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0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33:41.6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3367E69-C05A-49EE-8A91-5A04A6F69CC7}" emma:medium="tactile" emma:mode="ink">
          <msink:context xmlns:msink="http://schemas.microsoft.com/ink/2010/main" type="inkDrawing" rotatedBoundingBox="45,325 1055,455 1005,849 -5,719" shapeName="Other"/>
        </emma:interpretation>
      </emma:emma>
    </inkml:annotationXML>
    <inkml:trace contextRef="#ctx0" brushRef="#br0">-1164-1650 47 0,'0'14'81'0,"0"-14"2"16,-1 13-6-16,1-13-4 0,4-8-53 16,-4 8-8-16,9-25-4 15,1 10-3-15,0-6-1 16,5-2-3-16,3-3-1 0,6 0 0 16,1-2-1-16,3 2-1 15,4 2 0-15,6-1 1 16,0 3-1-16,6 0 0 15,-1 6 0-15,-2 1 1 0,-1 7 0 16,-1 3 0-16,-5 5 0 16,-2 2 0-16,-5 9 1 15,-6 8 0-15,-5 0 0 16,-2 5 0-16,-3 4 0 0,-1 1-2 16,-3-4-2-16,4 1-3 15,1-1 0-15,4-2-2 16,3-1 2-16,-1-7 0 15,8 3 0-15,-2-10 2 0,7 3 2 16,-3-1 2-16,-1-3 1 16,-2-1 1-16,2 0-1 15,-4 0-2-15,-4 2-4 16,2 0-9-16,-5 5-28 0,-1-6-25 16,0-3-4-16,1-4-3 15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40:18.49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CAB4C62-EEAC-46AA-B6AB-D15430FE5F07}" emma:medium="tactile" emma:mode="ink">
          <msink:context xmlns:msink="http://schemas.microsoft.com/ink/2010/main" type="writingRegion" rotatedBoundingBox="668,1819 14823,256 16632,16636 2477,18199"/>
        </emma:interpretation>
      </emma:emma>
    </inkml:annotationXML>
    <inkml:traceGroup>
      <inkml:annotationXML>
        <emma:emma xmlns:emma="http://www.w3.org/2003/04/emma" version="1.0">
          <emma:interpretation id="{65982792-2A2C-4437-B9F2-9E57C616B751}" emma:medium="tactile" emma:mode="ink">
            <msink:context xmlns:msink="http://schemas.microsoft.com/ink/2010/main" type="paragraph" rotatedBoundingBox="1121,1617 11776,1142 11869,3229 1214,37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E58685-77A4-434F-A9EA-BBA52070FA09}" emma:medium="tactile" emma:mode="ink">
              <msink:context xmlns:msink="http://schemas.microsoft.com/ink/2010/main" type="inkBullet" rotatedBoundingBox="1154,2351 1376,2341 1381,2473 1160,2483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-2463 304 4 0,'-16'8'57'16,"4"-5"1"-16,0 0-2 15,12-3-43-15,-12 2-4 16,12-2-1-16,0 0-2 0,9 0-3 15,6 0 0-15,5-6 2 16,0-3-2-16,10-1 2 16,-6-1-1-16,4-2 1 0,-8 0-1 15,1 3 2-15,-9-1 5 16,-12 11 2-16,17-19 1 16,-17 19 1-16,1-16 0 15,-1 16 0-15,0 0-2 0,-3-17-4 16,3 17-3-16,-12-4-3 15,12 4-1-15,-16 0-2 16,16 0 0-16,-23 5 0 16,8 1-2-16,2 4 1 0,1-1 0 15,0 2 0-15,12-11-1 16,-17 20 0-16,17-20 0 16,-10 15 1-16,10-15-1 0,0 0 1 15,0 0 0-15,0 0 1 16,0 0 1-16,0 0 1 15,10 3 1-15,-10-3 1 16,6-6 0-16,-6 6 0 0,0-16 1 16,0 16-2-16,-6-19 0 15,6 19-2-15,-25-14-3 16,11 11-3-16,-2 0-9 16,-1 3-19-16,17 0-31 15,-17 6-11-15,17-6-6 0,0 0-1 16</inkml:trace>
      </inkml:traceGroup>
      <inkml:traceGroup>
        <inkml:annotationXML>
          <emma:emma xmlns:emma="http://www.w3.org/2003/04/emma" version="1.0">
            <emma:interpretation id="{1B95BC13-C0CD-4F89-AA97-938B8CB6ECEC}" emma:medium="tactile" emma:mode="ink">
              <msink:context xmlns:msink="http://schemas.microsoft.com/ink/2010/main" type="line" rotatedBoundingBox="1964,1580 11776,1142 11869,3229 2057,3668"/>
            </emma:interpretation>
          </emma:emma>
        </inkml:annotationXML>
        <inkml:traceGroup>
          <inkml:annotationXML>
            <emma:emma xmlns:emma="http://www.w3.org/2003/04/emma" version="1.0">
              <emma:interpretation id="{56738FDF-42FF-405B-8E4E-468AC9167F07}" emma:medium="tactile" emma:mode="ink">
                <msink:context xmlns:msink="http://schemas.microsoft.com/ink/2010/main" type="inkWord" rotatedBoundingBox="1964,1580 4956,1446 5049,3534 2058,3668">
                  <msink:destinationLink direction="with" ref="{C2F19276-D564-43E3-BA7D-DCB7FB89378B}"/>
                </msink:context>
              </emma:interpretation>
              <emma:one-of disjunction-type="recognition" id="oneOf1">
                <emma:interpretation id="interp1" emma:lang="en-IN" emma:confidence="0">
                  <emma:literal>plan</emma:literal>
                </emma:interpretation>
                <emma:interpretation id="interp2" emma:lang="en-IN" emma:confidence="0">
                  <emma:literal>plans</emma:literal>
                </emma:interpretation>
                <emma:interpretation id="interp3" emma:lang="en-IN" emma:confidence="0">
                  <emma:literal>Plan</emma:literal>
                </emma:interpretation>
                <emma:interpretation id="interp4" emma:lang="en-IN" emma:confidence="0">
                  <emma:literal>plane</emma:literal>
                </emma:interpretation>
                <emma:interpretation id="interp5" emma:lang="en-IN" emma:confidence="0">
                  <emma:literal>plant</emma:literal>
                </emma:interpretation>
              </emma:one-of>
            </emma:emma>
          </inkml:annotationXML>
          <inkml:trace contextRef="#ctx0" brushRef="#br0" timeOffset="2388.625">351 239 24 0,'25'-17'65'0,"-5"0"1"16,-4-3-1-16,-3-17-36 0,-4 14-17 15,2 4-1-15,-5-2-3 16,-2 3-4-16,-3 5-1 15,-1-2 0-15,-3 4-1 0,3 11 0 16,-21-19-1-16,7 14 1 16,-8 4-1-16,-4 1 1 15,-9 0 1-15,4 8-1 16,-9 5 0-16,5 3 1 16,-5 4-1-16,4 5 2 0,1 6-1 15,7 1 1-15,5 6-2 16,0-2-1-16,6 4 0 15,5-2-1-15,2 1 0 0,6-5-1 16,4-5 0-16,2-5 1 16,7-3-1-16,9-10 1 15,0-6 0-15,8-5 1 16,-1-5 1-16,9-10 0 0,-7-7 0 16,-2-1 1-16,-1-7 0 15,-1 1-1-15,-10 0 1 16,1 2-1-16,-5 0 0 0,1 6 0 15,-6 0 0-15,0 6-1 16,-4 15 0-16,5-13-1 16,-5 13 0-16,0 0-1 15,13 5 1-15,-10 9 0 0,5 7-1 16,0-2 1-16,2 7-3 16,3 2-5-16,2 0-16 15,0-3-33-15,6-1-14 16,3-2-4-16,2-7-2 0</inkml:trace>
          <inkml:trace contextRef="#ctx0" brushRef="#br0" timeOffset="2965.8685">939 59 14 0,'6'-23'65'0,"-6"23"0"16,0-19-5-16,0 19-39 15,-4-13-5-15,4 13-8 0,0 0-6 16,0 10-5-16,0 2 1 16,0 7 0-16,-2-2 2 15,-6 12 0-15,1 5 0 0,-2-1 1 16,-4 7-1-16,1-8 1 15,-2 5 0-15,-1-10 3 16,5 2 0-16,-2-10 4 16,6-6 1-16,6-13 3 15,-8 16-1-15,8-16 1 0,0 0-1 16,0-7-1-16,0-5-3 16,5-3-2-16,4-8-5 15,6-1-2-15,4-4-2 0,5-2 0 16,0-6 0-16,2 8 0 15,-1-6-1-15,6 10 1 16,-6 0 3-16,1 5 2 16,2 3 1-16,-9 4 0 0,2 7 0 15,-6 3 1-15,5 2-1 16,-10 2 0-16,4 9-1 16,-7 5 0-16,-3 5 0 15,-3 5 1-15,-1 6 0 0,-1 3 0 16,-6 2-1-16,2-4 1 15,-4 0-1-15,5-6 1 16,1-1-1-16,3-9 0 16,0-17-1-16,25 7-6 0,-6-10-12 15,7-12-31-15,3-3-19 16,3-5-7-16,-2-4-2 16</inkml:trace>
          <inkml:trace contextRef="#ctx0" brushRef="#br0" timeOffset="1088.1275">-1439 127 49 0,'-4'-32'64'15,"4"1"-2"-15,0 17-25 0,8-17-20 16,7 0-2-16,8 2-6 16,12 4-5-16,-3-1-2 15,12 4-1-15,-4-1 0 16,10 5-2-16,-3 4 1 0,8 4-1 15,-9 10 0-15,-4 0 0 16,1 12 0-16,-4 7 0 16,0 9-1-16,-9 2 1 15,-1 7 0-15,-7 1 1 0,-4 7 1 16,-10 1 1-16,-2 3 0 16,-6 5 0-16,-15-4 1 15,-8 9 1-15,-16-5 0 16,-2 6 0-16,-16-4 1 0,-4-4 0 15,-8-1-1-15,-7-4 1 16,2 0 0-16,2-8-1 16,7-2-4-16,5-11-17 15,10-6-34-15,10 3-17 0,15-11-3 16,10-2 0-16</inkml:trace>
          <inkml:trace contextRef="#ctx0" brushRef="#br0" timeOffset="555.0027">-1373 181 66 0,'-7'-19'78'16,"2"0"-3"-16,-3 0-4 0,4 3-46 16,4 3-4-16,0 13-8 15,-1-13-7-15,1 13-3 16,0 0-3-16,0 0 0 15,0 0-1-15,0 8 1 0,0 12 0 16,1 7 1-16,-1 10 1 16,0 8 1-16,0 17 0 15,-3 6 1-15,-1 15-2 16,-8 6 0-16,3 3-2 16,-5 11 1-16,0 0-2 0,-5 1-2 15,-1-4-2-15,0-3-1 16,-2-11-2-16,3-8-2 15,2-8-5-15,0-15-12 16,4-10-15-16,1-17-19 0,7-4-10 16,5-24-2-16</inkml:trace>
          <inkml:trace contextRef="#ctx0" brushRef="#br0" timeOffset="1689.452">-331-456 19 0,'11'-21'61'0,"-1"3"2"0,-3-37-14 15,4 38-27-15,-3-2-2 16,1 3-7-16,1 3-3 16,-10 13-3-16,12-19-3 15,-7 6-1-15,-5 13-2 16,0 0 2-16,0 0 1 0,0 0-1 15,0 0 1-15,0 20-1 16,-4 2 1-16,-4 14 1 16,0 2 0-16,-6 8-3 0,4 9 0 15,-8 10-1-15,1 8 0 16,-1 0-1-16,-4 11 0 16,-2 2-1-16,-6 0 0 15,-3-1-1-15,2-8 0 0,-4 1 0 16,7-12 0-16,0-2 0 15,5-12-2-15,0-6-6 16,5-7-15-16,10-2-24 0,-5-12-17 16,8-5-4-16,-3-9 0 15</inkml:trace>
        </inkml:traceGroup>
        <inkml:traceGroup>
          <inkml:annotationXML>
            <emma:emma xmlns:emma="http://www.w3.org/2003/04/emma" version="1.0">
              <emma:interpretation id="{0B309463-6D33-4E7B-8C7A-631205C56062}" emma:medium="tactile" emma:mode="ink">
                <msink:context xmlns:msink="http://schemas.microsoft.com/ink/2010/main" type="inkWord" rotatedBoundingBox="7345,1479 11782,1280 11840,2573 7403,2771">
                  <msink:destinationLink direction="with" ref="{C2F19276-D564-43E3-BA7D-DCB7FB89378B}"/>
                </msink:context>
              </emma:interpretation>
              <emma:one-of disjunction-type="recognition" id="oneOf2">
                <emma:interpretation id="interp6" emma:lang="en-IN" emma:confidence="0">
                  <emma:literal>execute</emma:literal>
                </emma:interpretation>
                <emma:interpretation id="interp7" emma:lang="en-IN" emma:confidence="0">
                  <emma:literal>&amp; exe cute</emma:literal>
                </emma:interpretation>
                <emma:interpretation id="interp8" emma:lang="en-IN" emma:confidence="0">
                  <emma:literal>&amp; execute</emma:literal>
                </emma:interpretation>
                <emma:interpretation id="interp9" emma:lang="en-IN" emma:confidence="0">
                  <emma:literal>&amp; eye cute</emma:literal>
                </emma:interpretation>
                <emma:interpretation id="interp10" emma:lang="en-IN" emma:confidence="0">
                  <emma:literal>&amp; exe Cute</emma:literal>
                </emma:interpretation>
              </emma:one-of>
            </emma:emma>
          </inkml:annotationXML>
          <inkml:trace contextRef="#ctx0" brushRef="#br0" timeOffset="5352.3013">3750 309 28 0,'0'0'64'16,"0"0"1"-16,0 0-2 0,0 0-38 15,18-13-15-15,-1 0-2 16,1-6-4-16,6-3-3 15,1-2-2-15,-1-4 0 0,2 2 0 16,-1-5 1-16,-3 2-1 16,-6-2 1-16,-1 1 3 15,-3 4 2-15,-6-2 4 16,-2 7 0-16,-4-1 2 0,0 5-2 16,0 0 1-16,-6 5 0 15,6 12-3-15,-20-20-3 16,5 14-2-16,4 3-2 15,-8 3-1-15,1 4-1 0,0 7 0 16,-1 5 0-16,-1 7 0 16,0 2 0-16,-4 9 1 15,1 0-1-15,4 4 3 16,2 3-1-16,1 2 0 0,3-2 1 16,6-2 0-16,4-2 0 15,3-6 1-15,4 2 1 16,12-8 0-16,3-5 0 15,12-4 1-15,0-2 0 0,10-5 1 16,2-4-3-16,4-4-3 16,-5 1-6-16,5-6-8 15,-7-4-10-15,1-5-11 0,-11 3-15 16,-2-6-19-16,0 3-8 16,-5-2 6-16</inkml:trace>
          <inkml:trace contextRef="#ctx0" brushRef="#br0" timeOffset="6057.7042">4885-99 53 0,'-15'-17'73'16,"15"17"-2"-16,-15-13-3 0,15 13-45 15,0 0-5-15,-10-4-10 16,10 4-5-16,-14 11-3 16,6 1-1-16,-5 8-1 15,2 6 2-15,-7 6 0 0,-2 2 1 16,-4 11 1-16,-3 1 0 16,-3 5 2-16,-7 4-2 15,3-5 0-15,-3 5-2 0,5-7-2 16,-4 2-4-16,8-8-3 15,-6-5-4-15,13-6-8 16,-9-7-15-16,10-5-29 16,8-2-5-16,5-7 0 0</inkml:trace>
          <inkml:trace contextRef="#ctx0" brushRef="#br0" timeOffset="5686.4019">4477-94 3 0,'0'0'70'0,"-4"-12"3"16,4 12-6-16,0 0-1 16,0 0-52-16,5-8-3 15,9 8-6-15,-1 8-3 0,6 2 0 16,5 9-1-16,3 0 0 16,2 7-1-16,4 2 1 15,-2 7-1-15,3-4-1 0,-3 6-3 16,-4 0-2-16,-4-3-7 15,-4-2-9-15,-6-4-11 16,-4 0-7-16,-5-8-9 16,-1 5-7-16,-3-14-5 15</inkml:trace>
          <inkml:trace contextRef="#ctx0" brushRef="#br0" timeOffset="6728.983">5149 146 29 0,'15'-10'44'0,"9"-1"-32"16,-5 0-3-16,7 1-2 16,-7-3-1-16,9 2-5 0,-9-5 1 15,-3 2-1-15,3-3-1 16,1 1 0-16,-1-3 1 15,-2 1 0-15,-2-3 5 16,1 0 2-16,-4 0 5 0,2 2 2 16,-8 0 2-16,5 3 0 15,-6-2 1-15,-3 4-1 16,-2 3-2-16,0 11-6 16,-2-18-3-16,2 18-3 0,-17-10-2 15,8 8-2-15,-9 1 0 16,1 2-1-16,-2 7 0 15,-3 3-1-15,-2 9 3 16,-5 0 2-16,-1 6-1 0,-3 1 0 16,2 9 0-16,-1-3 1 15,4 7 0-15,-2-4-1 16,7 1 0-16,6 3 4 16,9-8 2-16,6-1 2 0,5-5 0 15,13 0 2-15,10-11-1 16,11 6 2-16,1-13-3 15,5-3-1-15,-2-3-3 16,6-1-1-16,-5-1-2 0,-3-3-1 16,-4-4-3-16,-6-1-3 15,2 1-8-15,-7-2-16 16,-5-6-34-16,2 6-11 16,-1-4-4-16,-1 2 2 0</inkml:trace>
          <inkml:trace contextRef="#ctx0" brushRef="#br0" timeOffset="7722.5817">6018-140 0 0,'0'0'73'0,"-14"-14"1"15,14 14-1-15,-18-17-5 16,18 17-49-16,-13-14-4 0,13 14-7 16,0 0-5-16,-10-8-2 15,10 8-2-15,-16 0-1 16,16 0 0-16,-23 19 0 0,11-4 0 15,-6 5 1-15,0 3-1 16,-3 3 0-16,5 1 1 16,-2 4 0-16,3-1 1 0,8 2-1 15,3-6 1-15,4 3 1 16,4-5 0-16,7 0 2 16,8-1 0-16,3-5-1 15,1 1 0-15,3-7-1 16,-1 2-1-16,3-9 1 0,6 4-2 15,-9-9-2-15,2-3 1 16,-3-3-1-16,4-7 1 16,-2 0 1-16,6-6 0 15,-6-2 0-15,-1-1 1 16,1-1 0-16,-1 0 0 0,-1-2 0 16,-1 0 1-16,-3 2-1 15,-5 2 0-15,1 0 1 16,-4 3-1-16,-4 1 1 0,-3 4 1 15,-1 0-1-15,-4 13 0 16,2-19 1-16,-2 19-1 16,0-11-1-16,0 11 0 15,0 0 1-15,0 0-1 0,-11 13 0 16,4 0-1-16,-1 8 1 16,4 1-1-16,-1 5 1 15,0 1 0-15,2 3 0 16,3-4-1-16,0 0 0 0,5-2 0 15,3-3-2-15,-1-7 2 16,5-2 1-16,1-6-1 16,0-3 1-16,1-4 1 15,0 0 0-15,3-8 2 0,2-5-1 16,0-1-1-16,-1-5 1 16,3 0-1-16,0-5-1 15,-2 1 1-15,-2-4 0 0,-2 3 0 16,0 0 0-16,-6 5-1 15,2-5 1-15,-6 8 0 16,1 1 1-16,-4 2 0 0,-2 13 1 16,4-17-1-16,-4 17-2 15,0 0 1-15,0 0-2 16,0 0 1-16,0 0-2 16,0 0 0-16,0 18 0 15,-4-3 1-15,2 5 0 0,0 2 1 16,2 2 0-16,0-1 0 15,0 1 0-15,2-5 0 16,8 0 0-16,-2-4 0 0,7-1-1 16,-3-6-2-16,8 0-6 15,-8-7-10-15,14-1-17 16,3 0-20-16,-5-4-16 16,7-3-4-16</inkml:trace>
          <inkml:trace contextRef="#ctx0" brushRef="#br0" timeOffset="9089.7587">6900-503 57 0,'0'0'80'0,"0"0"-3"0,0 0-4 15,13 0-4-15,54-2-62 16,-28-5-3-16,18 3-1 16,7-5-1-16,10 1 0 15,10 0-1-15,3 1-1 0,7 1-3 16,-3-3 0-16,-3-1-1 15,-4-3-1-15,-6 4 2 16,-7-5-2-16,-8 6 0 16,-9-5-2-16,-12 4-6 0,-11-5-14 15,-11 5-37-15,-4 7-7 16,-16 2-5-16,0 0 0 16</inkml:trace>
          <inkml:trace contextRef="#ctx0" brushRef="#br0" timeOffset="8669.3709">7251-664 43 0,'0'-31'56'0,"8"1"-19"15,-8 5-6-15,2 7-9 16,-2 2-5-16,0 3-3 0,0-1-1 16,0 14-1-16,0-19 1 15,0 19-1-15,0 0-1 16,-6-13-3-16,6 13-2 16,0 0-1-16,-14 4-3 0,14-4 0 15,-15 24-3-15,9-4 0 16,-2 6 0-16,0 3 1 15,2 10 0-15,-2 6 0 0,-2 2 0 16,2 5 0-16,-5 0 0 16,3 7 0-16,-6-4 0 15,2 7-3-15,-1-6-2 16,-1-5-1-16,2 4-1 0,-3-7-2 16,-1 0 1-16,6-9-2 15,-2 0 1-15,3-10 2 16,-1-1 2-16,6-8 0 15,1-3 3-15,5-4 1 0,0-13 0 16,4 17 1-16,-4-17 1 16,20 6 0-16,-8-6 0 15,4 0 2-15,2-4-1 16,-1-1 0-16,3-4 0 0,3 2-1 16,1-4 0-16,0 3 1 15,3-3-2-15,1-1 1 16,1-2 0-16,-1 0-1 0,-1-2 1 15,-1 1 0-15,3-6 1 16,-5 3 0-16,4-3 0 16,-7 1 1-16,1-3-1 15,-4 4 1-15,0-1 0 0,-5 1 0 16,-2 0-1-16,-2 3 1 16,1-3-1-16,-6 4 2 15,-1 2 2-15,-1 0-1 16,-2 13 2-16,2-19-1 0,-2 19 0 15,-7-13 0-15,7 13-2 16,0 0 0-16,-19-4-3 16,19 4-1-16,-12 2-1 15,12-2 0-15,-16 20 0 0,5-4-1 16,-1 2 1-16,3 5-1 16,-3 3 1-16,0 0 0 15,-3 2 1-15,5 0-1 0,-2-1 1 16,6-4-1-16,-2 0 2 15,4-4 0-15,4 0 1 16,0-4 1-16,9-4 1 16,3 0 1-16,8-3 0 0,3-3 0 15,6 1 0-15,4-4-1 16,6-2-1-16,5 0-1 16,-1-6-1-16,1-3-2 15,-1-3-1-15,-3 0-1 0,-2-2-4 16,-2-1-4-16,-1 0-10 15,-8 2-18-15,-5-1-31 16,1 2-4-16,-4-3-2 16</inkml:trace>
          <inkml:trace contextRef="#ctx0" brushRef="#br0" timeOffset="4667.7392">3053 95 14 0,'20'-5'24'16,"-20"5"1"-16,20 0 0 0,-20 0 1 15,12 13-1-15,-8 2 0 16,-2 7-1-16,-2 1-3 15,-2 7-1-15,-7-1-5 16,-10 7-4-16,-5-6-2 0,-3 5-3 16,-9-7-2-16,1-5 1 15,-5-3-1-15,0-3 1 16,1-3 0-16,-7-3 1 0,5-6-1 16,2-4 0-16,4-1 0 15,3-1-1-15,4-6 2 16,2-2-2-16,10-3-1 15,4-3 0-15,5-5-1 0,7 0 1 16,0-1-1-16,7-6-1 16,8 1-1-16,-2-6 0 15,5 2 0-15,0-3 1 16,7 2-1-16,-3-3 1 0,4 0-1 16,3 0 1-16,2-3 0 15,0 6 1-15,-7-6-1 16,7 2 0-16,-4-5 1 0,1 1-1 15,-9 0 0-15,0 1 0 16,-5-2 0-16,-6 0 0 16,-2 1 1-16,-5 3-1 15,-1 0 0-15,-9 5 0 0,-5 1 0 16,-2 0 1-16,-5 5-1 16,-3 1 0-16,-3 2-1 15,-5-2 0-15,5 8 2 16,-3-2-2-16,6 5 0 0,-1 0-2 15,3 4 2-15,5 1 0 16,7 4-1-16,10 4 0 16,-16-2-1-16,16 2 1 0,0 0-1 15,-5 6 1-15,5 7-1 16,0 4 1-16,0-1 0 16,0 8 1-16,0 1-1 15,0 5 1-15,0 0-1 0,0 7 1 16,0-2-1-16,3 4 0 15,-1 4 0-15,2 4 1 16,2 5-1-16,-1 4 0 16,-1 1 1-16,1 4 0 0,-1 4 0 15,4 3 1-15,-2-3 0 16,-2 1-1-16,1-1 1 16,2-5-1-16,-4-6-1 15,2 3 0-15,-1-8-4 0,8-6-3 16,-4-3-5-16,0-7-10 15,2 1-14-15,-1-1-20 16,-5-4-16-16,5-4-3 16</inkml:trace>
        </inkml:traceGroup>
      </inkml:traceGroup>
    </inkml:traceGroup>
    <inkml:traceGroup>
      <inkml:annotationXML>
        <emma:emma xmlns:emma="http://www.w3.org/2003/04/emma" version="1.0">
          <emma:interpretation id="{BEE30A84-6A4F-41EB-9E33-29334BE72AE4}" emma:medium="tactile" emma:mode="ink">
            <msink:context xmlns:msink="http://schemas.microsoft.com/ink/2010/main" type="paragraph" rotatedBoundingBox="1443,4452 12380,3244 12614,5366 1678,65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165141-8CD2-42B0-A00B-C8C5994FFB07}" emma:medium="tactile" emma:mode="ink">
              <msink:context xmlns:msink="http://schemas.microsoft.com/ink/2010/main" type="inkBullet" rotatedBoundingBox="1506,5014 1674,4995 1686,5103 1517,5122"/>
            </emma:interpretation>
            <emma:one-of disjunction-type="recognition" id="oneOf3">
              <emma:interpretation id="interp11" emma:lang="en-IN" emma:confidence="0">
                <emma:literal>•</emma:literal>
              </emma:interpretation>
            </emma:one-of>
          </emma:emma>
        </inkml:annotationXML>
        <inkml:trace contextRef="#ctx0" brushRef="#br0" timeOffset="13718.8786">-1996 2872 29 0,'0'0'44'0,"0"0"-17"15,-6 7-3-15,6-7-12 16,-11 17-8-16,5-5-4 16,-2-1-2-16,1 0 2 15,7-11 2-15,-9 18 4 0,9-18 0 16,0 0 3-16,0 0 3 15,0 0 2-15,-12-16 2 16,8 3 0-16,-3 1-1 16,-4-2-4-16,-1 4-1 0,-4 4-13 15,-7 4-35-15,11-2-19 16,-3-3-6-16,1-5 0 16</inkml:trace>
      </inkml:traceGroup>
      <inkml:traceGroup>
        <inkml:annotationXML>
          <emma:emma xmlns:emma="http://www.w3.org/2003/04/emma" version="1.0">
            <emma:interpretation id="{B6F9B221-ABC1-4DE4-9370-76B3BFF56F6B}" emma:medium="tactile" emma:mode="ink">
              <msink:context xmlns:msink="http://schemas.microsoft.com/ink/2010/main" type="line" rotatedBoundingBox="2244,4363 12380,3244 12614,5366 2479,6485"/>
            </emma:interpretation>
          </emma:emma>
        </inkml:annotationXML>
        <inkml:traceGroup>
          <inkml:annotationXML>
            <emma:emma xmlns:emma="http://www.w3.org/2003/04/emma" version="1.0">
              <emma:interpretation id="{8E87766E-5619-4CB1-B6B1-103FEE98B2C3}" emma:medium="tactile" emma:mode="ink">
                <msink:context xmlns:msink="http://schemas.microsoft.com/ink/2010/main" type="inkWord" rotatedBoundingBox="2244,4363 8364,3688 8495,4878 2376,5554"/>
              </emma:interpretation>
              <emma:one-of disjunction-type="recognition" id="oneOf4">
                <emma:interpretation id="interp12" emma:lang="en-IN" emma:confidence="0">
                  <emma:literal>destined</emma:literal>
                </emma:interpretation>
                <emma:interpretation id="interp13" emma:lang="en-IN" emma:confidence="0">
                  <emma:literal>desired</emma:literal>
                </emma:interpretation>
                <emma:interpretation id="interp14" emma:lang="en-IN" emma:confidence="0">
                  <emma:literal>destine</emma:literal>
                </emma:interpretation>
                <emma:interpretation id="interp15" emma:lang="en-IN" emma:confidence="0">
                  <emma:literal>destines</emma:literal>
                </emma:interpretation>
                <emma:interpretation id="interp16" emma:lang="en-IN" emma:confidence="0">
                  <emma:literal>advertised</emma:literal>
                </emma:interpretation>
              </emma:one-of>
            </emma:emma>
          </inkml:annotationXML>
          <inkml:trace contextRef="#ctx0" brushRef="#br0" timeOffset="31548.673">1672 2568 11 0,'-4'-12'52'16,"5"-1"3"-16,13 2-32 16,6 2-2-16,7-5-1 0,4 3 1 15,13-6-3-15,7 6-2 16,2-5-2-16,4 4-2 15,-2-1-3-15,6 5-1 16,-12 1-4-16,3 4-1 0,-12 3-2 16,-10 1 0-16,-5 6 0 15,-6 4 1-15,-3 3-1 16,-9 1 3-16,-2 7 0 16,-4-2 0-16,-1 4 0 15,0-1 0-15,-2 0 0 0,0 4-1 16,0-4-3-16,2 0-6 15,0-10-25-15,1 5-33 16,-1-18-4-16,9 18-4 0,-9-18 0 16</inkml:trace>
          <inkml:trace contextRef="#ctx0" brushRef="#br0" timeOffset="31148.0166">1812 1883 16 0,'0'-15'22'0,"0"15"2"0,-2-11 0 16,2 11 1-16,0 0-3 15,-1-13-1-15,1 13-2 16,0 0-4-16,0 0-5 0,0 0-3 15,0 0-1-15,0 0-3 16,0 0 0-16,0 0-1 16,0 0 1-16,0 0-1 15,0 0 3-15,3 11-1 0,-3-11 2 16,0 0-1-16,6 14-1 16,-6-14 1-16,0 0-1 15,0 0-1-15,0 0 2 16,4 12-1-16,-4-12 0 0,0 0 2 15,0 0-1-15,0 0 0 16,0 0-1-16,0 0 1 16,0 0-1-16,0 0 0 0,0 0-1 15,4 18 0-15,-4-3 2 16,0 6 1-16,-2 11 0 16,0 4 0-16,-3 13 0 15,-3 6-1-15,0 9 0 16,0 3-1-16,-3 6 0 0,3-1-2 15,-1 2 0-15,2-3 0 16,6-5-1-16,1-5 0 16,2-7 1-16,9-4-2 0,0-8 1 15,6-3-1-15,-1-8 0 16,0-4-1-16,2-6-1 16,2-6 0-16,-1-1-6 15,5-11-6-15,-1-3-15 0,6 0-21 16,-7-14-22-16,6-3-2 15,-3-7-3-15</inkml:trace>
          <inkml:trace contextRef="#ctx0" brushRef="#br0" timeOffset="31730.2218">2383 2261 40 0,'-10'-25'73'0,"4"3"0"16,3 1-5-16,0 0-6 15,2 2-66-15,4 6-29 16,11 0-31-16,0 6-5 0,3 2-3 16,-1 1-1-16</inkml:trace>
          <inkml:trace contextRef="#ctx0" brushRef="#br0" timeOffset="32238.2942">2627 2364 10 0,'10'16'64'0,"-10"-16"1"16,14 13-1-16,-14-13-3 15,-22 13-55-15,21-2-3 0,4 5 2 16,2 1-1-16,-2 5-1 16,-3 0-1-16,0 7 0 15,0 0 1-15,-3 0-2 16,-1 4 1-16,0-9 0 0,4 1 0 16,-3-7 0-16,2-1 1 15,1-17 1-15,0 0-1 16,0 0 1-16,0 0 0 15,-3-10 1-15,3-9-2 0,0-3 0 16,0-3-1-16,6 0-1 16,-1-5 0-16,9 2 0 15,-4-2-2-15,13 2 1 0,3 6 0 16,-1-2 0-16,6 5 0 16,-3 0 1-16,2 5 1 15,-4 3 0-15,4 4 0 16,-9 4 1-16,2 3 0 0,-6 5 1 15,2 5 0-15,-5 6 0 16,-2 3-1-16,-6 8 0 16,0-2 1-16,-1 5-2 15,-3-3-1-15,0 4-2 0,1 1-7 16,1-4-13-16,5 5-36 16,3-12-15-16,-4-2-3 15,-8-19-4-15</inkml:trace>
          <inkml:trace contextRef="#ctx0" brushRef="#br0" timeOffset="33363.2183">3274 2523 14 0,'0'0'67'0,"0"0"0"16,16-11-2-16,-16 11-4 15,43-6-50-15,-43 6-8 16,20-9 1-16,-5 1-4 0,4 0 2 16,1-1-1-16,2 0 1 15,2-3-1-15,4 0 0 16,-7-1 1-16,5-1-1 16,-7-3 2-16,2 2 1 0,-13-5 1 15,8 4 1-15,-12-3 3 16,-2 3-1-16,-2 1 0 15,-6 3-1-15,-7 6 0 16,-6 0-1-16,2 6 0 0,-12 0-2 16,1 9-2-16,-1 6 1 15,-5 2 0-15,1 6 0 16,3 2-1-16,3 3 0 0,2 6-1 16,3-1 0-16,4 5 0 15,6-5 0-15,5 3-1 16,7-2 1-16,3-7 0 15,13-2 0-15,9-7 1 0,13-9-1 16,7-5 1-16,10-4-1 16,2-9-1-16,7-9 1 15,4-4-1-15,2-3-1 16,-3-2 1-16,0-2-1 0,-4-3 1 16,0 3-1-16,-5-1 1 15,-1 2 1-15,-4 0-1 16,-6 3 0-16,-7-1 1 0,-7 6 0 15,-8 0 0-15,-7 4 0 16,-11 1 0-16,-7 15 0 16,-3-18 0-16,-18 14 0 15,-7 4 0-15,-7 1 0 0,-5 9 1 16,-2 4-1-16,-3 6 0 16,-1 4 1-16,3 6 0 15,5 1-1-15,2 3 1 16,8-1-2-16,5 0 1 15,3-4-1-15,12 0 1 0,7-6-1 16,2-5 1-16,14-7-1 16,8-4 1-16,10-7-2 15,10 0 1-15,0-9-1 0,11-8 0 16,-2-3-1-16,0-6 1 16,1-3 0-16,4-4 0 15,-6-1 1-15,-3-5 0 16,-5-4 1-16,-4-1-1 0,-1-4 1 15,-7-2-1-15,2-3 1 16,-9 1 0-16,-4-2-1 16,-5 2 1-16,0 2 0 0,-8 2 1 15,-2 2-1-15,-5 7 0 16,0 3 0-16,-4 2 0 16,-1 8-1-16,-5 2 0 0,-3 4 0 15,-1 6-1-15,2 0 0 16,-2 6 1-16,3 2-1 15,-3 4-1-15,5 2 1 16,9 0-1-16,-19 13 1 0,13 4 1 16,-2 6 0-16,2 7-1 15,2 10 0-15,3 5 1 16,-1 8 0-16,1 3 1 16,0 3-1-16,1 0-1 15,-2 3 1-15,6-5 1 0,3-5-1 16,5-3 1-16,0-6 0 15,6-6 0-15,3-4 1 0,-1-8-1 16,2-4 0-16,1-4 0 16,-1-6 0-16,0-3-2 15,1-4-5-15,-1-3-9 16,-3-1-31-16,0-4-28 0,1-2-6 16,-3-7-3-16,-3-1-5 15</inkml:trace>
          <inkml:trace contextRef="#ctx0" brushRef="#br0" timeOffset="28124.0233">-1287 3368 7 0,'0'-18'62'0,"0"18"3"16,-5-24-1-16,5 24-36 15,-15-16-6-15,15 16-9 16,0 0-5-16,-2-12-2 16,2 12-1-16,0 0-2 0,7 7-1 15,-7-7 0-15,23 20 1 16,-12-8 0-16,2-2 1 15,2 1 1-15,0-2 0 0,2-3 2 16,2-2 3-16,2-4-1 16,5-2 0-16,-2-9 1 15,3-1-1-15,2-8 0 16,6-2-2-16,-1-6-3 0,4-1 0 16,3-6-2-16,-2-2 0 15,3-5-1-15,-1 1 0 16,2-2 0-16,-5 1 0 15,8 2 0-15,-4 4 0 0,-5 3 0 16,5 6 0-16,-2 3 0 16,-1 6 0-16,-2 5 0 15,0 3 0-15,-5 5-1 0,-3 3 1 16,-1 2-1-16,-2 2 1 16,-3 5-1-16,-5 4 0 15,3-1 0-15,-3-1 0 16,-4 0 1-16,2 0 0 15,-5-1 0-15,-11-8 2 0,16 7 1 16,-16-7 0-16,0 0 0 16,0 0 0-16,5-11 1 15,-5 11-1-15,-7-22 0 0,2 6-2 16,-10 6-1-16,2-4-1 16,-5 3 0-16,-3 3 0 15,-3 5 0-15,0 1 0 0,-3 2 0 16,-7 6 0-16,1 7 0 15,1 6 0-15,-6 1 0 16,2 6 0-16,4 6 0 16,1 2 1-16,1 2-1 15,3 2 0-15,10 0-1 0,0 1 1 16,11-3 0-16,6-4 0 16,6-6 0-16,12-5 0 15,9-5 0-15,9-8 0 0,5-8 0 16,4 0 0-16,3-11 1 15,3-7-1-15,-2-4 1 16,-5-3 0-16,-1-5 0 0,-3-4 1 16,-8-4-1-16,3-3 0 15,-4-4 0-15,-4-4 1 16,0-1-1-16,-2-4 0 16,-3 0 0-16,-1-3 0 0,-5 1 0 15,-5 0 0-15,-3 5-1 16,-1 0 0-16,-7 4 1 15,0 7-1-15,-6 2 0 16,-2 7 1-16,1 5-1 0,-5 6 0 16,3 6-1-16,-2 3 1 15,11 11-1-15,-16-9 0 16,16 9-1-16,-17 7 1 16,10 12 0-16,-4 3 1 0,2 6 0 15,5 8 0-15,-4 6 1 16,0 7 0-16,5 8-1 15,2 2 1-15,1 1 0 16,0 3-1-16,1 0 0 0,7-2 0 16,3-1 0-16,0-8-1 15,5 1-1-15,0-10-3 16,3 0-4-16,-2-12-8 0,7-4-30 16,11-6-31-16,-8-6-6 15,0-11-3-15,-2-5-3 16</inkml:trace>
          <inkml:trace contextRef="#ctx0" brushRef="#br0" timeOffset="29151.6194">374 2880 61 0,'0'0'63'0,"-19"11"-4"15,19-11-2-15,-13 0-51 16,13 0-5-16,0 0 0 16,0 0-1-16,0 0 1 15,12-7 2-15,0 0 1 0,4-2-1 16,4-6 2-16,3 2-2 16,1-3 0-16,2-5 0 15,1 0 0-15,-2-2 3 16,-2-3 0-16,-3 0 3 0,-1-4 0 15,-7 0 0-15,0 0 2 16,-5 2-1-16,-3 0-1 16,-3 4-1-16,-1 0-1 15,0 5-2-15,-3 6 0 0,-2 2-1 16,5 11-2-16,-23-11 0 16,8 11 0-16,1 0-1 15,-8 7 1-15,-1 8-2 16,1 1 1-16,-5 8-1 15,3 5 1-15,-1 4-1 0,0 4 1 16,2 3-1-16,0 3 0 16,3 1 0-16,6-2 0 15,5-3-1-15,7-5 1 0,2-1-1 16,4-6 1-16,11-6-1 16,6-2 1-16,0-8 1 15,9-4-1-15,-3-4 2 0,5-3-1 16,3 0 1-16,-4-10-1 15,4-2 1-15,-1-6 0 16,0-1-1-16,2-2 1 16,0-3-1-16,-1-3 1 0,0-1-1 15,1-3 0-15,-2 2 0 16,1-3 1-16,-5-1-2 16,-1 0 1-16,-1 1 0 15,-4 0 0-15,-1 3 0 0,-6 0-1 16,2 1 1-16,-7 4-1 15,1 2 1-15,-3 0 0 16,-1 4 0-16,-6 3 0 16,2 1-1-16,1 3 1 0,-6 11 0 15,6-19 0-15,-6 19 0 16,0 0 0-16,0-12 0 16,0 12-1-16,0 0 1 0,-20 3 0 15,20-3-1-15,-17 22 1 16,11-7-1-16,2 3 0 15,2 3 1-15,2 1-2 16,2 1 1-16,8-2 0 0,7 3 1 16,5-4-1-16,2 0 0 15,4 3 0-15,1-4 1 16,6 2-1-16,-7-2 1 16,-3 0-1-16,-1 4 0 0,-6 0 1 15,-7-1 0-15,-5 2 0 16,-6 0 0-16,-10 1 1 15,-11 2 0-15,-7-3 2 16,-14 0-3-16,-8-2 2 16,-2-3 0-16,-10-3-1 0,5-4 0 15,-4-6-1-15,8-3 1 16,7-3-2-16,11 0-1 16,7-3-3-16,15-3-2 0,13 6-6 15,0-12-13-15,8 12-37 16,15-8-17-16,13 2-5 15,0-4-4-15,12 0 3 16</inkml:trace>
        </inkml:traceGroup>
        <inkml:traceGroup>
          <inkml:annotationXML>
            <emma:emma xmlns:emma="http://www.w3.org/2003/04/emma" version="1.0">
              <emma:interpretation id="{D1EB7695-9550-447C-9EB8-0271C5779F78}" emma:medium="tactile" emma:mode="ink">
                <msink:context xmlns:msink="http://schemas.microsoft.com/ink/2010/main" type="inkWord" rotatedBoundingBox="8692,3672 12382,3264 12614,5366 8924,5774">
                  <msink:destinationLink direction="with" ref="{F3616E62-52B4-4C89-BB12-C4DA78B48460}"/>
                </msink:context>
              </emma:interpretation>
              <emma:one-of disjunction-type="recognition" id="oneOf5">
                <emma:interpretation id="interp17" emma:lang="en-IN" emma:confidence="0">
                  <emma:literal>goal</emma:literal>
                </emma:interpretation>
                <emma:interpretation id="interp18" emma:lang="en-IN" emma:confidence="0">
                  <emma:literal>go at</emma:literal>
                </emma:interpretation>
                <emma:interpretation id="interp19" emma:lang="en-IN" emma:confidence="0">
                  <emma:literal>go all</emma:literal>
                </emma:interpretation>
                <emma:interpretation id="interp20" emma:lang="en-IN" emma:confidence="0">
                  <emma:literal>go al</emma:literal>
                </emma:interpretation>
                <emma:interpretation id="interp21" emma:lang="en-IN" emma:confidence="0">
                  <emma:literal>goat</emma:literal>
                </emma:interpretation>
              </emma:one-of>
            </emma:emma>
          </inkml:annotationXML>
          <inkml:trace contextRef="#ctx0" brushRef="#br0" timeOffset="34864.5104">6385 2279 48 0,'1'-12'63'0,"-1"-4"-1"16,3-2-3-16,-2-3-44 15,2 1-4-15,1-3-4 16,-1 0-1-16,0 0 1 0,-2-1-2 16,2-1 0-16,-3 0 0 15,0 1 0-15,-7-2-3 16,-3 2-1-16,-4 0-1 0,-5 1-1 15,-1 5 1-15,-8 0 1 16,-3 3 1-16,-3 7 1 16,-6 4 1-16,-3 4 0 15,-5 3 1-15,1 8 2 0,-5 6-2 16,1 5-1-16,-6 5-1 16,8 3 0-16,3 1-1 15,9 1-1-15,5 1-1 16,10-3-1-16,9-4 1 0,7 0-2 15,6-8 1-15,8-5 0 16,10-5-1-16,7-7 2 16,1-1-1-16,5-2 1 15,1-7 1-15,3-4 0 0,-5 0 0 16,5 0 1-16,-5 0-1 16,-5 3 1-16,1 3 0 15,-7 1 0-15,-2 0-1 16,-17 6 1-16,20-1-1 0,-20 1 1 15,0 0-1-15,7 10 1 16,-7-10-1-16,0 23 0 16,-3-6 0-16,-1 4 1 15,-4 1-1-15,1 3 1 0,-2 0-2 16,-2 5 0-16,3 1 2 16,1 2 2-16,-3 3 0 15,6 2 1-15,0 4 1 16,0 7 0-16,-2 4 1 0,5 6-1 15,0 5 0-15,-2 3-2 16,2 6 0-16,-6 2-2 16,-4 7 1-16,-4-2-2 15,-6-2 0-15,-9 0 0 0,-6-3 0 16,-9-8 1-16,-2-4-1 16,-7-11 1-16,-1-8 0 15,-3-11 1-15,8-9-1 0,-1-10 1 16,2-9-2-16,6-5 2 15,-1-14-2-15,9-9 0 16,0-5 0-16,7-8-1 16,3-7 0-16,5-4-1 0,5-5 0 15,11-2-1-15,4-4 1 16,15 3 1-16,6-4-2 16,10 3 2-16,13 3-1 0,7 1 1 15,12 2 0-15,7 0 0 16,5 4 0-16,5-2 0 15,6-1 0-15,4 2 1 16,3-1-1-16,-2 1 0 0,-1-2-1 16,-2 0 0-16,-6 0 0 15,-2-1 0-15,-6 0 1 16,-8 0-1-16,-9 4 1 16,-8 2-2-16,-8 5 2 0,-10 5 0 15,-8 7 0-15,-6 7 2 16,-10 3-2-16,-7 17 1 15,0-16 0-15,-8 14-1 0,-8 2 1 16,-3 2-1-16,-1 7 0 16,-7 5-1-16,2 2 1 15,1 6 0-15,2 4-1 16,2 4 1-16,3 2-1 0,1 1 1 16,7 0 0-16,4-1-2 15,5-2 2-15,0-3 0 16,8-5 0-16,8-7 0 15,3-3 0-15,9-6 0 0,3-6 2 16,5 1-2-16,4-7 0 16,3-7 0-16,3 1 0 15,-3-6 1-15,-6-4 0 16,0-1 0-16,-8 0 0 0,-5-5 1 16,-6 1 0-16,-9-4 0 15,-6 2 0-15,-3 0-1 16,-3 4 1-16,-8 1 0 0,-7 2-1 15,-9 4 0-15,-4 6 0 16,-7 4-1-16,-3 6 1 16,-2 2-2-16,1 0-1 15,2 7-3-15,3 2-4 0,10 6-9 16,3-3-19-16,13-4-40 16,11 5-3-16,0-13-7 15,24 22-2-15</inkml:trace>
          <inkml:trace contextRef="#ctx0" brushRef="#br0" timeOffset="35836.1743">7797 1932 20 0,'12'-8'74'0,"-12"8"1"16,7-16-3-16,-7 16-5 16,-15-20-49-16,0 12-5 0,-1 1-5 15,-4-4-2-15,-1 8-3 16,-6 1-1-16,1 2-1 16,-3-2 1-16,2 7-2 0,-9 5 1 15,4 4-1-15,-7 7 0 16,3-2 3-16,-1 3-3 15,2 0 2-15,2 1 1 16,3 0-1-16,8 0-1 0,2-4 0 16,9-1 0-16,1-2-1 15,8-3 1-15,2-13-2 16,5 20 2-16,7-14-1 16,4-3 1-16,4-3 0 0,5 0-1 15,5-5 0-15,-1-3 1 16,1-4-1-16,4-1 0 15,-5-2-1-15,0 0 1 0,-5 0-1 16,-3 0 1-16,-3 3-1 16,-9 3 0-16,-9 9 1 15,16-5 0-15,-16 5 0 16,0 6 0-16,0 7 1 0,-5 0 0 16,-5 3 0-16,6 2 1 15,2-2 1-15,2 1-2 16,4-5-1-16,14-4 0 15,5-3-1-15,9-5 1 0,6-2 0 16,10-8 0-16,-1-5-2 16,8-4 2-16,0-3 0 15,-3-4 2-15,1-2-2 0,0-1 1 16,2-4 0-16,-4-4 1 16,0-1-1-16,-4-4 1 15,3-2-2-15,-1-2 1 16,-3-5 0-16,1 1-1 0,-6-2 0 15,-2 0-1-15,0-1 1 16,-5 2-1-16,-6 1 0 16,-5 3 1-16,-6 4-1 15,-4 5 0-15,-9 4 1 0,-4 5 0 16,0 6-1-16,-9 5 1 16,-6 3-1-16,-2 5 1 15,-2 5 1-15,-2 1-1 16,-1 4 0-16,-1 0 1 0,-1 9-1 15,-4 4 1-15,4 3-1 16,-4 9 1-16,2 5-1 16,0 6 1-16,0 7 0 15,1 6 0-15,2 3 0 0,3 6 0 16,0 3 1-16,4 1 0 16,-1 6 0-16,5-1 0 15,4-1 0-15,7 0 1 16,1-7 0-16,8-1 1 0,9-9 0 15,9-6 1-15,10-14 0 16,7-9 0-16,7-11-3 16,5-9-6-16,6-3-27 0,5-12-43 15,-8-7-5-15,-6-6-6 16,-9-7-4-16</inkml:trace>
        </inkml:traceGroup>
      </inkml:traceGroup>
    </inkml:traceGroup>
    <inkml:traceGroup>
      <inkml:annotationXML>
        <emma:emma xmlns:emma="http://www.w3.org/2003/04/emma" version="1.0">
          <emma:interpretation id="{66B1FB93-D982-4541-A674-1B2CDC1176E5}" emma:medium="tactile" emma:mode="ink">
            <msink:context xmlns:msink="http://schemas.microsoft.com/ink/2010/main" type="paragraph" rotatedBoundingBox="1149,5848 12926,4871 13201,8185 1424,91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8AF060-C94B-4C2C-9C6E-60E5531155C9}" emma:medium="tactile" emma:mode="ink">
              <msink:context xmlns:msink="http://schemas.microsoft.com/ink/2010/main" type="line" rotatedBoundingBox="1149,5848 12926,4871 13201,8185 1424,9162"/>
            </emma:interpretation>
          </emma:emma>
        </inkml:annotationXML>
        <inkml:traceGroup>
          <inkml:annotationXML>
            <emma:emma xmlns:emma="http://www.w3.org/2003/04/emma" version="1.0">
              <emma:interpretation id="{1244A3EA-6336-4540-8AA1-8CAFE7183F57}" emma:medium="tactile" emma:mode="ink">
                <msink:context xmlns:msink="http://schemas.microsoft.com/ink/2010/main" type="inkWord" rotatedBoundingBox="1149,5848 5058,5524 5333,8838 1424,9162"/>
              </emma:interpretation>
              <emma:one-of disjunction-type="recognition" id="oneOf6">
                <emma:interpretation id="interp22" emma:lang="en-IN" emma:confidence="0">
                  <emma:literal>felony</emma:literal>
                </emma:interpretation>
                <emma:interpretation id="interp23" emma:lang="en-IN" emma:confidence="0">
                  <emma:literal>Story</emma:literal>
                </emma:interpretation>
                <emma:interpretation id="interp24" emma:lang="en-IN" emma:confidence="0">
                  <emma:literal>Tony</emma:literal>
                </emma:interpretation>
                <emma:interpretation id="interp25" emma:lang="en-IN" emma:confidence="0">
                  <emma:literal>Sorry</emma:literal>
                </emma:interpretation>
                <emma:interpretation id="interp26" emma:lang="en-IN" emma:confidence="0">
                  <emma:literal>Troy</emma:literal>
                </emma:interpretation>
              </emma:one-of>
            </emma:emma>
          </inkml:annotationXML>
          <inkml:trace contextRef="#ctx0" brushRef="#br0" timeOffset="2.19781E6">-2418 4986 4 0,'0'0'3'0,"0"0"-1"15,0 0 0-15,14 15 1 16,-14-15 2-16,16 9 1 0,-16-9 1 16,14 9 2-16,-14-9 3 15,13 7 2-15,-13-7 6 16,8 19 4-16,-8-19-1 0,6 26 0 15,-4-13-1-15,2 7-2 16,2-4-2-16,3 6-3 16,2-10-5-16,9 0 0 15,4-6-1-15,4-5 2 0,12-4 1 16,6-12 1-16,16-10 0 16,14-13 0-16,21-10-2 15,18-13-2-15,27-17-2 16,15-16-3-16,33-9-1 0,20-12-2 15,19-9-1-15,7-1 0 16,4-5 0-16,-6 5 1 16,-6 8-1-16,-8 8 2 0,-27 11-1 15,-17 13-1-15,-22 10 0 16,-22 11 0-16,-20 15 0 16,-18 8 0-16,-17 12-1 15,-18 6 1-15,-14 7-1 0,-14 4 2 16,-11 7-1-16,-9 1-2 15,-11 4-4-15,0 0-10 16,0 0-40-16,0 16-16 16,-2-4-4-16,1 0-4 15</inkml:trace>
          <inkml:trace contextRef="#ctx0" brushRef="#br0" timeOffset="61536.9585">-1578 5185 16 0,'-9'16'22'16,"3"-1"-1"-16,1-2-2 15,1-2-3-15,4-11 3 0,0 14 0 16,0-14 1-16,15 2-1 16,-2-9-1-16,0-3-2 15,6-5-2-15,0-2-2 16,-2 0-3-16,-2-3-4 0,-3-1 1 15,-2-3 0-15,-8 5 4 16,1 0 5-16,-3 7 0 16,-5-1 0-16,-10 5 0 0,4 2-1 15,-8 6-1-15,5 2-2 16,-5 7-5-16,-1 4-4 16,1-1-3-16,3 5-4 15,6-3-3-15,4 4-6 0,3-4-8 16,3 1-14-16,0-15-25 15,17 8-14-15,4-8-3 16,4 0 5-16</inkml:trace>
          <inkml:trace contextRef="#ctx0" brushRef="#br0" timeOffset="63909.1559">-976 5431 41 0,'0'0'54'0,"-11"19"3"15,9-45-14-15,2 26-40 16,0 0 1-16,13-9-1 16,2-1 0-16,2-2 0 0,3-6 0 15,4-4 0-15,1-5 0 16,-1-3 0-16,6-4 1 15,-5-3 3-15,4-7 1 0,-5-2 2 16,0-5-1-16,-5 2 3 16,4-6-1-16,-6-4-2 15,1-1 1-15,-1-2-4 16,-2 0-3-16,2 4 0 16,1-4-1-16,-1 5-2 0,-3 1-1 15,4 6 1-15,-9 5-1 16,5 2 1-16,-8 7 1 15,0 4 0-15,-4 6-1 0,-1 2 1 16,-1 9 0-16,-3 0 0 16,3 15 1-16,-14-12-4 15,14 12 1-15,-23 0 0 16,9 4 0-16,0 6-1 0,2 7 1 16,-6 13 0-16,7 1 0 15,-5 9 1-15,7 3-1 16,-3 11 1-16,4 3 0 0,-2 8 1 15,4 0 0-15,2 0 1 16,0 3-1-16,1-5 1 16,2 3-1-16,1-10 0 15,0 0 1-15,1-5-2 0,3-12 0 16,3-1-2-16,5-14 1 16,-3-2 1-16,7-11-1 15,-1-2 2-15,4-9-1 16,5-9 1-16,-4-6 1 0,8-8-1 15,-5 0 1-15,2-7-1 16,-3 2 0-16,2-5 0 16,-4 4 0-16,-2-1 0 0,-5-2 0 15,0 6-1-15,1-4 0 16,-2 2 1-16,-4 3-1 16,3 3 0-16,-6 0 2 15,2 8-1-15,-2 2 2 0,-5 12-2 16,4-12 1-16,-4 12 0 15,0 0 0-15,-4 12 0 16,-1 4-1-16,-2 3-1 16,2 8 1-16,-5 2-1 0,4 6 1 15,0-5-1-15,4 6 1 16,-1-7-1-16,3-4 0 16,0-4 0-16,3-4 0 15,-3-17 1-15,20 13-1 0,-7-13 0 16,4-3 0-16,4-6 1 15,1-5-1-15,0-2 1 16,-2-6-1-16,0 0 1 0,0-2-1 16,-1-1 0-16,1-2 1 15,-8 2-1-15,3-2 1 16,-8 5 1-16,-3 0-1 16,-4 5 0-16,-2 2 0 0,-8 4 0 15,-7 2 1-15,-1 3-1 16,-6 2-1-16,1 4 1 15,-3 0-1-15,6 0 0 16,0 0 0-16,4 1 0 0,3 0-1 16,13-1 0-16,0 0 1 15,0 0-3-15,5-11 2 16,10 0 0-16,7-5-1 16,4 4 1-16,5-5 1 0,2 2-1 15,6 1 1-15,-5 3-1 16,3 4 1-16,-6 1 0 15,5 6 0-15,-6 0-1 0,-2 9 1 16,-8 5 1-16,-1 5-1 16,-7 5 1-16,1 2-1 15,-7 4 1-15,-5 2 1 16,-1-2-1-16,-1 2 0 0,-3-8 0 16,-4-1 2-16,1-4-3 15,0-5 1-15,7-14 0 16,0 0 1-16,0 0-2 15,0 0 1-15,-1-8-1 0,2-9 0 16,3-3-1-16,6-3 1 16,0-3-2-16,1-4 2 15,1 4-1-15,3-4 0 0,-2 4 1 16,6 2-2-16,1 3 1 16,-5 3 1-16,4 4-1 15,-3 5-1-15,-1 3 2 16,-15 6-1-16,25 0 1 0,-25 0-1 15,16 20 1-15,-8-2 1 16,2-1-1-16,-1 5 0 16,4-3 1-16,-1-2-1 15,4 0 0-15,5-7 1 16,1-1-1-16,2-9 0 0,5 0 0 16,4-9 1-16,2-1-1 15,0-11 0-15,4-1 0 16,-2 1 0-16,-4-7 0 0,-1 1 0 15,-7-1 0-15,-1 0 0 16,-6 1 0-16,-4 0 0 16,-10 1 1-16,-2 2 0 0,-2 1-1 15,0 3 2-15,-4 3-2 16,-7 2 0-16,11 15 0 16,-17-19 0-16,17 19 0 0,-23-4-2 15,9 4 1-15,0 3 0 16,0 4 0-16,2 6 0 15,2-2 0-15,-1 2 0 16,4 1 1-16,2-1-1 0,3 1 0 16,2-1 0-16,2 0 1 15,4-1-1-15,5-1 0 16,-4 0 1-16,4 2 0 16,1-1 0-16,2 3 0 0,-3 5 0 15,3 3 1-15,-2 7 0 16,1 5-1-16,-1 10 1 15,0 5 1-15,-2 14-1 16,-2 3 0-16,2 18 0 16,-4 11 1-16,-2 10-1 0,-6 11 1 15,2 9-1-15,-2 2 0 16,-5 8-1-16,-10 9 0 16,-2-5-1-16,-5-7 0 0,-7-6 1 15,-1-8-2-15,-11-14 2 16,-2-5-1-16,-3-23 2 15,-1-13 1-15,-4-20-2 16,-6-13 2-16,6-20 0 0,-9-11 0 16,8-19-1-16,3-14 0 15,7-15 0-15,4-12 0 16,12-13-2-16,8-13-1 16,14-7 0-16,6-5-1 0,22-10 1 15,3-4-2-15,18-2 1 16,7 3 0-16,5 7 1 15,9 5 1-15,2 11 1 16,2 8 0-16,-2 12 0 0,0 15 0 16,-5 8 1-16,-8 12-1 15,-5 8 0-15,-8 10 1 16,-5 6-1-16,-6 6 0 16,-5 3 0-16,-5 0 0 0,-1 0 0 15,-8 3-2-15,4 3-11 16,-14-6-26-16,11 3-28 15,2-3-6-15,-13 0-5 0,23-6 2 16</inkml:trace>
        </inkml:traceGroup>
        <inkml:traceGroup>
          <inkml:annotationXML>
            <emma:emma xmlns:emma="http://www.w3.org/2003/04/emma" version="1.0">
              <emma:interpretation id="{744C2759-83F3-45FE-87B4-C91296C2C7CB}" emma:medium="tactile" emma:mode="ink">
                <msink:context xmlns:msink="http://schemas.microsoft.com/ink/2010/main" type="inkWord" rotatedBoundingBox="5219,5830 8526,5556 8678,7380 5371,7655"/>
              </emma:interpretation>
              <emma:one-of disjunction-type="recognition" id="oneOf7">
                <emma:interpretation id="interp27" emma:lang="en-IN" emma:confidence="0">
                  <emma:literal>term/</emma:literal>
                </emma:interpretation>
                <emma:interpretation id="interp28" emma:lang="en-IN" emma:confidence="0">
                  <emma:literal>terms</emma:literal>
                </emma:interpretation>
                <emma:interpretation id="interp29" emma:lang="en-IN" emma:confidence="0">
                  <emma:literal>term</emma:literal>
                </emma:interpretation>
                <emma:interpretation id="interp30" emma:lang="en-IN" emma:confidence="0">
                  <emma:literal>team/</emma:literal>
                </emma:interpretation>
                <emma:interpretation id="interp31" emma:lang="en-IN" emma:confidence="0">
                  <emma:literal>tum/</emma:literal>
                </emma:interpretation>
              </emma:one-of>
            </emma:emma>
          </inkml:annotationXML>
          <inkml:trace contextRef="#ctx0" brushRef="#br0" timeOffset="65472.7151">2161 4424 7 0,'-6'14'68'15,"2"0"3"-15,4-14-1 16,-10 30-15-16,10-30-40 0,0 0-1 16,12-17-2-16,2 4-5 15,5-6-1-15,1-1-3 16,5-3-1-16,1-1-1 15,1 2 0-15,-2-6 0 0,-5 8-1 16,-4-3 1-16,-2 6-1 16,-6-2 1-16,-6 6 1 15,-2 0 0-15,0 13 1 0,-2-14 0 16,2 14 0-16,-23-3 0 16,5 3 0-16,4 4 0 15,-5 6 0-15,-1 4-2 16,0 5-1-16,2 9 1 15,3 3-2-15,-2 5 1 0,6 5 0 16,-3 2-1-16,7 0 1 16,0 3 0-16,6-6 0 15,1-4 0-15,0-4 1 0,11-7-1 16,-1-5 0-16,6-7 1 16,6-6 2-16,2-7-3 15,0 0 2-15,3-14 1 16,10-2-1-16,-4-5 0 0,0-5 0 15,5-2-1-15,-6-3 0 16,0 1 0-16,-1-2 0 16,-7 2-1-16,-5 0 0 15,-6 4 1-15,1 1 1 0,-10 2-1 16,2 4 0-16,-6-1 0 16,0 7-1-16,-2-2 0 15,2 15 1-15,-11-18-2 0,11 18 0 16,-13-7-1-16,13 7-1 15,0 0 1-15,0 0 0 16,0 0 0-16,0 14 0 16,6-2 0-16,6 2-1 0,4 2 2 15,-2 4 0-15,2 3 1 16,0-1 1-16,-5 5 0 16,3-6 3-16,-5 3-2 15,0-5 2-15,3 0 0 0,-4 0 1 16,7-5-2-16,-10-2 0 15,11-4 0-15,-5-1-2 16,6-3 1-16,-3 0-2 0,-1-4-2 16,3 0-3-16,-5-7-7 15,6-1-18-15,-2 0-24 16,-7-9-20-16,7-2-7 16,-2-3-3-16</inkml:trace>
          <inkml:trace contextRef="#ctx0" brushRef="#br0" timeOffset="66334.8882">3050 4235 13 0,'4'-16'68'16,"1"4"4"-16,-5 12-20 15,4-16-12-15,-4 16-10 16,0 0-11-16,0 0-8 0,0 0-6 16,0 0-3-16,0 0-2 15,14 16-1-15,-12 1 0 16,-2 8 1-16,0 2 1 15,0 5 0-15,0 1 0 16,-6 5 1-16,-6-2 0 0,4 1 0 16,-4-10 3-16,1 0 0 15,2-7 0-15,0-5 1 16,5-3 1-16,4-12-1 0,0 0 1 16,0 0-1-16,0 0-1 15,0-7-2-15,0-5 0 16,9-5-2-16,3-2 0 15,-1-6-1-15,3 0 0 0,4-2 0 16,-3-1-1-16,1-1 1 16,4 4 0-16,-5-3 0 15,3 6 0-15,1 2 0 16,1 5 0-16,-4 1-1 0,0 7 0 16,2 2 1-16,-5 5-1 15,-2 0 0-15,2 5 1 16,-13-5-1-16,15 25 1 15,-7-3 0-15,-2-1 0 0,-4 5 0 16,1 0 1-16,-3 2-1 16,0-3 1-16,-1 4 0 15,-3-9 0-15,0-2 0 16,-3-4 0-16,3-2-1 0,4-12 1 16,-4 11 2-16,4-11-2 15,0 0 0-15,4-9-1 16,5-5 1-16,2-3 0 0,0-1 0 15,2-4-1-15,5-3 0 16,0 1-1-16,-2-3 1 16,4 2 1-16,2-2-1 15,2 5 0-15,-1 1 0 0,1 2 0 16,3 1 1-16,0 2-1 16,1 4 0-16,-7 0 0 15,2 5-1-15,-3 0 1 16,0 3 0-16,-4 2-1 0,-5 2 0 15,2 0 1-15,-13 0-1 16,14 23 1-16,-10-8 1 16,-4 5-1-16,0 6 1 15,-3 4 0-15,-5 1 1 0,3 1-1 16,-9 1 0-16,8-4-1 16,-6-3 1-16,4-2 0 15,5-6 0-15,0-5 1 16,3-13 1-16,0 13 3 0,0-13 0 15,11 0 0-15,6-8 1 16,6-6-1-16,1-4-3 16,7-2-7-16,3-3-32 0,2-2-42 15,4 1-2-15,-13 0-6 16,-3 1-5-16</inkml:trace>
          <inkml:trace contextRef="#ctx0" brushRef="#br0" timeOffset="170564.1835">4853 3424 13 0,'0'0'68'0,"0"-14"2"0,0 14-4 15,0 0-23-15,-7-14-22 16,7 14-4-16,0 0-6 16,0 0-4-16,0 0-3 15,0 0 0-15,0 0 0 0,-14 0-1 16,12 6 0-16,-4 10 1 16,-4 8 1-16,-2 14-1 15,-7 9 2-15,-4 20 0 16,-4 11 0-16,-8 20-2 0,-2 13 0 15,-9 19-2-15,-6 10 0 16,-6 4 0-16,5 4 0 16,-1-7 2-16,-2-8 2 15,3-10 1-15,5-16 0 0,5-13 0 16,10-20 0-16,2-15 0 16,4-13 0-16,8-10-2 15,5-12-3-15,0-7-2 16,14-17-1-16,0 0-3 0,0 0-4 15,0 0-4-15,5-9-11 16,-5 9-41-16,22-26-15 16,-6 1-4-16,4-2-3 0,3-5 6 15</inkml:trace>
          <inkml:trace contextRef="#ctx0" brushRef="#br0" timeOffset="64424.8834">1679 4034 68 0,'1'-29'73'0,"4"0"-1"0,-5 29-10 15,5-21-40-15,-1 4-4 16,0 0-5-16,-2 6-5 16,-2 11-3-16,2-14-2 15,-2 14-3-15,0 0 0 0,0 0-2 16,0 0 1-16,-8 17-1 16,2 4 1-16,-2 9 0 15,1 4 2-15,-6 14 0 0,5 3 1 16,-7 12-1-16,10 6 1 15,-2 2 0-15,2 2 0 16,3 0-1-16,2 0 0 16,3-4 1-16,4-2-1 0,-2-12 0 15,3-5 0-15,6-7 0 16,-4-11 0-16,4-5 1 16,-2-11-1-16,7-7 0 15,-1-7 0-15,4-4-2 0,-1-9-3 16,1-7-3-16,-6-5-7 15,9-5-17-15,-5-2-22 16,1-6-22-16,5-2-3 0,0-2 2 16</inkml:trace>
          <inkml:trace contextRef="#ctx0" brushRef="#br0" timeOffset="64648.3805">1731 4353 14 0,'-11'7'66'16,"11"-7"1"-16,-16 3-2 0,16-3-4 16,0-13-58-16,7-7-7 15,17 4-7-15,0-10-14 16,14-4-27-16,11 2-12 15,0-2-2-15</inkml:trace>
        </inkml:traceGroup>
        <inkml:traceGroup>
          <inkml:annotationXML>
            <emma:emma xmlns:emma="http://www.w3.org/2003/04/emma" version="1.0">
              <emma:interpretation id="{929F039C-6FBD-4D1D-91BD-C7AB1D56CADB}" emma:medium="tactile" emma:mode="ink">
                <msink:context xmlns:msink="http://schemas.microsoft.com/ink/2010/main" type="inkWord" rotatedBoundingBox="9007,6057 12997,5726 13082,6743 9091,7074"/>
              </emma:interpretation>
              <emma:one-of disjunction-type="recognition" id="oneOf8">
                <emma:interpretation id="interp32" emma:lang="en-IN" emma:confidence="0">
                  <emma:literal>vision</emma:literal>
                </emma:interpretation>
                <emma:interpretation id="interp33" emma:lang="en-IN" emma:confidence="0">
                  <emma:literal>Vision</emma:literal>
                </emma:interpretation>
                <emma:interpretation id="interp34" emma:lang="en-IN" emma:confidence="0">
                  <emma:literal>visions</emma:literal>
                </emma:interpretation>
                <emma:interpretation id="interp35" emma:lang="en-IN" emma:confidence="0">
                  <emma:literal>Visions</emma:literal>
                </emma:interpretation>
                <emma:interpretation id="interp36" emma:lang="en-IN" emma:confidence="0">
                  <emma:literal>vising</emma:literal>
                </emma:interpretation>
              </emma:one-of>
            </emma:emma>
          </inkml:annotationXML>
          <inkml:trace contextRef="#ctx0" brushRef="#br0" timeOffset="171144.6153">5369 4279 5 0,'16'-8'87'15,"-16"8"2"-15,9-18-6 16,-7 5-5-16,-1 1-2 16,-39-2-71-16,38 14-2 0,0 0 0 15,10-4-2-15,-10 4-1 16,13 14 0-16,-2 2 0 15,-2 12 1 1,5 6 0-16,-4 4 1 0,7 4 0 16,-4 6 0-16,4 0 0 15,1 4 0-15,1-1 0 16,-3-8 0-16,2-4 0 16,0-3-1-16,-5-7 2 0,2-5 0 15,-2-8 2-15,-1-7 0 16,1-7 0-16,-13-2 0 15,22-19-1-15,-6-5 0 16,6-9-1-16,1-7-1 0,2-7-1 16,7-7-1-16,1-2-1 15,0-7 0-15,7-1-1 16,2-1-2-16,-3 0-1 0,1 10-4 16,-4 3-6-16,-1 13-15 15,-3 7-30-15,-12 10-20 16,2 12-7-16,-6 9-3 15,-1 4-2-15</inkml:trace>
          <inkml:trace contextRef="#ctx0" brushRef="#br0" timeOffset="171379.7248">6559 4130 74 0,'0'0'84'0,"-1"13"-5"16,-8-2-2-16,-5 3-4 16,0 4-65-16,1 7-2 15,-3 4-4-15,6 4-1 0,-4 6-7 16,8 2-14 0,0 4-34-16,4-10-21 15,2-3-5-15,0-6-4 16,5-10-1-16</inkml:trace>
          <inkml:trace contextRef="#ctx0" brushRef="#br0" timeOffset="172128.9356">7200 4054 74 0,'-17'11'83'15,"-6"-4"-5"-15,-1-3-4 16,-6-3-3-16,-4 3-66 0,-3 4-2 16,3 2-1-16,-4 1-1 15,-2 2-1-15,4 3 1 16,-1-1-1-16,8 3 0 0,3-3 0 16,9 1-1-16,5 1 0 15,8-2 1-15,4-1-1 16,12 0 0-16,11 0 0 15,4-2 1-15,7 0-1 0,3 1 1 16,7 6 1 0,0-3-1-16,2 5 1 15,-11-3-1-15,1 5 1 16,-9-2 0-16,-3 4 1 0,-11 0 1 16,-10-3 0-16,-3 4 0 15,-15-1 1-15,-9 1 0 16,-14-2 1-16,-3 1 2 15,-15-3 0-15,1-3 1 0,-8-3 0 16,8-6 0-16,2-1 0 16,9-5-2-16,9-1-3 15,11-3-4-15,24 0-4 0,-8-13-4 16,19 6-6-16,5-5-10 16,19-4-29-16,10 3-26 15,2-2-5-15,5 2-3 16,-1-3 0-16</inkml:trace>
          <inkml:trace contextRef="#ctx0" brushRef="#br0" timeOffset="171566.6752">6610 3853 79 0,'-4'-15'83'0,"-1"2"-9"16,5 1-34-16,9 0-38 16,-9 12-67-16,11-12-16 0,-11 12-2 15</inkml:trace>
          <inkml:trace contextRef="#ctx0" brushRef="#br0" timeOffset="172441.0689">7381 4225 37 0,'6'-1'86'0,"-6"1"-5"16,0 0-3-16,8 6-5 15,-8-6-32-15,8 13-35 0,-3 9-4 16,1 6-1-16,-4 8-4 15,6 2-6 1,-8 1-13-16,0-9-45 0,0 7-10 16,0-4-4-16,0-9-5 15</inkml:trace>
          <inkml:trace contextRef="#ctx0" brushRef="#br0" timeOffset="172626.1358">7549 4115 6 0,'-13'-14'92'0,"3"2"-1"16,-3 1-8-16,3-4-11 0,6 1-27 16,4-6-105-16,0 20-20 15,6-18-5-15,-6 18-6 16</inkml:trace>
          <inkml:trace contextRef="#ctx0" brushRef="#br0" timeOffset="173321.319">7810 4169 45 0,'10'13'75'0,"-2"2"-1"16,-3 0-4-16,-5 3-4 0,-4 1-62 16,-4 9-2-1,0 6 0-15,4-2 0 0,0 0 0 16,4-4 0-16,0 0 1 16,5-7-1-16,7-1 1 15,7-13-1-15,3-7 1 16,2 0-1-16,3-1 1 0,-2-10 1 15,1-2 1-15,-5-4 1 16,1-2 0-16,-4-1 0 16,-3-5 1-16,-7 1-1 15,-7 0 0-15,-1 1-1 16,-13 0-1-16,-2 2 0 0,-5 3-1 16,-5 0-1-16,-3 6 0 15,2 0 0-15,3 2-1 16,6 1 0-16,2 2-1 0,15 7 0 15,-1-18 0-15,9 9-1 16,12 0 1-16,12-1-1 16,2 1 0-16,4 3 0 15,5 4 0-15,0 2 1 0,0 6-1 16,-1 12 1-16,-5 0 0 16,-3 10 0-16,-5 1 0 15,-2 6 0-15,-5 4 1 16,-4 0 0-16,-3-5 0 0,-5-2 0 15,-4-7 0-15,1-4 1 16,0-8-1-16,-7-13 0 16,16 0 0-16,-4-15-1 0,3-7 0 15,2-6 2-15,2-6-2 16,4-1 0-16,2-1 3 16,9 3 2-16,0 4 1 15,11 5 0-15,7 9 1 0,10 8-1 16,3 7 1-16,5 8-4 15,2 14-2-15,1 7-5 16,2 15-9-16,-7 4-20 16,-13 10-49-16,12 6-2 0,-2 3-7 15,-4 6-3-15</inkml:trace>
        </inkml:traceGroup>
      </inkml:traceGroup>
    </inkml:traceGroup>
    <inkml:traceGroup>
      <inkml:annotationXML>
        <emma:emma xmlns:emma="http://www.w3.org/2003/04/emma" version="1.0">
          <emma:interpretation id="{265B9510-C8BB-406B-9B2A-53125A312E01}" emma:medium="tactile" emma:mode="ink">
            <msink:context xmlns:msink="http://schemas.microsoft.com/ink/2010/main" type="paragraph" rotatedBoundingBox="2373,9124 10429,7158 10681,8189 2625,101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B6F502-8CD7-4EDF-A70C-A4DCABABC006}" emma:medium="tactile" emma:mode="ink">
              <msink:context xmlns:msink="http://schemas.microsoft.com/ink/2010/main" type="inkBullet" rotatedBoundingBox="2446,9423 2655,9372 2692,9522 2483,9573"/>
            </emma:interpretation>
            <emma:one-of disjunction-type="recognition" id="oneOf9">
              <emma:interpretation id="interp37" emma:lang="en-IN" emma:confidence="0">
                <emma:literal>U</emma:literal>
              </emma:interpretation>
              <emma:interpretation id="interp38" emma:lang="en-IN" emma:confidence="0">
                <emma:literal>W</emma:literal>
              </emma:interpretation>
              <emma:interpretation id="interp39" emma:lang="en-IN" emma:confidence="0">
                <emma:literal>u</emma:literal>
              </emma:interpretation>
              <emma:interpretation id="interp40" emma:lang="en-IN" emma:confidence="0">
                <emma:literal>w</emma:literal>
              </emma:interpretation>
              <emma:interpretation id="interp41" emma:lang="en-IN" emma:confidence="0">
                <emma:literal>o</emma:literal>
              </emma:interpretation>
            </emma:one-of>
          </emma:emma>
        </inkml:annotationXML>
        <inkml:trace contextRef="#ctx0" brushRef="#br0" timeOffset="68150.4703">-1166 7322 45 0,'0'0'66'16,"-18"13"-2"-16,18-13 0 0,-15 13-49 16,15-13-6-16,-2 16-1 15,2-16-1-15,2 17-3 16,-2-17 0-16,22 12 0 16,-7-10 1-16,2-2 1 0,0 0 0 15,4-4-1-15,-1-8 1 16,1 0 0-16,-2-3-1 15,-3-2-2-15,-3 0 1 16,-5 2 1-16,-4-1 0 0,-4 3 1 16,-1-1 1-16,1 14 1 15,-17-19 1-15,2 13 0 16,4 2-3-16,-4 1 0 0,6 3-4 16,9 0-3-16,-16 0-7 15,16 0-11-15,0 0-28 16,0 14-26-16,0-14-6 15,12 13-5-15,1-9 2 0</inkml:trace>
      </inkml:traceGroup>
      <inkml:traceGroup>
        <inkml:annotationXML>
          <emma:emma xmlns:emma="http://www.w3.org/2003/04/emma" version="1.0">
            <emma:interpretation id="{2998F776-DC56-4E97-8332-5689C8E4ECBC}" emma:medium="tactile" emma:mode="ink">
              <msink:context xmlns:msink="http://schemas.microsoft.com/ink/2010/main" type="line" rotatedBoundingBox="3123,8941 10429,7158 10681,8189 3375,9973">
                <msink:destinationLink direction="with" ref="{3C9C5595-6E20-40A8-ADB2-233FB398D5F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BEE327C-A3B5-4D35-A5C6-F4B2FF8B3B79}" emma:medium="tactile" emma:mode="ink">
                <msink:context xmlns:msink="http://schemas.microsoft.com/ink/2010/main" type="inkWord" rotatedBoundingBox="3139,9008 5610,8405 5835,9326 3364,9929"/>
              </emma:interpretation>
              <emma:one-of disjunction-type="recognition" id="oneOf10">
                <emma:interpretation id="interp42" emma:lang="en-IN" emma:confidence="0">
                  <emma:literal>not</emma:literal>
                </emma:interpretation>
                <emma:interpretation id="interp43" emma:lang="en-IN" emma:confidence="0">
                  <emma:literal>mot</emma:literal>
                </emma:interpretation>
                <emma:interpretation id="interp44" emma:lang="en-IN" emma:confidence="0">
                  <emma:literal>snot</emma:literal>
                </emma:interpretation>
                <emma:interpretation id="interp45" emma:lang="en-IN" emma:confidence="0">
                  <emma:literal>rnot</emma:literal>
                </emma:interpretation>
                <emma:interpretation id="interp46" emma:lang="en-IN" emma:confidence="0">
                  <emma:literal>enot</emma:literal>
                </emma:interpretation>
              </emma:one-of>
            </emma:emma>
          </inkml:annotationXML>
          <inkml:trace contextRef="#ctx0" brushRef="#br0" timeOffset="68924.1989">-350 7600 17 0,'-5'-14'64'16,"1"-10"2"-16,4 1-2 15,0-8-2-15,0 2-53 0,10-1-3 16,9-1 0-16,5 8 2 15,6-2-2-15,2 5 0 16,-1 2-1-16,1 7 0 16,3 3-3-16,-6 6-1 15,2 2 0-15,-1 10-1 0,-6 8 0 16,-5 1 0-16,-5 10 0 16,-4-2 0-16,-4 9 2 15,-6 2 2-15,0 0 0 16,-12-1 1-16,3-3 1 0,-4-2 0 15,1-6 1-15,-2-2 1 16,5-9-3-16,9-15-2 16,-16 14 0-16,16-14 0 15,0-9-2-15,4-7 0 0,10-6-2 16,4-11-1-16,5-1-1 16,-2-9 2-16,11 0-1 15,-2-4 1-15,7 3-1 0,-6 0 0 16,8 3 2-16,0 6 0 15,0 2 0-15,2 9 0 16,-7 1 0-16,5 10-1 16,-8 8 2-16,1 5-1 0,-8 9 1 15,-5 8 0-15,-3 7-1 16,-5 4 1-16,-1 4 0 16,-4-2 0-16,-1 4 0 15,0-5-2-15,5-3-1 0,-6-4-4 16,9-4-6-16,-3-12-10 15,8 1-18-15,2-5-15 16,-2-2-19-16,9-8-6 0,2-8 4 16</inkml:trace>
          <inkml:trace contextRef="#ctx0" brushRef="#br0" timeOffset="69385.535">1047 7032 11 0,'15'-18'73'0,"-6"9"2"16,-9 9-3-16,19-9-29 0,-19 9-11 16,0 0-10-16,-9 18-9 15,-1 2-7-15,0 6-3 16,-12 5-1-16,1 6 0 0,-2 3 1 16,0 6-1-16,4-5 1 15,-1 1 0-15,8-6-2 16,0-2 2-16,8-8-3 15,4-6 1-15,0-8-1 0,14-8 1 16,0-4-1-16,8-11 1 16,3-8-1-16,7-5 2 15,-2-5-1-15,2-5 0 16,4-1 0-16,-10-4 0 0,2 0 0 16,-5 0 1-16,-3 5 0 15,-7 0 0-15,-2 2 1 16,-8 6 2-16,-2 2 0 0,-1 7 0 15,-4 2 1-15,4 15-1 16,-24-15 0-16,8 13-1 16,-4 0-2-16,-2 5-2 15,-5 4-3-15,3 4-4 0,-3-1-8 16,9-1-26-16,2 6-26 16,1-6-12-16,15-9-4 15,0 0-3-15</inkml:trace>
          <inkml:trace contextRef="#ctx0" brushRef="#br0" timeOffset="69794.4211">1651 6450 36 0,'36'-39'63'0,"-8"7"5"0,-3-7-22 16,-4 19-14-16,-4 1-3 15,-2 8-4-15,-15 11-8 16,13-15-3-16,-13 15-3 16,0 0-2-16,4 9-4 0,-4 5-1 15,-7 8-1-15,1 7 0 16,-10 7 2-16,5 7 0 16,-8 8 0-16,2 3 1 15,-3 8 0-15,2 3-1 0,-2 1 0 16,0 1 0-16,0-2-1 15,1 1-1-15,6-5-1 16,-1-1 0-16,6-7-1 0,-1-13 0 16,8-2-1-16,1-10 0 15,0-6 0-15,12-8 0 16,-2-8 0-16,6-5 1 16,6-1-1-16,2-7-2 0,0-5-1 15,0-8-2-15,8 0-6 16,-7-7-14-16,5-4-27 15,3 1-23-15,-1-4-5 16,-1 1-3-16,-6-1 1 0</inkml:trace>
          <inkml:trace contextRef="#ctx0" brushRef="#br0" timeOffset="69974.1706">1857 6782 63 0,'-19'5'81'0,"2"-2"-4"16,4-3-6-16,4-12-4 16,12-3-63-16,12-11-13 15,13 2-31-15,12 1-28 16,2-3-6-16,6-4-6 0,2 5 2 16</inkml:trace>
        </inkml:traceGroup>
        <inkml:traceGroup>
          <inkml:annotationXML>
            <emma:emma xmlns:emma="http://www.w3.org/2003/04/emma" version="1.0">
              <emma:interpretation id="{B9FAEA3D-30B0-4FD6-BD02-EAD426B3BA3B}" emma:medium="tactile" emma:mode="ink">
                <msink:context xmlns:msink="http://schemas.microsoft.com/ink/2010/main" type="inkWord" rotatedBoundingBox="6337,8157 10429,7158 10681,8189 6589,9188"/>
              </emma:interpretation>
              <emma:one-of disjunction-type="recognition" id="oneOf11">
                <emma:interpretation id="interp47" emma:lang="en-IN" emma:confidence="0">
                  <emma:literal>tactics</emma:literal>
                </emma:interpretation>
                <emma:interpretation id="interp48" emma:lang="en-IN" emma:confidence="0">
                  <emma:literal>tacties</emma:literal>
                </emma:interpretation>
                <emma:interpretation id="interp49" emma:lang="en-IN" emma:confidence="0">
                  <emma:literal>tactios</emma:literal>
                </emma:interpretation>
                <emma:interpretation id="interp50" emma:lang="en-IN" emma:confidence="0">
                  <emma:literal>tactis</emma:literal>
                </emma:interpretation>
                <emma:interpretation id="interp51" emma:lang="en-IN" emma:confidence="0">
                  <emma:literal>tact's</emma:literal>
                </emma:interpretation>
              </emma:one-of>
            </emma:emma>
          </inkml:annotationXML>
          <inkml:trace contextRef="#ctx0" brushRef="#br0" timeOffset="70572.2802">2837 6710 3 0,'14'36'75'0,"0"-7"1"0,-3-3 1 16,-1-7-5-16,-1 6-43 15,-1-13-8-15,-8-12-3 16,17 7-6-16,-2-7-4 16,0-6-2-16,0-9-1 0,6-1-2 15,2-11-1-15,4-3 0 16,0-7-1-16,-1-6 0 16,-2-3-1-16,1-8 1 15,-4-3 0-15,-3-5 0 0,-2-2 0 16,-3-1-1-16,2-2 1 15,0-2 0-15,-1 2 0 16,0 3 1-16,-2 6 1 16,4 8-1-16,0 7 1 0,-7 7 0 15,3 10-1-15,-2 7 0 16,-9 6-1-16,-1 13-1 16,0 0 2-16,15-4-2 15,-15 4 0-15,0 21 0 0,0 5 0 16,0 6 2-16,-2 7 0 15,1 9-1-15,-3 9 1 16,4 6 0-16,0 7-1 16,0 3 0-16,0 1-1 0,-1 0 1 15,1 0-1-15,0-6 0 16,5-7 0-16,1-7 0 16,0-10 0-16,9-9 0 15,-3-9 0-15,7-9 0 0,5-9-1 16,-1-5-1-16,1-3-1 15,1-12-1-15,4-6-4 16,-3-2-6-16,0-13-17 16,-5-8-39-16,3 6-8 0,-5-6-6 15,0-4-2-15</inkml:trace>
          <inkml:trace contextRef="#ctx0" brushRef="#br0" timeOffset="70806.5511">3274 6290 7 0,'-9'11'81'16,"9"-11"0"-16,0 0-4 0,5 0-4 15,17-17-2-15,9-5-70 16,9 1-3-16,7-5-6 15,8 2-6-15,5-3-10 0,-1 2-21 16,10 7-24-16,-2 0-9 16,1 2-4-16</inkml:trace>
          <inkml:trace contextRef="#ctx0" brushRef="#br0" timeOffset="71428.012">4238 6207 17 0,'-17'13'59'0,"17"-13"5"0,0 0-1 16,-13-8-39-16,13 8-4 15,-6-15 0-15,4 4-3 16,-5-1 0-16,4-1-2 0,-10 2-2 15,5 0-2-15,-8 3-2 16,2 3-2-16,-9 5-2 16,1 0-1-16,-5 9-2 15,-1 8 2-15,-5 4-2 0,4 6 1 16,-2 7 0-16,0 3-1 16,3 6 2-16,4 0-2 15,4 3 0-15,5-6-1 16,3 2-2-16,8-9 0 0,4-3-2 15,3-12-1-15,13-4 0 16,4-9 0-16,4-5 0 16,8-11-2-16,-4-7 2 15,7-3 1-15,-3-9 1 16,-3 0 1-16,-1-4 1 0,-4 0 2 16,-1-1 1-16,-6 5 0 15,1-2 1-15,-10 4-2 16,5 5 2-16,-8 2-1 15,3 7-2-15,-8 14-1 0,11-17 1 16,-11 17 0-16,0 0 1 16,3 10-1-16,-3 7 3 15,0 5-2-15,-2 4 0 0,2 3 1 16,0 2-1-16,0-1-1 16,5 4 0-16,1-8 0 15,8 0-2-15,-2-7 0 16,5-3-3-16,2-4-5 0,5-3-7 15,2-6-10-15,-4-3-24 16,6 0-23-16,-5-4-5 16,3-4-3-16</inkml:trace>
          <inkml:trace contextRef="#ctx0" brushRef="#br0" timeOffset="71916.1999">4875 6103 37 0,'0'-17'69'16,"0"-2"-2"-16,-1-1 0 0,-4 10-34 16,-2-4-16-16,2 1-3 15,5 13-3-15,-15-18-1 16,15 18-1-16,-20-3 1 16,5 3 0-16,-5 11-1 0,0 3 1 15,-2 7 1-15,-1 4-1 16,1 6-1-16,0 5-1 15,2 4-1-15,4 4-1 16,3 0-1-16,6 0-2 0,7-4 0 16,3-3-2-16,13-3 1 15,4-10-2-15,7-7 0 16,5-8 0-16,8-7-3 16,6-5 0-16,-1-11-4 0,8-6-2 15,-5-10-4-15,7 0-9 16,-3-6-13-16,-2-6-18 0,-2 2-9 15,-12-5-7 1,6-2 1-16,-11-3 5 0</inkml:trace>
          <inkml:trace contextRef="#ctx0" brushRef="#br0" timeOffset="72190.795">5378 5725 19 0,'0'-48'49'0,"0"5"2"0,0 2-3 15,-4 6-3-15,-4 4-8 16,0 6-5-16,1 3-7 15,3 7-5-15,0 3-4 0,4 12-4 16,-8-13-1-16,8 13-1 16,0 0 0-16,0 21-2 15,0 2-1-15,2 5-1 0,3 9-1 16,-1 4 2-16,0 11-1 16,-3 1 0-16,2 5-2 15,0 2 0-15,6-1-1 16,0-4-2-16,1-1-3 0,3-4-4 15,5-6-6-15,-4-7-10 16,5-7-23-16,1-4-22 16,-4-12-14-16,-4-6-3 15,-12-8-3-15</inkml:trace>
          <inkml:trace contextRef="#ctx0" brushRef="#br0" timeOffset="72548.1828">5229 6054 50 0,'-24'3'78'0,"4"-4"-2"16,1 1-6-16,11-18-5 16,8 18-55-16,-5-18-4 15,17 6-3-15,7-3-2 0,5-4 0 16,1 2 1-16,8-2 1 15,1 3 3-15,8-3-2 16,-7 6 1-16,6-1 2 16,-4 5-3-16,3 4 0 0,-1 4-1 15,-4 1 0-15,-2 6-1 16,-6 7-1-16,-3 3 1 16,-7 7 0-16,0 1 0 15,-5 1 1-15,-6 0-1 0,-2 2-1 16,-1-4-3-16,-3-6-9 15,0-17-53-15,-1 15-10 16,1-15-7-16,-12 0-4 16,1-8-1-16</inkml:trace>
          <inkml:trace contextRef="#ctx0" brushRef="#br0" timeOffset="72703.4879">5640 5716 11 0,'0'-17'86'15,"-2"4"-1"-15,2 13-6 16,-1-19-8-16,1 19-10 0,1-24-101 16,17 15-31-16,0 1-7 15,5-3-6-15,1 3-2 16</inkml:trace>
          <inkml:trace contextRef="#ctx0" brushRef="#br0" timeOffset="73416.5413">6222 5720 17 0,'0'0'74'16,"0"0"1"-16,-17 3-1 15,-3 1-5-15,-1 1-45 0,-2 3-9 16,-4 4-1-16,2 6-3 16,-5 0-4-16,1 8 1 15,-5 2-3-15,9 5-1 0,-1 1-2 16,6 0-1-16,5 3-2 16,5-8-2-16,7 1 1 15,3-7 0-15,7-4 0 16,10-8 1-16,5-6 1 0,6-5 2 15,8-1 2-15,0-11 1 16,11-3 1-16,1-5 1 16,11-1 0-16,-1-7-1 15,5-2-1-15,-3-2-2 0,2-5 1 16,0-3-4-16,-5-2 0 16,0-3 0-16,-6-4-2 15,-2 4 1-15,-7 0 0 16,-5 3 0-16,-7 5 1 0,-7 6 0 15,-7 4 0-15,-11 7 1 16,-5 7-1-16,0 13 0 16,-21-10 1-16,-2 10-1 15,-5 8 1-15,0 4-1 0,-3 5 0 16,0 1 0-16,5 4 0 16,4 3-1-16,3-1 0 15,9 3 0-15,8 2 0 0,2 0-1 16,8 2 1-16,12 0 1 15,5-2-1-15,10-1 1 16,6-2 0-16,3 1 0 16,3-3 0-16,-4-1 1 0,-3 1-1 15,-9-5 2-15,-9 4 0 16,-16 0 3-16,-12 1 1 16,-22-4 2-16,-15 5 0 15,-21-5 1-15,-6-1-1 0,-6 1-5 16,-5-10-11-16,8-10-66 15,-1 9-8-15,11-3-3 16,5-2-9-16,13-4-5 16</inkml:trace>
        </inkml:traceGroup>
      </inkml:traceGroup>
    </inkml:traceGroup>
    <inkml:traceGroup>
      <inkml:annotationXML>
        <emma:emma xmlns:emma="http://www.w3.org/2003/04/emma" version="1.0">
          <emma:interpretation id="{601E1AFD-E7BC-4DB3-AB64-2DDF605AC181}" emma:medium="tactile" emma:mode="ink">
            <msink:context xmlns:msink="http://schemas.microsoft.com/ink/2010/main" type="paragraph" rotatedBoundingBox="2692,10907 13355,9130 13769,11617 3107,133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8DEF94E-68BA-4B45-A881-7ACCE4C92FEE}" emma:medium="tactile" emma:mode="ink">
              <msink:context xmlns:msink="http://schemas.microsoft.com/ink/2010/main" type="line" rotatedBoundingBox="2692,10907 13355,9130 13769,11617 3107,13393">
                <msink:destinationLink direction="with" ref="{B06C7A00-A2A5-4F67-B30A-0E3B1FE95A1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25D3520-E252-44DD-926B-43E5593F5F65}" emma:medium="tactile" emma:mode="ink">
                <msink:context xmlns:msink="http://schemas.microsoft.com/ink/2010/main" type="inkWord" rotatedBoundingBox="2692,10907 7317,10136 7666,12230 3041,13001"/>
              </emma:interpretation>
              <emma:one-of disjunction-type="recognition" id="oneOf12">
                <emma:interpretation id="interp52" emma:lang="en-IN" emma:confidence="0">
                  <emma:literal>benefit</emma:literal>
                </emma:interpretation>
                <emma:interpretation id="interp53" emma:lang="en-IN" emma:confidence="0">
                  <emma:literal>benefits</emma:literal>
                </emma:interpretation>
                <emma:interpretation id="interp54" emma:lang="en-IN" emma:confidence="0">
                  <emma:literal>'benefit</emma:literal>
                </emma:interpretation>
                <emma:interpretation id="interp55" emma:lang="en-IN" emma:confidence="0">
                  <emma:literal>benefit'</emma:literal>
                </emma:interpretation>
                <emma:interpretation id="interp56" emma:lang="en-IN" emma:confidence="0">
                  <emma:literal>'benefits</emma:literal>
                </emma:interpretation>
              </emma:one-of>
            </emma:emma>
          </inkml:annotationXML>
          <inkml:trace contextRef="#ctx0" brushRef="#br0" timeOffset="101320.2872">-166 10075 1 0,'16'-4'68'0,"-1"-12"2"0,2 1-2 16,-1-1-4-16,2-6-48 15,0-2-2-15,8 1-3 16,-3-4-3-16,6 2-2 16,-7 4-3-16,7-5 0 0,-6-1 0 15,2-8 1-15,-2-1 0 16,0-10 0-16,-3-1 1 15,2-11 0-15,2 0 0 16,-4-9 2-16,0-2-2 0,-1-3 1 16,-1-3-1-16,-6 2-1 15,6-3-1-15,-9 3-1 16,2 0 0-16,-3 3-1 16,0 5-1-16,2 5 0 0,-4 5 0 15,6 5 0-15,-6 10 0 16,-4 3 0-16,4 9 0 15,-4 5 1-15,1 4-1 16,-2 8 1-16,-1 11-1 0,0 0 0 16,0 0 0-16,0 0 0 15,-4 17 1-15,-1 11-1 16,0 5 0-16,-5 14 1 0,1 9 1 16,-1 10 0-16,-2 8-1 15,2 12 0-15,-6 0 1 16,4 8-2-16,-5 0 1 15,4 5-1-15,0-4 1 0,2-5-1 16,3-4 0-16,5-9 1 16,3-10 0-16,7-8-1 15,10-10 1-15,-1-12-1 16,7-10 1-16,0-8 0 0,6-10 0 16,-2-8 1-16,-1 1 0 15,1-18 0-15,2-6 0 16,3-8-1-16,-1-6 1 0,0-5-1 15,-4-4 0-15,0-4-1 16,-3-1 0-16,-6-2 0 16,-1 0 0-16,-8 4 0 15,-1-2 0-15,-5 7 0 0,-3 2 1 16,0 4 0-16,-8 4 0 16,-2 6-1-16,0 4 1 15,-7 4-1-15,-3 7 0 16,-1 4 1-16,-3 8-2 0,-4 0 0 15,1 5 0-15,-3 7 0 16,-1 6 0-16,3 3 0 16,4 2 0-16,4 3 0 15,7 1 0-15,1 0 0 0,8-1 1 16,4-2-1-16,2-1 0 16,12-5 1-16,0-3-1 15,9-5 1-15,5-5 0 16,4-5 0-16,3-2 0 0,6-7 1 15,3-6-1-15,0-4 1 16,3-5-1-16,0-2 1 16,0-2 0-16,-2-2 0 15,-4-4 0-15,-1 3 0 0,-7-3 0 16,1 2 0-16,-11 3-1 16,-9 0 1-16,-1 5-1 15,-11 5 0-15,-2 2 0 0,0 17 0 16,-15-16 0-16,1 16 0 15,-5 0 0-15,-4 7 0 16,-1 6 0-16,0 7 0 16,0 5-1-16,2 7 1 0,2 9-1 15,3 2 1-15,2 7-1 16,3 3 1-16,4 4-1 16,4-4 0-16,4 3 1 15,0-5-1-15,3-6 1 0,9-8-1 16,1-6 1-16,6-11 0 15,0-4 0-15,1-12 0 16,2-4 1-16,4-15 0 16,-1-6 0-16,1-7-1 0,-1-3 1 15,2-7-1-15,-1-1 1 16,-4-4-1-16,1 0 0 16,-4 3-1-16,0-2 2 15,-3 5 0-15,1 0-1 0,-7 6 1 16,4 3 0-16,-4 7-1 15,-1 4 0-15,-2 5 1 16,-7 12-2-16,15-8 1 0,-15 8-1 16,6 8 0-16,-4 8 1 15,-1 3-1-15,0 9 0 16,-2 2 1-16,1 7 0 16,0 1 0-16,0 1-1 15,0 0 2-15,-3-4-1 0,2-4 1 16,0-4-1-16,-1-7 0 15,2 0 0-15,0-9 0 16,0-11 1-16,0 0-1 0,7 1 0 16,-7-1 1-16,20-20-1 15,-12-3 1-15,7-5 0 16,-4-3-1-16,5-4 0 16,1-5 0-16,-2 2 1 0,1-2-1 15,2 4 1-15,-2 2-1 16,0 3 2-16,2 7-2 15,0 1 0-15,-2 6 1 0,0 6-1 16,2 3 0-16,-6 7 0 16,2 1 1-16,-4 7-1 15,0 9 0-15,-3 5 0 0,-1 4 0 16,-1 3 0-16,0 2 0 16,-2 1 0-16,-2-1 0 15,1-1 0-15,-2-1 0 16,-2-5 1-16,2-1-1 0,2-5 1 15,0-2-1-15,4-3 0 16,-6-12 0-16,18 19 1 16,-2-15-1-16,-2-4 0 15,5 0 1-15,2-7 0 0,2-7-1 16,2-6 1-16,2-3 0 16,1-5-1-16,1-2 0 15,4-3 2-15,-7-1-1 16,-1-1-1-16,0 1 1 0,-2 0 0 15,-3 2 0-15,-1 1 0 16,-7 3 0-16,-1 2-2 16,-4 3 2-16,-3 4-1 0,-3 4 0 15,-1 2 0-15,0 13 0 16,-5-12 0-16,5 12-1 16,-22-1 1-16,11 3-1 15,-5 9 1-15,-2 6-1 0,-1 3 1 16,1 5 0-16,1 6 0 15,-6 2 0-15,6 4 0 16,6 0 0-16,0 3 0 16,6-5 0-16,5 0 0 0,-1-8-1 15,9-3 1-15,6-7 1 16,7-6-1-16,-3-9 1 16,8-2 0-16,3-10 0 15,3-9 0-15,7-4 1 0,3-6-1 16,-3-6 1-16,1-1-1 15,3-4 0-15,-7-2 0 16,-1-3 0-16,-6-1-1 0,-2-5 0 16,-3-2-1-16,2-4 1 15,-7-1-1-15,1-3-1 16,-3-1 1-16,-5 0-1 16,2 2 1-16,-8 4 0 0,2 5 0 15,-2 5 0-15,-4 6 1 16,0 9 0-16,-2 5 1 15,0 10-1-15,0 4 0 16,0 12 0-16,0 0 1 0,-7 12-1 16,2 11 2-16,-3 11-1 15,0 11 1-15,-6 12 1 16,0 16-1-16,0 12 2 16,-7 8-1-16,-1 11-1 0,3 7 0 15,-3 8-1-15,-3 7 0 16,-3 0 0-16,4 5 0 15,-1-5-1-15,1-2 1 0,3-7 0 16,3-8 0-16,6-14 0 16,2-10 0-16,8-14 0 15,2-13-1-15,1-11 1 16,10-14-1-16,-2-7 1 0,8-13-1 16,4-9 1-16,-1-6 0 15,2-15 0-15,8-11 1 16,-5-10-1-16,1-10 0 15,1-8-1-15,-3-9 0 0,-3-5-1 16,-1-4 1-16,-7-2-1 16,-4 0 0-16,-6 4 0 15,-3 5 0-15,-7 10 0 16,-8 7 0-16,-5 9 1 0,-4 7-1 16,-3 11 1-16,0 10 0 15,-2 4 1-15,-1 6-1 16,7 1-1-16,5 2 2 15,2 0-1-15,16 0-1 0,-14-3 1 16,16-8 0-16,12-8-1 16,9-9 1-16,8-3 0 0,8-7 1 15,8-5-1-15,1-4 1 16,8-3-1-16,2 1 1 16,-6 4 0-16,3 1-1 15,-4 8 0-15,-4 0 0 16,-7 8 0-16,1 8-1 0,-13 6 1 15,-1 5 1-15,-7 8-1 16,-6 1 1-16,-6 13 0 16,-1 5-1-16,-4 7 1 0,-3 4 0 15,0 5 0-15,-6 2 0 16,2 1 0-16,-4-1-1 16,2-2 0-16,-1-5-1 15,4-4 1-15,3-5-1 0,0-5 1 16,0-15-2-16,6 12 0 15,-6-12-1-15,22-1-2 16,-5-17-5-16,0-3-10 0,2-9-6 16,4-6-2-16,6-7-2 15,-1-7 2-15,0-4 2 16,-2-8 4-16,5 3 8 16,-5-12 10-16,3 5 10 0,-7-6 5 15,1-2 2-15,-3 1 0 16,-1 2 1-16,3 6-2 15,-2 6 0-15,-4 7-2 16,-4 7 0-16,3 9-1 16,-9 12-3-16,1 4-1 0,1 9-1 15,-8 11 0-15,0 0-1 16,0 0 0-16,0 0 1 16,1 26 1-16,-1 6 1 0,-13 13 0 15,2 12 3-15,-6 10-1 16,-2 7 0-16,-1 11-1 15,1 5 0-15,-1 2-2 16,0 2 0-16,4-7 0 16,6-5-4-16,2-7 1 0,4-8-2 15,4-12 1-15,4-10-1 16,7-13 0-16,1-8 0 16,7-15 0-16,1-7 0 15,3-6 0-15,0-13 0 0,1-5-1 16,1-11-1-16,-1-7-3 15,-2-5-2-15,-1-2-4 16,-11-3-7-16,6-2-5 0,-12 1-4 16,7-1-4-16,-11 6 2 15,0 1 1-15,0 9 3 16,-2 0 7-16,-6 10 8 0,1 2 11 16,-1 7 9-16,-5 4 9 15,13 13 5-15,-20-17 2 16,20 17 0-16,-12-6 1 15,12 6-4-15,0 0-5 0,0 0-3 16,4-14-6-16,8 6-4 16,7 0-2-16,5-4-2 15,9-2-1-15,1-2 0 16,3-2-1-16,1 1-3 0,2 1-2 16,-5 0-3-16,1 2-7 15,-13 0-5-15,-8 4-10 16,-4-7-3-16,-11 17 0 15,0 0 1-15,-21-7 3 0,-4 7-5 16,-13 2-8-16,2 6-5 16,-8 2 6-16,-6 9 7 15,-2-9 0-15</inkml:trace>
          <inkml:trace contextRef="#ctx0" brushRef="#br0" timeOffset="101481.6052">3093 8518 32 0,'-40'3'59'16,"3"0"7"-16,6-3-2 0,5 0-5 15,6-1-13-15,20 1-13 16,0 0-9-16,-3-19-11 16,10 13-11-16,9-5-14 0,12 2-21 15,6 3-32-15,-2-5-12 16,2-2-6-16,5 2-2 16</inkml:trace>
          <inkml:trace contextRef="#ctx0" brushRef="#br0" timeOffset="90360.1507">-863 9359 10 0,'0'0'13'16,"0"0"-1"-16,0 0-3 15,0 0-2-15,0 0-1 16,0 0 0-16,0 0 0 0,0 0 3 16,0 0-2-16,0 0 2 15,-11 11 2-15,11-11-1 16,0 13 1-16,0-13 1 16,0 12-2-16,0-12 0 0,0 0 0 15,8 16 1-15,-8-16 0 16,0 0 2-16,13 5 0 15,-13-5 0-15,12-2-1 0,-12 2-1 16,15-11-3-16,-15 11-1 16,16-15-2-16,-16 15-2 15,12-20 0-15,-12 20-1 16,6-19 0-16,-6 19-1 16,0-18 0-16,0 18 1 0,-2-12 0 15,2 12 0-15,0 0 1 16,-16-16 1-16,16 16-1 15,-13-4 1-15,13 4-1 16,0 0 0-16,-14 4-1 0,14-4 0 16,-10 14-1-16,10-14 0 15,-6 23-1-15,4-12 0 16,2-11 0-16,-3 18 1 16,3-18 1-16,0 11 3 0,0-11 1 15,0 0 2-15,0 0 1 16,0 0 0-16,5 0 1 15,-5 0 0-15,0 0-1 16,8-12-3-16,-8 12-2 0,0 0-2 16,0-16-1-16,0 16-1 15,0 0-3-15,-6-3-8 16,6 3-27-16,-24 0-33 0,24 0-6 16,0 0-4-16,0 0-2 15</inkml:trace>
        </inkml:traceGroup>
        <inkml:traceGroup>
          <inkml:annotationXML>
            <emma:emma xmlns:emma="http://www.w3.org/2003/04/emma" version="1.0">
              <emma:interpretation id="{3CA79E7C-FCC7-4C31-9243-AB2E3669C74C}" emma:medium="tactile" emma:mode="ink">
                <msink:context xmlns:msink="http://schemas.microsoft.com/ink/2010/main" type="inkWord" rotatedBoundingBox="7691,10305 8707,10135 8985,11803 7969,11973"/>
              </emma:interpretation>
              <emma:one-of disjunction-type="recognition" id="oneOf13">
                <emma:interpretation id="interp57" emma:lang="en-IN" emma:confidence="0">
                  <emma:literal>of</emma:literal>
                </emma:interpretation>
                <emma:interpretation id="interp58" emma:lang="en-IN" emma:confidence="0">
                  <emma:literal>if</emma:literal>
                </emma:interpretation>
                <emma:interpretation id="interp59" emma:lang="en-IN" emma:confidence="0">
                  <emma:literal>Of</emma:literal>
                </emma:interpretation>
                <emma:interpretation id="interp60" emma:lang="en-IN" emma:confidence="0">
                  <emma:literal>qr</emma:literal>
                </emma:interpretation>
                <emma:interpretation id="interp61" emma:lang="en-IN" emma:confidence="0">
                  <emma:literal>ef</emma:literal>
                </emma:interpretation>
              </emma:one-of>
            </emma:emma>
          </inkml:annotationXML>
          <inkml:trace contextRef="#ctx0" brushRef="#br0" timeOffset="103228.9123">4236 8771 1 0,'0'0'19'0,"0"0"5"15,0 0 2-15,0 0 4 0,0 0 6 16,0 0 1-16,0 0-2 16,0 0-1-16,0 0-6 15,0 0-4-15,2-9-3 16,-2 9-3-16,18-17-5 15,-9 4-5-15,6-2-3 16,-2 0-2-16,4-1 0 0,3-4-1 16,0 1 0-16,-7-1-1 15,6 0-1-15,-4-3 0 16,-3 0 1-16,-3 1-1 16,1 1 1-16,-10 5 0 0,0 2 1 15,0 14 0-15,-6-14 0 16,6 14 0-16,-27 4 2 15,10 9 0-15,-5 8 1 0,-2 6 0 16,-3 7 0-16,-1 3 0 16,0 6 1-16,3 3-1 15,2 0-1-15,7 3 0 16,0-7-1-16,9-1-1 0,3-5 0 16,1-4 1-16,2-8-2 15,14-6 3-15,2-8 0 16,3-9 0-16,6-1 0 15,9-12-1-15,2-8 1 0,8-6-2 16,-3-3 0-16,-1-5-1 16,-1-4 0-16,-6 1-1 15,-1-5 0-15,-15 5 0 0,-4-3 0 16,-12 7 0-16,0-1 0 16,-15 4-1-16,-6 6 1 15,-8 7 1-15,-1 2-1 16,-7 4 1-16,1 7 0 0,1 0-1 15,5 1 1-15,3 0-1 16,7-1 1-16,9-6-1 16,7-2 0-16,4-5-1 15,15-4 0-15,9-7 0 0,5-5-1 16,11-2 1-16,3-6 0 16,6 1 0-16,-1-2 0 15,1 3 1-15,1-1 0 0,-3 4 0 16,0 5 1-16,0 5-1 15,-7 6 1-15,-5 4-1 16,-1 7 1-16,-8 9-1 16,-6 6 1-16,-7 13 1 0,-1 10-1 15,-10 12 1-15,-2 13 0 16,-10 12 0-16,-5 10 1 16,-5 14 0-16,-4 6 0 0,-7 14 0 15,-3 6 0-15,-6 5-2 16,2 3 1-16,0-1-1 15,3-2 0-15,-3-6-1 16,7-9 0-16,3-11 0 0,5-14-1 16,9-14 2-16,4-17-1 15,5-12 0-15,3-14 1 16,2-24 0-16,18 4-1 16,-1-14 1-16,5-14-1 0,-3-8 0 15,2-7 1-15,-1-4-2 16,0-5 1-16,-4 0-1 15,-6-4 0-15,-4 4 0 16,-6-1 1-16,-1 6 0 0,-8 6 1 16,-5-1-1-16,0 12 1 15,-7 0 0-15,-1 9 0 16,-1 5 1-16,-1 1-1 0,5 3-1 16,4 2 1-16,15 6 0 15,-15-16-1-15,15 3 0 16,4-4 0-16,17-4 0 15,5-2 0-15,9-5-2 16,4-4 0-16,8 0-3 0,1-4-2 16,10 0-5-16,-4-3-8 15,2-3-12-15,-6 3-20 16,5-8-26-16,1 6-8 16,3-2-4-16,-2 0-1 0</inkml:trace>
        </inkml:traceGroup>
        <inkml:traceGroup>
          <inkml:annotationXML>
            <emma:emma xmlns:emma="http://www.w3.org/2003/04/emma" version="1.0">
              <emma:interpretation id="{96282692-C198-4969-BAC1-307334CAF9BA}" emma:medium="tactile" emma:mode="ink">
                <msink:context xmlns:msink="http://schemas.microsoft.com/ink/2010/main" type="inkWord" rotatedBoundingBox="9146,9960 10765,9691 10933,10698 9314,10968"/>
              </emma:interpretation>
              <emma:one-of disjunction-type="recognition" id="oneOf14">
                <emma:interpretation id="interp62" emma:lang="en-IN" emma:confidence="0">
                  <emma:literal>the</emma:literal>
                </emma:interpretation>
                <emma:interpretation id="interp63" emma:lang="en-IN" emma:confidence="0">
                  <emma:literal>The</emma:literal>
                </emma:interpretation>
                <emma:interpretation id="interp64" emma:lang="en-IN" emma:confidence="0">
                  <emma:literal>Ihe</emma:literal>
                </emma:interpretation>
                <emma:interpretation id="interp65" emma:lang="en-IN" emma:confidence="0">
                  <emma:literal>lhe</emma:literal>
                </emma:interpretation>
                <emma:interpretation id="interp66" emma:lang="en-IN" emma:confidence="0">
                  <emma:literal>'he</emma:literal>
                </emma:interpretation>
              </emma:one-of>
            </emma:emma>
          </inkml:annotationXML>
          <inkml:trace contextRef="#ctx0" brushRef="#br0" timeOffset="103529.9513">5754 7996 54 0,'37'-56'70'0,"2"8"-10"16,-5 2-8-16,-8 9-8 0,-3 5-11 16,-3 6-5-16,-8 10-4 15,0 5-5-15,-12 11-5 16,0 0-4-16,11-8-2 15,-11 8-3-15,0 19-2 0,-3 6 0 16,-10 12 1-16,1 12 0 16,-12 11 2-16,-2 14-2 15,-6 10 1-15,-1 8-1 16,-5 2 1-16,5-1-2 0,4-1-1 16,1-8-3-16,10-5-3 15,-1-11-6-15,5-11-10 16,6-14-11-16,7-19-33 15,5-8-17-15,-4-16-6 0,25-6-4 16</inkml:trace>
          <inkml:trace contextRef="#ctx0" brushRef="#br0" timeOffset="104539.9048">6264 7767 23 0,'22'-26'77'16,"-5"4"0"-16,2 4-2 16,-10 3-3-16,2 5-50 15,-11 10-6-15,0 0-2 0,0 0-3 16,0 0-3-16,3 28 0 16,-8 9 0-16,-13 8-2 15,-3 12 1-15,-1 13-1 0,-5 7-2 16,-3 6 0-16,-7 3-1 15,6 0-1-15,-3-2 0 16,3-4 0-16,3-5-1 16,-1-11 0-16,4-8 0 0,4-14 0 15,2-8 1-15,4-12-2 16,15-22 0-16,0 0 0 16,0 0 0-16,1-22 0 15,14-8-1-15,7-4 1 0,0-6 0 16,7-4-1-16,3 0 0 15,4 4 0-15,-5 5 1 16,8 4-1-16,-6 7 1 0,1 8 0 16,-2 5-1-16,-7 8 2 15,-1 3 0-15,-1 11 0 16,-3 4 0-16,-4 5-1 16,-5 1 2-16,1 4 0 0,-5-3-1 15,1-2 0-15,4 0 0 16,-4-6 1-16,4-3-1 15,0-6 0-15,7-5 0 0,2 0-1 16,5-10 0-16,-2-2 1 16,2-4-2-16,3-3 0 15,-1-4-1-15,2-5 0 16,-6-1 0-16,-1-3 0 0,-3 0 1 16,-4 0-1-16,-3 2 2 15,-7 6 1-15,-4 2 1 16,-2 8 0-16,0 14 1 0,-16-5 0 15,3 11 1-15,-9 15 0 16,4 4-1-16,-5 8 0 16,3 7-1-16,2 1 1 15,3 2-1-15,7-1 0 16,2-5 0-16,6-2-1 0,9-9 0 16,5-6 0-16,6-6 0 15,9-8-1-15,3-6 0 16,2 0 1-16,3-14-1 0,2-3 0 15,2-4 1-15,-1-6-2 16,-5 2 0-16,-1-3-1 16,-5 0-2-16,-4-2-1 15,-3 1-4-15,-5 2-8 0,-9-4-17 16,-8 4-47-16,-3 0-3 16,-10 1-5-16,-5-1-3 15</inkml:trace>
          <inkml:trace contextRef="#ctx0" brushRef="#br0" timeOffset="104656.1271">5896 8132 31 0,'-51'11'75'0,"8"-4"-1"0,11-3-5 16,9-5-1-16,-11 1-50 15,34 0-5-15,8-3 1 16,17 0 2-16,8-7 0 16,13 3 0-16,11-7 1 0,12-2 0 15,14 1-4-15,5-7-3 16,12 1-5-16,0-5-2 16,3 1-4-16,5-4-2 15,-6 5-8-15,-6-4-21 0,-7-7-45 16,-4 9-5-16,-4 2-5 15,-5 0-6-15,-6 3 4 16</inkml:trace>
        </inkml:traceGroup>
        <inkml:traceGroup>
          <inkml:annotationXML>
            <emma:emma xmlns:emma="http://www.w3.org/2003/04/emma" version="1.0">
              <emma:interpretation id="{C118ED59-0411-4004-A5C8-1ED7ED25D817}" emma:medium="tactile" emma:mode="ink">
                <msink:context xmlns:msink="http://schemas.microsoft.com/ink/2010/main" type="inkWord" rotatedBoundingBox="11396,9964 13437,9624 13769,11617 11728,11957"/>
              </emma:interpretation>
              <emma:one-of disjunction-type="recognition" id="oneOf15">
                <emma:interpretation id="interp67" emma:lang="en-IN" emma:confidence="0">
                  <emma:literal>oy.</emma:literal>
                </emma:interpretation>
                <emma:interpretation id="interp68" emma:lang="en-IN" emma:confidence="0">
                  <emma:literal>org.</emma:literal>
                </emma:interpretation>
                <emma:interpretation id="interp69" emma:lang="en-IN" emma:confidence="0">
                  <emma:literal>oy</emma:literal>
                </emma:interpretation>
                <emma:interpretation id="interp70" emma:lang="en-IN" emma:confidence="0">
                  <emma:literal>oy,</emma:literal>
                </emma:interpretation>
                <emma:interpretation id="interp71" emma:lang="en-IN" emma:confidence="0">
                  <emma:literal>org</emma:literal>
                </emma:interpretation>
              </emma:one-of>
            </emma:emma>
          </inkml:annotationXML>
          <inkml:trace contextRef="#ctx0" brushRef="#br0" timeOffset="106235.17">8010 7824 23 0,'-5'12'92'0,"5"-12"0"16,-8 12-6-16,8-12-4 15,0 0-1-15,-16 4-69 16,16-4-8-16,0 0-1 0,-16 10-1 16,14 2-2-16,-4 6 0 15,-4 6 0-15,-1 8-1 16,-1 4 2-16,-2 7-1 16,-1 3 0-16,4-1 0 0,-1-1 1 15,8-4-1-15,3-5 0 16,1-6 0-16,8-6 1 15,5-8 0-15,9-8 0 16,4-7 0-16,4-4 0 0,8-11 0 16,0-7 0-16,4-6-1 15,2-4 1-15,-2-5-1 16,-5-4 0-16,-2 0-1 16,-8-4 1-16,-7 1 0 0,-8 1 0 15,-8 0 0-15,-4 4 0 16,-12 4 1-16,-11 5 0 15,-2 5 0-15,-7 8-1 0,-6 7 1 16,-5 6 0-16,-5 4 0 16,1 11 0-16,-4 8 0 15,3 7-1-15,1 4 0 0,3 3 0 16,9 2 0-16,8 3 0 16,8-2-1-16,14-5 0 15,5-4 0-15,16-9 0 16,13-6 0-16,10-7 1 15,7-4-1-15,12-7 1 0,2-9 0 16,6-4 0-16,3-4 0 16,2-4 0-16,2-5 1 15,-4 1 0-15,3-2-1 0,-7-1 1 16,-4 3 0-16,-5 4 0 16,-6 0-1-16,-10 10 1 15,-4 4-1-15,-8 7 0 16,-8 6 1-16,-2 4-1 0,-10 12 0 15,-7 3 0-15,-1 8 0 16,-5 0 0-16,-10 6 1 16,4 0-1-16,-4-1 0 15,2-1 0-15,0-6-1 0,6-2 1 16,3-3 0-16,4-9 0 16,0-11 0-16,16 4 0 15,3-6 0-15,5-8 1 16,5-6-1-16,8-4 0 15,3-5 1-15,1 0-1 0,6-3 1 16,0 2-1-16,3-5 1 16,-5-1-1-16,2 2 1 15,-5-3-1-15,-6-2 0 16,-5 1 0-16,-7 3-1 0,-8 0 1 16,-8 4 0-16,-4 5 0 15,-4 4-1-15,-4 6 0 16,4 12 1-16,-25-11 1 0,6 11-1 15,0 2 0-15,-2 5 0 16,2 4 0-16,-1 2-1 16,1-3 2-16,4 3 0 15,6-1-1-15,9-12 1 0,-7 18-1 16,7-18 1-16,7 9 0 16,5-9 0-16,5 0-1 15,2 0-1-15,1-2 0 16,2-1 2-16,-3-1-1 0,-3 2 0 15,0 0 0-15,-5 2 0 16,-11 0 0-16,20 17 1 16,-12 1 0-16,-4 5-1 0,-2 7 0 15,-2 11 0-15,0 11 0 16,-6 5 0-16,-8 12 0 16,0 7 0-16,-8 9 0 15,1 8-1-15,-8 2 1 0,3 6 1 16,-5 4 0-16,-5 3 0 15,1 2 1-15,-8-3-1 16,-4 1 0-16,-1-4 1 0,-3-2-2 16,-8-4 0-16,0-6 0 15,-4-7 0-15,0-5 0 16,0-8 0-16,1-11 0 16,2-8 0-16,-1-12 0 0,8-13 0 15,2-15 0-15,6-13 0 16,4-20 0-16,9-17 0 15,8-20 0-15,7-17 0 16,13-17 0-16,4-15 0 0,19-14 0 16,12-4 0-16,12-6 0 15,9 1 0-15,11 7 0 16,6 8-3-16,10 11 1 0,7 8 1 16,2 14 0-16,3 12 1 15,-1 13 0-15,-3 10-1 16,-9 10 1-16,-6 10 0 15,-7 10 0-15,-10 10 1 0,-10 6-2 16,-11 1 0-16,-5 6-2 16,-10 1-4-16,3 3-6 15,-22-11-5-15,20 10-11 16,-20-10-20-16,0 0-32 0,0 0-6 16,0 0-3-16,0 0 0 15</inkml:trace>
          <inkml:trace contextRef="#ctx0" brushRef="#br0" timeOffset="106553.9343">9851 7991 31 0,'-15'12'103'0,"3"-1"-5"16,0-5-10-16,12-6-14 15,0 0-73-15,0 0-58 16,3-14-33-16,-3-15-6 16,0-5-6-16</inkml:trace>
        </inkml:traceGroup>
      </inkml:traceGroup>
    </inkml:traceGroup>
    <inkml:traceGroup>
      <inkml:annotationXML>
        <emma:emma xmlns:emma="http://www.w3.org/2003/04/emma" version="1.0">
          <emma:interpretation id="{54F53385-71B1-43AC-B656-F9FB91511DB7}" emma:medium="tactile" emma:mode="ink">
            <msink:context xmlns:msink="http://schemas.microsoft.com/ink/2010/main" type="paragraph" rotatedBoundingBox="2851,13304 14100,12009 14238,13208 2989,145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BB69B6-71DB-40FF-BFE2-38FFE186E274}" emma:medium="tactile" emma:mode="ink">
              <msink:context xmlns:msink="http://schemas.microsoft.com/ink/2010/main" type="inkBullet" rotatedBoundingBox="2936,14044 3106,14024 3122,14162 2952,14182"/>
            </emma:interpretation>
            <emma:one-of disjunction-type="recognition" id="oneOf16">
              <emma:interpretation id="interp72" emma:lang="en-IN" emma:confidence="0">
                <emma:literal>W</emma:literal>
              </emma:interpretation>
              <emma:interpretation id="interp73" emma:lang="en-IN" emma:confidence="0">
                <emma:literal>u</emma:literal>
              </emma:interpretation>
              <emma:interpretation id="interp74" emma:lang="en-IN" emma:confidence="0">
                <emma:literal>U</emma:literal>
              </emma:interpretation>
              <emma:interpretation id="interp75" emma:lang="en-IN" emma:confidence="0">
                <emma:literal>w</emma:literal>
              </emma:interpretation>
              <emma:interpretation id="interp76" emma:lang="en-IN" emma:confidence="0">
                <emma:literal>o</emma:literal>
              </emma:interpretation>
            </emma:one-of>
          </emma:emma>
        </inkml:annotationXML>
        <inkml:trace contextRef="#ctx0" brushRef="#br0" timeOffset="125422.0652">-684 11918 53 0,'-15'0'66'15,"15"0"1"-15,-17 0-2 0,2 0-46 16,15 0-3-16,0 0 0 15,0 0-4-15,0 0-2 16,0 0-2-16,0 0-3 16,0 0-3-16,0 11-1 0,0-11-1 15,0 19-1-15,6-6 1 16,0-1 1-16,-2 2 0 16,2-3 0-16,-6-11 0 0,17 15 2 15,-17-15 1-15,18 2 0 16,-18-2 1-16,21-9 1 15,-9-2-1-15,0-2-1 0,0-1 0 16,-2-2-1-16,0-1 0 16,-3 1-1-16,4 3 0 15,-6 1 0-15,-5 12 2 16,6-19 1-16,-6 19 0 16,0 0 0-16,0-12-1 0,0 12 0 15,0 0 0-15,-11 1-2 16,11-1-2-16,0 0-7 15,-16 17-34-15,16-17-33 16,0 0-5-16,13 0-5 0,2-6-4 16</inkml:trace>
      </inkml:traceGroup>
      <inkml:traceGroup>
        <inkml:annotationXML>
          <emma:emma xmlns:emma="http://www.w3.org/2003/04/emma" version="1.0">
            <emma:interpretation id="{01C0B239-016B-4F91-87B7-072D28EE9111}" emma:medium="tactile" emma:mode="ink">
              <msink:context xmlns:msink="http://schemas.microsoft.com/ink/2010/main" type="line" rotatedBoundingBox="3949,13177 14100,12009 14238,13208 4087,14376"/>
            </emma:interpretation>
          </emma:emma>
        </inkml:annotationXML>
        <inkml:traceGroup>
          <inkml:annotationXML>
            <emma:emma xmlns:emma="http://www.w3.org/2003/04/emma" version="1.0">
              <emma:interpretation id="{06511C2B-0DE9-43E7-9769-045BF2C1322C}" emma:medium="tactile" emma:mode="ink">
                <msink:context xmlns:msink="http://schemas.microsoft.com/ink/2010/main" type="inkWord" rotatedBoundingBox="3949,13177 10151,12464 10289,13662 4087,14376">
                  <msink:destinationLink direction="with" ref="{50A7AA71-7C88-49DB-8CDC-1CB62018673E}"/>
                </msink:context>
              </emma:interpretation>
              <emma:one-of disjunction-type="recognition" id="oneOf17">
                <emma:interpretation id="interp77" emma:lang="en-IN" emma:confidence="0">
                  <emma:literal>decision</emma:literal>
                </emma:interpretation>
                <emma:interpretation id="interp78" emma:lang="en-IN" emma:confidence="0">
                  <emma:literal>derision</emma:literal>
                </emma:interpretation>
                <emma:interpretation id="interp79" emma:lang="en-IN" emma:confidence="0">
                  <emma:literal>decisions</emma:literal>
                </emma:interpretation>
                <emma:interpretation id="interp80" emma:lang="en-IN" emma:confidence="0">
                  <emma:literal>derisions</emma:literal>
                </emma:interpretation>
                <emma:interpretation id="interp81" emma:lang="en-IN" emma:confidence="0">
                  <emma:literal>decisioned</emma:literal>
                </emma:interpretation>
              </emma:one-of>
            </emma:emma>
          </inkml:annotationXML>
          <inkml:trace contextRef="#ctx0" brushRef="#br0" timeOffset="162787.9511">433 11999 44 0,'0'0'75'16,"-1"12"-3"-16,1-12-2 16,0 0-4-16,-40 6-56 0,40-6-4 15,0 0 0-15,0 0 1 16,0 17 0-16,0-17 2 15,6 20-1-15,-2-9 1 16,3 4-3-16,5-2-1 0,-3-1-1 16,6 0 0-16,-4-3 2 15,4-2 0-15,-5-3 1 16,7-2 2-16,-5-2-1 16,1-6 1-16,3-4-1 15,-4-4 0-15,3-5-2 0,4-5-2 16,-5-6-1-16,7-2-1 15,4-5-1-15,-1-5-1 16,6-4 0-16,2 3-1 16,1-1 0-16,5 4 0 0,1 4 0 15,0 5 0-15,-2 6 0 16,-6 7 0-16,7 10 0 16,-10 3 1-16,-1 5-1 15,-3 5 0-15,-2 8 1 0,-1 0 0 16,-7 2 0-16,1 1 0 15,0 2 0-15,-6-6 1 16,1 0-1-16,-10-12 1 0,10 17 0 16,-10-17 0-16,0 0 0 15,0 0 0-15,0 0 0 16,0 0 0-16,0-8 0 16,0 8-1-16,-18-21 0 0,4 11 0 15,-2 0-1-15,-4 0 1 16,-1 5-1-16,-1 4 1 15,-1 1 0-15,-1 0 0 16,-4 10 0-16,4 6 0 0,-2 10 0 16,0 0 0-16,-1 8 0 15,-1 3 1-15,3 8-1 16,5-5 1-16,2 2-1 0,1-2 1 16,9-3-1-16,2-6 0 15,4-3 0-15,1-9 0 16,12-8-1-16,4-5 1 15,3-4 0-15,6-9 1 0,3-9-1 16,7-8 0-16,-2-6 0 16,7-7-1-16,-2-2 1 15,1-7-1-15,1-2-1 16,-7 0 1-16,1-5 0 0,-2-3 0 16,-3-3-1-16,-5-3 0 15,0-2 0-15,-4-1-1 16,-2-4 1-16,1 1-1 15,0 0 0-15,-4 4 0 0,-2 4 1 16,3 6 1-16,-6 5 0 16,-2 7 1-16,-3 7 0 15,-4 7 0-15,0 6 1 16,-2 7-1-16,-6 4 0 16,8 11 1-16,-14-5-1 0,14 5 0 15,-18 10 1-15,6 7-1 16,5 5 1-16,-6 8-1 15,5 8 0-15,-1 10 1 0,-2 9-1 16,6 5 1-16,-1 8 0 16,2 4-1-16,1 5 1 15,2 2 1-15,1-3-1 16,0-3 1-16,4-4-1 0,4-8 0 16,-5-6 0-16,6-11-1 15,3-6-1-15,-4-10-4 16,8-8-9-16,-6-5-29 0,-10-17-37 15,27 4-4-15,-13-10-6 16,4-9-3-16</inkml:trace>
          <inkml:trace contextRef="#ctx0" brushRef="#br0" timeOffset="163314.3597">1747 11679 22 0,'3'12'66'16,"-3"-12"0"-16,0 0-3 0,0 0-1 15,-15 0-59-15,15 0-1 16,0 0 2-16,14-3 2 16,-14 3 5-16,20-9 1 15,-8-1 3-15,5-2-1 0,1-3 0 16,0 1-2-16,5-9-1 15,3 2-3-15,-2-6-3 16,7-1-1-16,-9-2-2 16,4 1 0-16,-5-3-1 0,-1 6 0 15,-9 1 1-15,-1 7 0 16,-6 2 0-16,-4 16 0 16,0-13 1-16,0 13 0 15,-27 4-1-15,9 9 1 0,-7 5 0 16,-5 7 1-16,-1 8 0 15,-1 4 0-15,-1 4 1 16,3 4 0-16,2 3 1 16,5-1-1-16,6-3 0 0,6 0-1 15,8-4-1-15,3-8 1 16,9-6-1-16,12-7 0 16,7-7-1-16,14-8 1 15,3-3 0-15,6-10-2 16,4-8-1-16,3-4-4 0,0-4-6 15,1-2-5-15,-3 2-17 16,-5-3-39-16,-2-1-14 16,-3 3-3-16,0-2-7 0,-2 3 4 15</inkml:trace>
          <inkml:trace contextRef="#ctx0" brushRef="#br0" timeOffset="163960.5506">2932 11408 57 0,'23'-9'70'0,"-3"-3"-2"15,-1-3-3-15,3 8-36 16,-4-8-21-16,5-2-1 16,-1-2 0-16,-8 2 1 0,-3-1 3 15,1 5 0-15,-9-2 1 16,-3 1 0-16,0 14 2 15,-12-15-1-15,-3 12-3 16,-4 3-1-16,-6 5-3 0,-6 5 1 16,-1 6-2-16,-2 4 0 15,-5 7 0-15,0 2 0 16,3 5-1-16,-5 4 0 0,3 2-1 16,3 4 0-16,4 3-1 15,2-2-1-15,6-2 0 16,6-2 0-16,5-4 0 15,9-4-1-15,3-6 1 0,13-8-1 16,6-6 0-16,11-5 0 16,3-8 1-16,10-3-1 15,5-10 0-15,6-7 0 16,5-5 0-16,0-3 0 0,4-3-1 16,-5-5 1-16,3-1 0 15,-6 2-1-15,-2-5 2 16,-4 1-1-16,-6-1 1 0,-4 2-1 15,-3 3 1-15,-6 4-1 16,-9 3 0-16,-7 6 1 16,-1 4-1-16,-9 8 1 15,-4 10-1-15,0 0 0 0,-4 0 0 16,-8 7 0-16,1 9 1 16,-4 9-1-16,1 5 1 15,-1 2 0-15,4 6 0 16,-2 1 0-16,7-1-1 0,2 2 1 15,2-6-1-15,2-4-2 16,9-4-3-16,1-8-4 16,8-1-7-16,0-17-20 0,3 0-38 15,9-3-10-15,-1-10-4 16,6-4-4-16</inkml:trace>
          <inkml:trace contextRef="#ctx0" brushRef="#br0" timeOffset="164727.0415">4122 11178 67 0,'23'1'85'0,"-1"-4"-4"16,-2-3-4-16,-5-3-2 16,3 1-59-16,-4 0-4 0,-14 8-1 15,15-14-4-15,-15 14-2 16,0 0 0-16,-11 0 0 0,-6 0-1 16,-6 9 1-16,-8 3-1 15,-6 5 0-15,-1 5 0 16,-6 2 1-16,0-2 0 15,4 5-1-15,7-1 0 16,7 0-1-16,5-1-1 0,16-3-2 16,5-2 0-16,5 1-2 15,18-2 1-15,4-4 0 16,11 1-1-16,1 0 1 0,5-3 0 16,1 1 1-16,1 2-1 15,0-1 1-15,-4 1 0 16,-9 2 0-16,-4 0 1 15,-10-2-1-15,-4 5 2 16,-14-4 0-16,-4 1-1 0,-15-2 1 16,-11 1 1-16,-12-1 0 15,-6 1-1-15,-3-1 1 16,-10-4-1-16,2 1 0 0,2 0 0 16,2 0-1-16,6-5-1 15,12 0 0-15,2-1-3 16,16 0 0-16,4-3-1 15,14-4 0-15,0 0-2 0,0 0 0 16,22 4-2-16,3-4-2 16,3-4-2-16,12-5-9 15,3-6-20-15,4-4-24 16,8 1-14-16,4-5-6 0,2-5 0 16,3-1 15-16</inkml:trace>
          <inkml:trace contextRef="#ctx0" brushRef="#br0" timeOffset="164143.3592">3803 11035 17 0,'-19'-12'89'0,"-1"2"-3"16,-2 3-5-16,2 1-7 16,1-2-6-16,19 8-76 0,-18-11-20 15,18 11-32-15,-14-12-16 16,14 12-7-16,0 0-4 15</inkml:trace>
          <inkml:trace contextRef="#ctx0" brushRef="#br0" timeOffset="164966.3162">4500 11507 38 0,'45'-40'73'15,"1"5"-2"-15,-12-3-10 16,3 7-12-16,-9-1-9 16,-2 5-9-16,-5 4-3 15,-5 4-5-15,-5 4-3 0,-11 15-3 16,13-15-2-16,-13 15-3 16,0 0-3-16,3 8-2 15,-3 7-2-15,0 5-3 16,-4 6-1-16,-3 6 0 0,-2 2 0 15,-6 4 0-15,3-1-1 16,-1 0 0-16,5-6-2 16,-2-7-6-16,8 1-14 0,2-13-60 15,0-12-3-15,17 3-5 16,-2-12-6-16,-3-14-2 16</inkml:trace>
          <inkml:trace contextRef="#ctx0" brushRef="#br0" timeOffset="165142.6835">4930 11074 25 0,'0'-24'93'0,"-4"8"-3"0,-4 2-6 15,8 14-5-15,-17-16-4 16,17 16-71-16,-20 0-9 16,20 0-8-16,0 0-9 15,0 0-27-15,13-6-25 0,-13 6-8 16,26 0-4-16,-13 0 1 15</inkml:trace>
          <inkml:trace contextRef="#ctx0" brushRef="#br0" timeOffset="166034.7361">5299 11022 44 0,'31'4'81'0,"-6"1"-1"15,2 4-4-15,-5 0-4 16,-1 4-46-16,-1 4-9 15,-10 2-5-15,0 6-4 0,-10 0-1 16,0 6 0-16,-9 2 1 16,-6 5-3-16,-4 2 1 15,-6 7 0-15,-2-5-1 16,-1 4-1-16,0-4-1 0,2-4 0 16,6-4-1-16,7-6-1 15,2-8 0-15,8-6 0 16,3-14 0-16,14 5 0 15,3-5 0-15,7-13 1 0,6-3-1 16,1-5 1-16,8-4-1 16,-3-3 0-16,3-2 0 15,-2 0 0-15,-2-4-1 16,-4 2 1-16,-6-1 0 0,-4-2-1 16,-9 2 0-16,-8 0 1 15,-4 3-1-15,-6 4 0 16,-13 5 1-16,-6 3-1 0,-5 7 1 15,-4 6-1-15,1 5 1 16,-3 0-1-16,5 5 1 16,2 3-1-16,6-2-1 15,7 2 0-15,16-8 0 0,0 0-1 16,0 0-1-16,19 0 1 16,6-6-2-16,10-2 2 15,9-4-1-15,2 2 2 16,5 1-1-16,7 3 1 0,-5 3 1 15,-2 3 1-15,1 6 1 16,-6 6-1-16,-4 5 1 16,-4 4-1-16,-8 3 1 15,-7 4-1-15,-4 2 1 0,-11 0-1 16,-4 2 0-16,-4 0 1 16,-4-4-1-16,-6-6 0 15,-3-1 1-15,3-8-1 0,-4-3-1 16,14-10 1-16,-14 0-1 15,10-13 0-15,4-5 0 16,4-3-1-16,6-5 0 16,7-3 0-16,3-1 0 0,6-2 0 15,2 2 0-15,4 4 1 16,3 0 0-16,0 6 0 16,1 4 1-16,-1 5-1 15,-4 5 1-15,-1 5 0 0,-1 2 0 16,-8 9 0-16,-6 6 0 15,-2 5 1-15,-5 5 0 16,0 0 1-16,-4 1-1 0,-4 1 1 16,0-1-1-16,0-3 0 15,4-3 0-15,-1-4-2 16,1-4 0-16,-4-13 0 16,15 15 0-16,-15-15 0 15,21 0-3-15,-3-2-7 0,-6-11-12 16,8-10-59-16,4 3-5 15,4-8-4-15,7-4-5 16,0-2-4-16</inkml:trace>
        </inkml:traceGroup>
        <inkml:traceGroup>
          <inkml:annotationXML>
            <emma:emma xmlns:emma="http://www.w3.org/2003/04/emma" version="1.0">
              <emma:interpretation id="{B642D2E4-504A-4C13-991B-C224DAECAF8B}" emma:medium="tactile" emma:mode="ink">
                <msink:context xmlns:msink="http://schemas.microsoft.com/ink/2010/main" type="inkWord" rotatedBoundingBox="10866,12467 14110,12094 14226,13099 10982,13472">
                  <msink:destinationLink direction="with" ref="{50A7AA71-7C88-49DB-8CDC-1CB62018673E}"/>
                </msink:context>
              </emma:interpretation>
              <emma:one-of disjunction-type="recognition" id="oneOf18">
                <emma:interpretation id="interp82" emma:lang="en-IN" emma:confidence="0">
                  <emma:literal>taken</emma:literal>
                </emma:interpretation>
                <emma:interpretation id="interp83" emma:lang="en-IN" emma:confidence="0">
                  <emma:literal>takin</emma:literal>
                </emma:interpretation>
                <emma:interpretation id="interp84" emma:lang="en-IN" emma:confidence="0">
                  <emma:literal>taker</emma:literal>
                </emma:interpretation>
                <emma:interpretation id="interp85" emma:lang="en-IN" emma:confidence="0">
                  <emma:literal>then</emma:literal>
                </emma:interpretation>
                <emma:interpretation id="interp86" emma:lang="en-IN" emma:confidence="0">
                  <emma:literal>talent</emma:literal>
                </emma:interpretation>
              </emma:one-of>
            </emma:emma>
          </inkml:annotationXML>
          <inkml:trace contextRef="#ctx0" brushRef="#br0" timeOffset="166602.0331">7326 10372 12 0,'6'-17'72'15,"-1"0"1"-15,2 1-3 16,2 5 0-16,-11-1-49 0,2 12-4 16,12-13 1-16,-12 13-1 15,12 0-1-15,-7 12 0 16,-5 8-1-16,-1 6-1 15,1 10-1-15,0 10-1 0,0 7-3 16,-6 6-1-16,2 4-1 16,-1 7-1-16,0-1 0 15,-5 3-1-15,3-6 0 0,1 0-1 16,-6-3 1-16,6-5-5 16,5-6 0-16,1-5 0 15,0-5 0-15,8-11 0 16,5-6 0-16,4-6 0 0,0-7 0 15,4-7 0-15,2-5 0 16,0-3 0-16,1-8-5 16,-2-7-3-16,3-2-5 15,-6-11-9-15,5-2-27 0,10-1-34 16,-14-3-4-16,-4-1-4 16,-8 0-2-16</inkml:trace>
          <inkml:trace contextRef="#ctx0" brushRef="#br0" timeOffset="167979.591">7435 10854 5 0,'-42'0'90'0,"10"2"3"15,-1 0-8-15,11-2-4 0,22 0-2 16,-51-2-63-16,63-7-8 16,19-3-3-16,9-4-5 15,11-1-4-15,11-3-1 0,8 1-4 16,0-1-2-16,1 4-1 15,1 0-3-15,-2 8-3 16,-6-3-5-16,-2 9-5 16,-7 0-4-16,-6 2-3 0,-7 2 1 15,-5 7 2-15,-8 1 2 16,-5 1 7-16,-12 0 15 16,-12-11 18-16,19 21 13 15,-19-21 8-15,2 18 1 16,-2-18 0-16,0 0 1 0,0 0-3 15,0 0-8-15,0 0-5 16,0 0-4-16,-5 0-4 16,5 0-1-16,0 0-1 0,-15-7-1 15,15 7 0-15,-21-2-1 16,5 2 0-16,-3 5 1 16,-4 5 0-16,-2 5 0 15,-2 4 1-15,-7 2 0 0,5 4 0 16,-3 2-1-16,1 1-2 15,0-1 0-15,8 2-2 16,2-3 1-16,6-3-2 0,3-2 0 16,8-2-1-16,4-6 0 15,0-13 0-15,25 14-1 16,-5-14 1-16,7 0 0 0,1-6-1 16,7-4 1-16,-1-5 0 15,1 0 0-15,-5-1 0 16,0-1 0-16,-6 1 1 15,-1 1-1-15,-6-1 1 0,-3 7 0 16,-14 9-1-16,14-12 1 16,-14 12-1-16,0 0 1 15,4 8 0-15,-4-8-1 16,0 24 1-16,0-11-1 0,0 2 0 16,6-3 1-16,-6-12-3 15,19 20-1-15,-2-16-3 16,3-4-4-16,4 0-5 0,0-7-7 15,7-5-8-15,0-4-3 16,0-4-1-16,-2-8 4 16,-2 1 5-16,-1-4 7 15,-7 0 8-15,2-1 10 0,-8-5 9 16,-3-2 5-16,-4-1 1 16,-2 6 0-16,2-9 1 15,-5 6-2-15,-1-4 0 0,0 6 2 16,0 2 1-16,-1 5-1 15,-5 6-1-15,4 5 0 16,-1 4-2-16,3 13-3 16,0 0-1-16,0 0-2 15,-13 13-1-15,10 10 0 0,-2 8 0 16,1 9 1-16,0 9-1 16,-2 5-1-16,0 5-5 15,0 5 0-15,2-4 0 0,1-2 0 16,2 0 0-16,0-9 0 15,1-3 0-15,-2-8 0 16,2-3 0-16,-1-11-3 16,1-5-10-16,1-8-3 0,-1-11-4 15,0 0-5-15,15-8-6 16,-3-10-5-16,-2-10 1 16,6-3 3-16,1-8 4 15,1-8 9-15,2-1 8 0,1-3 9 16,-3 2 10-16,0 0 9 15,1 4 0-15,-3 2 2 16,0 7-4-16,-2 10-2 16,2 2-4-16,-4 7-2 15,0 1 0-15,-12 16 3 0,16-14 2 16,-16 14 2-16,0 0 0 16,0 0 0-16,3 11-1 0,-3 2-1 15,-15 4-1-15,2 0-3 16,-5 3-1-16,-3 0-2 15,-2 2-2-15,0-3-1 0,0-1 0 16,2-5-2-16,7 0 1 16,0-4-1-16,3 0 0 15,11-9 0-15,-7 14 0 16,7-14-1-16,8 15 1 0,2-4 0 16,6 4 0-16,3 6 0 15,1 0 2-15,1 4-1 16,2 0 1-16,1 5 0 15,-1-2 0-15,1 0 0 0,-5-4 0 16,1-2 0-16,-3 1-3 16,-2-8-2-16,2 0-4 15,-3-9-9-15,2-1-25 16,0-3-39-16,-3-2-3 0,-13 0-8 16,17-24-3-16</inkml:trace>
          <inkml:trace contextRef="#ctx0" brushRef="#br0" timeOffset="168914.8814">8922 10914 23 0,'-7'-18'65'0,"7"18"4"15,0 0-12-15,0 0-15 0,0-18-11 16,0 18-11-16,19-8-9 16,0 0-2-16,2 2 0 15,9-7-1-15,3 0-1 16,3-4-1-16,3 2 0 0,2-7 1 15,-3 3-1-15,-1-4-2 16,-5 4 1-16,-4-2-3 16,-7 2 2-16,-10 3 1 0,-4 0 1 15,-7 16 0-15,-13-17 1 16,-5 15 2-16,-7 2 0 16,-6 9 0-16,-3 4 0 15,-2 8-2-15,-2 4-1 16,-2 7 0-16,5 3 0 0,3 2-2 15,4-1 0-15,9 2-2 16,10-1 1-16,6-2-2 16,7-5 1-16,14-8 0 0,11-1-1 15,11-8-1-15,10-6-1 16,5-2-1-16,3-5-2 16,7-9-3-16,0-5-3 15,0-3-5-15,-4-4-6 0,-5-1-3 16,-5-10-2-16,-5 4 0 15,-8-2 4-15,-3-2 3 16,-8 1 5-16,-7-1 7 16,-6 2 9-16,-2 4 7 0,-6 7 5 15,-4-1 0-15,-2 9 1 16,0 11-1-16,-6-13 1 16,6 13-3-16,0 0-3 15,-13 3-2-15,13-3-1 0,-5 21-1 16,5-6 0-16,0 7 1 15,0 2 0-15,0 1 0 16,0 7 0-16,0-3 1 16,0 3-2-16,0-4 0 0,0 2-2 15,1-6-1-15,2-5 1 16,-2 0-2-16,0-8 1 16,-1-11-1-16,0 0-1 15,15 4 1-15,-15-4 0 0,16-19-1 16,-5-2 0-16,4-1 0 15,2-6-1-15,3-6 0 16,4 1 0-16,0-3 0 0,6 4 0 16,1 0 0-16,1 3 1 15,-1 5 0-15,0 8 0 16,-6 4 0-16,-1 5 2 16,-4 7 0-16,-3 2 0 15,-7 10 1-15,0 3 0 0,-5 6 0 16,-2 4 0-16,-2 0 0 15,-1 6 0-15,0-3-1 16,-1 1 1-16,-2-5-1 0,0-3 1 16,3-4 1-16,2-6-4 15,-2-11 0-15,26 13 0 16,-5-11 0-16,3-2 0 0,5-1 0 16,2-6 0-16,5-2 0 15,-2-4 0-15,2-1-13 16,-8-8-9-16,0-6-39 15,-2 4-25-15,-9-1-3 0,-5-2-5 16,-6-6-3-16</inkml:trace>
        </inkml:traceGroup>
      </inkml:traceGroup>
    </inkml:traceGroup>
    <inkml:traceGroup>
      <inkml:annotationXML>
        <emma:emma xmlns:emma="http://www.w3.org/2003/04/emma" version="1.0">
          <emma:interpretation id="{6DBD2BBE-E0A0-4A7E-9482-AA2FF326FAE7}" emma:medium="tactile" emma:mode="ink">
            <msink:context xmlns:msink="http://schemas.microsoft.com/ink/2010/main" type="paragraph" rotatedBoundingBox="2926,15525 16368,14183 16621,16718 3179,180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FF4EEF-F79A-40BA-95D8-A0B8C2E2992D}" emma:medium="tactile" emma:mode="ink">
              <msink:context xmlns:msink="http://schemas.microsoft.com/ink/2010/main" type="inkBullet" rotatedBoundingBox="2998,16238 3210,16217 3222,16339 3010,16360"/>
            </emma:interpretation>
            <emma:one-of disjunction-type="recognition" id="oneOf19">
              <emma:interpretation id="interp87" emma:lang="en-IN" emma:confidence="0">
                <emma:literal>if</emma:literal>
              </emma:interpretation>
              <emma:interpretation id="interp88" emma:lang="en-IN" emma:confidence="0">
                <emma:literal>6</emma:literal>
              </emma:interpretation>
              <emma:interpretation id="interp89" emma:lang="en-IN" emma:confidence="0">
                <emma:literal>is</emma:literal>
              </emma:interpretation>
              <emma:interpretation id="interp90" emma:lang="en-IN" emma:confidence="0">
                <emma:literal>of</emma:literal>
              </emma:interpretation>
              <emma:interpretation id="interp91" emma:lang="en-IN" emma:confidence="0">
                <emma:literal>o</emma:literal>
              </emma:interpretation>
            </emma:one-of>
          </emma:emma>
        </inkml:annotationXML>
        <inkml:trace contextRef="#ctx0" brushRef="#br0" timeOffset="252330.9124">-674 14106 32 0,'0'0'56'0,"0"0"-12"15,0 0-12-15,0-12-1 16,0 12-1-16,0 0 0 15,0 0-3-15,0 0-6 0,12 0-7 16,-12 0-5-16,0 0-5 16,0 0-2-16,0 0-1 15,1 14-1-15,-1-14-1 16,1 14 2-16,2 0 0 16,-3-14 0-16,9 17 0 0,-9-17 1 15,25 5-1-15,-13-5 1 16,9-1 0-16,1-7 0 15,2-4-1-15,-4 1 1 16,4-5 0-16,-9 4 3 0,-3 4 2 16,-12 8 2-16,9-16 0 15,-9 16 2-15,0-11-2 16,0 11 0-16,-15-4 0 16,2 4-4-16,2 0-1 0,-6 4-1 15,-2 5-2-15,4 0 0 16,-3 3 0-16,1 1-1 15,5 2 1-15,-2-3-1 16,2 1 0-16,12-13-1 0,-14 21 1 16,14-21-1-16,-5 13 1 15,5-13 0-15,0 0 0 16,0 12 1-16,0-12 1 0,0 0 1 16,0 0 0-16,0 0 2 15,6 4-1-15,-6-4 1 16,0 0-2-16,0 0 0 15,0 0-2-15,0 0-3 0,0 0-6 16,-5-4-8-16,5 4-13 16,-17-10-34-16,17 10-18 15,0 0-7-15,0 0-2 0,0 0 5 16</inkml:trace>
      </inkml:traceGroup>
      <inkml:traceGroup>
        <inkml:annotationXML>
          <emma:emma xmlns:emma="http://www.w3.org/2003/04/emma" version="1.0">
            <emma:interpretation id="{71EDD28A-1CB6-4AF2-977F-036ED6115933}" emma:medium="tactile" emma:mode="ink">
              <msink:context xmlns:msink="http://schemas.microsoft.com/ink/2010/main" type="line" rotatedBoundingBox="3759,15442 16368,14183 16621,16718 4012,17977"/>
            </emma:interpretation>
          </emma:emma>
        </inkml:annotationXML>
        <inkml:traceGroup>
          <inkml:annotationXML>
            <emma:emma xmlns:emma="http://www.w3.org/2003/04/emma" version="1.0">
              <emma:interpretation id="{3C795B74-EFE0-463C-96DE-C8D9EB2160CD}" emma:medium="tactile" emma:mode="ink">
                <msink:context xmlns:msink="http://schemas.microsoft.com/ink/2010/main" type="inkWord" rotatedBoundingBox="3759,15442 6792,15139 7045,17674 4012,17977"/>
              </emma:interpretation>
              <emma:one-of disjunction-type="recognition" id="oneOf20">
                <emma:interpretation id="interp92" emma:lang="en-IN" emma:confidence="0">
                  <emma:literal>policy</emma:literal>
                </emma:interpretation>
                <emma:interpretation id="interp93" emma:lang="en-IN" emma:confidence="0">
                  <emma:literal>polity</emma:literal>
                </emma:interpretation>
                <emma:interpretation id="interp94" emma:lang="en-IN" emma:confidence="0">
                  <emma:literal>poliuf</emma:literal>
                </emma:interpretation>
                <emma:interpretation id="interp95" emma:lang="en-IN" emma:confidence="0">
                  <emma:literal>pdiuf</emma:literal>
                </emma:interpretation>
                <emma:interpretation id="interp96" emma:lang="en-IN" emma:confidence="0">
                  <emma:literal>polig</emma:literal>
                </emma:interpretation>
              </emma:one-of>
            </emma:emma>
          </inkml:annotationXML>
          <inkml:trace contextRef="#ctx0" brushRef="#br0" timeOffset="252813.3447">481 13959 64 0,'0'14'79'0,"-4"1"-5"16,-4 8-1-16,-4 3-3 16,0 9-64-16,-5 11 3 15,2 9 0-15,2 10 0 0,-3 7 0 16,2 10 0-16,-1 2-1 16,-1 4-2-16,6 0-2 15,-5-6-2-15,8-3-3 0,-5-5-3 16,4-8-3-16,3-15-5 15,3-7-11-15,0-10-20 16,-8-16-30-16,9-5-9 16,1-13-4-16,0 0 2 15</inkml:trace>
          <inkml:trace contextRef="#ctx0" brushRef="#br0" timeOffset="253181.2712">217 14341 50 0,'-5'-54'71'16,"5"5"2"-16,3 14-23 0,5-12-21 15,14 3-3-15,-5 1-8 16,15 0-7-16,-1 3-4 16,6 0-1-16,1 3-1 15,-2 6-1-15,5 2-1 0,2 5 0 16,0 6 0-16,-4 3 0 15,1 9 1-15,-1 7 0 16,0 2-2-16,-4 9 0 16,-2 7 0-16,-4 5 0 0,-5 5 0 15,-7 3 1-15,-3 7-1 16,-12-1 1-16,-3 6 2 16,-15 3-1-16,-8-3 1 15,-7 5 0-15,-12-4-1 0,-4-2 0 16,-1-4-4-16,-2-6-6 15,5-8-10-15,0-2-33 16,5-16-26-16,15-7-6 16,7-4-6-16,13-14 2 0</inkml:trace>
          <inkml:trace contextRef="#ctx0" brushRef="#br0" timeOffset="254162.9904">1057 13892 68 0,'14'-1'82'0,"-14"1"-6"0,18 0-2 15,-18 0-5-15,0 0-63 16,-6 9-4-16,6-9 2 16,-18 21 1-16,6-3 1 0,-2 5 1 15,-3 4 2-15,-2 6 0 16,3 4-1-16,0-2 1 15,8 1-3-15,0-5-1 16,8 0-2-16,2-9-1 0,12-4 0 16,7-8-1-16,7-8 0 15,5-2 1-15,3-6-1 16,5-8 1-16,-2-5-1 16,-1-5 0-16,1-1 0 0,-8-3 0 15,-6-2 0-15,-5-1-1 16,-9 1 0-16,-3-2-1 15,-8 4 1-15,-8 2-1 16,-6 2 0-16,-7 3 0 0,-4 3 1 16,-6 6-1-16,-1 4 1 15,3 3 0-15,0-1 0 16,6 6 0-16,3-2-1 16,4 0 1-16,16 2 0 0,0 0-1 15,0-20 1-15,20 4 0 16,9-2-1-16,10-7 0 15,6-4-1-15,4-3 0 0,6-3 0 16,3-5 0-16,-2-1-1 16,-4-2 1-16,1 1 0 15,-6-4 1-15,-3-2 1 16,-4 2-1-16,-6 0 1 0,-2 3 0 16,-9 3 0-16,-7 5 1 15,-4 6-1-15,-8 4 1 16,-3 7 0-16,0 4 1 15,-1 14 1-15,-20-10 0 0,7 10-1 16,-6 3 1-16,0 12-1 16,1 5 0-16,-6 9 0 15,3 8-1-15,1 12 0 0,0 4 0 16,-1 10 0-16,5 7 0 16,-2 7 0-16,3 2-1 15,3 3 0-15,2 0 1 16,4-4-1-16,2-6 0 0,4-7 0 15,-1-10 0-15,12-9 0 16,2-8 0-16,5-11 0 16,6-10 1-16,-2-11 0 15,7-5 0-15,1-4-1 0,3-13 1 16,0-5 0-16,2-6-1 16,0-7 0-16,-3 0-1 15,-2-4 1-15,-5 1 0 0,-4-5-1 16,-2 5 1-16,-8-1 0 15,0 6 0-15,-7 5 1 16,-2 4 0-16,-2 6-1 16,0 17 1-16,0 0 0 0,0 0 0 15,-10 21 0-15,-1 5 1 16,3 6-2-16,-3 2 1 16,3 5-1-16,4-1 0 15,3-3-2-15,1-7-4 16,6-2-7-16,11-14-22 0,-17-12-47 15,30 14-2-15,-4-15-6 16,2-13-4-16</inkml:trace>
          <inkml:trace contextRef="#ctx0" brushRef="#br0" timeOffset="254317.0488">2257 13515 24 0,'-28'-11'91'0,"-2"5"-2"15,-3 3-10-15,3 3-18 16,3-3-22-16,-48-4-113 16,60 2-6-16,15 5-6 0,0 0-6 15</inkml:trace>
          <inkml:trace contextRef="#ctx0" brushRef="#br0" timeOffset="255286.3986">2440 13668 74 0,'0'0'90'0,"0"0"-7"0,0 0-2 15,0 0-3-15,0 0-63 16,-4 4-5-16,4-4-2 15,-25 20-3-15,5-1-2 16,-2 6 0-16,2 4 0 0,-1 3 0 16,-1 4-1-16,9-1 0 15,-2-1-1-15,12-5-1 16,5-5-2-16,14-7-1 16,5-5-2-16,9-4-1 0,6-7-1 15,7-1 1-15,5-9 0 16,0-6 1-16,2-4 1 15,0-3 1-15,-3-2 1 16,-8-4 1-16,-2-3 3 0,-9 2 0 16,-4-5 1-16,-6 3 2 15,-10 2 0-15,-4 4 1 16,-4 5 0-16,0 4-1 16,0 16 0-16,-12-7-1 15,12 7-1-15,-22 23-1 0,8 0-1 16,4 3 1-16,-1 7-1 15,6-2 0-15,4 2 1 16,1-5-1-16,12-1-1 0,5-8 0 16,10-8 0-16,7-3 0 15,-1-8-1-15,7-1 0 16,6-12 0-16,-4-5 0 0,-4-7 1 16,1-1-1-1,-11-4 2-15,-1-2-1 0,-8 1 2 16,-2-1-1-16,-8 5 0 15,-4 1 1-15,-5 7-1 0,0 3 0 16,0 16 0-16,-7-13 0 16,7 13-1-16,-20 14 0 15,9 10 1-15,-6 13 0 16,1 9 0-16,-2 16 1 0,-2 9 0 16,0 18 0-16,-3 7-1 15,5 16 1-15,-1 10-1 16,4 7-1-16,-4 6 1 0,2 3 0 15,-5 2-1-15,0-1 0 16,-11-6-1-16,0-13 2 16,-9-12-1-16,-3-15 1 15,-5-18-1-15,2-21 0 16,0-16 1-16,1-26 0 0,4-12 0 16,0-28 0-16,12-17 0 15,2-15 0-15,3-13 0 16,9-10 0-16,3-11-1 15,14-3 0-15,4-6 0 0,19-1 1 16,11 2-2-16,10 6 1 16,8 5 0-16,6 13 0 15,6 12 0-15,3 12 0 16,-7 20 0-16,2 14-1 0,-11 16 0 16,-3 6-2-16,-5 15-2 15,-4 5-7-15,-4 4-16 16,5-1-56-16,-12-5 0 15,-2-5-7-15,-3-11-5 0,1-4 4 16</inkml:trace>
        </inkml:traceGroup>
        <inkml:traceGroup>
          <inkml:annotationXML>
            <emma:emma xmlns:emma="http://www.w3.org/2003/04/emma" version="1.0">
              <emma:interpretation id="{5A4747B6-388F-4F2E-9BB5-A607782EE1A9}" emma:medium="tactile" emma:mode="ink">
                <msink:context xmlns:msink="http://schemas.microsoft.com/ink/2010/main" type="inkWord" rotatedBoundingBox="7325,15323 8551,15200 8641,16105 7416,16228"/>
              </emma:interpretation>
              <emma:one-of disjunction-type="recognition" id="oneOf21">
                <emma:interpretation id="interp97" emma:lang="en-IN" emma:confidence="0">
                  <emma:literal>to</emma:literal>
                </emma:interpretation>
                <emma:interpretation id="interp98" emma:lang="en-IN" emma:confidence="0">
                  <emma:literal>lo</emma:literal>
                </emma:interpretation>
                <emma:interpretation id="interp99" emma:lang="en-IN" emma:confidence="0">
                  <emma:literal>ho</emma:literal>
                </emma:interpretation>
                <emma:interpretation id="interp100" emma:lang="en-IN" emma:confidence="0">
                  <emma:literal>Eo</emma:literal>
                </emma:interpretation>
                <emma:interpretation id="interp101" emma:lang="en-IN" emma:confidence="0">
                  <emma:literal>Io</emma:literal>
                </emma:interpretation>
              </emma:one-of>
            </emma:emma>
          </inkml:annotationXML>
          <inkml:trace contextRef="#ctx0" brushRef="#br0" timeOffset="256154.4261">3738 14033 45 0,'10'11'82'0,"4"-3"-3"0,-14-8-2 15,23 5-3-15,-11-5-58 16,3 2-2-16,1-14-1 16,-1 2-5-16,2-9-1 15,2-2-2-15,0-8 0 16,-3-2-2-16,4-4 0 0,-2-4 0 15,-4-7 1-15,2 0-3 16,3-4 2-16,-4-4-1 16,-2-6-1-16,6-2 1 15,-2-3-1-15,-3 1 0 0,3 4 0 16,-2 2 0-16,-4 8 0 16,-3 6 0-16,0 7 1 15,-5 12-1-15,-2 7 0 16,-1 18 1-16,0-12 0 0,0 12 0 15,-14 18 0-15,6 6 1 16,-2 16-1-16,-4 4 0 16,-2 14 0-16,3 8 0 15,-2 6-1-15,8 7 1 0,-3-1-1 16,4-1-1-16,5-6 0 16,1-5 1-16,3-10-1 15,7-6 0-15,1-12 0 0,5-8 0 16,0-11 0-16,7-9-1 15,0-9 1-15,5-2 0 16,-3-17-1-16,5-6 1 16,-5-5 0-16,1-10 0 0,-2-4 0 15,0-5 0-15,-1-1 0 16,-3 4 1-16,-2 0 0 16,-6 8 0-16,2 7 0 15,-7 6 0-15,-3 10 0 0,-4 14 0 16,0 0 1-16,-4 20 1 15,-5 6 0-15,-5 5 0 16,-3 8 0-16,5 7-1 0,-4-3 1 16,9 3-1-16,2-7 0 15,5-4 0-15,8-7-2 16,6-7 0-16,9-8 0 16,5-8 0-16,3-4 0 0,1-5 0 15,7-11 0-15,-4-6 0 16,1-3 0-16,-4-4 0 15,-1-3 0-15,-7 0 0 16,-1-2 0-16,-11 4 0 0,-2 0 0 16,-10 5 0-16,-6 3 0 15,-7 1 0-15,-11 7 0 16,-10 1 0-16,-3 5 0 16,-9-2 0-16,-2 7-2 15,-11-2-12-15,4 4-20 0,5-3-52 16,-5-3-1-16,0 0-6 15,2-5-5-15,6 1 1 0</inkml:trace>
          <inkml:trace contextRef="#ctx0" brushRef="#br0" timeOffset="256347.2694">3831 13461 18 0,'-18'0'92'0,"9"1"-3"15,9-1-4-15,0 0-7 16,7-3 1-16,20-18-68 15,19 7-9-15,15-6-1 16,15-3-2-16,9-1-5 0,10 1-3 16,8-3-3-16,2 4-9 15,-1 1-23-15,-8 4-34 16,5 5-6-16,-8-2-2 16,-2 5 1-16</inkml:trace>
        </inkml:traceGroup>
        <inkml:traceGroup>
          <inkml:annotationXML>
            <emma:emma xmlns:emma="http://www.w3.org/2003/04/emma" version="1.0">
              <emma:interpretation id="{21C01C1E-6904-4C9A-B950-41CC5E86C045}" emma:medium="tactile" emma:mode="ink">
                <msink:context xmlns:msink="http://schemas.microsoft.com/ink/2010/main" type="inkWord" rotatedBoundingBox="8570,15335 11519,15040 11735,17205 8786,17499"/>
              </emma:interpretation>
              <emma:one-of disjunction-type="recognition" id="oneOf22">
                <emma:interpretation id="interp102" emma:lang="en-IN" emma:confidence="0">
                  <emma:literal>give</emma:literal>
                </emma:interpretation>
                <emma:interpretation id="interp103" emma:lang="en-IN" emma:confidence="0">
                  <emma:literal>g've</emma:literal>
                </emma:interpretation>
                <emma:interpretation id="interp104" emma:lang="en-IN" emma:confidence="0">
                  <emma:literal>g'ue</emma:literal>
                </emma:interpretation>
                <emma:interpretation id="interp105" emma:lang="en-IN" emma:confidence="0">
                  <emma:literal>goe</emma:literal>
                </emma:interpretation>
                <emma:interpretation id="interp106" emma:lang="en-IN" emma:confidence="0">
                  <emma:literal>g"ue</emma:literal>
                </emma:interpretation>
              </emma:one-of>
            </emma:emma>
          </inkml:annotationXML>
          <inkml:trace contextRef="#ctx0" brushRef="#br0" timeOffset="257246.6259">5683 13438 75 0,'9'6'87'0,"4"-4"-4"15,-13-2-4-15,22-12-3 0,-22 12-54 16,20-20-12-16,-12-4-1 16,4 1 1-16,-7-1-1 15,-1-1-1-15,-4 1 0 0,-4 2-1 16,-9 2-3-16,-2 4-1 16,-6 5-2-16,-5 4-1 15,-6 5 0-15,0 7 0 16,1 10 0-16,-8 5 0 0,-2 7 0 15,6 5 0-15,-1 6 0 16,5-3 0-16,5 4 0 16,5-5 0-16,2 0 0 15,15-10 0-15,5-2 0 0,9-7 1 16,8-5 0-16,8-8 0 16,5-2 0-16,1-6 1 15,2-7 0-15,3-3 0 16,-3-2 0-16,0-2 1 0,-3-1-1 15,0 2 1-15,-7 4-3 16,0 3 0-16,-8 3 0 16,-1 4 0-16,-15 5 0 15,16 1 0-15,-10 15 0 16,-2 5 0-16,0 12 0 0,-3 11 0 16,2 14 0-16,-1 16 0 15,2 10 0-15,-4 17 0 16,4 5 0-16,0 14 0 0,-2 4 0 15,-1 4 0-15,-1 0 0 16,-1-3 0-16,-10-6 0 16,0-6 0-16,-11-8 0 0,-11-7 0 15,-5-15 0-15,-9-10 0 16,-8-15 0-16,-4-17 0 16,-3-11 0-16,-1-18 0 15,-3-13 0-15,9-17 0 0,-2-18 0 16,12-15 0-16,5-12 0 15,11-10 0-15,12-11 0 16,13-10 0-16,6-8 0 16,23-2 0-16,10-4 0 0,10 2 0 15,20-1 0-15,5 6 0 16,10 1 0-16,9 8 0 16,7 7 0-16,-7 9 0 15,6 9 0-15,-3 10 0 0,-5 11 0 16,-9 12 0-16,-8 9 0 15,-13 13 0-15,-9 8 0 16,-8 4 0-16,-11 9 0 0,-15 6 0 16,-4 5 0-16,-8-5 0 15,0 5 0-15,-13-6-3 16,4 4-30-16,9-18-53 16,-18 13-3-16,7-13-5 0,-2-12-6 15,4-9 0-15</inkml:trace>
          <inkml:trace contextRef="#ctx0" brushRef="#br0" timeOffset="257399.0467">6209 13274 51 0,'2'-39'101'0,"-2"8"-6"16,0 2-7-16,0 2-5 16,0 3-5-16,0-6-85 0,8 12-22 15,3 7-54-15,-1-3-4 16,-10 14-5-16,10-13-7 15,-10 13 3-15</inkml:trace>
          <inkml:trace contextRef="#ctx0" brushRef="#br0" timeOffset="257908.5129">6408 13381 12 0,'4'11'89'0,"-4"-11"1"16,0 17-5-16,0-17-4 15,0 0 0-15,-13 12-65 0,13-12-8 16,0 0-1-16,0 17-1 16,0-4 0-16,0 4-2 15,0 6 0-15,0 4 0 16,-2 5-2-16,4 2 1 0,2 3-2 16,2-3 1-16,1 0-1 15,8-6 0-15,1-1 0 16,7-8 0-16,5-8 0 15,5-3-1-15,1-8 1 0,5 0-1 16,-3-11 1-16,3-4-1 16,-3-5 1-16,-3-3-1 15,-4-5 2-15,-4-3-2 16,-3-2 0-16,-4-4-2 0,2 3 0 16,-10-3-2-16,2 5-4 15,-5-6-6-15,-3 10-11 16,-4-7-19-16,-3 11-30 15,2 8-11-15,-10 5-6 0,11 11-3 16</inkml:trace>
          <inkml:trace contextRef="#ctx0" brushRef="#br0" timeOffset="258370.9712">6860 13581 74 0,'21'14'90'0,"5"-6"-5"0,3-6-5 15,3-2-2-15,6-9-63 16,3 0-4-16,0-5-5 16,6 1-3-16,-2-3-1 15,-2-2-1-15,0-1 0 0,-8 1 0 16,1-1 0 0,-5-2 1-16,-3 2 1 0,-6-3-1 15,-5 2 1-15,-8 1 0 16,-1-1 1-16,-8 5 0 0,-1 1-1 15,1 14 0-15,-23-15-1 16,6 14 1-16,-6 1-1 16,-1 7 0-16,-7 11 0 15,-4 6 1-15,3 4 0 0,-7 10 0 16,4 2 1-16,0 6-1 16,11-1 0-16,4 2 0 15,11-4 0-15,7-2-3 0,2-6 0 16,15-4 0-16,8-9 0 15,12-5 0-15,6-5 0 16,8-9 0-16,3-3 0 16,6-8 0-16,3-8 0 15,4-8 0-15,-5-7 0 0,2-2-9 16,-10-4-12-16,0-1-17 16,3 7-46-16,-16-11-4 15,4 6-4-15,-4-3-5 16</inkml:trace>
        </inkml:traceGroup>
        <inkml:traceGroup>
          <inkml:annotationXML>
            <emma:emma xmlns:emma="http://www.w3.org/2003/04/emma" version="1.0">
              <emma:interpretation id="{D016552B-2CC2-417E-A113-22064E00EF41}" emma:medium="tactile" emma:mode="ink">
                <msink:context xmlns:msink="http://schemas.microsoft.com/ink/2010/main" type="inkWord" rotatedBoundingBox="12203,14846 16392,14428 16501,15513 12311,15931"/>
              </emma:interpretation>
              <emma:one-of disjunction-type="recognition" id="oneOf23">
                <emma:interpretation id="interp107" emma:lang="en-IN" emma:confidence="0">
                  <emma:literal>results</emma:literal>
                </emma:interpretation>
                <emma:interpretation id="interp108" emma:lang="en-IN" emma:confidence="0">
                  <emma:literal>resubs</emma:literal>
                </emma:interpretation>
                <emma:interpretation id="interp109" emma:lang="en-IN" emma:confidence="0">
                  <emma:literal>result</emma:literal>
                </emma:interpretation>
                <emma:interpretation id="interp110" emma:lang="en-IN" emma:confidence="0">
                  <emma:literal>resub</emma:literal>
                </emma:interpretation>
                <emma:interpretation id="interp111" emma:lang="en-IN" emma:confidence="0">
                  <emma:literal>resalts</emma:literal>
                </emma:interpretation>
              </emma:one-of>
            </emma:emma>
          </inkml:annotationXML>
          <inkml:trace contextRef="#ctx0" brushRef="#br0" timeOffset="260086.5751">8689 13541 50 0,'-16'19'78'16,"1"-2"-3"-16,1-3-4 16,2-9-2-16,12-5-55 0,0 0-5 15,-12 1 3-15,12-1 1 16,0 0 0-16,0 0 0 16,0 0 0-16,-2-13 0 15,2 13-4-15,8-22-2 0,6 5-2 16,4-2-1-16,5-5-1 15,1-4 0-15,4-4-1 16,1-4-1-16,2 1-1 0,0-4-1 16,0 0-1-16,-6-2 1 15,1 5-1-15,-3 0 0 16,-3 6 0-16,-5 2 1 16,-5 6 0-16,-2 5 2 15,-2 4 0-15,-6 13 0 0,6-17 0 16,-6 17 0-16,0 0 0 15,0 0 0-15,0 8-1 0,0 7 1 16,0 5-1-16,0 2 0 16,0 7 1-16,0 3-1 15,0 3 1-15,3 2-1 16,2 3 0-16,-1-2 0 16,3-2 0-16,0-1-1 0,0-4 1 15,2-3 1-15,-1-4 0 16,1-8 1-16,6-1 0 15,4-8 1-15,5-5 0 0,4-2-1 16,4-9 1-16,6-7-1 16,2-5-1-16,2-4 1 15,2-3-1-15,3-8 1 16,-3 4-1-16,-2-4 0 0,-6-1 0 16,0 1 0-16,-8 2 0 15,-1 1 0-15,-7 4-1 16,-4 2 0-16,-6 6 0 15,-5 3 0-15,-5 3 0 0,0 4 0 16,0 11 0-16,0 0-1 16,-11-4 1-16,-2 9 0 15,1 11 0-15,-6 6 0 16,-2 7 0-16,-3 4 1 0,1 8 1 16,-1 2-2-16,3-2 1 15,4 0 0-15,2-4-1 16,8-3 0-16,6-6 0 15,2-4 0-15,12-9 0 0,6-5 0 16,5-4 2-16,7-6-2 16,9 0 0-16,-1-10 0 15,8-5 0-15,0-3 0 16,5-5 0-16,-1-3 0 0,-2-6 0 16,1-4 0-16,-4-1 0 15,-1-4 0-15,-1 2 0 16,-2 0 0-16,-9 1 0 0,-3 4 0 15,-5 3 0-15,-9 6 0 16,-7 2 0-16,-8 7 0 16,-2 16 0-16,-10-14 0 15,-1 13 0-15,-3 1 0 0,2 4 0 16,-1 5 0-16,5 8 0 16,7 2 0-16,1 3 0 15,5-1 0-15,8 4 0 16,5 2 0-16,5 1 0 0,-1 0 0 15,0-1 0-15,-3 0 0 16,-2-2 0-16,-5-3 0 16,-4 2 0-16,-8-5 0 15,-5 0 0-15,-10-2 0 0,-8-4 0 16,-5 0 0-16,-7-4 0 16,-4-1 0-16,-1-3 0 15,-1-1 0-15,7-4 0 0,-2 0 0 16,8 0-5-16,5-2 0 15,3 1-4-15,9-1-3 16,-1-4-2-16,12 6-5 16,-5-21-9-16,11 8-26 0,12 4-28 15,6-6-4-15,9 0-1 16,5-2 0-16</inkml:trace>
          <inkml:trace contextRef="#ctx0" brushRef="#br0" timeOffset="261694.5469">10393 13190 26 0,'59'-26'81'0,"0"1"1"15,-4 1-2-15,-12-3-21 16,5 11-16-16,-5-3-13 0,-7 7-11 16,-5 3-6-16,-7 4-2 15,-8 3-3-15,-4 2-2 16,-12 0-2-16,0 16 1 16,-8-1 0-16,-9 8 0 0,-7 1 0 15,-6 3 0-15,-3 4 0 16,-2-1-1-16,3-2 0 15,1 1-1-15,8-6-2 16,4-4 1-16,10-2-1 0,9-17-1 16,0 17 0-16,8-15 0 15,9-2-1-15,6 0 1 16,0-8 0-16,2-3-1 16,5-3 0-16,2-2 0 15,-1-4 0-15,2 0 1 0,0-1-1 16,-1-1 1-16,1-3 0 15,-2 4 0-15,-3 4 0 16,-4-1-1-16,-1 7 1 16,-9 3 0-16,-2 4 0 0,-12 4 0 15,14 3 1-15,-14-3 0 16,2 22 0-16,-4-6 0 16,2 0 0-16,0 4 0 0,0-2 1 15,7 0-2-15,5-2 1 16,4-4-1-16,11-3-1 15,3-5 0-15,4-4 0 16,-1 0 0-16,6-7-1 0,2-5 1 16,-2-7 0-16,0-5 0 15,-3-4 0-15,-1-5 0 16,-2-5 1-16,4-7 0 16,-7-1 0-16,0-6-1 0,-2-3 1 15,2 0-1-15,-6 1 1 16,0 0 0-16,-3 6 1 15,-3 7 0-15,-2 3 0 0,-4 11 0 16,-3 6 1-16,-5 6-1 16,-4 15 0-16,0 0 0 15,0 0-1-15,-10 19 1 16,-6 7-1-16,-3 8 1 0,-8 14 1 16,1 8 0-16,-3 9-2 15,-3 3 0-15,4 1 0 16,1 2 0-16,7-4 0 15,5-4 0-15,8-10 0 0,7-8 0 16,6-10 0-16,7-7 0 16,10-12 0-16,2-7 0 15,6-6-2-15,3-8-5 0,6-6-4 16,-1-12-4-16,4-5-5 16,1-9-7-16,0-6-6 15,3-9-7-15,0-3 2 16,1-6 2-16,-2-7 1 0,-3 3 5 15,1-5 11-15,0-2 12 16,-3 6 16-16,0 2 12 16,-6 5 5-16,-2 4 3 15,-4 6 3-15,-3 10 0 16,-7 4-2-16,-3 16-2 16,-8 1-6-16,-8 18-6 0,12-14-3 15,-12 14-3-15,-4 15-1 16,-6 12-1-16,-10 10-2 15,-3 6-1-15,-7 13 0 0,-3 11 2 16,-5 6-1-16,-5 7 0 16,6 4-6-16,1-3 0 15,6-3 0-15,7-2 0 0,10-9 0 16,5-7 0-16,8-9 0 16,8-16 0-16,13-11 0 15,1-11 0-15,9-8-10 16,-3-8-4-16,4-8-6 15,-4-13-6-15,0-3-7 0,-4-9-2 16,-1-3 3-16,-4-2 2 16,-4-2 8-16,-5 4 9 15,-7 1 13-15,4 5 13 0,-7 5 10 16,-4 5 4-16,-8 7 1 16,0 5 2-16,-7 6-5 15,0 0-5-15,-2 5-6 0,2-1-4 16,4 1-4-16,3 1-2 15,12-1-1-15,0 0-2 16,0 0 0-16,4 13 0 16,14-13-1-16,6 0 1 0,6-3 0 15,9-3-1-15,3-3 1 16,5-2-1-16,2-3 1 16,0-3-1-16,0-1 0 15,-2 1 0-15,-5-2 0 16,-5 1 0-16,-10 1 0 0,-5 4 0 15,-6 0 1-15,-16 13-1 16,5-17 0-16,-5 17 1 16,-19 0-1-16,-1 2 1 15,-1 7 0-15,-5 4 0 0,-2 6 0 16,3 1 1-16,-2 6-1 16,7 3 0-16,2 2 0 15,9 0 0-15,4 4-1 16,5 0 1-16,1-1-1 0,8-2 1 15,7 1 0-15,-1-3-1 16,3-3 1-16,-4-3 0 16,-3-2 0-16,-2-2 0 0,-9-2 1 15,0-3 0-15,-16 0 0 16,-6-2-2-16,-9-2 0 16,-8 0 0-16,-8-1 0 15,-3-2 0-15,-1 0 0 0,4 0 0 16,4 1 0-16,2 2 0 15,10 0 0-15,6 1 0 16,13 6-15-16,2-4-26 0,10 9-45 16,0-5-3-16,12 2-5 15,8-1-6-15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42:32.3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3616E62-52B4-4C89-BB12-C4DA78B48460}" emma:medium="tactile" emma:mode="ink">
          <msink:context xmlns:msink="http://schemas.microsoft.com/ink/2010/main" type="inkDrawing" rotatedBoundingBox="7998,3631 13562,2310 14186,4940 8622,6260" hotPoints="13668,3792 11197,5712 8162,4944 10634,3024" semanticType="enclosure" shapeName="Ellipse">
            <msink:sourceLink direction="with" ref="{D1EB7695-9550-447C-9EB8-0271C5779F78}"/>
          </msink:context>
        </emma:interpretation>
      </emma:emma>
    </inkml:annotationXML>
    <inkml:trace contextRef="#ctx0" brushRef="#br0">4918 512 35 0,'3'-13'57'0,"1"-7"1"0,-4 20-2 16,4-20-43-16,-3 2-2 15,-1 1 2-15,0 0 0 16,0-1 3-16,-4 0 1 0,-8 0-3 16,3-5-2-16,-5 7 0 15,2-5-4-15,-3 6-1 16,-2-6-3-16,-2 6-2 0,-2-3-3 16,-2 3 3-16,-3 3-1 15,-6-4 1-15,-3 3 0 16,-1 0 1-16,-3 2 1 15,-5-5 0-15,-4 6 2 0,-7 1-2 16,-3-2 1-16,-1 2 0 16,-3 2-1-16,-3 0-2 15,-2 1 0-15,0 0 0 16,-3-1-1-16,0 1 0 0,-4 1 0 16,3-1 0-16,-5 2 0 15,1-3-1-15,-2 2 1 16,-2 2 0-16,-1 1 0 15,2 1 0-15,-2 1 0 0,-2-1 0 16,3 1 1-16,-2 0 0 16,6 0 0-16,-4 3 0 15,5 2 0-15,-3 1 0 16,4-3 0-16,2 6 0 0,5-1 0 16,3 2-1-16,-2 0 0 15,6 2 0-15,1-1-1 16,2-1 1-16,1 4-1 15,1-2 0-15,5 1 0 0,-1 0 0 16,2 0 0-16,-1 2 0 16,4-1 0-16,-2 0-1 15,0 1 3-15,-1-2 0 16,1 2 0-16,0 1 0 0,1 0 1 16,1 1-2-16,-4 0 1 15,4 0 1-15,1 2-2 16,2 0-1-16,-4 2 1 0,2 1-1 15,-1 3 1-15,-4 1-1 16,2 5 1-16,0 1-1 16,-1 3 1-16,0 1-1 15,-2 4 1-15,2 1-1 0,0 1 1 16,-1 1-1-16,2 0 1 16,-2 1-1-16,-2 3 1 15,1 0-2-15,2 2 1 16,1 0 1-16,0 2-1 0,3 1 1 15,2 5-1-15,2 0 0 16,4 3 0-16,1 3 1 16,6-1 0-16,0 4-1 0,1 1 1 15,5 0-1-15,1 1 1 16,3 2-1-16,0 0 1 16,0-2-1-16,3-1 0 15,4-3 0-15,-1-2 0 0,5-3 0 16,5-3 0-16,3-2 0 15,3-7 0-15,3-1 0 16,12-3 0-16,-2-4 0 16,3-1 0-16,6-2 0 0,2-3 0 15,3-2 0-15,0-2 0 16,9-1 1-16,-4-3-1 16,7 1 1-16,1-4 0 0,0 1 0 15,2-3 0-15,2 0 0 16,1-1 0-16,3-2-2 15,2-2 2-15,4-3-1 16,4-1 0-16,-1-2 0 0,3-2 0 16,4-3 1-16,3 1-1 15,-3-4 0-15,1 1 1 16,3-1-1-16,2 0 0 16,0-1 1-16,0 1-1 0,0-3 1 15,5-2-1-15,5-1 1 16,-1-2-1-16,5 3 0 15,2-4 1-15,-1-1 0 16,2 0-1-16,1 0 1 0,-1-1-1 16,0-4 0-16,-4 0 0 15,2-1-1-15,1-1 1 16,-3-2-1-16,3 1 0 0,0-5 0 16,1 0 0-16,-3 0 1 15,4 0 0-15,-1-5 1 16,0 2-1-16,-3 0 0 15,-3-2 0-15,1 2 1 0,-6-2-1 16,-1 2 0-16,-6-2 1 16,3-1-1-16,-8 0 1 15,4 0 0-15,-2-1-1 16,-1 0 1-16,-1 0-1 0,2-3 1 16,-2 2-1-16,-4-3 0 15,1 0 1-15,-4 2-1 16,1-5 0-16,-8 1 0 0,2 2-1 15,-1-1 1-15,-7 1 0 16,1-1-1-16,-2 1 1 16,-1-1 0-16,-3 2-1 15,-3 1 1-15,0-4 1 0,-6 3-1 16,5-3 0-16,-5 0 0 16,-1-1 1-16,-2 2-1 15,-3-3 0-15,-1 1 1 16,3 1-1-16,-5-1 0 0,-1 4 1 15,-1 1-1-15,-2-1 0 16,1 4 1-16,-3 0-1 16,-4-2 0-16,-1 3 1 15,-3 0 1-15,0 1-1 0,-4-3 0 16,0 1 1-16,-2-2-1 16,-1 3 0-16,0-3 1 15,-3 1-1-15,0-2-1 16,0-1 0-16,-4-2-1 0,-8-1 1 15,-4-4 0-15,-9-1 0 16,-8 1-1-16,-11-4 0 16,-7 1-3-16,-12-4-7 0,1-14-51 15,-9 17-23-15,-1-6 0 16,-1-3-9-16,-1-13-4 16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45:05.93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02E1F8A-1AF7-43A5-A521-41CAAEFBCF37}" emma:medium="tactile" emma:mode="ink">
          <msink:context xmlns:msink="http://schemas.microsoft.com/ink/2010/main" type="writingRegion" rotatedBoundingBox="18649,695 27478,140 27685,3432 18856,3987"/>
        </emma:interpretation>
      </emma:emma>
    </inkml:annotationXML>
    <inkml:traceGroup>
      <inkml:annotationXML>
        <emma:emma xmlns:emma="http://www.w3.org/2003/04/emma" version="1.0">
          <emma:interpretation id="{2E3AC827-1382-46E4-AB15-A1EBF89789BF}" emma:medium="tactile" emma:mode="ink">
            <msink:context xmlns:msink="http://schemas.microsoft.com/ink/2010/main" type="paragraph" rotatedBoundingBox="18658,572 25562,295 25646,2396 18742,26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18417A-02A2-4806-B6C4-ED3B5F84B160}" emma:medium="tactile" emma:mode="ink">
              <msink:context xmlns:msink="http://schemas.microsoft.com/ink/2010/main" type="inkBullet" rotatedBoundingBox="18683,1203 18991,1191 18996,1326 18689,1338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1 102 24 0,'0'0'51'0,"0"-9"4"16,0 9-39-16,0 0-3 0,0 0 1 15,0 0-3-15,0 0 0 16,-1-11-3-16,1 11-2 15,0 0-1-15,0 0-3 16,8 0 1-16,4 4-3 0,-12-4 0 16,20 12-2-16,-20-12 2 15,24 15 2-15,-24-15 0 16,26 12 1-16,-11-9 2 16,3 0-1-16,1-3 2 0,4 0 0 15,-2-3 1-15,2-3 1 16,-1 0 0-16,-4-2 2 15,-3-3-1-15,0 3 3 16,-15 8-1-16,20-18 3 0,-20 18-2 16,7-17 1-16,-7 17-2 15,0-18 0-15,0 18-3 16,-7-16-1-16,7 16-2 0,-19-11-2 16,19 11-1-16,-23-4-1 15,13 4 0-15,-2 0-1 16,0 4 0-16,0 0 0 0,12-4-1 15,-15 11 0-15,15-11 0 16,-11 10 1-16,11-10-1 16,0 0 0-16,-3 13 1 15,3-13 1-15,0 0-1 0,0 0 1 16,10 0 0-16,-10 0 0 16,13-10 0-16,-13 10 0 15,10-15 1-15,-10 15-2 16,8-13 1-16,-8 13-4 0,2-12-5 15,-2 12-9-15,0 0-22 16,0 0-18-16,0 0-19 16,0 0-7-16,15-4-1 15</inkml:trace>
      </inkml:traceGroup>
      <inkml:traceGroup>
        <inkml:annotationXML>
          <emma:emma xmlns:emma="http://www.w3.org/2003/04/emma" version="1.0">
            <emma:interpretation id="{30FD45ED-6598-4041-97FE-FA7B8026095D}" emma:medium="tactile" emma:mode="ink">
              <msink:context xmlns:msink="http://schemas.microsoft.com/ink/2010/main" type="line" rotatedBoundingBox="20066,515 25562,295 25646,2396 20151,2616"/>
            </emma:interpretation>
          </emma:emma>
        </inkml:annotationXML>
        <inkml:traceGroup>
          <inkml:annotationXML>
            <emma:emma xmlns:emma="http://www.w3.org/2003/04/emma" version="1.0">
              <emma:interpretation id="{C8E05647-961F-4095-ADED-202FCDE16447}" emma:medium="tactile" emma:mode="ink">
                <msink:context xmlns:msink="http://schemas.microsoft.com/ink/2010/main" type="inkWord" rotatedBoundingBox="20066,515 25562,295 25646,2396 20151,2616"/>
              </emma:interpretation>
              <emma:one-of disjunction-type="recognition" id="oneOf1">
                <emma:interpretation id="interp1" emma:lang="en-IN" emma:confidence="0">
                  <emma:literal>specific</emma:literal>
                </emma:interpretation>
                <emma:interpretation id="interp2" emma:lang="en-IN" emma:confidence="0">
                  <emma:literal>specif. c</emma:literal>
                </emma:interpretation>
                <emma:interpretation id="interp3" emma:lang="en-IN" emma:confidence="0">
                  <emma:literal>specif. C</emma:literal>
                </emma:interpretation>
                <emma:interpretation id="interp4" emma:lang="en-IN" emma:confidence="0">
                  <emma:literal>specify c</emma:literal>
                </emma:interpretation>
                <emma:interpretation id="interp5" emma:lang="en-IN" emma:confidence="0">
                  <emma:literal>specify C</emma:literal>
                </emma:interpretation>
              </emma:one-of>
            </emma:emma>
          </inkml:annotationXML>
          <inkml:trace contextRef="#ctx0" brushRef="#br0" timeOffset="6219.9912">4465-217 49 0,'16'-15'59'16,"-5"4"0"-16,-7-4-34 0,-4 15-8 16,12-19 3-16,-12 19-3 15,9-15-2-15,-9 15-2 16,0 0-1-16,0-13-4 0,0 13-3 15,-13 0-1-15,4 5-2 16,-9 5 2-16,-1 3 0 16,2 6 2-16,-6 3 1 15,0 2 0-15,2 7 0 0,1 0 0 16,-2 5-2-16,4 4-1 16,7-3-1-16,-3 2-2 15,9-2 0-15,5-5-1 16,0-1 1-16,7-6-1 0,9-6 1 15,7-8-1-15,2-4 2 16,9-3-1-16,4-4 0 16,5-8 1-16,3-6-1 0,0-4-1 15,2-2-1-15,-3-2 1 16,2-5-2-16,-6-1 1 16,0-4 1-16,-3-1-1 15,-7-1 1-15,-1 0 0 0,-4 1 1 16,-3 2 2-16,-7 1-1 15,1 8 1-15,-10 2 1 16,1 6 1-16,-8 14-2 16,0-18 1-16,0 18-1 0,-7 0 0 15,1 12-1-15,-8 3 0 16,7 6-2-16,-1 3 1 16,2 4 0-16,0 3-2 15,6 2-5-15,6-4-5 16,8 1-17-16,7 7-25 0,-4-15-24 15,11-6-3-15,-1-5-5 16</inkml:trace>
          <inkml:trace contextRef="#ctx0" brushRef="#br0" timeOffset="7258.0775">4673 632 64 0,'-7'-60'72'0,"2"6"-9"0,1-1-18 15,4 9-11-15,0 5-12 16,6 2-9-16,12 6-4 15,1-2-5-15,7 5-2 0,5 3-1 16,11-2-1-16,6 4 0 16,3-1-1-16,3 4 2 15,5-6-1-15,1 11 1 16,3-8 0-16,0 5 0 0,-5-2 2 16,-1 1 0-16,4 1 0 15,-10-1 0-15,6 4 2 16,-8-4-1-16,-1 9 1 15,-7-3 0-15,2 0 1 0,-1 5-1 16,-10-1 1-16,2 4 1 16,-8-1-2-16,-1 3 1 15,-12 0-2-15,2 4 0 0,-15 1-1 16,0 0 0-16,0 0-1 16,8 10 1-16,-8 4-3 15,-4 2 1-15,0 4-1 16,0 6 1-16,-3 2-1 0,-2 2-1 15,6 1-4-15,0-3-9 16,3-8-30-16,2 8-31 16,-1-4-5-16,3-5-5 15,4-8-2-15</inkml:trace>
          <inkml:trace contextRef="#ctx0" brushRef="#br0" timeOffset="6855.9164">5839-823 0 0,'-14'-15'85'0,"-2"11"3"15,-1 0-6-15,-1-4-5 16,-4 4-1-16,-1 3-69 16,1 1-3-16,0 8-2 0,2 5-2 15,1 9 0-15,-2 4-1 16,-1 12 1-16,2 2-1 16,-1 13 2-16,-1 2-2 15,4 12 0-15,2 6 0 0,-2 5 1 16,-1 9-1-16,2 3 1 15,2 7-1-15,-4 0 0 16,-1 8 2-16,0 1 0 16,-3-2 0-16,-3 1-1 0,-1-5 0 15,-9-5 0-15,1-4 1 16,-7-8 0-16,3-10-1 16,-2-9 1-16,-2-10-1 0,3-11-1 15,1-10-2-15,2-8-4 16,3-14-11-16,-1-6-20 15,7-5-26-15,1-12-16 16,4-9-4-16,0-11-3 0</inkml:trace>
          <inkml:trace contextRef="#ctx0" brushRef="#br0" timeOffset="6400.9529">5209-320 0 0,'-9'-16'86'0,"-5"-1"1"16,4 3-5-16,-4 3-9 16,5-4-10-16,9 15-88 0,-11-14-26 15,11 14-22-15,0-14-7 16,12 8-6-16</inkml:trace>
          <inkml:trace contextRef="#ctx0" brushRef="#br0" timeOffset="7423.5617">5980-274 63 0,'-9'-26'85'0,"2"6"-3"15,-1 4-9-15,-4-1-10 0,0 4-79 16,12 1-42-16,0 12-13 16,9-13-9-16,6 7-4 15</inkml:trace>
          <inkml:trace contextRef="#ctx0" brushRef="#br0" timeOffset="7893.2086">6691-283 62 0,'-24'4'84'0,"-6"1"-1"0,1-5-8 16,1 4-1-16,-40 2-62 16,34 1-6-16,-3 3 0 15,4 3-3-15,-3 2-2 0,5 5 1 16,-3 2-1-16,4 3-1 15,1 2 0-15,7 4 1 16,3 1-1-16,9-1-1 16,5-1 2-16,5-2-1 0,5-1 2 15,10-6 0-15,12-7 2 16,4-2-1-16,6-8 1 16,9-4 0-16,5 2 0 15,4-7-1-15,-2-7 0 0,5 0 0 16,-6-2-2-16,1-3-2 15,-6 0-1-15,-8-1-4 16,-3 3-6-16,-9-4-13 16,-6 1-34-16,3 5-20 0,-6-2-6 15,-8 6-3-15,1-4 2 16</inkml:trace>
          <inkml:trace contextRef="#ctx0" brushRef="#br0" timeOffset="3793.3702">1740-234 11 0,'0'0'29'16,"13"-15"-5"-16,-13 15 1 15,20-16 0-15,-20 16-3 16,18-19-5-16,-18 19-4 0,18-17-5 15,-18 17-1-15,19-15-2 16,-19 15-1-16,16-17 1 16,-16 17-2-16,8-20 2 15,-8 20-1-15,0-18 2 0,0 18 3 16,-10-14 2-16,-3 10 2 16,0 0 1-16,-6 2 1 15,-3 2 2-15,0 0-2 0,-4 0 0 16,-1 4-5-16,3 5-2 15,-1-1-2-15,3 3-2 16,-3 2-1-16,6 1-2 16,4 2-1-16,7 0-1 0,5 3 1 15,3 2-2-15,0-2 2 16,10 1-1-16,5 3 0 16,5 4 0-16,4-2 0 15,0 5 0-15,3-4 1 0,-2 6-1 16,6-4 1-16,-1 3 0 15,-1-4 0-15,-3 1 0 16,-4-4 0-16,-3-1-1 0,-5-3 1 16,-2 1 1-16,-7-3-1 15,-4 3 1-15,-1-4-1 16,-10 5 2-16,-8-3-1 16,-5 0 2-16,-6 2-1 0,-9-3 1 15,-3 0 0-15,1-3 2 16,-6 0 1-16,2-6-1 15,1 0 3-15,5-5-2 16,6-3 0-16,7-2-1 16,4-12 0-16,7-2-2 0,4-5-1 15,8-2-2-15,2-2 0 16,1-1-1-16,7 2 0 16,5-1-1-16,2 5 0 0,-3 3 1 15,6 5-1-15,0 5 0 16,-3 1 0-16,3 5 1 15,2 0-1-15,0 8 1 0,-3 3-1 16,5-1 1-16,1 4-2 16,-1 0-2-16,1 1-5 15,1 0-8-15,2-5-10 16,-5 5-25-16,5 1-22 16,-6-2-4-16,-1-1-1 0</inkml:trace>
          <inkml:trace contextRef="#ctx0" brushRef="#br0" timeOffset="4491.363">2454-596 43 0,'-16'-23'63'0,"16"23"2"16,-10-17-31-16,10 17-7 15,-4-12-3-15,4 12-7 0,0 0-5 16,0 0-4-16,0-12-1 16,0 12-4-16,0 0 0 15,0 7-1-15,0-7 0 0,0 28 0 16,0-7 0 0,0 12 1-16,4 8 2 0,-2 7-2 15,0 11 1-15,0 7 0 16,-2 14-1-16,0 6 0 15,0 9-1-15,-3 10 1 0,-4 5 0 16,1 7 0-16,0 3-2 16,1 4 1-16,-5-4-1 15,0 0 1-15,-1-6-2 0,0-8 1 16,2-9 0-16,-5-11 0 16,5-13-1-16,0-13-1 15,2-12 0-15,3-13-2 16,0-6-3-16,1-15-11 0,3-14-14 15,0 0-12-15,0 0-6 16,-13-11-5-16,10-8-2 16,-1-8 1-16</inkml:trace>
          <inkml:trace contextRef="#ctx0" brushRef="#br0" timeOffset="4941.1518">2393 114 29 0,'27'-41'39'0,"0"-1"-2"15,7 7-3-15,-6-2-1 16,11 7-5-16,-7-1-4 0,12 11-6 15,-9 3-6-15,1 8-5 16,-4 3-1-16,5 5-4 16,-7 4 0-16,3 8-2 15,0 4 0-15,-7 5 0 0,-2 3-1 16,-2 2 0-16,-5 5 0 16,-9 0 1-16,-8 0-1 15,-3-1 4-15,-19 5 2 0,0-7 7 16,-15 1 1-16,0-4 3 15,-9-5 2-15,1 1-1 16,0-7 1-16,1-3-2 16,5-4-4-16,-1-3-5 0,12-3-2 15,-2 0-3-15,9 0-3 16,0-8-6-16,3 4-6 16,1-3-16-16,2-1-29 15,15 8-20-15,0 0-4 0,0 0-4 16</inkml:trace>
          <inkml:trace contextRef="#ctx0" brushRef="#br0" timeOffset="5557.8346">3130 132 6 0,'22'-10'50'0,"7"-5"-18"0,7 3-6 15,-8-1-6-15,9 0-4 16,-6-3-7-16,11 2 0 15,-9-7-2-15,9 2-1 16,-14 2-1-16,0-2-1 16,2-4 2-16,-6 2 2 15,-5 0 2-15,-1-2 0 0,0 3 3 16,-5-1 1-16,-2-3 1 16,-6 6 1-16,-2 0-1 0,-2 3-1 15,-1 1-1-15,0 4-1 16,0 10-2-16,-8-15-1 15,8 15-2-15,-18-1-2 16,8 2 0-16,-7 8-3 0,2 6 0 16,-2 7-1-16,-2 3 0 15,-1 4 1-15,4 3-1 16,2 7 1-16,1-3-1 16,6 3 0-16,2-2 0 0,2-3-1 15,3 2 1-15,0-7 0 16,7 0 1-16,2-5 0 15,9-5 2-15,4-3 0 0,9-7 1 16,8-1 0-16,4-7-1 16,4-1 0-16,4-4-2 15,-2-7-3-15,4 2-5 16,-8-7-8-16,4-12-37 0,-1 10-25 16,-7 0-5-16,-4-2-4 15,-1-5-3-15</inkml:trace>
        </inkml:traceGroup>
      </inkml:traceGroup>
    </inkml:traceGroup>
    <inkml:traceGroup>
      <inkml:annotationXML>
        <emma:emma xmlns:emma="http://www.w3.org/2003/04/emma" version="1.0">
          <emma:interpretation id="{CC7DE87B-2DCF-414E-82CD-AB0465CBB9BB}" emma:medium="tactile" emma:mode="ink">
            <msink:context xmlns:msink="http://schemas.microsoft.com/ink/2010/main" type="paragraph" rotatedBoundingBox="19414,2733 27609,2218 27685,3432 19491,39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608566-9318-45D7-A93E-8BE7B2F05E13}" emma:medium="tactile" emma:mode="ink">
              <msink:context xmlns:msink="http://schemas.microsoft.com/ink/2010/main" type="inkBullet" rotatedBoundingBox="19460,3454 19678,3440 19687,3573 19468,3587"/>
            </emma:interpretation>
            <emma:one-of disjunction-type="recognition" id="oneOf2">
              <emma:interpretation id="interp6" emma:lang="en-IN" emma:confidence="0">
                <emma:literal>•</emma:literal>
              </emma:interpretation>
            </emma:one-of>
          </emma:emma>
        </inkml:annotationXML>
        <inkml:trace contextRef="#ctx0" brushRef="#br0" timeOffset="9452.1396">779 2347 23 0,'0'0'46'16,"1"-14"-18"-16,-1 14-13 15,0 0-2-15,17-9 1 0,-17 9-1 16,13 0 1-16,-13 0-1 16,0 0-2-16,9 11 1 15,-9-11-5-15,7 19 3 16,-7-19-3-16,16 18 4 0,-16-18 3 16,16 8 1-16,4-8 1 15,-5-5 0-15,8-5-1 16,-10-5 2-16,5 0-2 15,-2-4-2-15,-7 1-1 0,3 3-5 16,-8 0 1-16,0 3-1 16,-4 12-1-16,0-14-1 15,0 14-2-15,0 0 0 16,-9-2-4-16,9 2-4 0,-14 3-6 16,14-3-11-16,-1 15-24 15,1-15-29-15,0 0-5 16,0 0-4-16,8 6 2 0</inkml:trace>
      </inkml:traceGroup>
      <inkml:traceGroup>
        <inkml:annotationXML>
          <emma:emma xmlns:emma="http://www.w3.org/2003/04/emma" version="1.0">
            <emma:interpretation id="{45E5458C-F583-4F86-A064-BBF614694CC0}" emma:medium="tactile" emma:mode="ink">
              <msink:context xmlns:msink="http://schemas.microsoft.com/ink/2010/main" type="line" rotatedBoundingBox="20785,2647 27609,2218 27685,3432 20861,3861"/>
            </emma:interpretation>
          </emma:emma>
        </inkml:annotationXML>
        <inkml:traceGroup>
          <inkml:annotationXML>
            <emma:emma xmlns:emma="http://www.w3.org/2003/04/emma" version="1.0">
              <emma:interpretation id="{1AD98E46-0D77-4FD1-BAE6-B7E99A8F7953}" emma:medium="tactile" emma:mode="ink">
                <msink:context xmlns:msink="http://schemas.microsoft.com/ink/2010/main" type="inkWord" rotatedBoundingBox="20795,2815 23490,2645 23556,3692 20861,3861"/>
              </emma:interpretation>
              <emma:one-of disjunction-type="recognition" id="oneOf3">
                <emma:interpretation id="interp7" emma:lang="en-IN" emma:confidence="0">
                  <emma:literal>time</emma:literal>
                </emma:interpretation>
                <emma:interpretation id="interp8" emma:lang="en-IN" emma:confidence="0">
                  <emma:literal>tirne</emma:literal>
                </emma:interpretation>
                <emma:interpretation id="interp9" emma:lang="en-IN" emma:confidence="0">
                  <emma:literal>fime</emma:literal>
                </emma:interpretation>
                <emma:interpretation id="interp10" emma:lang="en-IN" emma:confidence="0">
                  <emma:literal>firne</emma:literal>
                </emma:interpretation>
                <emma:interpretation id="interp11" emma:lang="en-IN" emma:confidence="0">
                  <emma:literal>tinne</emma:literal>
                </emma:interpretation>
              </emma:one-of>
            </emma:emma>
          </inkml:annotationXML>
          <inkml:trace contextRef="#ctx0" brushRef="#br0" timeOffset="10467.3943">2174 2182 59 0,'-18'7'78'0,"18"-7"-3"15,-11 1-3-15,11-1-4 0,0-9-63 16,15 3-3-16,7-4 0 16,14-1 0-16,1-2 0 15,14-1-1-15,6 0-1 16,-2 1-3-16,6-3-4 0,-6 6 3 16,4 2 2-16,-9 2-3 15,1-1 0-15,-14 4 3 16,2 2 3-16,-7 1 0 15,-2 1 5-15,-5 2 0 0,-7-3-5 16,1 7 5-16,-3 7 2 16,-4-3-2-16,-3 4-3 15,-2 5 4-15,-3 3-2 16,-4 4-3-16,0 5 4 16,-1-1-4-16,-8-3-2 0,4 1-4 15,-6-5-13-15,5-3-31 16,3-5-25-16,3-16-6 15,0 13-5-15,0-13 0 16</inkml:trace>
          <inkml:trace contextRef="#ctx0" brushRef="#br0" timeOffset="10024.1682">2557 1593 60 0,'0'0'81'0,"0"0"-2"16,0 0-7-16,0 0-3 15,-13-6-67-15,13 6 0 0,-14 24-2 16,6-1 0-16,-4 7 1 15,3 8 0-15,-6 8 2 16,-2 3 0-16,0 8-2 16,-1 3 4-16,-2 5 0 0,-1-1-1 15,4 2 1-15,1 1-1 16,-3-6-1-16,4 0 1 16,5-5 1-16,-1-8-2 15,4 1-1-15,5-9 0 0,2-1 0 16,0-7-1-16,6-3 1 15,5-4-2-15,1-8 0 16,4-8-2-16,10-3-5 16,-2-7-8-16,9-10-29 0,12-2-29 15,-4-14-8-15,3-4-4 16,-5-5-1-16</inkml:trace>
          <inkml:trace contextRef="#ctx0" brushRef="#br0" timeOffset="10633.8615">3036 1936 31 0,'2'-29'80'16,"-2"5"-5"-16,0 7-1 0,0 2-5 15,0 15-55-15,-4-17-23 16,4 17-27-16,0 0-33 16,16-15-7-16,-5 12-4 15,3-2 7-15</inkml:trace>
          <inkml:trace contextRef="#ctx0" brushRef="#br0" timeOffset="11411.4068">3358 2021 14 0,'0'0'64'0,"17"17"-1"16,-9-5 2-16,-5-16-27 15,-1 14-33-15,2 15 3 0,-2 5 1 16,-2-6-3-16,0 12 1 15,0-10 0-15,-4 1-1 16,-3-2-1-16,3-3 0 16,-4-3-1-16,3-6 0 0,1-2-1 15,4-11 0-15,-3 12-1 16,3-12 0-16,0 0 1 16,0 0 0-16,0-10-1 15,3-2 0-15,5-7 0 0,4-4 0 16,1-5-2-16,7-4 0 15,3-3 1-15,0-5-3 16,2 5 1-16,1-1-1 16,-1 7 0-16,2 1 1 0,-2 10-1 15,-2-1 1-15,1 8-1 16,-1 6 0-16,0 3 1 16,-2 2 0-16,1 0 1 15,-3 7-1-15,-1 4 1 0,-7 2-2 16,3 7 3-16,-8 6 0 15,2-5 0-15,-4 8 1 16,-2-4 0-16,-2 5 0 16,0-9 0-16,0 3 2 0,-3-7-3 15,-1-3 2-15,4-14 0 16,-7 13 1-16,7-13-1 16,0 0 0-16,0-9 1 15,7-6-1-15,2-4-1 0,-1-3 0 16,7-5-2-16,-4-4-1 15,5 0 1-15,3 0 0 16,-2 3 0-16,-1 1 1 0,3 2 1 16,2 2-2-16,0 8 2 15,-3 4 1-15,-2 3-2 16,2 5 2-16,-2 3-2 16,-3 1 0-16,2 10 0 0,-5 5 0 15,3 5 0-15,-2 0-1 16,-1 10 2-16,-3-1 0 15,-2 2 0-15,2 5 1 16,-3-6-2-16,-1 7-1 0,-3-6-3 16,-3 0-3-16,2-3-13 15,6-2-22-15,-5-8-31 16,2-4-6-16,-2-15-5 0,0 0 2 16</inkml:trace>
          <inkml:trace contextRef="#ctx0" brushRef="#br0" timeOffset="12000.0867">4410 2053 36 0,'20'0'74'0,"-6"-6"-2"16,0-5-2-16,1-4-3 15,-6-2-64-15,9 2-3 0,2-4-2 16,-1 4 2-16,-3 1 0 16,0-3 0-16,1 3 0 15,-3-5-1-15,-2 5 0 16,-4-1 1-16,0 4-1 15,-3-2 1-15,-5 13 0 0,0-19 1 16,0 19 3-16,-6-11 0 16,6 11 2-16,-20-2 2 15,3 2 0-15,0 3 0 16,2 5 1-16,-5 5-1 0,0 2-2 16,0 4 0-16,2 2-3 15,5 5 0-15,-2 2-4 16,5 4 3-16,-4 3-1 15,9-1-1-15,-3 3 1 0,0-3 0 16,5-2 0-16,3-5 0 16,0-2 3-16,3-6-3 15,7-5 2-15,3-5 0 0,5-6 1 16,8-3 0-16,3-2 0 16,5-5 0-16,-3-3 0 15,5-3-1-15,-3-1-1 16,0 0-2-16,-1-1-2 0,-3 2-5 15,-9-4-16-15,0-3-39 16,-1 7-17-16,-1-1-5 16,0 1-6-16,-4-3 4 15</inkml:trace>
        </inkml:traceGroup>
        <inkml:traceGroup>
          <inkml:annotationXML>
            <emma:emma xmlns:emma="http://www.w3.org/2003/04/emma" version="1.0">
              <emma:interpretation id="{9CA99E97-EDA8-44B9-B2F0-77894BD21060}" emma:medium="tactile" emma:mode="ink">
                <msink:context xmlns:msink="http://schemas.microsoft.com/ink/2010/main" type="inkWord" rotatedBoundingBox="24412,2419 27609,2218 27679,3325 24482,3525"/>
              </emma:interpretation>
              <emma:one-of disjunction-type="recognition" id="oneOf4">
                <emma:interpretation id="interp12" emma:lang="en-IN" emma:confidence="0">
                  <emma:literal>found</emma:literal>
                </emma:interpretation>
                <emma:interpretation id="interp13" emma:lang="en-IN" emma:confidence="0">
                  <emma:literal>bound</emma:literal>
                </emma:interpretation>
                <emma:interpretation id="interp14" emma:lang="en-IN" emma:confidence="0">
                  <emma:literal>sound</emma:literal>
                </emma:interpretation>
                <emma:interpretation id="interp15" emma:lang="en-IN" emma:confidence="0">
                  <emma:literal>Round</emma:literal>
                </emma:interpretation>
                <emma:interpretation id="interp16" emma:lang="en-IN" emma:confidence="0">
                  <emma:literal>round</emma:literal>
                </emma:interpretation>
              </emma:one-of>
            </emma:emma>
          </inkml:annotationXML>
          <inkml:trace contextRef="#ctx0" brushRef="#br0" timeOffset="14685.8472">5784 2147 56 0,'18'-5'64'0,"-3"-3"-3"15,-3-6-1-15,21-1-55 16,-17-2-5-16,4-9 1 16,2 5-1-16,1-8 0 0,-1 2 0 15,1-6-1-15,1 1-1 16,-1-11-6-16,-3 1 2 15,-1-4-1-15,-4-6 1 16,2-2 3-16,-2-5 3 0,-3 0 5 16,1-3 5-16,-2 10 5 15,0-1 4-15,-2 4 0 16,-5 9 1-16,6 6-3 16,-4 8-2-16,-2 1-5 0,0 11-4 15,-1 0-3-15,-3 14-1 16,0 0-3-16,14-9 0 15,-14 9 0-15,0 11 0 16,0 8 1-16,-6 5 0 0,-2 10 1 16,1 1 1-16,-1 14 0 15,-4 0 0-15,3 9-1 16,-2 1 0-16,6-1 1 16,-2 4 1-16,-2 0-2 0,3 0 2 15,2-1-2-15,-1 2 1 16,2-2 1-16,-1-5 0 15,4 0-1-15,0-8 1 16,8-2-2-16,3-12 1 0,8-1 1 16,2-11-2-16,3-9 1 15,5-5-1-15,-1-8 1 16,7-3-1-16,-6-8 1 16,2-7-1-16,-2-6 1 0,-2-2-1 15,-5-3-1-15,-4-3 2 16,0-3-3-16,-5-1 0 15,-7 1 0-15,-5-2-1 0,-1 1 1 16,-7 4-1-16,-7 1 1 16,-8 6-2-16,-3 3 3 15,-4 6-1-15,-9 6 1 16,-3 2 0-16,0 7 0 0,-6 1 1 16,1 1-1-16,2 7 1 15,2-1-1-15,10 3 1 16,4-4-2-16,8 1 1 15,4-2 0-15,16-5 0 0,0 0-1 16,11 0 1-16,9-6-1 16,5-1 0-16,5-1 1 15,2-2 0-15,7 0 0 16,0 1 0-16,-2 0 0 0,3 3 0 16,-5 0 0-16,6 2 0 15,-8-1 0-15,2 5-1 16,-10 2 1-16,2 2-1 0,-5 6 1 15,-5 2 0-15,-8 6 0 16,0 5 0-16,-5 3 0 16,-4 2 1-16,0 3-1 15,-6 3 0-15,1-1 1 0,2 2 1 16,-1-3 0-16,3-1 1 16,1-3 0-16,0-5 0 15,2 1-1-15,5-7 3 16,8-1-3-16,-3-4 0 0,7-1-1 15,0-5 1-15,3 0 0 16,0-3-1-16,2-3 0 16,-1-3 1-16,-2-7-1 0,1-3 0 15,-2-3 1-15,0-7-1 16,0 1 0-16,-4-3 1 16,-4-5-2-16,2 2-1 15,-6-4 0-15,0 1 0 0,-6-3-1 16,0 4 0-16,-2 0 0 15,0 0-1-15,-10 4 2 16,1 2 0-16,-10 6 0 0,-1 0 0 16,-5 7 1-16,-4 3-1 15,-3 5 1-15,-4 3 0 16,2 0 0-16,0 11 1 16,1-1-1-16,7 3 0 15,1 2 0-15,7-1 0 0,3 1-1 16,8-1 0-16,7-2 0 15,0-12 0-15,12 19 0 16,6-15 1-16,7-1-1 16,6-1 1-16,3-2 0 0,4-2 0 15,3-5 0-15,2-4 0 16,2 1 0-16,-2-1 0 16,-3 0-1-16,-4 0 1 15,1 1 0-15,-6 1 0 0,-3 3 0 16,-4 1 0-16,-3 0 0 15,-3 4-1-15,-2-2 1 16,-5 1 0-16,-11 2 0 16,16 2 0-16,-16-2 1 0,4 15-1 15,-4-1 0-15,0 4 0 16,-6 3 0-16,-3 5 0 16,2 3 0-16,-2-1-1 0,-2 3 1 15,6 0 1-15,-2-4 1 16,4-3-1-16,3-1 0 15,4-8 1-15,7-1-1 16,8-7 2-16,2-7-3 0,5 0 0 16,-1 0 0-16,6-9 0 15,3-3 1-15,-5-3-3 16,-1-4 1-16,2 0-1 16,-1-6 1-16,-5 1 1 0,-1-5-1 15,-7 2 1-15,2-1-2 16,-4 2 3-16,-3 1-1 15,-4 1 1-15,1 5-1 0,-4 3 1 16,-4 16-1-16,3-19 0 16,-3 19 0-16,0 0 0 15,0 0 0-15,0 0 0 16,0 0 0-16,-4 11 1 0,-3 3-1 16,2 3 0-16,1 4 1 15,4 1-1-15,0 0 1 16,0 3-1-16,5-2 1 15,8-2-1-15,2-3 0 0,1-3 0 16,6-2 1-16,0-5-1 16,3-1 1-16,-3-5-1 15,2-2 1-15,1 0-1 16,-1-2 0-16,0-5 0 0,0-1 0 16,-3-7 0-16,-2-1 0 15,1-3 0-15,-6-2-1 16,0-2 1-16,-5-5 0 0,0 2 1 15,-4-1-1-15,-2 3 0 16,0 0 0-16,-2 4 1 16,-1 3-1-16,0 6 0 15,0 11-1-15,0-14 0 0,0 14 0 16,0 0-1-16,0 0 1 16,0 17 0-16,0-1 0 15,0 3 0-15,1 6 0 0,1 0 1 16,0 3 0-16,5 2 0 15,-2-1 1-15,2-3-1 16,3 0 0-16,-2-5 0 16,5-4 0-16,-2-1 0 15,-1-6 1-15,4-4 0 0,-1-4-1 16,2-2 1-16,-2-1 0 16,-1-7 0-16,3-4 0 15,-4-4 0-15,4-2-1 16,-5-1 0-16,4-4 1 0,-3 2-1 15,1-2 0-15,-2 0 0 16,2 4 0-16,-4-1 1 16,3 5-1-16,-5 2 0 15,-6 13 0-15,12-15-1 0,-12 15 1 16,0 0 0-16,17 0 0 16,-17 0 0-16,11 10 0 15,-5 4 1-15,0 0-1 16,1 7 0-16,3 0 1 0,-2 1-1 15,4 0 1-15,0 1-1 16,3-3 1-16,-1-2-1 16,4-4 0-16,1 1-1 15,3-7-1-15,-2 1-2 0,1-7-6 16,1 2-14-16,-2-4-26 16,1-4-27-16,1 1-6 0,2-5-5 15,0-2 3-15</inkml:trace>
          <inkml:trace contextRef="#ctx0" brushRef="#br0" timeOffset="15440.1688">8832 1819 63 0,'14'-6'70'15,"-14"6"2"-15,14-21-34 16,-14 21-9-16,16-6-2 15,-16 6-7-15,0 0-5 16,0 0-3-16,4-14-2 0,-4 14-1 16,-10-7-4-16,-6 5-3 15,-5-2 0-15,0 4 1 16,-7 0 3-16,0 0 0 0,-8 5 1 16,3 3 0-16,0 3 0 15,-2 3 0-15,0 5-2 16,0 3-1-16,6 0-1 15,-1 3-1-15,6 2-2 0,3 0 0 16,6-2-1-16,8 0 2 16,7-4 1-16,4-3-3 15,11 0 2-15,2-8 0 16,6-1 0-16,7-4 2 0,1-4-1 16,2-1-3-16,2-6 0 15,-6-6 2-15,2-3-2 16,1-6 1-16,-2-3-2 15,-5-5 1-15,1-4-1 0,-5-2 3 16,-1-7-1-16,-2-1-1 16,-2-4 1-16,-1-3-2 15,-5-4 1-15,-2 2 0 16,-2-3 1-16,-5 3-1 0,-1 0 1 16,0 6 0-16,-8 2 0 15,-3 3 0-15,-2 7 0 16,-2 3 0-16,-1 5 0 15,1 5 0-15,-1 6 0 0,2 2-1 16,14 13 1-16,-18-18-1 16,18 18 0-16,0 0 0 15,-12 3 0-15,12 12 1 16,0 3 0-16,4 7 0 0,0 3 1 16,4 11 0-16,-1 4 0 15,0 6 1-15,3 4-1 16,-2 2 0-16,-1 3-1 0,2 2 1 15,-2 0-1-15,1-1 0 16,4 0 1-16,-1-5-1 16,2-2 0-16,2-5-1 15,-1-2 2-15,0-9-2 16,1-4-5-16,0-5-7 0,0-12-23 16,-2 4-40-16,-13-19-5 15,15 13-5-15,-15-13-4 16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6:50.0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0A7AA71-7C88-49DB-8CDC-1CB62018673E}" emma:medium="tactile" emma:mode="ink">
          <msink:context xmlns:msink="http://schemas.microsoft.com/ink/2010/main" type="inkDrawing" rotatedBoundingBox="4487,14604 15320,13233 15338,13378 4505,14748" semanticType="underline" shapeName="Other">
            <msink:sourceLink direction="with" ref="{06511C2B-0DE9-43E7-9769-045BF2C1322C}"/>
            <msink:sourceLink direction="with" ref="{B642D2E4-504A-4C13-991B-C224DAECAF8B}"/>
          </msink:context>
        </emma:interpretation>
      </emma:emma>
    </inkml:annotationXML>
    <inkml:trace contextRef="#ctx0" brushRef="#br0">0 1465 51 0,'47'0'76'16,"3"-9"-3"-16,12-6-2 15,-2-10-3-15,22 2-65 16,12-4-1-16,18 2 0 0,17-7 0 15,18 0-1-15,18-1 2 16,11-1-2-16,13 3 2 16,10-3 1-16,4 4 2 15,11-3 1-15,9 5 0 0,11-3 2 16,8 1-1-16,17-4-1 16,16 3 0-16,12-4-1 15,12-4-1-15,23 2-1 0,8-2-1 16,8 1-1-16,10 2-1 15,-1 1 1-15,1 0-1 16,4 1 0-16,-8 3 1 16,0-3-2-16,-7 0 0 0,-6-1 2 15,-5-1-1-15,-12-3 0 16,-2-1 0-16,-18 1 0 16,-9 0 1-16,-23 0-1 15,-20 1 1-15,-18 6 0 0,-23 1 1 16,-22 4-1-16,-26 3 1 15,-22 4-1-15,-22 2 1 16,-20 6-1-16,-20 0 0 0,-21 5-1 16,-6 1 1-16,-18 3-1 15,-9 0-1-15,-15 3 1 16,13-1-1-16,-13 1 1 16,-8 0-2-16,-6 1 0 0,-3 3-3 15,-4 2-1-15,-8 0-6 16,1 6-18-16,0 3-52 15,-15-3-2-15,-6-2-4 0,-5-7-6 16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6:51.2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06C7A00-A2A5-4F67-B30A-0E3B1FE95A18}" emma:medium="tactile" emma:mode="ink">
          <msink:context xmlns:msink="http://schemas.microsoft.com/ink/2010/main" type="inkDrawing" rotatedBoundingBox="3577,12389 14826,10874 14838,10965 3589,12480" semanticType="underline" shapeName="Other">
            <msink:sourceLink direction="with" ref="{48DEF94E-68BA-4B45-A881-7ACCE4C92FEE}"/>
          </msink:context>
        </emma:interpretation>
      </emma:emma>
    </inkml:annotationXML>
    <inkml:trace contextRef="#ctx0" brushRef="#br0">46 1566 28 0,'-25'2'54'0,"5"-2"3"0,8 0-4 16,12 0-43-16,0 0-8 16,12-9-3-16,17 6 0 15,7-2 1-15,11-1 3 0,15-3 3 16,6-1 0-16,15-3 2 15,6 1 1-15,24-3 2 16,11-3 3-16,22-4 0 16,13-1 1-16,26-2 0 15,16-6-2-15,23 2 0 0,21-2-2 16,9 1-3-16,2-2-2 16,13 0-1-16,13 1-2 0,3-2 1 15,8 0 2-15,8-8 0 16,9-2 1-16,21-9 1 15,12-1-1-15,21-5-1 16,10-2 0-16,13 0 0 0,4 2-2 16,1 3-1-16,-9 4-1 15,-7 2-1-15,-10 6 0 16,-21 0 0-16,-15 5-1 16,-23 0 0-16,-16 2 0 0,-18 4 0 15,-11-1 0-15,-23 1 0 16,-16 2 1-16,-15 1-1 15,-19 4 0-15,-20 1 0 16,-19 2 1-16,-25 4-1 0,-19 1 1 16,-21 4 0-16,-22 2 0 15,-23 2 2-15,-8 3-2 16,-15 2 1-16,-17 4-1 16,12-5 0-16,-12 5-1 15,0 0-1-15,0 0 1 0,0 0-1 16,-5 0-1-16,5 0 2 15,-21 8-1-15,5-3 1 0,1 1 1 16,-3 1 0-16,0 1-2 16,3-1 0-16,3-2-1 15,12-5-2-15,-19 13-3 16,19-13-3-16,-7 14-7 0,7-14-26 16,4 16-31-16,-4-16-7 15,18 10-2-15,-18-10-3 16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6:54.25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C9C5595-6E20-40A8-ADB2-233FB398D5F5}" emma:medium="tactile" emma:mode="ink">
          <msink:context xmlns:msink="http://schemas.microsoft.com/ink/2010/main" type="inkDrawing" rotatedBoundingBox="2084,8742 11735,6706 12134,8594 2483,10630" hotPoints="11186,6979 11516,8449 2708,10423 2379,8952" semanticType="enclosure" shapeName="Rectangle">
            <msink:sourceLink direction="with" ref="{2998F776-DC56-4E97-8332-5689C8E4ECBC}"/>
          </msink:context>
        </emma:interpretation>
      </emma:emma>
    </inkml:annotationXML>
    <inkml:trace contextRef="#ctx0" brushRef="#br0">855 3058 9 0,'0'0'9'16,"0"0"1"-16,-4-11-3 15,4 11 0-15,13-5-2 16,2 0 1-16,5 2 1 15,10-3 3-15,2-2 2 0,15-2 4 16,8 0 0-16,9-5 2 16,10 1 0-16,9-5-2 15,12-2-1-15,8-3-1 16,11-2-2-16,11-3 0 0,12-1-2 16,10-5 0-16,8 0-1 15,16-4 1-15,10-1 0 16,10-2 0-16,8-6-1 0,7 2 1 15,5-7-1-15,12 3 0 16,13-3-1-16,0-1-1 16,3-2-1-16,5 0 0 15,13 4 0-15,-1-3-2 0,-1 0-1 16,-3 1 1-16,4 3-1 16,3 0 0-16,2 2 1 15,-2 1-1-15,-11 1-1 16,3 2 1-16,1 0-1 0,-9 2 0 15,-13 0 1-15,-8 2-2 16,-9 0 0-16,-12 0 0 16,-15 4 0-16,-14-5-1 15,-19 5 1-15,-11-3-1 0,-12 4 1 16,-23 2 0-16,-17 0-1 16,-16 2 2-16,-11 2-1 15,-15 1 2-15,-13 4-1 0,-10 1 1 16,-8-1 0-16,-11 3-1 15,-2-1 1-15,-1-1-1 16,-11-2 0-16,-2 2-1 16,-6-2 0-16,-6-2 0 0,-3-1-1 15,0 0 1-15,-2-4-1 16,3 1 0-16,-1-2 0 16,-1-1 0-16,5 1 0 0,-1-2 1 15,5 1-2-15,2-3 1 16,2 2 0-16,-5-3 0 15,3 0 0-15,-1 4-1 16,-2-2 1-16,3 3-1 0,-3 3 1 16,1 3 0-16,-2 1-1 15,6 6 0-15,-2 0 1 16,3 3 0-16,-1 2-1 16,2 3 1-16,-3 0-1 0,-2 0 1 15,2 2-1-15,-11 3 1 16,-1 1-1-16,-9 1 1 15,0 0 0-15,-9 3 0 0,-2-2 0 16,-4 4 0-16,-5 1 0 16,1-1 0-16,-1 1-1 15,-7 0 0-15,-7 2-1 16,-4 3 1-16,-10 3-1 0,-9 0 1 16,-8 3-1-16,-13 1 1 15,-9 3 1-15,-11 1-1 16,-3 3 1-16,-12 0 0 15,1 2 1-15,-14 1-1 0,-3 2 0 16,-5 1 0-16,-4 2 0 16,-9 4 0-16,-7 2 1 15,-12 3-1-15,-4 2 0 16,-11 2 1-16,-8 3-1 0,-1 3 0 16,-10-3 0-16,0 6-1 15,-1-7 0-15,2 4-1 16,4 0-1-16,5-2-2 0,-1 3 0 15,3-3-2-15,6 3-3 16,-3-3 0-16,5 5 2 16,2-3 0-16,1-2 1 15,7-1 1-15,4-2 1 16,9-4 0-16,6-1 4 0,14-5 0 16,10-4 0-16,12-4 1 15,14-5 0-15,13-1 0 16,10-5 0-16,10-4 0 15,11-2 0-15,9-3 1 0,5 1-1 16,9-2 1-16,9-4-1 16,8 2 1-16,3 0 4 15,16-1-1-15,2-2 1 0,8 2 0 16,9-1-1-16,3-1 0 16,11 3 0-16,0 0-1 15,0 0-2-15,0 0-2 16,0 0 0-16,0 0 0 0,7-3-1 15,-7 3 1-15,16-3-2 16,-4 4-1-16,-12-1 0 16,22 2 1-16,-8 2 0 15,-2 0 1-15,1 3-1 0,2 2 1 16,-1 0 1-16,-2 3 1 16,-2 1 1-16,-2 2-2 15,0 2 1-15,-2 6 0 16,-4 1 1-16,0 7-1 0,-2 6 0 15,0 3 1-15,0 9-1 16,-4 4 1-16,-2 8-1 16,0 3 0-16,-1 7 0 15,-5 2 1-15,3 1-1 0,-5 6 1 16,2 0 0-16,-4 1 0 16,1 0 0-16,-1-1 0 15,1-3 0-15,2 0 2 0,1-1 1 16,1-9-1-16,6-5 0 15,-3-4 0-15,5-8 0 16,2-3 0-16,1-6 0 16,0-7-1-16,4-6-2 0,1-2 1 15,1-8-1-15,0 2 0 16,0-9 1-16,0 0-1 16,-6-11 0-16,15 15 1 0,-15-15-1 15,16 6 0-15,-16-6 1 16,19 5-1-16,-19-5 2 15,21 0-2-15,-6 0 1 16,7 0-1-16,8-4 3 0,5-3-2 16,16-1 1-16,7-5 0 15,21-2 0-15,12-6-1 16,14 1 1-16,14-2-1 16,12 1-7-16,4 3-13 0,0 8-29 15,2 5-25-15,-10 5-6 16,-13 5-3-16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7:01.5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2F19276-D564-43E3-BA7D-DCB7FB89378B}" emma:medium="tactile" emma:mode="ink">
          <msink:context xmlns:msink="http://schemas.microsoft.com/ink/2010/main" type="inkDrawing" rotatedBoundingBox="1783,3439 11991,2569 12003,2708 1794,3578" semanticType="underline" shapeName="Other">
            <msink:sourceLink direction="with" ref="{56738FDF-42FF-405B-8E4E-468AC9167F07}"/>
            <msink:sourceLink direction="with" ref="{0B309463-6D33-4E7B-8C7A-631205C56062}"/>
          </msink:context>
        </emma:interpretation>
      </emma:emma>
    </inkml:annotationXML>
    <inkml:trace contextRef="#ctx0" brushRef="#br0">383 905 25 0,'-67'0'69'0,"5"0"3"16,5-10-3-16,2 1-41 15,10-1-7-15,7 5-6 16,13-2-6-16,3 2-5 0,10 1-3 15,12 4-2-15,0 0-1 16,0 0-1-16,22 0-1 16,10 0 2-16,6 1 3 15,16-1 1-15,9 0 2 0,18-4 0 16,12-5 2-16,10-3 2 16,22-3-1-16,13-1 0 15,16-3-2-15,11 0 0 16,19-3-1-16,13-1 0 0,16 1-2 15,12-4 0-15,17 2 1 16,10-2-3-16,15 0 2 16,13-3-2-16,10 3 0 0,15-2 0 15,5 2 0-15,17-5 0 16,-1 2 0-16,0-1 2 16,6 0-4-16,4 2 4 15,-1-4-1-15,-8 4 0 0,-1-1 1 16,-9 2 0-16,-8 2 1 15,-10 4 0-15,-8 2 2 16,-18 2-1-16,-14 2 0 16,-9 4 1-16,-24-1-1 0,-10 3-1 15,-18 0 1-15,-12 1-1 16,-24 0 0-16,-13 3-1 16,-22-2 0-16,-17 1 1 0,-20 1-1 15,-14 1-1-15,-18 1 1 16,-10 0-1-16,-12 2 0 15,-10 1 1-15,-10 0-1 16,-5 0 1-16,-11 0 1 0,0 0-2 16,10 0 0-16,-10 0 1 15,0 0-1-15,0 0-1 16,0 0 1-16,0 0-1 16,0 0 0-16,0 0-1 0,0 0 1 15,0 0 0-15,0 0-1 16,0 0-2-16,0 0-5 15,0 0-11-15,0-12-58 0,0 12-3 16,0 0-7-16,-1-13-5 16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49:2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6F47A7F-9E38-4FC2-BB67-765E8AC7D7E7}" emma:medium="tactile" emma:mode="ink">
          <msink:context xmlns:msink="http://schemas.microsoft.com/ink/2010/main" type="inkDrawing" rotatedBoundingBox="3432,11318 9002,10529 9013,10612 3443,11401" semanticType="strikethrough" shapeName="Other">
            <msink:sourceLink direction="with" ref="{1A50D0BA-553B-4DF5-A38A-79B63B121B3D}"/>
          </msink:context>
        </emma:interpretation>
      </emma:emma>
    </inkml:annotationXML>
    <inkml:trace contextRef="#ctx0" brushRef="#br0">0 846 36 0,'15'-8'57'15,"12"-5"2"-15,16-8-4 16,11 1-40-16,13-7-8 15,25 4 5-15,17 0 4 0,19-2 2 16,17 7 2-16,22-7 2 16,23 7 1-16,16-10 0 15,18 6-2-15,16-7-7 0,16-3-3 16,19-1-3-16,14-5-2 16,0 1-2-16,10-4-1 15,-8 0-1-15,-1 1-1 16,-13 1 0-16,-17 0 0 15,-22 6-1-15,-21-1 1 0,-28 4 1 16,-24 6-2-16,-24 2 1 16,-23 4 0-16,-23 6 0 15,-27 3 0-15,-19 2-1 0,-19 2-3 16,-11 5-8-16,-19 0-13 16,0-11-38-16,-4 11-15 15,-16 1-8-15,4 1-4 0,0-4 1 16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0:04.47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7617132-6C63-48C0-9E56-F078185EED01}" emma:medium="tactile" emma:mode="ink">
          <msink:context xmlns:msink="http://schemas.microsoft.com/ink/2010/main" type="writingRegion" rotatedBoundingBox="19241,411 31201,-2 31337,3929 19378,4344"/>
        </emma:interpretation>
      </emma:emma>
    </inkml:annotationXML>
    <inkml:traceGroup>
      <inkml:annotationXML>
        <emma:emma xmlns:emma="http://www.w3.org/2003/04/emma" version="1.0">
          <emma:interpretation id="{14B0B91F-5076-4D8B-B212-0148808D8607}" emma:medium="tactile" emma:mode="ink">
            <msink:context xmlns:msink="http://schemas.microsoft.com/ink/2010/main" type="paragraph" rotatedBoundingBox="19241,411 29423,59 29473,1497 19291,18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151060-2085-44AA-8071-40A576C4F02A}" emma:medium="tactile" emma:mode="ink">
              <msink:context xmlns:msink="http://schemas.microsoft.com/ink/2010/main" type="inkBullet" rotatedBoundingBox="19264,1060 19441,1054 19445,1170 19268,1176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4 73 48 0,'0'-11'56'0,"0"11"-3"0,0-22-42 16,0 22-2-16,6-15-4 15,-6 15-4-15,15-14-1 16,-15 14-1-16,11-10-2 16,-11 10-2-16,13-1 0 0,-13 1 2 15,0 0-2-15,0 0 3 16,3 10 2-16,-3-10 3 16,-3 14 6-16,3-14 3 0,-15 16 2 15,15-16 2-15,-16 18 0 16,16-18-2-16,-12 16-1 15,12-16-3-15,-6 19-2 16,6-19-3-16,0 12-1 0,0-12-1 16,8 9 0-16,-8-9 0 15,24 2 3-15,-11-2-1 16,3-5 1-16,0 2 1 16,-1-4 3-16,-1-2 1 0,2 1-1 15,-6-2 2-15,2-1 1 16,-4-2 0-16,-8 13-2 15,17-20-2-15,-17 20-1 16,5-15-2-16,-5 15-2 0,0 0-1 16,-7-10-2-16,-6 10-1 15,1 2-6-15,-6-2-20 16,-7 4-50-16,25-4-3 0,0 0-6 16,0 0-4-16</inkml:trace>
      </inkml:traceGroup>
      <inkml:traceGroup>
        <inkml:annotationXML>
          <emma:emma xmlns:emma="http://www.w3.org/2003/04/emma" version="1.0">
            <emma:interpretation id="{94103BA5-E23F-425F-A9DB-29FD20B2FEA0}" emma:medium="tactile" emma:mode="ink">
              <msink:context xmlns:msink="http://schemas.microsoft.com/ink/2010/main" type="line" rotatedBoundingBox="20510,368 29423,59 29473,1497 20560,1806"/>
            </emma:interpretation>
          </emma:emma>
        </inkml:annotationXML>
        <inkml:traceGroup>
          <inkml:annotationXML>
            <emma:emma xmlns:emma="http://www.w3.org/2003/04/emma" version="1.0">
              <emma:interpretation id="{AC2B6F45-E18F-4D34-8C0E-E35E316E5F78}" emma:medium="tactile" emma:mode="ink">
                <msink:context xmlns:msink="http://schemas.microsoft.com/ink/2010/main" type="inkWord" rotatedBoundingBox="20510,368 22912,284 22962,1723 20560,1806"/>
              </emma:interpretation>
              <emma:one-of disjunction-type="recognition" id="oneOf1">
                <emma:interpretation id="interp1" emma:lang="en-IN" emma:confidence="0">
                  <emma:literal>Low</emma:literal>
                </emma:interpretation>
                <emma:interpretation id="interp2" emma:lang="en-IN" emma:confidence="0">
                  <emma:literal>how</emma:literal>
                </emma:interpretation>
                <emma:interpretation id="interp3" emma:lang="en-IN" emma:confidence="0">
                  <emma:literal>now</emma:literal>
                </emma:interpretation>
                <emma:interpretation id="interp4" emma:lang="en-IN" emma:confidence="0">
                  <emma:literal>show</emma:literal>
                </emma:interpretation>
                <emma:interpretation id="interp5" emma:lang="en-IN" emma:confidence="0">
                  <emma:literal>Law</emma:literal>
                </emma:interpretation>
              </emma:one-of>
            </emma:emma>
          </inkml:annotationXML>
          <inkml:trace contextRef="#ctx0" brushRef="#br0" timeOffset="5671.5151">1511-251 29 0,'-38'2'62'16,"-1"-2"0"-16,8 0-3 16,5 0-47-16,3-2-6 0,5 2-3 15,9 0-4-15,9 0-1 16,0 0 1-16,0 0 4 15,0 0 4-15,11-11 3 0,10-3 4 16,3 3 2-16,6-7 2 16,5 1-2-16,-4-6 1 15,6-1-5-15,-5-4-2 16,3 1-4-16,-5-3-1 16,-2-4-3-16,-7 2 3 0,-1-3-2 15,-8 3 1-15,1 0 0 16,-8 5 2-16,-4 3-1 15,-1 4 0-15,0 6 0 0,0 14-2 16,0 0 1-16,-8-3-2 16,1 14 0-16,-1 16-2 15,6 13 1-15,-5 9-2 16,-1 15 1-16,0 13-1 16,3 9 0-16,-3 5 1 0,0 12-1 15,5-2 0-15,-8 3-1 16,0 1 2-16,-5-4-1 15,-1-3 2-15,-7-9-2 0,-8-9 2 16,1-14 0-16,-4-8 1 16,-1-15 2-16,2-9-1 15,3-16 1-15,6-10 0 16,5-8 0-16,6-13-1 0,4-8 0 16,6-12 0-16,4-5-3 15,1-7 0-15,12-4 0 16,-2-4 0-16,6 0 0 15,5 2 0-15,1 2-2 0,1 5 2 16,0 8 0-16,3 6 0 16,1 8 0-16,1 8 2 15,8 10-2-15,-4 4 0 16,5 9 1-16,-3 9 0 0,2 9-1 16,3 3 0-16,-3 3-1 15,3 0 0-15,-4 4 1 16,0-6-3-16,-2-1 2 15,-2-5-1-15,-4-1 1 0,0-8 1 16,-2-2 0-16,-2-5 0 16,0-4 0-16,-3-5 0 15,6 0-1-15,1-4 0 0,5-6-2 16,-4-2 0-16,7-3 0 16,-4-2 1-16,1-1 0 15,0-3 0-15,-6-1 0 16,-3-1 2-16,-4-3 1 0,-4 2 0 15,0 0 0-15,-2 3 0 16,-6-4 0-16,1 7 0 16,-2-2 2-16,0 8-1 15,-6 1 1-15,-1 11-1 0,1-12 0 16,-1 12-1-16,0 0 1 16,0 12-1-16,2 3-1 15,-2 6-1-15,-2 4 1 16,2 4-1-16,3 1 1 15,5 1-1-15,3-3 1 0,3-3 0 16,4-3-1-16,7-9 2 16,6-2-1-16,-1-7 1 0,3-3 0 15,2-7 1-15,-5-6 1 16,-1-2-2-16,-5-5 1 16,-5-1 0-16,-6-7-1 15,-6 1 1-15,-7-4 0 0,0-1-1 16,-7 2 0-16,-5-5-1 15,-6 7 1-15,-1 0-1 16,-3 4 1-16,-3 7-2 16,-2 7 1-16,0 6-1 0,0 3 0 15,-1 8 0-15,4 7-1 16,1 5 1-16,5 4-1 16,1-1 1-16,4 0-1 15,9 0 1-15,4-3 0 0,5-5 1 16,16-8-2-16,3-4 2 15,6-3 0-15,11-8 0 16,3-7 2-16,2-2-2 16,-2-3 1-16,-3-3-2 0,-2-1 3 15,-1 3-2-15,-6 1 0 16,-8 3 1-16,0 5-1 16,-6 2 0-16,-5 6-1 0,0 4 1 15,-3 4 0-15,1 8 0 16,-5 6-1-16,-2 2 2 15,0 3-1-15,3 0 0 16,-3 2 0-16,1-1 0 0,1-4 0 16,6-1 1-16,0-4-1 15,5-5 0-15,8-4 1 16,-3-5-1-16,2-1 1 16,3-9-1-16,-1-3 2 0,-3-1-1 15,-3-4 1-15,-2 3-1 16,-7 1 0-16,0-2 0 15,-4 4-1-15,-7 11-1 16,5-14 0-16,-5 14 0 0,0 0-1 16,11 9 1-16,-11-9 0 15,8 23 0-15,-2-8 0 16,5-2 1-16,-1 2 0 0,6-6 1 16,2-3-1-16,1-4 1 15,5-2 0-15,2 0 0 16,5-13-1-16,-3 1 2 15,-3-6 0-15,2 0 0 0,-4-3 1 16,-2-3 0-16,-2 1 1 16,-8-3 0-16,-3 3 0 15,-5-1 0-15,-3 0-1 16,-10 3-1-16,-6 7-1 0,-11 0-2 16,-4 3-4-16,-2 3-2 15,-5 8-10-15,-1-1-14 16,1 1-51-16,7 0-2 0,3 1-7 15,9 3-2-15</inkml:trace>
        </inkml:traceGroup>
        <inkml:traceGroup>
          <inkml:annotationXML>
            <emma:emma xmlns:emma="http://www.w3.org/2003/04/emma" version="1.0">
              <emma:interpretation id="{A57F8416-E6FA-4564-94DE-2E0D835353FC}" emma:medium="tactile" emma:mode="ink">
                <msink:context xmlns:msink="http://schemas.microsoft.com/ink/2010/main" type="inkWord" rotatedBoundingBox="23799,656 25009,614 25034,1334 23824,1376"/>
              </emma:interpretation>
              <emma:one-of disjunction-type="recognition" id="oneOf2">
                <emma:interpretation id="interp6" emma:lang="en-IN" emma:confidence="0">
                  <emma:literal>to</emma:literal>
                </emma:interpretation>
                <emma:interpretation id="interp7" emma:lang="en-IN" emma:confidence="0">
                  <emma:literal>lo</emma:literal>
                </emma:interpretation>
                <emma:interpretation id="interp8" emma:lang="en-IN" emma:confidence="0">
                  <emma:literal>so</emma:literal>
                </emma:interpretation>
                <emma:interpretation id="interp9" emma:lang="en-IN" emma:confidence="0">
                  <emma:literal>ho</emma:literal>
                </emma:interpretation>
                <emma:interpretation id="interp10" emma:lang="en-IN" emma:confidence="0">
                  <emma:literal>tt</emma:literal>
                </emma:interpretation>
              </emma:one-of>
            </emma:emma>
          </inkml:annotationXML>
          <inkml:trace contextRef="#ctx0" brushRef="#br0" timeOffset="7938.7349">4556 312 19 0,'17'5'50'16,"-7"-5"-1"-16,-16 0-41 0,14-3-4 15,11-1 2-15,3 0 1 16,-2-3 1-16,1 1 1 16,-1-5 2-16,0-1-1 15,0-3 1-15,3 0 1 0,-1-7 0 16,-1-1 2-16,2-8-3 15,0-1-1-15,1-5-2 16,-1-5 1-16,1-6-2 16,-4 1 0-16,0-3-1 0,-3 0-2 15,0 1 3-15,0 1-1 16,-6 6 2-16,1 5 2 16,-6 8 1-16,1 0 0 0,0 10-1 15,-2 6 0-15,-5 13-1 16,3-13-3-16,-3 13-3 15,0 0-2-15,-1 9-2 0,-2 6-1 16,-1 8-1-16,-2 7 1 16,2 5-1-16,0 7 2 15,2 2 0-15,-2 7 0 16,-2-1 0-16,1 8-1 0,0-9 2 16,-1-1-1-16,1-3 0 15,0-3 1-15,1-7 0 16,4-5-2-16,0-6 2 15,1-7-1-15,10-3 2 0,-2-5 1 16,7-8-1-16,-1-1 0 16,5 0 3-16,-1-9-2 15,4-4 0-15,2-2 1 16,-2-6-2-16,2-1 1 0,-2 1 1 16,1-4-1-16,-5 3 0 15,2 0 1-15,-11 5 0 16,-1 4 1-16,-9 13-2 15,8-11 0-15,-8 11 0 16,0 0-2-16,-1 15 1 0,-3 2-2 16,1 4-1-16,2 1 1 15,0 3 1-15,1-1 1 16,5-2 0-16,4-1 1 0,10-6 1 16,2-5 1-16,5-6 1 15,2 0 0-15,6-4 0 16,-1-8 1-16,-3-3-1 15,-2-4 0-15,1-1 0 16,-7-5 0-16,-7 0-1 0,-2-6 0 16,-9 2 0-16,-4-3 0 15,-4 1-2-15,-11 3 0 16,-8 0 0-16,-5 4-2 0,-9 2 0 16,-5 4 0-16,-9 2 0 15,-1 5-2-15,-2 2-1 16,3-1-6-16,3 6-9 0,-4 0-26 15,-2 0-37-15,21 0-4 16,-2-2-5-16,7 2-4 16</inkml:trace>
          <inkml:trace contextRef="#ctx0" brushRef="#br0" timeOffset="8147.0705">4666-89 74 0,'0'0'85'16,"0"0"-4"-16,21 4-7 16,14-9 0-16,9-9-70 0,22 3-1 15,10-5-2-15,18 1-9 16,6-1-9-16,11 0-8 16,-5 6-14-16,4-9-24 15,1 9-16-15,-5 0-5 0,-3 1 3 16</inkml:trace>
        </inkml:traceGroup>
        <inkml:traceGroup>
          <inkml:annotationXML>
            <emma:emma xmlns:emma="http://www.w3.org/2003/04/emma" version="1.0">
              <emma:interpretation id="{C00B50A9-66C3-4293-9536-670BE8E2936A}" emma:medium="tactile" emma:mode="ink">
                <msink:context xmlns:msink="http://schemas.microsoft.com/ink/2010/main" type="inkWord" rotatedBoundingBox="25759,449 29432,322 29461,1159 25789,1287"/>
              </emma:interpretation>
              <emma:one-of disjunction-type="recognition" id="oneOf3">
                <emma:interpretation id="interp11" emma:lang="en-IN" emma:confidence="0">
                  <emma:literal>handle</emma:literal>
                </emma:interpretation>
                <emma:interpretation id="interp12" emma:lang="en-IN" emma:confidence="0">
                  <emma:literal>handbe</emma:literal>
                </emma:interpretation>
                <emma:interpretation id="interp13" emma:lang="en-IN" emma:confidence="0">
                  <emma:literal>handhe</emma:literal>
                </emma:interpretation>
                <emma:interpretation id="interp14" emma:lang="en-IN" emma:confidence="0">
                  <emma:literal>handli</emma:literal>
                </emma:interpretation>
                <emma:interpretation id="interp15" emma:lang="en-IN" emma:confidence="0">
                  <emma:literal>hande</emma:literal>
                </emma:interpretation>
              </emma:one-of>
            </emma:emma>
          </inkml:annotationXML>
          <inkml:trace contextRef="#ctx0" brushRef="#br0" timeOffset="9647.0883">6601-229 82 0,'-13'-5'89'15,"13"5"-6"-15,-16-25-5 16,16 6-1-16,0-1-71 0,14 0-2 16,5-3-2-16,5-3-4 15,0 1 0-15,3-1-1 16,-3-1 0-16,-1-1 0 16,-9-1 2-16,1 5 1 0,-6 0 2 15,-3 3 1-15,-3 1 1 16,-3 4 0-16,0 4 0 15,0 12-1-15,0 0-1 16,0 0-1-16,0 0 0 0,-3 16-1 16,-1 11-1-16,1 4 0 15,0 8 0-15,-2 8 1 16,-2 6-1-16,-5 7 0 16,2 1-1-16,-8 5 2 15,1-1-2-15,-3 0 2 0,0 0-1 16,-3-8 0-16,0-4 1 15,1-10 0-15,1-6 1 16,4-11 0-16,5-6 1 0,12-20-1 16,-13 16 1-16,13-16 0 15,0-10 0-15,4-2 0 16,11-9-1-16,-1-2 1 0,4-4 0 16,4-3-2-16,-1 5 0 15,3-1 0-15,-1 6 0 16,0 3-2-16,0 7 1 15,-2 4-1-15,1 6 0 0,-5 4 2 16,3 4-2-16,2 9 1 16,1 1 1-16,1-1 0 15,1 2-1-15,3 2 1 16,6-6 0-16,-1-4-1 0,8-2 2 16,0-8-2-16,3-1 2 15,-1 0-2-15,3-11 2 16,-2-3-1-16,-4-3 2 15,1-2-1-15,-11-3 0 0,-3-2 1 16,-8-3-1-16,-6 1 1 16,-2-1 0-16,-10 3-1 15,-1 2 0-15,-2 3 0 16,-9 1-1-16,0 6 1 16,-5 6-2-16,0 6 1 0,-4 0-1 15,0 8 0-15,-2 6 0 16,1 2-1-16,2 1 1 15,6 2-1-15,1-1 0 0,6 2 0 16,5-6 1-16,1-1 0 16,0-13 0-16,18 13 1 15,-5-11 1-15,3-2 0 16,-3 0 0-16,4-2 1 0,-3-5 0 16,-14 7 0-16,19-11-1 15,-19 11 1-15,11-8-2 16,-11 8 1-16,0 0-2 0,13 0 2 15,-13 0-2-15,10 15 1 16,-10-15 0-16,10 22 0 16,-2-8 0-16,-8-14-2 15,19 18 2-15,-8-8-1 0,4-1 1 16,1-2 0-16,2-3 1 16,3-2-1-16,-3-2 2 15,0 0-2-15,1 0 2 16,-3-4-1-16,2-3-1 0,-3-3 1 15,3-4 0-15,-1-1 0 16,-4-1-1-16,2-1 1 16,0-1-1-16,-4 2 1 15,-1-1-1-15,0 5 0 0,-10 12 0 16,14-18-1-16,-14 18 0 16,14-6 0-16,-14 6 0 15,15 5-1-15,-10 10 1 16,-1-1 0-16,0 5 1 0,-1 3-2 15,1-2 2-15,-3 5 0 16,0-5 0-16,-1-2 0 16,0-4 2-16,2-3-2 0,-2-11 1 15,4 15 1-15,-4-15-1 16,9-3 0-16,-9 3 1 16,16-21-1-16,-4 8 0 0,0-4 0 15,2-1 0-15,-2-1-1 16,1 3 0-16,1 2 0 15,2 2 0-15,-1 2-1 16,-3 3 0-16,1 7 0 0,-1 0 0 16,1 3 0-16,-2 6 0 15,-1 3-1-15,0 0-1 16,5 8-7-16,-2-8-7 16,8 2-13-16,1 0-20 15,5-3-30-15,11 0-5 0,5-11-5 16</inkml:trace>
          <inkml:trace contextRef="#ctx0" brushRef="#br0" timeOffset="10165.0018">8510 1 37 0,'25'-19'74'15,"-4"0"2"-15,-3 8-19 16,-7-5-16-16,-2 1-10 16,-2 2-10-16,-7 13-6 15,0-12-6-15,0 12-1 0,-24 3-3 16,3 6-1-16,-8 4-1 15,-6 6 0-15,3 3-1 16,-7 2 1-16,10 0-2 0,-1 0 1 16,9-1-1-16,2-2-2 15,11-6 1-15,5-3-1 16,3-12 1-16,10 14-1 16,10-13 2-16,3-2-1 0,2-7 1 15,3-4 1-15,1-4 0 16,4-4-1-16,-5-4 1 15,0-2-1-15,-6-6 1 16,1-4 0-16,-3-1 1 0,0-6 0 16,-3 0-1-16,2-3 0 15,-2-2 0-15,1 2 1 16,-5 5 0-16,-1 3 1 0,-1 8-2 16,-6 6-1-16,2 6 1 15,-7 18-2-15,0 0 1 16,0 0-1-16,0 18 0 15,0 9 0-15,-1 8-2 0,-5 7 1 16,5 4 1-16,0 4-1 16,1 2 0-16,0 1 0 15,8-3-2-15,1-3 0 0,1-4-1 16,6-6 0 0,0-5-3-16,-1-6-6 0,3-5-13 15,0-7-17-15,-8-12-28 16,12-2-9-16,-3 0-5 15,1-11 2-15</inkml:trace>
          <inkml:trace contextRef="#ctx0" brushRef="#br0" timeOffset="11021.3298">9392-502 59 0,'0'0'74'0,"-20"-22"0"15,15 9-2-15,-17 0-45 16,22 13-7-16,-9-14-6 15,9 14-7-15,0 0-2 0,-5-12-2 16,5 12 0-16,0 0 1 16,-9 13 0-16,4 4 2 15,-3 5 1-15,-3 8 1 16,1 5 0-16,-4 6-2 16,2 4-1-16,-3 0-1 0,9 4-2 15,2-4-1-15,2-4 0 16,2 0-1-16,6-5-1 0,3 0 1 15,6-7 1-15,2-1-1 16,2-8 0-16,2-2 1 16,4-5-1-16,-1-4 1 15,3-7 0-15,3-2-1 0,1-5 1 16,0-7 0-16,1-5 0 16,-1-5-2-16,1-3 1 15,3 0 0-15,-1-7-1 16,-6 2 1-16,-3 0 0 0,-3-1 1 15,-5 6-1-15,-5 1 2 16,-5 5-2-16,-4 5 1 16,-3 14 1-16,0 0 0 15,-18-4-3-15,6 10 1 0,-7 11 0 16,2 6 1-16,-2 3-1 16,2 6 0-16,1-2 1 15,9 2-1-15,3-2 2 0,4-4 0 16,11-1 0-16,9-8 1 15,8-4 1-15,7-1-1 16,5-8 1-16,3-1-1 16,4-1 0-16,1-5 0 0,-2-3-2 15,-2-6-3-15,-4 2-5 16,-6-6-7-16,-1 2-11 16,-7-4-15-16,-9-4-26 0,5 7-18 15,-9-1-5-15,-13 16-1 16</inkml:trace>
        </inkml:traceGroup>
      </inkml:traceGroup>
    </inkml:traceGroup>
    <inkml:traceGroup>
      <inkml:annotationXML>
        <emma:emma xmlns:emma="http://www.w3.org/2003/04/emma" version="1.0">
          <emma:interpretation id="{48091D10-5D16-4FC7-BC3C-B390C3F7E5E8}" emma:medium="tactile" emma:mode="ink">
            <msink:context xmlns:msink="http://schemas.microsoft.com/ink/2010/main" type="paragraph" rotatedBoundingBox="25291,1850 31203,1498 31344,3866 25433,421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18B2BFF-FB90-4064-96CA-C46448F05515}" emma:medium="tactile" emma:mode="ink">
              <msink:context xmlns:msink="http://schemas.microsoft.com/ink/2010/main" type="line" rotatedBoundingBox="25291,1850 31081,1505 31170,2994 25380,3339"/>
            </emma:interpretation>
          </emma:emma>
        </inkml:annotationXML>
        <inkml:traceGroup>
          <inkml:annotationXML>
            <emma:emma xmlns:emma="http://www.w3.org/2003/04/emma" version="1.0">
              <emma:interpretation id="{86A16E71-2110-48C5-A393-685B42EA0AF2}" emma:medium="tactile" emma:mode="ink">
                <msink:context xmlns:msink="http://schemas.microsoft.com/ink/2010/main" type="inkWord" rotatedBoundingBox="27276,1811 31086,1584 31170,2994 27360,3221"/>
              </emma:interpretation>
              <emma:one-of disjunction-type="recognition" id="oneOf4">
                <emma:interpretation id="interp16" emma:lang="en-IN" emma:confidence="0">
                  <emma:literal>disruptive</emma:literal>
                </emma:interpretation>
                <emma:interpretation id="interp17" emma:lang="en-IN" emma:confidence="0">
                  <emma:literal>dis surprise</emma:literal>
                </emma:interpretation>
                <emma:interpretation id="interp18" emma:lang="en-IN" emma:confidence="0">
                  <emma:literal>dis riptide</emma:literal>
                </emma:interpretation>
                <emma:interpretation id="interp19" emma:lang="en-IN" emma:confidence="0">
                  <emma:literal>dis uptime</emma:literal>
                </emma:interpretation>
                <emma:interpretation id="interp20" emma:lang="en-IN" emma:confidence="0">
                  <emma:literal>dis umpire</emma:literal>
                </emma:interpretation>
              </emma:one-of>
            </emma:emma>
          </inkml:annotationXML>
          <inkml:trace contextRef="#ctx0" brushRef="#br0" timeOffset="14257.5816">8042 1312 69 0,'0'0'77'0,"0"0"-3"16,0 0-2-16,16 3-59 15,-5-2-1-15,5-1 2 0,1-2-5 16,5-7-4-16,-1-1 0 16,1-5-2-16,-2-4-1 15,1-2 0-15,-3-3 0 0,-1-7-1 16,-6 3 2-16,2-5 0 16,-5 0 1-16,-1 0 0 15,2 5 0-15,-3 2 2 16,-1 0-3-16,-1 7 0 15,3 3-1-15,-7 16 0 0,4-19-3 16,-4 19 0-16,0 0-1 16,0 0-1-16,0 0 1 15,13 9 0-15,-2 4-1 0,0 0 0 16,7 6 3-16,1 3-1 16,4 0 2-16,-3 4 0 15,4-3 0-15,-1 3 0 16,3-2 0-16,-5 1 2 0,-1-2-1 15,-2 1-1-15,-1-5 0 16,0 0 0-16,-6-3 0 16,1-3 0-16,-4-2 0 15,-8-11 0-15,18 13 0 0,-8-11 0 16,4-2-1-16,-1 0 0 16,5-9 0-16,0-3 0 15,0-2-1-15,-1-6 0 0,-2 2 0 16,0-4 1-16,-4-1 0 15,-3-2 0-15,2 4 0 16,-4 2 0-16,-1 2 0 16,-2 3 0-16,5 2 0 0,-8 12 0 15,0 0 0-15,10-1 0 16,-10 1-1-16,9 15 1 16,-4-1-1-16,2 4 1 0,1 0 0 15,6 3 0-15,4-3 1 16,3-3 0-16,3-4-1 15,6-4 2-15,-1-3-2 16,8-4 1-16,-8 0 0 0,2-9 0 16,-6-4 0-16,-2-2-1 15,-1-3 1-15,-8 0 0 16,-6-6 0-16,-4 3 1 16,-2-1 1-16,-2 2 0 15,0 5 0-15,0 3 1 0,0 12-3 16,-4-18 0-16,4 18-1 15,0 0 0-15,0 6-1 16,0 9-1-16,4 1 0 16,8 6 1-16,0 1 0 0,5 3 0 15,8-2-3-15,1 3-5 16,5-8-12-16,4-4-26 16,11 0-31-16,-7-6-6 15,-3-4-4-15</inkml:trace>
          <inkml:trace contextRef="#ctx0" brushRef="#br0" timeOffset="14906.6417">9424 1207 28 0,'14'-42'80'0,"3"7"0"15,7 4-4-15,6 3-5 16,18 10-59-16,-5 2-7 0,3 9-1 16,6 5-3-16,-2 2-1 15,2 8-1-15,-8 9-1 16,0 4 0-16,-8 2 0 15,-9 7 0-15,-8-6 2 0,-11 4 2 16,-8-3 2-16,-4 1 1 16,-16-4 2-16,-8-1 1 15,-7-1-1-15,-5-5 1 16,0-1-5-16,-2-4-7 0,4-5-9 16,4-1-6-16,7-5-15 15,7-14-31-15,20 15-16 16,-14-23-6-16,14 10 3 15</inkml:trace>
          <inkml:trace contextRef="#ctx0" brushRef="#br0" timeOffset="14566.5433">9631 669 82 0,'-1'-13'90'0,"1"13"-6"16,0 0-6-16,0 0-1 15,0 0-71-15,-11 24-4 16,9 4-2-16,1 6 0 0,-2 13 1 16,3 5 0-16,0 12 1 15,0 5 0-15,0 6-1 16,0 3 2-16,4 3 0 0,-1 5-3 16,0 4-1-16,-3 1-1 15,0-3-3-15,0-1-1 16,-3 1-2-16,-5-11-9 15,-5-1-13-15,-2-17-18 0,-9-5-30 16,9-11-5-16,-2-13-3 16</inkml:trace>
          <inkml:trace contextRef="#ctx0" brushRef="#br0" timeOffset="15431.066">9966 1228 31 0,'0'-20'76'0,"0"-1"-2"0,8-1-3 15,6 21-28-15,8-17-28 16,15 5-3-16,0-3-4 16,11 5-2-16,2 2 0 15,4 4-1-15,-3 3 0 0,-2 2-1 16,-2 1-2-16,-5 7-2 16,-6 3-1-16,-5 0-1 15,-9 4 1-15,-4-1-2 16,-5 3-7-16,-5-6-15 0,-8 5-45 15,3-1-4-15,-3-15-5 16,-1 22-1-16</inkml:trace>
          <inkml:trace contextRef="#ctx0" brushRef="#br0" timeOffset="15176.62">10103 746 24 0,'21'-17'87'0,"-3"6"-3"0,-5 2-4 15,-2 4-5-15,-25 5-50 16,14 0-10-16,13 8-7 16,-5 11-4-16,-2 7-3 15,-2 9-1-15,-4 8 0 0,0 8 0 16,-4 7 0-16,-5 4 0 16,1 3 0-16,-4-3-3 15,4-1-5-15,1-4-7 16,2-3-13-16,2-2-29 0,-1-12-22 15,0-11-4-15,-1-9-4 16</inkml:trace>
          <inkml:trace contextRef="#ctx0" brushRef="#br0" timeOffset="15620.7868">10449 888 63 0,'16'-4'85'0,"-16"4"-9"15,25 0-22-15,-11 9-46 16,0 10-75-16,0-15-16 16,6 1-4-16</inkml:trace>
          <inkml:trace contextRef="#ctx0" brushRef="#br0" timeOffset="16000.3126">10763 1048 31 0,'0'0'86'0,"0"0"-5"15,-6 15-4-15,6-15-3 16,-3 20-44-16,3-20-28 16,0 20 0-16,3-5-1 0,1 1-1 15,2 3 0-15,0-3 0 16,1-2 1-16,1-3 1 16,-8-11 2-16,19 14 0 0,-19-14 2 15,24 0-1-15,-8-5 1 16,0-6 0-16,-1-5-1 15,6-6-1-15,-2-1-2 16,0-3-3-16,-2-2-3 0,-1-2-3 16,2 0-4-16,-3 0-6 15,-1 4-12-15,1-1-12 16,-4 2-29-16,4 7-12 0,-3 7-3 16,2 4 3-16</inkml:trace>
          <inkml:trace contextRef="#ctx0" brushRef="#br0" timeOffset="16435.002">11181 1078 42 0,'24'4'81'0,"3"-4"-2"16,4 0-6-16,-1 10-23 0,1-12-34 15,-3-10-5-15,3 3-6 16,-5-4-3-16,-5-3-1 15,-6-2 0-15,-4-1 0 16,-5-1 2-16,-3-2 2 0,-3 1 0 16,-5 2 1-16,-5 1 1 15,-3 5-1-15,-3 1 0 16,-4 9 0-16,-3 1-3 0,-1 5-1 16,-2 9 0-16,-2 7 0 15,-1 7 0-15,-2 7 1 16,3 1-1-16,5 3 1 15,12 3 0-15,4-3 1 0,7 0 0 16,22-3 1-16,11-7-1 16,13-4 0-16,9-7 0 15,8-6 0-15,4-2 0 0,3-8-2 16,-3 0-2-16,-4-5-2 16,-8-7-3-16,-7 1-3 15,-10-3-2-15,-6 0-5 16,-16-3-6-16,-4 8-10 15,-12 9-35-15,0 0-17 0,-20-11-3 16,-14 9-1-16</inkml:trace>
          <inkml:trace contextRef="#ctx0" brushRef="#br0" timeOffset="12078.9638">6654 1216 13 0,'8'-14'73'0,"-8"-1"1"16,-1 1-3-16,-14-3-5 15,0 6-60-15,-2 6-1 0,-9 1 0 16,0 4-1-16,-9 4 2 16,3 9 0-16,-13 4 2 15,1 7 0-15,-3 6 1 16,0 5 2-16,0 5 1 0,0 7-1 16,7 1-2-16,3 1-1 15,7 2-2-15,9-3 1 16,7-3-2-16,12-2-1 15,4-6-1-15,16-6 1 0,9-8-2 16,3-6 1-16,8-9-1 16,5-7 0-16,-2-1-1 15,4-13 0-15,0-7 0 16,-1-9 0-16,2-6-1 16,-4-7 0-16,-3-7 0 0,-5-6 0 15,-1-9-1-15,-3-4 2 16,-4-3-1-16,-1-3 0 15,-3 0 1-15,1-1-1 16,-7 7 1-16,2 4 0 0,-1 9 0 16,-5 6 0-16,1 12 0 15,-6 11 0-15,2 5-1 16,-6 7 1-16,-3 14-2 16,0 0 1-16,0 0 0 0,0 0-1 15,-3 24 0-15,-2 3 0 16,-2 10 1-16,2 7 0 15,-2 9 1-15,0 7-1 0,5 4 0 16,-1 4 0-16,3-2 0 16,0-1 1-16,5-5-1 15,9-7 1-15,-2-6-1 16,5-8 1-16,3-6 0 0,3-13 0 16,1-6-1-16,3-8 1 15,0-6 0-15,0-2 0 16,1-10 0-16,-4-7-1 15,-5-3-1-15,0-5 0 0,-7-2 1 16,-6-3-1-16,-4-1 0 16,-2 2 0-16,0 2 1 15,-2 3 0-15,-2 7 1 0,-4 4 0 16,8 15-1-16,0 0 0 16,-12 3 1-16,8 18-2 15,0 4 1-15,3 5 0 16,-2 5-2-16,3-2-2 0,8 5-4 15,2-8-9-15,6 1-17 16,5-4-46-16,1-12-4 16,-1-8-6-16,-2-7-4 0</inkml:trace>
          <inkml:trace contextRef="#ctx0" brushRef="#br0" timeOffset="12226.5488">7217 1091 73 0,'-6'-26'79'0,"0"6"-9"16,1 3-16-16,-2-16-63 0,7 33-55 15,8-13-7-15,-8 13-7 16</inkml:trace>
          <inkml:trace contextRef="#ctx0" brushRef="#br0" timeOffset="12707.6012">7587 1127 67 0,'4'10'87'0,"-4"-10"-1"15,-12 3-8-15,-2-3-1 16,-5 2-68-16,1-2-5 0,0 8 0 15,-2-4-3-15,-1 6-1 16,1 0 0-16,2 3-1 16,0 2-1-16,2-2 1 0,7 2 0 15,2-2 1-15,7 0-1 16,0 0 3-16,15-2-1 16,7-1 2-16,5 1 0 0,9-1 0 15,2 2 0-15,4 0 0 16,-2 1 0-16,-4 3-1 15,-1 0 0-15,-10-3-1 16,-7 2 2-16,-7 0-1 0,-10-4 2 16,-6 2 0-16,-12-2-1 15,-8-2 1-15,-11 3 1 16,-3-2-1-16,-5 2-1 16,-3 0 0-16,1 1-2 15,2 1 1-15,6-2-2 0,6 2-3 16,5-2-2-16,10 4-5 15,6-6-5-15,7 3-10 16,4-13-10-16,0 13-24 0,15-9-25 16,1-1-4-16,5-3-2 15</inkml:trace>
        </inkml:traceGroup>
      </inkml:traceGroup>
      <inkml:traceGroup>
        <inkml:annotationXML>
          <emma:emma xmlns:emma="http://www.w3.org/2003/04/emma" version="1.0">
            <emma:interpretation id="{7EFAC52D-B014-4A7E-B458-043C8DE381CB}" emma:medium="tactile" emma:mode="ink">
              <msink:context xmlns:msink="http://schemas.microsoft.com/ink/2010/main" type="line" rotatedBoundingBox="28688,2880 31318,2862 31326,3999 28696,4017"/>
            </emma:interpretation>
          </emma:emma>
        </inkml:annotationXML>
        <inkml:traceGroup>
          <inkml:annotationXML>
            <emma:emma xmlns:emma="http://www.w3.org/2003/04/emma" version="1.0">
              <emma:interpretation id="{61074575-E203-4C9F-9665-72517C1D60F3}" emma:medium="tactile" emma:mode="ink">
                <msink:context xmlns:msink="http://schemas.microsoft.com/ink/2010/main" type="inkWord" rotatedBoundingBox="28688,2880 31318,2862 31326,3999 28696,4017"/>
              </emma:interpretation>
              <emma:one-of disjunction-type="recognition" id="oneOf5">
                <emma:interpretation id="interp21" emma:lang="en-IN" emma:confidence="0">
                  <emma:literal>tech.</emma:literal>
                </emma:interpretation>
                <emma:interpretation id="interp22" emma:lang="en-IN" emma:confidence="0">
                  <emma:literal>tech'</emma:literal>
                </emma:interpretation>
                <emma:interpretation id="interp23" emma:lang="en-IN" emma:confidence="0">
                  <emma:literal>tech,</emma:literal>
                </emma:interpretation>
                <emma:interpretation id="interp24" emma:lang="en-IN" emma:confidence="0">
                  <emma:literal>tech"</emma:literal>
                </emma:interpretation>
                <emma:interpretation id="interp25" emma:lang="en-IN" emma:confidence="0">
                  <emma:literal>techs</emma:literal>
                </emma:interpretation>
              </emma:one-of>
            </emma:emma>
          </inkml:annotationXML>
          <inkml:trace contextRef="#ctx0" brushRef="#br0" timeOffset="17084.0834">9424 2347 11 0,'0'0'88'0,"0"0"1"16,18-10-6-16,17-1-5 15,9-3-7-15,3 0-83 16,16 1-23-16,8 11-37 16,4-8-8-16,1 3-7 0,-5 0-3 15</inkml:trace>
          <inkml:trace contextRef="#ctx0" brushRef="#br0" timeOffset="16891.5744">9749 1825 82 0,'13'-5'90'0,"-2"4"-6"16,-11 1-4-16,16 1-4 15,-16 14-70-15,0 6-5 0,0 9-1 16,0 6 0-16,-5 9 2 16,-7 11-2-16,-4 9 5 15,-7 7-1-15,-1 9 1 16,-9 5 0-16,1 5 0 0,-1-2 0 15,1-3-1-15,6-3 0 16,5-7-2-16,6-12-1 16,5-13 0-16,9-11 0 15,2-12-2-15,12-13-1 0,3-7-6 16,0-8-8-16,5-13-15 16,3-3-30-16,-2-11-20 15,1-7-7-15,-3-11-5 0</inkml:trace>
          <inkml:trace contextRef="#ctx0" brushRef="#br0" timeOffset="17498.6562">10181 2601 79 0,'0'0'85'0,"-4"13"-5"0,4-13-6 16,9-8-3-16,10-5-70 16,-6-3-3-16,6-4-2 0,1-2-2 15,0-6 1-15,-2 1-1 16,-5-1 4-16,-4 1 3 15,-2 1 4-15,-2 2 1 16,-5 5 2-16,-1 4-1 0,1 15 1 16,-23-17-2-16,7 17 0 15,-3 6-2-15,1 8-1 16,-6 5-1-16,1 7 0 16,-1 3 0-16,5 2 1 0,-1 3 0 15,8-2 0-15,6-1 1 16,6-2-1-16,3-5 0 15,12-6 1-15,8-2 0 16,9-6-1-16,7-5 0 0,2-5-3 16,5 0-3-16,5-5-7 15,-4-6-15-15,5-10-37 16,0 7-18-16,-4-3-8 0,-1-1-4 16,-1 0 0-16</inkml:trace>
          <inkml:trace contextRef="#ctx0" brushRef="#br0" timeOffset="18366.6105">11135 2339 48 0,'15'-13'85'0,"-15"13"-1"0,-8-12-6 15,-8 9-1-15,16 3-55 16,-23-4-9-16,-12 2-3 0,0 8-3 15,-9 3-1 1,-1 10-1-16,0 2 1 0,0 4-1 16,3 5 0-16,6 4-2 15,1-2 0-15,12 0-1 0,10 1 0 16,10-4-1-16,6-5 0 16,17-6-1-16,12-3-1 15,10-7-2-15,7-5-1 16,5-3-1-16,5-7-4 0,1-6-4 15,1-6-7-15,-4-5-8 16,-3-2-4-16,-3-9 2 16,-4 0 1-16,-2-6 4 15,-6-2 4-15,-3-4 7 0,-6-10 8 16,-2 3 12-16,-6 0 7 16,-1-1 5-16,-5 6 2 15,-5 3 0-15,-3 4-3 16,-5 5 2-16,-1 11-3 15,-2 2-2-15,-2 8-2 0,-9 3-3 16,11 13-3-16,-19-13-2 16,19 13 0-16,-23 2-1 15,11 11 1-15,-3 8 0 0,2 7 0 16,0 8-1-16,-2 9 1 16,2 5 0-16,0 5 2 15,4 4-1-15,1 5-1 16,1 1 0-16,5-1-1 0,-2-1 1 15,2-3-1-15,2-4 0 16,-1-4-2-16,-2-6 1 16,-1-6-1-16,3-11 0 0,-2-6 1 15,1-5 1-15,2-18 0 16,-2 12 0-16,2-12-1 16,0-11 0-16,7-8 1 15,1-3-1-15,-3-6-1 0,9-1-2 16,-4-6 1-16,7 2-1 15,-4 3 0-15,6 1 0 16,1 5 0-16,3 5 0 16,1 5 0-16,0 3 0 0,0 7 0 15,-1 4 1-15,-2 4 0 16,-2 9 1-16,-6 3-1 16,1 8 2-16,-6 1-1 0,1 4 0 15,2 0 0-15,1-2 0 16,-1-2 0-16,-2-1-1 15,2-5 1-15,-2-7-1 16,9-4 1-16,-4-3-3 16,-1-5-3-16,4 0-6 0,-4-3-9 15,5-4-21-15,2 4-36 16,-7-6-8-16,1-4-7 16,-5-2-2-16</inkml:trace>
          <inkml:trace contextRef="#ctx0" brushRef="#br0" timeOffset="18507.5925">12003 2546 32 0,'15'-7'99'0,"-2"-3"-3"0,-1 1-6 16,-12 9-2-16,8-12-28 15,-8 12-34-15,0-22-21 16,4-13-73-16,-4 35-18 0,-8-13-2 16,8 13-8-16,-23-19-7 15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05:48.59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47D150B-338A-45E1-9DD6-9C0FF9EC474E}" emma:medium="tactile" emma:mode="ink">
          <msink:context xmlns:msink="http://schemas.microsoft.com/ink/2010/main" type="inkDrawing" rotatedBoundingBox="9669,5586 12241,4245 12323,4404 9752,5744" semanticType="callout" shapeName="Other">
            <msink:sourceLink direction="with" ref="{A4EDD647-4F5E-4EC0-B68E-D0094044A4EF}"/>
          </msink:context>
        </emma:interpretation>
      </emma:emma>
    </inkml:annotationXML>
    <inkml:trace contextRef="#ctx0" brushRef="#br0">0 1314 45 0,'14'3'74'16,"-5"-1"-3"-16,-9-2-3 16,19 0-3-16,-19 0-65 0,28 0-1 15,8 1-1-15,7-1 4 16,20-3-1-16,22-10 0 15,14-15 0-15,17-11 1 16,24-23 0-16,19-20 0 0,28-25 0 16,19-20-1-16,16-18-8 15,11-7-27-15,4-8-30 16,13 10-7-16,-22 13-3 16,-17 22-1-16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05:52.5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C54AEAB-8E7D-455A-B01F-A9F6BB46B60E}" emma:medium="tactile" emma:mode="ink">
          <msink:context xmlns:msink="http://schemas.microsoft.com/ink/2010/main" type="inkDrawing" rotatedBoundingBox="2940,9360 14547,8292 14565,8492 2958,9561" semanticType="underline" shapeName="Other">
            <msink:sourceLink direction="with" ref="{74BFAA0A-CFC7-441C-8E31-21F41F6D93CA}"/>
            <msink:sourceLink direction="with" ref="{7FDD42F0-B5B2-4FCB-A905-C24B453C0337}"/>
            <msink:sourceLink direction="with" ref="{0BEA14A2-0D66-4893-9DE9-7366073722D4}"/>
          </msink:context>
        </emma:interpretation>
      </emma:emma>
    </inkml:annotationXML>
    <inkml:trace contextRef="#ctx0" brushRef="#br0">-5 1151 47 0,'0'0'48'0,"0"-7"3"16,11 0-47-16,7-2-6 15,2 3 0-15,9-5 2 16,2 1 0-16,13-4 2 0,-1 3 1 16,13-3 0-16,-3 1 1 15,15-1-1-15,10 3 1 16,4-4 0-16,9 3 2 16,11-3 2-16,8 1 1 0,9-5 4 15,21 2 1-15,2-4-1 16,8 0 2-16,12-4-1 15,14 0 0-15,3 0-2 0,17 0-1 16,7-1-3-16,7 1-1 16,10 1-2-16,8 0 2 15,8-1-2-15,5 1 0 16,11 2-1-16,6-6-1 0,3 5 0 16,-2-8 0-1,15 7-1-15,-1-3 0 0,6 2 0 16,5-1-1-16,2 4 0 15,-6 1 1-15,8-1-1 0,5 6 1 16,-10-4 0-16,-3 2 0 16,-5-3 2-16,-8 1 0 15,-2-1-1-15,3-1 1 16,-10 0 1-16,-10 1-2 0,2 3 0 16,-11-1 0-16,0 1-1 15,-7 3-1-15,-12-1 1 16,-11 3-1-16,-15 0-1 15,-10 1 1-15,-21-1 0 0,-12 4 0 16,-23-1 0-16,-15 1-1 16,-18 3 1-16,-13 1 0 15,-20-1-1-15,-6 3 1 0,-18 1-1 16,-9 1 0-16,-12 0 0 16,-2 1 0-16,-15 0-1 15,14 0-1-15,-14 0 0 0,0 0-2 16,0 0-3-16,-3 13-5 15,3-13-12-15,-19 28-34 16,-4-15-18-16,-9 1-5 16,-5-4 0-16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3:06.09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A47A5A8-B807-4E9D-AA7D-2C35516B7815}" emma:medium="tactile" emma:mode="ink">
          <msink:context xmlns:msink="http://schemas.microsoft.com/ink/2010/main" type="inkDrawing" rotatedBoundingBox="4838,17790 15718,16882 15804,17909 4923,18818" semanticType="underline" shapeName="Other">
            <msink:sourceLink direction="with" ref="{9B23DEC1-20BA-479B-B17A-E65C9A6EEE0F}"/>
          </msink:context>
        </emma:interpretation>
      </emma:emma>
    </inkml:annotationXML>
    <inkml:trace contextRef="#ctx0" brushRef="#br0">38 1210 43 0,'-21'15'71'0,"2"-5"1"0,19-10-4 16,-15 30-23-16,15-30-31 15,21-10-1-15,12-3-2 16,22-5 1-16,9-4 0 0,25-5 2 16,10-3 0-16,23-2-3 15,15-1 0-15,18-5-1 16,10 2-3-16,14 1 0 15,17-2-1-15,14-1 0 0,19-1 0 16,13 0-1-16,19-6 0 16,21 2-1-16,13-4 1 15,21-1-1-15,6-1-1 16,12 3 0-16,9 0-1 0,-4 2 0 16,7 4 0-16,-11 1 0 15,5 3 1-15,2 3 0 16,-5-1-2-16,5 1 2 15,-4 2-1-15,-1 0-1 16,-2-1 1-16,-2 7-1 0,-16 0-1 16,-18 6 0-16,-16 2 1 15,-20 2-1-15,-24 7 0 16,-13 1 1-16,-30 5-1 16,-12 3 0-16,-19-1 0 0,-16 6 0 15,-15 6-2-15,-14 1-1 16,-10 7 0-16,-19 1-1 15,-9 7-1-15,-21 4-4 16,-16 7-1-16,-14 8-1 0,-23 9 1 16,-15 8 0-16,-28 12-3 15,-22 1-8-15,-21 7-32 16,-12 11-27-16,-25-4-3 0,-17-2-2 16,-12-11-2-16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3:07.7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668BAE2-AF91-40A5-B7A8-1F8A78DDC0A4}" emma:medium="tactile" emma:mode="ink">
          <msink:context xmlns:msink="http://schemas.microsoft.com/ink/2010/main" type="inkDrawing" rotatedBoundingBox="4671,16558 9483,15685 9504,15799 4691,16673" semanticType="underline" shapeName="Other">
            <msink:sourceLink direction="with" ref="{A117B907-559B-4800-A468-4EE5DE89CCFA}"/>
          </msink:context>
        </emma:interpretation>
      </emma:emma>
    </inkml:annotationXML>
    <inkml:trace contextRef="#ctx0" brushRef="#br0">0 922 7 0,'87'-19'79'0,"23"-10"4"0,20-8-1 16,20-7-5-16,16-2-49 15,34-4-5-15,21-4-5 16,18-1-5-16,21-1-4 16,2 2-4-16,2 3-2 0,3 1 0 15,-1 1-1-15,-15 5 0 16,-1 4 2-16,-20 6-2 16,-9 3 2-16,-17 2 0 0,-13 3 1 15,-20 4 0-15,-22 3 0 16,-15 4-1-16,-25 0 0 15,-19 3-1-15,-21 3 1 16,-20 2-1-16,-17 2 1 0,-12-1-1 16,-7 2-1-16,-13 4-1 15,0 0-1-15,0 0-1 16,-8-12-5-16,8 12-9 16,-13 0-32-16,-7 5-37 15,2 0-2-15,-4-1-8 0,-4-2-3 16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3:11.70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A83FF5-FD91-4320-9B4E-8906C6DC40CA}" emma:medium="tactile" emma:mode="ink">
          <msink:context xmlns:msink="http://schemas.microsoft.com/ink/2010/main" type="inkDrawing" rotatedBoundingBox="2160,13081 10685,11496 11297,14788 2772,16373" semanticType="enclosure" shapeName="Other">
            <msink:sourceLink direction="with" ref="{DC0CB8AC-17DB-4D59-BCE1-45FD899D3E68}"/>
          </msink:context>
        </emma:interpretation>
      </emma:emma>
    </inkml:annotationXML>
    <inkml:trace contextRef="#ctx0" brushRef="#br0">-10 1176 23 0,'0'0'47'0,"0"0"7"15,-14-13-31-15,14 13-4 16,-2-12-1-16,2 12 2 16,0 0-1-16,0 0-1 15,0 0-1-15,0 0-3 0,0 0-3 16,0 0-6-16,0 0-1 15,10-10-1-15,0 8 2 16,9 2 1-16,5-3 1 16,9-3 0-16,14-2 2 0,7 0-1 15,13-10-1-15,7 5 0 16,12-5 1-16,12 2-1 16,15-6 2-16,11-1-1 15,13-4 0-15,20-2-1 16,10 0 0-16,21-7 0 0,13-1-2 15,22-5-1-15,20-1 0 16,4-4 0-16,12 2-1 16,7-2-1-16,13 2-1 15,3 0 2-15,2 0-3 0,-6 5 0 16,-7-2 1-16,2 3-1 16,-7 3 0-16,-5 1 0 15,-16 0 1-15,-8 2 0 0,-9 1 0 16,-10 4 0-16,-15 0 0 15,-18 5 0-15,-13 1 0 16,-22 5-1-16,-17 1 0 16,-19 5 1-16,-11 1-1 0,-22 2 0 15,-11 2 0-15,-15 2 0 16,-7-1 1-16,-9 2-1 16,-8 1 0-16,-3 2 0 15,-4 0 0-15,-6 0 1 0,-4 0-1 16,-3 1 0-16,-11-1 1 15,16 0 0-15,-16 0 1 16,0 0 0-16,0 0 0 0,0 0 0 16,0 0 0-16,0 0 0 15,0 0 0-15,0 0-1 16,0 0 0-16,0 0 0 16,0 0 0-16,0 0-1 15,0 0 1-15,0 0 0 0,0 0-1 16,0 0 1-16,0 0-1 15,0 0-1-15,0 0-2 16,0 0-2-16,0 0-3 0,0 0-6 16,0 0-10-16,-6 9-28 15,6-9-30-15,-14 12-4 16,14-12-3-16,-13 4-1 16</inkml:trace>
    <inkml:trace contextRef="#ctx0" brushRef="#br0" timeOffset="2517.4407">458-761 36 0,'-14'-9'69'15,"-1"-1"-1"-15,1-2-4 0,-4 4-42 16,3 6-7-16,1 1-5 16,-3 7-2-16,-1 7-3 15,-3 1-1-15,2 5-1 0,-4 2 0 16,1 10 0-16,-4-2 1 15,2 11-1-15,-7 8 0 16,5 9 0-16,-4 13-1 16,-3 7-2-16,-4 13 1 15,-1 8-1-15,-3 7 0 0,-5 6 0 16,3 6 0-16,-4 4 0 16,-1-1 0-16,-2-2 1 15,2-5 0-15,-3-3-1 0,4-1 0 16,1-14 0-16,4-11-1 15,2-9 1-15,5-8 1 16,2-12-1-16,-1-1 0 16,10-15 1-16,-4-7 1 0,9-6-1 15,-2-5 2-15,6-5 0 16,1-5 1-16,14-11 0 16,-16 13 0-16,16-13 2 15,0 0-1-15,0 0 1 0,0 0-1 16,0 0 0-16,0 0-2 15,0 0 2-15,0 0-3 16,0 0 0-16,0 0-1 16,0 0 0-16,0 0-1 0,0 0 0 15,0 0 0-15,0 0-1 16,0 0 1-16,0 0 0 16,0 0-1-16,0 0 1 15,0 0 0-15,0 0 0 0,0 0-1 16,0 0 1-16,0 0 0 15,0 0 0-15,0 0 0 16,0 0 0-16,4 11 1 16,-4-11-1-16,0 0 0 0,0 0 0 15,0 0 1-15,0 0-1 16,0 0 0-16,0 0 1 16,0 0 0-16,0 0 0 15,0 0-1-15,0 0 1 0,0 0 0 16,0 0-1-16,0 0 1 15,14 8-1-15,-14-8 2 16,19 1 0-16,5-1 0 16,11-6 1-16,24-7 0 0,25-7 0 15,32-10-5-15,42 1-35 16,35-12-35-16,38-9-5 16,30-9-5-16,22-15-4 0</inkml:trace>
    <inkml:trace contextRef="#ctx0" brushRef="#br0" timeOffset="1117.9481">546-619 12 0,'91'-36'37'0,"12"-3"0"16,15 1 2-16,10 3 0 16,15-8-3-16,8 2-3 15,19-8-5-15,18 4-4 0,11-3-3 16,13 3-3-16,9-5-4 15,17 0-3-15,14 0 0 16,19 1-2-16,9-1-2 16,12 0 0-16,8 0-3 0,-4 2-1 15,6 3-1-15,-2 0 0 16,-10 3 0-16,-10 5-1 16,-19 1 1-16,-21 6-1 15,-12 2 0-15,-12 4 0 0,-23 1-1 16,-15 5 1-16,-23 3-1 15,-16 4 0-15,-20 0 0 16,-20 3 0-16,-21 4 0 16,-19 1 0-16,-14 1-1 0,-17 0 0 15,-9 2-1-15,-19 0 0 16,0 0 0-16,0 0 0 16,0 0 0-16,0 0 0 0,6 10 1 15,-6-10 0-15,0 0 1 16,0 18 0-16,0-18 0 15,-4 22 0-15,3-9 1 16,0 2-1-16,-1 6 1 0,1 1-1 16,1 6 0-16,0 6 1 15,3 9 0-15,-1 10 1 16,-2 18 0-16,0 21-1 16,-19 18 1-16,-6 23 1 0,-18 19 0 15,-5 23-1-15,-9 11 0 16,-4 11-1-16,-3 7 1 15,7 2 0-15,-2-2 0 0,5-4-2 16,6-9-4-16,-3-12-5 16,4-10-15-16,-6-4-35 15,5-27-17-15,1-18-7 16,-1-28-4-16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3:41.98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0FF43DD-2F7C-4304-8388-F7D88C825A47}" emma:medium="tactile" emma:mode="ink">
          <msink:context xmlns:msink="http://schemas.microsoft.com/ink/2010/main" type="inkDrawing" rotatedBoundingBox="9400,9016 18880,8912 18914,12035 9434,12139" hotPoints="18742,10588 13808,12029 8936,10389 13870,8949" semanticType="enclosure" shapeName="Ellipse">
            <msink:sourceLink direction="with" ref="{E4744784-C9D6-4E82-AE58-3DDC5CA9C986}"/>
          </msink:context>
        </emma:interpretation>
      </emma:emma>
    </inkml:annotationXML>
    <inkml:trace contextRef="#ctx0" brushRef="#br0">8867 992 37 0,'3'-19'41'16,"-3"19"-8"-16,0 0-10 16,13-9-5-16,-13 9-3 15,0 0-2-15,15-8-3 0,-15 8 0 16,0 0 1-16,15-6 0 16,-15 6 1-16,0 0 1 15,0 0 1-15,9-11 0 16,-9 11 0-16,0 0-2 0,0 0-3 15,1-15-2-15,-1 15 0 16,0 0-2-16,0-13 0 16,0 13-1-16,0 0-1 15,0-12 1-15,0 12-1 0,0 0 1 16,-5-18-2-16,5 18 1 16,0 0-1-16,-16-15-1 15,16 15 1-15,-13-12-1 0,13 12-2 16,-19-17 1-16,19 17 1 15,-23-20-1-15,7 11 0 16,-3-4 2-16,0 4-2 16,-5-6 1-16,1 6 2 0,-3-2-2 15,-4 0 0-15,-1-1 1 16,2 0-2-16,1 0 1 16,-6 2-1-16,2-5 0 15,-4 2 1-15,0 1-1 0,-6-3 0 16,-1 3 0-16,-4-5 1 15,-2 4-1-15,-2 0 1 16,-4 0-1-16,-4-2 1 0,-4 2-1 16,1-4 1-16,-1 4-1 15,-1-2 0-15,-4-1 1 16,1 1 0-16,-1-1 1 16,-2 0-1-16,2 0 1 0,-2 2-1 15,-2-4 1-15,-1 4 0 16,2-1-1-16,-1 0 1 15,2 1-1-15,-1-1 0 16,3 3 0-16,-1-1-1 0,2 1 1 16,2 1 0-16,0 0-1 15,-2 3 1-15,2-1-1 16,-1 0 0-16,-3 2 1 0,5-3-1 16,-4 1 0-16,2 0 1 15,2 0 0-15,1 0-1 16,-2 0 1-16,4 0-1 15,2 1 0-15,-2 0 1 0,4-2-1 16,0 2 0-16,-2 1 1 16,0-2-1-16,0 1 0 15,4 2 0-15,-5-2 1 16,2 1-1-16,-2 2 0 16,2-1 0-16,2-2 0 0,-3 3 0 15,3-1 0-15,-3-1 0 16,4 2 0-16,-6 0 1 15,5 2-2-15,-6-1 1 16,1 1 0-16,-2 0 0 0,0 2 0 16,-2-3 0-16,0 3 0 15,-5 0 0-15,3-2 1 16,-2 1-1-16,0 1 0 0,-1-1 0 16,-4 2 0-16,1-1 0 15,-4 1 0-15,-2 0 0 16,-1-1 0-16,-1 2 0 15,-3 3 0-15,3-1 0 0,-1 0 0 16,6 1 0-16,-3 2 0 16,0 0 0-16,2 1 0 15,6 0 0-15,0 0 0 16,0 2 0-16,0 0 0 0,0-2 0 16,1 2 0-16,2 0 0 15,1-2 0-15,-2 2 0 16,1-1 0-16,0 3 0 0,-1-3 0 15,2 2 0-15,2 0 0 16,2 1-1-16,-2 0 1 16,2 0 0-16,4-1 0 15,-1 1 0-15,2 2 0 0,1-2-1 16,2 2 1-16,0-1 0 16,-6 1 0-16,8 0 0 15,-4 0 0-15,4-2 0 16,-1 1 0-16,3 0 0 0,-3 1 0 15,2-1 0-15,8-1 0 16,-7 1 0-16,7-1 0 16,-1 2 0-16,3-3 0 15,-1 2 0-15,8 0 0 0,-1 0 0 16,1 1 0-16,1 2 0 16,5 2-1-16,-3 0 1 15,-5 0-1-15,6 3 1 0,-3 0 0 16,1 1-1-16,1 0 1 15,-1 2 0-15,6-4 0 16,-4 5 0-16,6-2 0 16,-4 1 1-16,3 0 0 0,-1 2 0 15,0-1-1-15,3-1 1 16,0 5 0-16,0-5 0 16,-1 5-1-16,3-3 0 15,-1-1 0-15,0 3 1 0,4-1-1 16,3 2 0-16,-1 0 0 15,-1 2-1-15,2 2 1 16,6-1 0-16,-4 4-1 16,3-2 1-16,3 3-1 15,-4 0 0-15,8 1 0 0,-1-2 0 16,1 1 0-16,0-1 0 16,4 1 0-16,0-2-1 0,0 3 2 15,1-3 1-15,5 0 0 16,-1 0 0-16,0 2 0 15,1-2 0-15,3 1 0 16,-4 0 1-16,5-2-1 0,2 2-1 16,-4-4 0-16,5 2 1 15,-3 0-1-15,8-1 1 16,-1 0-1-16,-1 1 1 0,1-1 0 16,5 0 0-16,2-2 1 15,0 4-1-15,0-5 0 16,7 3 0-16,-2-2 1 15,3 2-1-15,-3-2 0 0,4-2-1 16,1 3 0-16,-2-4 0 16,7 3 0-16,-2-2 0 15,2 0 0-15,5 0-1 16,5-1 1-16,6 1 1 0,4-3-1 16,0 2 1-16,6-3-1 15,4 0 1-15,0 1 0 16,4-2 0-16,-1 1-1 15,5 0 1-15,2-1 0 0,-1 4 0 16,-3-4 0-16,8 3 0 16,-1-4 0-16,7 1-1 15,1-2 1-15,7-1-1 0,2-3 1 16,4-1-1-16,7 0 1 16,-4-3 0-16,3 1-1 15,-1-1 2-15,-2-3-2 16,3-1 0-16,-3 1 0 0,6-3 1 15,-6 0-1-15,8-1 1 16,0 2-1-16,4-5 1 16,2 1-1-16,-4-2 1 15,4 1-1-15,-2-2 1 0,1-1-1 16,0 1 0-16,5-1 1 16,-5-4-1-16,7 1 0 15,-3-1 0-15,1-3 0 0,0 3 0 16,2-2 0-16,-1-1 0 15,0 0 0-15,1-1-1 16,-1-1 1-16,-1-3 0 16,-2 2-1-16,4-4 1 15,3-1 0-15,-3 0 0 0,3-3 0 16,-3-2-1-16,1 3 1 16,3-4-1-16,-4-2 0 0,-6 1 0 15,-6-3 1-15,0 1-2 16,-10-1 1-16,1-1 1 15,-6-1-1-15,-4 3 1 16,0-3 0-16,1-1 0 16,0 1 0-16,-1 0-1 0,-1-1 1 15,-1 2 0-15,-1-2 0 16,-5 2 1-16,-5-2 0 16,-3 0 0-16,-5 1-1 0,-6-1 2 15,-3 2-2-15,-2-2 1 16,-4-1-1-16,-2 2-1 15,0-4 1-15,0 0 0 16,0 1 0-16,-6-2 0 0,1 0 0 16,-4 0 0-16,-5 2-2 15,-1-1 2-15,-7-1 0 16,-3 1-1-16,-7 0 1 16,1-1 0-16,-6 1 0 0,-4-1 0 15,-1 0 0-15,-3 1-1 16,-2-4 2-16,-3 4-1 15,1-4 0-15,-2 1 0 0,-5-2 1 16,-1 2-1-16,-1-1 0 16,-9-1 2-16,-1 1-4 15,-2 2 4-15,-3-1-2 16,-1 1 0-16,-2-1 1 0,0 3 0 16,2-2-1-16,-2 1 1 15,0-2-1-15,2 3 1 16,-1-3-1-16,-3 4 0 15,-3 0 1-15,-2 2-1 0,-6-2 0 16,-2 6 0-16,-6-1 0 16,-3 4-1-16,-4-1-1 15,-5 4 0-15,-2 1-5 0,2 0-4 16,-6 4-18-16,-2-2-49 16,13 2-2-16,0-2-7 15,6-4-2-15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47:44.0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C568201-A894-4E32-BCA5-7C67505B68EE}" emma:medium="tactile" emma:mode="ink">
          <msink:context xmlns:msink="http://schemas.microsoft.com/ink/2010/main" type="writingRegion" rotatedBoundingBox="1330,1315 18672,-240 20337,18314 2995,19870"/>
        </emma:interpretation>
      </emma:emma>
    </inkml:annotationXML>
    <inkml:traceGroup>
      <inkml:annotationXML>
        <emma:emma xmlns:emma="http://www.w3.org/2003/04/emma" version="1.0">
          <emma:interpretation id="{0F091E8E-BDDA-486C-AE66-BE515047B540}" emma:medium="tactile" emma:mode="ink">
            <msink:context xmlns:msink="http://schemas.microsoft.com/ink/2010/main" type="paragraph" rotatedBoundingBox="1876,1266 10107,529 10383,3618 2152,43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FF901C-1ED7-40D3-B200-B6122BF68757}" emma:medium="tactile" emma:mode="ink">
              <msink:context xmlns:msink="http://schemas.microsoft.com/ink/2010/main" type="line" rotatedBoundingBox="1876,1266 10107,529 10383,3618 2152,4355"/>
            </emma:interpretation>
          </emma:emma>
        </inkml:annotationXML>
        <inkml:traceGroup>
          <inkml:annotationXML>
            <emma:emma xmlns:emma="http://www.w3.org/2003/04/emma" version="1.0">
              <emma:interpretation id="{B3F44B87-328E-4112-B8A5-F1153EAF94BA}" emma:medium="tactile" emma:mode="ink">
                <msink:context xmlns:msink="http://schemas.microsoft.com/ink/2010/main" type="inkWord" rotatedBoundingBox="1876,1266 7341,777 7618,3866 2152,4355"/>
              </emma:interpretation>
              <emma:one-of disjunction-type="recognition" id="oneOf0">
                <emma:interpretation id="interp0" emma:lang="en-IN" emma:confidence="0">
                  <emma:literal>profits</emma:literal>
                </emma:interpretation>
                <emma:interpretation id="interp1" emma:lang="en-IN" emma:confidence="0">
                  <emma:literal>fruits</emma:literal>
                </emma:interpretation>
                <emma:interpretation id="interp2" emma:lang="en-IN" emma:confidence="0">
                  <emma:literal>profile</emma:literal>
                </emma:interpretation>
                <emma:interpretation id="interp3" emma:lang="en-IN" emma:confidence="0">
                  <emma:literal>firepits</emma:literal>
                </emma:interpretation>
                <emma:interpretation id="interp4" emma:lang="en-IN" emma:confidence="0">
                  <emma:literal>Teofila</emma:literal>
                </emma:interpretation>
              </emma:one-of>
            </emma:emma>
          </inkml:annotationXML>
          <inkml:trace contextRef="#ctx0" brushRef="#br0">1290 381 55 0,'22'-25'82'16,"-3"1"-3"-16,-3-1-3 16,0-3-3-16,3 4-66 15,5 3-1-15,4 5 1 0,4-2-3 16,6 4-2-16,3 1-2 16,-3 5-1-16,3 3-2 15,1 2-1-15,-6 3 0 0,-4 5 1 16,-4 9-1-16,-5 4 2 15,-12 8-1-15,-6 7 3 16,-6 5 2-16,-14 10-1 16,-9 0 2-16,-12 7 1 15,-8-1 0-15,-6 3 2 0,-2-3-1 16,-2-6-1-16,6-3 1 16,1-11-1-16,8-3-1 15,9-11-3-15,8-4-2 0,7-4 0 16,15-12 0-16,0 0-1 15,0 0 0-15,17-5 1 16,9-10-1-16,9-1 2 16,2-6 2-16,10 0 0 15,5-5-1-15,6-3 1 0,4-1-1 16,1-3 1-16,6-2-1 16,5 0 1-16,4-3-1 15,1-4 0-15,-1-2 0 16,2 1 0-16,-3 1 0 0,-5-3 1 15,-7 2-1-15,-9 3 0 16,-4-2 2-16,-9 3-1 16,-7 3 0-16,-4 1 0 0,-9 4 0 15,-5 5-1-15,-8 4 1 16,-8 4-1-16,-1 6-1 16,-10 7 1-16,-10 6 0 15,-5 0 0-15,-4 14 0 0,-3 5 1 16,1 3-1-16,5 8 0 15,1 3 0-15,6-1 1 16,6 5-1-16,4-3-1 16,7 2 0-16,1-6 0 15,8 2 2-15,1-1-1 0,6-1 0 16,-3 1 0-16,3-2 0 16,-6 3 0-16,2-1 1 0,-7 1 1 15,-4-3-1-15,-1 1 1 16,-10-1 1-16,1-3-1 15,2-4 0-15,-1-1 0 16,4-5 0-16,3-2-1 0,2-3 0 16,0-11-1-16,14 14 1 15,0-12-1-15,9 0 0 16,5-2-1-16,10-8-1 16,-2-7 0-16,11-2-1 0,8-7 0 15,-3-4-1-15,3-3 1 16,3-3 0-16,-3-4 0 15,-3-3 1-15,2-1 2 0,-9 1 0 16,0-3 2-16,-6 4 1 16,-10 1 0-16,-1 9 0 15,-9 2 2-15,-3 7 0 16,-9 7-1-16,-7 14 0 0,5-14-2 16,-5 14-1-16,-8 6 0 15,-4 9-1-15,-1 6 0 16,-7 4 0-16,-2 3-1 15,2 6 1-15,1 2 0 0,6-2 1 16,-2 0-1-16,11-5 0 16,4-3 0-16,1-5 1 15,13-5-1-15,-1-5 0 16,3-4 0-16,7-6 1 0,0-1-1 16,0-5 1-16,1-6 1 15,0-3-2-15,-3-5 1 16,-1-5-1-16,-3-3 1 0,-4-3 1 15,-6-3-2-15,-5 0 0 16,-2 0 1-16,-8 3 0 16,-5 1 0-16,-6 5-1 15,-4 5 1-15,-2 3-1 0,-2 4 0 16,7 5 0-16,0 0 0 16,4 1-1-16,16 6 0 15,-6-18-1-15,9 3 0 0,17-4-1 16,7-6 1-16,9-7 0 15,7-3 0-15,4-6 1 16,4-3 1-16,1-2 0 16,-1-3 0-16,-4-1 1 15,-3 0 0-15,-5 0 0 16,0 3 0-16,-5 3 1 0,-2 5-1 16,-4 7 0-16,-2 3-1 15,-5 8 1-15,-4 8 0 16,-2 5-1-16,1 6 0 0,-6 2 0 15,0 14 0-15,-4 10 0 16,-6 7 2-16,0 11-2 16,0 10 0-16,-10 12 0 15,-4 11 0-15,-4 12 0 0,1 9 0 16,-5 8 0-16,1 5 0 16,-7 4 0-16,2 10 1 15,-6 0-1-15,0 3 0 16,-7-4 1-16,0 2-2 0,-4-3 2 15,-2-3 0-15,-2-8 1 16,4-9 0-16,1-10 0 16,10-16 0-16,6-8 0 0,8-17 2 15,6-11-3-15,12-14 0 16,2-11 1-16,13-14-1 16,5-5 0-16,6-13 0 15,3-13 0-15,7-6-1 0,-2-12 0 16,3-2 0-16,-4-8 0 15,-3 0-1-15,-1 0-1 16,-13-2 1-16,-3-1-1 16,-9 6 1-16,-3-1 1 0,-5 1-1 15,-12 8 0-15,-4 3 2 16,-5 4-1-16,-5 4 1 16,-1 7 0-16,-6 8 0 0,6 4 0 15,0 5-1-15,3 2 1 16,8 4 0-16,4 1-1 15,16 6 0-15,-7-18 0 16,14 0 0-16,17-6 0 0,7-6 0 16,13-5 0-16,6-8 0 15,9-4-1-15,0 0 1 16,5-4 0-16,-6 6 0 16,1 1 0-16,-10 3 0 0,1 6-1 15,-6 4 2-15,-8 4-1 16,-1 7 0-16,-8 4 0 15,-1 6 0-15,-4 4 0 16,0 5 0-16,-7 1 0 0,-15 0 0 16,16 25 0-16,-14-1 0 15,-2 4 0-15,-5 6 0 16,-4 4 1-16,-8 3 0 16,1 2-1-16,-1-1 0 0,-3-4-1 15,0-4-2-15,6-6-3 16,4-7-3-16,3-6-7 15,7-15-25-15,0 0-39 16,0 0-2-16,25-22-6 0,-2-6-4 16</inkml:trace>
          <inkml:trace contextRef="#ctx0" brushRef="#br0" timeOffset="552.9771">4791-794 67 0,'16'11'80'16,"-16"-11"-3"-16,10 16-3 15,-10-16-5-15,-36 26-62 0,29-6-4 16,0 12-1-16,-10 5 2 16,-2 14-2-16,-7 10 0 15,-2 7-1-15,-8 10-1 16,0 10 0-16,-10 6 0 0,2 1 0 16,-3 2 0-16,4-3 0 15,2-5 1-15,3-9-1 16,2-8 1-16,9-12 0 15,14-8 0-15,-1-12 1 0,14-7-1 16,2-8 1-16,14-7-1 16,8-11-3-16,1-7-4 15,17-3-14-15,2-13-23 16,-5-11-31-16,12-5-6 0,0-10-5 16,0-3 1-16</inkml:trace>
          <inkml:trace contextRef="#ctx0" brushRef="#br0" timeOffset="190.0664">4385-493 37 0,'0'-43'86'0,"-5"8"-1"0,-6 5-5 16,-1 9-3-16,12 21-50 15,-3-20-15-15,3 20-15 16,-9-13-32-16,9 13-37 0,0 0-7 16,6-6-5-16,-6 6-5 15</inkml:trace>
          <inkml:trace contextRef="#ctx0" brushRef="#br0" timeOffset="1195.0715">4653-31 19 0,'-24'8'75'0,"3"0"0"15,4-4-2-15,8-2-5 0,9-2-49 16,0 0-10-16,0 0-2 15,24-11-2-15,7 1-1 16,9-2 0-16,10-3 0 16,10-4-1-16,2-2 1 0,8-3-1 15,-2 0-1-15,3-2 0 16,0-1-1-16,-5 0 1 16,-7 1 0-16,-8 1 1 15,-2-1 0-15,-14 6 1 0,-3 1 1 16,-11 4 0-16,-7 2 0 15,-14 13 0-15,3-14 0 16,-8 13-1-16,-15 1-1 16,-9 7-1-16,-10 5-2 15,-2 4-1-15,-6 7 1 0,1 3-1 16,-2 5 1-16,11 3-1 16,-1 3 0-16,13-1 0 15,8 2 1-15,9-3-1 16,8 2 0-16,6-3 0 0,10-2 0 15,3 1 1-15,3-4-1 16,7 1 1-16,-4-1-1 16,-2 1 1-16,1-3 1 0,-4 2-1 15,-8-2 1-15,-4-1 0 16,-8-2 1-16,-9-2 1 16,-6-3 1-16,-6-2 0 15,-3-2 1-15,-5-8-1 0,7 2 1 16,1-6-1-16,4-2-3 15,17-1 0-15,-11-4 0 16,11 4-2-16,0 0 0 16,0-15-1-16,0 15 0 0,0 0 1 15,0 0 1-15,0 0-4 16,7 10-8-16,-7-10-38 16,5 30-27-16,-1-8-4 0,-1 1-6 15,-3 5-5-15</inkml:trace>
          <inkml:trace contextRef="#ctx0" brushRef="#br0" timeOffset="-2734.9847">141 157 1 0,'-6'16'69'16,"6"-16"2"-16,-10 21-1 16,10-21-5-16,-25 10-52 0,25-10-8 15,-4 11 1-15,4-11-1 16,9 6 1-16,2-4 0 16,6-1 0-16,3-5-2 15,4-7 0-15,-1-1 1 0,3-5 0 16,-3 2 1-16,-5-5 1 15,-2 1 1-15,-8-1 3 16,-2 0 1-16,-6-1 0 0,0 2-1 16,-14 1 0-16,0 3-2 15,-6 6-2-15,-3 5-2 16,-5 4-2-16,-2 9-2 16,-1 7 0-16,0 5-1 0,3 3-2 15,-1 0-2-15,6 2-4 16,8-5-2-16,8 1-2 15,3-8-2-15,6 3-7 16,10 4-16-16,8-15-32 0,11 0-11 16,8-4-2-16,5-2 1 15</inkml:trace>
          <inkml:trace contextRef="#ctx0" brushRef="#br0" timeOffset="-2078.8918">1207 76 47 0,'-8'-27'79'0,"7"-9"-2"15,2-7-5-15,10-9-3 16,0-2-65-16,10-3-2 15,7-5-1-15,0-2-1 0,6-4-1 16,-6 1 0-16,-2 0 0 16,-5 2-1-16,-5 5 2 15,-5 7 0-15,-3 4 3 16,-8 11 1-16,1 9 2 0,-10 7 0 16,-6 9 1-16,0 9 0 15,-2 4 1-15,-2 11-2 16,3 10-2-16,1 10-1 15,1 9 0-15,1 16-2 16,1 12 0-16,4 13 0 0,2 14-2 16,-1 19 1-16,2 7-2 15,1 15 2-15,-2 15-1 16,-5 11-1-16,-1 7 0 0,-5 9 0 16,-2 2 2-16,-5 3 0 15,-5-1 2-15,-8-6-2 16,-4-9-1-16,-5-9 2 15,-1-13-1-15,-4-15 2 0,-5-16-3 16,1-21 0-16,5-12 1 16,2-22-1-16,8-15-3 15,6-17-26-15,6-17-38 16,8-18-6-16,5-22-6 0,9-17-5 16</inkml:trace>
        </inkml:traceGroup>
        <inkml:traceGroup>
          <inkml:annotationXML>
            <emma:emma xmlns:emma="http://www.w3.org/2003/04/emma" version="1.0">
              <emma:interpretation id="{A050576E-36C0-4486-8171-CB1289A9D474}" emma:medium="tactile" emma:mode="ink">
                <msink:context xmlns:msink="http://schemas.microsoft.com/ink/2010/main" type="inkWord" rotatedBoundingBox="8017,1457 10173,1264 10249,2124 8094,2317"/>
              </emma:interpretation>
              <emma:one-of disjunction-type="recognition" id="oneOf1">
                <emma:interpretation id="interp5" emma:lang="en-IN" emma:confidence="0">
                  <emma:literal>-</emma:literal>
                </emma:interpretation>
                <emma:interpretation id="interp6" emma:lang="en-IN" emma:confidence="0">
                  <emma:literal>_</emma:literal>
                </emma:interpretation>
                <emma:interpretation id="interp7" emma:lang="en-IN" emma:confidence="0">
                  <emma:literal>v</emma:literal>
                </emma:interpretation>
                <emma:interpretation id="interp8" emma:lang="en-IN" emma:confidence="0">
                  <emma:literal>.</emma:literal>
                </emma:interpretation>
                <emma:interpretation id="interp9" emma:lang="en-IN" emma:confidence="0">
                  <emma:literal>`</emma:literal>
                </emma:interpretation>
              </emma:one-of>
            </emma:emma>
          </inkml:annotationXML>
          <inkml:trace contextRef="#ctx0" brushRef="#br0" timeOffset="1.084E6">6177 252 4 0,'-15'0'69'0,"15"0"-1"0,-15-10-2 16,15 10-5-16,-19-19-55 16,19 19-8-16,0 0-1 15,0 0-1-15,0 0-1 16,0 0 1-16,18 6 1 0,-9 3 1 15,7 4 0-15,3-1 1 16,4 3 1-16,-2-1 1 16,10-2 2-16,1-6 0 0,18-6 1 15,14-9 2-15,15-26 0 16,17-4 1-16,19-27-2 16,16-6 0-16,14-20 0 15,17-1-5-15,-1-8-4 16,-9-2-3-16,3 11-6 0,-13 5-4 15,-18 17-5-15,-9 6-9 16,-28 14-10-16,-4 15-18 16,-25 9-3-16</inkml:trace>
        </inkml:traceGroup>
      </inkml:traceGroup>
    </inkml:traceGroup>
    <inkml:traceGroup>
      <inkml:annotationXML>
        <emma:emma xmlns:emma="http://www.w3.org/2003/04/emma" version="1.0">
          <emma:interpretation id="{59E9DF19-E582-4D0A-B303-9B3357917086}" emma:medium="tactile" emma:mode="ink">
            <msink:context xmlns:msink="http://schemas.microsoft.com/ink/2010/main" type="paragraph" rotatedBoundingBox="2301,4741 9911,4064 10203,7343 2592,80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1512BE-0FD9-4AC4-A391-397BB9474D91}" emma:medium="tactile" emma:mode="ink">
              <msink:context xmlns:msink="http://schemas.microsoft.com/ink/2010/main" type="inkBullet" rotatedBoundingBox="2360,5410 2648,5384 2668,5609 2380,5634"/>
            </emma:interpretation>
            <emma:one-of disjunction-type="recognition" id="oneOf2">
              <emma:interpretation id="interp10" emma:lang="en-IN" emma:confidence="0">
                <emma:literal>A</emma:literal>
              </emma:interpretation>
              <emma:interpretation id="interp11" emma:lang="en-IN" emma:confidence="0">
                <emma:literal>9</emma:literal>
              </emma:interpretation>
              <emma:interpretation id="interp12" emma:lang="en-IN" emma:confidence="0">
                <emma:literal>8</emma:literal>
              </emma:interpretation>
              <emma:interpretation id="interp13" emma:lang="en-IN" emma:confidence="0">
                <emma:literal>a</emma:literal>
              </emma:interpretation>
              <emma:interpretation id="interp14" emma:lang="en-IN" emma:confidence="0">
                <emma:literal>°</emma:literal>
              </emma:interpretation>
            </emma:one-of>
          </emma:emma>
        </inkml:annotationXML>
        <inkml:trace contextRef="#ctx0" brushRef="#br0" timeOffset="2079.5302">497 3555 5 0,'-15'-5'64'0,"3"-6"5"0,1 5 0 15,11 6-40-15,0 0-5 16,-15-11-2-16,15 11-6 16,0 0-5-16,0 0-3 15,-10 3-5-15,10-3 0 0,-8 19-1 16,6-4-1-16,1 5 2 16,-1-2 2-16,2 2 1 15,2-7 3-15,9-1 2 16,2-12 1-16,7 0 0 0,7-12-2 15,2-9 0-15,4-5-1 16,1-5-1-16,0 4-3 16,-7-3-1-16,-4 5 0 0,-11 7 0 15,-3 5-2-15,-9 13-1 16,0 0-6-16,-11-4-9 16,-1 4-49-16,-5 14-14 15,-1 1-7-15,5 1-4 0,-3-2-4 16</inkml:trace>
        <inkml:trace contextRef="#ctx0" brushRef="#br0" timeOffset="3428.2347">546 3454 10 0,'0'0'41'0,"-17"-15"-19"15,17 15-14-15,0 0-2 16,-14-16-1-16,14 16-2 0,0 0 6 15,-4-11 1-15,4 11 1 16,0 0 0-16,0 0 0 16,0 0 2-16,0 0 0 15,0 0 0-15,0 0-5 16,0 0-2-16,0 0 1 0,3 7 2 16,-3-7 0-16,0 0 2 15,9 14 1-15,-9-14-1 16,11 4 0-16,-11-4-1 0,15 4-2 15,-15-4-1-15,13 2-1 16,-13-2-2-16,16 8-1 16,-16-8-1-16,11 9 1 15,-11-9 2-15,0 0 2 0,16 11 1 16,-16-11 0-16,12 3 2 16,-12-3 0-16,0 0 2 15,14-3 0-15,-14 3-1 16,5-13-2-16,-5 13 0 0,0-15-2 15,0 15 0-15,0 0-3 16,-19-12 0-16,4 12-2 16,-5 9-2-16,-5 5-4 15,-3 7-6-15,1-7-15 0,-3 5-50 16,20-2-5-16,10-17-5 16,0 0-6-16</inkml:trace>
      </inkml:traceGroup>
      <inkml:traceGroup>
        <inkml:annotationXML>
          <emma:emma xmlns:emma="http://www.w3.org/2003/04/emma" version="1.0">
            <emma:interpretation id="{EB5010CE-18E0-40E9-B7CC-907505339C4E}" emma:medium="tactile" emma:mode="ink">
              <msink:context xmlns:msink="http://schemas.microsoft.com/ink/2010/main" type="line" rotatedBoundingBox="3364,4647 9911,4064 10203,7343 3656,7926"/>
            </emma:interpretation>
          </emma:emma>
        </inkml:annotationXML>
        <inkml:traceGroup>
          <inkml:annotationXML>
            <emma:emma xmlns:emma="http://www.w3.org/2003/04/emma" version="1.0">
              <emma:interpretation id="{A4EDD647-4F5E-4EC0-B68E-D0094044A4EF}" emma:medium="tactile" emma:mode="ink">
                <msink:context xmlns:msink="http://schemas.microsoft.com/ink/2010/main" type="inkWord" rotatedBoundingBox="3364,4647 9911,4064 10203,7343 3656,7926">
                  <msink:destinationLink direction="with" ref="{E47D150B-338A-45E1-9DD6-9C0FF9EC474E}"/>
                </msink:context>
              </emma:interpretation>
              <emma:one-of disjunction-type="recognition" id="oneOf3">
                <emma:interpretation id="interp15" emma:lang="en-IN" emma:confidence="0">
                  <emma:literal>targets</emma:literal>
                </emma:interpretation>
                <emma:interpretation id="interp16" emma:lang="en-IN" emma:confidence="0">
                  <emma:literal>targets -</emma:literal>
                </emma:interpretation>
                <emma:interpretation id="interp17" emma:lang="en-IN" emma:confidence="0">
                  <emma:literal>targets _</emma:literal>
                </emma:interpretation>
                <emma:interpretation id="interp18" emma:lang="en-IN" emma:confidence="0">
                  <emma:literal>targets.</emma:literal>
                </emma:interpretation>
                <emma:interpretation id="interp19" emma:lang="en-IN" emma:confidence="0">
                  <emma:literal>target</emma:literal>
                </emma:interpretation>
              </emma:one-of>
            </emma:emma>
          </inkml:annotationXML>
          <inkml:trace contextRef="#ctx0" brushRef="#br0" timeOffset="7324.2181">1912 2658 31 0,'0'0'68'0,"7"-22"2"15,-7 22-2-15,6-12-37 16,-6 12-13-16,0 0-4 0,0 0-6 16,1-12-2-16,-1 12-3 15,0 0 0-15,0 0 0 16,0 0-1-16,0 0 1 16,0 14 0-16,-1 3 1 0,-6 2 0 15,-4 12 0-15,3 9 1 16,-9 8 0-16,-2 12 1 15,-3 5 0-15,0 11 1 16,-7 5-1-16,4 6 1 0,-3 3-2 16,1-1 0-16,-2 2-1 15,2 3 0-15,-1-4-1 16,5-2 0-16,0-6-1 0,4-3 1 16,6-10 0-16,1-5-1 15,9-12 1-15,4-13 1 16,13-10-1-16,10-11 1 15,4-13-1-15,12-5-1 0,6-11-1 16,-2-9-2-16,11-3-4 16,-5-4 1-16,3-2-3 15,0-4-2-15,0 1-2 16,-4 0-3-16,-4 3-8 0,-5-4-17 16,-11 0-35-16,8-3-4 15,-7-3-4-15,-5 1 2 16</inkml:trace>
          <inkml:trace contextRef="#ctx0" brushRef="#br0" timeOffset="7622.3186">1603 3321 3 0,'0'0'83'0,"-10"12"3"0,10-12-4 15,7 0-5-15,13-8-1 16,7-8-68-16,16-6-5 16,16-5 0-16,13-1 1 15,14-2-5-15,5-2-5 0,7 1-7 16,-3 0-9-16,2 4-25 15,13 8-26-15,-31 1-9 16,-7 5-5-16,-10 5 3 0</inkml:trace>
          <inkml:trace contextRef="#ctx0" brushRef="#br0" timeOffset="9269.8061">2756 3342 5 0,'0'0'88'0,"-15"0"2"15,15 0-5-15,-8-13-5 0,8 13-1 16,-19-20-68-16,19 20-6 16,-6-21-1-16,6 21-2 15,-8-14-2-15,8 14-1 16,-11-14-2-16,11 14 0 0,-24-1 0 16,8 1 2-16,-7 8-2 15,-5 9 3-15,-2 5 0 16,-3 4 3-16,-2 10-2 15,1 0 1-15,1 6 0 16,5 0 0-16,7 3-1 0,7-3 0 16,8-4-1-16,2-4 1 15,4-4-1-15,14-4 0 16,0-10-1-16,5-3 0 16,7-10 1-16,1-3 0 0,1-3 0 15,3-9 1-15,-2-4-1 16,2-7 0-16,-2 0 1 15,-2-3-1-15,0-4 1 0,-3-2-1 16,-1-1 1-16,0 1-1 16,-3 0 1-16,-4 4-1 15,0 2 1-15,1 4-1 16,-6 8 1-16,3 3-1 16,-14 11 0-16,0 0 0 0,9-7 0 15,-9 7 0-15,0 11 1 16,-4 2-1-16,-3 6 0 15,-3 3 0-15,3 3 0 0,1 5 0 16,-2-1 0-16,6-1 1 16,0 0 0-16,2-4 0 15,3-5 0-15,8-2 0 0,-11-17 0 16,23 19 1-16,-11-19 0 16,4 0-1-16,5-6 1 15,-2-7-1-15,6-2 1 16,2-6-1-16,0-4 0 0,1-3 0 15,7-1 1-15,-5-3-1 16,-2 3 0-16,1 1-1 16,-6 5 1-16,-4-1 0 15,-3 7 0-15,-7 4 1 0,-9 13-1 16,14-14 1-16,-14 14-2 16,0 0 1-16,0 0 0 15,0 0-1-15,0 17 0 16,-2-5 0-16,-2 7 0 0,-1 1 0 15,2 5 0-15,1 4 0 16,2-3 0-16,0 2-1 16,5 0 2-16,8-3-1 0,1-2 1 15,9-5-1-15,6-5 1 16,3-5-1-16,8-4 0 16,7-4 1-16,3-5-1 15,4-8 0-15,3-5 0 0,2-1-1 16,6-5 1-16,-9-4 0 15,6-6 0-15,-7 0 0 16,-3-2 0-16,-9-6-1 0,-3 0 1 16,-9-2 0-16,-7 3 0 15,-1 4 1-15,-12 0-1 16,-5 7 1-16,-6 3-1 16,0 10-1-16,-10 6 1 0,-4 9 0 15,-7 3-1-15,-6 12 0 16,-7 8 0-16,4 8 0 15,-5 7 0-15,0 2 0 16,4-1 0-16,3 1-1 0,6-6 0 16,8-2 0-16,2-9 1 15,6-6-1-15,6-15 1 16,0 14 1-16,0-14 1 16,11 0 0-16,-11 0 0 15,15-1 0-15,-15 1 0 0,16-10 1 16,-16 10-2-16,21-3 1 15,-21 3-1-15,20 5 0 16,-13 10 0-16,2 8 0 16,2 10-1-16,-6 11 2 0,2 14-1 15,-1 13 0-15,-4 17 0 16,-2 15-1-16,-1 10 1 16,1 16-2-16,-1 9 1 0,-5 10-1 15,-3 5 0-15,-1 0 1 16,-6-4-1-16,-8-4 2 15,-13-3-1-15,-9-9 2 16,-10-12 0-16,-5-14 0 0,-4-13 0 16,-10-13 0-16,0-16 0 15,-1-13 0-15,1-21-1 16,4-17 0-16,3-14-1 16,6-21 0-16,2-18 0 0,8-20-1 15,6-14 1-15,10-10-1 16,13-15 0-16,12-8-1 15,13-8 1-15,7-1 0 0,19 0 0 16,11 6 0-16,15 3 0 16,9 7 1-16,9 6 1 15,10 7 1-15,4 10 0 16,9 5 1-16,5 3 0 0,2 6-1 16,0 4 1-16,-1 5-2 15,1 5 0-15,-7 1-2 16,-7 8 0-16,-3 3-2 15,-10 1-1-15,-8 3-4 16,1 4-7-16,-11 1-26 0,-9-1-36 16,-2 2-3-16,-6 0-4 15,-8 2-4-15</inkml:trace>
          <inkml:trace contextRef="#ctx0" brushRef="#br0" timeOffset="9807.9033">4665 3493 36 0,'32'-18'76'0,"-3"-5"-1"16,3-3-4-16,-3-4-3 0,-1 2-59 15,2-7-4-15,1 4 0 16,0-2-1-16,-6 2-2 16,1 0-1-16,-10 3 0 15,-3 2 1-15,-4 3-2 0,-3 5 2 16,-6 3-2-16,-12 4 2 15,-4 5 2-15,-10 5 3 16,-2 1-1-16,-4 8 2 16,-10 8-1-16,-1 10 0 0,-2 8 0 15,0 9-1-15,3 4-2 16,-1 10-1-16,2 1-2 16,12 2 1-16,6 2-1 0,8-4-1 15,14-4 1-15,4-9 0 16,16-4-1-16,14-9 1 15,7-9 0-15,10-10-3 16,9-10-2-16,7-3-3 16,-5-13-5-16,10-7-8 0,-6-14-6 15,4 0-10-15,-3-6-11 16,-11-3-9-16,0-1-7 16,-11-2-9-16,2 0 3 0</inkml:trace>
          <inkml:trace contextRef="#ctx0" brushRef="#br0" timeOffset="10773.7591">5341 3369 49 0,'0'0'82'0,"8"-6"0"15,14 0-5-15,4-5-2 16,11-2-57-16,8-3-6 0,6-2 0 15,13-3-3-15,-1-3-4 16,9-2-1-16,-3-1-2 16,9-1 0-16,-4-1-1 15,-2 1 0-15,-3 0 0 0,-8 0 1 16,0 1-2-16,-9 2 1 16,-7 0 0-16,-10 4 1 15,-1-3-2-15,-9 2 2 16,-7 3-1-16,-9 0 0 0,-8 4 0 15,-2 4 0-15,-14 1 2 16,-7 9-1-16,-5-1 1 16,-5 8-1-16,-9 6 1 0,1 8-1 15,-3 8 0-15,0 2 0 16,2 5-2-16,7 3 0 16,1-1 0-16,11 3 0 15,12 0-1-15,8-2 1 0,5-3 0 16,20-1 0-16,3-6 0 15,12 2 0-15,1-5 0 16,2 1 0-16,5-2 0 0,-3-1 0 16,-10 0 0-16,-2-1 1 15,-9-1 0-15,-7-4 2 16,-15 1 1-16,-3-2 0 16,-17-1 0-16,-7-2 1 0,-12 0-1 15,0-3 1-15,-2 0-3 16,-5 3-1-16,3 1-1 15,7 2-5-15,-3 1-5 16,11 9-21-16,16 2-52 16,-6 0-1-16,5-1-7 0,10-6-4 15,3 1-1-15</inkml:trace>
          <inkml:trace contextRef="#ctx0" brushRef="#br0" timeOffset="10151.4885">5698 2712 19 0,'22'-60'54'0,"-1"7"-1"16,-8 4-3-16,0 13-5 0,-6 0-8 16,1 10-5-16,-5 2-6 15,0 5-5-15,-2 4-3 16,-1 15-3-16,0-16-1 15,0 16-3-15,0 0 0 0,0 0-2 16,-3 22-1-16,-1 4-2 16,-1 7-1-16,1 11 1 15,-2 9 0-15,2 9-2 16,-5 6 0-16,0 7-2 16,3 2 0-16,-3 1 0 0,-1 4-1 15,4 1 0-15,-2-5-1 16,-2-2-1-16,2-4 0 15,-2-7-1-15,3-6-3 16,-5-10-3-16,4-6-7 0,0-7-18 16,-7-14-35-16,8 1-14 15,-1-12-4-15,8-11-2 16</inkml:trace>
          <inkml:trace contextRef="#ctx0" brushRef="#br0" timeOffset="15335.1469">7283 3224 26 0,'-19'-3'47'16,"19"3"-3"-16,-15-14-43 16,15 14-7-16,0 0-6 0,-5-14 0 15,5 14 0-15,0 0 0 16,-2-15 2-16,2 15 6 16,0 0 10-16,-14-10 11 15,14 10 5-15,-22-1 8 0,7 1 0 16,3 0 3-16,-1 0-2 15,13 0-7-15,-20 3-6 16,20-3-3-16,0 0-2 0,0 0-3 16,12 0-1-16,5 0 0 15,13-6 1-15,3 0 1 16,13-2 0-16,3-2-1 16,10 0 0-16,2-1-2 0,9 2 0 15,-2-1-3-15,0 1 0 16,-3 2-2-16,-5 0 0 15,-2 2-1-15,-10 4-1 16,-1 1-1-16,-15 0 1 0,-5 0 0 16,-7 0-1-16,-5 0 1 15,-15 0 0-15,12 0 0 16,-12 0-1-16,0 0-4 16,0 0-7-16,0 0-22 0,0 0-36 15,0 0-8-15,0 0-5 16,0 0-3-16</inkml:trace>
        </inkml:traceGroup>
      </inkml:traceGroup>
    </inkml:traceGroup>
    <inkml:traceGroup>
      <inkml:annotationXML>
        <emma:emma xmlns:emma="http://www.w3.org/2003/04/emma" version="1.0">
          <emma:interpretation id="{6DD2F349-65C5-4375-9A64-B3DB225F81A0}" emma:medium="tactile" emma:mode="ink">
            <msink:context xmlns:msink="http://schemas.microsoft.com/ink/2010/main" type="paragraph" rotatedBoundingBox="2395,7993 13797,6971 13916,8300 2515,93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FECAD7-9195-43F2-8ABE-00DF21C964D9}" emma:medium="tactile" emma:mode="ink">
              <msink:context xmlns:msink="http://schemas.microsoft.com/ink/2010/main" type="inkBullet" rotatedBoundingBox="2434,8427 2644,8409 2663,8621 2453,8640"/>
            </emma:interpretation>
            <emma:one-of disjunction-type="recognition" id="oneOf4">
              <emma:interpretation id="interp20" emma:lang="en-IN" emma:confidence="0">
                <emma:literal>of</emma:literal>
              </emma:interpretation>
              <emma:interpretation id="interp21" emma:lang="en-IN" emma:confidence="0">
                <emma:literal>r</emma:literal>
              </emma:interpretation>
              <emma:interpretation id="interp22" emma:lang="en-IN" emma:confidence="0">
                <emma:literal>o</emma:literal>
              </emma:interpretation>
              <emma:interpretation id="interp23" emma:lang="en-IN" emma:confidence="0">
                <emma:literal>or</emma:literal>
              </emma:interpretation>
              <emma:interpretation id="interp24" emma:lang="en-IN" emma:confidence="0">
                <emma:literal>8</emma:literal>
              </emma:interpretation>
            </emma:one-of>
          </emma:emma>
        </inkml:annotationXML>
        <inkml:trace contextRef="#ctx0" brushRef="#br0" timeOffset="36864.3149">505 6556 7 0,'0'0'59'15,"0"0"-1"-15,0 0-1 0,-18-15-43 16,18 15-5-16,0-11-1 15,0 11-3-15,11-17-2 16,-11 17-1-16,19-16 1 0,-6 8 1 16,-1 2-1-16,2 1 1 15,-1 3 2-15,-1 0-1 16,-1 2 0-16,-11 0-1 16,19 4 1-16,-19-4 1 15,13 17-1-15,-8-6 1 16,-3 5-1-16,-1-1 0 0,-1 3 0 15,0-2 1-15,-1 2-2 16,-2-3-1-16,-4-1-1 16,-1-3 0-16,8-11 0 0,-15 13 1 15,15-13 0-15,-16 0 2 16,16 0-2-16,-9-16 1 16,6 0-1-16,3-2-1 15,0-4 0-15,8 1-1 16,6-3-5-16,-1 2-20 0,2 3-41 15,5-2-6-15,3-2-4 16,1 3 0-16</inkml:trace>
      </inkml:traceGroup>
      <inkml:traceGroup>
        <inkml:annotationXML>
          <emma:emma xmlns:emma="http://www.w3.org/2003/04/emma" version="1.0">
            <emma:interpretation id="{0F39042D-2298-4D8A-B31F-DBC3468656F6}" emma:medium="tactile" emma:mode="ink">
              <msink:context xmlns:msink="http://schemas.microsoft.com/ink/2010/main" type="line" rotatedBoundingBox="3411,7902 13797,6971 13916,8300 3530,9232"/>
            </emma:interpretation>
          </emma:emma>
        </inkml:annotationXML>
        <inkml:traceGroup>
          <inkml:annotationXML>
            <emma:emma xmlns:emma="http://www.w3.org/2003/04/emma" version="1.0">
              <emma:interpretation id="{74BFAA0A-CFC7-441C-8E31-21F41F6D93CA}" emma:medium="tactile" emma:mode="ink">
                <msink:context xmlns:msink="http://schemas.microsoft.com/ink/2010/main" type="inkWord" rotatedBoundingBox="3411,7902 8630,7434 8749,8764 3530,9232">
                  <msink:destinationLink direction="with" ref="{AC54AEAB-8E7D-455A-B01F-A9F6BB46B60E}"/>
                </msink:context>
              </emma:interpretation>
              <emma:one-of disjunction-type="recognition" id="oneOf5">
                <emma:interpretation id="interp25" emma:lang="en-IN" emma:confidence="0">
                  <emma:literal>market</emma:literal>
                </emma:interpretation>
                <emma:interpretation id="interp26" emma:lang="en-IN" emma:confidence="0">
                  <emma:literal>markets</emma:literal>
                </emma:interpretation>
                <emma:interpretation id="interp27" emma:lang="en-IN" emma:confidence="0">
                  <emma:literal>Market</emma:literal>
                </emma:interpretation>
                <emma:interpretation id="interp28" emma:lang="en-IN" emma:confidence="0">
                  <emma:literal>marketer</emma:literal>
                </emma:interpretation>
                <emma:interpretation id="interp29" emma:lang="en-IN" emma:confidence="0">
                  <emma:literal>marketed</emma:literal>
                </emma:interpretation>
              </emma:one-of>
            </emma:emma>
          </inkml:annotationXML>
          <inkml:trace contextRef="#ctx0" brushRef="#br0" timeOffset="58175.2861">1706 6571 6 0,'4'-16'47'0,"-4"3"-19"16,0-5-14-16,3 3 3 0,-1 5-4 16,2-2 1-16,-4 12-1 15,16-20 0-15,-16 20-1 16,11-11 1-16,-11 11 2 15,0 0 0-15,16 9-2 0,-12 4-1 16,0 8-1-16,2 5 0 16,-1 9 0-16,-1 1-2 15,-4 10-2-15,0-1-2 16,0 11 0-16,-9 4-2 0,-5 0 0 16,-2 2-1-16,-5-2 0 15,-2-1 0-15,-1-8 2 16,2 0 0-16,0-16 0 15,7-7 1-15,-3-9 1 0,9-5 0 16,9-14 1-16,-16 0-1 16,13-6 1-16,3-13-1 15,0-5-1-15,3-7-1 0,9-6 1 16,4-8-3-16,6-2 0 16,4-8 0-16,8 0-1 15,-5-3 0-15,9 2-1 16,-2-1 0-16,7 0 0 0,-5 5 1 15,2 4-1-15,3 8 0 16,-6 3 1-16,3 12-1 16,-5 8 1-16,-1 8 0 15,2 9 0-15,-4 7-1 16,-5 14 1-16,-1 6 0 0,-4 7 0 16,-2 4 0-16,-5 6 0 15,-7 3-1-15,-6 1 1 16,-2 1 0-16,-7-5 0 15,-11 1 0-15,4-5 0 0,-1-7 0 16,-1-7 1-16,2-4-1 16,4-8 0-16,10-14 1 15,0 0-1-15,0 0 0 0,0-19-1 16,14-6 1-16,7-10 0 16,7-6-1-16,1-6 0 15,5-4 0-15,5-4 0 16,2 0 1-16,-3 1-1 0,3 1 0 15,0 4 0-15,-7 5 0 16,5 4 0-16,-7 9 1 16,3 8-2-16,-7 4 1 0,-1 12 0 15,-1 8 0-15,-2 5 1 16,-5 10-1-16,-3 10 1 16,-5 9 0-16,-6 6 0 15,-5 4 0-15,-1 6 0 0,-9 2 0 16,-7-1 0-16,-2 0 0 15,2 0 0-15,-2-9-1 16,1-3 1-16,5-7 0 16,4-7-2-16,3-7-4 0,6-5-7 15,0-14-13-15,0 0-40 16,0 0-13-16,10-8-6 16,0-6-4-16</inkml:trace>
          <inkml:trace contextRef="#ctx0" brushRef="#br0" timeOffset="59201.437">3487 6588 30 0,'22'-21'57'0,"7"-4"2"16,-7 4-34-16,5-3 1 16,3-1-4-16,-6 1-4 15,3 2-1-15,-11-1 0 16,5 3-1-16,-13 1 1 0,6 2-1 16,-14 6-3-16,0 11-2 15,-19-17-2-15,-4 17-2 16,-2 0-1-16,-6 7 1 15,-8 7-1-15,-4 3 0 0,1 6 0 16,1 2-1-16,-2 7 1 16,3 2-1-16,2 7-1 15,3-1-2-15,7 2-1 16,3-1 0-16,5 0-1 0,10-6-1 16,2-2 1-16,8-9 0 15,7-4 0-15,6-10 0 16,10-7 1-16,4-3 0 0,2-9-1 15,5-6 1-15,1-9 0 16,1-4 0-16,-3-4 0 16,1 0-1-16,-5-7 1 15,6 2 0-15,-4 1-1 0,-3 2 1 16,-4 6-1-16,-1 1 1 16,-3 8-2-16,-4 6 1 15,-3 5 0-15,-13 8 0 16,10 2-1-16,-8 11 1 0,-2 7 0 15,0 5 1-15,-7 4-1 16,0 7 1-16,-6-1 0 16,3 3-1-16,2-4 1 0,0-4-1 15,7-4 1-15,1-7 1 16,11-8-1-16,5-6 0 16,8-5 1-16,8-7 0 15,-2-11 1-15,6-4-3 0,3-6 1 16,2-5 0-16,-3-3 0 15,1-3 0-15,1-6-1 16,-4 2 1-16,-1-1 0 16,-6 1-1-16,1 1 1 0,-6 7 0 15,-6 3-1-15,-4 4 1 16,-7 9-1-16,-4 4 0 16,-3 15-1-16,0-15 0 0,0 15 1 15,-20 0-2-15,20 0 1 16,-23 19-1-16,13-6 0 15,-3 0 0-15,5 4 1 16,7 1-1-16,-1 3 1 0,2 0 0 16,0 1 0-16,6 5 1 15,2 0 0-15,2 4 0 16,-7-2 1-16,0 1-1 16,-3 2 1-16,0-2 1 0,-3-2 0 15,0-4 0-15,-3-3-1 16,-2-4 1-16,4-2 0 15,4-15 0-15,-2 20-1 16,2-20 0-16,10 8 0 0,3-8 0 16,10 0 0-16,1 0-1 15,7-1-1-15,5-9-3 16,4 5-8-16,-1-8-11 0,4-1-22 16,-1 4-22-16,-9-8-15 15,-1-1-4-15,2-7-3 16</inkml:trace>
          <inkml:trace contextRef="#ctx0" brushRef="#br0" timeOffset="59607.3887">4976 5700 16 0,'-17'-17'71'0,"-5"0"2"0,4 3-4 16,2-1-4-16,3 2-52 15,13 13-2-15,-16-17-3 0,16 17-3 16,0 0-1-16,-8 9 2 16,4 8 1-16,-4 9 1 15,2 9 2-15,-1 10 2 16,-7 8 0-16,5 10-1 0,-6 6-2 15,2 6-1-15,-3 2-2 16,2 2-2-16,-3 2-1 16,0-4-1-16,0-2 0 15,4-7-1-15,-4-6 1 0,3-10-2 16,2-7 0-16,0-10-2 16,3-10-3-16,5-7-2 15,4-18-5-15,0 11-10 16,0-11-22-16,9-17-30 0,10 0-7 15,5-10-3-15,0-7 1 16</inkml:trace>
          <inkml:trace contextRef="#ctx0" brushRef="#br0" timeOffset="60036.2196">5062 6128 44 0,'16'-16'70'0,"-4"6"-2"0,-1-1-4 15,-11 11-34-15,15-13-11 16,-15 13-10-16,12 5-4 16,-12-5-2-16,0 21 0 0,0-6 0 15,-10 5 2-15,-8-3 0 16,-5 6-1-16,-11-4 1 16,2 1 0-16,-5-3-1 15,0-1-1-15,-1-4 0 16,7-3 0-16,7-3 0 0,1-2-1 15,8-2 0-15,15-2-1 16,-9 0 1-16,9 0-2 16,0 0 1-16,0 0 0 0,13 0 2 15,-2 7-1-15,5 2 1 16,-1 4 1-16,2 5 1 16,4 1-1-16,2 5-1 0,-3 1 0 15,2 0 0-15,-1 2-1 16,1-2 0-16,-3 1 0 15,2-3-1-15,-1-3-1 16,3 1-3-16,-6-7-6 0,1 0-12 16,-6-3-19-16,4-7-31 15,1 1-6-15,-1-4-6 16,5-1 1-16</inkml:trace>
          <inkml:trace contextRef="#ctx0" brushRef="#br0" timeOffset="60933.305">5389 6417 48 0,'0'0'79'0,"0"0"-1"16,0 0-5-16,14-14-5 0,-14 14-53 16,28-17-7-16,-7 6-6 15,6 0-4-15,0-3 0 16,-2-2 0-16,2-1 0 15,-3-1 2-15,-1 1 2 0,-3-2-1 16,-5 0 2-16,-6 4 0 16,-2 0 0-16,2 2-1 15,-6-1 0-15,-3 14-1 0,-3-16 0 16,3 16 1-16,-24-9-1 16,7 9-1-16,-6 0 2 15,-2 6 0-15,-1 3 0 16,-3 4 1-16,-5 5 1 15,6 4 0-15,-3 5 0 0,0 5 0 16,3 2 0-16,5 6 0 16,3-4-1-16,10 2-1 15,1-3 1-15,7-4 0 0,6-4 0 16,8-8 0-16,9-4 1 16,6-6 0-16,9-8 0 15,2-1 0-15,3-4 0 0,5-8-1 16,-2-4-1-16,3-4-1 15,0-2 0-15,-1-4-1 16,-1-4-1-16,-3-1 0 16,1-2-1-16,0-4-1 0,0 1 0 15,-6-2-1-15,1-4 1 16,-7 2 0-16,1-3 0 16,-3 0 1-16,-5-4 0 15,-6 2 2-15,-1-6 0 0,-3 2 0 16,-4 3 0-16,-3-2 0 15,-4 4 0-15,-3 4 0 16,0 4 1-16,-6 6 0 16,-6 5 1-16,3 7-1 0,-6 3 0 15,0 5 0-15,2 6 0 16,-4 4 0-16,3 1-1 16,-1 9 1-16,-3 6 1 15,6 8-1-15,-4 7 2 0,-1 9-1 16,7 7 0-16,-6 6 1 15,5 5-1-15,-5 7 0 16,5 3 0-16,-2 0-1 0,-2 2 0 16,6 0 0-16,-1-2 1 15,2-7-2-15,5-1 1 16,2-8 0-16,1-7 0 16,7-8 0-16,5-6 0 0,0-9 0 15,4-7 0-15,3-7 0 16,4-6 0-16,3-2 0 15,-1-10-1-15,0-2-1 16,0-8-2-16,4 2-1 0,-5-5-4 16,1 0-5-16,-7-1-6 15,0-2-12-15,-1 2-26 16,-9-2-22-16,1-4-7 0,0 1-2 16,-2-2 4-16</inkml:trace>
          <inkml:trace contextRef="#ctx0" brushRef="#br0" timeOffset="61172.1147">6093 6111 11 0,'-21'0'87'0,"1"-3"1"0,6-1-6 16,14 4-5-16,3-62-13 15,13 46-46-15,16 1-7 16,8-1-6-16,10-2-3 0,5-1-1 15,1-1-1-15,5 1 1 16,-8 1-2-16,-3 0-4 16,-3 5-6-16,-8-2-9 15,-3 3-25-15,3 6-30 0,-8 0-6 16,-1 2-5-16,1-1-2 16</inkml:trace>
        </inkml:traceGroup>
        <inkml:traceGroup>
          <inkml:annotationXML>
            <emma:emma xmlns:emma="http://www.w3.org/2003/04/emma" version="1.0">
              <emma:interpretation id="{0BEA14A2-0D66-4893-9DE9-7366073722D4}" emma:medium="tactile" emma:mode="ink">
                <msink:context xmlns:msink="http://schemas.microsoft.com/ink/2010/main" type="inkWord" rotatedBoundingBox="8561,7460 12218,7132 12323,8295 8666,8623">
                  <msink:destinationLink direction="with" ref="{AC54AEAB-8E7D-455A-B01F-A9F6BB46B60E}"/>
                </msink:context>
              </emma:interpretation>
              <emma:one-of disjunction-type="recognition" id="oneOf6">
                <emma:interpretation id="interp30" emma:lang="en-IN" emma:confidence="0">
                  <emma:literal>share</emma:literal>
                </emma:interpretation>
                <emma:interpretation id="interp31" emma:lang="en-IN" emma:confidence="0">
                  <emma:literal>Share</emma:literal>
                </emma:interpretation>
                <emma:interpretation id="interp32" emma:lang="en-IN" emma:confidence="0">
                  <emma:literal>shave</emma:literal>
                </emma:interpretation>
                <emma:interpretation id="interp33" emma:lang="en-IN" emma:confidence="0">
                  <emma:literal>Shane</emma:literal>
                </emma:interpretation>
                <emma:interpretation id="interp34" emma:lang="en-IN" emma:confidence="0">
                  <emma:literal>Shave</emma:literal>
                </emma:interpretation>
              </emma:one-of>
            </emma:emma>
          </inkml:annotationXML>
          <inkml:trace contextRef="#ctx0" brushRef="#br0" timeOffset="63451.5868">7307 5881 37 0,'22'0'75'0,"0"-5"-1"16,-2-5-5-16,-5-3-4 0,0 3-54 15,-2 0-4-15,-2 1-3 16,-11 9-2-16,5-16-1 16,-5 16 2-16,-13-6 2 15,-10 6 2-15,-8 1 3 0,-3 8 0 16,-6 3 1-16,1 3 0 16,-1 3 0-16,-1 3-2 15,7 1-3-15,7 1-3 0,6-2 0 16,6 2-2-16,12-2 0 15,3 0 1-15,14-3-2 16,3 3 1-16,13-4 0 16,1 3 0-16,2 1 0 15,3-2 1-15,-2 3-1 0,2 0 0 16,-4 0 0-16,-6 3-1 16,-5-1 1-16,-6 1 0 15,-11-1 0-15,-4 0 0 0,-16 1 0 16,-11 0 1-16,-8-3-1 15,-11 2 1-15,-8-2 0 16,-3 2 0-16,-9-5-1 16,2 2 0-16,4-2 0 0,1-3 0 15,5-1 0-15,6-2-1 16,8-4 0-16,9 0-1 16,8-2 1-16,10-2-1 15,13-5-1-15,0 0 0 0,0 0 0 16,12 10-2-16,10-8-2 15,5-2 0-15,11 0-2 16,7 1-3-16,9-6-2 0,9-3-3 16,4-3-4-16,4-2-1 15,7-2 2-15,0-7 0 16,-2-2 3-16,3-5 3 16,-8-1 6-16,2-9 3 0,-2 0 8 15,-5-4 3-15,-2-4 4 16,-6-2 0-16,-2-5 1 15,-12 1 2-15,3-3-3 16,-16-1-1-16,-2 2 0 0,-9-4-2 16,-2 3-1-16,-9-2 0 15,2 5-2-15,-10-2 1 16,-1 4 0-16,-2 1-1 0,-9 6 1 16,3 2-1-16,-4 6 0 15,1 6-1-15,-4 5 0 16,7 5 1-16,-1 5-3 15,9 15 0-15,-12-11 0 16,12 11 0-16,-7 11-1 0,7 10 1 16,-1 8-2-16,1 9 1 15,0 12 0-15,-2 8 1 16,0 10 0-16,-2 8 0 0,-2 5-1 16,1 2 0-16,-4 3 0 15,-5-2 0-15,1 0-1 16,-2-9 1-16,-1-5-1 0,-1-8 1 15,0-6-1-15,1-12 0 16,4-8 1-16,2-8 0 16,2-7 0-16,0-8 0 15,8-13 0-15,0 0 1 0,0 0-1 16,2-15 0-16,9-7 0 16,0-1-1-16,6-4 0 15,6-6 0-15,2 3 0 16,2-1 0-16,4 0 0 0,-2 5 0 15,-2 3 0-15,-1 5-1 16,-3 6 1-16,-2 4-1 16,-2 6 1-16,-6 2 0 15,5 9-1-15,-4 4 1 0,-2 6 0 16,3 5 0-16,-4 2 0 16,5 3 1-16,-1-1-1 15,1-1 0-15,5-2 0 0,1-1 0 16,3-7 0-16,3-4 0 15,10-7 0-15,1-6 1 16,2-2-1-16,4-10 0 16,-2-6 1-16,2-6-1 0,-3-2 1 15,-5-6-1-15,1-3 0 16,-9 1 1-16,-3-4-1 16,-2 1 1-16,-5 0-1 0,-5 3 1 15,-3 3-1-15,-4 3 1 16,-4 4-1-16,-3 2 1 15,0 7-2-15,-10 2 1 16,-5 7-1-16,1 6 1 0,-9 0 0 16,-5 12-1-16,-7 4 1 15,0 8-1-15,-4 4 1 16,4 4-1-16,0 2 1 16,7 1 0-16,7-1 0 0,6-1-1 15,14-4 1-15,5-5 0 16,10-3 0-16,11-6 0 15,4-6 1-15,6-7-1 0,0-2 1 16,5 0-1-16,-1-10 1 16,-3-2-1-16,3 0 1 15,-7-5-1-15,-5 2 1 16,-3-3 0-16,-4 2 0 16,-4-2 0-16,-6 1 0 0,-5 0-1 15,0 2 1-15,-3 3 0 16,-2 0-1-16,0 12 0 15,-3-14 0-15,3 14-1 0,0 0 1 16,-15 0-1-16,15 0 1 16,-12 13-1-16,4-2 0 15,6 1 1-15,-2 4 0 16,2-1 0-16,1 4 0 0,1-3-1 16,0 2 1-16,1-2 0 15,5-3 1-15,-2 0-1 16,-4-13 0-16,21 14 1 0,-4-13-1 15,1-1 1-15,3-4 0 16,3-5-1-16,3-3 1 16,1-4-1-16,1-3 1 15,-1-3-1-15,4-1 0 0,-5 1 1 16,0 0-1-16,-2 1 1 16,2 2-1-16,-3 1 0 15,-1 4 0-15,0 3 0 16,-5 3 0-16,-4 4 0 0,3 4 0 15,-2 0-1-15,-15 0 1 16,15 23-1-16,-7-8 1 16,-3 6 0-16,0 0 0 0,1 1-1 15,-1 0 1-15,3 2 0 16,2-5 0-16,4-4 1 16,1-2-1-16,0-3 0 15,6-6 1-15,1-4-1 0,3 0 0 16,2-6 0-16,3-3 1 15,0-4-1-15,0-1 0 16,-2-4 0-16,3-2 1 16,-4 1-1-16,1-4 1 0,-4-1-1 15,0-1 1-15,-2-1-1 16,-4 0 0-16,4 1 0 16,-5 0 1-16,-2 2-1 15,-4 3-1-15,-2 0 1 0,-4 4 0 16,-3 5-1-16,-2 11 1 15,-2-15-1-15,2 15 1 16,-21-2 0-16,5 2-1 0,3 8 1 16,-4 3 0-16,3 6 0 15,0 4 0-15,6 1 0 16,0 6 0-16,7-3-1 16,1 4 1-16,4-5 0 0,9 0 0 15,3-5 0-15,2-4 0 16,6-4 0-16,7-5 0 15,-2-5 0-15,5-1 2 16,2-7-2-16,-1-4 1 0,2-2-1 16,-3-6-2-16,-1 3-2 15,-6-4-3-15,-1 4-3 16,-7-3-4-16,-5 4-6 16,-2-5-17-16,-4 1-30 0,4 8-15 15,1 0-3-15,3 1-2 16</inkml:trace>
        </inkml:traceGroup>
        <inkml:traceGroup>
          <inkml:annotationXML>
            <emma:emma xmlns:emma="http://www.w3.org/2003/04/emma" version="1.0">
              <emma:interpretation id="{7FDD42F0-B5B2-4FCB-A905-C24B453C0337}" emma:medium="tactile" emma:mode="ink">
                <msink:context xmlns:msink="http://schemas.microsoft.com/ink/2010/main" type="inkWord" rotatedBoundingBox="13165,7333 13824,7274 13898,8101 13239,8160">
                  <msink:destinationLink direction="with" ref="{AC54AEAB-8E7D-455A-B01F-A9F6BB46B60E}"/>
                </msink:context>
              </emma:interpretation>
              <emma:one-of disjunction-type="recognition" id="oneOf7">
                <emma:interpretation id="interp35" emma:lang="en-IN" emma:confidence="0">
                  <emma:literal>In</emma:literal>
                </emma:interpretation>
                <emma:interpretation id="interp36" emma:lang="en-IN" emma:confidence="0">
                  <emma:literal>in</emma:literal>
                </emma:interpretation>
                <emma:interpretation id="interp37" emma:lang="en-IN" emma:confidence="0">
                  <emma:literal>4</emma:literal>
                </emma:interpretation>
                <emma:interpretation id="interp38" emma:lang="en-IN" emma:confidence="0">
                  <emma:literal>Al</emma:literal>
                </emma:interpretation>
                <emma:interpretation id="interp39" emma:lang="en-IN" emma:confidence="0">
                  <emma:literal>an</emma:literal>
                </emma:interpretation>
              </emma:one-of>
            </emma:emma>
          </inkml:annotationXML>
          <inkml:trace contextRef="#ctx0" brushRef="#br0" timeOffset="64921.7254">11595 5490 0 0,'0'0'36'0,"6"-15"1"16,-6 15-35-16,0 0 1 0,0 0 4 16,0 0 8-16,0 0 9 15,0 0 5-15,0 0 4 16,0 0 0-16,-6-6-3 16,6 6-1-16,0 0-6 0,-16 11-8 15,16-11-3-15,-14 19-4 16,7-6 1-16,-5 1-1 15,4 2 1-15,-6 0 1 16,0 4-2-16,-2 3 2 0,-1-1-2 16,-2 2-2-16,0 0 0 15,0 0-1-15,-2 0-1 16,-1 0-1-16,1-1 0 16,1-4 0-16,0-2-1 15,2 0 1-15,2-5 0 0,3-1-1 16,13-11 1-16,-15 10 0 15,15-10 0-15,0 0 0 16,0 0 0-16,0 0 0 16,0-8-1-16,0 8 1 0,5-25-1 15,-1 9 0-15,3 1-1 16,4-4 0-16,-3 0 0 16,5-2-1-16,-1-2 0 0,2 3 1 15,-1-4-1-15,3 5 0 16,0-4 0-16,-1 2 0 15,1 0 0-15,-1 3 0 16,1 3 1-16,-1 0-1 0,-2 6 1 16,-13 9 0-16,19-19 0 15,-19 19 0-15,15-13 1 16,-15 13 0-16,11-9 1 16,-11 9-1-16,0 0 0 0,0 0 1 15,12-7-2-15,-12 7 1 16,0 0-1-16,0 0 0 15,0 0-1-15,0 0 0 0,10 0 1 16,-10 0-1-16,14 3 0 16,-14-3 1-16,14 9 0 15,-14-9-1-15,17 14 1 0,-17-14-1 16,18 19 1-16,-7-4 0 16,1-1 0-16,2 4 0 15,-1 2 0-15,4 2 0 16,2 0 1-16,3 5-1 15,2-7 1-15,3 1 1 0,-1 1-3 16,1-2 0-16,0-1 0 16,2 2-5-16,-8-3-45 15,1 0-34-15,-10-4-2 0,-12-14-6 16,0 0-8-16,-21-6 6 16</inkml:trace>
          <inkml:trace contextRef="#ctx0" brushRef="#br0" timeOffset="63955.1399">11553 5423 10 0,'7'-17'72'15,"-2"0"3"-15,-2-1-2 0,0-10-5 16,3 13-41-16,-6 15-6 16,8-17-4-16,-8 17-3 15,0 0-2-15,0 0-2 16,0 0 0-16,0 0-2 0,3 6-1 16,-3 11-3-16,-4 3-1 15,-5 12 1-15,-1 4 0 16,-3 9 0-16,1 3 0 0,0 3 1 15,1 3-1-15,0 3-1 16,2 3 0-16,3-2 0 16,-2 0-2-16,3-4 1 15,-2-1-1-15,-1-4 0 0,0-7-3 16,0-6-2-16,1-7-8 16,7-7-21-16,11-7-47 15,-11-15-1-15,19 2-6 16,-7-10-5-16</inkml:trace>
        </inkml:traceGroup>
      </inkml:traceGroup>
    </inkml:traceGroup>
    <inkml:traceGroup>
      <inkml:annotationXML>
        <emma:emma xmlns:emma="http://www.w3.org/2003/04/emma" version="1.0">
          <emma:interpretation id="{A2A46E87-C256-4E9C-B344-B922B9C57528}" emma:medium="tactile" emma:mode="ink">
            <msink:context xmlns:msink="http://schemas.microsoft.com/ink/2010/main" type="paragraph" rotatedBoundingBox="2583,10102 18484,9078 18705,12504 2804,135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7E0A84-2D52-43AA-8E6F-BDA81D1B248F}" emma:medium="tactile" emma:mode="ink">
              <msink:context xmlns:msink="http://schemas.microsoft.com/ink/2010/main" type="inkBullet" rotatedBoundingBox="2653,11191 2734,11186 2739,11277 2659,11282"/>
            </emma:interpretation>
            <emma:one-of disjunction-type="recognition" id="oneOf8">
              <emma:interpretation id="interp40" emma:lang="en-IN" emma:confidence="0">
                <emma:literal>•</emma:literal>
              </emma:interpretation>
            </emma:one-of>
          </emma:emma>
        </inkml:annotationXML>
        <inkml:trace contextRef="#ctx0" brushRef="#br0" timeOffset="86359.5437">711 9293 0 0,'0'0'18'0,"11"-14"4"15,-11 14 1-15,0 0 3 16,1-13 3-16,-1 13-4 0,0 0-2 16,0 0-2-16,0 0-2 15,0 0-3-15,0 0-2 16,0 0-4-16,0 0-2 0,0 0-4 16,0 0-1-16,0 0 0 15,0 0-2-15,0 0-1 16,0 0-1-16,0 0 1 0,0 0 1 15,0 0 0-15,0 0 1 16,0 0-1-16,0 0 1 16,0 0 0-16,0 0 0 15,18-6 1-15,-18 6-2 16,12-7 1-16,-12 7-1 0,0 0 1 16,13-14-1-16,-13 14 0 15,0 0 1-15,3-13-1 16,-3 13 2-16,0 0-2 0,0-13 1 15,0 13 0-15,0 0 0 16,-11-10-1-16,11 10 0 16,-11-3 0-16,11 3 0 15,-13 0 0-15,13 0-1 0,-15 2 1 16,15-2-1-16,-12 7 0 16,12-7 0-16,0 0 0 15,-9 13 0-15,9-13 0 0,0 0 1 16,0 0 0-16,2 11 1 15,-2-11 1-15,16 1 0 16,-16-1 1-16,23 0 1 16,-23 0 0-16,19-2 0 0,-19 2 3 15,15-6 0-15,-15 6-1 16,0 0 1-16,0 0 1 16,5-14-2-16,-5 14-1 15,0 0-4-15,-7-9-10 0,7 9-19 16,-24-4-42-16,24 4-7 15,0 0-3-15,0 0-4 16</inkml:trace>
      </inkml:traceGroup>
      <inkml:traceGroup>
        <inkml:annotationXML>
          <emma:emma xmlns:emma="http://www.w3.org/2003/04/emma" version="1.0">
            <emma:interpretation id="{41E83676-F353-4DBF-A058-40F432407DC2}" emma:medium="tactile" emma:mode="ink">
              <msink:context xmlns:msink="http://schemas.microsoft.com/ink/2010/main" type="line" rotatedBoundingBox="3496,10043 18484,9078 18705,12504 3717,13470"/>
            </emma:interpretation>
          </emma:emma>
        </inkml:annotationXML>
        <inkml:traceGroup>
          <inkml:annotationXML>
            <emma:emma xmlns:emma="http://www.w3.org/2003/04/emma" version="1.0">
              <emma:interpretation id="{1A50D0BA-553B-4DF5-A38A-79B63B121B3D}" emma:medium="tactile" emma:mode="ink">
                <msink:context xmlns:msink="http://schemas.microsoft.com/ink/2010/main" type="inkWord" rotatedBoundingBox="3496,10043 8900,9695 9065,12252 3660,12600">
                  <msink:destinationLink direction="with" ref="{66F47A7F-9E38-4FC2-BB67-765E8AC7D7E7}"/>
                </msink:context>
              </emma:interpretation>
              <emma:one-of disjunction-type="recognition" id="oneOf9">
                <emma:interpretation id="interp41" emma:lang="en-IN" emma:confidence="0">
                  <emma:literal>optimal</emma:literal>
                </emma:interpretation>
                <emma:interpretation id="interp42" emma:lang="en-IN" emma:confidence="0">
                  <emma:literal>Optimal</emma:literal>
                </emma:interpretation>
                <emma:interpretation id="interp43" emma:lang="en-IN" emma:confidence="0">
                  <emma:literal>optimate</emma:literal>
                </emma:interpretation>
                <emma:interpretation id="interp44" emma:lang="en-IN" emma:confidence="0">
                  <emma:literal>optional</emma:literal>
                </emma:interpretation>
                <emma:interpretation id="interp45" emma:lang="en-IN" emma:confidence="0">
                  <emma:literal>Optimate</emma:literal>
                </emma:interpretation>
              </emma:one-of>
            </emma:emma>
          </inkml:annotationXML>
          <inkml:trace contextRef="#ctx0" brushRef="#br0" timeOffset="89595.784">2017 8873 48 0,'-27'0'62'16,"14"-1"-3"-16,-6 0-1 16,-31-1-48-16,32 2-2 15,4 0 2-15,14 0 1 0,-24 6 3 16,24-6 0-16,-23 13 2 16,23-13 0-16,-22 17-1 15,8-6-2-15,2 2-2 16,-1-1-1-16,2 5-1 0,-4 1-2 15,2 7 0-15,2 0-1 16,-4 6-1-16,2 2 1 16,0 3-2-16,3 1 1 15,-2 3-1-15,4 2-1 0,1-2 0 16,-2-2-1-16,5-2 0 16,4-6-1-16,0-2 1 15,7-6-1-15,3-4 0 16,2-2 1-16,7-7 1 0,4-8 0 15,5-1 0-15,4-4 0 16,0-7 0-16,7-2 0 16,0-9 0-16,0 1-1 0,1-6-1 15,-7-2 1-15,-1-4-1 16,-3-3 0-16,-6-6 0 16,-7 0-1-16,-4 0 0 15,-6 1 0-15,-4-2 0 0,-2 0-1 16,-8 9 1-16,-11 1-1 15,-5 8 0-15,-5 5 1 16,-10 7-1-16,0 5 1 16,-4 6-1-16,-3 1 1 15,2 8 0-15,1 2 0 0,7 1-1 16,4 2 1-16,9-2 0 16,10-1-1-16,13-9 1 0,0 0 0 15,6 6 0-15,20-8 0 16,7-9 1-16,14-6-1 15,10-4 1-15,3-7-1 16,8-1 0-16,3-4 0 0,2-2 0 16,-1-4-1-1,-2 3 2-15,-3-3-2 0,-5-2 0 16,-7 1 0-16,-6-2 1 16,-4 2 0-16,-5 1-1 0,-9 3 1 15,-7 2-1-15,-7 5 2 16,-7 3-1-16,-2 4 1 15,-7 5-1-15,-1 6 1 16,0 11-1-16,-9-12 0 0,9 12 0 16,-18 0 0-16,7 12-1 15,-1 7 1-15,0 14 1 16,0 8-1-16,-3 14 2 16,-2 11 0-16,4 15 1 0,-2 11 0 15,1 12 0-15,1 9 0 16,0 6 0-16,1 5 0 15,0 3-2-15,1 8 0 0,-4-1-1 16,-1-1 1-16,-3-3-1 16,-6-3 0-16,1-8 0 15,-6-5 0-15,1-12 0 16,2-13-2-16,3-13-1 0,-1-16-5 16,12-10-8-16,2-18-9 15,5-20-52-15,6-12-5 16,0 0-8-16,8-23-5 15,-3-15 4-15</inkml:trace>
          <inkml:trace contextRef="#ctx0" brushRef="#br0" timeOffset="90009.2676">2461 9145 26 0,'20'-38'68'0,"7"1"3"16,4 4-5-16,1-6-26 15,-1 17-23-15,6-1-1 16,1 6-3-16,1 3 0 0,2 7-3 16,-6 6 0-16,1 2 0 15,-6 11 1-15,6 7 1 16,-11 8-4-16,2 4-1 0,-12 5-1 15,-6 1-2-15,-9 6-1 16,-6 0 0-16,-16 0 1 16,-13 0 0-16,-2 0-1 15,-5-4 1-15,-6-5 0 0,0-4-1 16,2-7-1-16,2-5 0 16,10-8-2-16,4-7 0 15,8-3-2-15,6-7-1 16,4-5-2-16,5-7-4 0,7 1-6 15,0-6-5-15,11 5-11 16,1-2-20-16,7 4-24 16,5 1-7-16,4 0-1 0</inkml:trace>
          <inkml:trace contextRef="#ctx0" brushRef="#br0" timeOffset="90705.9855">3090 9037 7 0,'0'0'85'0,"0"0"-1"0,0 0-3 16,25-25-4-16,7 6-3 15,14-5-68-15,6-5-3 0,14-1 0 16,0-1 0-16,6 3-1 16,-4 2 0-16,2 5-1 15,-11 2 1-15,-5 6-1 16,-9 4 1-16,-7 7 0 0,-3 2 1 15,-12 9-2-15,-9 6 2 16,-3 8 0-16,-10 4 0 16,-1 7 0-16,-10 1 1 15,-4 3-1-15,-4-1 1 0,-3 1-2 16,1-6-3-16,7-2-9 16,-5-8-22-16,-6-8-46 15,24-14-4-15,0 0-5 16,0 0-6-16</inkml:trace>
          <inkml:trace contextRef="#ctx0" brushRef="#br0" timeOffset="90376.0547">3572 8316 59 0,'7'-30'72'0,"-7"2"1"0,0 3-1 16,0 10-47-16,0 3-4 15,0 12-4-15,0 0-4 16,0 0 0-16,0 13-3 0,0 11 1 16,-13 13-4-16,6 6 0 15,-9 14-1-15,3 8 2 16,-9 9 0-16,1 6-1 16,-4 7-2-16,0-1 0 0,2 0-2 15,-4-4-1-15,3-3-1 16,1-10-5-16,9-3-8 15,-2-20-13-15,-3-8-50 16,14-2-3-16,-1-14-7 0,1-8-5 16</inkml:trace>
          <inkml:trace contextRef="#ctx0" brushRef="#br0" timeOffset="90846.2602">3901 8617 7 0,'13'-36'87'0,"-6"11"1"16,-2 2-9-16,6 6-21 15,0 2-57-15,-8 2-69 0,11-6-12 16,6-3-7-16,5 2 2 15</inkml:trace>
          <inkml:trace contextRef="#ctx0" brushRef="#br0" timeOffset="91951.0665">4271 8482 9 0,'11'34'88'16,"-1"0"-1"-16,0-2-3 0,-2 0-6 15,0-1-1-15,43-1-69 16,-48 11-6-16,-3 4 1 0,-4 4-1 16,-13 3 1-16,-3 1 0 15,-4-1 1-15,-3-4 0 16,2-4 0-16,1-7-1 16,4-9 2-16,4-7-2 0,1-9 0 15,15-12-1-15,-11 0-1 16,11-11 0-16,7-11-1 15,4-3 0-15,6-10 0 16,2-6 0-16,5-4-1 0,4 0 1 16,3 0-1-16,6 2 0 15,1 2 1-15,2 2-1 16,6 8 0-16,-1 3 0 0,0 8 0 16,-2 8 1-16,-7 4-1 15,-1 8 1-15,-5 5 0 16,-8 12 0-16,-9 5 1 15,-1 7-1-15,-10 4 1 0,-2 3 0 16,-2 1 0-16,1 0-1 16,-7-4 1-16,-1-6 0 15,5-5 0-15,-3-7-1 0,7-15 1 16,-7 14 0-16,7-14 0 16,0-8-1-16,4-8 1 15,4-3-1-15,2-7 0 16,7-4 0-16,6-2-1 15,4-1 1-15,3 1-1 0,7 0 1 16,3 6 0-16,-1 3 0 16,0 8 0-16,-4 8 0 15,-2 7 1-15,-6 5 0 0,-6 10 1 16,-7 10-1-16,-2 4 1 16,-7 7 0-16,-2 0-1 15,-3 5 0-15,0-2 0 16,0-3-3-16,-3-1-3 0,3-7-4 15,0-6-4-15,12-3-7 16,-12-19-6-16,27 9-5 16,-1-9-1-16,-1-11 2 0,10-6 3 15,1-9 5-15,7 2 5 16,-4-9 9-16,13 1 7 16,-10-4 8-16,5-1 1 15,-2-2 3-15,1 6 0 16,-3-2 0-16,-3 5 3 0,-7 4 0 15,-7 3 1-15,-7 7-1 16,-10 2-1-16,-9 14 2 16,-3-12 0-16,-15 12-2 15,-12 4-1-15,-2 9-2 0,-14 2-2 16,-1 6 0-16,-1 4 0 16,-4 3-3-16,2-1 0 15,5 0-3-15,4-1 0 0,15-4-1 16,4-6 0-16,22-16-1 15,0 15 0-15,10-15-1 16,18-4 0-16,5-7 1 16,12-5 0-16,-1-4-1 0,1 0 0 15,4 1 1-15,-1-1 0 16,-5 3-1-16,-4 2 1 16,-2 5 1-16,-9 7-1 15,-1 4 0-15,-5 0 2 0,-5 9-1 16,-8 3 0-16,1 2 0 15,-3 4 1-15,-2-2-1 16,2 0 1-16,2-2-1 16,2-2 0-16,8-5-2 0,1-6-1 15,6-2-4-15,0-2-4 16,11-10-10-16,0-4-9 16,4-9-32-16,-2 1-21 0,-1-3-6 15,1-2-2-15,-7-9 4 16</inkml:trace>
          <inkml:trace contextRef="#ctx0" brushRef="#br0" timeOffset="92691.2793">6945 7731 24 0,'0'0'80'15,"-15"-11"-1"-15,15 11-4 16,-7-12-4-16,18 12-51 0,-11 0-4 16,0 0-5-16,1 8-3 15,-1 9-1-15,-5 5 0 16,-6 12 2-16,-5 6 1 15,-5 14 0-15,-8 9 1 0,-8 12-2 16,-3 6-1-16,-7 8 0 16,-8 4-3-16,1 1 1 15,-8 4 0-15,6-7-1 16,5-4-1-16,4-10-1 0,7-8 0 16,12-15-1-16,6-9 0 15,16-11-1-15,6-13-2 16,5-10 0-16,10-9-1 0,6-4-3 15,6-9-1-15,-1-7-2 16,3-2-2-16,-2-6-3 16,1 3-2-16,-4-3-3 15,-1 2-3-15,-4-2-4 0,0 0-4 16,-3 4-8-16,-7-6-23 16,7 7-17-16,-8 1-2 15,0-2 5-15</inkml:trace>
        </inkml:traceGroup>
        <inkml:traceGroup>
          <inkml:annotationXML>
            <emma:emma xmlns:emma="http://www.w3.org/2003/04/emma" version="1.0">
              <emma:interpretation id="{E4744784-C9D6-4E82-AE58-3DDC5CA9C986}" emma:medium="tactile" emma:mode="ink">
                <msink:context xmlns:msink="http://schemas.microsoft.com/ink/2010/main" type="inkWord" rotatedBoundingBox="10044,9758 18507,9352 18660,12544 10198,12950">
                  <msink:destinationLink direction="with" ref="{B0FF43DD-2F7C-4304-8388-F7D88C825A47}"/>
                </msink:context>
              </emma:interpretation>
              <emma:one-of disjunction-type="recognition" id="oneOf10">
                <emma:interpretation id="interp46" emma:lang="en-IN" emma:confidence="0">
                  <emma:literal>optimization</emma:literal>
                </emma:interpretation>
                <emma:interpretation id="interp47" emma:lang="en-IN" emma:confidence="0">
                  <emma:literal>optimizations</emma:literal>
                </emma:interpretation>
                <emma:interpretation id="interp48" emma:lang="en-IN" emma:confidence="0">
                  <emma:literal>option simit/</emma:literal>
                </emma:interpretation>
                <emma:interpretation id="interp49" emma:lang="en-IN" emma:confidence="0">
                  <emma:literal>option rimy</emma:literal>
                </emma:interpretation>
                <emma:interpretation id="interp50" emma:lang="en-IN" emma:confidence="0">
                  <emma:literal>option Aimis,</emma:literal>
                </emma:interpretation>
              </emma:one-of>
            </emma:emma>
          </inkml:annotationXML>
          <inkml:trace contextRef="#ctx0" brushRef="#br0" timeOffset="97772.2045">8422 8363 69 0,'12'-1'84'15,"-12"1"-5"-15,7-11-4 0,-7 11-4 16,0-13-63-16,0 13-3 15,0 0-1-15,0 0-4 16,-16 14 1-16,3 4 1 16,-8 3-1-16,-5 6 2 0,-4 3 0 15,-5 4 0-15,-6 2 2 16,6-2 0-16,-1 0 0 16,9-10-1-16,7 0 0 15,10-6-1-15,10-4 1 0,10-9-2 16,22-5-1-16,9-2 0 15,14-9-1-15,6-2-2 16,6-8-2-16,0-1 1 16,-4-3 0-16,-7-1-1 0,-12-3 1 15,-13 1 0-15,-11 0 2 16,-18-2 1-16,-6 3 2 16,-16-1 0-16,-13 3 0 15,-8 1 1-15,-5 2-1 0,-2 1 1 16,2 2-1-16,5 0 1 15,11-2-3-15,12-2 0 16,12-3 0-16,10-1 0 0,18-1 0 16,11-6-2-16,11 3 2 15,10-5-1-15,6 0 1 16,3 4 1-16,7 2-1 16,-2 2 0-16,2 5 2 0,-5 5-2 15,0 4 0-15,0 7 1 16,-10 7 0-16,-4 4 0 15,-10 17 1-15,-7 9 0 16,-5 16 1-16,-15 13 0 0,-10 17 1 16,-8 14 0-16,-9 14 0 15,-13 16 2-15,-8 11-1 16,-9 12 1-16,-2 6 0 0,-2 2-2 16,-4-1-1-16,1-5 0 15,-3-8-1-15,3-12-1 16,2-13-1-16,2-16-3 15,3-17-2-15,3-18-3 0,5-20-7 16,11-11-20-16,8-22-47 16,1-13-2-16,7-19-6 15,7-18-5-15</inkml:trace>
          <inkml:trace contextRef="#ctx0" brushRef="#br0" timeOffset="98068.3095">8941 8791 63 0,'31'-48'84'16,"5"2"-5"-16,-1 4-3 15,8 4-5-15,5-2-56 16,7 11-7-16,2 4-3 0,3 7-3 16,2 4-2-16,-7 11 0 15,-5 3 0-15,-12 7 1 16,-11 6-1-16,-16 10 2 15,-11 7 2-15,-13 2 1 0,-16 5 1 16,-14 0 1-16,-8 1 1 16,-13-3-1-16,-5-1 0 15,6-6-3-15,-1-6-6 0,14-5-11 16,3-9-23-16,10-7-42 16,24-2-4-16,13-14-6 15,6-8-5-15</inkml:trace>
          <inkml:trace contextRef="#ctx0" brushRef="#br0" timeOffset="98659.8357">9717 8552 73 0,'-9'-15'80'0,"9"-3"-2"16,14-1-4-16,15-4-3 15,-9 0-63-15,27 2-4 16,19-3-2-16,5 2 0 0,9 0 0 16,3 3 0-16,2 2 0 15,-2 1 1-15,-5 4-1 16,-3 2 0-16,-5 5 0 16,-7 5-1-16,-14 0 1 0,-6 2 0 15,-12 5 1-15,-11 5 1 16,-12 4 1-16,-8 3-1 15,-8-2 1-15,-11 2 0 16,-5 2-2-16,-4-5-4 0,-1 5-11 16,-6-12-21-16,-11 3-45 15,17-4-3-15,10-8-5 16,3-3-4-16</inkml:trace>
          <inkml:trace contextRef="#ctx0" brushRef="#br0" timeOffset="98350.2827">10026 7944 14 0,'36'-26'92'15,"-4"10"-3"-15,-6 0-4 0,1 6-7 16,-6-2 0-16,45 4-70 15,-52 8-4-15,3 6-2 16,-3 13-1-16,-3 8-1 16,-7 14 1-16,-5 7-1 0,-13 13 1 15,-4 7 0-15,-9 6 0 16,-5 2-1-16,-2 4 0 16,-4-6-1-16,8-3-5 15,-4-9-14-15,6-16-42 0,5 3-16 16,3-15-5-16,-1-10-7 15,0-9 0-15</inkml:trace>
          <inkml:trace contextRef="#ctx0" brushRef="#br0" timeOffset="98799.8552">10653 8107 44 0,'14'-21'90'16,"1"6"-4"-16,1 5-13 15,0-5-27-15,0-42-62 0,4 49-61 16,11 1-7-16,2 0-4 16</inkml:trace>
          <inkml:trace contextRef="#ctx0" brushRef="#br0" timeOffset="99618.3204">11117 8113 82 0,'15'19'87'0,"0"0"-5"0,-3 2-5 16,-7-2-2-16,25-4-62 16,-26 12-8-16,-3-2-2 15,-1 6-2-15,-4 0-1 0,-9-1 0 16,-5-2 1-16,-2-1-1 15,-1-2 1-15,-1-7-1 16,1-1 2-16,6-9-1 16,-4-2 0-16,19-6 1 0,-17-3-1 15,17-12 0-15,0-1 0 16,9-7 1-16,9-5-2 16,3 0 0-16,7-2 0 15,7-1 0-15,4 2 0 0,3 5 1 16,-1 2-1-16,5 7 0 15,-2 3 0-15,-1 6 0 16,-3 6 0-16,-4 1 1 16,-6 10-1-16,-9 6 0 0,-5 3 0 15,-9 4 0-15,-7 4 1 16,-1-1 0-16,-13-1 0 16,-2 1 0-16,-3-6 0 0,1-2 0 15,0-6 1-15,8-2-1 16,-4-6 0-16,14-5 0 15,0 0-1-15,0-10 1 16,15-3-1-16,6-5 0 0,3-1 0 16,9-5 0-16,1-2 0 15,3 1-1-15,2 1 1 16,1 1 0-16,-3 4 0 0,0 1 0 16,-3 5 0-16,0 5 0 15,-5 4 0-15,-3 4 1 16,-3 3-1-16,-9 8 1 15,-4 2-1-15,-5 7 1 16,-5 2 0-16,0 3-1 0,-4-2 1 16,0 1-1-16,-3-2 1 15,5-4-1-15,0-5 1 16,2-13-1-16,10 12 0 0,5-12 0 16,9-4 0-16,4-4 0 15,4-6 0-15,3-3-1 16,2-1 1-16,1-1 0 15,-5-3 0-15,-3-1 1 0,-5 1 0 16,-7 3 1-16,-3 3 0 16,-6 2 0-16,-9 14 0 15,7-13 0-15,-7 13-1 0,-2 7 1 16,-4 7-1-16,-2 4 0 16,-3 4-1-16,0 3 1 15,2 1-1-15,-1 3-3 16,8-8-10-16,2-7-38 0,4 3-30 15,11-8-3-15,2-6-6 16,7-6-4-16</inkml:trace>
          <inkml:trace contextRef="#ctx0" brushRef="#br0" timeOffset="100364.2423">12553 7988 38 0,'-71'55'77'0,"71"-55"-1"16,0 0-3-16,0 0-4 16,0 0-51-16,0 0-4 15,168 19-4-15,-123-17-2 0,-6 5 0 16,3-1 0-16,-5 5 1 16,-2 3-2-16,-1 3-1 15,-10 2-2-15,-8 4-1 16,-7 3 0-16,-7-1-1 0,-10 3 1 15,-18-2 1-15,-6 0 1 16,-9-5-1-16,-2 2 1 16,0-3-1-16,3-7 1 15,3-1-2-15,10-4-1 0,10-2-1 16,17-6 0-16,-5 14-1 16,13-5 0-16,9 3 0 15,7 5 0-15,7 3 0 0,1 5 0 16,7 5 0-16,-1 5 0 15,1 4 1-15,-9 8 0 16,-3 5 0-16,-8 6 1 16,-8 9 0-16,-11 3 0 15,-10 5 2-15,-16 3-1 0,-17-3 1 16,-11-2 0-16,-21-9 0 16,-5-7 0-16,-9-15 0 0,-2-12 1 15,-4-16-5-15,3-8 0 16,9-12 0-16,11-16 0 15,14-12 0-15,11-9 0 16,14-11 0-16,14-7 0 16,14-8 0-16,5-3-7 0,18 2 1 15,11 3 0-15,9 8 0 16,8 12 2-16,-2 10 1 16,6 16 1-16,2 11-1 15,-1 10-1-15,7 14-5 0,-7 5-7 16,8 8-17-16,4 9-37 15,3-8-12-15,2-2-5 16,0-6-5-16</inkml:trace>
          <inkml:trace contextRef="#ctx0" brushRef="#br0" timeOffset="99771.3246">12553 7988 42 0,'2'-21'96'0,"-1"3"-4"0,-1 3-9 15,0 15-9-15,0-23-23 16,0 23-129-16,12-12-2 16,-12 12-8-16,20-4-6 15,-20 4-1-15</inkml:trace>
          <inkml:trace contextRef="#ctx0" brushRef="#br0" timeOffset="101314.4625">13383 8672 47 0,'34'-49'67'0,"-2"-4"1"16,-8 1-2-16,15 1-36 15,-23 1-8-15,3 3-7 16,-14 3-2-16,-5 10 0 0,-5-2 0 16,-8 10 2-16,-8 3-1 15,-4 8-2-15,-3 6-2 16,-8 6 0-16,1 6-2 16,-8 11-1-16,1 6-1 0,-3 8 0 15,2 5-2-15,4-1 0 16,4 5-1-16,7-3-1 15,9 0-1-15,11-6-1 16,8-4 1-16,11-5-1 0,12-6 0 16,7-7 1-16,7-6-1 15,5-3 0-15,0-8 0 16,4-3 0-16,-2-3 0 0,-5 0 1 16,-6 2-1-16,-6 2 1 15,-4 3-1-15,-3 7 1 16,-7 3 0-16,-13 0-1 15,17 8 1-15,-9 5-1 16,1 1 1-16,2 3 0 0,6-1-1 16,5-2-1-16,4-2-2 15,7-3 0-15,4-6-2 0,7-3 1 16,5-4 0-16,-1-12-1 16,-1-5 3-16,1-9-1 15,-4-8 3-15,-3-5 3 16,-5-12 0-16,-3-3 1 15,-5-6 1-15,-2-4 0 0,-2-6-1 16,2 0 0-16,-5-2 0 16,2 2-2-16,-2 3 0 15,-5 7 0-15,0 6 0 0,-6 8-2 16,-4 9 2-16,-4 9-1 16,-2 14-1-16,0 18 1 15,-11-7-1-15,-1 17 0 16,-4 12 0-16,0 12 0 0,0 9 0 15,0 11 1-15,-4 5 0 16,1 8 0-16,4 3-1 16,2 4 1-16,5 0-1 0,0-3-1 15,4 0 1-15,2-7-2 16,2-4 0-16,4-8-1 16,7-7 0-16,2-9-2 15,5-9-1-15,1-10-3 0,5-6-3 16,1-10-3-16,2-2-2 15,1-13 0-15,-4-7 0 16,2-5 1-16,-3-8 4 16,2-1 2-16,-4-6 5 0,4 0 3 15,-4-1 5-15,2 3 3 16,-3 4 2-16,0 5 2 16,-3 6 1-16,-3 5 1 15,-14 19 0-15,15-11 0 0,-15 11-1 16,-3 19-1-16,-6 6-3 15,-5 4 0-15,1 6-2 16,-2 5 0-16,-1 3-1 0,4-1-1 16,2-3-2-16,5-3-2 15,4-6-5-15,1-8-13 16,0-22-50-16,10 19-9 16,5-14-7-16,0-5-5 0,1-5-2 15</inkml:trace>
          <inkml:trace contextRef="#ctx0" brushRef="#br0" timeOffset="102471.5129">14075 7764 86 0,'-76'21'91'16,"10"-6"-2"-16,14-2-7 15,12-21-17-15,19 8-33 16,21 0-14-16,0 0-8 0,38 8-4 16,14-8-2-16,19 0-2 15,19-2 0-15,9-2-2 16,11-1-2-16,4-1-2 0,2 0-2 16,-5 0-4-16,-13-8-10 15,-7 9-15-15,-23 3-34 16,-13-2-15-16,-9 3-4 15,-15-2-3-15</inkml:trace>
          <inkml:trace contextRef="#ctx0" brushRef="#br0" timeOffset="102051.2098">14759 8141 78 0,'9'-15'87'0,"1"3"-5"16,-10 12-4-16,8-11-3 0,-8 11-60 16,0 0-5-16,0 13-6 15,0 3-1-15,-16 9 0 16,1 2 2-16,-6 4 0 15,-1 5 0-15,1 1 0 0,1-2-1 16,5-1 0-16,5-4-2 16,10-4-1-16,7-8 0 15,9-4-1-15,7-7 0 16,4-6-1-16,1 0 1 0,3-7 0 16,0-8 0-16,-5-3 0 15,0-3 0-15,-5-3 0 16,-2-3 0-16,-5-2 0 0,-6 3 0 15,-4 0 0-15,-3-2 0 16,-1 3 0-16,-1 3 1 16,-5 1-1-16,1 3 0 15,1 2 0-15,3 1 0 0,1 3 0 16,5-2 0-16,7 6-1 16,5-1 0-16,9 4 1 15,2 1 0-15,2 3-1 16,4 3 1-16,-3 6-1 0,-1 7 1 15,-3 5 0-15,-3 5 0 16,-6 2 0-16,-4 6 1 16,-5 1-1-16,-3 0 1 15,-2-2 1-15,-2-3-1 0,-2-6 0 16,0-4 1-16,0-5 0 16,0-15 0-16,0 0 0 15,0 0 0-15,0 0 0 16,-9-13 0-16,9-5-1 0,4-4 0 15,5-3-1-15,6-5 0 16,3 1 0-16,3 0 1 16,4-1-1-16,4 5 0 15,1 3 0-15,1 4 0 0,3 6-1 16,-3 6 1-16,-3 6 0 16,-1 2 0-16,-6 11 0 15,-2 5 0-15,-8 6 0 0,1 2 0 16,-7 5 1-16,-1-1 0 15,-3-1-1-15,1 0 1 16,-2-5-1-16,0-6-2 16,0-1-2-16,0-17-4 0,0 14-18 15,0-14-46-15,0 0-11 16,-11 0-5-16,2-16-5 16,1-5-2-16</inkml:trace>
          <inkml:trace contextRef="#ctx0" brushRef="#br0" timeOffset="102232.237">15000 7534 26 0,'-37'-7'91'0,"6"-3"-10"15,7 5-23-15,2 5-56 16,1-11-2-16,2 3-82 15,0 6-7-15,2 2 2 16</inkml:trace>
          <inkml:trace contextRef="#ctx0" brushRef="#br0" timeOffset="1.55881E6">16564 7725 59 0,'0'-13'72'0,"0"-2"1"15,0-23-11-15,0 27-39 16,0 11-4-16,0 0-5 16,0 0-3-16,-8 8-2 15,-8 14-2-15,-8 15-3 0,-11 10-1 16,-16 19 0-16,-15 16 0 16,-14 19 0-16,-15 17-2 15,-13 22 2-15,-10 12 1 0,-5 10 1 16,-3 16 0-16,1 5 0 15,1 6-1-15,4-2 1 16,6 0 0-16,3-12-3 16,8-6-3-16,5-12-2 15,9-18-2-15,4-14-7 0,16-15-13 16,2-9-35-16,12-26-16 16,7-12-3-16,5-21-4 0</inkml:trace>
        </inkml:traceGroup>
      </inkml:traceGroup>
    </inkml:traceGroup>
    <inkml:traceGroup>
      <inkml:annotationXML>
        <emma:emma xmlns:emma="http://www.w3.org/2003/04/emma" version="1.0">
          <emma:interpretation id="{253EFF84-280B-47E3-98B4-8E4CFF62E337}" emma:medium="tactile" emma:mode="ink">
            <msink:context xmlns:msink="http://schemas.microsoft.com/ink/2010/main" type="paragraph" rotatedBoundingBox="2643,12857 19690,11179 19925,13567 2879,152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A1630F-0BFC-4123-8925-39B89FDF69D8}" emma:medium="tactile" emma:mode="ink">
              <msink:context xmlns:msink="http://schemas.microsoft.com/ink/2010/main" type="inkBullet" rotatedBoundingBox="2735,13791 2825,13782 2834,13871 2744,13879"/>
            </emma:interpretation>
            <emma:one-of disjunction-type="recognition" id="oneOf11">
              <emma:interpretation id="interp51" emma:lang="en-IN" emma:confidence="0">
                <emma:literal>•</emma:literal>
              </emma:interpretation>
            </emma:one-of>
          </emma:emma>
        </inkml:annotationXML>
        <inkml:trace contextRef="#ctx0" brushRef="#br0" timeOffset="108895.7305">849 11828 75 0,'0'0'84'0,"0"0"-3"15,-11-13-5-15,11 13-35 0,0 0-19 16,0 0-3-16,0 0-8 16,-14 0-3-16,14 0-4 15,0 0 0-15,0 0-2 0,0 0 0 16,-3 10-1-16,3-10-1 15,-3 15 1-15,3-15-1 16,-4 20 1-16,4-20 0 16,0 19 1-16,0-19-1 0,0 0 1 15,14 8 0-15,-14-8-1 16,19-4 1-16,-19 4 0 16,18-18 0-16,-12 5 1 15,-4 1-1-15,-2 12 0 0,-4-18 0 16,4 18 1-16,-21-17-2 15,9 15-1-15,-7-2-7 16,7 6-21-16,12-2-51 16,-11 16-3-16,11-16-6 15,-13 7-6-15</inkml:trace>
      </inkml:traceGroup>
      <inkml:traceGroup>
        <inkml:annotationXML>
          <emma:emma xmlns:emma="http://www.w3.org/2003/04/emma" version="1.0">
            <emma:interpretation id="{75E538C7-CBF5-4164-B435-1AC68F7C77BE}" emma:medium="tactile" emma:mode="ink">
              <msink:context xmlns:msink="http://schemas.microsoft.com/ink/2010/main" type="line" rotatedBoundingBox="3504,12773 19690,11179 19925,13567 3739,15161"/>
            </emma:interpretation>
          </emma:emma>
        </inkml:annotationXML>
        <inkml:traceGroup>
          <inkml:annotationXML>
            <emma:emma xmlns:emma="http://www.w3.org/2003/04/emma" version="1.0">
              <emma:interpretation id="{DC0CB8AC-17DB-4D59-BCE1-45FD899D3E68}" emma:medium="tactile" emma:mode="ink">
                <msink:context xmlns:msink="http://schemas.microsoft.com/ink/2010/main" type="inkWord" rotatedBoundingBox="3534,13082 9702,12475 9895,14435 3727,15042">
                  <msink:destinationLink direction="with" ref="{C3A83FF5-FD91-4320-9B4E-8906C6DC40CA}"/>
                </msink:context>
              </emma:interpretation>
              <emma:one-of disjunction-type="recognition" id="oneOf12">
                <emma:interpretation id="interp52" emma:lang="en-IN" emma:confidence="0">
                  <emma:literal>adaptability</emma:literal>
                </emma:interpretation>
                <emma:interpretation id="interp53" emma:lang="en-IN" emma:confidence="0">
                  <emma:literal>adapt-ilium</emma:literal>
                </emma:interpretation>
                <emma:interpretation id="interp54" emma:lang="en-IN" emma:confidence="0">
                  <emma:literal>adapt-ihram</emma:literal>
                </emma:interpretation>
                <emma:interpretation id="interp55" emma:lang="en-IN" emma:confidence="0">
                  <emma:literal>adaptivity</emma:literal>
                </emma:interpretation>
                <emma:interpretation id="interp56" emma:lang="en-IN" emma:confidence="0">
                  <emma:literal>adapt-ibid</emma:literal>
                </emma:interpretation>
              </emma:one-of>
            </emma:emma>
          </inkml:annotationXML>
          <inkml:trace contextRef="#ctx0" brushRef="#br0" timeOffset="113622.3319">1744 12001 10 0,'0'0'88'16,"0"0"2"-16,-10-3-7 16,10 3-4-16,-16-21-3 0,8 9-70 15,8 12 0-15,-8-18-1 16,8 18-2-16,0-13-2 16,0 13 1-16,0 0-1 15,0 0 1-15,0 0 0 0,4 24-2 16,-4-3 1-16,0 5 0 15,0 8 0-15,0 1 2 16,0 4 0-16,-5-1 0 16,-1-5 1-16,5-6 0 0,0-4 0 15,1-4 0-15,0-9 0 16,0-10-1-16,0 0 0 16,0 0-1-16,6-1 0 15,0-14-1-15,2-4 1 0,-2-8-2 16,5-3 1-16,4-7-1 15,2-2-1-15,6-4 0 16,1-2 0-16,6-3 0 16,7-3-1-16,1 2 1 0,5 1 0 15,2 3 0-15,2 7 0 16,-2 5 1-16,-3 3-1 16,-7 11 1-16,3 4 0 0,-9 9 0 15,-3 3 0-15,-3 3 0 16,-6 2 0-16,-6 5 0 15,-11-7 0-15,17 19 1 16,-17-19-1-16,0 19 1 0,0-19 0 16,0 13 1-16,0-13-1 15,0 0 0-15,-13 4 0 16,13-4 0-16,-10-8-1 0,10 8 0 16,-10-22 0-16,-1 10 0 15,2-1 0-15,-6 0 0 16,1 4-1-16,0 0 1 15,-4 3-1-15,-3 6 0 0,1 0 1 16,0 11-1-16,-1 2 1 16,-1 9-1-16,-7 3 1 15,3 6 0-15,2 3 0 16,-1-1 0-16,4 3 1 0,-1 0 0 16,6 1 0-16,-4 1-1 15,11-3 1-15,-2 1 0 16,7-7 0-16,3 0-1 0,1-2 0 15,2-8 1-15,16-6-1 16,-2-5 0-16,7-6 0 16,8-4 0-16,-2-9 0 15,6-8 0-15,1-3 0 16,7-6 0-16,-7-2-1 0,0-2 1 16,1 0-1-16,-4-5 1 15,-5 3-1-15,1-1 1 16,-8 3 0-16,0 4 0 15,-3-2 0-15,-7 6 0 0,1 3 0 16,-8 7 0-16,-4 14 0 16,6-16 0-16,-6 16 0 15,0 0 0-15,0 15-1 16,-4 4 1-16,0 5 0 0,-4 1 0 16,0 6 0-16,2-1 0 15,0 2 0-15,-1-5 0 16,7-4 1-16,0-2-1 0,5-8 0 15,7-7 1-15,4-5-1 16,2-1-1-16,5-5 1 16,5-7 0-16,-1-5-1 15,0-5 1-15,1-5 0 0,0-3 0 16,-1-1 0-16,3-6 0 16,-1-6 0-16,-1 3 0 15,10-3 0-15,-6 5 0 16,7 2-1-16,-4 6 1 0,1 5-1 15,-2 10 0-15,-8 6 0 16,-2 9 0-16,-6 6 0 16,-2 9 1-16,-8 6-1 15,-3 4 1-15,-1 0-1 0,-2 0 1 16,2 0 0-16,-4-8 0 16,0 0 1-16,1-6-1 15,-1-11 0-15,0 0 1 0,0 0-1 16,0 0 1-16,-8-9-1 15,8 9 1-15,-15-25-1 16,1 11 0-16,0 1 0 16,-1-2 0-16,-6 5 1 0,1 1-1 15,-2 5 0-15,-2 4 0 16,-1 0 0-16,-2 7 0 16,1 7 0-16,0 7 1 15,0 2-1-15,-6 6 0 0,5 3 0 16,4 3 0-16,2 1 1 15,1-1-1-15,5-3 1 16,3-2-1-16,4-6 1 16,7-3-1-16,1-5 0 0,0-16 1 15,21 14-1-15,2-14 0 16,-2 0 0-16,6-9 1 16,0-4-2-16,5-5 1 0,0 0 0 15,-2-7 0-15,2-2-1 16,-5-5 2-16,5-2-2 15,-5-6 1-15,-2-2 1 0,-1-5-1 16,1-2 0-16,-5-2 1 16,-2 1-1-16,-5-2 0 15,-3 1 1-15,-4 2 0 16,-2 2-1-16,-4 1 1 0,1 7-1 16,-1 2 0-16,-1 5 0 15,-2 6-1-15,2 7 0 16,-2 3 0-16,3 16 0 15,-7-13 0-15,7 13 0 0,-4 8 0 16,2 9 1-16,2 8 0 16,-3 5 0-16,0 12 0 15,2 8 0-15,-1 6 0 16,-2 3 0-16,3 7 0 0,-3 3-1 16,3-2 1-16,1-5-1 15,0-3 1-15,5-6 0 16,3-10 0-16,3-6 0 0,1-11 0 15,7-7 1-15,-6-9-1 16,6-6 1-16,1-4-1 16,3-10 1-16,-4-7-1 15,2-5 1-15,-2-5-1 0,1-2 0 16,3-7 0-16,0-4 1 16,-2 0-1-16,0-3 0 15,4 1 0-15,-1 0 0 16,0 6 0-16,1 0 0 0,-1 10 0 15,-1 7 0-15,-1 5 0 16,0 8-1-16,-3 6 1 16,-5 4 0-16,-1 8-1 15,-6 4 1-15,2 2 0 0,-2-2-1 16,-4 1 1-16,-1-3 0 16,-2-14 0-16,4 19 1 15,-4-19-1-15,0 0 0 0,0 0 1 16,0 0-1-16,0-9 0 15,0 9 0-15,-4-22 0 16,-1 9 0-16,-7 1 0 16,1-2 0-16,-1 3-1 0,0 2 1 15,-3 3-1-15,0 5 1 16,-1 1-1-16,0 5 1 16,4 6-1-16,-7 4 0 15,3 6 1-15,-2 6 0 16,1 0-1-16,-3 5 1 0,3-1 0 15,2-1 1-15,0-1-1 16,7-2 0-16,3-3 0 0,5-6 0 16,0-5 1-16,0-13-1 15,19 15 0-15,-2-13 0 16,6-1 0-16,1-4 0 16,0-8 0-16,3 1 1 0,1-4-1 15,0-2 0-15,-1 0 1 16,-5-3-1-16,-1 0 1 15,-5-2-1-15,0 3 1 16,-8-2 0-16,0 4-1 0,-1 2 1 16,-3 1-1-16,-4 13-1 15,0-14 1-15,0 14 0 16,0 0-1-16,1 16 1 0,-1-1 0 16,3 3-1-16,1 0 1 15,4 3 0-15,0-2 1 16,-1-4-1-16,9-5 0 15,3-5 0-15,4-5-1 0,2-2 1 16,3-10-1-16,-1-6 0 16,3-4 0-16,-2-9 1 15,-1 1-1-15,-3-7 1 16,-7 0-1-16,3-4 2 0,-2 0-1 16,-4-3 1-16,-3 2-1 15,0 0 1-15,0-2-1 16,-10 8 0-16,2 1 0 15,-3 5 0-15,0 2-1 0,0 9 1 16,-3 4 0-16,3 15 0 16,-8-20 1-16,8 20-1 15,0 0 0-15,-14 7 1 0,12 10 0 16,-1 8 0-16,-1 12 0 16,3 6 1-16,1 15 0 15,-2 9 0-15,2 10 0 16,6 11 0-16,-2 4-1 0,0 10 1 15,1 6-2-15,2 7 0 16,-7 4 0-16,0 1 0 16,0 1 0-16,-5-5 0 15,-4-2 0-15,4-13 0 16,-6-10 0-16,1-14 0 0,3-19 0 16,-4-13 0-16,6-13 0 15,-1-16-6-15,6-16-2 16,0 0-7-16,-4-13-11 0,4-12-15 15,0-11-33-15,6-4-11 16,-3-10-5-16,2-1-6 16</inkml:trace>
          <inkml:trace contextRef="#ctx0" brushRef="#br0" timeOffset="114022.9459">4158 11615 38 0,'2'-33'81'16,"-2"0"-2"-16,0 4-3 15,0-9-16-15,0 13-38 0,2-1-1 16,8 0-5-16,-2 3-7 16,4 1-1-16,3 3-1 15,5 1 0-15,0 5-3 0,1 2 0 16,5 6-2-16,-1 1 0 15,1 4 0-15,-2 9-1 16,0 7-1-16,-1 5 1 0,-4 4 0 16,-5 8 0-16,-6 2 0 15,-5 6 1-15,-6 0 0 16,-13 1 1-16,-8-1 1 16,-13-4 1-16,-2-1 0 15,-7-5 0-15,-2-6 0 0,1-5-1 16,1-8-2-16,3-7-2 15,14-2-5-15,-5-7-6 16,16-5-9-16,0-5-13 0,3-3-42 16,10 0-8-16,5-2-8 15,3 1-1-15</inkml:trace>
          <inkml:trace contextRef="#ctx0" brushRef="#br0" timeOffset="114462.4537">4748 10826 74 0,'0'0'80'16,"0"0"-3"-16,18-8-6 0,-18 8-3 16,6 8-65-16,-4 8 1 15,1 7 2-15,-5 9 0 16,2 6 2-16,-3 10 2 15,-2 4-1-15,-4 7 1 0,-1 5-2 16,-3 5-1-16,1 2-2 16,-6-2-2-16,1 3-2 15,0-6 0-15,-2-2-2 16,-3-9-4-16,10-4-13 0,0-11-40 16,0-15-22-1,3-15-3-15,9-10-6 16,0 0-3-16</inkml:trace>
          <inkml:trace contextRef="#ctx0" brushRef="#br0" timeOffset="114802.6631">4531 11443 59 0,'0'0'79'0,"0"0"-3"0,0-18-2 15,10 9-4-15,8-7-58 16,6 1-2-16,5-3 1 16,4 2-2-16,2-2 0 0,5 2 1 15,-1-2-2-15,-1 5 0 16,3 1-3-16,-9 3-2 16,5 3-1-16,-5 6-1 15,-7 0 0-15,-1 8 0 0,-2 5 0 16,-5 5 1-16,-6 5 0 15,1 1-1-15,-7 5 1 16,-3 2 0-16,-2-1-1 16,-6 2-1-16,-2-3-4 0,-4-5-17 15,-9-4-56-15,15-4-4 16,6-16-4-16,-13 10-7 16,13-10-1-16</inkml:trace>
          <inkml:trace contextRef="#ctx0" brushRef="#br0" timeOffset="114954.3392">5090 11143 40 0,'-5'-12'96'0,"5"12"-6"16,-12-12-10-16,12 12-15 16,-8-19-24-16,8 19-117 0,-3-17-6 15,3 17-8-15,12-15-6 16</inkml:trace>
          <inkml:trace contextRef="#ctx0" brushRef="#br0" timeOffset="116934.1984">5444 10919 60 0,'8'-22'76'0,"-1"-1"-1"16,0 3-1-16,-7-1-42 15,8 7-5-15,1 0-2 16,-2 2-6-16,-7 12-5 0,17-18-2 16,-17 18-3-16,0 0-1 15,16 4-3-15,-14 13-3 16,-2 9-1-16,0 9 0 15,-7 11 0-15,-4 6 0 16,-2 9 1-16,-2 6-1 0,-5 1 1 16,-1 3 0-16,0-4 0 15,4-2 0-15,4-5-1 16,-1-6 0-16,6-8 0 0,5-8 0 16,3-9 0-16,3-10 0 15,11-9 0-15,3-9 0 16,6-2 1-16,4-11-1 15,5-7 0-15,-3 0 0 0,-1-6 0 16,2 0-1-16,-1-3 1 16,-7-1-1-16,-7 1 0 15,1 0 0-15,-8 2-1 16,0 2 1-16,-8 1-1 0,0 3 0 16,-10 5 0-16,0 4 1 15,-6 4-1-15,-3 3 0 16,4 3 1-16,0 1-1 15,1 0 0-15,14 0 0 0,-12 2 0 16,12-2 0-16,5 0 0 16,14-2 0-16,2-5-1 15,7-1 1-15,4-1 1 16,6-2-1-16,-2-2 1 0,6 3 0 16,-1 1 1-16,0 3 1 15,-1 3-1-15,-3 3 1 16,-6 2-1-16,0 10 1 0,-6 3-1 15,-10 6 0-15,-1 4 0 16,-10 3-1-16,-6 4 0 16,-10 0 1-16,0-1-1 15,-7-3-2-15,9 2-9 0,-10-2-40 16,5-11-29-16,15-17-3 16,-12 6-6-16,12-6-4 15</inkml:trace>
          <inkml:trace contextRef="#ctx0" brushRef="#br0" timeOffset="117081.8383">6070 11063 4 0,'0'-13'85'0,"0"13"-2"0,0-25-22 16,3 11-52-16,4-2-8 15,4 4-67-15,-2-11-19 0,10-2-2 16</inkml:trace>
          <inkml:trace contextRef="#ctx0" brushRef="#br0" timeOffset="118100.1933">6556 10638 54 0,'1'-14'85'0,"-1"14"-2"15,0 0-5-15,3-15-5 16,-3 15-51-16,13-7-9 0,-13 7-5 15,10 8-3-15,-4 9-2 16,-3 8-1-16,-3 10 1 16,0 9-1-16,-7 12 1 15,-6 10 1-15,-9 9 0 16,-3 6 0-16,-3 6 0 0,-4-1-1 16,-1 2 0-16,7-7 0 15,-1-6 0-15,1-8-2 16,9-11-1-16,3-11 1 0,9-12-1 15,4-12 1-15,14-11-1 16,5-10 0-16,6-6-1 16,8-15 0-16,0-5-1 15,11-6 1-15,-4-5-1 0,1-3-1 16,-1-3 1-16,-4 1 1 16,2 1 0-16,-6 1 0 15,1 3 1-15,-2 5 0 16,-7 6 0-16,-2 4 1 0,-6 10-1 15,-2 6 1-15,-13 6 1 16,10 10-1-16,-10 10 1 16,-4 6-1-16,-3 6 1 0,-5 4-1 15,1 2 0-15,2 0-1 16,-1-4-3-16,9-4-3 16,0-9-9-16,7-4-21 15,8-4-39-15,7-13-6 0,7-6-7 16,-1-13-3-16</inkml:trace>
          <inkml:trace contextRef="#ctx0" brushRef="#br0" timeOffset="118886.4187">7258 10811 36 0,'16'-50'68'15,"-3"4"0"-15,0 12-13 16,-9 1-18-16,1 12-4 15,1 4-6-15,-5 6-8 16,-1 11-1-16,0 0-1 0,0 0-1 16,-7 21-3-16,-1 7-4 15,-4 7-2-15,0 10 0 16,-5 10 1-16,-2 6 1 16,0 2-2-16,2 7 0 0,-3 0-3 15,1 0 0-15,3-5-1 16,5-3-1-16,2-8-1 15,3-7-1-15,5-6 0 16,1-11-1-16,12-7 0 0,1-10-1 16,6-9-1-16,5-4 0 15,0-10 0-15,3-7 0 16,4-6 0-16,0-4 1 0,-2-5 1 16,0 0 0-16,-4 0 1 15,-1 1 0-15,-4 3 1 16,0 6 0-16,-3 6 0 15,-17 16 0-15,12-15 1 0,-12 15-1 16,5 8 0-16,-5 7 0 16,-4 3 0-16,-1 3 1 15,-1 2-1-15,4-1-1 16,-6-1 1-16,8-5-1 0,0-3-1 16,0-13 1-16,20 11-1 15,0-11 0-15,1-3 0 16,3-8-1-16,3-3 1 0,1-3 0 15,4-3 0-15,-3-4 0 16,-4-2 1-16,-1 1 0 16,-1-1 1-16,-4 2 0 15,-7 2 0-15,3 3-1 16,-10 2 0-16,-5 17 1 0,11-13 1 16,-11 13-1-16,0 11 1 15,-11 11 0-15,-1 4 1 16,-4 13 0-16,-7 6 1 0,-4 10 0 15,-2 8 0-15,-7 5 0 16,1 10-1-16,-4 3-1 16,-4 3 0-16,0 4 0 15,4 3-1-15,2-3 0 16,2-2-1-16,4-7 1 0,8-8-1 16,14-9-1-16,3-10 1 15,6-13-3-15,4-15-1 16,8-12-3-16,6-12-4 0,6-7-9 15,-3-18-10-15,1-9-22 16,-5-3-32-16,5-12-3 16,1-7-5-16,-10-7 0 15</inkml:trace>
          <inkml:trace contextRef="#ctx0" brushRef="#br0" timeOffset="119337.7952">6773 10897 0 0,'-32'3'84'0,"8"-3"-1"16,13 3-19-16,11-3-38 15,0 0-25-15,-4-6-67 16,12 2-15-16,4 0-5 0</inkml:trace>
          <inkml:trace contextRef="#ctx0" brushRef="#br0" timeOffset="119158.2478">7123 11160 16 0,'-15'-13'66'16,"4"-1"-1"-16,11-7-1 16,10 0-2-16,10-2-48 15,9 1-2-15,8-1 1 0,11-1 3 16,4-1-1-16,11 1 2 15,2 4-1-15,4-1-7 16,-3 3-13-16,-2 3-11 0,-6 2-24 16,-16 3-33-16,-2 5-8 15,-19 1-3-15,-21 4 0 16</inkml:trace>
        </inkml:traceGroup>
        <inkml:traceGroup>
          <inkml:annotationXML>
            <emma:emma xmlns:emma="http://www.w3.org/2003/04/emma" version="1.0">
              <emma:interpretation id="{986D8230-C69B-446F-B878-1BDAFE25361F}" emma:medium="tactile" emma:mode="ink">
                <msink:context xmlns:msink="http://schemas.microsoft.com/ink/2010/main" type="inkWord" rotatedBoundingBox="16628,12061 19747,11754 19925,13567 16806,13874"/>
              </emma:interpretation>
              <emma:one-of disjunction-type="recognition" id="oneOf13">
                <emma:interpretation id="interp57" emma:lang="en-IN" emma:confidence="0">
                  <emma:literal>efficiency</emma:literal>
                </emma:interpretation>
                <emma:interpretation id="interp58" emma:lang="en-IN" emma:confidence="0">
                  <emma:literal>effieency</emma:literal>
                </emma:interpretation>
                <emma:interpretation id="interp59" emma:lang="en-IN" emma:confidence="0">
                  <emma:literal>effumcy</emma:literal>
                </emma:interpretation>
                <emma:interpretation id="interp60" emma:lang="en-IN" emma:confidence="0">
                  <emma:literal>effiimcy</emma:literal>
                </emma:interpretation>
                <emma:interpretation id="interp61" emma:lang="en-IN" emma:confidence="0">
                  <emma:literal>effaimcy</emma:literal>
                </emma:interpretation>
              </emma:one-of>
            </emma:emma>
          </inkml:annotationXML>
          <inkml:trace contextRef="#ctx0" brushRef="#br0" timeOffset="1.56142E6">14687 10132 78 0,'-3'-16'74'0,"-2"-4"-24"15,-2 6-48-15,7 4-2 16,0 10-76-16,0 0-4 16</inkml:trace>
          <inkml:trace contextRef="#ctx0" brushRef="#br0" timeOffset="1.56218E6">14808 10352 64 0,'29'0'68'0,"3"-1"-3"16,1-9-4-16,-4-5-44 0,-1 0-13 15,0-7 0-15,-4 5-1 16,-7-4 0-16,-5 4 2 15,-7-1 1-15,-5 5 1 0,0-1-1 16,-12 5 1-16,-6 7 2 16,-6 0-1-16,0 2 0 15,-7 8-1-15,-2 7 1 16,-1 7 1-16,1 8-1 16,2-1-1-16,3 8-1 0,5-3-3 15,6 6 0-15,5-4-1 16,7-1-1-16,7-5 0 15,14-5 0-15,8-4-1 0,10-6 0 16,6-3 0-16,8-8-1 16,4-4 0-16,2-11-1 15,2-6 1-15,-3-6 0 16,-2-4 1-16,-6-5 1 0,1-3 0 16,-7-4 2-16,-5 1 0 15,-1-1 1-15,-5 5-1 16,-3 0 0-16,-5 11 0 15,-2 1-1-15,-5 9 0 0,-1 6-1 16,-12 7-1-16,0 0 1 16,6 18-1-16,-9 1 1 15,-9 3 0-15,0 4 0 0,1-1 0 16,-1 4 0-16,3-2 0 16,3-3 0-16,5-1-1 15,2-4 1-15,13-5-1 16,3-3 1-16,6-5-1 0,5-1 0 15,6-5 0-15,0-7 0 16,1-4 1-16,-1-4-1 16,-2-5 0-16,2-5 0 15,-2 2 1-15,-3-4-1 0,-5 1 0 16,1 2 0-16,-4 3 1 16,2 4-1-16,-3 4 0 15,-5 5 0-15,1 6 0 16,-4 4 1-16,0 2-1 0,-3 11 1 15,-2 0-1-15,-2 6 2 16,-2 4-2-16,1 0 0 16,0 2 1-16,4 0-1 15,4-2-1-15,0-6-10 0,12-5-33 16,5-1-34-16,0-9-2 16,3-4-6-16,4-7-4 15</inkml:trace>
          <inkml:trace contextRef="#ctx0" brushRef="#br0" timeOffset="1.56292E6">16547 10105 62 0,'12'-13'84'0,"-3"0"-4"0,-3 2-4 16,-4-4-4-16,-2 15-57 0,-2-12-10 15,2 12-1-15,-14 0-2 16,-2 9 1-16,-4 6 1 15,-7 9 0-15,0 2 2 16,-4 5-1-16,3 7 1 0,1 0 0 16,9 1-2-16,7-4-1 15,10 2-2-15,3-8-1 16,17-1-1-16,9-10-2 16,11-6-1-16,7-4-1 15,3-8 1-15,5-1-1 0,2-12 1 16,2-8 0-16,-6-7 1 15,-1-1 2-15,-7-4 1 16,-2-2 1-16,-7-2 1 0,-2 0 1 16,-3 1 0-16,-7 9 1 15,-2 3 2-15,-6 2-1 16,-3 9-1-16,-12 13 1 16,0 0-1-16,0 0-1 15,-1 6 0-15,-11 12 0 0,-1 3-2 16,-1 5 0-16,3 4 1 15,6-2-1-15,5 2 1 16,10-4-1-16,13-4-1 0,15-3 0 16,5-8 0-16,12-6-1 15,6-5 1-15,4-6-1 16,2-9 0-16,0-6 1 16,-7-3-1-16,-1-5 1 0,-8-2 1 15,-7-6 0-15,-5 2 0 16,-4-2 0-16,-8 3 0 15,-6 0 0-15,-3 6 1 16,-8 5 0-16,-2 8-1 0,-8 15 0 16,0 0 0-16,-9 9 1 15,-11 23 0-15,-8 11 1 16,-6 13-1-16,-11 10 0 0,-6 15 0 16,-7 10 0-16,-1 11 0 15,-3 6-1-15,6 2-1 16,0 5-1-16,9-1 1 15,8 0-1-15,5-2 0 0,10-5-1 16,11-10-2-16,8-11-2 16,5-13-3-16,13-6-15 15,10-4-56-15,5-28-3 0,8-17-7 16,4-18-4-16,2-7 1 16</inkml:trace>
          <inkml:trace contextRef="#ctx0" brushRef="#br0" timeOffset="1.56066E6">10024 11196 6 0,'-41'14'82'16,"12"-2"1"-16,7-7-6 15,22-5-3-15,0 0-2 0,0-6-70 16,20-2-2-16,17-1 0 16,10-2 0-16,10-5 1 15,14-1-1-15,2-6-2 16,13-3-2-16,10-7-1 0,9-2-2 15,-1-7 0-15,12-4-2 16,-2-3 2-16,-3-9 0 16,-1-2 2-16,-7-4 2 15,-12 2 2-15,-8-5 1 16,-10 6 0-16,-18 3 1 0,-7 2 1 16,-16 8 0-16,-16 4 0 15,-6 10 2-15,-10 5 0 0,-12 7 0 16,-9 7 2-16,-5 12-1 15,-7 1 0-15,-7 8-1 16,-7 19 2-16,-2 4-3 16,-5 17 0-16,-1 10 0 0,-3 10-1 15,6 9 1-15,0 9-1 16,6 4-1-16,9-2 0 16,7 0 0-16,10-4-1 15,12-8 1-15,8-11-1 0,13-11 0 16,17-12 0-16,12-14 1 15,13-12-2-15,8-13 0 16,12-13-1-16,2-12 1 16,5-17-1-16,0-8 1 0,-2-9 0 15,-2-9 0-15,3-4 1 16,-9-8 0-16,-2-4 0 16,1-5 0-16,-4 0-1 15,-1-2 1-15,-2-1-1 0,-2 3 0 16,-2 3 0-16,-9 7 0 15,1 5 0-15,-14 9 2 16,-11 11 0-16,-5 7 1 0,-7 14 1 16,-10 6 0-16,-5 15-1 15,0 11 1-15,-24 7 1 16,2 19-1-16,-5 13-1 16,-1 13 1-16,-7 9 0 0,-4 16 1 15,-3 11-1-15,-1 11 1 16,-1 8-1-16,-4 10 1 15,2 6-2-15,-1 4 1 0,-1 7-1 16,6 2 0-16,0 0-1 16,1-3 0-16,6-6 0 15,3-8 0-15,5-6-2 16,7-12 1-16,4-11-1 0,6-14 0 16,6-12 0-16,4-17 0 15,4-8 0-15,9-13 0 16,3-11 1-16,8-15 0 15,4-6 0-15,3-17 0 0,1-10 0 16,2-13 0-16,-2-9 1 16,-1-10-1-16,-7-6 1 15,-4-2-1-15,-2-4 1 16,-12 5 0-16,-3 2 1 0,-3 6-2 16,-8 10 1-16,-5 7 0 15,-2 8-1-15,-3 10 1 16,1 5-1-16,2 3 1 15,2 2-1-15,6 2 0 16,6-3-1-16,2-3 1 0,11-3-1 16,16-10 0-16,6-2 0 15,10-10 1-15,8-8-1 16,7-4 0-16,6-9 0 0,-1-4 1 16,3-4-1-16,1-8 1 15,-5-2 0-15,6-1-1 16,-6 0 1-16,-3-2 0 0,-1 6 1 15,-8 1-1-15,1 4 0 16,-9 6 0-16,-2 8 0 16,-9 6 1-16,-4 11-1 15,-8 10 1-15,-4 8 0 16,-5 11-1-16,-11 19 1 0,0 0 0 16,8 22 1-16,-15 19-1 15,-4 13 0-15,-9 14 1 16,-2 17-1-16,-9 17 1 0,-7 10-1 15,-6 15 1-15,-4 5-2 16,-5 9 1-16,-4 6 0 16,-2 3 0-16,2 0 0 15,1-5 0-15,6-6 0 0,10-14-1 16,5-12 1-16,11-19-1 16,11-16-1-16,6-17 1 15,7-16 0-15,15-20 1 0,8-14-1 16,5-11 0-16,4-22 0 15,6-11-1-15,-1-15 0 16,-2-12-1-16,-4-10 0 16,-7-7 1-16,-7-3 0 0,-11 0-1 15,-5 2 0-15,-4 1 1 16,-9 8 1-16,-8 7 1 16,-4 6-1-16,-3 8 1 15,-2 5 0-15,2 7 0 16,7 1 1-16,8 3-1 0,9 0 0 15,6-1-1-15,17 0 1 16,11 0-2-16,13 0 1 16,8-3 0-16,7 5 0 0,3 4 0 15,4 4 0-15,-1 3-1 16,-2 9 1-16,-6 7 1 16,-4 4-1-16,-7 4 0 15,-5 13 1-15,-11 9-1 16,-9 2 1-16,-2 7 0 0,-8 2-1 15,-3 2 1-15,-4-1-2 16,-3-1-1-16,-1-7-5 16,4-1-17-16,18-11-55 0,-11-12-3 15,7-6-4-15,2-23-8 16,2-10 1-16</inkml:trace>
          <inkml:trace contextRef="#ctx0" brushRef="#br0" timeOffset="1.56079E6">13486 10164 20 0,'0'-25'91'16,"0"7"-10"-16,-8-4-16 0,-2 7-64 15,9 1 0-15,-2 1-81 16,3 13-7-16,7-19-1 16</inkml:trace>
          <inkml:trace contextRef="#ctx0" brushRef="#br0" timeOffset="1.56128E6">13983 10194 19 0,'-25'25'76'0,"-1"-10"3"16,-7 4-2-16,-5 2-4 15,-2 1-41-15,-3 14-16 0,0-1-1 16,5 8-4-16,2-4-2 16,4 1-1-16,9 1-3 15,10-2-1-15,7 0-2 16,8-8-1-16,15-3 0 0,10-8 0 16,15-5-1-16,7-11 1 15,12-4-1-15,3-9 1 16,6-11 0-16,-2-5 0 0,-1-9-1 15,-3-3 1-15,-9-5 0 16,-5-2 2-16,-8 1-3 16,-8-2 1-16,-7 5 1 15,-7 1-1-15,-5 9 1 0,-7 4 0 16,-5 9 0-16,-3 5-1 16,0 12 1-16,-18 3-1 15,0 11 1-15,-2 7-1 16,-3 6 0-16,3 3 0 0,-2 4 0 15,9 2 0-15,5 2-2 16,6-4-3-16,13 1-8 16,4-6-31-16,13-6-37 15,10-9-2-15,3-9-5 0,5-5-7 16</inkml:trace>
        </inkml:traceGroup>
      </inkml:traceGroup>
    </inkml:traceGroup>
    <inkml:traceGroup>
      <inkml:annotationXML>
        <emma:emma xmlns:emma="http://www.w3.org/2003/04/emma" version="1.0">
          <emma:interpretation id="{48B38F43-F3A7-41D1-9C57-7120BBD2B9E5}" emma:medium="tactile" emma:mode="ink">
            <msink:context xmlns:msink="http://schemas.microsoft.com/ink/2010/main" type="paragraph" rotatedBoundingBox="2591,15711 7990,14718 8341,16627 2942,176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E57196-2318-419C-B232-00765B8AF848}" emma:medium="tactile" emma:mode="ink">
              <msink:context xmlns:msink="http://schemas.microsoft.com/ink/2010/main" type="inkBullet" rotatedBoundingBox="2630,15917 2864,15874 2890,16017 2656,16060"/>
            </emma:interpretation>
            <emma:one-of disjunction-type="recognition" id="oneOf14">
              <emma:interpretation id="interp62" emma:lang="en-IN" emma:confidence="0">
                <emma:literal>o</emma:literal>
              </emma:interpretation>
              <emma:interpretation id="interp63" emma:lang="en-IN" emma:confidence="0">
                <emma:literal>O</emma:literal>
              </emma:interpretation>
              <emma:interpretation id="interp64" emma:lang="en-IN" emma:confidence="0">
                <emma:literal>*</emma:literal>
              </emma:interpretation>
              <emma:interpretation id="interp65" emma:lang="en-IN" emma:confidence="0">
                <emma:literal>X</emma:literal>
              </emma:interpretation>
              <emma:interpretation id="interp66" emma:lang="en-IN" emma:confidence="0">
                <emma:literal>E</emma:literal>
              </emma:interpretation>
            </emma:one-of>
          </emma:emma>
        </inkml:annotationXML>
        <inkml:trace contextRef="#ctx0" brushRef="#br0" timeOffset="120090.0453">726 14015 41 0,'0'0'78'15,"21"19"-1"-15,-21-19-5 0,22 12-3 16,-22-12-44-16,13 0-24 16,-1 0 3-16,2 0 3 15,0 0-1-15,1 0 2 16,-3-7-2-16,3-4 1 0,-3 0-2 16,3-3 0-16,-5-2-3 15,-1-2 1-15,-5-1-1 16,-4 2 2-16,0 4 0 15,0 13 2-15,-25-21 0 0,8 18-1 16,-3 3 1-16,-3 5-1 16,-1 6 0-16,3 6-2 15,0 0-1-15,0 0-1 0,4 3-2 16,0-1-4-16,8-2-6 16,4-6-14-16,5-11-37 15,0 13-17-15,0-13-7 16,13 9-6-16,5-8 0 0</inkml:trace>
      </inkml:traceGroup>
      <inkml:traceGroup>
        <inkml:annotationXML>
          <emma:emma xmlns:emma="http://www.w3.org/2003/04/emma" version="1.0">
            <emma:interpretation id="{3D0F4457-9896-42D9-9BC1-4BED37DD3756}" emma:medium="tactile" emma:mode="ink">
              <msink:context xmlns:msink="http://schemas.microsoft.com/ink/2010/main" type="line" rotatedBoundingBox="3400,15562 7990,14718 8341,16627 3751,17471"/>
            </emma:interpretation>
          </emma:emma>
        </inkml:annotationXML>
        <inkml:traceGroup>
          <inkml:annotationXML>
            <emma:emma xmlns:emma="http://www.w3.org/2003/04/emma" version="1.0">
              <emma:interpretation id="{A117B907-559B-4800-A468-4EE5DE89CCFA}" emma:medium="tactile" emma:mode="ink">
                <msink:context xmlns:msink="http://schemas.microsoft.com/ink/2010/main" type="inkWord" rotatedBoundingBox="3400,15562 7990,14718 8341,16627 3751,17471">
                  <msink:destinationLink direction="with" ref="{B668BAE2-AF91-40A5-B7A8-1F8A78DDC0A4}"/>
                </msink:context>
              </emma:interpretation>
              <emma:one-of disjunction-type="recognition" id="oneOf15">
                <emma:interpretation id="interp67" emma:lang="en-IN" emma:confidence="0">
                  <emma:literal>growth</emma:literal>
                </emma:interpretation>
                <emma:interpretation id="interp68" emma:lang="en-IN" emma:confidence="0">
                  <emma:literal>growths</emma:literal>
                </emma:interpretation>
                <emma:interpretation id="interp69" emma:lang="en-IN" emma:confidence="0">
                  <emma:literal>grown</emma:literal>
                </emma:interpretation>
                <emma:interpretation id="interp70" emma:lang="en-IN" emma:confidence="0">
                  <emma:literal>gram</emma:literal>
                </emma:interpretation>
                <emma:interpretation id="interp71" emma:lang="en-IN" emma:confidence="0">
                  <emma:literal>gam</emma:literal>
                </emma:interpretation>
              </emma:one-of>
            </emma:emma>
          </inkml:annotationXML>
          <inkml:trace contextRef="#ctx0" brushRef="#br0" timeOffset="122714.3335">2030 13902 79 0,'47'-1'87'0,"-1"-11"-4"16,-2-11-3-16,0-3-4 15,-3-5-63-15,-2-6-8 0,4-4 0 16,-3-2-1-16,-7 5-2 16,-6-2-1-16,-7 6 2 15,-6 0-2-15,-10 4 0 16,-3 2 1-16,-6 5-1 0,-11 1 0 15,-5 6 0-15,0 6-1 16,-7 6 1-16,-2 4 0 16,-6 4 0-16,1 12-1 15,-5 5 0-15,0 7 1 0,2 5 0 16,-3 4-1-16,3 3-1 16,3 0 1-16,7 0-1 15,5-6 1-15,9-3 0 16,11-7-1-16,3-9 0 0,17-4 0 15,9-11 0-15,7 0 0 16,9-13 1-16,3-3-1 16,2-5 2-16,0-1-1 0,3 1 1 15,-3 0-1-15,-2 5 0 16,-3 2 0-16,-7 7 1 16,0 7-1-16,-7 3 0 15,-1 12 1-15,-6 9-1 0,-1 10 0 16,-6 15 1-16,0 9 0 15,-4 11-1-15,-1 10 0 16,-5 13 1-16,-4 10-1 16,0 7 0-16,-4 6 0 0,-11 0 0 15,3 4 1-15,-13-2-1 16,3-6 1-16,-15-3-1 16,-1-10 2-16,-9-9-2 0,-6-11 1 15,-1-9 1-15,-9-13 0 16,0-15 0-16,-3-9 0 15,-1-15 1-15,2-10 0 16,7-7 0-16,-1-21 0 0,9-10 0 16,9-8-1-16,10-10-1 15,12-9-1-15,11-5 1 16,8-5-2-16,16-8 1 0,15-3 0 16,11-2 0-16,7-4 1 15,12-7-1-15,7 0 1 16,11-3-1-16,0 0 0 15,11 1 0-15,-5 6 0 16,3 2 0-16,-1 6-1 16,-5 8 1-16,0 7 0 0,-10 9 1 15,-10 10-1-15,-4 8 0 16,-13 12 1-16,-7 8-1 16,-5 9 0-16,-10 9 1 0,-8 4 0 15,-5 15-1-15,-6 6 1 16,-4 8-1-16,-2 5 1 15,-10 3 0-15,1 3-1 16,-2-1 1-16,3-4-1 0,1-4 0 16,6-6 0-16,3-7 0 15,11-8 0-15,5-12 0 16,8-2 0-16,10-11-1 16,0-10 1-16,7-7 0 0,4-8-1 15,1-6 1-15,2-4 0 16,-2-2 0-16,2-1 0 15,-5 2-1-15,-2 2 2 16,-6 8-1-16,-2 1 0 0,-5 12 0 16,-3 5 0-16,-9 5 0 15,-1 9 0-15,-15 5 1 16,4 9-1-16,-7 9 0 0,-9 8 1 16,-5 8 0-16,-11 5 0 15,0 10 0-15,-1 0 0 16,5-3 0-16,3 0-1 15,7-7 1-15,2-6-1 0,10-9 0 16,2-9 0-16,16-12 0 16,1-3 0-16,6-12 0 15,6-7 1-15,5-6-1 16,2-2 0-16,-2-5 0 0,5 0 0 16,-9 2 0-16,-1-2 0 15,-5 4-1-15,-7 2 1 16,-13 3 1-16,-4 4-1 15,-3 7 0-15,-17 0 0 0,-5 7 1 16,-3 3 0-16,-7 2-1 16,1 2 1-16,-2 4-1 15,4 2 1-15,5-1 0 16,4 0-1-16,3-4 0 0,8 2 0 16,12-5-1-16,0 0 1 15,0 0 0-15,11-13-1 16,10 1 1-16,10-3-1 15,8 0 1-15,5-4 0 0,5 3-1 16,2 3 1-16,1 4 0 16,1 5 0-16,1 4-1 15,-7 8 1-15,-7 8 0 16,-2 6 1-16,-9 7-1 0,-6 3 0 16,-4 3 0-16,-12 6 0 15,-6-5 1-15,-1 1-1 16,-4-4 1-16,-3-7-1 15,-2-6 0-15,2-6 1 0,7-14-1 16,0 0 0-16,12-6 0 16,2-12-1-16,7-4 1 15,4-4-1-15,8-3 1 0,-1-2-1 16,-1-3 1-16,6 8-1 16,-5 1 0-16,-1 3 1 15,1 6-1-15,-6 4 1 0,-3 6-1 16,-6 5 1-16,-7 1 0 15,-10 0 1-15,10 22-1 16,-6-6 1-16,-4 1 0 16,0 0 0-16,0 0-1 15,2-1 1-15,-2-16-1 0,13 16 0 16,3-13 0-16,2-3 1 16,6-4-1-16,1-6 0 15,3-5 0-15,-1-2 0 0,4 0 0 16,-8-3 1-16,-3 1-1 15,-4 0 0-15,-12 0 0 16,-4-1 1-16,-3 5 0 16,-18 0-1-16,-5 2 1 0,-2 4-1 15,-7 1 1-15,-1 3 0 16,0 2-1-16,5 0 0 16,7 0-2-16,1-1-1 15,11 0-2-15,12 4-4 0,-4-17-3 16,7-4-8-16,14 2-10 15,7-10-10-15,7 1-8 16,9-9 1-16,6-1 2 16,8-7 6-16,2-2 11 15,2 2 18-15,5-10 19 0,-6 8 20 16,8-7 12-16,-8 8 3 16,4 0 0-16,-9 9-5 15,-2 7-7-15,-4 9-7 0,-4 13-5 16,-8 8-6-16,-8 13-5 15,-8 19-2-15,-7 12-1 16,-9 10 0-16,-3 11-1 16,-13 10 0-16,-7 6-2 0,-2 3-1 15,-8-1-1-15,6-4-1 16,-6-2 0-16,4-9-2 16,6-9-2-16,-1-12-1 0,9-10-1 15,9-15 0-15,4-22-4 16,0 0-2-16,24-8-3 15,-7-19-4-15,13-12 0 16,9-9 1-16,0-7 0 0,4-9 2 16,2-1 4-16,2-6 5 15,-3-6 5-15,5 2 6 16,-9 2 6-16,-4 8 4 16,0 3 2-16,-5 11 1 0,-5 7-1 15,-4 13 0-15,-6 9-2 16,-7 10-2-16,1 11-3 15,-10 1-3-15,4 29-1 16,-8 6-2-16,-5 8 1 0,-7 13-1 16,-2 7 1-16,-4 11 0 15,-12 1-2-15,3 5 1 16,-6-3-1-16,3-4 0 16,-3-3-1-16,4-8 0 0,8-8-1 15,-3-10 0-15,8-13 1 16,4-6-1-16,16-25 0 15,-8 12 0-15,8-12-1 16,8-21 1-16,9-4-1 0,6-5 0 16,5-4 0-16,8 2-1 15,-2 0 1-15,7 4 1 16,-6 8-1-16,4 5 1 16,-7 7 0-16,3 8 1 0,-8 6 0 15,-6 9 0-15,-1 4 1 16,-6 3-1-16,1 1 1 15,-9-1-1-15,6-3 0 16,-6-1 2-16,-2-4-3 0,-4-14 0 16,19 11 0-16,-7-11 0 15,4-7-2-15,1-5-2 16,-1-4-3-16,0-5-3 0,4 0-7 16,-9-6-10-16,3-33-17 15,-13 27-25-15,-1 2-8 16,-3 1-11-16,-13-1-4 15</inkml:trace>
          <inkml:trace contextRef="#ctx0" brushRef="#br0" timeOffset="122901.6811">5491 13379 76 0,'-59'3'92'0,"2"7"-3"0,6-2-6 16,21 7-13-16,3-7-37 15,27-8-13-15,0 0-9 16,27-3-4-16,20-12-4 15,21-8-3-15,10 0-6 0,12-7-12 16,8 4-14-16,-4-16-40 16,5 16-11-16,-7 2-6 15,-7 3-6-15,-15 3 6 0</inkml:trace>
        </inkml:traceGroup>
      </inkml:traceGroup>
    </inkml:traceGroup>
    <inkml:traceGroup>
      <inkml:annotationXML>
        <emma:emma xmlns:emma="http://www.w3.org/2003/04/emma" version="1.0">
          <emma:interpretation id="{E6BE12A5-DF72-4F10-AAF3-151295AD2A89}" emma:medium="tactile" emma:mode="ink">
            <msink:context xmlns:msink="http://schemas.microsoft.com/ink/2010/main" type="paragraph" rotatedBoundingBox="2814,17223 13411,15925 13589,17377 2992,186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07CF24-8BAF-4EEF-9532-03B7AAFE562E}" emma:medium="tactile" emma:mode="ink">
              <msink:context xmlns:msink="http://schemas.microsoft.com/ink/2010/main" type="inkBullet" rotatedBoundingBox="2892,17862 3051,17842 3065,17955 2906,17975"/>
            </emma:interpretation>
            <emma:one-of disjunction-type="recognition" id="oneOf16">
              <emma:interpretation id="interp72" emma:lang="en-IN" emma:confidence="0">
                <emma:literal>o</emma:literal>
              </emma:interpretation>
              <emma:interpretation id="interp73" emma:lang="en-IN" emma:confidence="0">
                <emma:literal>O</emma:literal>
              </emma:interpretation>
              <emma:interpretation id="interp74" emma:lang="en-IN" emma:confidence="0">
                <emma:literal>.</emma:literal>
              </emma:interpretation>
              <emma:interpretation id="interp75" emma:lang="en-IN" emma:confidence="0">
                <emma:literal>D</emma:literal>
              </emma:interpretation>
              <emma:interpretation id="interp76" emma:lang="en-IN" emma:confidence="0">
                <emma:literal>`</emma:literal>
              </emma:interpretation>
            </emma:one-of>
          </emma:emma>
        </inkml:annotationXML>
        <inkml:trace contextRef="#ctx0" brushRef="#br0" timeOffset="123471.8173">1097 15875 68 0,'-16'8'90'0,"0"0"-4"15,3-1-6-15,-5 3-2 16,3-1-51-16,5 2-23 16,10-11-1-16,-12 22 0 15,10-11-1-15,2-11-1 16,0 16 2-16,0-16 0 0,15 2 0 15,-15-2-1-15,20-10 1 16,-10-3-1-16,0-2 0 16,-4-3-1-16,-6 3-1 15,0-2 0-15,-6 6 1 0,-7 3-1 16,-5 4-1-16,1 4-1 16,-3 0-3-16,3 2-8 15,-1 0-16-15,18-2-45 16,-11 3-8-16,11-3-6 0,20 10-5 15</inkml:trace>
      </inkml:traceGroup>
      <inkml:traceGroup>
        <inkml:annotationXML>
          <emma:emma xmlns:emma="http://www.w3.org/2003/04/emma" version="1.0">
            <emma:interpretation id="{F47CE78E-C09A-4FD2-8A20-2FB9D373BB45}" emma:medium="tactile" emma:mode="ink">
              <msink:context xmlns:msink="http://schemas.microsoft.com/ink/2010/main" type="line" rotatedBoundingBox="3818,17100 13411,15925 13589,17377 3996,18552"/>
            </emma:interpretation>
          </emma:emma>
        </inkml:annotationXML>
        <inkml:traceGroup>
          <inkml:annotationXML>
            <emma:emma xmlns:emma="http://www.w3.org/2003/04/emma" version="1.0">
              <emma:interpretation id="{9B23DEC1-20BA-479B-B17A-E65C9A6EEE0F}" emma:medium="tactile" emma:mode="ink">
                <msink:context xmlns:msink="http://schemas.microsoft.com/ink/2010/main" type="inkWord" rotatedBoundingBox="3818,17100 13411,15925 13589,17377 3996,18552">
                  <msink:destinationLink direction="with" ref="{DA47A5A8-B807-4E9D-AA7D-2C35516B7815}"/>
                </msink:context>
              </emma:interpretation>
              <emma:one-of disjunction-type="recognition" id="oneOf17">
                <emma:interpretation id="interp77" emma:lang="en-IN" emma:confidence="0">
                  <emma:literal>competitiveness</emma:literal>
                </emma:interpretation>
                <emma:interpretation id="interp78" emma:lang="en-IN" emma:confidence="0">
                  <emma:literal>competitive as</emma:literal>
                </emma:interpretation>
                <emma:interpretation id="interp79" emma:lang="en-IN" emma:confidence="0">
                  <emma:literal>competition as</emma:literal>
                </emma:interpretation>
                <emma:interpretation id="interp80" emma:lang="en-IN" emma:confidence="0">
                  <emma:literal>Competitiveness</emma:literal>
                </emma:interpretation>
                <emma:interpretation id="interp81" emma:lang="en-IN" emma:confidence="0">
                  <emma:literal>competitive ass</emma:literal>
                </emma:interpretation>
              </emma:one-of>
            </emma:emma>
          </inkml:annotationXML>
          <inkml:trace contextRef="#ctx0" brushRef="#br0" timeOffset="124717.0027">2405 15552 57 0,'34'-17'80'0,"-11"10"-5"0,-9-1-3 16,-9 14-4-16,-5-6-62 15,-8 15 2-15,-16 4 3 16,-8 8 2-16,-7 9 1 16,-11 7 1-16,-6 10 0 15,-2 6-1-15,-2 3-2 0,5-4-3 16,12-2-3-16,7-2-2 15,12-9-2-15,12-9 0 16,12-12-2-16,17-16-1 16,21-8-1-16,12-11-2 15,12-12 0-15,15-7-1 0,6-8 0 16,8-5 0-16,4-3 0 16,3 1 2-16,0-5 0 15,-3-3 2-15,-2-2 1 0,-4-3 1 16,-7 0 0-16,-4 2 0 15,-16 4 0-15,-9 6 3 16,-17 8 0-16,-7 9 0 16,-15 13 2-16,-14 16-1 0,0 0 0 15,-21 17 0-15,-6 11-1 16,-8 7-1-16,-1 7-2 16,-7 3 0-16,-1 5-1 15,-2-3 1-15,3 0-1 0,6 0-1 16,-2-5 1-16,9-8 0 15,8-6-1-15,4-7 1 16,12-8-1-16,6-13 1 0,10 2-1 16,13-9-1-16,11-11-1 15,0-5-1-15,11-4 0 16,-1-3 0-16,2-2 1 16,-5-1 0-16,-7 0 1 0,-4 2 2 15,-7 1 0-15,-7 2 2 16,-6 2 0-16,-1 0 0 15,-6 5 0-15,-2 3-1 16,2 1 0-16,4-1 0 0,5 3-1 16,1 0 0-16,7 1 0 15,8 0 1-15,7-2 0 16,8 5 0-16,4 4 0 0,3 3 0 16,1 5 0-16,-2 5 0 15,-2 7 0-15,-1 8-1 16,-7 4 1-16,-9 6-1 15,-10 5 1-15,-10 4 0 0,-9 2 0 16,-5-1 2-16,-12 0 0 16,-7-2 0-16,-4-6 0 15,-1-5 0-15,0-8 0 16,3-9 0-16,2-8-2 0,10-4 0 16,4-14-1-16,9-7 0 15,2-7-2-15,13-9 0 16,9-2-1-16,7-4 0 15,7 0 0-15,4-1 0 0,5 2 0 16,7 2 1-16,-4 9 1 16,3 6 0-16,-6 6 1 15,0 7 0-15,-6 7 0 16,-9 7 1-16,-2 9 0 0,-7 7 1 16,-10 5 1-16,-9 5-1 15,-4 1 1-15,-3 1 0 16,-13-4 0-16,4-2-1 15,-2-7 0-15,0-4-1 0,14-12 1 16,-12 0-2-16,12-9 0 16,11-10-2-16,6-4 0 15,6-3 1-15,6-3-1 16,8 0 1-16,0 2 0 0,6 5 0 16,-3 3 0-16,1 12 1 15,-7 1 1-15,-3 6 0 16,-4 9 1-16,-9 6 0 15,-8 6 0-15,-6 6 1 0,-5 2-3 16,-10 3 0-16,-1 0 0 16,-7-1 0-16,1-3 0 15,2-5 0-15,-1-3 0 0,17-20 0 16,-8 15-6-16,8-15-9 16,16-13-19-16,14-7-43 15,-2-9-10-15,10-12-5 16,11-7-4-16,2-8-3 0</inkml:trace>
          <inkml:trace contextRef="#ctx0" brushRef="#br0" timeOffset="124991.1404">5057 14827 85 0,'32'-48'94'0,"-1"10"-6"16,-10 7-5-16,-2 31-6 16,-4 0-54-16,-1 3-9 15,-5 17-5-15,-8 10-3 16,-1 13-1-16,0 12-1 0,-15 11 0 15,-4 10 0-15,-5 8-1 16,-12 9 0-16,2 6-1 16,-8 6 0-16,-4 2 0 15,-2 2-1-15,-10 3-1 0,4-6 0 16,6-2-1-16,3-13 0 16,3-13-2-16,8-15-3 15,12-12-6-15,7-23-9 16,15-13-15-16,0-15-19 0,23-11-31 15,2-21-5-15,7-13-6 16,7-6 4-16</inkml:trace>
          <inkml:trace contextRef="#ctx0" brushRef="#br0" timeOffset="125597.8976">5034 15564 1 0,'37'-73'80'16,"4"5"4"-16,0 7-4 15,5 12-13-15,2 13-26 16,-1 3-15-16,3 8-5 0,-6 10-7 15,0 8-2-15,-14 9-2 16,-8 14-1-16,-4 11-2 16,-14 8 2-16,-7 10-2 0,-16 6 0 15,-14 7-1-15,-9 0 0 16,-13 1-1-16,-5-4-1 16,-8-4 0-16,-1-9 0 15,6-10-2-15,3-5 0 0,14-17-3 16,5-8-1-16,15-5-1 15,16-12-1-15,10-3-1 16,5-5-1-16,18 2 1 0,12-2 0 16,5 3 0-16,12 3 1 15,6 3 1-15,1 0 1 16,5-1 0-16,7 2 1 16,-1-2 1-16,1 0 1 0,-4-5 1 15,3-1 1-15,-3-5 0 16,-6-4 1-16,3 0-1 15,-12-4 0-15,-4 1-1 16,-1-1 0-16,-8 2-1 16,-11 2-1-16,-8 2 0 0,-9 2 0 15,-8 6 0-15,-3 4 0 16,0 16 1-16,-22-15-1 16,5 15 1-16,-5 4 2 15,-3 9-1-15,-7 8 1 0,2 6 0 16,1 6 0-16,-6 2 0 15,3 5 1-15,6-3 0 16,3 0-4-16,4-4 0 0,15-5 0 16,4-9 0-16,7-10 0 15,16-6 0-15,13-6 0 16,6-7-3-16,-1-11-5 16,17-1-5-16,-4-10-8 0,6 0-16 15,4 1-25-15,-7-7-24 16,-1 1-6-16,-4-5-3 15,3 2 4-15</inkml:trace>
          <inkml:trace contextRef="#ctx0" brushRef="#br0" timeOffset="126144.2092">6313 15304 28 0,'-17'-3'96'0,"3"-3"-4"0,14 6-5 15,-13-19-5-15,13 2-3 16,16-8-71-16,9 1-6 0,8-5-2 15,10 2 0-15,5-1 1 16,7-2 0-16,6 6 0 16,4 1 2-16,-4 7 0 15,2 5-1-15,-1 10 1 16,-4 1 0-16,-7 11 0 0,-6 6-1 16,-8 9 1-16,-11 0 0 15,-12 6 1-15,-6-2-1 16,-8 0-1-16,-7-4-2 0,-9-3-3 15,-1-3-6-15,-8-14-26 16,-24-6-49-16,33 0-4 16,5-11-6-16,2-8-6 15,5-10 2-15</inkml:trace>
          <inkml:trace contextRef="#ctx0" brushRef="#br0" timeOffset="125854.2093">6591 14683 28 0,'5'-38'96'16,"-4"10"-3"-16,-1 6-4 0,0 10-5 15,0 12-13-15,0 0-56 16,-1 18-6-16,0 3-3 0,-1 11-2 15,0 10-1-15,-1 8 0 16,-4 8 0-16,2 9 0 16,0 3 1-16,-9-1-4 15,5 2 0-15,-7-6 0 16,6-5 0-16,-8-4 0 16,3-8 0-16,0-11 0 0,3-8-15 15,1-6-15-15,11-23-26 16,-4 15-31-16,4-15-3 15,-13-6-6-15,9-6-3 16</inkml:trace>
          <inkml:trace contextRef="#ctx0" brushRef="#br0" timeOffset="126259.3666">7014 14865 30 0,'8'-19'95'0,"0"0"-8"15,7 13-40-15,-15 6-46 16,18-24-1-16,3 3-83 16,-13 4-12-16</inkml:trace>
          <inkml:trace contextRef="#ctx0" brushRef="#br0" timeOffset="126538.7161">7291 14466 51 0,'16'-7'89'16,"1"2"-5"-16,3 2-5 16,-2 0-4-16,4 30-30 0,1-20-39 15,3 5 0-15,-1 8 1 16,2 9 0-16,-10 8 2 16,1 10 0-16,-3 9 0 15,-5 3-2-15,-2 5-2 16,-4 1-2-16,-4-1-1 0,0 0 1 15,0-6-3-15,-10-8 0 16,3-3-4-16,-9-12-8 16,9-1-19-16,-10-9-26 15,10-12-27-15,7-13-5 0,-21 5-6 16,21-5-3-16</inkml:trace>
          <inkml:trace contextRef="#ctx0" brushRef="#br0" timeOffset="126793.6691">7363 15087 60 0,'-5'-20'87'16,"-1"-1"-3"-16,1-1-6 16,6 2-2-16,37 1-56 0,-22 0-14 15,4 0-4-15,7 0 0 16,5 4-1-16,8-2 1 16,6 7 1-16,2 4 1 15,2 3 1-15,5 3-1 0,1 0 1 16,-5 11 0-16,1 3 0 15,-6 4-1-15,-5 5-1 16,-11 1 0-16,-7 2-1 0,-6-1-5 16,-12-10-16-16,-5-15-47 15,0 24-15-15,0-24-6 16,-22 7-5-16,7-7-4 16</inkml:trace>
          <inkml:trace contextRef="#ctx0" brushRef="#br0" timeOffset="127232.0926">7992 14798 34 0,'0'0'96'0,"12"-16"-4"15,1 12-6-15,-1 0-4 16,3 3-3-16,-23 1-76 16,16 0-4-16,15 3-1 0,-3 5-1 15,1 5-4-15,-3 4-4 16,-1 3-7-16,-2-1-8 15,0 5-7-15,-6-3 1 16,2 4 1-16,1-5 9 0,-5-2 12 16,5 1 10-16,-7-6 16 15,3 0 9-15,-8-13 8 16,18 21 3-16,-18-21-3 16,17 15-5-16,-17-15-8 0,20 18-4 15,-9-7-6-15,1 1-2 16,0 1-2-16,4 0-2 15,-2-2-4-15,3-2 0 0,0-4 0 16,-2-1 0-16,4-4 0 16,4-6 0-16,1-8 0 15,-3-4 0-15,3-5 0 16,-1-10 0-16,1-1 0 0,-4-6 0 16,5-1 0-16,-12-4-7 15,3 6-14-15,-2-2-29 16,-5 4-37-16,4 3-3 15,-2 8-5-15,2 2-4 0</inkml:trace>
          <inkml:trace contextRef="#ctx0" brushRef="#br0" timeOffset="128010.2712">8850 14773 62 0,'19'18'92'0,"-2"1"-4"15,-1-10-7-15,4-5-4 16,-1-23-36-16,0 12-41 15,6-2-2-15,0-4 1 16,-3 1-3-16,0-3 1 0,-5 0 0 16,-5 0 0-16,-5-1 1 15,-7 2 1-15,-1 1 2 16,-9 4 2-16,-9 5 1 0,-1 4 2 16,-5 2 1-16,-3 12 0 15,-2 9 0-15,-3 6 1 16,5 6-2-16,1 7 0 15,1 1-2-15,3 3-1 0,6 1-1 16,12-3 0-16,3-6-1 16,4-3 0-16,14-8-1 15,7-7-1-15,7-9 0 16,7-5 0-16,6-6 0 0,2-9 0 16,2-6 0-16,1-8 0 15,-2-2-1-15,-2-3 1 16,-1-3 0-16,-9-2-1 15,-2 1 2-15,-3-3-1 0,-7 3 0 16,-8-1 1-16,3 3 0 16,-9 3 0-16,2 4 1 15,-4 7-1-15,-4 4 1 0,-2 12 1 16,0 0-1-16,0 0 1 16,15 4 0-16,-10 13 1 15,2 5-1-15,4 3 0 16,0 3 0-16,-2 3 0 0,-1-1-1 15,-1 2 1-15,-3-2 0 16,1-3-1-16,-2-6 0 16,-2 0 0-16,-1-7 0 15,0-14 0-15,4 16-1 0,-4-16 0 16,0 0-1-16,18-13 0 16,-9-3 0-16,4-6 1 15,1-2-1-15,3-7 0 0,1-2 1 16,4-3 0-16,3 5 1 15,0-1-1-15,3 2 1 16,-1 6-1-16,1 8 1 16,3 4 0-16,-4 11 0 0,0 1 0 15,-5 10 0-15,-1 11 0 16,-7 7 0-16,2 6 1 16,-8 2-2-16,-1 2 0 15,-3-2 0-15,-2 0 0 16,-2-6 0-16,-2-6-4 0,2-2-5 15,0-22-16-15,-5 14-22 16,5-14-39-16,0 0-3 16,7-3-8-16,-1-12-2 15</inkml:trace>
          <inkml:trace contextRef="#ctx0" brushRef="#br0" timeOffset="129110.434">10271 14807 36 0,'11'12'96'0,"2"-5"-7"0,2-7-10 15,-3-3-6-15,8-6 2 16,-26-3-78-16,20-6-4 16,4 1 3-16,1-2 1 15,-5 3 3-15,-3 2 4 0,-7 3 1 16,-3-2-2-16,-1 13-2 15,-6-16-1-15,-5 12 1 16,-5 4-1-16,-6 1 1 0,0 9 0 16,-5 6 2-16,0 7 1 15,-7 5 2-15,8 8 1 16,-2-2 0-16,2 4 0 16,3 0-1-16,6-2-1 0,7-3-1 15,8-3-1-15,2-6-1 16,8-7-1-16,11-6-1 15,6-7 0-15,13-4 0 16,0-4 0-16,8-9-1 16,4-5 1-16,6-5 0 0,-2-6 0 15,3-2 0-15,4-4 1 16,-4-4 0-16,0-1-1 16,-5-3 1-16,-4-3-1 0,-8 2 1 15,-5 3-1-15,-9 4 1 16,-9 3-1-16,-10 10 0 15,-7 6 0-15,-2 6 1 16,-10 5 0-16,-5 6-1 16,-3 1 1-16,-3 8-1 0,2 3 2 15,1 2-2-15,2 2 0 16,6 2 0-16,4 2 0 16,7 3 0-16,3-3 0 0,10 3 0 15,10 1 0-15,3-2 0 16,6 2 0-16,3 2 0 15,-2-3 0-15,0-2 0 0,-6 2 0 16,-6-4 0-16,-11 1 0 16,-8-3 0-16,-2 3 0 15,-16-7 0-15,-8 2 0 16,-7-4 0-16,-4-1 0 0,1-3 0 16,2-2 0-16,3-2 0 15,2-2 0-15,9 0 0 16,9-6 0-16,10 6 0 15,5-23 0-15,14 7 0 0,11-4 0 16,11-1 0-16,4-7 0 16,12-1 0-16,3-2 0 15,2-3 0-15,2 0 0 16,3-3 0-16,-8-2 0 0,1 3 0 16,-9-1 0-16,-2 5 0 15,-8 4 0-15,-14 3 0 16,-6 7 0-16,-11 7 0 15,-10 11 0-15,-10-8 0 16,-12 8 0-16,-8 8 0 0,-6 3 0 16,-3 2 0-16,0 5 0 15,-1 1 0-15,5 2 0 16,7 3 0-16,9-2 0 0,8 5 0 16,11-5 0-16,2 2 0 15,19 0 0-15,10-4 0 16,8 2 0-16,7-3 0 15,2 0 0-15,0-1 0 0,-5-3 0 16,0-2 0-16,-15-1 0 16,-13-1 0-16,-11 2 0 15,-11-3 0-15,-20-1 0 16,-9 2 0-16,-11 0 0 0,-9 0 0 16,-6 0 0-16,2 1 0 15,-1-6 0-15,15 3-32 16,1-3-55-16,9-2-3 0,16-4-6 15,20 0-5-15,-4-10-3 16</inkml:trace>
        </inkml:traceGroup>
      </inkml:traceGroup>
    </inkml:traceGroup>
    <inkml:traceGroup>
      <inkml:annotationXML>
        <emma:emma xmlns:emma="http://www.w3.org/2003/04/emma" version="1.0">
          <emma:interpretation id="{DE5D64AF-438F-49D5-B56C-E281E83023FC}" emma:medium="tactile" emma:mode="ink">
            <msink:context xmlns:msink="http://schemas.microsoft.com/ink/2010/main" type="paragraph" rotatedBoundingBox="9205,17688 19119,16838 19254,18412 9339,192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C4F6C11-D8A1-4733-8AFE-CE78592E366D}" emma:medium="tactile" emma:mode="ink">
              <msink:context xmlns:msink="http://schemas.microsoft.com/ink/2010/main" type="inkBullet" rotatedBoundingBox="9246,18172 9488,18152 9502,18322 9261,18342"/>
            </emma:interpretation>
            <emma:one-of disjunction-type="recognition" id="oneOf18">
              <emma:interpretation id="interp82" emma:lang="en-IN" emma:confidence="0">
                <emma:literal>T</emma:literal>
              </emma:interpretation>
              <emma:interpretation id="interp83" emma:lang="en-IN" emma:confidence="0">
                <emma:literal>E</emma:literal>
              </emma:interpretation>
              <emma:interpretation id="interp84" emma:lang="en-IN" emma:confidence="0">
                <emma:literal>r</emma:literal>
              </emma:interpretation>
              <emma:interpretation id="interp85" emma:lang="en-IN" emma:confidence="0">
                <emma:literal>°</emma:literal>
              </emma:interpretation>
              <emma:interpretation id="interp86" emma:lang="en-IN" emma:confidence="0">
                <emma:literal>a</emma:literal>
              </emma:interpretation>
            </emma:one-of>
          </emma:emma>
        </inkml:annotationXML>
        <inkml:trace contextRef="#ctx0" brushRef="#br0" timeOffset="130934.9561">7304 16353 44 0,'0'0'80'16,"11"0"-2"-16,-11 0-4 16,0 0-3-16,0 0-55 0,0 0-4 15,0 0-2-15,0 0-2 16,0 0-2-16,0 0-1 15,0 0 1-15,0 0-2 16,0 0 0-16,14-8-2 0,-3 2 0 16,4-5-1-16,2-2 0 15,-1-5-1-15,6 1 0 16,-5-1 0-16,-1 2-1 16,-6-3 1-16,-3 4 0 0,-5 4 1 15,-2 11 0-15,-11-11 0 16,-5 11 1-16,0 1 1 15,-5 8 1-15,-2 4-1 16,3 1 1-16,3 3 0 0,6-2 0 16,0-1-1-16,10-3 0 15,1-11-1-15,12 9 0 16,4-9-1-16,-1-2-1 16,6-7 1-16,3-1 0 0,0-4 0 15,-6 2 0-15,-6-1 0 16,0-1-1-16,-12 14 1 15,4-16 0-15,-4 16-1 0,-8-11 0 16,-6 7-2-16,14 4-2 16,-13-4-5-16,13 4-4 15,0 0-8-15,0 0-25 16,9-3-34-16,10-1-6 0,11 0-3 16,5-6-1-16</inkml:trace>
      </inkml:traceGroup>
      <inkml:traceGroup>
        <inkml:annotationXML>
          <emma:emma xmlns:emma="http://www.w3.org/2003/04/emma" version="1.0">
            <emma:interpretation id="{C3FBD171-DF13-4AC2-B173-7ADB93CA31AB}" emma:medium="tactile" emma:mode="ink">
              <msink:context xmlns:msink="http://schemas.microsoft.com/ink/2010/main" type="line" rotatedBoundingBox="10495,17578 19119,16838 19254,18412 10630,19151"/>
            </emma:interpretation>
          </emma:emma>
        </inkml:annotationXML>
        <inkml:traceGroup>
          <inkml:annotationXML>
            <emma:emma xmlns:emma="http://www.w3.org/2003/04/emma" version="1.0">
              <emma:interpretation id="{B77AA793-2BEC-4647-B60B-6D30D8DF3357}" emma:medium="tactile" emma:mode="ink">
                <msink:context xmlns:msink="http://schemas.microsoft.com/ink/2010/main" type="inkWord" rotatedBoundingBox="10495,17578 19119,16838 19254,18412 10630,19151"/>
              </emma:interpretation>
              <emma:one-of disjunction-type="recognition" id="oneOf19">
                <emma:interpretation id="interp87" emma:lang="en-IN" emma:confidence="0">
                  <emma:literal>sustainability</emma:literal>
                </emma:interpretation>
                <emma:interpretation id="interp88" emma:lang="en-IN" emma:confidence="0">
                  <emma:literal>sus tainabidig</emma:literal>
                </emma:interpretation>
                <emma:interpretation id="interp89" emma:lang="en-IN" emma:confidence="0">
                  <emma:literal>sustain ability</emma:literal>
                </emma:interpretation>
                <emma:interpretation id="interp90" emma:lang="en-IN" emma:confidence="0">
                  <emma:literal>sus inability</emma:literal>
                </emma:interpretation>
                <emma:interpretation id="interp91" emma:lang="en-IN" emma:confidence="0">
                  <emma:literal>Sus inability</emma:literal>
                </emma:interpretation>
              </emma:one-of>
            </emma:emma>
          </inkml:annotationXML>
          <inkml:trace contextRef="#ctx0" brushRef="#br0" timeOffset="131408.9069">8693 15983 61 0,'87'-18'83'0,"-5"-6"-3"0,-7-2-5 16,-8-4-3-16,10 4-57 15,-30-4-9-15,-6 8 2 16,-9-1 0-16,-9 6 0 15,-16 5-1-15,-7 12 1 16,-20 0 0-16,-10 4 1 0,-15 17-2 16,-6 2-1-16,-10 6 0 15,0 4 0-15,-5 2-1 16,10-2 0-16,5 3 0 16,13-3-2-16,13-2-1 0,9-5-1 15,14 1-1-15,14-2 1 16,16 2 0-16,6-3 0 15,10 1-2-15,4 3 1 0,7 1 0 16,-1 0 0-16,-7 2-1 16,-7-1 1-16,-13 4 0 15,-10-5 0-15,-11 1 1 16,-13-3 0-16,-18-3 1 0,-9-2 0 16,-10-6-1-16,-6-2 1 15,-3-5-1-15,-5-1 0 16,4-2-1-16,3-3 0 15,10 1-2-15,3-4-2 0,11 1-5 16,10-1-5-16,17 0-15 16,0 0-29-16,28-18-27 15,7-4-5-15,12-8-5 16,16-4 0-16</inkml:trace>
          <inkml:trace contextRef="#ctx0" brushRef="#br0" timeOffset="132156.3371">9618 16044 59 0,'54'-17'93'16,"-7"6"-4"-16,-11 4-4 16,-4 6-4-16,-16-12-37 15,-4 15-37-15,-1 13-1 0,-2 6-1 16,-9 6 0-16,0 5-1 16,-5 6 0-16,-4 1 0 15,-1 3 1-15,1-1-3 16,1-4 0-16,3-6 0 0,6-8-2 15,4-6 0-15,11-9-1 16,4-8 0-16,5-6-1 16,0-15 0-16,9-3-1 15,4-7 1-15,1-5-1 16,2 2 1-16,-1-5 0 0,-5 4 0 16,-2 3 1-16,-3 7 2 15,-8 2-2-15,1 8 2 0,-13 2-1 16,-10 13 2-16,17-1-1 15,-17 1 1-15,7 20 0 16,-7 0 0-16,0 2 0 16,-7 4 1-16,4 1 0 15,2 0-1-15,1-5-1 0,1-4 1 16,14-4-1-16,9-9 0 16,8-5-1-16,7-4 0 15,12-11-1-15,3-5 0 0,4-7-1 16,3-3 1-16,1-3-2 15,-4-2 0-15,-5-1 0 16,-4 4 0-16,-9-1 1 16,-8 6 1-16,-11 3 0 15,-6 8 1-15,-14 3 1 0,-1 13 1 16,-13-2 0-16,-2 2 1 16,-5 15 0-16,-3 1-1 15,3 3 0-15,3 6-2 16,6 1 1-16,0 2 0 0,9-2 0 15,2 0-1-15,5 1 1 16,6-2 0-16,5 0-1 16,-3-2 2-16,-1-1-1 0,-5 3-1 15,-6-1 2-15,-2 3 0 16,-16-2 2-16,-7-1-4 16,-11 0 0-16,-3-3 0 15,1-4 0-15,-1-6 0 0,6-3 0 16,0-7 0-16,13-1 0 15,5-9 0-15,14-4 0 16,6-6-5-16,13 2-16 16,3-9-45-16,7-5-22 15,22-3-3-15,6-7-6 0,10 0-3 16</inkml:trace>
          <inkml:trace contextRef="#ctx0" brushRef="#br0" timeOffset="132417.7427">11605 15496 35 0,'18'-14'98'0,"-18"14"-2"0,12-10-8 15,-12 10-2-15,0 0-3 16,0 0-78-16,-15 9-2 0,8 8-1 16,-1 10 0-16,-2 9 0 15,0 9 1-15,-6 9-1 16,-1 10 1-16,-5 2 0 15,2 3-3-15,0 2 0 16,-3-7 0-16,5-2 0 0,-1-12 0 16,9 1-17-16,0-11-35 15,2-14-34-15,5-7-2 16,3-19-8-16,0 0-7 16</inkml:trace>
          <inkml:trace contextRef="#ctx0" brushRef="#br0" timeOffset="133270.2341">11321 16042 35 0,'-15'-2'98'0,"2"2"-4"0,13 0-7 15,-8-13-2-15,8 13-4 16,16-27-79-16,7 6-1 16,9-1-1-16,10-2-1 0,7 0-1 15,7-2-1-15,7 4-2 16,5 2-5-16,4 3-4 15,2 3-4-15,-1 5-2 0,4 2 0 16,-7 3 0-16,-1 3 2 16,-7 0 5-16,-3 2 4 15,-8-1 7-15,-3 0 4 16,-6-5 4-16,-5 0 0 16,-5-4 2-16,-5 0 1 0,-5-2 2 15,-6 0-1-15,-16 11 2 16,7-20-1-16,-7 20 1 15,-19-6 0-15,-7 6 1 0,-5 8-2 16,-3 6-1-16,-8 6-1 16,-1 3-2-16,-4 6-1 15,-1 4-2-15,1 3 0 0,1 2-3 16,4 0 1-16,3-2 0 16,4 0-1-16,7-6 1 15,9-7-1-15,11-2-1 16,8-21-1-16,9 15 0 15,14-15-2-15,15-11 0 0,2-6-2 16,9-6 1-16,8-5-1 16,-1-3 1-16,3-2 1 15,-3-4 1-15,-1 2 1 16,-8-2 1-16,0 4 1 0,-9 4 1 16,-1 4 0-16,-10 6-1 15,-6 7 1-15,-7 6 0 16,-14 6 0-16,11 9-1 15,-11 7 1-15,-12 7 1 0,-5 4 0 16,0 1-1-16,-2 2 0 16,0-2 0-16,3 0 0 15,6-8 0-15,8-4-2 0,2-5 0 16,11-7-1-16,11-4 1 16,3-2-2-16,10-8 1 15,2-5 0-15,8-2-1 16,3-2 1-16,4-5-1 0,0-2 0 15,-1 2 1-15,0-2-1 16,-2 1 1-16,-5 0 1 16,-5 4 0-16,-8 5 0 15,-7 4 2-15,-5 6 1 0,-19 6-1 16,12 4 1-16,-12 10 0 16,-7 9 0-16,-8 3-1 15,0 3 0-15,1 4 0 16,-2-3-1-16,6 0-2 0,3-7-2 15,7-2-6-15,0-21-18 16,15 7-53-16,7-7-8 16,0-15-4-16,9-8-6 15,-1-9-1-15</inkml:trace>
          <inkml:trace contextRef="#ctx0" brushRef="#br0" timeOffset="133451.296">13245 15395 36 0,'-36'-2'98'16,"4"2"-6"-16,-3 3-8 16,11 3-7-16,4-3-6 15,8 9-78-15,12-12-8 0,0 13-11 16,6 1-17-16,8-3-32 16,10 8-8-16,-1 0-2 15,1 1 1-15</inkml:trace>
          <inkml:trace contextRef="#ctx0" brushRef="#br0" timeOffset="133822.8094">13413 15600 0 0,'23'6'80'15,"-3"4"5"-15,-1 5-5 0,-9 2-9 16,9 6-29-16,-8 4-11 16,-2 2-11-16,-2 6-5 15,-6-4-3-15,-1 1-2 0,-3-1-2 16,-3-4 0-16,-5-2-1 15,3-6-1-15,-3-4 0 16,11-15-2-16,-12 9-1 16,12-9-1-16,0-10-1 0,2-7 0 15,4-4-1-15,9-6-1 16,-2-2 0-16,8 0 0 16,0-3 0-16,6 4-1 0,2 2 1 15,5 5 0-15,-2 6 0 16,-3 7 0-16,1 5 1 15,-7 3 0-15,1 11 0 16,-8 5 1-16,-5 3-1 0,-7 5 0 16,-2 0 1-16,2 0-1 15,0-3-3-15,3 1-6 16,-4-11-13-16,9-9-35 16,5 7-27-16,5-7-3 0,2-2-8 15,3-8-2-15</inkml:trace>
          <inkml:trace contextRef="#ctx0" brushRef="#br0" timeOffset="134230.8134">14278 15599 62 0,'-2'-19'88'0,"-7"4"-4"16,-2 5-2-16,-4 7-20 15,-6 3-35-15,4 8-6 0,-5 9-4 16,3 6-4-16,1 0-3 15,-3 4-2-15,3 2-1 16,2-4-2-16,4-1-2 0,8-5-2 16,4-7-3-16,0-12-2 15,18 15-4-15,4-15-2 16,1 0-3-16,6-7 0 16,1-5-1-16,-4-4 2 0,1 3 3 15,-7-2 4-15,2 4 4 16,-12-2 4-16,3 7 3 15,-13 6 2-15,0 0 1 16,0 0 0-16,0 9-1 0,0 3-2 16,0 1-2-16,2 3 0 15,2-1-1-15,6 0-2 16,0-5 0-16,8-1-2 0,2-7-4 16,8 0-4-16,0-4-9 15,6-6-12-15,3-5-16 16,-3-7-17-16,1 0-12 15,-2-11-11-15,2 5-1 0</inkml:trace>
          <inkml:trace contextRef="#ctx0" brushRef="#br0" timeOffset="134810.0693">14805 15285 18 0,'8'-49'74'16,"-3"2"1"-16,4 8-5 15,-5 1-19-15,4 9-12 16,-2 8-8-16,-6 21-4 15,15-4-8-15,-9 13-3 0,-2 14-4 16,-1 10 0-16,-3 10-2 16,0 8 1-16,-7 8 0 15,-1 6-2-15,-4 4-1 16,0-1-1-16,-1-1-1 0,2-4-3 16,4-6-1-16,7-5-2 15,-1-8 0-15,10-10 0 16,13-10 0-16,2-10 0 15,8-6 0-15,3-8 0 0,-2-5 0 16,5-9 0-16,-3-7-3 16,-7-4 1-16,-2-5 1 15,-12-4-1-15,-7 0 0 16,-7-3 0-16,-13 6 0 0,-14 1 0 16,-8 5 1-16,-4 5 1 15,-11 10 1-15,5 1 1 16,-1 5 0-16,5 3 0 0,10 1 0 15,1 0-1-15,17 0 1 16,13 0-2-16,0 0 0 16,21-18 0-16,10 7-1 15,12-1 0-15,4-1-1 0,8 0 1 16,4 2 0-16,-3 2 0 16,-5 4 1-16,-1 5 0 15,-3 0 1-15,-6 8 1 16,-2 6 0-16,-7 8-1 0,-2 0 1 15,-5 6 0-15,0 2 0 16,-8 1-2-16,-4-2 0 16,-5-1 0-16,-2-5 0 0,-5-6-4 15,2 2-15-15,-3-19-57 16,-7 6-12-16,2-12-3 16,1-13-6-16,-6-7-5 15</inkml:trace>
          <inkml:trace contextRef="#ctx0" brushRef="#br0" timeOffset="134950.1977">15372 15330 42 0,'-12'-17'99'15,"12"17"-6"-15,0 0-13 0,-12 0-10 16,12 0-43-16,16-21-105 16,-3 12-10-16,3-1-9 15,0-4-3-15</inkml:trace>
          <inkml:trace contextRef="#ctx0" brushRef="#br0" timeOffset="135480.3217">15619 15019 70 0,'13'-11'91'0,"-13"11"-4"15,12 0-5-15,-12 0-3 16,51 13-54-16,-43 7-17 16,-3 10 1-16,-2 6-1 0,2 10 0 15,-5 7 1-15,3 8 0 16,-4 5-1-16,1 6-2 16,0-1 0-16,-3 1-3 15,0-4 0-15,3-5-3 0,0-9 0 16,0-5 0-16,6-14-2 15,3-11 0-15,5-9 0 16,2-12-2-16,5-3 0 0,-1-12-2 16,3-7 0-16,0-8 1 15,-3-3 0-15,-1-6 0 16,-3-3 1-16,-4 0 1 16,-5-2 1-16,-2-1 3 0,-5 3 1 15,0 5 0-15,0 2 2 16,0 9 0-16,0 6 1 15,0 17 0-15,0 0 0 16,0 0 0-16,4 13-1 0,0 13-1 16,-1 9 0-16,3 5 0 15,0 0-1-15,-1 3 0 16,7-3-2-16,0-3 0 16,8-5-2-16,2-12-3 0,6-5-7 15,0-12-13-15,6 16-40 16,-2-25-22-16,-1-11-4 15,-7-9-6-15,-3-9-1 16</inkml:trace>
          <inkml:trace contextRef="#ctx0" brushRef="#br0" timeOffset="136707.7718">16092 15047 17 0,'-52'17'103'0,"5"-4"-4"16,17 0-11-16,14-3-10 16,16-10-46-16,0 15-93 0,21-20-26 15,13-10-9-15,9-6-4 16</inkml:trace>
          <inkml:trace contextRef="#ctx0" brushRef="#br0" timeOffset="136247.601">16247 15126 9 0,'-5'-49'82'15,"4"8"3"-15,-3 5 0 16,4 7-4-16,-20 5-37 15,20 8-24-15,0 16-2 0,0 0-3 16,0 19-3-16,0 11-1 16,1 8-2-16,-1 10 0 15,0 6 1-15,0 7-2 16,-1 2-2-16,6 3-1 0,2 2-3 16,2-2-2-16,3-4 0 15,7-5 0-15,0-6 0 16,6-6 0-16,-1-8 0 15,6-7 0-15,-3-10 0 0,2-10 0 16,-1-5-2-16,4-5 1 16,-6-2-1-16,1-5 0 15,-3-6 1-15,-1-4-1 16,-2-2 0-16,-8-5 1 0,-1-2 0 16,-5 0 1-16,-3 1 1 15,-1 3 1-15,-3 5 1 16,0 17 0-16,-1-17 0 15,1 17-1-15,-6 14-2 0,5 3 0 16,1 5 0-16,0 4 0 16,5 0 0-16,7 1 0 15,3-1 0-15,2-6 0 0,8-5 0 16,1-3 0-16,9-7 0 16,-4-5 0-16,9 0 0 15,-9-10 0-15,8-5 0 16,-8-4-2-16,1-5 0 15,-5-3 0-15,-6-3 1 0,-7-4 1 16,-2 1 1-16,-8 0 0 16,-4 4 0-16,0 3 1 15,1 4 0-15,-8 7-2 16,7 15 0-16,-14-12 0 0,14 12 0 16,-14 15 0-16,8 6 0 15,-1 12 0-15,-4 6 0 16,6 12 0-16,-1 4 0 15,0 10 0-15,2 0 0 0,0 8 0 16,1 1 0-16,3-4 0 16,0 4 0-16,9-6 0 15,3-1 0-15,7-7 0 0,1-4 0 16,9-13 0-16,1-8 0 16,4-10 0-16,1-12 0 15,-2-11 0-15,-1-3 0 16,-6-19-13-16,-1-4-16 0,-15 3-42 15,-10-23-18-15,2-4-3 16,-4-7-6-16,-13-5-1 16</inkml:trace>
          <inkml:trace contextRef="#ctx0" brushRef="#br0" timeOffset="136539.1854">16335 15369 51 0,'-18'5'97'16,"18"-5"-3"-16,5-1-7 15,16-7-3-15,5-37-16 16,4 29-63-16,17-1-4 0,10 1 0 15,6-3-1-15,3 3-2 16,-1 1-3-16,-10 0-3 16,-1 6-14-16,-15 2-43 0,-8-2-20 15,-9-1-4-15,-22 10-6 16,2-19-2-16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1:00.7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FAB4A69-94BE-4216-A451-59B0B9164924}" emma:medium="tactile" emma:mode="ink">
          <msink:context xmlns:msink="http://schemas.microsoft.com/ink/2010/main" type="writingRegion" rotatedBoundingBox="1198,1161 28840,-2379 31343,17158 3701,20698"/>
        </emma:interpretation>
      </emma:emma>
    </inkml:annotationXML>
    <inkml:traceGroup>
      <inkml:annotationXML>
        <emma:emma xmlns:emma="http://www.w3.org/2003/04/emma" version="1.0">
          <emma:interpretation id="{2D0F391B-1344-49FF-975C-33871E4FC89D}" emma:medium="tactile" emma:mode="ink">
            <msink:context xmlns:msink="http://schemas.microsoft.com/ink/2010/main" type="paragraph" rotatedBoundingBox="1247,928 22793,127 22853,1719 1306,25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0E653F-33D7-41E8-AEF4-C8562D884081}" emma:medium="tactile" emma:mode="ink">
              <msink:context xmlns:msink="http://schemas.microsoft.com/ink/2010/main" type="line" rotatedBoundingBox="1247,928 22793,127 22853,1719 1306,2521"/>
            </emma:interpretation>
          </emma:emma>
        </inkml:annotationXML>
        <inkml:traceGroup>
          <inkml:annotationXML>
            <emma:emma xmlns:emma="http://www.w3.org/2003/04/emma" version="1.0">
              <emma:interpretation id="{5F2CF5D7-29AC-4719-B60D-D87804A8DBF2}" emma:medium="tactile" emma:mode="ink">
                <msink:context xmlns:msink="http://schemas.microsoft.com/ink/2010/main" type="inkWord" rotatedBoundingBox="1247,928 10143,597 10203,2190 1306,2521"/>
              </emma:interpretation>
              <emma:one-of disjunction-type="recognition" id="oneOf0">
                <emma:interpretation id="interp0" emma:lang="en-IN" emma:confidence="0">
                  <emma:literal>shareholders</emma:literal>
                </emma:interpretation>
                <emma:interpretation id="interp1" emma:lang="en-IN" emma:confidence="0">
                  <emma:literal>Shareholders</emma:literal>
                </emma:interpretation>
                <emma:interpretation id="interp2" emma:lang="en-IN" emma:confidence="0">
                  <emma:literal>. Shareholders</emma:literal>
                </emma:interpretation>
                <emma:interpretation id="interp3" emma:lang="en-IN" emma:confidence="0">
                  <emma:literal>8 Shareholders</emma:literal>
                </emma:interpretation>
                <emma:interpretation id="interp4" emma:lang="en-IN" emma:confidence="0">
                  <emma:literal>. shareholders</emma:literal>
                </emma:interpretation>
              </emma:one-of>
            </emma:emma>
          </inkml:annotationXML>
          <inkml:trace contextRef="#ctx0" brushRef="#br0">1814-439 84 0,'21'-24'88'16,"-10"5"-5"-16,-6 9-6 0,-5 10-3 16,0 0-68-16,0 0-2 15,-1 27-2-15,-6 13-1 16,1 15-2-16,-5 12 0 16,0 12 1-16,-1 16 1 0,-1 9-1 15,-7 6 1-15,2 1-1 16,-5 2 0-16,-5-5-1 15,0-7 1-15,-1-6 1 16,-8-15 2-16,9-9 1 0,0-19 1 16,3-9 2-16,4-18-1 15,4-11 1-15,17-14 0 16,-16-5-2-16,16-17-1 0,0-10-2 16,8-5-1-16,-1-10-2 15,11-1 0-15,-1-4-1 16,4 5 0-16,4 6 1 15,-3 9-1-15,5 8 0 0,-4 11 1 16,3 11 1-16,-2 6-1 16,-1 12 1-16,-1 7 0 15,5 8 0-15,1 0 1 16,0 3-2-16,11-1 0 0,0-5-1 16,17-4-2-16,2-13-3 15,14-6-2-15,6-4 0 16,5-14-1-16,4-6 2 0,-4-13 3 15,3-3 3 1,-16-5 3-16,-6-2 5 0,-13 0 2 16,-12 0 2-16,-11-1 0 15,-11 5 0-15,-6 5-2 0,-11 4-2 16,-4 6-3-16,-11 7 0 16,-10 11-2-16,-6 5-1 15,-5 9-1-15,-3 11 1 16,-4 8-1-16,4 7 0 0,-4 5 0 15,6 3 1-15,6 3-2 16,7-3 0-16,12-3 0 16,2-4-1-16,10-6 1 0,2-7 0 15,12-8 1-15,4-6 1 16,3-9 1-16,6-3 1 16,1-13 1-16,2-4 0 15,6-5 1-15,-4-5-1 0,2 1-1 16,0-1 0-16,-5 3 0 15,0 5-2-15,-6 4 0 16,-4 5 0-16,-2 7 0 16,-6 6-1-16,-11 0 1 15,16 8-1-15,-13 5 1 0,1 7-1 16,0 1 1-16,1 2 0 16,0-1 0-16,1 3 0 15,7-3 0-15,-2-1-1 16,8-2 1-16,1-8 0 0,4-4-1 15,5-5 1-15,2-5 0 16,7-12 0-16,-3-6 1 16,3-8 0-16,-1-4-1 15,-2-6 1-15,-2 2-1 0,-2-3 1 16,-6 4 0-16,-3 5 0 16,-6 3-1-16,-3 6 0 15,-5 5 0-15,0 6 0 0,-8 11 0 16,0 0 0-16,10 5-1 15,-6 14 1-15,-2 6-1 16,7 6 1-16,-1 4-1 16,1 4 1-16,6-3 0 0,5-2-1 15,3-3 1-15,3-6-1 16,4-9 1-16,7-6 0 16,1-9 0-16,5-2 0 15,0-12 1-15,4-4-1 0,-7-7 1 16,-3-2 0-16,1-3 0 15,-10-2 0-15,-2-3 0 16,-5 1 0-16,-3-1 0 0,-8 0 0 16,2-2-2-16,-6 4 1 15,-5 3 0-15,0 3-1 16,-1 5 0-16,-1 5 0 16,1 16 0-16,-24-6 1 0,6 12 1 15,0 13 0-15,-2 10-1 16,2 4 1-16,-2 9 0 15,4 2 0-15,8 3-1 16,8-3 0-16,1-4-1 0,19-6 0 16,6-8 0-16,6-7 1 15,8-9-1-15,8-10 1 16,5-1-2-16,-1-12-1 0,3-3-6 16,-9-9-14-16,-6-6-54 15,0 3-5-15,-4-3-5 16,-5 0-6-16,-7-3 1 15</inkml:trace>
          <inkml:trace contextRef="#ctx0" brushRef="#br0" timeOffset="1215.8175">4628-408 3 0,'4'-20'88'0,"-1"1"0"16,-1 1-6-16,-2 4-3 0,0 14-4 16,0 0-68-16,0 0-3 15,0 0-1-15,0 0-3 16,0 0 0-16,0 20-1 0,-2 7 0 16,-4 8-1-16,-3 13 2 15,-1 7-1-15,-3 9 1 16,1 7 0-16,-3 8 1 15,-1 5 0-15,-1 2 0 0,-5-2 0 16,1-5 1-16,2-1-1 16,-2-7 1-16,6-4-1 15,-3-16 0-15,1-6 0 16,2-10 1-16,2-9 0 0,6-11 0 16,7-15 0-16,-13 3-1 15,11-11 0-15,2-13 0 16,6-3-1-16,6-8 0 0,1-5 0 15,2 0-1-15,5-1 0 16,-1 3 1-16,-2 4 1 16,2 3-1-16,0 6 0 15,1 5 1-15,-7 6-1 0,2 5 1 16,1 5 0-16,-5 1 0 16,2 11 0-16,-3 6 0 15,3 5 0-15,-4 4 0 16,6 3-1-16,-1 2 0 0,3 0 0 15,7-4-2-15,3-5 0 16,2-1 0-16,8-10 0 16,0-7-1-16,2-3 1 15,5-7 0-15,2-8 1 0,-2-8 1 16,-2-3 1-16,-6-4 1 16,-1-4 1-16,-3 2 0 15,-8-4 1-15,0 5 0 0,-6 0 0 16,-6 3 0-16,1 9-2 15,-9 4 0-15,-4 14-1 16,7-11-1-16,-7 11 0 16,0 10-1-16,-4 9 1 0,-2 3-1 15,-6 3 1-15,6 3-1 16,2 1 1-16,2-1 0 16,2-1-1-16,6-4 1 15,11-7 0-15,6-3 0 0,5-6 0 16,0-5 0-16,8-2 1 15,-5-4-1-15,-3-7 1 16,-1-2 1-16,-4-4-1 16,-6-3 0-16,-6 1 0 0,-4-3 0 15,-7 1 0-15,-4-3 0 16,-11 3 0-16,-6 2-1 16,-1 0 1-16,-5 5-1 15,1 3 0-15,-5 1 0 0,7 3-1 16,3 3 0-16,4 0 0 15,17 4 0-15,-13-9-1 16,13 9 1-16,21-18-1 16,9-1 0-16,3 2 1 0,11-8 1 15,3-1 0-15,4-6-1 16,-1-2 2-16,1-5-1 16,-6-2 1-16,-2-3-1 0,-4-4 1 15,-5-1 0-15,-5-2 0 16,-2 0-1-16,-3 2 1 15,-7 3 0-15,4 4-1 16,-11 9 1-16,2 4 0 0,-9 9-1 16,2 5 0-16,-5 15-1 15,0 0 1-15,0 0 0 16,14 21-1-16,-13 13 1 16,-1 12-1-16,0 13 1 0,-1 11 0 15,-5 9 1-15,-2 6-1 16,0 4 0-16,-4-1 0 15,6-2-1-15,2-5-1 16,2-5-3-16,1-8-1 0,1-6-4 16,0-7-4-16,0-12-5 15,0-8-8-15,1-12-16 16,3-7-35-16,-4-16-6 0,20 0-2 16,-6-19 4-16</inkml:trace>
          <inkml:trace contextRef="#ctx0" brushRef="#br0" timeOffset="-1154.278">889 105 30 0,'5'-17'87'0,"1"-2"-4"15,-6 1-2-15,-6-2-6 16,-11 6-35-16,-10 3-33 16,0 7-1-16,-2 4-1 0,-9 4-2 15,-3 10-1-15,-1 9-1 16,-2 5 1-16,2 6-2 16,6 3 1-16,6 1 0 15,16 3-2-15,7-4 1 0,7 1-1 16,16-3 0-16,10-3 0 15,4-2 1-15,11 3 1 16,2 1 1-16,1 2 0 16,-4 3 1-16,2 4 0 0,-5 5 0 15,-9 0 1-15,-5 4-3 16,-11 1 1-16,-12 0 1 16,-11 0 0-16,-18-2 0 15,-13-2 1-15,-13-5 0 0,-10-5 1 16,-9-7-1-16,-1-6 0 15,-3-8 0-15,3-6-1 16,7-8-2-16,2-7-1 0,7 0-2 16,8-7-1-16,9 0-1 15,9-5-2-15,5 5-8 16,8-4-9-16,9-1-25 16,18 1-33-16,9-3-6 0,12-3-4 15,11-6-1-15</inkml:trace>
          <inkml:trace contextRef="#ctx0" brushRef="#br0" timeOffset="2662.1946">6304 211 36 0,'20'-9'83'16,"3"-4"-2"-16,-6 2-1 0,-1 0-7 15,-7 5-48-15,-9 6-5 16,19-5-6-16,-19 5-6 15,0 0-2-15,0 0 0 16,-17 3 0-16,-1 9-2 0,0 4-1 16,-8 3-1-16,1 7 0 15,-2 2-1-15,3 2 1 16,4 1 0-16,4 0-2 16,5-6 1-16,8-4-2 0,3 0 1 15,9-10 0-15,5-3 1 16,6-7-1-16,3-1 1 15,2-9 0-15,-1-4 0 0,1-8 1 16,-3-3-1-16,0-6 1 16,-3-6-1-16,-3-6 0 15,-2-1 1-15,0-10-1 16,-3 0-1-16,2-9 1 0,-4-6 0 16,1-4-1-16,2 6 1 15,-8 0 0-15,0 3 0 16,-2 6 0-16,-2 5 1 0,0 12-1 15,0 9 1-15,-6 9-1 16,3 5 0-16,3 17 0 16,-7-11-2-16,7 11 1 15,0 14-1-15,-1 10 0 16,8 11-1-16,1 12 1 0,4 9 1 16,-3 9 0-16,7 4 0 15,0 4-1-15,-1 0 1 16,3 2 0-16,-2-6-1 15,-3-7 1-15,6-2 0 0,-3-7 0 16,1-4-1-16,1-6 0 16,2-9 0-16,0-6-1 15,-1-9 0-15,-2-8-1 16,2-8-1-16,0-3-1 0,-3-16 1 16,-1-7 0-16,2-6 1 15,-2-8-1-15,2-5 2 16,3-6 2-16,2 3-2 15,-1-3 4-15,2 5-2 0,-4 3 2 16,-3 3 0-16,-1 5 1 16,-3 5-1-16,-4 6 1 15,-4 3-1-15,-2 6 0 16,-2 12-1-16,3-19 0 0,-3 19 0 16,0 0 0-16,0-12-1 15,0 12 1-15,0 0-1 16,-9 8 0-16,-2 5 1 0,3 5 0 15,1 5 0-15,-3 5 0 16,3 5 0-16,5 3-1 16,2 3 1-16,2-4 0 15,9 2 0-15,5-6-1 0,5-3 0 16,3-6 1-16,6-7-1 16,2-1 1-16,0-11-1 15,3-3 1-15,0-9-1 0,1-6 1 16,-1-3 0-16,-6-7 1 15,3-2-1-15,-7-4 0 16,-5-3 0-16,-8 0 0 0,0-3 0 16,-4 3 0-16,-7 1 0 15,1 5-1-15,-2 2 1 16,0 6-2-16,0 8 0 16,0 12 0-16,0 0 0 15,0 0 0-15,2 15 0 0,1 7 0 16,1 6 0-16,3 5 1 15,-2 5 0-15,0 5 0 16,1-1 1-16,2-2-1 0,0-3 0 16,0-4 0-16,7-5 0 15,2-6 1-15,3-7-1 16,6-9 1-16,4-4-1 16,1-4 1-16,6-9 0 0,0-7-1 15,3-4 1-15,-1-6-1 16,-5-4 1-16,3-4-1 15,-7-2 0-15,-5-4 1 16,-1 3-1-16,-4-2 1 16,-9 1-1-16,0-3 1 0,-7 5-1 15,-4 5 0-15,-1 4 0 16,-7 6 0-16,-3 5-1 16,0 7 1-16,11 11-1 0,-17 0 0 15,11 14 0-15,6 7 1 16,0 6-1-16,10 6 0 15,7 4 0-15,6 2 1 16,4 1 0-16,5-3-1 0,7 1 1 16,1-3 0-16,0 2 0 15,-1-1 1-15,-3-5-1 16,-9-2 1-16,-11-1 0 16,-9-4 0-16,-11 1 1 0,-15-6 0 15,-13-4 0-15,-3-2-1 16,-9-6-3-16,1 4-12 15,-3 8-46-15,9-19-23 16,2 0-4-16,7-8-6 0,4-1-6 16</inkml:trace>
          <inkml:trace contextRef="#ctx0" brushRef="#br0" timeOffset="-1977.5215">-453 674 40 0,'0'-27'65'15,"-8"-1"1"-15,5-12-2 16,-2 20-48-16,1 2-2 0,1 4-1 15,3 14-3-15,-4-18-3 16,4 18-1-16,0 0-4 16,0 0-2-16,0 0 0 15,-12 3 0-15,9 9 0 16,-1 0 2-16,3 2 1 0,-2-1 4 16,3 0 4-16,0-13 0 15,3 15-1-15,-3-15 1 16,23-2 0-16,-7-8-1 0,-1-2 1 15,-1-2-2-15,0-3-1 16,-5 1-2-16,-2-2 1 16,-7 1-1-16,-3 4 0 15,-8 0-2-15,-5 3 1 0,-5 4-3 16,-1 2 1-16,-2 3-2 16,1 1-1-16,2 2-1 15,1 3-6-15,5 4-8 16,2 0-19-16,-1-3-46 0,14-6-3 15,15 4-5-15,5-4-4 16</inkml:trace>
        </inkml:traceGroup>
        <inkml:traceGroup>
          <inkml:annotationXML>
            <emma:emma xmlns:emma="http://www.w3.org/2003/04/emma" version="1.0">
              <emma:interpretation id="{A0D74931-87C4-4DEE-AF0B-7EEA494882EB}" emma:medium="tactile" emma:mode="ink">
                <msink:context xmlns:msink="http://schemas.microsoft.com/ink/2010/main" type="inkWord" rotatedBoundingBox="12132,1083 13345,1038 13367,1626 12154,1671"/>
              </emma:interpretation>
              <emma:one-of disjunction-type="recognition" id="oneOf1">
                <emma:interpretation id="interp5" emma:lang="en-IN" emma:confidence="0">
                  <emma:literal>us</emma:literal>
                </emma:interpretation>
                <emma:interpretation id="interp6" emma:lang="en-IN" emma:confidence="0">
                  <emma:literal>is</emma:literal>
                </emma:interpretation>
                <emma:interpretation id="interp7" emma:lang="en-IN" emma:confidence="0">
                  <emma:literal>was</emma:literal>
                </emma:interpretation>
                <emma:interpretation id="interp8" emma:lang="en-IN" emma:confidence="0">
                  <emma:literal>us.</emma:literal>
                </emma:interpretation>
                <emma:interpretation id="interp9" emma:lang="en-IN" emma:confidence="0">
                  <emma:literal>Vs.</emma:literal>
                </emma:interpretation>
              </emma:one-of>
            </emma:emma>
          </inkml:annotationXML>
          <inkml:trace contextRef="#ctx0" brushRef="#br0" timeOffset="3407.3156">10252-128 81 0,'0'0'90'0,"0"0"-7"15,0 0-5-15,0-30-5 0,0 30-65 16,0 0-2-16,17 14-2 16,-9 2-4-16,0 9 0 15,0 4-1-15,2 4 1 0,2 6 1 16,-3 0 0-16,2 4 0 16,-2-5 0-16,3 1 1 15,0-6 0-15,2-2 1 16,-1-7 0-16,2-5 1 0,-4-5 1 15,4-7 0-15,1-7 1 16,-2-7-1-16,4-10 0 16,3-6 0-16,2-9 0 15,1-4-2-15,2-9-1 0,0-4 0 16,3-3 0-16,-4-1-2 16,2-2 1-16,-3 8-2 15,0 2-2-15,-5 10-4 16,-2 7-5-16,1 12-8 0,-18 16-12 15,20-10-31-15,-13 20-20 16,1 7-7-16,4 6-3 16</inkml:trace>
          <inkml:trace contextRef="#ctx0" brushRef="#br0" timeOffset="3833.7825">11432-159 56 0,'18'-5'92'16,"-18"5"-3"-16,15-10-7 15,-15 10-1-15,-9 13-38 0,-7-13-39 16,-10 0-2-16,-5 9-1 16,-9 3-1-16,-5 3-1 15,-2 4 1-15,-2 3 0 16,5 2-1-16,5-1 0 0,7-2 0 15,12-3 0-15,5 0-1 16,14-2 2-16,2-4-1 16,17-2 1-16,4 2 0 0,5-3 1 15,3 2 1-15,3 0-1 16,-1 3 1-16,-5-4-1 16,0 2 0-16,-7 3 0 15,-4-1 0-15,-9-2 0 0,-4 4 1 16,-3 0 1-16,-12-2 1 15,-11 0 0-15,-8 1 0 16,-5-1 0-16,-3-1 0 0,-3-1-3 16,1-4-5-16,2 2-9 15,0-5-22-15,-7-2-47 16,25-3-3-16,5 0-4 16,16 0-9-16</inkml:trace>
          <inkml:trace contextRef="#ctx0" brushRef="#br0" timeOffset="3999.6985">11200 167 32 0,'44'-8'86'0,"2"-1"1"15,-5 2-2-15,-7 14-22 0,-8-7-26 16,-3 0-8-16,0 2-15 16,-23-2-19-16,16 0-67 0,-16 0-5 15,0 0-8-15,0 0-9 16,15-6 0-16</inkml:trace>
        </inkml:traceGroup>
        <inkml:traceGroup>
          <inkml:annotationXML>
            <emma:emma xmlns:emma="http://www.w3.org/2003/04/emma" version="1.0">
              <emma:interpretation id="{8526D4D8-4917-43C0-8F16-595162AECF5C}" emma:medium="tactile" emma:mode="ink">
                <msink:context xmlns:msink="http://schemas.microsoft.com/ink/2010/main" type="inkWord" rotatedBoundingBox="14301,750 22805,434 22842,1440 14339,1756"/>
              </emma:interpretation>
              <emma:one-of disjunction-type="recognition" id="oneOf2">
                <emma:interpretation id="interp10" emma:lang="en-IN" emma:confidence="0">
                  <emma:literal>stakeholders</emma:literal>
                </emma:interpretation>
                <emma:interpretation id="interp11" emma:lang="en-IN" emma:confidence="0">
                  <emma:literal>Stakeholders</emma:literal>
                </emma:interpretation>
                <emma:interpretation id="interp12" emma:lang="en-IN" emma:confidence="0">
                  <emma:literal>stakeholder</emma:literal>
                </emma:interpretation>
                <emma:interpretation id="interp13" emma:lang="en-IN" emma:confidence="0">
                  <emma:literal>stakeholder'</emma:literal>
                </emma:interpretation>
                <emma:interpretation id="interp14" emma:lang="en-IN" emma:confidence="0">
                  <emma:literal>Stakeholder</emma:literal>
                </emma:interpretation>
              </emma:one-of>
            </emma:emma>
          </inkml:annotationXML>
          <inkml:trace contextRef="#ctx0" brushRef="#br0" timeOffset="4637.6912">13551-239 54 0,'-5'-16'92'16,"5"16"-4"-16,-26-19-5 15,6 6-2-15,-4-17-41 16,-3 21-35-16,-5 4 1 16,-3 3-3-16,-5 2-2 0,-4 4-1 15,0 8-1-15,-1 3 0 16,2 3 0-16,6 4 0 15,6 2-1-15,8 2 1 16,10 1 0-16,9 0 1 0,5 0 0 16,15-2 1-16,8 1-1 15,9-2 2-15,3 2-1 16,4-5 1-16,3 1-1 0,-3-2 0 16,-4-1-1-16,-1-1 0 15,-9-3 1-15,-6-1 0 16,-10-1 0-16,-8 0 1 15,-8-1 1-15,-19 1 0 0,-13-2 2 16,-7 2 0-16,-11-1-1 16,-13 4 2-16,-3-1-2 15,-9-2 0-15,-2 2-1 16,4 0-3-16,1 0-2 0,1-4-4 16,10 3-2-16,4-5-7 15,14 0-17-15,8 4-28 16,13-9-25-16,16 0-4 15,12-4-3-15,14 0-1 0</inkml:trace>
          <inkml:trace contextRef="#ctx0" brushRef="#br0" timeOffset="5155.5075">14207-507 56 0,'-8'-20'85'0,"2"2"-3"16,0-2-4-16,3-28-14 16,3 33-46-16,0 15-5 15,0-15-5-15,0 15-5 0,0 0-1 16,-4 13-3-16,-3 8 0 16,-3 4 1-16,-3 12 1 15,-4 7 3-15,1 8 1 16,-6 7 2-16,1 4-1 0,-3 4 2 15,1 2 0-15,-1 4-1 16,-1-2-2-16,-1-2-1 16,3-3-2-16,2-4-1 0,3-8 0 15,2-4-1-15,8-12 1 16,4-4-1-16,4-12 1 16,7-7-2-16,6-7 0 15,5-3-3-15,-1-5-2 0,9-11-6 16,-6-6-7-16,3-5-15 15,-3-7-24-15,-4-2-24 16,0-1-7-16,-1-4 0 16</inkml:trace>
          <inkml:trace contextRef="#ctx0" brushRef="#br0" timeOffset="5363.4255">13850-152 9 0,'0'0'90'16,"0"0"1"-16,0 0-5 0,31-18-5 15,9 5 0-15,10-8-75 16,13 9-6-16,5-7-8 16,14 4-20-16,1 9-41 15,-4-11-12-15,0 4-5 0,-10 2-7 16</inkml:trace>
          <inkml:trace contextRef="#ctx0" brushRef="#br0" timeOffset="6149.7155">15120-204 9 0,'-12'0'82'0,"-7"0"1"16,-8-4-3-16,-4-3-4 15,0 1-45-15,2 6-12 16,-6 0-5-16,4 4-7 16,-5 9-5-16,0 2-1 0,0 4 0 15,2 2-1-15,2 3 0 16,2 2 0-16,9 1-1 15,1-4 0-15,9-2 1 0,8-2 1 16,3-5 0-16,18-1 0 16,7-7 2-16,5-3-1 15,5-3 1-15,2-4 0 16,2-8 0-16,-1-1 0 0,-2-4-1 16,-4-1 0-16,-6 1 0 15,-5 0 0-15,-2 4 0 16,-7 1 0-16,-12 12 1 15,13-15-3-15,-13 15 1 0,0 0 1 16,0 0-1-16,0 16 0 16,0-1-1-16,0 3 0 15,6 3 0-15,2 0-2 16,5-1-1-16,6-5-6 16,10 0-6-16,9-11-7 0,6-1-18 15,6-3-15-15,1-10-10 16,4-4-1-16,-2-6 14 15,0-3 17-15,-12-7 19 0,-3 2 17 16,-6-8 21-16,-3-4 20 16,-5 0 10-16,-1-6-5 15,-5-2-15-15,2-3-10 16,1 2-13-16,-1-8-4 16,3 7-2-16,-5 1 0 0,-1 9 3 15,-4 6 0-15,3 5 4 16,-6 9-1-16,-10 20 3 15,20-7 1-15,-13 14 2 0,1 19-2 16,-4 7-2-16,-3 13-2 16,-1 6 0-16,0 11-2 15,-5 3-2-15,-5 8-3 16,1 0-2-16,-6-1-5 0,4-2-7 16,-5-7-6-16,2 1-10 15,-2-14-3-15,-1 1-3 16,-1-7-1-16,2-10 2 15,2-5 5-15,2-12-8 0,8-1-28 16,4-17 4-16</inkml:trace>
          <inkml:trace contextRef="#ctx0" brushRef="#br0" timeOffset="6551.9664">16109-373 1 0,'11'-3'75'0,"2"3"4"16,-13 0-3-16,12 15-3 15,-12 2-50-15,-4 3-13 0,-2 3-2 16,-8 4-7-16,-9 2-2 16,-10 0-2-16,-5-4 2 15,-3-1 0-15,-2-3 3 16,-4-5 4-16,4-4 2 15,3-3 1-15,10-5 2 0,8-1-1 16,7-2-4-16,15-1-1 16,-14 2-1-16,14-2-1 15,0 0 0-15,10 15-1 0,3-3 0 16,2 1 0-16,2 8 1 16,3-5 0-16,3 8-1 15,1 1 0-15,6-2-2 16,1 2 2-16,1-3-3 0,1-1-3 15,4 0-5-15,-5-7-10 16,4 3-20-16,3 3-33 16,-7-6-10-16,-6-3-4 15,-4-5-1-15</inkml:trace>
          <inkml:trace contextRef="#ctx0" brushRef="#br0" timeOffset="7016.5113">16306-38 0 0,'-13'0'87'0,"13"0"3"16,0 0-6-16,0 0-3 16,12-11-2-16,5 1-69 15,6-3-7-15,11-2-4 0,3-3-7 16,3-1-7-16,-1-5-1 15,3 2-2-15,-6-3 1 16,-1 3 5-16,-10 0 8 0,-6-1 7 16,-6 6 6-16,-6-1 8 15,-1 7 1-15,-6 11 0 16,-10-13-2-16,-5 13-4 16,-3 0-6-16,-6 7-3 15,-6 4-3-15,-5 6 0 0,3 5-1 16,0 7 1-16,8 6 0 15,8 4 0-15,8 2 1 16,9 2 0-16,16 2 0 16,13-5 0-16,7-1 1 0,10-7 0 15,6-9 0-15,3-3-1 16,-1-9-1-16,0-4-4 16,-7-7-8-16,-1-3-7 0,-7-10-7 15,-1-1-10-15,-8-5-9 16,-4-5-22-16,0 0-19 15,-3-6-1-15,3 2 14 16</inkml:trace>
          <inkml:trace contextRef="#ctx0" brushRef="#br0" timeOffset="7541.2167">17365-598 34 0,'0'-15'87'0,"2"2"0"0,-2 13-6 16,0-19-4-16,0 19-44 15,0 0-19-15,0 0-4 16,0 10-6-16,1 11-4 0,-1 2-1 16,0 11 0-16,0 6 0 15,1 4 1-15,-1 10-1 16,0 0 0-16,-1 3 1 15,-4-1 0-15,-2 0 0 0,-1-2 0 16,1-5 0-16,-4-3 0 16,3-6 0-16,2-6 1 15,-2-13 1-15,2-3 1 16,2-5 0-16,4-13 0 0,0 0 1 16,0 0-1-16,-1-21 0 15,1 0-1-15,7-5-2 16,3-7-1-16,4-1 0 15,3-1 0-15,5-2 0 0,3 7 0 16,2 3 0-16,1 6 3 16,0 6-1-16,3 8 0 15,-4 7 0-15,2 0 1 16,-2 15-2-16,-3 5 1 0,0 3-1 16,-1 5-1-16,0 0 1 15,-4 2-2-15,0 0 1 16,-3-2-4-16,-3-8-4 15,5 3-15-15,-6-12-20 0,-12-11-29 16,17 17-10-16,2-17-5 16,-3 0-2-16</inkml:trace>
          <inkml:trace contextRef="#ctx0" brushRef="#br0" timeOffset="7899.6585">17899-84 30 0,'0'-27'61'15,"0"-4"5"-15,8 6-29 16,-8-1-7-16,0 8 1 15,-4 3-10-15,4 15-3 0,-1-15-2 16,1 15-1-16,-6 6-3 16,1 10-1-16,1 6-4 15,-7 3-2-15,4 5 1 0,1 1 1 16,3 0-3-16,2-1-1 16,1-4 1-16,8-3-3 15,9-7 1-15,6-4 0 16,2-5 2-16,1-4-1 0,-1-3 2 15,-1-6 1-15,-1-5 1 16,-3-3-1-16,-9-5 1 16,1-2-1-16,-9-5 0 0,-3 2-1 15,-1-3-1-15,-10 0 0 16,-1 4-2-16,-8 1 0 16,-3 1 0-16,-1 8-3 15,-3 4-3-15,-3 3-5 0,4 5-14 16,-5 1-28-16,3 2-30 15,5 3-5-15,1-3-5 16,10 3-2-16</inkml:trace>
          <inkml:trace contextRef="#ctx0" brushRef="#br0" timeOffset="8237.9734">18441-632 35 0,'25'-20'88'0,"-6"1"-3"0,-6 6-4 15,-13 13-5-15,19-8-46 16,-19 8-12-16,0 0-9 16,9 21-4-16,-9-1-4 15,0 9-1-15,-4 6 1 0,-1 5 0 16,-6 6 0-16,7 2 0 15,-7 5 0-15,1-1-1 16,-2 4 1-16,1 0-1 16,3-3 0-16,-4 1-1 0,4-3 1 15,-6-1-2-15,6-9-2 16,2-1-4-16,-8-13-7 16,10-2-17-16,-1-5-31 15,5-20-17-15,0 17-5 0,0-17-4 16</inkml:trace>
          <inkml:trace contextRef="#ctx0" brushRef="#br0" timeOffset="8893.1951">19060-238 74 0,'19'2'86'0,"-2"-1"-4"16,-17-1-5-16,11 25-13 15,-11-25-56-15,0 0-2 16,0 0-2-16,-11-6-3 0,-9 3 0 16,-3 3 0-16,-4-2 1 15,-3 2 2-15,-8 8 2 16,6 4 1-16,-7 4-1 15,9 5 0-15,2 7-1 0,7-1-1 16,5 7-1-16,12-3-3 16,4 0-3-16,5-5-3 15,15 0-4-15,3-9 1 16,8-3-1-16,5-7 1 16,0-5 0-16,3-5 1 0,7-10 4 15,-5-5 4-15,-3-7 6 16,3-6-2-16,0-6 2 15,-3-3-1-15,0-7 1 0,0-3-1 16,-4-4-2-16,-1-1-1 16,-3 0-1-16,-3 4 1 15,-5 2-1-15,-6 2 1 16,-2 10-1-16,-7 3 2 0,0 8 1 16,-2 4 1-16,-3 6-1 15,-1 5-1-15,-1 11 0 16,0 0-1-16,0 0 0 15,0 0 0-15,0 20-2 0,-3 2-1 16,2 12 0-16,0 5 1 16,1 8 0-16,0 5-1 15,0 4 1-15,0 2-1 16,1 0 0-16,-1 1 0 0,-1-4-2 16,1-1 0-16,0-4-3 15,0-10-6-15,0-1-12 16,0-7-33-16,0-5-23 15,0-9-4-15,0-18-4 0,5 13 1 16</inkml:trace>
          <inkml:trace contextRef="#ctx0" brushRef="#br0" timeOffset="9887.7324">19654-138 38 0,'24'0'81'0,"8"-1"-2"0,-4-8-4 16,6 12-6-16,1-12-57 16,-2-7-5-16,5-5-8 15,-12 1-4-15,3-2 1 16,-8 0 2-16,-2-1 3 0,-4 2 3 15,-9 2 4-15,-3-2 4 16,-3 6 3-16,0 2-3 16,0 13 1-16,-20-16-3 15,2 15-5-15,0 1-2 0,-6 1-2 16,-3 10 0-16,-5 7-2 16,1 3 0-16,-5 9 0 15,5-1 0-15,5 6 0 16,2 3 0-16,5 2 0 0,11-1 0 15,7-4 0-15,1-2 1 16,12-4 0-16,7-5 0 16,5-6 2-16,4-5-1 0,3-9 1 15,4-2 0-15,-6-2 0 16,6-6 2-16,-4-9-3 16,-3 0 1-16,0-5 0 15,-2-1-1-15,2-6 0 0,-1-4 0 16,-2 1 0-16,-1 0-1 15,3 2 1-15,-4-1 0 16,0 6-1-16,-3 3 1 16,-5 8 0-16,-2 4-1 0,-4 4 0 15,-9 4 0-15,14 1 0 16,-13 10-1-16,-1 6 1 16,0 2 0-16,0 5 0 0,-5 2 0 15,1 0 0-15,-2 2 0 16,6-2 1-16,0-3-1 15,6-3 1-15,3-2-1 16,6-9 0-16,1 0 0 0,4-7 0 16,6-2 1-16,-1-4-1 15,6-6 1-15,2-4 0 16,1-6 0-16,3-3-1 16,8-6 2-16,-4 0-2 0,-2-3 1 15,3-2 0-15,-2 0-1 16,-8 1 1-16,0 2-1 15,-9 0 1-15,-4 3-1 0,-7 4 1 16,-5 5 0-16,-7 4 0 16,-3 0 0-16,-12 7 1 15,2 3-2-15,-7 5 1 16,-5 0-1-16,3 6 0 0,-4 7-1 16,5 3 0-16,1 4 0 15,8 5-1-15,9 2 1 16,3 2 0-16,16 4 1 15,8 1-1-15,10 0 1 16,3 2-1-16,6-1 2 0,1-3-1 16,-6 3 1-16,-2-8-1 15,-11-1 2-15,-15-7 0 16,-10-2 0-16,-26-8 1 0,-12-2 0 16,-23-3 0-16,-7-4-4 15,-9 8-13-15,-14 1-65 16,-7 3-4-16,-1 3-6 15,3-1-5-15,-1 6-6 16</inkml:trace>
        </inkml:traceGroup>
      </inkml:traceGroup>
    </inkml:traceGroup>
    <inkml:traceGroup>
      <inkml:annotationXML>
        <emma:emma xmlns:emma="http://www.w3.org/2003/04/emma" version="1.0">
          <emma:interpretation id="{6B9BBEB4-88B4-4180-9E26-1025807A714D}" emma:medium="tactile" emma:mode="ink">
            <msink:context xmlns:msink="http://schemas.microsoft.com/ink/2010/main" type="paragraph" rotatedBoundingBox="9711,4007 29248,1053 29573,3200 10035,615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7751D126-8EE9-43CA-920A-431ABF49837A}" emma:medium="tactile" emma:mode="ink">
              <msink:context xmlns:msink="http://schemas.microsoft.com/ink/2010/main" type="line" rotatedBoundingBox="9711,4007 29248,1053 29573,3200 10035,6154"/>
            </emma:interpretation>
          </emma:emma>
        </inkml:annotationXML>
        <inkml:traceGroup>
          <inkml:annotationXML>
            <emma:emma xmlns:emma="http://www.w3.org/2003/04/emma" version="1.0">
              <emma:interpretation id="{16E76F71-F895-42EA-919F-305F9069FFEE}" emma:medium="tactile" emma:mode="ink">
                <msink:context xmlns:msink="http://schemas.microsoft.com/ink/2010/main" type="inkWord" rotatedBoundingBox="9773,4416 13711,3820 13885,4973 9947,5569"/>
              </emma:interpretation>
              <emma:one-of disjunction-type="recognition" id="oneOf3">
                <emma:interpretation id="interp15" emma:lang="en-IN" emma:confidence="0">
                  <emma:literal>Board</emma:literal>
                </emma:interpretation>
                <emma:interpretation id="interp16" emma:lang="en-IN" emma:confidence="0">
                  <emma:literal>Boards</emma:literal>
                </emma:interpretation>
                <emma:interpretation id="interp17" emma:lang="en-IN" emma:confidence="0">
                  <emma:literal>Bound</emma:literal>
                </emma:interpretation>
                <emma:interpretation id="interp18" emma:lang="en-IN" emma:confidence="0">
                  <emma:literal>Bond</emma:literal>
                </emma:interpretation>
                <emma:interpretation id="interp19" emma:lang="en-IN" emma:confidence="0">
                  <emma:literal>Boann</emma:literal>
                </emma:interpretation>
              </emma:one-of>
            </emma:emma>
          </inkml:annotationXML>
          <inkml:trace contextRef="#ctx0" brushRef="#br0" timeOffset="135768.2165">8311 3411 45 0,'-3'-15'80'0,"2"2"-2"16,-2 1-5-16,3 12-5 0,-5-15-58 16,5 15-4-16,-2 6-1 15,1 11-5-15,0 10 0 16,-4 12-3-16,0 7 2 16,-2 13 1-16,-5 6 1 15,-1 11-1-15,-4 1 1 0,-2 2 1 16,-4-5-2-16,4-6 0 15,-1-2 1-15,3-12-1 16,-2-6-1-16,4-14 1 16,3-7-3-16,4-11 0 0,8-16 0 15,-15 6 0-15,15-6 0 16,-9-22 1-16,4-3 0 16,3-5 1-16,1-16 2 0,1-2 0 15,1-13 0 1,13-5 1-16,-4-10 0 0,9-3-1 15,3-5 1-15,3-4-1 16,3 4 1-16,7 4 0 0,1 3 0 16,4 9 1-16,6 4 1 15,-3 9 0-15,8 8-1 16,-2 8 0-16,5 8 1 16,2 8-3-16,-5 8 1 0,2 9-2 15,-8 6-1-15,-1 6 1 16,-10 14 0-16,-1 4 0 15,-12 10 0-15,-8 0 1 0,-10 11-1 16,-3 0 1-16,-15 5 1 16,-12-1 0-16,-5 1 1 15,-8-3 0-15,2-4 0 16,-2-4 0-16,6-8 0 0,2-6 0 16,9-8-2-16,6-5-1 15,17-12-1-15,-13 7 0 16,13-7-1-16,0 0 0 15,17 2 1-15,3-1-1 0,3 3 2 16,6 5-1-16,1 1 1 16,6 4 0-16,-5 5 0 15,0 2 0-15,-4 4 0 16,-9 4 0-16,-6 1 1 0,-12 6 0 16,-1-1 1-1,-16 3 1-15,-11 0 1 0,-10 1 0 16,-8-5 0-16,-3-1 1 15,-5-5-1-15,2-6 0 0,-2-5-1 16,5-8 0-16,10-8-2 16,4-1-2-16,11-11-2 15,2-7-3-15,14-2-3 0,2-3-5 16,6-2-6-16,2 2-6 16,8 1 2-16,2 5-2 15,4 4 0-15,3 4-2 16,7 5-4-16,-1 4-5 0,8-1-12 15,15 1-11-15,5 0 0 16</inkml:trace>
          <inkml:trace contextRef="#ctx0" brushRef="#br0" timeOffset="136201.8232">9468 3597 24 0,'51'-38'70'0,"-9"7"5"16,-7 15-10-16,-12-8-19 15,-6 3-8-15,-6 7-9 16,-11 14-9-16,0 0-3 16,0 0-5-16,-20 7-4 0,-3 18-2 15,-6 0-3-15,-6 9-1 16,0 4 0-16,-4 3 1 16,0-2-1-16,7 2 0 15,5-10-2-15,5-1 0 0,4-8 0 16,13-4 1-16,5-18-1 15,6 8 0-15,17-8 1 16,8-15 0-16,4-4 0 0,8-5 1 16,1-4-1-16,3-3 1 15,-3-4-1-15,-4-1 0 16,-3 0 2-16,-9 1-2 16,-7 1 1-16,-10 3 1 0,-2 1 1 15,-7 4-1-15,-5 5 1 16,-12 6 0-16,-7 6-1 15,-5 2-1-15,-7 7 0 16,-3 5-1-16,-2 9-4 0,-3 2-3 16,5 14-10-16,-4-4-20 15,8 4-43-15,10 0-4 16,6-2-6-16,10-4-3 0</inkml:trace>
          <inkml:trace contextRef="#ctx0" brushRef="#br0" timeOffset="137433.7359">10240 3305 31 0,'47'-21'73'16,"-10"0"-1"-16,-13 8 0 15,14 6-39-15,-38 7-8 16,0 0-2-16,0 0-7 15,-31 18-2-15,0 0 0 0,-8 4-2 16,-5 6-3-16,-8 4 1 16,-2 6 0-16,2 0-1 15,6 0-3-15,7-3-3 0,5-2-2 16,7-5-2-16,8-7 0 16,10-3-1-16,9-18 0 15,0 0 0-15,18 0 0 16,5-8 0-16,5-9 2 0,3-5 0 15,1-4 1-15,3-2-1 16,-3-1 1-16,1 2 1 16,-5 3 0-16,-4-1 0 15,-3 8 0-15,-1 4 0 0,-3 1 0 16,-4 8 1-16,-13 4-3 16,16 1 1-16,-13 11 0 15,-3 4-1-15,0 3 1 16,-8 4-1-16,1 4 1 15,-1-2-1-15,1-2 0 0,6 1 1 16,1-9-1-16,7-4 1 16,6-8-1-16,7-3 1 15,7-8-1-15,5-7 0 0,4-5 0 16,2-6 0-16,2-2 0 16,0-3 0-16,0-2 0 15,-2 1 0-15,1 1-1 0,-7-1 1 16,-1 4 0-16,-4 5 1 15,-5 3-2-15,-3 5 2 16,-3 7-1-16,-16 8 0 16,18 1 0-16,-16 14 0 0,-2 5 1 15,0 7-1-15,0 2 0 16,0 1-1-16,-1 2-2 16,2-4-1-16,13-6-1 15,5-4-2-15,10-9-3 0,3-9-5 16,11 0-3-16,8-9-3 15,4-9 4-15,5-3-1 16,-1-4 2-16,6-3 3 16,-9-4 5-16,10 0 7 0,-13-4 6 15,-2 4 6-15,-8-2 3 16,-5 5 3-16,-14 0 1 16,-4 6 1-16,-12 8-2 15,-8 15-3-15,-8-10-2 0,-16 16-3 16,-10 15-2-16,-6 6-3 15,-7 10-1-15,-8 9-1 16,-1 3 0-16,1 3-1 0,0-2 1 16,5-1-1-16,10-6-2 15,5-3 0-15,10-7 0 16,7-9-1-16,10-9 1 16,8-15-1-16,0 0 1 0,25-8 1 15,0-14-2-15,6-8 2 16,2-9 2-16,6-5-2 15,5-8 0-15,1-5 0 16,-1-5 0-16,2-5 0 0,0-1 1 16,1-4-1-16,0-2 0 15,0 1 1-15,-1 2 0 16,-5 4 0-16,1 8 0 16,-5 4 0-16,-3 9-1 0,-7 8 0 15,-4 9 0-15,-5 9 0 16,-4 9-1-16,-14 11 1 15,0 0 1-15,4 23 0 0,-10 9-1 16,-8 11 2-16,-5 9-1 16,-1 11 1-16,-4 9-1 15,0 9 1-15,-3 2-1 16,0 2 0-16,4-2 0 0,2-7 0 16,5-8 0-16,4-6 0 15,7-12-1-15,5-14 1 16,3-9 0-16,16-15-2 0,8-12-3 15,1-6-3-15,11-14-6 16,-6-8-8-16,9-6-20 16,3 3-30-16,-11-6-11 15,-1 0-5-15,-7 4 0 0</inkml:trace>
        </inkml:traceGroup>
        <inkml:traceGroup>
          <inkml:annotationXML>
            <emma:emma xmlns:emma="http://www.w3.org/2003/04/emma" version="1.0">
              <emma:interpretation id="{FFB4F434-EB5D-4B8B-9EE1-935393081D26}" emma:medium="tactile" emma:mode="ink">
                <msink:context xmlns:msink="http://schemas.microsoft.com/ink/2010/main" type="inkWord" rotatedBoundingBox="15661,3107 25917,1557 26241,3704 15985,5254"/>
              </emma:interpretation>
              <emma:one-of disjunction-type="recognition" id="oneOf4">
                <emma:interpretation id="interp20" emma:lang="en-IN" emma:confidence="0">
                  <emma:literal>-management</emma:literal>
                </emma:interpretation>
                <emma:interpretation id="interp21" emma:lang="en-IN" emma:confidence="0">
                  <emma:literal>management</emma:literal>
                </emma:interpretation>
                <emma:interpretation id="interp22" emma:lang="en-IN" emma:confidence="0">
                  <emma:literal>-managements</emma:literal>
                </emma:interpretation>
                <emma:interpretation id="interp23" emma:lang="en-IN" emma:confidence="0">
                  <emma:literal>managements</emma:literal>
                </emma:interpretation>
                <emma:interpretation id="interp24" emma:lang="en-IN" emma:confidence="0">
                  <emma:literal>-mangiest</emma:literal>
                </emma:interpretation>
              </emma:one-of>
            </emma:emma>
          </inkml:annotationXML>
          <inkml:trace contextRef="#ctx0" brushRef="#br0" timeOffset="130510.3508">22210 1319 62 0,'19'11'88'0,"-3"-11"-5"16,3 0-4-16,2-1-5 16,2-22-63-16,5 13-13 0,-1 0-4 15,1-3-5-15,-2-2 0 16,-2 1 0-16,-5-3 2 15,-6-2 4-15,-3 0 5 16,-8 0 3-16,-2 0 6 0,0 2 2 16,-4 2-2-16,-13 7 2 15,2 2-2-15,-10 6-2 16,0 3-4-16,-7 11 1 0,4 5-4 16,-4 3 2-16,-3 8-2 15,7 4 1-15,2 1-1 16,5-1-1-16,4 3 0 15,13-5 0-15,4-3 0 0,6-4 1 16,13-10 0-16,9-4 0 16,7-7 1-16,1-2 1 15,4-11 0-15,1-6-1 16,-6-3 2-16,1-7-2 16,-4 0 0-16,-5-4 1 0,-2 0-1 15,-3-1 0-15,0 1 0 16,-3 2 0-16,-1 5-1 0,-8 5 1 15,4 6-1-15,-4 7 1 16,-10 4 0-16,21 9-1 16,-16 8 1-16,2 5-1 15,1 6 0-15,-3 1-1 0,-1 0 1 16,1 4 0-16,3-5 0 16,-2-3-1-16,1-1 2 15,5-8-1-15,-3-3 0 16,8-8 1-16,-3-5 0 0,3 0-1 15,3-12 1-15,-1-4 0 16,0-4 0-16,-3-2 0 16,3-6 0-16,-3 3 0 15,-4 0 0-15,4 4 1 0,1 2-2 16,-3 4 0-16,1 6-2 16,-3 4 2-16,2 5-1 15,4 5 1-15,-3 6-1 0,2 3 0 16,2 5 1-16,0 0-1 15,2-2 2-15,3 2-2 16,2-4 1-16,3-6 0 16,-1-3 0-16,10-4 0 0,-5-1 0 15,5-8 0-15,-5-4 1 16,-2-7-1-16,0-7 1 16,-8-3 0-16,-7-2-2 15,-3-4 1-15,-3-9 0 16,-4 2 0-16,-4-5 0 0,-1-5-1 15,-1 1 1-15,0-2-1 16,-3 0 2-16,-3 2-1 16,2 5 1-16,1 3-1 15,0 7 1-15,-1 9-1 0,2 2 1 16,-4 11-2-16,6 13 2 16,0 0-1-16,-9 11 0 15,6 16 0-15,-1 6 0 0,1 10 0 16,-2 11 2-16,2 7-2 15,3 3 0-15,0 4 1 16,0 1 0-16,10-2 0 16,1-3 0-16,6-6 1 0,-1-3-2 15,4-9 1-15,2-5-2 16,-1-8-1-16,1-8-2 16,-1-6-3-16,-4-8-2 0,-2-1-7 15,-3-10-19-15,-9-13-39 16,0 1-7-16,-2-6-5 15,-1-1-2-15</inkml:trace>
          <inkml:trace contextRef="#ctx0" brushRef="#br0" timeOffset="130730.4228">23342 1160 61 0,'-28'-6'87'0,"4"0"-3"16,2 1-5-16,-1-1-38 15,23 6-10-15,15-11-12 16,17 0-9-16,14 4-7 0,9-5-3 16,15 4-6-16,9-6-5 15,4 5-7-15,5-5-4 16,-5 3-5-16,-5-4-9 16,-3-1-22-16,0 9-25 0,-9-5 2 15,-10 4 8-15</inkml:trace>
          <inkml:trace contextRef="#ctx0" brushRef="#br0" timeOffset="59271.8358">13815 1951 18 0,'0'0'64'0,"-13"0"0"16,13 0-2-16,0 0-37 15,0 0-11-15,-1-8-4 0,1 8-1 16,8-9-5-16,-8 9 2 16,24-8 3-16,-7 1-1 15,5-4 1-15,7 3 1 0,5-4 2 16,10 2-2-16,4-3-1 15,10 3-1-15,3-4-4 16,9 2 0-16,3 3 0 16,-4-3-2-16,2 2-1 0,-6 1 0 15,-6 4 1-15,-7-1-2 16,-8 3 1-16,-9 1-1 16,-10 2 1-16,-4-2-1 15,-9 2 0-15,-12 0-5 0,14 0-6 16,-14 0-22-16,10 0-38 15,-10 0-6-15,0 0-4 16,0 0 0-16</inkml:trace>
          <inkml:trace contextRef="#ctx0" brushRef="#br0" timeOffset="126752.0205">16038 1507 64 0,'8'-22'82'0,"-1"9"-5"0,0 0-5 16,-1 0-4-16,5 3-66 16,2 4-4-16,6 3 2 15,-1 3 0-15,0 9-1 16,-2 7-1-16,-2 11 0 0,-5 5 0 15,-7 7 0-15,-1 3 0 16,-2 5 1-16,-7-5-1 16,-9-1 2-16,3-1 1 15,-1-8 3-15,-1-5 0 0,1-6 3 16,3-4 0-16,12-17 0 16,-15 10 1-16,15-10-2 15,0-14-1-15,6-8-1 16,6-3-1-16,8-6-2 0,1-6 0 15,7-5-2-15,3 1 1 16,8-5 0-16,-3 6-1 16,3 3 0-16,1 5 0 15,-1 4-1-15,-1 9 1 0,-5 6 0 16,0 10 0-16,-7 3 0 16,-2 13 0-16,-2 5 1 15,-7 7 0-15,-2 4 0 16,-2 3-1-16,-4 3 2 0,-6-4-1 15,-1 1 0-15,0-5 0 16,-1-2 0-16,-1-9 1 16,-3-1 0-16,5-15 0 0,-3 13 0 15,3-13 1-15,10-10 0 16,3-5-1-16,8-10 0 16,3-3-1-16,10-6 1 15,-2-5 0-15,8 0-1 0,-2 3 0 16,-1 1 0-16,0 5 0 15,-5 7 1-15,-4 8-1 16,-4 8 1-16,-4 7-1 16,-5 5 1-16,-4 12 0 0,-5 9 0 15,1 4 0-15,-3 6 0 16,-4 3 0-16,0 2-2 16,-4-3-1-16,0 5-6 15,-3-12-17-15,2 2-49 0,-4 3-5 16,5-9-4-16,0-1-6 15</inkml:trace>
          <inkml:trace contextRef="#ctx0" brushRef="#br0" timeOffset="127663.4873">17797 1402 64 0,'23'-15'77'0,"-7"1"-1"16,-9 3-4-16,-34-1-51 15,27 12-5-15,-8-12-3 16,8 12-5-16,-27-1-4 0,5 2 0 16,-7 11 0-16,-5 5-1 15,0 3 2-15,-7 7 0 16,2 1 0-16,2 2-1 15,3 2 1-15,6 0-3 16,8-4-3-16,4-3-1 16,7-3 0-16,7-6-1 0,2-4 2 15,0-12-1-15,25 5 1 16,-9-5 1-16,4-8 0 16,-2-3 2-16,3-6 0 0,0 1 1 15,0-8-2-15,1 3 1 16,-1-4 0-16,2 4-1 15,-3-1 1-15,3 4-2 16,-4 2 1-16,0 9-1 0,-2 5 0 16,-5 2 0-16,-1 12 0 15,-4 5 0-15,-2 3 0 16,4 8 0-16,-2 0 0 16,2-1 0-16,5 2 0 0,1-6 0 15,5-3 0-15,5-5 0 16,7-6 0-16,-1-4 1 15,7-5-1-15,-2-6 0 0,4-10 1 16,-4-1-1-16,2-6 1 16,-7-2 0-16,1-4 0 15,-5-4 0-15,-1 2 0 16,-3 1 0-16,0 2 0 0,0 3 0 16,-3 3-1-16,-1 7 0 15,-2 7-1-15,2 3 0 16,-2 5 0-16,-3 9 1 15,-1 7-1-15,-2 2 1 0,-2 6 0 16,-3 4 0-16,-4 0 0 16,1 3 0-16,-3-2 0 15,0-5 0-15,0-3 0 0,-3-3 0 16,2-4 2-16,1-14 0 16,0 0 1-16,0 0 0 15,5-2 1-15,9-13-1 0,-2-3 0 16,5-5 0-16,6-4-1 15,1-2-1-15,2-2-1 16,2 0 1-16,-1 5-1 16,2-1 0-16,-5 7-1 15,-1 2 1-15,-3 8 0 0,-5 5 0 16,0 5 0-16,-7 12 0 16,-2 7 0-16,-2 8 0 15,2 4 1-15,-1 3-2 16,0 4-1-16,8-7-3 0,-1 1-12 15,5-3-33-15,7-9-27 16,7-7-6-16,4-6-3 16,-4-7-2-16</inkml:trace>
          <inkml:trace contextRef="#ctx0" brushRef="#br0" timeOffset="129423.8055">19517 1339 61 0,'17'-6'76'0,"-4"-3"-4"0,-1-1-2 16,-12 10-45-16,8-21-9 16,-8 21-4-16,1-16-6 15,-1 16-3-15,-13-14 0 0,-2 12 1 16,-4 2 0-16,-8 1 1 15,-4 8 1-15,-3 7 2 16,-8 3-1-16,2 7 1 16,-2 1-3-16,1 1-1 0,2 2-2 15,8-1-3-15,4-2-2 16,8-4-1-16,11-4-1 16,2-8 0-16,6-11 1 15,8 10 1-15,2-8 0 0,8-6 3 16,2-9 1-16,1 1 2 15,-1-5-1-15,-1-1 1 16,3 3-1-16,-6-2-1 0,1 2 2 16,-6 3-3-16,5 5 1 15,-16 7-1-15,17-6 1 16,-17 6-2-16,10 6 2 16,-3 5-1-16,2 1 1 0,-1 2-1 15,7 3 0-15,1-3 0 16,9-5 1-16,7-2-1 15,6-1 0-15,8-6 0 16,3-6 0-16,10-7 1 0,-4-3 0 16,5-5 0-16,-7-1 0 15,-2-2 0-15,-6-1 0 16,-2-2 1-16,-11 1-1 16,-5-2 1-16,-3 4 0 0,-6 1 0 15,-2 0 1-15,-11 6 0 16,-1 0-1-16,-4 17-1 15,0-16 1-15,0 16-2 16,-20 0 1-16,7 5-1 0,-6 6-1 16,-3 3 0-16,5 4 0 15,1 2 1-15,0 4-1 16,5 3 1-16,3 3-1 16,4 10 1-16,3 9 0 0,1 9 0 15,0 12 1-15,-2 8-2 16,2 16 3-16,0 11 0 15,0 8 0-15,0 10-2 16,-1 1 0-16,0 3-1 16,-6-5-2-16,-5-1 3 0,-10-8-3 15,-7-11 2-15,-10-11 0 16,-8-14 3-16,-6-13 1 16,-1-15 1-16,-8-7 0 0,6-22 0 15,-6-11 0-15,9-12-3 16,-2-20-1-16,5-14 0 15,5-11-2-15,7-12 1 0,3-12 0 16,11-4 0-16,9-7 1 16,7-1 0-16,8 2 1 15,12-3 0-15,14 5 1 16,9 2-2-16,12 6 1 0,10 3 0 16,13 5 1-16,1 3-3 15,7 1 0-15,9 6 0 16,-3 0 1-16,9 3-1 15,-5 0 0-15,5 3 0 0,-6 5-1 16,3 0 2-16,-4 4 0 16,-2 1 1-16,-6 5-1 15,-10 2 0-15,-9 4 0 16,-9 2 1-16,-11 1 0 0,-15 7 0 16,-7 0 0-16,-11 6 0 15,-6 11-1-15,-15-15 1 16,-4 15-1-16,-6 0-1 0,-5 14 0 15,-1 4-1-15,-6 10 1 16,5 5 0-16,1 5 0 16,4 1 0-16,8-1 0 15,4-1 1-15,13-4 0 0,3-8 0 16,15-7 0-16,7-6 0 16,4-8 1-16,5-4-1 15,5-8 0-15,0-10 1 16,3-4-1-16,4-8 1 0,-4-2-2 15,-1-3 2-15,3-5 0 16,-1-1 0-16,-2 1-1 16,1 4 0-16,1 7 0 0,-8 5 0 15,3 8 0-15,-6 5 0 16,-5 11-1-16,-2 5 1 16,-1 9 0-16,-6 8 0 15,-6 5 1-15,2 4-1 0,-4 5 0 16,-5-2 0-16,1 3 0 15,-1-5 0-15,0-2 0 16,1-3 0-16,-2-8 0 16,2-5 1-16,-4-14 0 0,16 7 0 15,-16-7 0-15,27-18 0 16,-12-1 0-16,6-8 0 16,2-3 0-16,3-8 0 15,0 1 1-15,4 0-2 16,-1 2 0-16,-2 5 0 0,1 2 0 15,-1 7 0-15,-1 5 0 16,-4 8 0-16,-5 8 0 16,-3 0 0-16,-6 14 0 0,-5 3 0 15,-2 6-2-15,-1 3 2 16,0 0 0-16,-1 0 0 16,-2-1 0-16,2-6 2 15,-3-2-2-15,4-17 1 0,0 18 0 16,0-18 1-16,8-4 0 15,8-9-1-15,-1-6 1 16,4-2 0-16,5-8-1 16,0-3 0-16,3-3 0 0,1 5 0 15,-3-4-1-15,-1 8 0 16,-1 4 1-16,-1 6-1 16,-6 9 0-16,1 6 0 15,-5 3 0-15,0 14 0 0,-5 7 0 16,0 2 0-16,-2 3-2 15,-1 6 0-15,0-4-4 16,8 6-13-16,-1-8-61 0,5-4 0 16,-3-5-9-16,9-9-3 15</inkml:trace>
        </inkml:traceGroup>
        <inkml:traceGroup>
          <inkml:annotationXML>
            <emma:emma xmlns:emma="http://www.w3.org/2003/04/emma" version="1.0">
              <emma:interpretation id="{D544816F-E812-4699-8D7B-4854267A079E}" emma:medium="tactile" emma:mode="ink">
                <msink:context xmlns:msink="http://schemas.microsoft.com/ink/2010/main" type="inkWord" rotatedBoundingBox="26343,2063 29332,1611 29462,2468 26473,2919"/>
              </emma:interpretation>
              <emma:one-of disjunction-type="recognition" id="oneOf5">
                <emma:interpretation id="interp25" emma:lang="en-IN" emma:confidence="0">
                  <emma:literal>team</emma:literal>
                </emma:interpretation>
                <emma:interpretation id="interp26" emma:lang="en-IN" emma:confidence="0">
                  <emma:literal>Team</emma:literal>
                </emma:interpretation>
                <emma:interpretation id="interp27" emma:lang="en-IN" emma:confidence="0">
                  <emma:literal>teem</emma:literal>
                </emma:interpretation>
                <emma:interpretation id="interp28" emma:lang="en-IN" emma:confidence="0">
                  <emma:literal>term</emma:literal>
                </emma:interpretation>
                <emma:interpretation id="interp29" emma:lang="en-IN" emma:confidence="0">
                  <emma:literal>Teem</emma:literal>
                </emma:interpretation>
              </emma:one-of>
            </emma:emma>
          </inkml:annotationXML>
          <inkml:trace contextRef="#ctx0" brushRef="#br0" timeOffset="132059.3016">24503 1029 60 0,'0'0'83'0,"0"0"-5"15,32-12-5-15,4 20-11 16,15-19-70-16,4-6-16 16,14-5-34-16,8 5-16 0,4-4-5 15,2 2-3-15</inkml:trace>
          <inkml:trace contextRef="#ctx0" brushRef="#br0" timeOffset="131852.2649">24936 703 36 0,'0'-15'76'0,"0"4"-2"15,-4-2-5-15,-3 26-11 16,7-13-65-16,-5-8-2 16,5 8-1-16,0 0 1 15,0 0-1-15,0 0 2 16,-12 12 4-16,9 3 5 0,-4 3 8 16,3 9 3-16,-10 8 0 15,3 6 2-15,-8 12-2 16,2 0 2-16,-2 10-5 0,4 3-1 15,-4 2-5-15,3 1-1 16,4-6-4-16,-2 1 0 16,5-11-2-16,1-2-1 15,2-12 0-15,3-10-2 0,3-7-4 16,0-22-10 0,16 3-33-16,4-7-18 0,2-13-2 15,2-5 2-15</inkml:trace>
          <inkml:trace contextRef="#ctx0" brushRef="#br0" timeOffset="133495.7361">25294 1169 9 0,'0'0'79'16,"0"13"4"-16,7-13-7 16,11-9-4-16,5-3-51 15,4-7-10-15,4-1-2 0,1-4-3 16,1 2-2-16,-2-2-2 15,-7 1-1-15,-3 2 0 16,-7 1 1-16,-6 4 0 0,-4-1 0 16,-4 4 2-16,0 13-2 15,-17-15 1-15,-2 15-1 16,-5 0 0-16,-4 9 1 16,-6 3-2-16,1 7-1 15,-5 4 1-15,2 4-1 0,4 5 1 16,5-1-1-16,6 0 0 15,9 0-1-15,9-1 2 16,7-5 0-16,15-7 0 0,12-5-1 16,5-3 0-16,12-7 1 15,10-3 0-15,3-4 0 16,6-6 0-16,0-7 0 16,2 0-2-16,-2-6 1 15,-3-3 0-15,-5 0 0 0,-3-4-1 16,-7-2 1-16,-5 1 0 15,-8 3 0-15,-10 1 1 16,-8 5-1-16,-10 5 0 16,-8 6 0-16,-6 5 0 0,-14 6-1 15,-9 4 0-15,-5 11-1 16,-5 3 1-16,-1 5 1 16,-1 0 0-16,2 5 0 0,5-1 1 15,7-3-1-15,4 0 1 16,8-6 0-16,9-2 0 15,6-16 0-15,5 17 0 16,12-17 0-16,6 0-1 0,3-4 0 16,2-9 0-16,1 3 1 15,1-3-2-15,-3 5 1 16,-7-1-2-16,-6 4 1 0,-14 5 0 16,19 0 1-16,-19 0 0 15,10 12 0-15,-9 2 0 16,-1 0 0-16,0 4 1 15,0-3 0-15,0 0 0 0,4-1-1 16,-4-14 1-16,12 18-1 16,3-15 1-16,3-1-1 15,3-2 1-15,1-4-1 16,4-7 1-16,2-3 0 0,-1-1-2 16,2-4 1-16,-2-4 0 15,0 4 0-15,1-4-1 16,0 3 1-16,-2 3-1 0,-3 1 0 15,-6 4 1-15,-1 4-1 16,-3 6-1-16,-13 2 1 16,18 6 0-16,-14 9-1 15,-4 2 2-15,-1 8 0 0,1-1 0 16,-3 4 0-16,-4 0 2 16,-1 0-2-16,0-2 2 15,0-6-1-15,3-2 0 16,1-7 1-16,4-11 0 0,0 0 0 15,0 0 0-15,9-2 1 16,4-13-1-16,5-4 1 16,1-2-2-16,5-4 0 15,4-2-1-15,1-3 0 0,1 4-1 16,-1-1 0-16,4 4 1 16,-4 4-2-16,-2 4 1 15,-3 7 0-15,-3 3 0 0,-2 5 1 16,-8 2-1-16,-4 10 0 15,-5 2 1-15,-2 3-1 16,-2 0 3-16,-5 2-1 16,-2-3 0-16,-3 1 0 0,3-4 1 15,3-2 0-15,6-11 0 16,-8 14 0-16,8-14 0 16,0 0 0-16,12 0-2 15,0-4 2-15,4-5-2 16,3-5 1-16,1-1 0 0,1-2-1 15,2-2 0-15,-3-1 0 16,3-1 1-16,1 2-1 16,-1 0 2-16,-2 5-4 0,1 1 2 15,-3 5 0-15,-2 5-1 16,-4 3 0-16,-13 0 0 16,11 19 0-16,-11-1 1 15,0 4-1-15,-8 4 1 16,-3 0 2-16,-2 1-2 0,0-2 2 15,0-3 1-15,8-2-2 16,4-5 2-16,3-3-1 16,15-5 0-16,8-1 0 0,9-6-1 15,8 2 1-15,9-2 0 16,6-6-3-16,2-2-3 16,5 0-5-16,-5-4-16 15,-1-6-44-15,-7 6-13 0,-9-1-8 16,-12 2-4-16</inkml:trace>
        </inkml:traceGroup>
      </inkml:traceGroup>
    </inkml:traceGroup>
    <inkml:traceGroup>
      <inkml:annotationXML>
        <emma:emma xmlns:emma="http://www.w3.org/2003/04/emma" version="1.0">
          <emma:interpretation id="{CF03518D-208E-401A-84A2-FEE9C0D2721E}" emma:medium="tactile" emma:mode="ink">
            <msink:context xmlns:msink="http://schemas.microsoft.com/ink/2010/main" type="paragraph" rotatedBoundingBox="10843,6726 15070,6099 15202,6990 10975,7617" alignmentLevel="4"/>
          </emma:interpretation>
        </emma:emma>
      </inkml:annotationXML>
      <inkml:traceGroup>
        <inkml:annotationXML>
          <emma:emma xmlns:emma="http://www.w3.org/2003/04/emma" version="1.0">
            <emma:interpretation id="{BC6C0AEF-5674-400C-89AA-C6271C88F28D}" emma:medium="tactile" emma:mode="ink">
              <msink:context xmlns:msink="http://schemas.microsoft.com/ink/2010/main" type="line" rotatedBoundingBox="10843,6726 15070,6099 15202,6990 10975,7617">
                <msink:destinationLink direction="with" ref="{C9D129DA-5082-421A-8409-E1EA044076E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2EB93B5-0E7A-4882-B049-D7456EA6A9C8}" emma:medium="tactile" emma:mode="ink">
                <msink:context xmlns:msink="http://schemas.microsoft.com/ink/2010/main" type="inkWord" rotatedBoundingBox="10843,6726 15070,6099 15202,6990 10975,7617"/>
              </emma:interpretation>
              <emma:one-of disjunction-type="recognition" id="oneOf6">
                <emma:interpretation id="interp30" emma:lang="en-IN" emma:confidence="0">
                  <emma:literal>vendors</emma:literal>
                </emma:interpretation>
                <emma:interpretation id="interp31" emma:lang="en-IN" emma:confidence="0">
                  <emma:literal>Vendors</emma:literal>
                </emma:interpretation>
                <emma:interpretation id="interp32" emma:lang="en-IN" emma:confidence="0">
                  <emma:literal>vendors'</emma:literal>
                </emma:interpretation>
                <emma:interpretation id="interp33" emma:lang="en-IN" emma:confidence="0">
                  <emma:literal>tendons</emma:literal>
                </emma:interpretation>
                <emma:interpretation id="interp34" emma:lang="en-IN" emma:confidence="0">
                  <emma:literal>Vendors'</emma:literal>
                </emma:interpretation>
              </emma:one-of>
            </emma:emma>
          </inkml:annotationXML>
          <inkml:trace contextRef="#ctx0" brushRef="#br0" timeOffset="182916.4864">12455 5003 49 0,'-17'8'79'16,"17"-8"-2"-16,-13 0-4 15,13 0-4-15,38-8-62 0,-38 8-3 16,18-10 0-16,1 5-1 16,4 0 1-16,9 0 0 15,2 1-1-15,11-1 0 16,5 0 1-16,2 2-3 0,7-2 1 16,-1 2 0-16,2-1 0 15,-2-2 0-15,-1 2-1 16,-4-1 0-16,-12-1-2 0,-2 3-7 15,-13-1-25-15,-26 4-39 16,20-4-5-16,-20 4-6 16,0 0-2-16</inkml:trace>
          <inkml:trace contextRef="#ctx0" brushRef="#br0" timeOffset="183716.4863">9029 5625 82 0,'-8'-1'84'0,"8"1"-5"16,0 0-4-16,-13-11-2 16,-6 5-70-16,19 6-2 15,0 0 0-15,0 0 0 0,0 0 1 16,11 0 1-16,-11 0 1 16,20 26 1-16,-8 0 0 15,0 7 0-15,1 8 0 0,-2 8-1 16,4 2-1-16,-7 5 0 15,3 3-2-15,-5-1 0 16,1-4 0-16,-3-6-1 16,3-1 1-16,-3-9 0 15,-2-5 0-15,0-10 1 0,2-5 2 16,-4-18 1-16,5 15 0 16,-5-15 1-16,19-21 0 15,-2-6-1-15,6-7 0 16,3-10 1-16,3-6-3 15,7-11-1-15,2-3-1 0,2-1-1 16,2 2 0-16,-8 2-2 16,3 2-1-16,-4 8-5 0,-7 2-5 15,3 13-14-15,-11 11-22 16,-18 2-34-16,8 8-4 16,-8 15-7-16,0 0 0 15</inkml:trace>
          <inkml:trace contextRef="#ctx0" brushRef="#br0" timeOffset="184488.396">9950 5732 16 0,'30'0'72'0,"-2"0"1"0,1-8-3 15,0-2-3-15,-28-2-53 16,22 0-7-16,3-4-1 15,-5 1-2-15,-4-2 1 16,-1 0 1-16,-7-1 2 0,-5 2 0 16,-4 0 1-16,0 1 1 15,0 15 1-15,-10-19-2 16,-5 14-2-16,-1 5 0 16,-6 2-2-16,2 12 0 0,-4 6-2 15,1 7 1-15,-1 3-1 16,2 2-1-16,0 5 0 15,3 1 0-15,5 2-1 16,4-7 1-16,6 1-2 0,4-5 0 16,4-4 0-16,8-3 1 15,6-6 0-15,4-7-1 16,5-2 1-16,1-7 0 0,2 2 0 16,-3-10 0-16,4-5-1 15,-2-2 1-15,-1-3-1 16,-1-4 1-16,-3-4-1 0,-1-3 0 15,0-2 0-15,-4 0 0 16,-2-2 0-16,0 4 0 16,-2 3 0-16,-3 2 0 15,0 7 0-15,-4 6-1 0,-8 11 1 16,18 0 0-16,-14 11 0 16,0 8 0-16,-2 3 0 15,1 3 1-15,1 5-1 16,-3 0 1-16,2-1-1 15,0-3 1-15,0-1-1 0,2-5 1 16,2-6-1-16,-7-14 1 16,21 13-1-16,-6-13 1 15,4-6-1-15,-1-7 0 0,1-8 1 16,4-1-1-16,0-9 1 16,-1 2-2-16,1-3 2 15,-4 0-2-15,1 5 1 0,-2 2 0 16,-1 3 0-16,0 7 0 15,0 7 0-15,-4 4 0 16,3 4 1-16,0 10-1 16,-4 4 1-16,2 5 0 0,-2 2 0 15,0 4 0-15,-2 0-3 16,2-4-3-16,2 3-10 16,-2-7-26-16,4-2-39 15,4-2-2-15,3-8-7 0,6-4-5 16</inkml:trace>
          <inkml:trace contextRef="#ctx0" brushRef="#br0" timeOffset="185996.0867">11369 5538 78 0,'25'-21'87'16,"-5"4"-5"-16,-8 4-2 0,-12 13-24 15,0 0-38-15,0 0-5 16,0 0-5-16,-12 3-3 15,-4 13-3-15,-7 7 0 16,-1 4-2-16,-3 5 1 0,-1 4 0 16,4 1 0-16,0-3 1 15,7 1-2-15,3-5 2 16,9-4-2-16,5-3 0 16,0-8 0-16,0-15-2 0,27 10 1 15,-9-10 1-15,5-6 0 16,1-10-1-16,2-2 1 15,-3-5 0-15,-5-5 0 0,-3-4 0 16,-2-1 1-16,-5-7-1 16,-1-1 0-16,0-5 1 15,-4-5-1-15,-2-1-1 16,2-4 0-16,-3 0 1 0,0-1-1 16,0 5 0-16,1 2 1 15,-1 6 1-15,0 8 0 16,0 7 0-16,-1 7 0 15,1 8 1-15,0 14-1 0,0 0 0 16,0 0 0-16,-10 14-1 16,6 9 0-16,4 8 0 15,0 10 0-15,0 4 1 0,4 9 0 16,3 4 0-16,0 2 0 16,3 0 0-16,1 0-1 15,1-5-1-15,0-4-1 16,4-4-1-16,-2-8-2 0,3-7-2 15,-1-4 1-15,0-9-1 16,-1-5 1-16,1-5 1 16,-2-5 1-16,-2-4 1 15,-2-7 3-15,0-6 1 0,-2-3 2 16,0-7-1-16,1 1 1 16,-2-4 1-16,0-1-1 15,-1 1 1-15,0 4-1 16,-1 1 0-16,-4 4 0 15,-1 17-1-15,6-15-1 0,-6 15 1 16,0 0-1-16,2 15 0 16,-2 0 0-16,0 5 0 15,0 3 0-15,2 3 1 0,0 0-1 16,2-1 1-16,4-3 0 16,6-1 0-16,2-4-1 15,5-8 0-15,6-3 1 16,4-5-1-16,1 0 0 0,2-9 0 15,1-4 0-15,-6-7 0 16,-1-1-1-16,-4-3 1 16,-5-4-1-16,-7-1 0 0,-5 0 1 15,-6 1-1-15,-1-1 0 16,-5 4 0-16,-11 2 1 16,-4 5-1-16,-4 6 0 15,-3 5 0-15,-1 5 0 0,-5 1 1 16,1 9-1-16,4 5 0 15,3 1 0-15,3 1 0 16,6 1 0-16,5 0 0 16,7-2 0-16,4-4 0 15,0-11 0-15,25 10 0 0,-3-7-1 16,6-3 2-16,3-6-1 16,4-3 0-16,0-4 0 15,3-1 0-15,-5-1 0 0,1 0 0 16,-1-1 1-16,-7 4-1 15,0 2 0-15,-3 2 1 16,-4 4-1-16,-3 4 1 16,-4 2 0-16,-4 9 0 0,-1 6 1 15,-4 4-1-15,-3 1 0 16,0 1 0-16,0 3 0 16,1-2 0-16,0-2 0 0,6-4 0 15,4 0 0-15,1-7-1 16,5-2 1-16,3-5-1 15,4-4 1-15,2-2 0 16,2-7-1-16,0-5 1 0,0-5-1 16,0-2 0-16,-2-4 0 15,-2-3 0-15,-4-1 0 16,-1-1 0-16,-4-2 0 0,-1 2 0 16,-2 1 0-1,1 1 0-15,-5 3 0 0,-3 4 0 16,-1 5 0-16,-3 4 0 15,-1 12 0-15,-8-9 0 16,-2 9 0-16,-4 9 1 0,-1 4-2 16,3 7 1-16,0 1 0 15,6 2 1-15,3 2-1 16,3 2 1-16,5 1-1 0,6-2 1 16,2 0-1-16,2-1 0 15,0-2 1-15,-2-3 0 16,-1 0 0-16,-5-1 1 0,-6-3 0 15,-1 0 1-15,-12-2 1 16,-5-1-1-16,-10-1 1 16,-5 3-1-16,-6-4-1 15,-1-1 0-15,-3-5-1 0,3 1-2 16,3-3-4-16,6-1-4 16,2-2-14-16,8-15-54 15,6 9-9-15,4-2-5 16,10 8-6-16,-11-20-1 15</inkml:trace>
        </inkml:traceGroup>
      </inkml:traceGroup>
    </inkml:traceGroup>
    <inkml:traceGroup>
      <inkml:annotationXML>
        <emma:emma xmlns:emma="http://www.w3.org/2003/04/emma" version="1.0">
          <emma:interpretation id="{AB63D32D-54A8-4CC2-BC63-5B13BBDE9D2E}" emma:medium="tactile" emma:mode="ink">
            <msink:context xmlns:msink="http://schemas.microsoft.com/ink/2010/main" type="paragraph" rotatedBoundingBox="11030,8398 15297,7670 15458,8617 11192,934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0C5AFAAA-BEA4-4F49-8292-24599BD4A2BC}" emma:medium="tactile" emma:mode="ink">
              <msink:context xmlns:msink="http://schemas.microsoft.com/ink/2010/main" type="line" rotatedBoundingBox="11030,8398 15297,7670 15458,8617 11192,9345"/>
            </emma:interpretation>
          </emma:emma>
        </inkml:annotationXML>
        <inkml:traceGroup>
          <inkml:annotationXML>
            <emma:emma xmlns:emma="http://www.w3.org/2003/04/emma" version="1.0">
              <emma:interpretation id="{970AC5F9-DBB8-405C-8B95-D36321C3293B}" emma:medium="tactile" emma:mode="ink">
                <msink:context xmlns:msink="http://schemas.microsoft.com/ink/2010/main" type="inkWord" rotatedBoundingBox="11030,8398 15297,7670 15458,8617 11192,9345"/>
              </emma:interpretation>
              <emma:one-of disjunction-type="recognition" id="oneOf7">
                <emma:interpretation id="interp35" emma:lang="en-IN" emma:confidence="0">
                  <emma:literal>Bants</emma:literal>
                </emma:interpretation>
                <emma:interpretation id="interp36" emma:lang="en-IN" emma:confidence="0">
                  <emma:literal>antes B</emma:literal>
                </emma:interpretation>
                <emma:interpretation id="interp37" emma:lang="en-IN" emma:confidence="0">
                  <emma:literal>Banks -</emma:literal>
                </emma:interpretation>
                <emma:interpretation id="interp38" emma:lang="en-IN" emma:confidence="0">
                  <emma:literal>Bants -</emma:literal>
                </emma:interpretation>
                <emma:interpretation id="interp39" emma:lang="en-IN" emma:confidence="0">
                  <emma:literal>Barnes -</emma:literal>
                </emma:interpretation>
              </emma:one-of>
            </emma:emma>
          </inkml:annotationXML>
          <inkml:trace contextRef="#ctx0" brushRef="#br0" timeOffset="189125.8047">12764 6758 66 0,'16'12'87'15,"-1"-4"-4"-15,5-3-4 16,3-5-2-16,9 0-43 16,7-3-33-16,7-1 1 0,10-2 1 15,6-2-1-15,-1-1 0 16,4 2 0-16,-2-4-2 16,-6 1-4-16,-3 7-18 0,-6 3-49 15,-14 0-6-15,-12 0-6 16,-22 0-7-16,0 0 2 15</inkml:trace>
          <inkml:trace contextRef="#ctx0" brushRef="#br0" timeOffset="190230.4433">9489 7451 13 0,'0'0'74'0,"0"-9"1"0,0 9-3 16,-1-12-4-16,-3-34-29 15,4 46-37-15,0 0 1 16,0 0 2-16,-2-11 0 0,2 11 2 16,2 9 2-16,-2 5-1 15,-3 12-1-15,-8 3-1 16,3 10 0-16,-9 6 0 0,-1 6-1 15,1 4 0-15,-5-2-1 16,1 1 1-16,1-7 0 16,2-3-1-16,5-10 1 15,2-6-3-15,3-9 3 0,4-5-1 16,4-14 0-16,0 0 0 16,0 0 0-16,-2-24 0 15,2-1 1-15,0-10-1 16,4-5-2-16,0-7-1 0,1-9 0 15,0-4 0-15,7-3-1 16,2-4 0-16,3-4 0 16,7-1 0-16,9 1 0 15,1 2 0-15,9 7-1 0,2 6 1 16,2 7 0-16,2 10 0 16,1 9-1-16,-3 9 1 15,-3 8 0-15,-1 7 0 16,-4 7-1-16,1 1 1 0,-7 8-1 15,-2 6 1-15,-8 5-1 16,-6 5 1-16,-6 5-1 16,-11 3 1-16,-5 3 0 0,-15 3 0 15,-10 1-1-15,-5-2 2 16,-2-3-1-16,-2-3 0 16,0-7 1-16,7-5-1 15,5-6 1-15,7-4-1 0,5-5 0 16,15-6-1-16,0 0 1 15,-2 15 0-15,2-15 0 16,20 11-1-16,-2-3 1 16,5 1-1-16,3 3 1 0,-1 3 0 15,2 0 0-15,-4 3 0 16,1 2 0-16,-5 2 0 16,-7 3 1-16,-4 1 0 15,-7 0 0-15,-4 3-1 0,-11-1 1 16,-10-1 1-16,-14-2 0 15,0-3 0-15,-6-1 0 16,-3-6 0-16,2-3 1 16,0-5-1-16,9-4 0 0,4-3-3 15,11-3-4-15,6-9-4 16,10 1-12-16,5-6-23 16,2-2-39-16,17-2-3 0,9-4-6 15,8 2-3-15</inkml:trace>
          <inkml:trace contextRef="#ctx0" brushRef="#br0" timeOffset="190987.7275">10301 7421 7 0,'82'-31'81'0,"-5"1"-1"16,-8 3-3-16,-3-1-4 16,-22 0-38-16,3 9-10 0,-9 1-6 15,-14 1-7-15,-11 9-3 16,-13 8-1-16,0 0 1 15,-20 4-1-15,-7 14-1 16,-10 3-2-16,-3 7-3 0,-7 3 0 16,-6 3 0-16,6 3 0 15,1-3 0-15,5-3 0 16,8-1-1-16,9-8-1 16,9-7 0-16,15-15-1 0,0 15 0 15,12-15 0-15,12-4 0 16,4-7 0-16,9-4 1 15,0-4-1-15,6 0 1 0,-2-1 0 16,5 1 0-16,-3 3 1 16,-3 2-1-16,-1 3 0 15,0 3 0-15,-6 5 0 16,-4 3-1-16,-1 0 1 0,-8 7 0 16,-3 4 0-16,-5-1 0 15,-2 3 0-15,-10-13 0 16,16 17 1-16,-16-17-1 15,17 4-1-15,-2-4 0 16,1-8 0-16,4-6-1 0,0-6 0 16,7-2-1-16,0-4 0 15,2 0-1-15,-3 0 1 16,1-4 0-16,0 7 1 0,-5 3-1 16,0 8 1-16,-5 2 1 15,-5 10 1-15,-12 0 1 16,16 13 1-16,-13 4 1 0,-3 5-1 15,0 2 1-15,-5 0-1 16,-2 0 0-16,-1-3 0 16,3-4-1-16,1-4 0 15,4-13-1-15,-3 13 1 0,3-13-1 16,0 0 1-16,13-13-1 16,-1-3 0-16,3 0 1 15,-1-5-1-15,3-1 0 16,2 0 0-16,-2 2 0 0,6 1 1 15,1 4 0-15,-1 5 0 16,-2 6 1-16,1 4-1 16,-1 1 1-16,-2 12 0 0,-4 3-1 15,-3 5 0-15,-3 0-1 16,-1-1-2-16,0 4-9 16,-2-10-25-16,4 1-44 15,2-8-2-15,4-7-6 0,5 0-5 16</inkml:trace>
          <inkml:trace contextRef="#ctx0" brushRef="#br0" timeOffset="191228.6021">12031 6844 56 0,'24'-49'90'16,"-1"7"-4"-16,-3 7-5 0,-5 8-1 15,-7 14-51-15,-8 13-12 16,0 0-2-16,9 14-4 15,-9 14-4-15,-4 10 0 0,-3 9-1 16,1 5 0-16,-5 9-2 16,3 2-1-16,-1 3-1 15,-2-3-4-15,3-1-5 16,-4-8-11-16,8-14-45 16,-3 5-21-16,3-11-3 0,1-10-6 15,3-24-6-15</inkml:trace>
          <inkml:trace contextRef="#ctx0" brushRef="#br0" timeOffset="191863.0426">12274 6860 18 0,'32'-17'93'0,"1"8"-4"16,-5 6-4-16,-2 3-5 15,-6 1-1-15,-4-1-68 16,-3 9-8-16,-6 4 0 15,-5 4-2-15,-4 0 0 0,-11 1 0 16,-6 1 0-16,-5-2 1 16,0 2-1-16,-6-3 1 15,6-3-1-15,0-2 0 16,4-4 0-16,5 0-1 0,3-2 0 16,12-5 0-16,-12 10 0 15,12-10-1-15,0 17 1 16,0-2 0-16,1 4 0 15,7 2 0-15,2 3 1 0,-5 3-1 16,7-1 1-16,4-4 0 16,3-1 0-16,4-6 0 15,2-5 0-15,3-6 0 16,7-4 1-16,0-8-1 0,5-5 0 16,-3-6 0-16,-3-7 0 15,-4 0 0-15,-2-1-1 16,-4-4 1-16,-8 3 0 0,-4 2 0 15,-8 5 0-15,-4 2 0 16,-1 8 0-16,1 11 0 16,-25-6 0-16,7 7 0 15,-1 8 0-15,-1 6 0 0,3 2-1 16,3 6 1-16,2 0 0 16,6 4 0-16,4 4 0 15,2-2 1-15,3 3 0 16,5 1 1-16,3-1 0 0,-3-1-3 15,3-2 0-15,-7-1 0 16,-4-2 0-16,-4-3 0 16,-13 0 0-16,-1-5 0 15,-8-2 0-15,-1-3 0 0,-3-5 0 16,3-1-5-16,-4-7-20 16,3 0-59-16,10 0-5 15,6-7-3-15,12 7-6 0,-5-16-2 16</inkml:trace>
        </inkml:traceGroup>
      </inkml:traceGroup>
    </inkml:traceGroup>
    <inkml:traceGroup>
      <inkml:annotationXML>
        <emma:emma xmlns:emma="http://www.w3.org/2003/04/emma" version="1.0">
          <emma:interpretation id="{BE2C2CFC-CE7B-4E4C-9BE2-A9D94FBF01A5}" emma:medium="tactile" emma:mode="ink">
            <msink:context xmlns:msink="http://schemas.microsoft.com/ink/2010/main" type="paragraph" rotatedBoundingBox="10199,10110 15724,9403 15912,10868 10387,1157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BA08193F-3357-43E2-9B35-C8D925A8CC80}" emma:medium="tactile" emma:mode="ink">
              <msink:context xmlns:msink="http://schemas.microsoft.com/ink/2010/main" type="line" rotatedBoundingBox="10199,10110 15724,9403 15912,10868 10387,11575">
                <msink:destinationLink direction="with" ref="{52A171AF-D22A-4423-A270-AAC6D757D0D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786045A-1108-44C5-A33A-48975B269A9D}" emma:medium="tactile" emma:mode="ink">
                <msink:context xmlns:msink="http://schemas.microsoft.com/ink/2010/main" type="inkWord" rotatedBoundingBox="10199,10110 15724,9403 15912,10868 10387,11575"/>
              </emma:interpretation>
              <emma:one-of disjunction-type="recognition" id="oneOf8">
                <emma:interpretation id="interp40" emma:lang="en-IN" emma:confidence="0">
                  <emma:literal>customers</emma:literal>
                </emma:interpretation>
                <emma:interpretation id="interp41" emma:lang="en-IN" emma:confidence="0">
                  <emma:literal>Customers</emma:literal>
                </emma:interpretation>
                <emma:interpretation id="interp42" emma:lang="en-IN" emma:confidence="0">
                  <emma:literal>Castries 7</emma:literal>
                </emma:interpretation>
                <emma:interpretation id="interp43" emma:lang="en-IN" emma:confidence="0">
                  <emma:literal>admirers 7</emma:literal>
                </emma:interpretation>
                <emma:interpretation id="interp44" emma:lang="en-IN" emma:confidence="0">
                  <emma:literal>admits 7</emma:literal>
                </emma:interpretation>
              </emma:one-of>
            </emma:emma>
          </inkml:annotationXML>
          <inkml:trace contextRef="#ctx0" brushRef="#br0" timeOffset="196025.2619">10568 8958 30 0,'0'0'93'16,"0"0"-4"-16,11-4-4 0,8-9-6 15,5-4 0-15,-38-2-76 16,47-2-1-16,12 2 0 16,5 0 1-16,-2 4-1 15,3 3 0-15,-4 3 0 0,-1 3-1 16,-4 3 0-16,-4 3 0 15,-5 2-1-15,-4 6 1 16,-7 6-1-16,-8 4 0 16,-5 6 1-16,-7 2 0 0,-4 5 1 15,-7 1-1-15,-2 0 1 16,-2-1-1-16,-1-4 1 16,4-4-1-16,3-3 0 15,7-7 0-15,0-13 0 0,13 11 0 16,3-11-1-16,4-2 1 15,5-7 0-15,-1-4 0 16,-1-2 0-16,-3-3 0 0,-2-4 0 16,-7-1-1-16,-7 1 0 15,-4-4 1-15,-8 4-1 16,-13 2 0-16,-6 3-1 16,-1 4 2-16,-8 4-2 0,3 3 1 15,1 4-3-15,1 0-5 16,10 2-10-16,-1 2-29 15,10 0-37-15,12-2-3 0,0 0-4 16,8 0-7-16</inkml:trace>
          <inkml:trace contextRef="#ctx0" brushRef="#br0" timeOffset="195544.564">10685 8543 67 0,'32'-28'86'0,"-8"9"-3"16,-5 2-5-16,-7 6-2 16,-12 11-49-16,0 0-19 15,0 0-2-15,8 11 1 0,-12 14-4 16,-5 14 2-16,-6 5 0 16,2 13 0-16,-6 5-2 15,0 7-1-15,-2 3 0 16,-2-1-1-16,7 0-1 0,-2-11-6 15,10 1-22-15,10-12-51 16,-2-8-2-16,0-13-6 16,0-15-4-16,0-13-1 15</inkml:trace>
          <inkml:trace contextRef="#ctx0" brushRef="#br0" timeOffset="196674.4841">11361 8718 36 0,'44'-12'89'16,"1"2"-2"-16,0 3-6 15,-2 2-2-15,-3 30-28 0,0-23-42 16,-5 4-3-16,0 7-4 16,-11 2-3-16,-8 6 0 15,-7 4 1-15,-9 3 0 0,-1 3 0 16,-14-1 2-16,-4 0 1 16,-5 1 1-16,2-5 0 15,-5-4 1-15,5-4-1 16,1-3 0-16,3-6-1 0,18-9 0 15,-16 0-1-15,16 0-1 16,4-24 0-16,10 3 0 16,4-5-1-16,5-6 0 15,5-1 0-15,2-3 0 0,5 1 0 16,0 1 0-16,2 3-1 16,-1 2 1-16,3 7-1 15,-7 3 1-15,-2 5-1 16,-1 8 1-16,-6 4 0 0,-1 2 0 15,-6 5 0-15,-2 8 1 16,-4 2 0-16,-2 4 0 16,-1 0 0-16,-5 2 1 0,2-1-1 15,-2-4 1-15,-1-1-1 16,0-3 0-16,-1-12 1 16,3 12-1-16,-3-12 0 15,0 0 0-15,16-9 1 0,-5-3-1 16,-2-5 0-16,5-3 0 15,-1-4 0-15,4 0-1 16,0 2 0-16,1 1 1 16,2 1-1-16,-1 5 0 0,0 3 0 15,0 6 0-15,-3 3 0 16,0 3 1-16,-1 8 0 16,-5 7 0-16,-4 5 0 0,-1 6 0 15,-5 3 0-15,0 0 0 16,0 1-1-16,0 1-2 15,0-6-6-15,0 1-14 16,5 1-42-16,4-14-22 0,4-7-2 16,3-3-6-16,1-3-4 15</inkml:trace>
          <inkml:trace contextRef="#ctx0" brushRef="#br0" timeOffset="198019.3263">12344 9691 85 0,'-27'19'92'0,"10"-4"-4"16,17-15-5-16,-5 15 0 15,16-8-54-15,19-7-19 0,17-7 0 16,18-5-1-16,10 0-3 16,17-5-1-16,5 0 0 15,9 2-2-15,0-2 0 16,-2 5-3-16,-5 1 0 0,-16 2 0 16,-3 5-3-16,-18 1-5 15,-12 3-7-15,-19 0-9 16,-7-7-43-16,-24 7-19 15,0 0-3-15,-3 9-6 0,-25-5-1 16</inkml:trace>
          <inkml:trace contextRef="#ctx0" brushRef="#br0" timeOffset="197507.7474">12514 8839 84 0,'0'0'87'0,"18"-5"-5"0,-18 5-5 15,20-4-1-15,-1 1-63 0,3-5-6 16,3 0-3-16,6-4-2 16,2-2-1-16,4-2 0 15,0-5 0-15,1-3-1 16,-3-1 1-16,-3-2-1 0,-5 1 0 16,-7-4 0-16,-7 6 2 15,-4 1 0-15,-7 1 1 16,-2 7 1-16,-10 4 1 0,-3 6 0 15,-4 5 1-15,-6 6 0 16,-1 9-1-16,-6 6-1 16,1 7 0-16,2 5-1 15,-1 4-1-15,2 3 0 0,3 1 0 16,6-1-1-16,6-3 0 16,5-3-1-16,6-6 0 15,4-5 0-15,12-7 0 16,5-6 0-16,10-6 0 0,2-4 0 15,9-6 1-15,4-7-1 16,1-4 1-16,1-8 0 16,4-2-1-16,-1-5 1 15,-1 0 0-15,-2 0-1 0,-2 2 1 16,-4 2-1-16,-1 2 1 16,-8 7-1-16,-6 6 0 15,-3 4 0-15,-5 7 0 0,-7 2 0 16,-12 0 0-16,12 24 0 15,-12-7 0-15,-3 5 1 16,-3-1 0-16,0 1-1 16,2 0 1-16,4-2-1 0,2-7 0 15,10-4 0-15,6-6 0 16,9-3 0-16,4-1 0 16,7-14 1-16,-1-4-1 15,2-4 0-15,1-4 1 0,-1-4-1 16,0-3 0-16,-8-1 0 15,-2-2 0-15,-2 4-1 16,-4 0 1-16,-6 6-1 16,-3 4 1-16,-5 6 0 0,-4 3-1 15,-5 14 0-15,0 0 1 16,0 0 1-16,0 0-1 16,0 0 1-16,10 19 0 15,-7-3 0-15,2 6 0 0,4 1 0 16,2 2 1-16,-4 0 0 15,1 2-2-15,-6-3 0 16,-2 2 0-16,-2-4 0 16,-14-1 0-16,-10-3 0 0,-9 0 0 15,-2-4 0-15,-5-4 0 16,1-4 0-16,0-1 0 16,-1-6 0-16,8 1-9 0,-1-3-19 15,7-4-57-15,12 1-3 16,0-1-6-16,16 7-3 15,-18-13-2-15</inkml:trace>
          <inkml:trace contextRef="#ctx0" brushRef="#br0" timeOffset="192339.9446">12854 8487 25 0,'-15'9'89'0,"15"-9"-1"0,-13 4-6 15,13-4-6-15,11-7 2 16,-1-5-75-16,20 3 0 15,10 0 1-15,7-3 2 16,9 5 0-16,9-4 1 0,3 4-1 16,4 2-1-16,-2-4-5 15,3 5-11-15,-14-7-33 16,-3 4-39-16,-11 0-1 16,-15 0-7-16,-17-2-6 0</inkml:trace>
          <inkml:trace contextRef="#ctx0" brushRef="#br0" timeOffset="195282.5358">9320 8776 64 0,'0'-11'82'0,"0"11"-6"15,-16-26-3-15,1 14-3 16,-41 3-63-16,35-3-5 0,3 2 0 15,-2 4-1-15,-3 3-1 16,-2 3 0-16,-10 7 1 16,1 10-1-16,-9 9 1 15,-5 8 1-15,-4 14 1 0,-6 5 1 16,1 13 0-16,-6 5 0 16,6 9 1-16,-3 6 1 15,10 0-1-15,3 2-1 16,13-4 0-16,3-7-2 0,15-8 1 15,5-9-1-15,11-14-2 16,11-14 0-16,11-15 1 16,8-11-1-16,14-12 1 15,7-15 0-15,4-10 0 0,9-6 0 16,5-9 0-16,1-5 0 16,-3-1-1-16,2-3 0 15,-7 1-1-15,-3 4 0 0,-5 2 0 16,-8 8 0-16,-8 4 0 15,-6 8 1-15,-8 7 0 16,-5 8 0-16,-19 13 1 16,11 0 1-16,-13 16-1 0,-10 11 2 15,-2 5 1-15,-5 5 0 16,0 7-1-16,0 0 0 16,2-1 0-16,4 0-1 15,10-10 1-15,3-6-2 0,4-7-1 16,12-9 1-16,8-7-1 15,7-6 0-15,8-12 0 16,2-6 0-16,2-7 1 0,6-5-1 16,-3 0 0-16,0-4 0 15,-4-1-1-15,-2 6 1 16,-9 2-1-16,-1 2 1 16,-9 7-1-16,-4 6 1 0,-17 14-1 15,16-8 2-15,-16 8-1 16,-1 13 0-16,-9 4 2 15,0 5 0-15,-4 3 0 16,2-1 0-16,-3 2 0 0,6-3 0 16,2-4 0-16,3-6 1 15,4-13-1-15,11 9-1 16,1-9 0-16,12-11 0 16,7-6 1-16,0-5-1 0,2-2 0 15,5-4-1-15,1-5-1 16,-6 3 1-16,0 1 0 15,-5-2 0-15,-4 7-1 0,-8 2 1 16,0 4 0-16,-7 4 0 16,-9 14 0-16,15-17 0 15,-15 17 0-15,0 0 0 16,11 0 0-16,-11 0-1 0,12 18 1 16,1-2 0-16,-1-1 1 15,10 7-1-15,-1 2 0 16,3-1-1-16,2 1 2 15,1-3 0-15,-2 1 0 0,-3-3 0 16,-4-2 0-16,-10-1 0 16,-8-1 1-16,-5-3 0 15,-14-1-1-15,-9-2 0 16,-11-3 0-16,2-2 0 0,-6-4-1 16,1-2-1-16,6-4-1 15,0-5-3-15,10-3-3 16,6-4-6-16,11 2-10 0,0-9-26 15,3 2-34-15,10 3-3 16,15-6-5-16,6 0-1 16</inkml:trace>
        </inkml:traceGroup>
      </inkml:traceGroup>
    </inkml:traceGroup>
    <inkml:traceGroup>
      <inkml:annotationXML>
        <emma:emma xmlns:emma="http://www.w3.org/2003/04/emma" version="1.0">
          <emma:interpretation id="{194EAFAD-A933-4505-B458-A310F4646388}" emma:medium="tactile" emma:mode="ink">
            <msink:context xmlns:msink="http://schemas.microsoft.com/ink/2010/main" type="paragraph" rotatedBoundingBox="10408,11588 14055,11138 14274,12908 10626,13359" alignmentLevel="4"/>
          </emma:interpretation>
        </emma:emma>
      </inkml:annotationXML>
      <inkml:traceGroup>
        <inkml:annotationXML>
          <emma:emma xmlns:emma="http://www.w3.org/2003/04/emma" version="1.0">
            <emma:interpretation id="{EA264A04-4B17-4968-9959-9452FDBED78A}" emma:medium="tactile" emma:mode="ink">
              <msink:context xmlns:msink="http://schemas.microsoft.com/ink/2010/main" type="line" rotatedBoundingBox="10408,11588 14055,11138 14274,12908 10626,13359"/>
            </emma:interpretation>
          </emma:emma>
        </inkml:annotationXML>
        <inkml:traceGroup>
          <inkml:annotationXML>
            <emma:emma xmlns:emma="http://www.w3.org/2003/04/emma" version="1.0">
              <emma:interpretation id="{04E576E6-409B-4194-BD3B-7DB94391C1BC}" emma:medium="tactile" emma:mode="ink">
                <msink:context xmlns:msink="http://schemas.microsoft.com/ink/2010/main" type="inkWord" rotatedBoundingBox="10408,11588 14055,11138 14274,12908 10626,13359"/>
              </emma:interpretation>
              <emma:one-of disjunction-type="recognition" id="oneOf9">
                <emma:interpretation id="interp45" emma:lang="en-IN" emma:confidence="0">
                  <emma:literal>staff</emma:literal>
                </emma:interpretation>
                <emma:interpretation id="interp46" emma:lang="en-IN" emma:confidence="0">
                  <emma:literal>Staff</emma:literal>
                </emma:interpretation>
                <emma:interpretation id="interp47" emma:lang="en-IN" emma:confidence="0">
                  <emma:literal>Stoff</emma:literal>
                </emma:interpretation>
                <emma:interpretation id="interp48" emma:lang="en-IN" emma:confidence="0">
                  <emma:literal>statf</emma:literal>
                </emma:interpretation>
                <emma:interpretation id="interp49" emma:lang="en-IN" emma:confidence="0">
                  <emma:literal>Statf</emma:literal>
                </emma:interpretation>
              </emma:one-of>
            </emma:emma>
          </inkml:annotationXML>
          <inkml:trace contextRef="#ctx0" brushRef="#br0" timeOffset="198764.2688">9799 10276 29 0,'4'-15'90'0,"-4"1"-3"16,-3 2-6-16,-10 3-5 0,-10 1 0 15,-58 5-73-15,44 3-1 16,-7 7 0-16,-10 8 0 16,-8 8 2-16,-5 10 1 15,-4 5 2-15,-2 7-1 0,6 5 0 16,6 4 0-16,6 0-2 15,14 0 0-15,14-3-2 16,12-3-1-16,14-4 0 16,3-7 0-16,21-2 0 0,8-7-1 15,12-1 2-15,4-5-1 16,4-3 0-16,5-2 1 16,-2-1-1-16,-3-2 0 0,-8-3 0 15,-11 4 1-15,-12-1-1 16,-15-1 0-16,-11 3 1 15,-20 3-2-15,-19 2 0 16,-19 1 0-16,-9 2 0 0,-10-1 0 16,-7-1 0-16,-1-5 0 15,6-2 0-15,5-8 0 16,13-2 0-16,13-5 0 16,17-6 0-16,11-7 0 0,21-1-13 15,5-6-16-15,18-16-52 16,20 12-7-16,16-6-4 15,9-6-3-15,14-8-1 0</inkml:trace>
          <inkml:trace contextRef="#ctx0" brushRef="#br0" timeOffset="199155.3368">10551 10110 25 0,'62'-34'90'15,"-10"8"-2"-15,-13 3-6 0,-8 4-4 16,-17 4 0-16,0 6-70 16,-14 9-4-16,0 0 0 15,0 0 1-15,-19 6 1 0,-8 15-1 16,-4 7 1-16,-12 13-1 16,-4 7 0-16,-8 11-1 15,-8 11 0-15,-1 5 0 16,-4 6-1-16,1 1 0 0,1 0 1 15,-1-3-4-15,7-1 0 16,7-10 0-16,5-8 0 16,13-8 0-16,3-9 0 0,13-10 0 15,6-3 0-15,8-7 0 16,5-11 0-16,13-3 0 16,12-8 0-16,10-6 0 15,7-14-4-15,11-5-8 16,5-13-7-16,8-3-19 0,3-5-33 15,1-6-15-15,-4-4-5 16,-6-1-5-16,-5 3 3 16</inkml:trace>
          <inkml:trace contextRef="#ctx0" brushRef="#br0" timeOffset="199355.5353">10449 10430 41 0,'-40'17'96'15,"6"-3"-6"-15,6-3-5 16,11-8-2-16,17-3-4 0,-4-9-73 16,20-12-5-16,25-1-5 15,9-7-9-15,18 2-12 16,1 3-36-16,11-3-20 16,2 2-5-16,0 5-7 15,-6 6-2-15</inkml:trace>
          <inkml:trace contextRef="#ctx0" brushRef="#br0" timeOffset="200788.5727">11385 10368 12 0,'0'0'85'16,"1"17"-1"-16,-1-17-5 16,0 0-4-16,-10-8-2 0,-12-5-69 15,22 13-1-15,-23-20-1 16,5 12 1-16,-5 3 1 15,-5 3 1-15,-7 4 1 16,-4 9 1-16,-7 8 0 16,-5 7-1-16,-2 10 1 0,-5 3 0 15,-2 4-1-15,1 4 0 16,1 1-2-16,6-5-1 16,6-3-1-16,10-6 0 0,8-8-2 15,12-7-1-15,12-8 0 16,4-11-1-16,20 1 0 15,7-10-1-15,5-8 0 16,7-5 1-16,9-3 0 0,-2-4 1 16,1 0-1-16,-3 1 1 15,-4 2 1-15,-2 5-1 16,-6 5 1-16,-4 6 1 0,-11 6 0 16,-2 4 1-16,-15 0-1 15,10 23 1-15,-10-7 0 16,0 0-1-16,0 2 1 15,0-3-2-15,0-4 1 0,0-11-1 16,12 8 0-16,4-8-1 16,5-10-1-16,9-4-1 15,3-9 0-15,5-3 0 16,1-8-1-16,5-3 1 16,-1-8 0-16,2 0 1 0,1-5 1 15,-3-3 1-15,1-3 1 16,0-1-1-16,-3 5 1 15,-1-1 0-15,-5 5-1 0,-5 8 1 16,-3 6-1-16,-7 7 1 16,-6 8 0-16,-14 19 0 15,16-12 1-15,-16 12 0 0,-3 17 1 16,-10 10-1-16,-6 9 0 16,-4 13 1-16,-6 9-1 15,-12 13 0-15,0 15 0 16,-10 11 0-16,-9 6 0 0,-5 11-1 15,-7 9 1-15,-5 8-1 16,-6 7 0-16,4 1 0 16,1-4-1-16,9-11 1 15,8-9-1-15,12-20 0 0,15-13 0 16,13-23 0-16,15-22 1 16,12-18-1-16,18-17 0 15,9-14 0-15,13-16-1 16,8-13 1-16,3-10-2 0,8-12 0 15,-2-8 0-15,0-7 0 16,-7-5 0-16,-1-1 0 16,-8 3 0-16,-7 0 0 0,-6 6 1 15,-9 7 0-15,-13 10 1 16,-9 9 0-16,-3 9 0 16,-15 12 0-16,-6 9 1 15,-7 7 0-15,-2 4 1 0,1 4-1 16,3-2 0-16,11 1 0 15,15 5 0-15,-8-27-1 16,16 1-1-16,20-7 0 0,6-8 0 16,10-6-1-16,10-6 0 15,2-4 0-15,7-5 0 16,0-2 1-16,4 3 0 16,-6-3 1-16,0 6 0 0,-4 3 0 15,-4 5 1-15,-7 7 1 16,-10 7 0-16,-2 8 0 15,-12 9 0-15,-4 7 0 16,-6 4 0-16,-12 8 0 0,0 0 0 16,0 15 0-16,-12 8-1 15,-8 11 0-15,-4 12 0 16,-6 14 1-16,-3 14 0 0,-9 14-1 16,2 14 1-16,-7 12 0 15,3 7 0-15,-5 2-1 16,1 6 0-16,-2-1 1 15,3-3-2-15,7-10 0 0,3-17 0 16,9-10 0-16,7-17 0 16,8-15 0-16,12-16 0 15,2-19 0-15,15-12 0 16,10-13 0-16,3-15 0 0,3-11 0 16,4-8 0-16,5-9 0 15,-2-4 0-15,-3-5 0 16,0-5 0-16,-7 0 0 15,-4-2 0-15,-3 1 0 0,-10 3 0 16,-1 2 0-16,-11 5 0 16,-2 6 0-16,-11 9 0 15,-8 10 0-15,-7 9 0 0,-7 11 0 16,-3 6 0-16,-2 1 0 16,7 6 0-16,6-1 0 15,9-2 0-15,18-3 0 16,18-13 0-16,26-4 0 0,10-15-72 15,22-7-16-15,10-4-3 16,2-8-7-16,1 0-5 16</inkml:trace>
        </inkml:traceGroup>
      </inkml:traceGroup>
    </inkml:traceGroup>
    <inkml:traceGroup>
      <inkml:annotationXML>
        <emma:emma xmlns:emma="http://www.w3.org/2003/04/emma" version="1.0">
          <emma:interpretation id="{129DEC5C-22FF-423C-A71A-E8EA1937389C}" emma:medium="tactile" emma:mode="ink">
            <msink:context xmlns:msink="http://schemas.microsoft.com/ink/2010/main" type="paragraph" rotatedBoundingBox="5944,13722 13631,12001 14271,14859 6584,1658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CB52936-DE50-409B-A500-88765F884E5F}" emma:medium="tactile" emma:mode="ink">
              <msink:context xmlns:msink="http://schemas.microsoft.com/ink/2010/main" type="line" rotatedBoundingBox="5944,13722 13631,12001 14271,14859 6584,16580"/>
            </emma:interpretation>
          </emma:emma>
        </inkml:annotationXML>
        <inkml:traceGroup>
          <inkml:annotationXML>
            <emma:emma xmlns:emma="http://www.w3.org/2003/04/emma" version="1.0">
              <emma:interpretation id="{83D22912-0FFF-413C-A85D-994850653C54}" emma:medium="tactile" emma:mode="ink">
                <msink:context xmlns:msink="http://schemas.microsoft.com/ink/2010/main" type="inkWord" rotatedBoundingBox="5944,13722 9937,12828 10577,15686 6584,16580"/>
              </emma:interpretation>
              <emma:one-of disjunction-type="recognition" id="oneOf10">
                <emma:interpretation id="interp50" emma:lang="en-IN" emma:confidence="0">
                  <emma:literal>Got</emma:literal>
                </emma:interpretation>
                <emma:interpretation id="interp51" emma:lang="en-IN" emma:confidence="0">
                  <emma:literal>Gorky</emma:literal>
                </emma:interpretation>
                <emma:interpretation id="interp52" emma:lang="en-IN" emma:confidence="0">
                  <emma:literal>Gouty</emma:literal>
                </emma:interpretation>
                <emma:interpretation id="interp53" emma:lang="en-IN" emma:confidence="0">
                  <emma:literal>Got;</emma:literal>
                </emma:interpretation>
                <emma:interpretation id="interp54" emma:lang="en-IN" emma:confidence="0">
                  <emma:literal>Gortyn</emma:literal>
                </emma:interpretation>
              </emma:one-of>
            </emma:emma>
          </inkml:annotationXML>
          <inkml:trace contextRef="#ctx0" brushRef="#br0" timeOffset="257498.3715">5626 13381 70 0,'19'-6'81'16,"-19"6"-5"-16,13 2-2 16,-13-2-4-16,-12 28-67 0,-4-3 0 15,3 6 1-15,-6 9 3 16,-1 3-1-16,-2 3 1 16,0-4 0-16,6 0-1 15,5-7-1-15,5-8-2 16,6-12 0-16,0-15-1 0,22 0-1 15,1-17-1-15,9-10 1 16,0-11 0-16,8-6-1 0,-1-6 0 16,-3 0 1-16,5 1 0 15,-13-2 0-15,-4 6 0 16,-5 4 0-16,-13 6 2 16,-6 7-2-16,-1 7 0 15,-15 8 0-15,-8 9 0 0,-8 4 1 16,-3 8-1-16,-4 4 1 15,-4 4-1-15,7 1 1 16,0-2-1-16,9-1-3 16,5-2-1-16,12-7 1 0,10-5-1 15,0 0-2-15,18-12 1 16,15-6-1-16,1-2 1 16,9-4 2-16,11-4 1 15,2-3-1-15,2 3 0 0,1 0 2 16,0 6-1-16,-4 2 1 15,1 3 0-15,-8 11 1 16,-9 6 0-16,-1 3 2 16,-11 13-1-16,-4 8 1 0,-7 7 1 15,-11 9-2-15,-5 5 1 16,-1 7-1-16,-11 2 1 16,-2 0-1-16,-6-2 0 0,0-6 1 15,1-7-1-15,6-7 2 16,-2-10 0-16,8-8-1 15,7-14 0-15,0 0 0 16,3-17-1-16,18-9-1 0,4-8 1 16,4-8-2-16,7-6 0 15,3-4-1-15,5-1-3 16,1-1-1-16,0 8-3 16,-6 2-6-16,1 9-14 0,-2 5-28 15,-11 6-24-15,10 1-6 16,-6 3-3-16,-3-1 1 15</inkml:trace>
          <inkml:trace contextRef="#ctx0" brushRef="#br0" timeOffset="257940.0319">7027 12509 31 0,'10'-20'74'0,"-4"0"-3"0,-3 5-2 16,1-3-1-16,-4 18-56 16,0-20-1-16,0 20-1 15,0 0 1-15,0 0 1 0,-5 18 2 16,-6 2-1-16,-2 5-2 16,-3 9-4-16,-2 9-2 15,1 9 0-15,-5 9 0 16,1 6-1-16,-3 5-1 15,1 7 1-15,0 1-1 0,0 2-1 16,0-1 0-16,2-4-1 16,2-7-1-16,7-8 1 15,1-9-1-15,7-10 0 16,4-10-1-16,2-12 1 0,10-8 1 16,1-9-1-16,5-4 1 15,4-8-1-15,0-7-1 16,5-7-2-16,0-5-1 0,5-4-4 15,0-9-7-15,0 1-27 16,11-3-36-16,-11-1-5 16,-2-1-3-16,-7 3-2 15</inkml:trace>
          <inkml:trace contextRef="#ctx0" brushRef="#br0" timeOffset="258109.486">6976 12983 3 0,'-32'16'89'0,"1"-2"2"16,10-4-5-16,21-10-6 16,0 0-1-16,-39-9-65 15,59-11-8-15,20-3-3 0,13-5-7 16,7-1-11-16,7 0-30 16,-1-3-35-16,1 2-4 15,-6 5-5-15,-3 2-4 0</inkml:trace>
          <inkml:trace contextRef="#ctx0" brushRef="#br0" timeOffset="258248.3871">7536 12861 25 0,'0'28'96'0,"0"-3"-4"16,-4-4-6-16,1-5-10 16,3-3-16-16,0-13-133 15,11 0-7-15,-11 0-6 16,18-27-9-16,-8 1 1 0</inkml:trace>
          <inkml:trace contextRef="#ctx0" brushRef="#br0" timeOffset="256751.8561">5244 12997 1 0,'-29'-65'68'0,"6"-6"0"15,1 0-2-15,5-2-3 0,1 4-47 16,8 7-9-16,8 1 1 16,-3 4-5-16,2 0 1 15,-5 8 1-15,0 3 0 16,-2 6 3-16,-6 9-1 0,-1 3-1 16,-3 11-2-16,-6 7 0 15,-3 7-1-15,-11 7-1 16,2 18 0-16,-8 13-2 0,-3 9 1 15,-4 18 0-15,-5 11 1 16,3 17 1-16,0 9 1 16,2 12 0-16,0 5 0 15,8 8-1-15,0 7-1 0,13-5 0 16,1-2-1-16,11-11 0 16,8-10 0-16,8-19-1 15,6-14 0-15,17-23 2 16,11-19 0-16,7-26-1 0,8-11-1 15,6-22 0-15,6-13 0 16,4-10 0-16,-1-7-1 16,1-1 1-16,-8-2 0 15,-4 9 0-15,-6 3 0 0,-4 13 0 16,-12 6 0-16,-6 12 2 16,-4 8 0-16,-19 13 0 15,9 13 0-15,-10 17 1 0,-7 14 1 16,-14 11 2-16,2 16 1 15,-5 14 0-15,-4 11 0 16,-5 11-1-16,1 7 1 16,1 6-3-16,-3 3 1 15,5 5-3-15,-3-4-1 0,4-7-2 16,3-13-2-16,10-14-5 16,0-21-4-16,12-16-5 15,4-26-17-15,0-27-38 16,20-14-10-16,0-22-6 0,9-9-1 15</inkml:trace>
          <inkml:trace contextRef="#ctx0" brushRef="#br0" timeOffset="255951.9715">8132 12260 60 0,'11'-28'79'16,"0"-3"-3"-16,-2 4-4 15,-5-1-3-15,-1 2-54 0,-1 6-11 16,0 4 1-16,-2 16 1 15,5-17-1-15,-5 17-1 16,1 10 1-16,-2 19-1 16,-3 9-1-16,-7 26-2 0,-1 11-2 15,-12 31 1-15,-9 17 1 16,-6 22 1-16,-12 15 0 16,-5 12 1-16,-13 17 0 0,-3 4 2 15,-5 7 0-15,1-13 0 16,-2-1 1-16,3-16-2 15,7-16 1-15,10-21-2 16,6-30 0-16,11-20-3 0,4-26-4 16,14-21-10-16,7-25-21 15,-4-13-44-15,16-18-4 16,4-12-6-16,0-6-5 16</inkml:trace>
        </inkml:traceGroup>
        <inkml:traceGroup>
          <inkml:annotationXML>
            <emma:emma xmlns:emma="http://www.w3.org/2003/04/emma" version="1.0">
              <emma:interpretation id="{8570DE4A-D6F4-49C3-AE7D-D36022B6545F}" emma:medium="tactile" emma:mode="ink">
                <msink:context xmlns:msink="http://schemas.microsoft.com/ink/2010/main" type="inkWord" rotatedBoundingBox="10585,13161 13733,12457 13968,13505 10820,14209"/>
              </emma:interpretation>
              <emma:one-of disjunction-type="recognition" id="oneOf11">
                <emma:interpretation id="interp55" emma:lang="en-IN" emma:confidence="0">
                  <emma:literal>Local</emma:literal>
                </emma:interpretation>
                <emma:interpretation id="interp56" emma:lang="en-IN" emma:confidence="0">
                  <emma:literal>Lol</emma:literal>
                </emma:interpretation>
                <emma:interpretation id="interp57" emma:lang="en-IN" emma:confidence="0">
                  <emma:literal>Losel</emma:literal>
                </emma:interpretation>
                <emma:interpretation id="interp58" emma:lang="en-IN" emma:confidence="0">
                  <emma:literal>Load</emma:literal>
                </emma:interpretation>
                <emma:interpretation id="interp59" emma:lang="en-IN" emma:confidence="0">
                  <emma:literal>Lovel</emma:literal>
                </emma:interpretation>
              </emma:one-of>
            </emma:emma>
          </inkml:annotationXML>
          <inkml:trace contextRef="#ctx0" brushRef="#br0" timeOffset="245070.8882">9275 11901 51 0,'0'-13'63'0,"0"2"-22"15,0 11 0-15,1-22-3 16,-1 22-4-16,4-21-8 16,-4 21-5-16,11-21-5 0,-6 10-4 15,-1-2-2-15,1 2-2 16,3 0 1-16,-1-4-3 15,-1 4 2-15,2 0-2 0,-8 11-1 16,12-22 0-16,-12 22 0 16,13-14-1-16,-13 14 0 15,0 0-1-15,0 0 0 16,11-10-1-16,-11 10-1 16,0 0-1-16,0 0 1 0,0 0-1 15,0 0 1-15,4 9 1 16,-4-9 0-16,0 24 0 0,0-10 0 15,0 7 1-15,0 3-2 16,-3 8 1-16,-2 1-1 16,-2 5-1-16,-2 1 0 15,1 6 0-15,-7 1 0 16,3 1 0-16,-4 4 0 0,-3-1 0 16,-2 2 0-16,-2-1 0 15,-3 0 0-15,1-3 0 16,-3-3 0-16,1-2-1 15,-1-1 1-15,1-3 0 0,1-5 0 16,4-3 0-16,0-4 0 16,1-5 0-16,3 1 0 15,1-7 0-15,3-1 0 16,2-5 1-16,2-3 0 0,10-7-1 16,-14 8 1-16,14-8 0 15,0 0-1-15,0 0 1 16,0 0 0-16,0 0 0 15,0-10-1-15,0 10 1 0,0-19-1 16,4 6 0-16,3-2 0 16,-2 2 0-16,1 0 0 15,0-2 0-15,5 2 0 16,-3 0 0-16,-8 13 0 0,23-20 1 16,-10 12-1-16,-13 8 1 15,23-13-1-15,-11 9 0 16,0 1 1-16,-1 0-1 15,4 2 0-15,-5 1 0 0,4 0 0 16,-3 0-1-16,6 0 0 16,-2 4 0-16,0 1 1 15,2 1-1-15,-1-1 1 0,-1 2 0 16,4 1-1-16,1-1 2 16,-2 0 0-16,3-2 0 15,1 2 0-15,-2-3 0 0,3-1 0 16,3-2 0-16,-2-1 0 15,1 0 0-15,-5-6 0 16,5-2 0-16,-4 1-1 16,2-3 1-16,-4-2 0 15,-1-3 0-15,-2-1 1 0,2 1-1 16,-2-3 0-16,-1 1 0 16,-3-4 0-16,0 1 0 15,-1 1 0-15,2 0-1 0,0 1 1 16,-1-1 0-16,1 3-1 15,0-1 0-15,-1 1 1 16,3 0-1-16,-3 2 1 16,1-2-1-16,-5 5 0 0,4 0 0 15,-12 11 1-15,11-15-1 16,-11 15 1-16,7-12-1 16,-7 12 0-16,0 0 1 15,0 0-1-15,0 0 0 0,0 0 0 16,0 0 0-16,0 0 0 15,0 0 0-15,0 0-1 16,0 0 0-16,0 0 1 0,1 6-1 16,-1-6 1-16,0 24 0 15,0-9 0-15,0 5-1 16,0 0 1-16,-1 2 0 16,1 0 0-16,4 3 0 0,1-4-1 15,1-1 2-15,-1 0-2 16,6-2 1-16,-2-5 1 15,4 2-1-15,-1-4 1 16,6-4-1-16,-1-1 1 0,2-2 0 16,1-4 0-16,0 0 0 15,3-4-1-15,0-5 1 16,0-2 0-16,0-3 0 16,-5-1 0-16,2-4 1 0,-5-1-1 15,3-2 0-15,-5 3 1 16,-2-2 0-16,-6 1 0 15,0 1-1-15,-5 2 1 16,0-1 0-16,-6 3-1 0,-4 0 1 16,-4 3-1-16,-4-1 0 15,-3 5 0-15,-6 1 1 16,-1 3-2-16,-3 4 1 0,0 0-1 16,-4 4 0-16,4 3 0 15,2 3 0-15,5 3-2 16,1-2-1-16,6 4 0 15,6-1-3-15,3 4-3 0,4-5-5 16,4 4-7-16,0-17-11 16,16 20-27-16,9-3-24 15,-6-9-4-15,7 1-4 16,-1-6 3-16</inkml:trace>
          <inkml:trace contextRef="#ctx0" brushRef="#br0" timeOffset="246577.7719">10642 12277 41 0,'14'-1'73'0,"-14"1"0"15,9-15-2-15,-5-25-13 16,-4 40-48-16,13-20-1 16,-13 20-1-16,14-21-1 15,-14 21 0-15,11-17 1 0,-11 17-2 16,0-13 1-16,0 13 2 15,0 0-2-15,-15-9 1 16,1 9-1-16,2 0 0 16,-5 2-2-16,-2 5 0 15,2 0-2-15,-5 3 1 0,0 4-2 16,-3 0-1-16,3 4 1 16,-1 2-2-16,1 2 1 15,1-1-1-15,-1 4 1 0,6-1 0 16,4 1-1-16,2-2 1 15,7 0-1-15,3-1 0 16,0-4 1-16,13 0-1 0,1-3 0 16,8-5 1-16,11-2-1 15,0-4 0-15,6-3 1 16,3-1 0-16,7-5-1 16,2-6 1-16,3-5-1 0,1 0 0 15,2-3 1-15,-2-5-1 16,3 1 0-16,-3-2 0 15,-3-2 0-15,-3-1 0 16,-5 3 0-16,-3 0 1 0,-6 1-1 16,-4 0 0-16,-7 4 1 15,-5 2-1-15,-4 2 0 16,-7 2 1-16,-4 0 0 16,-4 14-1-16,-7-15 0 0,-4 12 0 15,-9-1 0-15,-2 4 0 16,-5 7 1-16,-3 4-1 15,-2 3 0-15,1 4 0 0,-2 3 0 16,2 2 1-16,4 1-1 16,3-2 0-16,6 2 1 15,4-5-1-15,6-2 0 16,5-2 0-16,3-15 0 0,11 19 0 16,3-19-1-16,11 0 1 15,-1-2 0-15,5-6 0 16,2-2-1-16,0-2 1 15,1 0-1-15,-4-1 1 0,-5 4-1 16,-3 2 1-16,-4 1 0 16,-2 1 1-16,-14 5-1 15,13 0 0-15,-13 0 1 0,0 0-1 16,5 16 0-16,-5-16 1 16,0 15-1-16,0-15 0 15,2 18 0-15,-2-18 0 16,12 12 0-16,-12-12 1 0,24 7-1 15,-5-6 0-15,2 0 0 16,1-1-1-16,2 0 0 16,1-5-1-16,-1-1 0 15,2-1-1-15,2-3-2 0,-1-2-1 16,1-2-2-16,-3-2 0 16,4-2 0-16,-4-1 0 15,-1-5 2-15,-4-4 0 0,-4-1 3 16,-1-6 2-16,0-1 3 15,-7-3 2-15,-1 0 1 16,-1-4 0-16,-2 3-1 16,-1-3 0-16,0 2-1 0,-1 2-1 15,0 2 0-15,3 3-1 16,-4 2-1-16,2 3 0 16,-3 1 0-16,2 8 1 15,-2 0 0-15,0 5 0 0,0 0 1 16,0 15 1-16,-9-19 0 15,9 19 0-15,0 0 2 16,-12-12-3-16,12 12 1 0,0 0 0 16,0 0-1-16,-14 6-1 15,10 6 0-15,1 2-1 16,-2 6 0-16,-2 3 1 16,-3 5 0-16,1 4 0 0,1 0 1 15,0 6-1-15,-1 1 1 16,2 3-1-16,2 1 0 15,-2 1 0-15,1-1 0 16,4 0 0-16,-1-1 0 0,3-3 1 16,0-5 0-16,4-2 1 15,6-6 0-15,4-3 1 16,2-4-1-16,6-6 0 16,3-3-1-16,2-4 0 0,3-4 0 15,-2 0-1-15,0-2 1 16,-3-8-1-16,1 1-1 15,-2-6 1-15,-1 0-1 0,-4 0-2 16,-3-2-2-16,-2 0-5 16,1 3-8-16,-8-1-23 15,-7 1-43-15,0 12-2 16,-3-15-6-16,3 15-4 16</inkml:trace>
        </inkml:traceGroup>
      </inkml:traceGroup>
    </inkml:traceGroup>
    <inkml:traceGroup>
      <inkml:annotationXML>
        <emma:emma xmlns:emma="http://www.w3.org/2003/04/emma" version="1.0">
          <emma:interpretation id="{5738ACD4-85EF-40D8-8472-3452F7D12C7B}" emma:medium="tactile" emma:mode="ink">
            <msink:context xmlns:msink="http://schemas.microsoft.com/ink/2010/main" type="paragraph" rotatedBoundingBox="9684,14558 15210,13606 15531,15465 10005,1641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148341C-0CA0-4DA2-B50F-1C4FF0F5784B}" emma:medium="tactile" emma:mode="ink">
              <msink:context xmlns:msink="http://schemas.microsoft.com/ink/2010/main" type="line" rotatedBoundingBox="9684,14558 15210,13606 15531,15465 10005,16416"/>
            </emma:interpretation>
          </emma:emma>
        </inkml:annotationXML>
        <inkml:traceGroup>
          <inkml:annotationXML>
            <emma:emma xmlns:emma="http://www.w3.org/2003/04/emma" version="1.0">
              <emma:interpretation id="{1E02CE62-8232-4C52-9F89-A2BF6D74B9CE}" emma:medium="tactile" emma:mode="ink">
                <msink:context xmlns:msink="http://schemas.microsoft.com/ink/2010/main" type="inkWord" rotatedBoundingBox="9684,14558 15210,13606 15531,15465 10005,16416"/>
              </emma:interpretation>
              <emma:one-of disjunction-type="recognition" id="oneOf12">
                <emma:interpretation id="interp60" emma:lang="en-IN" emma:confidence="0">
                  <emma:literal>regulators</emma:literal>
                </emma:interpretation>
                <emma:interpretation id="interp61" emma:lang="en-IN" emma:confidence="0">
                  <emma:literal>regular as</emma:literal>
                </emma:interpretation>
                <emma:interpretation id="interp62" emma:lang="en-IN" emma:confidence="0">
                  <emma:literal>regular org</emma:literal>
                </emma:interpretation>
                <emma:interpretation id="interp63" emma:lang="en-IN" emma:confidence="0">
                  <emma:literal>regular ass</emma:literal>
                </emma:interpretation>
                <emma:interpretation id="interp64" emma:lang="en-IN" emma:confidence="0">
                  <emma:literal>regular a</emma:literal>
                </emma:interpretation>
              </emma:one-of>
            </emma:emma>
          </inkml:annotationXML>
          <inkml:trace contextRef="#ctx0" brushRef="#br0" timeOffset="253180.8961">11751 13191 44 0,'0'-16'79'0,"-3"-1"1"16,-9 1-1-16,-4 13-33 15,0-7-17-15,-1 5 3 0,-7 1-9 16,1 4-5-16,-1 3-5 15,-3 4-4-15,1 5-3 16,1 4-3-16,1 4-1 16,4 2-1-16,1-1 0 0,4 2 0 15,3-1 0-15,5-3 0 16,3-3 0-16,3-1 0 16,1-15-1-16,11 17 1 15,2-13-1-15,5-4 0 0,2 0 0 16,3-3 1-16,1-6-1 15,2 0 1-15,3-2-1 16,-4 0 0-16,3-1 0 16,-2 2 0-16,-3 1 0 0,-3 4 0 15,0 0 0-15,-4 7 0 16,-5-2 0-16,-11 0 1 16,17 9-1-16,-17-9 0 15,12 19 1-15,-12-19-1 0,16 15 1 16,-1-8-1-16,1-5-3 15,1-2-3-15,10-6-5 16,1-9-7-16,2 2-7 0,2-5-3 16,-2-3-3-16,-1-1 4 15,-2-6 4-15,-3 5 5 16,-4-8 10-16,0 3 8 16,-6-7 8-16,3-1 4 0,-6-6 1 15,1-1 1-15,-4-3-2 16,0 1-2-16,-1 0 0 15,-3 4-1-15,0 7 3 0,-3 6 0 16,2 6-1-16,-3 10-1 16,0 12 0-16,0 0 0 15,0 11 0-15,0 12-2 16,-3 9-1-16,-2 7-1 0,-2 7 0 16,2 8 0-16,1 3-1 15,-2 1-1-15,2-4-1 16,2-1-1-16,0-5-1 15,2-5-4-15,0-8-7 0,2-13-11 16,2-6-29-16,5-2-32 16,-9-14-5-16,0 0-6 15,0 0-2-15</inkml:trace>
          <inkml:trace contextRef="#ctx0" brushRef="#br0" timeOffset="249029.8474">7934 13973 37 0,'0'0'71'0,"0"0"1"0,-4 12-11 15,4-12-27-15,0 0-1 16,0 0-8-16,10-6-8 16,-10 6-2-16,23-23-3 15,-7 6 0-15,3-4-4 0,7-10-1 16,-2 0-1-16,1-8 0 16,5-5-2-16,-6-3 0 15,0-1-1-15,1-3-1 16,1 1 0-16,-2 1 0 0,-4 0-1 15,2 4 1-15,-6 4 0 16,3 4-2-16,-1 5 1 16,-7 6-1-16,2 5 1 0,-5 7-2 15,-8 14 0-15,15-15 1 16,-15 15-2-16,0 0 2 16,0 0 0-16,8 15 2 15,-8 2-2-15,2 3 0 0,-2 6 1 16,2 2 1-16,1 5-1 15,4 1-1-15,-1 2 0 16,2-1 0-16,6 1 0 16,-3-3 1-16,3-1 0 0,4-2 0 15,-1-5-1-15,3-7 1 16,3-1 0-16,1-7 0 16,3-5-1-16,1-3 1 0,3-2 1 15,-3-8-1-15,-1-4 0 16,4-4 0-16,-4-2 0 15,-1-2 0-15,0-7-1 16,-2-1 0-16,-4-3 0 0,-1-1 0 16,-3 0 1-16,-1-2 0 15,-7 4 0-15,-4 2 0 16,1 2 1-16,-5 7-1 16,0 3 0-16,-5 4 0 0,5 12 0 15,-12-6-1-15,12 6 0 16,-20 4-1-16,5 7 0 15,6 6 0-15,-6 4 0 0,3 5 0 16,0 1 0-16,5 4 0 16,3 0 0-16,4 2 1 15,0-5 0-15,7-2 0 16,9-6 0-16,4-4 1 16,5-7-1-16,6-8 0 0,8-1 0 15,0-10 0-15,7-6 1 16,3-4-1-16,3-1 0 15,2-2 0-15,-2-2 0 16,1 1 0-16,-2-1 1 0,-7 1 0 16,-4 1 0-16,-9 0 1 15,-6 1-1-15,-7 2 1 16,-7 3 1-16,-9 2-1 16,-2 0 1-16,0 15-1 0,-21-17 0 15,3 14 1-15,-2 3-1 16,-1 3 0-16,-1 7 0 15,-2 5-1-15,5 3-1 0,3 6 0 16,-1 2 0-16,6 8-1 16,2 4 1-16,6 9 0 15,3 6-1-15,0 12 1 16,7 4 1-16,5 9 0 0,4 8 0 16,0 4-1-16,5 1-1 15,-2 2 0-15,-1 4-1 16,-6-4 0-16,-8 0-1 0,-4-5 1 15,-11-2-1-15,-12-7 1 16,-10-6 1-16,-13-10 1 16,-5-9 0-16,-6-11 1 15,-6-11 0-15,0-12 0 0,-3-10 1 16,0-10-1-16,8-13 1 16,3-13 0-16,7-13-1 15,12-10 0-15,11-13 0 16,8-8-1-16,16-8-1 0,6-2 1 15,17-6 0-15,14 2-1 16,4-2 1-16,15 1 0 16,4 5 0-16,11-1 0 15,2 3-1-15,4 1 1 0,7 5-1 16,-6 6 0-16,3 3 1 16,-5 6-1-16,-6 9 0 15,-7 7 1-15,-3 11 0 16,-12 8-1-16,-11 6 1 0,-2 4 0 15,-13 6 0-15,-6 8 1 16,-15-2-1-16,13 5 1 16,-13-5 0-16,0 22-1 0,-1-8 1 15,-6 1 0-15,3 4-1 16,0 1 1-16,0-4-1 16,4-1 1-16,0 1-1 15,0-16 0-15,19 19 0 0,-6-15 0 16,9-2 0-16,-1-2 0 15,5-3 0-15,1-6 0 16,3-1 0-16,3-8 0 0,-3-1 0 16,3-1 0-16,-4-5 0 15,1 0 1-15,-4-2 0 16,-3 2-1-16,-3 2 1 16,-1 3 0-16,-6 4 0 15,-2 3 0-15,-11 13 0 16,12-11-2-16,-12 11 1 0,0 0-1 15,3 16 0-15,-3-2 0 16,-5 2 1-16,1 3-1 16,0 2 1-16,-4 1 0 15,2-4 0-15,5 0 1 0,1-3-1 16,0-15 1-16,15 16 0 16,-1-15-1-16,4-1-1 15,6-4 0-15,4-7-2 0,3 0-5 16,-4-8-14-16,8-8-39 15,-5 12-24-15,1-5-2 16,-1 3-6-16,-5-4-2 0</inkml:trace>
          <inkml:trace contextRef="#ctx0" brushRef="#br0" timeOffset="252384.2505">10744 13511 10 0,'0'0'64'15,"-11"6"5"-15,11-6 0 0,0 0-39 16,0 0-3-16,0 0-4 16,0 0-4-16,4-9-2 15,-4 9-3-15,23-19-3 16,-11 7-3-16,8-4-2 0,-1-3 1 16,5-2-3-16,-2-8-1 15,2 1 0-15,-3-6-1 16,2-1-1-16,-1-7 0 15,-5 1 0-15,0-6-1 16,1-4 0-16,-3 5 0 0,-5-6 0 16,-2 3 0-16,2 3 0 15,-3 4-1-15,-5 1 1 16,0 6 1-16,-2 5-1 0,1 4 0 16,-4 6 0-16,-1 4 1 15,-3 5 0-15,7 11 0 16,-17-16 1-16,17 16-1 15,-12-5 1-15,12 5-1 0,-11 0 1 16,11 0-1-16,0 0 0 16,-14 11-1-16,14-11 0 15,-7 23 0-15,3-8 1 16,-2 4-1-16,0 4 0 0,2 2 1 16,-3 9-1-16,0 1 1 15,-5 6-1-15,4 5 1 16,-3 5 0-16,2 1 1 15,-3 5-1-15,0-1-1 0,7 0 1 16,-3-5-1-16,6-2 1 16,2-6 0-16,0-6 0 15,8-4 0-15,6-11 0 0,4-3 2 16,5-7-1-16,3-7-1 16,5-3-1-16,5-2-5 15,3-7-10-15,-1 0-36 0,4-8-25 16,1-4-4-16,-4-2-5 15,0-1-3-15</inkml:trace>
          <inkml:trace contextRef="#ctx0" brushRef="#br0" timeOffset="254152.2289">12106 13221 42 0,'-13'-12'79'0,"2"0"-1"15,3-5-4-15,6-15-21 0,3 19-29 16,15-5-8-16,5 0-6 16,9-1-2-16,5 0-2 15,2 0 1-15,4 4 0 16,-1-2 0-16,1 6 0 0,-2 5-1 16,-4 4-1-16,-4 2-2 15,-3 5 1-15,-5 8-2 16,-8 5 0-16,-6 7 0 15,-8-1 1-15,-1 4 0 0,-4-2 0 16,-8 0 0-16,3-4 0 16,-3-3-1-16,2-4 1 15,10-15 0-15,-10 15-1 16,10-15 1-16,0 0-1 16,0 0 0-16,10-4 0 0,-10 4 0 15,25-19-1-15,-9 6 0 16,0-5 0-16,-1-1-1 0,-1-3-1 15,-2-1 1-15,-1-3-1 16,-4 4 1-16,-6-1-1 16,-1 1 0-16,-4 5 1 15,-8 3 0-15,-3 8 1 0,-1 3-1 16,-3 3 1-16,3 0-1 16,0 7 1-16,1 1-1 15,15-8 1-15,-17 16-1 16,17-16 0-16,0 0 0 0,12 9 0 15,3-9 0-15,6-2 0 16,5-4 1-16,3-2-1 16,2 2 0-16,5-2 0 15,-3 4-1-15,0 2 1 0,-1 2 0 16,-4 0 0-16,-3 11 0 16,-4 5 0-16,-4 2 0 15,-7 8 0-15,-3 0 1 16,-9 6 0-16,2 0 0 0,-4-1-1 15,-3-2 1-15,1-3-1 16,0-4 1-16,5-5-1 16,1-6 1-16,0-11 0 15,26 3-1-15,-4-5 1 0,8-9 0 16,6-4-1-16,4-5 0 16,2-6 1-16,5-4-2 15,0-4 1-15,0-4 0 16,1-1-1-16,-3-4 1 0,-2 3-1 15,-1-3 1-15,-9 7-1 16,-6 5 1-16,-5 5 0 16,-10 5 0-16,-8 9 0 0,-4 12 0 15,-16-7 1-15,-6 7 1 16,-2 8-1-16,-3 7 1 16,-2 3-1-16,3 3 1 0,2 6 0 15,9 0-1-15,5 2 0 16,10 2 0-16,1-3 0 15,15 2 0-15,6-3-1 16,4-2 1-16,4 0 0 16,-2-4-1-16,3-2 1 0,-14-1 1 15,-3-2-1-15,-14-1 1 16,-10-2-2-16,-15 0 0 16,-10-1 0-16,-8-1 0 0,-5-2 0 15,1 0 0-15,-1-4 0 16,11 4-19-16,0-1-45 15,15-5-23-15,10-3-3 16,12 0-8-16,7-1-4 0</inkml:trace>
        </inkml:traceGroup>
      </inkml:traceGroup>
    </inkml:traceGroup>
    <inkml:traceGroup>
      <inkml:annotationXML>
        <emma:emma xmlns:emma="http://www.w3.org/2003/04/emma" version="1.0">
          <emma:interpretation id="{3259D02C-FFF4-4E95-82B1-4757342006E7}" emma:medium="tactile" emma:mode="ink">
            <msink:context xmlns:msink="http://schemas.microsoft.com/ink/2010/main" type="paragraph" rotatedBoundingBox="11247,15687 16177,15254 16280,16422 11349,16855" alignmentLevel="4"/>
          </emma:interpretation>
        </emma:emma>
      </inkml:annotationXML>
      <inkml:traceGroup>
        <inkml:annotationXML>
          <emma:emma xmlns:emma="http://www.w3.org/2003/04/emma" version="1.0">
            <emma:interpretation id="{50307824-7E1C-4EFD-8D79-0B37CD22FF29}" emma:medium="tactile" emma:mode="ink">
              <msink:context xmlns:msink="http://schemas.microsoft.com/ink/2010/main" type="line" rotatedBoundingBox="11247,15687 16177,15254 16280,16422 11349,16855"/>
            </emma:interpretation>
          </emma:emma>
        </inkml:annotationXML>
        <inkml:traceGroup>
          <inkml:annotationXML>
            <emma:emma xmlns:emma="http://www.w3.org/2003/04/emma" version="1.0">
              <emma:interpretation id="{4CE0801B-C72E-42DC-BE02-93772356CD0E}" emma:medium="tactile" emma:mode="ink">
                <msink:context xmlns:msink="http://schemas.microsoft.com/ink/2010/main" type="inkWord" rotatedBoundingBox="11247,15687 16177,15254 16280,16422 11349,16855"/>
              </emma:interpretation>
              <emma:one-of disjunction-type="recognition" id="oneOf13">
                <emma:interpretation id="interp65" emma:lang="en-IN" emma:confidence="0">
                  <emma:literal>Dealers</emma:literal>
                </emma:interpretation>
                <emma:interpretation id="interp66" emma:lang="en-IN" emma:confidence="0">
                  <emma:literal>Deale's</emma:literal>
                </emma:interpretation>
                <emma:interpretation id="interp67" emma:lang="en-IN" emma:confidence="0">
                  <emma:literal>Diale's</emma:literal>
                </emma:interpretation>
                <emma:interpretation id="interp68" emma:lang="en-IN" emma:confidence="0">
                  <emma:literal>Duale's</emma:literal>
                </emma:interpretation>
                <emma:interpretation id="interp69" emma:lang="en-IN" emma:confidence="0">
                  <emma:literal>Daters</emma:literal>
                </emma:interpretation>
              </emma:one-of>
            </emma:emma>
          </inkml:annotationXML>
          <inkml:trace contextRef="#ctx0" brushRef="#br0" timeOffset="259503.9285">12676 14654 37 0,'0'0'76'0,"0"0"0"15,15 7-2-15,11 5-5 16,12-12-63-16,16-3 1 0,5-2 2 16,13-1-4-16,4 1-11 15,-7-2-16-15,6-4-33 16,2 6-18-16,-5 1-6 15,-5-2-3-15</inkml:trace>
          <inkml:trace contextRef="#ctx0" brushRef="#br0" timeOffset="261969.2467">10156 14769 23 0,'0'0'66'0,"-22"-3"3"16,22 3-5-16,-17 0-19 15,17 0-36-15,0 0 1 0,-16 13-1 16,14 0 2-16,-6 6-1 16,1 5 1-16,-1 7 0 15,-1 4-1-15,-6 7-1 16,-3 10-1-16,-7 0-1 0,-1 6 0 16,-5-1 1-16,-8 1-1 15,-3-5 1-15,-5 0 0 16,-1-9 1-16,1-7-1 15,-1-8 0-15,4-10-1 0,2-7-1 16,3-11-2-16,8-2 0 16,2-14-2-16,9-9 0 15,4-4-1-15,8-4-1 16,4-1 0-16,4 0 0 0,10 3-1 16,2 5 0-16,8 4 0 15,1 8 0-15,4 10-1 16,-2 3 1-16,2 9 0 0,1 6 0 15,2 5 0-15,3 6 1 16,-2 0-1-16,3 1 1 16,2-3 0-16,0-3 0 15,2-5 1-15,0-5-1 0,3-7 1 16,2-4 0-16,1-7 1 16,10-7 1-16,-2-6-1 15,3-4 0-15,2-5 1 16,3-6 0-16,-2-4 0 0,-1-4-1 15,4 0 0-15,-10-8-1 16,0-3 1-16,-7 0-1 16,-6-4 1-16,-8 0-2 15,-6 0 1-15,-9 1 0 0,-8 2 0 16,-3 2-1-16,-13 5 1 16,-12 9-1-16,-13 3 0 15,0 13 0-15,-12 7 0 16,-7 10 1-16,-4 5-2 0,-3 17 1 15,4 10 0-15,3 6-1 16,7 8 1-16,10 0-1 16,14 5 0-16,8-4-1 15,16-3-3-15,14-1-6 0,12-14-19 16,9-3-52-16,19-1-2 16,9-10-7-16,5-8-4 15</inkml:trace>
          <inkml:trace contextRef="#ctx0" brushRef="#br0" timeOffset="263868.356">11054 14944 11 0,'-14'12'76'15,"1"-1"1"-15,-3-7-5 0,16-4-2 16,-17 8-36-16,17-8-28 15,-2-9 0-15,2-5 0 16,8 0-1-16,2-9-1 16,6-1 2-16,-3-5-2 0,5 2-2 15,-4-3-1-15,0 5 0 16,-6 1 1-16,-2 6-1 16,-4 6 1-16,-2 12 0 15,-10-3 2-15,-6 8 0 0,-2 15 3 16,-7 8 0-16,0 6 0 15,-2 8 0-15,0 5 0 16,2 2 1-16,5 4-2 16,8-2-2-16,4-5-1 0,8-3 0 15,5-7-1-15,16-7-1 16,13-10 0-16,8-8-1 16,11-10-2-16,8-3-3 0,10-11-9 15,1-8-5-15,6-5-8 16,-2-4-18-16,-2-4-10 15,-4-3-7-15,-2 0 0 16,-12 0 7-16,-1 0 16 0,-6 1 21 16,-15 0 21-16,-1 6 25 15,-16 4 21-15,-12 7 4 16,-5 1 0-16,0 18-5 16,-28-12-7-16,-1 14-12 0,-7 9-5 15,-3 8-8-15,-4 5-3 16,0 8-2-16,0 1-2 15,1 7-1-15,4-2-1 16,0-1-1-16,14-5-3 16,2-3 0-16,14-4-2 0,7-7-1 15,4-7 0-15,14-5 0 16,9-6-1-16,7-4 0 16,2-7 0-16,1-2 0 0,6-4-1 15,-3 0 1-15,-5 1 0 16,-1 3 1-16,-5 4-1 15,-5 4 1-15,-9 5 0 16,2 1 1-16,-16-1 0 0,21 23 1 16,-17-9-1-16,2 3 0 15,1-2 1-15,1-3 0 16,5-4-1-16,2-4 0 16,5-4-1-16,4-1 1 0,9-7-1 15,3-7 0-15,5-6 0 16,0-1-1-16,3-8 0 15,-1-5 1-15,1-4-1 0,2-9 0 16,-3-3-1-16,-2-4 0 16,-5-6 0-16,-2-6 0 15,-3-3 0-15,-6-2 0 16,-6 1 1-16,-6 1 0 0,-7 2 1 16,-4 7 1-16,-2 8-1 15,-4 7 1-15,-6 10 0 16,-4 9 0-16,-2 13 0 15,-3 9 0-15,-2 6 0 0,-5 17 0 16,1 11 0-16,-1 9 1 16,2 14 0-16,-1 9 0 15,1 10 0-15,5 12 0 0,0 4 0 16,7 4 0-16,1 1-1 16,7 1 1-16,4-4-1 15,3-7 0-15,10-7-1 16,8-12 1-16,7-12-1 0,9-10 1 15,6-11 0-15,5-13-1 16,5-11 0-16,4-6 1 16,2-8-1-16,3-11 1 15,-2-5-1-15,-1-9-1 16,-2-2 1-16,-4-7-1 0,2-1 0 16,-9-6 0-16,-5 4 0 15,-2-3 0-15,-9 5 0 16,-5 0 1-16,-7 7 0 0,-6 4 0 15,-8 7 1-15,-4 4 0 16,-6 7 0-16,-6 3 0 16,-2 9 0-16,-8 2 0 0,-2 13 0 15,-1 5 1-15,-4 9-2 16,1 8 1-16,1 5 1 16,5 5-1-16,0 1 0 15,11 0 1-15,5-2-2 0,4-3 1 16,6-7 0-16,10-5-1 15,9-6 0-15,5-8 0 16,3-3 0-16,4-12 0 16,3 0 0-16,7-6-1 15,0-7 0-15,6-4 0 0,0-6 0 16,0-1 0-16,-1-4 0 16,3-1-1-16,-3-4 1 15,-3 0 0-15,-2-2-1 16,-3 2 2-16,-7 0-1 0,-2 2 1 15,-3 4 0-15,-7 6 0 16,-3 5 0-16,-5 4 1 16,-15 12 0-16,16 0 0 0,-16 0 0 15,1 21 0-15,-1 1 0 16,-7 3 1-16,-1 5-1 16,0 0 0-16,1-2 0 15,5-1-1-15,2-7 1 0,1-2-1 16,10-8 0-16,5-5 0 15,9-5-1-15,2-2 1 16,4-9 0-16,7-7 0 16,2-3 0-16,4-7 0 0,2-2-1 15,1-6 1-15,1-6-1 16,0-2 0-16,-1-3-1 16,-3 0 0-16,-7 3 1 15,-8 2-1-15,-7 7 0 0,-9 3 1 16,-9 10 1-16,-4 5-1 15,-8 7 2-15,-10 6-1 16,-4 4 1-16,-2-1 0 0,-1 11 0 16,1 3 0-16,0 2 0 15,7 5-1-15,7 3 1 16,6 6-1-16,4-1 0 16,11 2 1-16,8 0-1 15,6 3 1-15,3-1 0 0,2-2-1 16,2-2 1-16,-5-6 0 15,-6 0 0-15,-9-2-1 16,-6 1 1-16,-13-6 0 0,-13-2 0 16,-8-3 0-16,-8-1 0 15,-7-5-1-15,-3 1-2 16,-5-5-2-16,4 2-7 16,2-2-10-16,3-9-45 0,3 7-20 15,7 8-3-15,4 0-6 16,2-2-2-16</inkml:trace>
        </inkml:traceGroup>
      </inkml:traceGroup>
    </inkml:traceGroup>
    <inkml:traceGroup>
      <inkml:annotationXML>
        <emma:emma xmlns:emma="http://www.w3.org/2003/04/emma" version="1.0">
          <emma:interpretation id="{EA66E7F3-9FD9-4772-9DBB-2C64854A7A17}" emma:medium="tactile" emma:mode="ink">
            <msink:context xmlns:msink="http://schemas.microsoft.com/ink/2010/main" type="paragraph" rotatedBoundingBox="10680,16827 20858,17450 20750,19210 10572,1858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E543C3F-5D3B-4A7C-BB64-B21753850BA0}" emma:medium="tactile" emma:mode="ink">
              <msink:context xmlns:msink="http://schemas.microsoft.com/ink/2010/main" type="line" rotatedBoundingBox="10680,16827 20858,17450 20750,19210 10572,18587"/>
            </emma:interpretation>
          </emma:emma>
        </inkml:annotationXML>
        <inkml:traceGroup>
          <inkml:annotationXML>
            <emma:emma xmlns:emma="http://www.w3.org/2003/04/emma" version="1.0">
              <emma:interpretation id="{2E420032-35BC-4647-B574-238E81313BAD}" emma:medium="tactile" emma:mode="ink">
                <msink:context xmlns:msink="http://schemas.microsoft.com/ink/2010/main" type="inkWord" rotatedBoundingBox="10598,17025 16057,17063 16044,18870 10586,18832">
                  <msink:destinationLink direction="with" ref="{F29D2D36-084F-411F-BC42-2191A308D210}"/>
                </msink:context>
              </emma:interpretation>
              <emma:one-of disjunction-type="recognition" id="oneOf14">
                <emma:interpretation id="interp70" emma:lang="en-IN" emma:confidence="0">
                  <emma:literal>society-to</emma:literal>
                </emma:interpretation>
                <emma:interpretation id="interp71" emma:lang="en-IN" emma:confidence="0">
                  <emma:literal>soviet-yet</emma:literal>
                </emma:interpretation>
                <emma:interpretation id="interp72" emma:lang="en-IN" emma:confidence="0">
                  <emma:literal>society-tit</emma:literal>
                </emma:interpretation>
                <emma:interpretation id="interp73" emma:lang="en-IN" emma:confidence="0">
                  <emma:literal>Society-to</emma:literal>
                </emma:interpretation>
                <emma:interpretation id="interp74" emma:lang="en-IN" emma:confidence="0">
                  <emma:literal>society-it</emma:literal>
                </emma:interpretation>
              </emma:one-of>
            </emma:emma>
          </inkml:annotationXML>
          <inkml:trace contextRef="#ctx0" brushRef="#br0" timeOffset="281730.1131">9351 16396 5 0,'3'-18'70'0,"7"-7"3"0,-7-3 0 16,4-2-4-16,14-2-53 16,-13 1-6-16,8 0 2 15,-10 2-2-15,9 3 0 0,-15 4 0 16,0 4-2-16,-7 6 1 16,-11 2-1-16,1 4-3 15,-4 5-1-15,0 1 0 16,-5 11-2-16,0 9-1 0,2 5 1 15,-2 4 0-15,6 5-1 16,6 4 1-16,2 3-1 16,8 2 1-16,2-2 0 15,16 2-1-15,3-2 0 0,9 4-1 16,2-4 0-16,0 5 0 16,0 2 1-16,-7 0 0 15,-8 2 0-15,-5 0 0 0,-10 2 0 16,-9-2 0-16,-11 0 2 15,-12-7 0-15,-10-1 0 16,-7-7 1-16,-5-5 0 0,-2-6 2 16,0-9 0-16,-2-8 0 15,6-7 0-15,-2-2-1 16,8-14-1-16,9 0 0 16,3-5-3-16,10 1 0 0,6-4-1 15,15 2 0-15,5 2-1 16,2 6 0-16,15 2 0 15,9 3 1-15,4 5-1 16,6 6 1-16,0 7 0 16,6 7 0-16,1 4-1 0,1 0 0 15,0 3-2-15,3-1-2 16,-4-6-8-16,7-1-18 16,-1-7-49-16,2-8-3 15,0-2-6-15,-1-11-3 0</inkml:trace>
          <inkml:trace contextRef="#ctx0" brushRef="#br0" timeOffset="282172.1466">9688 16646 40 0,'8'-15'77'0,"-8"15"-4"0,6-19-2 15,-6 19-1-15,19-5-60 16,-19 5-3-16,0 8-1 15,0 8 2-15,0 8 2 0,0 1 1 16,0 8 0-16,-4 1-1 16,3 0-2-16,1 0-1 15,0-2-1-15,8-6-1 16,5-6-1-16,5-8-2 0,6-6 0 16,8-6 0-16,3-7-1 15,6-10 1-15,2-6-1 16,2-3 0-16,-7-3-1 15,0-2 1-15,-9 1 0 0,-2-1-1 16,-11 0 1-16,-10 0-1 16,-6 2 1-16,-6 1-1 15,-10 5 1-15,-9 3-1 16,-6 5 2-16,-11 8 0 0,-1 7 1 16,-5 0-1-16,1 11 1 15,0 5-1-15,7 3 0 16,4 4-3-16,5-6-2 15,14 2-7-15,5-3-6 16,12-3-20-16,14 5-30 0,6-11-17 16,9-2-8-16,7-3-1 15</inkml:trace>
          <inkml:trace contextRef="#ctx0" brushRef="#br0" timeOffset="282733.3706">10355 16468 35 0,'0'0'80'15,"8"-13"0"-15,-8 13-3 16,0 0-4-16,-5 0-58 0,5 0 0 16,-19 16 0-16,7 3-3 15,-1 5-1-15,-6 4-2 16,0 6-1-16,2 2 0 0,-2 2-2 15,4 1 0 1,3 0-2-16,3-8-1 0,7 1-1 16,2-6 0-16,14-6-1 15,3-6 0-15,9-9 0 16,5-5-1-16,1-4-1 0,9-9 0 16,8-7-1-16,-4-5-1 15,5-4-1-15,-1-4-1 16,-2-2-1-16,-4-1 2 15,-1 1-1-15,-11 0 2 0,-7 0 2 16,-4 5 0-16,-9 3 3 16,-1 6 1-16,-8 5 2 15,-2 4-2-15,0 12 2 16,-8 0 0-16,-4 5 0 0,2 13-1 16,-5 5 1-16,-1 6-2 15,7 2 0-15,-2 4 0 16,2-2-1-16,5-1 0 15,4-2-2-15,0-6-1 0,11-3-2 16,2-11-3-16,8-5-5 16,-3-5-10-16,10-8-24 15,-2-2-38-15,-1-11-3 16,0-2-6-16,-3-9-2 0</inkml:trace>
          <inkml:trace contextRef="#ctx0" brushRef="#br0" timeOffset="282861.4451">10913 16406 13 0,'-15'-32'88'15,"-1"0"5"-15,-1 6-7 16,-5 3-5-16,4 2-35 16,3 5-20-16,3 3-11 15,5-2-8-15,7 15-10 0,0-18-10 16,11 13-14-16,0 1-23 16,9-2-22-16,8 6-13 15,0 1-6-15,4 12 1 16</inkml:trace>
          <inkml:trace contextRef="#ctx0" brushRef="#br0" timeOffset="283196.4345">11082 16376 43 0,'13'22'74'0,"-3"-7"-9"15,5 0-6-15,-3-8-12 0,2-1-10 16,3-4-12-16,1-2-5 16,0-3-4-16,-4-7-3 15,3-3-3-15,-3-2-1 16,-2 0-2-16,-6-3 0 0,-1-3-1 15,-4 3 0-15,-1 0 0 16,-2 2-1-16,-4 2 0 16,6 14-2-16,-18-10 1 15,7 12-1-15,-4 10 0 0,2 8 0 16,-2 6 0-16,-2 6-1 16,3 4 0-16,-1 1-1 15,5-1 1-15,4-1-1 16,6-3-1-16,2-3 0 0,11-7-1 15,7-5-1-15,7-2-3 16,4-10-3-16,9-3-7 16,0-8-7-16,7-3-17 0,0-6-27 15,3-9-20-15,2-2-5 16,-2-7-1-16</inkml:trace>
          <inkml:trace contextRef="#ctx0" brushRef="#br0" timeOffset="284331.2033">11684 16159 9 0,'-25'9'90'0,"10"-5"1"16,15-4-5-16,0 0-5 15,19-14 1-15,28-4-70 16,4-3-5-16,17-3-1 0,12-5-1 15,12 4 0-15,4-1-3 16,5 5-3-16,-5-1-6 16,-1 9-6-16,-9 0-7 0,-4 7-15 15,-15 6-27-15,-13-2-22 16,-5 2-5-16,-14 0-3 16</inkml:trace>
          <inkml:trace contextRef="#ctx0" brushRef="#br0" timeOffset="283992.2511">11899 15768 3 0,'-10'-18'72'0,"-3"3"4"16,13 15-3-16,-22-16-4 16,-19 16-48-16,29 4-4 0,2 14-2 15,8 9 0-15,-9 5 2 16,4 15-1-16,-3 6-2 15,0 6 0-15,-2 8-2 16,3 7-3-16,-1-4-2 0,1 4-3 16,5-6-2-16,-1-4-1 15,3-6 0-15,2-7-1 16,3-10-1-16,6-8-1 16,7-13 1-16,0-6-2 0,9-9-1 15,5-5-1-15,1-10-1 16,3-8-1-16,2-4-1 15,2-4 1-15,-5-2 0 16,-1-4 2-16,-6 1 1 0,-4-2 3 16,-7 4 2-16,0 2 4 15,-7 6 1-15,-7 6 1 16,-1 15 0-16,0 0 1 16,-10 0-1-16,-2 16 0 0,-1 8-2 15,-1 4-1-15,2 2-1 16,0 3 0-16,2-5-1 15,4-2-1-15,3-3 0 16,3-6 0-16,5-6 0 0,10-5-1 16,5-6 1-16,4 0-1 15,6-9 0-15,5-8 0 16,-1-1-1-16,0-6 0 16,3 0 1-16,-3-1-1 0,-3-2 1 15,-6-1-1-15,-3 3 1 16,-9 1 0-16,1 6 0 15,-6 1 1-15,-6 6 0 0,-2 11-1 16,0 0 1-16,-13 0 0 16,-6 9 1-16,4 13-1 15,-6 5 2-15,-2 4-1 16,-4 6 1-16,3 10 0 0,1 1-1 16,5 9 0-16,-1 6 1 15,0 4-1-15,4 9 0 16,6 4 1-16,6 4-1 15,-1-7 0-15,4-1 1 0,7-12 0 16,9-9-1-16,7-12 0 16,9-17-2-16,2-13-1 15,6-13-1-15,4-7-3 0,2-14-3 16,-3-8-5-16,-2-5-9 16,-7-8-18-16,-5-14-42 15,3 9-6-15,-9-7-3 16,-4 2-6-16</inkml:trace>
          <inkml:trace contextRef="#ctx0" brushRef="#br0" timeOffset="266518.8911">12384 16443 45 0,'0'0'78'0,"12"3"-3"16,7-3-1-16,4 0-3 16,11-5-62-16,7-1 1 0,8-3 5 15,13 2 1-15,4-2-2 16,5 1-1-16,-1-2-1 15,3 3-1-15,-2-2-3 0,-2 2-3 16,-9 1 0-16,-8 2-2 16,-6 0-1-16,-9 2 1 15,-7 0-1-15,-9 2 0 0,-9 0-1 16,-12 0 1-16,17 0 0 16,-17 0-2-16,0 0-1 15,0 0-6-15,0 0-12 16,-19 6-28-16,3-4-34 0,5 3-6 15,-6-4-5-15,-1 1-4 16</inkml:trace>
          <inkml:trace contextRef="#ctx0" brushRef="#br0" timeOffset="265811.7535">13095 15775 29 0,'-4'-13'55'0,"4"13"-2"15,0 0-1-15,0 0-2 16,0 0-10-16,0 0-9 16,0 0-7-16,0 0-6 0,0 0-7 15,0 0-2-15,0 0-5 16,0 0-2-16,0 0-1 15,0 0 0-15,0 0 2 16,0 0 0-16,0 18 1 0,0 1 3 16,0 5 1-16,0 11 0 15,0 6 1-15,0 11-2 16,0 3 0-16,1 11-1 16,2 1-1-16,-1 5-3 0,2 0 0 15,0 0-1-15,0-1 0 16,3-1-1-16,-3-6 1 15,-1-6 1-15,-5-2-1 16,2-6 0-16,0-4 1 0,-1-8 0 16,-2-5 0-16,-1-8 0 15,2-3 0-15,-1-6-1 16,0-4 0-16,3-12 0 16,-4 17-1-16,4-17 0 15,0 0-1-15,0 0 0 0,-13 11-2 16,13-11-2-16,0 0-2 15,0 0-1-15,0 0-6 16,0 0-6-16,0 0-11 0,0 0-15 16,0 0-30-16,-8-10-8 15,8 10-3-15,-1-16 3 16</inkml:trace>
          <inkml:trace contextRef="#ctx0" brushRef="#br0" timeOffset="291059.7441">13276 16942 57 0,'-20'2'75'16,"20"-2"-1"-16,-17 0 0 15,8-17-32-15,9 17-26 16,0 0-2-16,0 0 1 16,-11-11-2-16,11 11-2 0,0 0-2 15,0 0-3-15,0 0-3 16,0 0 0-16,0 0 1 16,0 0 0-16,-5 13 1 0,2 1 1 15,-1 2 1-15,2 3-2 16,-1 7 1-16,0 3 0 15,1 5-2-15,-1-3 0 16,2 8-1-16,1-2 0 0,0 5-1 16,0-1 0-16,2-1-1 15,1 0 1-15,-2-22-3 16,1 1 0-16,-1 2 0 16,-1-3 0-16,1-1-1 15,1 0 0-15,-1-2 0 0,0 0-1 16,1-5 0-16,-2 3-1 15,0-13-5-15,2 21-3 16,-2-21-9-16,0 15-17 0,0-15-34 16,0 0-11-1,0 0-6-15,0 0 2 0</inkml:trace>
          <inkml:trace contextRef="#ctx0" brushRef="#br0" timeOffset="291392.078">13339 17161 80 0,'-11'12'85'0,"11"-12"-3"16,0 0-2-16,15 0 0 16,10-5-68-16,9-8-1 0,5 4 1 15,13-3-2-15,4 2-1 16,5 0-2-16,4 0-2 16,1 0-4-16,0 4-3 15,-6 3-5-15,4 0-8 0,-13-2-12 16,0-6-45-16,-2 7-11 15,-8-2-6-15,-1 1-5 16</inkml:trace>
        </inkml:traceGroup>
        <inkml:traceGroup>
          <inkml:annotationXML>
            <emma:emma xmlns:emma="http://www.w3.org/2003/04/emma" version="1.0">
              <emma:interpretation id="{CBFD6400-5FA8-46A2-A57F-867E517FB409}" emma:medium="tactile" emma:mode="ink">
                <msink:context xmlns:msink="http://schemas.microsoft.com/ink/2010/main" type="inkWord" rotatedBoundingBox="16577,17602 20832,17863 20767,18925 16512,18664"/>
              </emma:interpretation>
              <emma:one-of disjunction-type="recognition" id="oneOf15">
                <emma:interpretation id="interp75" emma:lang="en-IN" emma:confidence="0">
                  <emma:literal>Investors</emma:literal>
                </emma:interpretation>
                <emma:interpretation id="interp76" emma:lang="en-IN" emma:confidence="0">
                  <emma:literal>Investor</emma:literal>
                </emma:interpretation>
                <emma:interpretation id="interp77" emma:lang="en-IN" emma:confidence="0">
                  <emma:literal>Investos</emma:literal>
                </emma:interpretation>
                <emma:interpretation id="interp78" emma:lang="en-IN" emma:confidence="0">
                  <emma:literal>Invests</emma:literal>
                </emma:interpretation>
                <emma:interpretation id="interp79" emma:lang="en-IN" emma:confidence="0">
                  <emma:literal>-fnvestos</emma:literal>
                </emma:interpretation>
              </emma:one-of>
            </emma:emma>
          </inkml:annotationXML>
          <inkml:trace contextRef="#ctx0" brushRef="#br0" timeOffset="292283.9474">14717 17255 57 0,'-29'11'86'0,"2"-1"-5"16,11-3-2-16,2-3-2 15,14-4-41-15,0 0-27 16,15 6 0-16,14-6 1 16,6-3 0-16,7 0 1 0,5-1-2 15,11-1-3-15,-5 3-3 16,11-1-8-16,-3-2-8 15,2 3-28-15,5 2-42 16,-13-6-2-16,-2 1-7 0,-12-3-5 16</inkml:trace>
          <inkml:trace contextRef="#ctx0" brushRef="#br0" timeOffset="291802.6852">14877 16677 16 0,'-16'12'90'15,"16"-12"-1"-15,-3 12-4 16,3-12-6-16,24 0 2 16,-12-9-78-16,26 2-1 15,13-1 1-15,6 1 0 0,-2 2 0 16,0 0-3-16,-5 0-3 15,-3 5-6-15,-8-6-9 16,-1 6-21-16,-7 0-34 0,-8 0-12 16,-5 0-4-16,-5-5-4 15</inkml:trace>
          <inkml:trace contextRef="#ctx0" brushRef="#br0" timeOffset="292065.937">15267 16634 1 0,'-32'12'88'0,"2"3"0"16,3 1-1-16,-4 2-6 16,7 4 0-16,0 5-69 15,3 7-4-15,3 7 1 16,6 7-1-16,-7 8 0 0,9 3-2 16,-4 1-1-16,5-1-1 15,5-3-2-15,0-3-1 16,3-4-6-16,1-12-10 15,8-7-28-15,10-8-40 16,-6-9-3-16,-12-13-5 0,18 0-7 16</inkml:trace>
          <inkml:trace contextRef="#ctx0" brushRef="#br0" timeOffset="292781.3075">15505 16993 76 0,'-10'-6'86'15,"10"6"-2"-15,0 0-4 16,0 0-2-16,14 3-66 0,-14-3-3 16,21 23 0-16,-11-4-1 15,-3 7-1-15,2 4-1 16,-5 1-1-16,-2 0-2 15,-2-1-1-15,0-2 0 0,-2-5-1 16,-3-5 0 0,2-7 0-16,3-11-1 0,0 0 1 15,0 0-1-15,0 0 0 16,15-17 1-16,-3-4-1 0,2-4 0 16,3-5 0-16,-1-3 0 15,2-3 1-15,2 6 0 16,-4-2 0-16,-1 6 0 15,-2 5 1-15,4 3 0 0,-3 6 1 16,2 7-1-16,3 5 1 16,-5 4 0-16,4 8-1 15,-2 2 1-15,-4 3 0 0,3 5 0 16,-3-1-1-16,1 1 1 16,1 2-2-16,-2-3-1 15,5-2-4-15,-6-3-4 16,6-3-8-16,-5-4-11 15,3-3-21-15,3 2-30 0,-18-8-12 16,17 0-4-16,-17 0-2 16</inkml:trace>
          <inkml:trace contextRef="#ctx0" brushRef="#br0" timeOffset="293155.503">16247 16873 81 0,'0'0'88'0,"0"0"-2"16,0 0-6-16,0 0 1 15,0 0-68-15,0 7-3 0,3 8 0 16,-1 1-2-16,2 6 0 16,2 4-2-16,-4 2 0 15,5 4-2-15,0 0-1 16,-2 2 0-16,6-4 0 0,-4-1-1 15,1-6 1-15,2-4-1 16,1-7 1-16,2-2-1 16,-2-10 1-16,5-2-1 15,-2-12 0-15,0-4 0 0,4-3-2 16,-3-4 0-16,2-6 0 16,2 1 0-16,0-7 0 15,-1 4 0-15,1-2 0 16,3 2-13-16,-8-6-10 15,8-8-50-15,-5 17-16 0,1 1-3 16,-2 4-8-16,-6 7-1 16</inkml:trace>
          <inkml:trace contextRef="#ctx0" brushRef="#br0" timeOffset="293896.206">16752 17053 1 0,'17'14'85'16,"-4"-6"0"-16,4-8-5 16,2 0-5-16,-3-31-3 15,0 17-67-15,6 1-1 0,1-3 1 16,-3 1 1-16,-4 0 1 16,-3 0 1-16,1 2-1 15,-9 1 0-15,-5 12-1 0,4-21-1 16,-4 21-1-16,0-16-1 15,0 16-1-15,0 0-1 16,-13-7-1-16,13 7 1 16,-17 1 0-16,17-1 1 0,-21 25-1 15,5-7 2-15,-3 3-1 16,3 4 1-16,-3 6-1 16,1 0 1-16,4 3-1 15,-1-3-1-15,10 0 1 0,2-5-2 16,3-5 1-16,4-3-1 15,6-6 1-15,9-7 0 16,2-5 0-16,4 0 1 16,2-1-1-16,5-10 1 0,2-2-1 15,-2-2 0-15,4-5-1 16,-3-2 1-16,1-1-1 16,-1-3 0-16,0-6 0 15,1 2 0-15,-5 1-1 16,1-2 1-16,-2 0 0 0,-8 2-1 15,-1 5 1-15,-6 2-1 16,-9 6 1-16,-4 2 0 16,0 14 0-16,-8-14 0 0,-7 14 0 15,3 0 0-15,-1 9 0 16,-2 4 1-16,6 6-1 16,1 0 0-16,6 6 0 15,4 1 1-15,11-1-1 0,6 5 1 16,4-6-1-16,1 2 0 15,1 0 0-15,-2-3 0 16,-3 1 0-16,-5-3 0 0,-3-2 0 16,-12-1 0-16,-1-5 0 15,-14-1 1-15,-5-2-1 16,-6-5 1-16,-3-1 0 16,-2-3-1-16,-7-1-1 0,13 0-2 15,-1-4-5-15,8-1-7 16,2-9-18-16,-3 0-53 15,19-1-1-15,9-6-7 16,11-8-5-16</inkml:trace>
          <inkml:trace contextRef="#ctx0" brushRef="#br0" timeOffset="295299.2554">17538 16904 30 0,'0'0'82'0,"12"-24"-2"15,4 15-3-15,6-4-6 16,5 19-38-16,3-10-29 15,5-4 0-15,4 4 2 0,-3 4 0 16,-2 0 2-16,-6 3-1 16,0 6 1-16,-1 1 0 15,-1 5-1-15,-4 3 0 16,-3 2-4-16,0 1 0 0,-10 3-1 16,1 1-1-16,-9 3 1 15,-1 0 0-15,-8 2 0 16,-1-6 0-16,0-1 1 15,-3-1-2-15,4-5 1 16,3-2 0-16,5-15 1 0,0 15-2 16,0-15 0-16,17 1 1 15,-2-1-1-15,7-7 0 16,-1-5 0-16,3-2-1 0,0-3 0 16,-1-1 1-16,0-6-1 15,0 2 0-15,-6-7 1 16,2 0-2-16,-4 2 2 15,-3 1-1-15,-4-1 0 0,-5 5 0 16,-3 3-1-16,-15 3 2 16,-3 6-1-16,-10 6 0 15,0 3 1-15,-4 1-1 0,-4 5 1 16,1 2-1-16,3 3 1 16,1-3-1-16,12 2 0 15,19-9 0-15,-11 12-1 16,11-12 0-16,23 3-1 0,3-3 1 15,6 0-1-15,9-5 0 16,1 1 1-16,1-2 0 16,1 0 0-16,-1 2 1 15,-4 2 1-15,-3 2-1 16,-1 0 1-16,-8 2 0 0,-2 8 1 16,-3 3-1-16,-6 5 1 15,-8 0 1-15,-2 3-1 16,-4 1 2-16,2 2-1 0,0-3 0 15,0 1-1-15,-3-5 0 16,7-2 0-16,6-5 0 16,-4-3 0-16,8-5-1 15,2-2 0-15,-1-2 1 16,5-10 0-16,1-3-1 0,-2-3 1 16,0-1 1-16,-3-3-3 15,7-4 0-15,-7 0 0 16,1-1 0-16,-3-1 0 0,-1 2 0 15,-5 3 0-15,0 2 0 16,-2 3 0-16,-9 4 0 16,-1 14 0-16,7-17 0 15,-7 17 0-15,0 0 0 0,-11 0 0 16,11 0 0-16,-9 13 0 16,6 2 0-16,3 0 0 15,0 6 0-15,4 0 0 0,1 1 0 16,9 3 0-16,-1-1 0 15,3-2 0-15,4-2 0 16,-6 1 0-16,2 0 0 16,1-1 0-16,-2-1 0 0,-6-1 0 15,0 1 0-15,-8-4 0 16,-1 2 0-16,-8-4 0 16,-11-3 0-16,-6-1 0 15,-6-3 0-15,1-3 0 16,-3-6 0-16,3 3 0 0,-3 0 0 15,11 0 0-15,-3-10-11 16,14 1-76-16,3-5-3 16,7-5-4-16,5-1-8 0,9-9-2 15</inkml:trace>
          <inkml:trace contextRef="#ctx0" brushRef="#br0" timeOffset="294223.4301">17754 16474 5 0,'0'0'93'0,"0"-12"1"0,0 12-5 15,0 0-5-15,0 0 2 16,0 0-71-16,0 0-4 16,-8 22-1-16,8 5-3 0,0 4 0 15,-4 15-3-15,-9 2 2 16,5 10-6-16,-11 7 0 15,5 3 0-15,-2 5 0 16,0-5 0-16,7 2 0 0,-1-11 0 16,9 1 0-16,1-13 0 15,12-7-5-15,-8-11-15 16,6-9-21-16,2-6-47 16,-12-14-1-16,0 0-7 0,1-8-3 15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1:59.02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D6B4CA1-E667-4224-8EA6-FB8445D9C7D6}" emma:medium="tactile" emma:mode="ink">
          <msink:context xmlns:msink="http://schemas.microsoft.com/ink/2010/main" type="inkDrawing" rotatedBoundingBox="15017,11755 15258,2457 15465,2463 15224,11761" semanticType="callout" shapeName="Other">
            <msink:sourceLink direction="with" ref="{F91B3D21-59EC-4C08-8355-29458DEBC3E5}"/>
            <msink:sourceLink direction="with" ref="{D125BC86-4C17-4DF1-A3EA-04432CB9BC14}"/>
          </msink:context>
        </emma:interpretation>
      </emma:emma>
    </inkml:annotationXML>
    <inkml:trace contextRef="#ctx0" brushRef="#br0">228 47 12 0,'0'0'64'0,"7"-9"0"0,-7 9-2 15,13-17-33-15,-13 17-18 16,0 0-5-16,16-15-2 16,-16 15-3-16,0 0-1 15,14-8-1-15,-14 8 0 0,0 0 1 16,12 2 0-16,-12-2-2 15,11 21 2-15,-5 2 2 16,0 8-1-16,-1 14 1 16,-4 8 1-16,1 20 0 0,-1 10 2 15,-1 18-1-15,0 17 2 16,-1 14 2-16,1 7-1 16,0 14 0-16,1 11-2 15,3 7 0-15,0 14 0 0,0 2 1 16,1 4 0-16,-2 12-1 15,4 11 0-15,-3 9 0 16,-3 8-1-16,-1 8 0 16,-1 1 0-16,-8 8-2 0,0 10 0 15,-4-9 1-15,2-9 0 16,-3-2 2-16,6-10 3 16,-2-12 1-16,5-5-1 15,1-15 1-15,4-8-2 0,0-12-1 16,0-1 0-16,0-16 0 15,0-4-2-15,0-8-1 16,0-7 1-16,-7-4-1 16,-2-10 1-16,-1-1 0 0,-2-8 1 15,0-3-2-15,0-5 1 16,0 0 0-16,0-8-1 16,3 3 0-16,-1-5-1 0,1 2 0 15,1 0-2-15,0 0 0 16,0 1 1-16,1-2-1 15,0-1 1-15,2 2 0 16,-2-6 0-16,2 2 0 0,1-3 2 16,-2-5-3-16,5-3 1 15,-3-5-1-15,0-4 0 16,1-6-1-16,-2-7-1 16,-2-6-1-16,-2-9-3 0,2-8-1 15,-8-6-8-15,9-8-26 16,4-5-40-16,-7-10-3 15,9-12-5-15,-20 8-3 16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4:40.8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29D2D36-084F-411F-BC42-2191A308D210}" emma:medium="tactile" emma:mode="ink">
          <msink:context xmlns:msink="http://schemas.microsoft.com/ink/2010/main" type="inkDrawing" rotatedBoundingBox="14800,17352 15145,11323 15304,11332 14958,17361" semanticType="callout" shapeName="Other">
            <msink:sourceLink direction="with" ref="{2E420032-35BC-4647-B574-238E81313BAD}"/>
          </msink:context>
        </emma:interpretation>
      </emma:emma>
    </inkml:annotationXML>
    <inkml:trace contextRef="#ctx0" brushRef="#br0">260-2 18 0,'12'3'49'0,"-12"-3"3"0,0 0-3 15,0 0-9-15,0 0-9 16,0 0-9-16,-20 4-4 0,20-4-4 16,0 13-2-16,0-13-1 15,0 0-1-15,4 14 1 16,-4-14-1-16,11 13 0 16,-11-13-2-16,11 13-1 0,-7-2-2 15,-4-11-1-15,12 21 0 16,-12-21 0-16,7 28-1 15,-5-15 0-15,2 7 1 16,-1-4 0-16,0 4-1 0,-1 0 0 16,0 3 1-16,2 5 0 15,0 1-1-15,-2 4 1 16,5 0-1-16,-3 7 1 16,1 2-1-16,-1 3 1 0,-1 1-3 15,0 0 1-15,-2 4 0 16,-1-2 0-16,0 0-1 15,0 0 1-15,0 0-1 0,-2-2 1 16,-1 1 1-16,0 2 0 16,0-1 0-16,1 4 0 15,-1 1 1-15,-2 2-1 0,2 0 0 16,-2 1 0-16,-2 5-1 16,-1-3-1-16,0 2 0 15,0 0 0-15,-3-2 0 16,-1-1 0-16,0 2 0 0,3-4-1 15,-2-1 1-15,3-2 0 16,-2 2-1-16,1-1 1 16,2 2-1-16,1-2 0 15,-1 4 0-15,-1 2 0 0,0-1 0 16,0 1 0-16,2 2 0 16,1-2 0-16,0-1 0 15,1 3-1-15,1-3 1 16,-2 1 1-16,2-1-1 15,2 3 0-15,-3-2 1 0,0 1-1 16,1 2 1-16,-4-4 1 16,3 1-1-16,3-1 0 0,-3 2 0 15,0-6-1-15,0 3 1 16,1-2-1-16,-4-1 0 16,2 3 0-16,-3-3 0 15,0 3 0-15,1 0 0 16,-2 1 1-16,-1 0 0 0,2-4 1 15,0 4-1-15,3-5 0 16,0 1 0-16,3-4 1 16,-2 1-2-16,-1-3 0 15,2 0 1-15,2-2-1 0,0 3 0 16,-1-3 0-16,2 1 0 16,0-2 0-16,0 0 0 15,0 2 1-15,-1-3-1 16,5 1 0-16,0 0 1 0,0-2-1 15,0 2 0-15,-1 1 1 16,2 0-1-16,0-2 0 16,3 5 1-16,-4-2 1 0,0-3-2 15,3 3 0-15,-3 0 0 16,0-2 0-16,-1 3 0 16,0 1 0-16,-3 2 0 15,1 1 0-15,-1 5 0 0,0-2 0 16,0 3 0-16,0-3 0 15,-1-2 0-15,1-4 0 16,-3 1-2-16,2-8 1 16,-1-2 1-16,1-2-1 0,-2-6-1 15,2-4 0-15,-2-3 0 16,0 2-3-16,1-9-1 16,2 2-6-16,-3-5-8 0,3-2-20 15,-1 1-32-15,1-14-13 16,0 19-4-16,0-19-4 15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4:52.57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2A171AF-D22A-4423-A270-AAC6D757D0DC}" emma:medium="tactile" emma:mode="ink">
          <msink:context xmlns:msink="http://schemas.microsoft.com/ink/2010/main" type="inkDrawing" rotatedBoundingBox="10486,11341 16038,10267 16055,10354 10503,11429" semanticType="underline" shapeName="Other">
            <msink:sourceLink direction="with" ref="{BA08193F-3357-43E2-9B35-C8D925A8CC80}"/>
          </msink:context>
        </emma:interpretation>
      </emma:emma>
    </inkml:annotationXML>
    <inkml:trace contextRef="#ctx0" brushRef="#br0">35 1108 28 0,'-17'0'73'0,"6"-3"2"16,-2-6-4-16,13 9-3 15,-1-18-52-15,1 18-6 0,4-21 0 16,10 14-3-16,8-1-2 16,2-1-1-16,11 1 1 15,4-4-2-15,12 1-1 16,8-3-1-16,4 0 0 0,21-2 1 15,6-2 0-15,19-4-1 16,17 1 0-16,12-4 0 16,16-2 0-16,14-3 0 15,15-3 0-15,12-4-1 0,10-2 1 16,9-4-1-16,8-1 0 16,7-2 0-16,-1-2 1 15,5 0 0-15,-1 1 2 16,-1 1-2-16,-2-2 2 0,-9 4-1 15,-10 1 1-15,-9 6-1 16,-7 0 0-16,-15 6-1 16,-11 1-1-16,-17 4 1 0,-15 4 0 15,-13 3-1-15,-20 6 1 16,-15 0-1-16,-17 5 1 16,-20 1 1-16,-14 3 1 0,-13 3 1 15,-12 0-1-15,-12 1 1 16,0 0-1-16,-17 0 1 15,-1-2-1-15,1 4-2 16,-2 0-3-16,0 3-5 16,-1-2-15-16,0-3-52 0,4 5-5 15,-3 2-6-15,1-1-5 16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4:57.4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9D129DA-5082-421A-8409-E1EA044076E4}" emma:medium="tactile" emma:mode="ink">
          <msink:context xmlns:msink="http://schemas.microsoft.com/ink/2010/main" type="inkDrawing" rotatedBoundingBox="10245,7778 15603,7077 15614,7161 10256,7862" semanticType="underline" shapeName="Other">
            <msink:sourceLink direction="with" ref="{BC6C0AEF-5674-400C-89AA-C6271C88F28D}"/>
          </msink:context>
        </emma:interpretation>
      </emma:emma>
    </inkml:annotationXML>
    <inkml:trace contextRef="#ctx0" brushRef="#br0">-3 735 34 0,'-8'-12'15'15,"8"12"-7"-15,0 0-2 16,0 0-3-16,0-13-3 0,0 13 0 16,10-8-2-16,6 3 1 15,2 1 0-15,5-2 1 16,2 0 0-16,9-3-1 0,14-1 3 15,-1-2 3-15,16 0 3 16,4-1 3-16,11-2 2 16,10-2 1-16,9 3-1 15,3-1 1-15,11 0-3 16,5 0-3-16,0-1-2 0,9-2-3 16,0 2-1-16,6-2-2 15,10-1 0-15,-4 0-2 16,4 0 1-16,7-1 0 0,-1 0 0 15,9 0 0-15,9 2 0 16,-4-1-1-16,-2 1 2 16,7 0 2-16,-4-7-2 15,-4 9 1-15,6-7 0 0,-10 5 1 16,-11-5-1-16,4 6 1 16,1-5-1-16,-9 5-1 15,-1 2-1-15,-8-1 1 16,-4 4-2-16,-6-1 2 0,-10 3-1 15,-5 1 1-15,-10 0 0 16,-9 2 1-16,-16 1 1 16,-13 2 0-16,-6 1 1 0,-17-2 1 15,-2 2-2-15,-17 2-3 16,-15 1-11-16,12-3-20 16,-12 3-20-16,0 0-2 15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3:15.11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169628E-89B3-467E-B8CE-B3A8DF94ED14}" emma:medium="tactile" emma:mode="ink">
          <msink:context xmlns:msink="http://schemas.microsoft.com/ink/2010/main" type="inkDrawing" rotatedBoundingBox="14068,4935 15058,4744 15065,4777 14074,4967" semanticType="underline" shapeName="Other"/>
        </emma:interpretation>
      </emma:emma>
    </inkml:annotationXML>
    <inkml:trace contextRef="#ctx0" brushRef="#br0">12189 3638 60 0,'0'0'81'0,"0"0"-1"16,0 0-6-16,20-10-3 15,8-1-58-15,21-2-4 0,7-3-5 16,18-1-2-16,11-4-1 16,9 2 0-16,6-3-1 15,-3 4-2-15,-3 0-2 16,-11 7-5-16,-6 0-9 0,-20 5-12 16,-15 6-23-16,-19 0-21 15,-11 4-5-15,-12-4 0 16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5:33.4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592E351-B1C1-4275-92C9-9D700B28248E}" emma:medium="tactile" emma:mode="ink">
          <msink:context xmlns:msink="http://schemas.microsoft.com/ink/2010/main" type="inkDrawing" rotatedBoundingBox="8974,9180 10618,5926 10942,6090 9297,9344" semanticType="verticalRange" shapeName="Other">
            <msink:sourceLink direction="with" ref="{E8554229-7E64-414A-820A-6C4D03B96E85}"/>
          </msink:context>
        </emma:interpretation>
      </emma:emma>
    </inkml:annotationXML>
    <inkml:trace contextRef="#ctx0" brushRef="#br0">1858-5 70 0,'0'0'84'0,"-19"5"-3"15,19-5-6-15,-14 0-1 16,14 0-69-16,-16-1-2 16,16 1 0-16,-7 14-1 15,0 1-2-15,-8 7 1 0,2 9-1 16,-7 11 2-16,-4 8 1 15,-6 16 2-15,-5 15 2 16,-9 16 0-16,-3 20 2 16,-6 15 0-16,-10 18-1 0,-6 15 0 15,-5 12 0-15,-5 13-2 16,-2 2-2-16,-4 2 0 16,1 0-2-16,0-8-1 0,5-8 1 15,0-10-1-15,7-16 0 16,1-20-1-16,4-15 1 15,4-23 0-15,5-17 0 16,8-18-2-16,-1-17-3 0,7-13-3 16,-1-14-7-16,8-7-9 15,-1-7-25-15,-11-2-35 16,18-12-3-16,-3-8-6 16,7-5 0-16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5:35.0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8554229-7E64-414A-820A-6C4D03B96E85}" emma:medium="tactile" emma:mode="ink">
          <msink:context xmlns:msink="http://schemas.microsoft.com/ink/2010/main" type="writingRegion" rotatedBoundingBox="5415,7183 9833,6214 10268,8200 5851,9169">
            <msink:destinationLink direction="with" ref="{7592E351-B1C1-4275-92C9-9D700B28248E}"/>
          </msink:context>
        </emma:interpretation>
      </emma:emma>
    </inkml:annotationXML>
    <inkml:traceGroup>
      <inkml:annotationXML>
        <emma:emma xmlns:emma="http://www.w3.org/2003/04/emma" version="1.0">
          <emma:interpretation id="{DF1D6A79-F0E8-480E-8E54-BBC4D061E980}" emma:medium="tactile" emma:mode="ink">
            <msink:context xmlns:msink="http://schemas.microsoft.com/ink/2010/main" type="paragraph" rotatedBoundingBox="5415,7183 9833,6214 10268,8200 5851,91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C3C14E-6505-4CB7-BD75-4C8A0EC0EFCC}" emma:medium="tactile" emma:mode="ink">
              <msink:context xmlns:msink="http://schemas.microsoft.com/ink/2010/main" type="line" rotatedBoundingBox="5415,7183 9833,6214 10268,8200 5851,9169"/>
            </emma:interpretation>
          </emma:emma>
        </inkml:annotationXML>
        <inkml:traceGroup>
          <inkml:annotationXML>
            <emma:emma xmlns:emma="http://www.w3.org/2003/04/emma" version="1.0">
              <emma:interpretation id="{28E50312-1381-4AD5-9D17-6D09350B58C0}" emma:medium="tactile" emma:mode="ink">
                <msink:context xmlns:msink="http://schemas.microsoft.com/ink/2010/main" type="inkWord" rotatedBoundingBox="5415,7183 9833,6214 10268,8200 5851,9169"/>
              </emma:interpretation>
              <emma:one-of disjunction-type="recognition" id="oneOf0">
                <emma:interpretation id="interp0" emma:lang="en-IN" emma:confidence="0">
                  <emma:literal>Supplies</emma:literal>
                </emma:interpretation>
                <emma:interpretation id="interp1" emma:lang="en-IN" emma:confidence="0">
                  <emma:literal>supplies</emma:literal>
                </emma:interpretation>
                <emma:interpretation id="interp2" emma:lang="en-IN" emma:confidence="0">
                  <emma:literal>Suppliers</emma:literal>
                </emma:interpretation>
                <emma:interpretation id="interp3" emma:lang="en-IN" emma:confidence="0">
                  <emma:literal>Supplin</emma:literal>
                </emma:interpretation>
                <emma:interpretation id="interp4" emma:lang="en-IN" emma:confidence="0">
                  <emma:literal>Suppan</emma:literal>
                </emma:interpretation>
              </emma:one-of>
            </emma:emma>
          </inkml:annotationXML>
          <inkml:trace contextRef="#ctx0" brushRef="#br0">4962 6133 35 0,'23'-3'76'15,"-23"3"1"-15,16 1-4 16,-16-1-2-16,0 21-54 16,-9 0-8-16,2 9-2 0,-7 5 2 15,0 8-3-15,-2 0 1 16,0 3-3-16,3-1 0 15,-1-3 0-15,7-5-1 16,7-7-1-16,0-7 1 0,7-8-2 16,9-7 0-16,4-8-1 15,4-4 0-15,3-9 0 16,4-8 0-16,1-4 0 16,2-3-1-16,-5-5 0 0,5-1 1 15,-6-2 0-15,-3 2 1 16,-3 5 0-16,-7 4 1 15,-2 2 2-15,-4 7-1 16,-9 16 1-16,0 0 1 0,0 0-1 16,0 9 1-16,-5 12-1 15,-4 7-1-15,-3 2-2 16,4 5 1-16,0 1-2 16,2-1 0-16,6-5-2 0,8-5-1 15,4-9-2-15,11-7-5 16,5-8-5-16,8-2-7 15,-3-15-11-15,7-7-5 0,0-6 1 16,-5-9 0-16,4-3 6 16,-8-8 8-16,0-1 10 15,-6-8 10-15,3-1 12 16,-6-4 8-16,-2-4 0 0,1 0 1 16,-1 2-1-16,-1 1-2 15,0 7 1-15,-7 6 2 16,5 10 0-16,-10 8 2 15,0 11-2-15,-3 10 0 16,-4 12-2-16,0 0-4 0,-2 19-2 16,-3 15-2-16,-6 9-3 15,-2 15-1-15,2 14 1 0,-9 13 1 16,3 14-1-16,-5 10 0 16,1 9-1-16,-3 5-1 15,1 6-1-15,-1 3 0 16,-3 2-2-16,0-4 0 0,0-7-1 15,0-10-2-15,3-12-3 16,1-12-10-16,1-21-25 16,-12-8-39-16,17-14-1 0,-2-21-7 15,8-12-3-15</inkml:trace>
          <inkml:trace contextRef="#ctx0" brushRef="#br0" timeOffset="-784.9339">4784 6064 18 0,'-25'-36'10'0,"6"-1"0"16,4 4 3-16,-1-1 5 15,5 1 5-15,-2 2 4 16,5 3 4-16,-3-3 0 15,0 4-1-15,5 5-1 0,-4-5-3 16,2 8-5-16,-4-2-4 16,0 5-5-16,-3 0 0 15,-5 8-3-15,3 2 0 0,-9 6 1 16,1 3-1-16,-7 8 1 16,1 10-2-16,3 2-1 15,-3 11-2-15,5-2-1 16,9 7-1-16,2 3-2 0,13 1-1 15,2 0-1-15,6 0-1 16,13 6 1-16,7-6-1 16,4 6 1-16,8 0 1 15,1 0 0-15,-2 1 0 0,5 1 0 16,-13-1 1-16,0 0-1 16,-13 0 1-16,-8-2 1 15,-12-2 1-15,-19-1 2 0,-12-4 2 16,-12-3 0-16,-11-6 1 15,-1-3 0-15,-9-9-2 16,-3-4 1-16,1-7-2 16,5-4-3-16,2-5 0 0,0-3-1 15,2-8-1-15,9-2-1 16,5-3-2-16,5 0-1 16,9 3-3-16,3-4-7 15,10 6-6-15,3-2-2 0,17 13-6 16,-4-11-4-16,4 11-18 15,23-1-23-15,-1-2-7 16,9 3 4-16</inkml:trace>
          <inkml:trace contextRef="#ctx0" brushRef="#br0" timeOffset="696.1331">5484 6464 51 0,'19'-50'70'0,"1"5"-2"16,-1 2-3-16,-1 4-44 16,5 4-4-16,3 5-7 15,-2 2-5-15,1 7-2 0,1 2-1 16,-3 7 0-16,2 5 1 15,-2 7-1-15,-3 0 1 16,0 11-1-16,-2 6 2 0,-6 5 0 16,-2 6 1-16,-6 5 0 15,-4 5 2-15,-9 4-1 16,-7 2 2-16,-12 1 1 16,-6 1-1-16,-2-2 1 0,-4-2-3 15,5-5-1-15,-3-6-2 16,10-5-2-16,5-7-3 15,6-7-2-15,17-12-2 16,0 0-3-16,12-2-2 0,11-17-1 16,8-4 2-16,8-8 1 15,4-5 2-15,10-11 0 16,-3-1 2-16,3-7 2 16,-4-4 2-16,2-5 2 0,-7-2 0 15,4 1 2-15,-6-8 0 16,-5 6 1-16,2 2 1 15,-11 3 3-15,4 7 1 0,-13 5 1 16,1 8 2-16,-8 7-1 16,-2 11-1-16,-9 5 0 15,-1 6-3-15,0 13-1 16,0 0-2-16,-13 17-2 0,1 11 0 16,2 14-1-16,-6 10 0 15,1 17 0-15,-2 10 0 16,-4 13 1-16,-2 13 0 15,-1 6 0-15,-3 8 0 0,0 1-1 16,-5 7 0-16,2-3 0 16,-1-2-1-16,1-11 1 15,0-8-1-15,5-13 0 0,-1-9 0 16,2-17-1-16,3-16-4 16,10-14-9-16,-3-16-14 15,14-18-26-15,0 0-23 16,-2-17-6-16,2-13-6 0,8-16 2 15</inkml:trace>
          <inkml:trace contextRef="#ctx0" brushRef="#br0" timeOffset="979.0169">6069 6375 26 0,'13'-58'68'15,"10"6"2"-15,0 10-3 16,-3 7-34-16,9 4-9 15,-3 8-9-15,9 4-7 0,-7 9-2 16,5 7 0-16,-6 3-1 16,-7 7 0-16,2 10 0 0,-5 5 1 15,-3 6 2-15,-8 4 0 16,-6 2 3-16,-5 5-1 16,-11-2 1-16,-7 1-2 15,-3-3 0-15,-8-2-2 0,0 1-5 16,-3-9-9-16,7-1-15 15,-2 1-39-15,9-16-16 16,7-9-6-16,16 0-5 16,-4-19 7-16</inkml:trace>
          <inkml:trace contextRef="#ctx0" brushRef="#br0" timeOffset="1484.766">6628 5685 22 0,'33'-40'77'0,"-5"3"3"16,-3 6-3-16,-7 7-4 0,-7 8-49 15,-2 2-8-15,-9 14-5 16,0 0-2-16,0 0-4 16,6 14 0-16,-7 10 0 15,-10 9 0-15,3 9 0 16,-10 10 1-16,6 6-1 0,-5 7 1 15,-2 6-2-15,4-1 0 16,1 0 0-16,-1-2-2 0,8-8 0 16,2-10-1-16,3-4 0 15,2-11 0-15,7-9 0 16,7-10 0-16,0-12 0 16,8-4-1-16,-1 0 1 15,5-14-1-15,0-4 1 0,3-6-1 16,0-5 0-16,-1-5-1 15,-2-1 1-15,-2-5 0 16,-4 0 0-16,1-3 1 16,-6 6-1-16,-1 3 1 0,-6 3-1 15,0 7 1-15,-6 5 0 16,-2 19 0-16,0-14-1 16,0 14 0-16,-13 12 0 0,6 7 0 15,-2 3 0-15,4 4-1 16,2 2-1-16,3 0-5 15,0-4-9-15,12-5-26 0,12-5-38 16,-4-9-2-16,7-5-7 16,-2-8-3-16</inkml:trace>
          <inkml:trace contextRef="#ctx0" brushRef="#br0" timeOffset="1638.8993">7212 5712 49 0,'0'-35'89'15,"0"3"-2"-15,0 2-6 16,0 5-3-16,0-3-45 0,-4 10-37 16,4 18-28-16,6-13-42 15,-6 13-7-15,0 0-6 16,6 6-4-16</inkml:trace>
          <inkml:trace contextRef="#ctx0" brushRef="#br0" timeOffset="2558.484">7203 5899 13 0,'13'19'72'16,"10"-15"1"-16,3 0-2 0,14-4-29 15,-11-1-11-15,5-6-15 16,-1-5-6-16,0-1-5 0,2-5-2 16,-10-1-2-16,-2-2 1 15,-6 0 0-15,-3-1 1 16,-9 4 1-16,-1-1 3 15,-4 3 1-15,-7 0 1 0,-3 5 0 16,-9 5 0-16,-1 5 0 16,-2 1-1-16,-2 9-2 15,-1 8-1-15,-1 4-1 16,-2 7-1-16,1 3 0 0,2 2-1 16,2 2 0-16,3 2 0 15,2-5-1-15,12-2-1 16,0-4 0-16,6-8 0 0,0-2 0 15,0-16 1-15,23 12-1 16,-5-12 2-16,2 0-2 16,4-7 0-16,1-5 1 0,2 0 0 15,1-3 0-15,2-6 0 16,-3 3 0-16,-1-2 0 16,-2 1 1-16,1-1-1 15,-4-1 0-15,-1 3 0 0,-1 0-1 16,-7 4 0-16,1 2 0 15,-13 12 0-15,17-17 0 16,-17 17-1-16,0 0 1 16,14-6-1-16,-14 6 1 0,0 0 0 15,4 6 0-15,-4-6 0 16,4 11 0-16,-4-11 0 16,14 11 1-16,-14-11-1 15,16 5 1-15,-5-5-1 0,1 0 1 16,1-5 0-16,6-3-1 15,-2-2 1-15,1-4-1 16,2-4 1-16,1 1-1 16,2-7 1-16,1 1-1 0,-5-3 0 15,4-4 0-15,-6-2 0 16,5 1-1-16,-4 1 1 16,1-2 0-16,-1 6 0 0,-6 0 0 15,1 6 0-15,-4 4 0 16,2 4 0-16,-11 12 0 15,4-14 0-15,-4 14 0 16,0 0 1-16,0 0-2 0,-7 11 1 16,3 3 0-16,0 0 0 15,3 7 0-15,1 1 0 16,0 0 0-16,5 3 0 16,3 1 1-16,-1 0-1 0,4 2 1 15,-2-2-1-15,-1 2 1 16,3-2-1-16,-4-1 1 15,-5 0 1-15,-2-3 0 16,0-2 1-16,-8-1 0 0,-10-4 1 16,-9-1 0-16,-4-4 0 15,-8-1 0-15,-4-1-1 16,-1-4-3-16,5 2-5 0,-5-7-13 16,5-2-60-16,9 3-5 15,2 3-6-15,14-2-5 16,14-1-5-16</inkml:trace>
        </inkml:traceGroup>
      </inkml:traceGroup>
    </inkml:traceGroup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4:39.81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126C564-80C5-4AA9-807C-9DFAD28FF4BE}" emma:medium="tactile" emma:mode="ink">
          <msink:context xmlns:msink="http://schemas.microsoft.com/ink/2010/main" type="writingRegion" rotatedBoundingBox="15163,11324 15178,11324 15178,11339 15163,11339"/>
        </emma:interpretation>
      </emma:emma>
    </inkml:annotationXML>
    <inkml:traceGroup>
      <inkml:annotationXML>
        <emma:emma xmlns:emma="http://www.w3.org/2003/04/emma" version="1.0">
          <emma:interpretation id="{2C19723E-F0B6-40A4-8337-B14D712EACE8}" emma:medium="tactile" emma:mode="ink">
            <msink:context xmlns:msink="http://schemas.microsoft.com/ink/2010/main" type="paragraph" rotatedBoundingBox="15163,11324 15178,11324 15178,11339 15163,113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0CD3CA-245F-4362-8E5C-7E89FF8E733B}" emma:medium="tactile" emma:mode="ink">
              <msink:context xmlns:msink="http://schemas.microsoft.com/ink/2010/main" type="inkBullet" rotatedBoundingBox="15163,11324 15178,11324 15178,11339 15163,11339"/>
            </emma:interpretation>
            <emma:one-of disjunction-type="recognition" id="oneOf0">
              <emma:interpretation id="interp0" emma:lang="en-IN" emma:confidence="0">
                <emma:literal>.</emma:literal>
              </emma:interpretation>
              <emma:interpretation id="interp1" emma:lang="en-IN" emma:confidence="0">
                <emma:literal>`</emma:literal>
              </emma:interpretation>
              <emma:interpretation id="interp2" emma:lang="en-IN" emma:confidence="0">
                <emma:literal>'</emma:literal>
              </emma:interpretation>
              <emma:interpretation id="interp3" emma:lang="en-IN" emma:confidence="0">
                <emma:literal>l</emma:literal>
              </emma:interpretation>
              <emma:interpretation id="interp4" emma:lang="en-IN" emma:confidence="0">
                <emma:literal>,</emma:literal>
              </emma:interpretation>
            </emma:one-of>
          </emma:emma>
        </inkml:annotationXML>
        <inkml:trace contextRef="#ctx0" brushRef="#br0">13278 9996 42 0,'0'0'43'0,"0"0"-5"15,0 0-40-15,0 0-7 16,0 0-6-16,0 0-6 0,0 0-1 16,0 0-3-16,0 0-3 15</inkml:trace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5:01.2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3784F87-C8F2-445E-95E0-9A4E965B86DD}" emma:medium="tactile" emma:mode="ink">
          <msink:context xmlns:msink="http://schemas.microsoft.com/ink/2010/main" type="writingRegion" rotatedBoundingBox="14795,13024 15269,13024 15269,13089 14795,13089"/>
        </emma:interpretation>
      </emma:emma>
    </inkml:annotationXML>
    <inkml:traceGroup>
      <inkml:annotationXML>
        <emma:emma xmlns:emma="http://www.w3.org/2003/04/emma" version="1.0">
          <emma:interpretation id="{3F4F5DFC-7861-4A39-88E3-C6B4F6193419}" emma:medium="tactile" emma:mode="ink">
            <msink:context xmlns:msink="http://schemas.microsoft.com/ink/2010/main" type="paragraph" rotatedBoundingBox="14795,13024 15269,13024 15269,13089 14795,130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E612BD-1A6D-4C08-929E-33A3C8CF5E4C}" emma:medium="tactile" emma:mode="ink">
              <msink:context xmlns:msink="http://schemas.microsoft.com/ink/2010/main" type="line" rotatedBoundingBox="14795,13024 15269,13024 15269,13089 14795,13089"/>
            </emma:interpretation>
          </emma:emma>
        </inkml:annotationXML>
        <inkml:traceGroup>
          <inkml:annotationXML>
            <emma:emma xmlns:emma="http://www.w3.org/2003/04/emma" version="1.0">
              <emma:interpretation id="{9504BF5C-E6F2-4A73-8B99-DB176DFCED83}" emma:medium="tactile" emma:mode="ink">
                <msink:context xmlns:msink="http://schemas.microsoft.com/ink/2010/main" type="inkWord" rotatedBoundingBox="14795,13024 15269,13024 15269,13089 14795,13089"/>
              </emma:interpretation>
              <emma:one-of disjunction-type="recognition" id="oneOf0">
                <emma:interpretation id="interp0" emma:lang="en-IN" emma:confidence="0">
                  <emma:literal>z</emma:literal>
                </emma:interpretation>
                <emma:interpretation id="interp1" emma:lang="en-IN" emma:confidence="0">
                  <emma:literal>+</emma:literal>
                </emma:interpretation>
                <emma:interpretation id="interp2" emma:lang="en-IN" emma:confidence="0">
                  <emma:literal>-</emma:literal>
                </emma:interpretation>
                <emma:interpretation id="interp3" emma:lang="en-IN" emma:confidence="0">
                  <emma:literal>w</emma:literal>
                </emma:interpretation>
                <emma:interpretation id="interp4" emma:lang="en-IN" emma:confidence="0">
                  <emma:literal>_</emma:literal>
                </emma:interpretation>
              </emma:one-of>
            </emma:emma>
          </inkml:annotationXML>
          <inkml:trace contextRef="#ctx0" brushRef="#br0">12922 11723 19 0,'-3'-11'59'15,"3"11"-17"-15,0 0-7 16,-9-11 2-16,9 11 1 16,0 0-5-16,0 0-4 0,0 0-3 15,0 0-4-15,0 0-3 16,0 7-2-16,0-7-3 15,0 0-3-15,0 0-3 16,0 0-1-16,0 0-2 16,0 0-1-16,6 5-2 0,-6-5 1 15,16 0-1-15,-4 0 0 16,2 0 2-16,2 4-1 16,3-4 0-16,1 0 1 15,3 0-1-15,1 0 0 0,-1 0 0 16,1 0-1-16,4 0 1 15,-1 0-2-15,-3 0 1 16,0 0 0-16,-3 0-1 0,2 0 1 16,-3 1-1-16,2 1 1 15,-6-1-1-15,-1 2 0 16,-1-2 1-16,-2 0-1 16,-12-1 0-16,19 3 1 0,-19-3-1 15,0 0 0-15,12 1 1 16,-12-1-1-16,0 0 1 15,0 0-1-15,0 0 0 0,0 0 0 16,0 0 0-16,-10 6 0 16,10-6 0-16,-21 3-1 15,11-1 0-15,-5 1 0 16,2-2 0-16,-5 2 0 0,3-1 0 16,-2 0 0-16,0 0 0 15,-2 0 0-15,4-1 0 16,2 1 0-16,-1-1-1 15,14-1 1-15,-16 1 0 0,16-1-1 16,0 0 0-16,0 0-1 16,12 0-2-16,3-5-7 15,8 4-17-15,1-6-55 16,4-2 0-16,-1-1-7 0,-2-6-6 16,1-1 2-16</inkml:trace>
        </inkml:traceGroup>
      </inkml:traceGroup>
    </inkml:traceGroup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9:22.09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EAE2D0D-B526-47C1-B9C9-79B2A82A3C8E}" emma:medium="tactile" emma:mode="ink">
          <msink:context xmlns:msink="http://schemas.microsoft.com/ink/2010/main" type="writingRegion" rotatedBoundingBox="1844,1190 10826,264 11779,9502 2796,10428"/>
        </emma:interpretation>
      </emma:emma>
    </inkml:annotationXML>
    <inkml:traceGroup>
      <inkml:annotationXML>
        <emma:emma xmlns:emma="http://www.w3.org/2003/04/emma" version="1.0">
          <emma:interpretation id="{440FD239-8CF5-4020-98E2-9FFEDFD0E50D}" emma:medium="tactile" emma:mode="ink">
            <msink:context xmlns:msink="http://schemas.microsoft.com/ink/2010/main" type="paragraph" rotatedBoundingBox="2271,1090 9519,553 9686,2814 2438,33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AA4013-9313-4FD2-90A9-78FC105E7F5F}" emma:medium="tactile" emma:mode="ink">
              <msink:context xmlns:msink="http://schemas.microsoft.com/ink/2010/main" type="inkBullet" rotatedBoundingBox="2305,1554 2498,1540 2510,1710 2318,1725"/>
            </emma:interpretation>
            <emma:one-of disjunction-type="recognition" id="oneOf0">
              <emma:interpretation id="interp0" emma:lang="en-IN" emma:confidence="0">
                <emma:literal>of</emma:literal>
              </emma:interpretation>
              <emma:interpretation id="interp1" emma:lang="en-IN" emma:confidence="0">
                <emma:literal>at</emma:literal>
              </emma:interpretation>
              <emma:interpretation id="interp2" emma:lang="en-IN" emma:confidence="0">
                <emma:literal>it</emma:literal>
              </emma:interpretation>
              <emma:interpretation id="interp3" emma:lang="en-IN" emma:confidence="0">
                <emma:literal>o</emma:literal>
              </emma:interpretation>
              <emma:interpretation id="interp4" emma:lang="en-IN" emma:confidence="0">
                <emma:literal>off</emma:literal>
              </emma:interpretation>
            </emma:one-of>
          </emma:emma>
        </inkml:annotationXML>
        <inkml:trace contextRef="#ctx0" brushRef="#br0">80 180 4 0,'0'0'52'16,"0"-16"-4"-16,0 16-4 15,-1-12-2-15,1 12-5 0,-14-10-1 16,14 10-7-16,-9-9-5 16,9 9-2-16,0 0-5 15,-15-10-2-15,15 10-5 16,0 0-1-16,0 0-3 16,0 0-2-16,0 0-2 0,-12 7-1 15,12-7 0-15,-1 12 0 16,1-12-1-16,0 15 1 15,0-15-1-15,0 0 1 16,11 13 1-16,-11-13-1 0,20 0 1 16,-4-1 0-16,-3-6 0 15,5-3 0-15,-2-3 0 16,0 1 0-16,-1-5 0 16,-5 4 0-16,4-4 0 0,-8 2 1 15,1 1-1-15,-6 1 1 16,-1 2 0-16,0 11 0 15,-4-18-1-15,4 18-1 0,-10-8 0 16,10 8 0-16,-22 2 0 16,10 5-1-16,1 5-1 15,-5 2 1-15,6-1-1 0,-4 4 1 16,8-3-1-16,-1-3 1 16,3 1-1-16,4-12 1 15,0 12 1-15,0-12-1 16,19 0 0-16,-19 0 2 0,18-5-1 15,-18 5 1-15,11-13 0 16,-11 13-1-16,-1-17-1 16,-11 9-1-16,-4 4-5 15,-9-4-12-15,7-1-48 0,0 9-14 16,0 0-6-16,3 4-5 16,15-4-3-16</inkml:trace>
      </inkml:traceGroup>
      <inkml:traceGroup>
        <inkml:annotationXML>
          <emma:emma xmlns:emma="http://www.w3.org/2003/04/emma" version="1.0">
            <emma:interpretation id="{8068919A-7ABE-48BB-8172-EB62A719FAD3}" emma:medium="tactile" emma:mode="ink">
              <msink:context xmlns:msink="http://schemas.microsoft.com/ink/2010/main" type="line" rotatedBoundingBox="3506,998 9519,553 9686,2814 3673,3259"/>
            </emma:interpretation>
          </emma:emma>
        </inkml:annotationXML>
        <inkml:traceGroup>
          <inkml:annotationXML>
            <emma:emma xmlns:emma="http://www.w3.org/2003/04/emma" version="1.0">
              <emma:interpretation id="{ED36BCAF-1752-4E72-A7E2-A22ACFE62590}" emma:medium="tactile" emma:mode="ink">
                <msink:context xmlns:msink="http://schemas.microsoft.com/ink/2010/main" type="inkWord" rotatedBoundingBox="3506,998 9519,553 9686,2814 3673,3259"/>
              </emma:interpretation>
              <emma:one-of disjunction-type="recognition" id="oneOf1">
                <emma:interpretation id="interp5" emma:lang="en-IN" emma:confidence="0">
                  <emma:literal>Corporate</emma:literal>
                </emma:interpretation>
                <emma:interpretation id="interp6" emma:lang="en-IN" emma:confidence="0">
                  <emma:literal>Corporals</emma:literal>
                </emma:interpretation>
                <emma:interpretation id="interp7" emma:lang="en-IN" emma:confidence="0">
                  <emma:literal>Corporals'</emma:literal>
                </emma:interpretation>
                <emma:interpretation id="interp8" emma:lang="en-IN" emma:confidence="0">
                  <emma:literal>Corporali</emma:literal>
                </emma:interpretation>
                <emma:interpretation id="interp9" emma:lang="en-IN" emma:confidence="0">
                  <emma:literal>Corporal</emma:literal>
                </emma:interpretation>
              </emma:one-of>
            </emma:emma>
          </inkml:annotationXML>
          <inkml:trace contextRef="#ctx0" brushRef="#br0" timeOffset="2114.0345">3430 596 51 0,'28'-55'86'16,"-5"3"-2"-16,5 1-5 16,4 7-3-16,-3-1-60 0,4 9-6 15,3 1-2-15,0 10-3 16,-1 5-2-16,-4 11-2 16,1 8 0-16,-8 6 1 0,-5 14-1 15,-6 10-1-15,-3 8 1 16,-9 3 0-16,-4 6 0 15,-12 1-1-15,-6 4 1 16,-11-1-1-16,-4-4 0 0,-3-4-4 16,0-10-8-16,5-4-32 15,17-4-31-15,-1-11-6 16,18-13-6-16,0 0-3 16</inkml:trace>
          <inkml:trace contextRef="#ctx0" brushRef="#br0" timeOffset="1489.2888">2018-409 78 0,'2'-26'83'0,"-2"2"-2"15,0-2-5-15,0 26-29 16,-6-26-31-16,0 4-2 16,2 6-5-16,-6-5-3 15,10 21-3-15,-22-18 0 0,5 12-2 16,-5 6 1-16,-2 0-1 15,-4 13 1-15,-7 7 1 16,0 8-1-16,-6 9 1 16,-2 8 0-16,1 12-1 15,-2 10 1-15,-2 11-1 0,-2 12-2 16,-3 10 0-16,4 7-1 16,4 3 0-16,3 2-2 15,11-6 0-15,3-6-1 0,10-5 2 16,12-13 0-16,4-14 0 15,16-11 2-15,12-11 0 16,4-6 2-16,10-15 1 16,5-4 0-16,5-15-1 0,7-6 1 15,0-14-2-15,7-10 1 16,-6-10-1-16,5-9 0 16,-1-11 0-16,-5-5 0 15,1-7 0-15,-7-1 0 0,-4 1 0 16,-5 3 1-16,-5 8 0 15,-11 7 0-15,-5 9 0 16,-5 8 1-16,-9 11-1 0,-6 8 1 16,-3 12-1-16,-8-2 0 15,-6 6-1-15,-3 10-1 16,1 8 0-16,-6 6 0 16,1 9-1-16,-3 3 1 0,4 8-1 15,4 2 0-15,5 0 0 16,1 0 1-16,9-6-1 15,1-2 0-15,14-9 1 16,7-7 0-16,6-10 0 0,8-7 1 16,8-7-1-16,3-5 1 15,7-11 0-15,2-6 0 16,-4-8 1-16,-2-4-1 16,-3-4 0-16,-2-6 0 0,-12-3 0 15,-5-4 1-15,-4 0-1 16,-7 0 1-16,-8 5-1 15,-4 0 1-15,-4 8-1 16,0 6 0-16,-11 5 0 0,-2 8-1 16,-2 8 0-16,-6 7 0 15,-1 0-1-15,-2 14 0 16,1 6 0-16,3 6 0 16,1 1 0-16,7 8 0 0,3 1 0 15,8-2-1-15,2-2 1 16,15-4 0-16,7-7-1 15,5-6 1-15,8-6 0 16,6-7 1-16,-3-2 0 0,4-11 0 16,0-4 1-16,-2-3 0 15,-6-5 1-15,0-1-1 16,-7-2 0-16,-7-2 1 16,-7 1-1-16,-2 2 1 0,-8 1-1 15,-4 6 0-15,0 3-1 16,-5 3 0-16,5 14 0 15,-14-10-1-15,14 10 0 0,0 0 0 16,0 12 0-16,7-2-1 16,6 5 1-16,9 1 0 15,1 4 1-15,2 2-1 16,-2 7 0-16,0 1 1 0,-3 6 0 16,-8 1-1-16,0 5 1 15,-7-1 0-15,1-2-1 16,-2-7 1-16,-2-2 1 0,5-9-1 15,1-7 0-15,11-8 1 16,1-4-1-16,3-8-4 16,8-6-10-16,-3-11-27 15,1-3-39-15,7-7-5 16,3-6-6-16,-5-2-4 0</inkml:trace>
          <inkml:trace contextRef="#ctx0" brushRef="#br0" timeOffset="1797.7939">3755-337 19 0,'7'-57'87'15,"4"9"-1"-15,-7 3-2 0,-4-4-10 16,0 20-35-16,0 9-11 16,-3 2-7-16,3 18-11 15,0 0-2-15,0 0-3 16,-19 36-1-16,6 11-3 0,-3 16 0 15,-6 17-1-15,-3 14 2 16,-9 16-2-16,4 12 1 16,-3 9-1-16,1 3-1 15,3 6-1-15,2 1-2 0,0-3-2 16,-2 4-3-16,-2-1-4 16,-4-12-5-16,0-6-8 15,-4-16-21-15,4-5-33 16,3-15-5-16,3-19-2 15,5-15 2-15</inkml:trace>
          <inkml:trace contextRef="#ctx0" brushRef="#br0" timeOffset="3790.4845">4230 168 4 0,'18'8'81'0,"-14"4"3"15,-4 2-4-15,-4 7-4 16,-10-36-17-16,-5 40-53 15,3 12-1-15,-5 1-1 0,3 5-1 16,-6-6-3-16,9-1-1 16,3-5 0-16,8-8-1 15,4-5 2-15,0-18 2 0,27 12 1 16,-4-14 2-16,5-9 1 16,6-10 2-16,3-5 1 15,-7-4 1-15,5-4-2 16,-10-6-1-16,-8-2-2 0,-3 1-1 15,-5 1-1-15,-9 0 0 16,0 4-2-16,-10 4 0 16,-7 6-1-16,-3 8 0 15,-5 8 0-15,-3 8 0 16,0 4 0-16,1 13-1 16,1 6 1-16,3 7-1 0,5 0 0 15,15 2 0-15,3-3 0 16,16-4 0-16,14-6 1 15,13-6-1-15,6-7 1 0,9-4 0 16,7-7 1-16,4-6 0 16,-3-5 0-16,-5-3 1 15,-2-2 0-15,-8-2 0 16,-7 2 0-16,-10-2 0 0,-5 4 0 16,-10 3 0-16,-4 2 0 15,-10 4-1-15,-5 12-1 16,0 0 1-16,0 0-1 0,-6 14 0 15,-9 7-1-15,6 3 1 16,-2 6-1-16,4 0 0 16,2-2 1-16,5 0-1 15,5-3 1-15,15-7 0 0,7-1-1 16,7-7 1-16,6-3 0 16,7-6-1-16,2 0-1 15,2-6 0-15,-1-6-1 16,-3-2 0-16,-4-5 0 0,-4-1 0 15,-7-5 0-15,-3-5 1 16,-1 0 0-16,-3-5 0 16,-5-1 1-16,-2 0 0 15,3 2 1-15,-3 1-1 0,-4 5 0 16,-4 6 1-16,-3 0 1 16,-3 9-1-16,-4 12 1 15,0-15 0-15,0 15 0 0,-16 0 0 16,-1 3 0-16,-1 12 0 15,1 3 0-15,-5 8 0 16,4 0 0-16,-3 3 0 16,8-1 0-16,4 0-1 0,7-3 0 15,2-3 0-15,6-9 0 16,12-1 0-16,5-11 0 16,3-1 0-16,1-1 0 15,5-9 1-15,-3-1 1 0,-3-2 0 16,-5 1 0-16,-7 3 0 15,-14 9 0-15,17-13-1 16,-17 13 0-16,0 0 0 0,0 10 0 16,0 2-2-16,-1 2-1 15,-1 3-2-15,2 1 0 16,2-6-1-16,6-1 0 16,12-7-1-16,5-4 0 0,11-4 0 15,1-10 2-15,6-5 2 16,4-7 0-16,-2-6 2 15,1-7 1-15,-5-7 2 0,-5-1 0 16,2-11 1-16,-4-4-1 16,-4-11 0-16,3-1 1 15,-5-1-2-15,0-2 1 16,-1 6 0-16,-5 6-1 0,-5 7 2 16,-1 11 0-16,-8 14-1 15,-4 6 2-15,-4 10-2 16,0 17 0-16,-2-13 0 15,2 13-1-15,-21 15 0 0,8 9-1 16,-6 11 0-16,-4 9 0 16,-1 14 0-16,-7 10 0 15,1 8-1-15,2 6 0 16,3 2-2-16,1 4 0 16,2-3 0-16,9-5 0 0,1-7-1 15,8-8 1-15,4-7 0 16,0-7 1-16,5-12 2 15,13-10-1-15,0-10 1 0,5-7-1 16,5-12 0-16,2-2 0 16,3-17 0-16,1-7-1 15,1-7 1-15,2-9-1 16,-1-6 0-16,-1 0 1 16,-1 0 0-16,-3 4 0 0,-3 4 1 15,-5 8 0-15,-7 6 0 16,-4 11 1-16,-12 15-1 15,0 0-1-15,0 0 1 0,0 17-1 16,-11 9 1-16,-6 4-1 16,-5 6 0-16,-1 3 0 15,1 4 0-15,1-4 0 0,8 1 0 16,1-5 0-16,11-7 0 16,1-2-1-16,16-6 1 15,5-7 1-15,10-4-1 16,3-4 1-16,7-5 0 0,2-4 1 15,4-6-1-15,-3-6 0 16,-5-2-1-16,0-6-2 16,-3-1-1-16,-6-4-2 15,-8-2-2-15,-3-1-2 0,-4-1-3 16,-3 0-1-16,-5 2-3 16,-2-3-8-16,-1 6-12 15,1-2-13-15,-5-1-21 16,0 6-10-16,0-1-2 0,0-2 6 15</inkml:trace>
          <inkml:trace contextRef="#ctx0" brushRef="#br0" timeOffset="4027.4321">6692-397 57 0,'-38'-13'70'0,"5"-2"-5"16,-2 4-4-16,3 0-9 16,5 3-7-16,5 2-7 15,12-3-8-15,10 9-7 16,20-21-5-16,17 7-4 0,13-4-5 15,16-1-2-15,9-3-1 16,12 2-1-16,-1 1-1 16,-2 0-1-16,-10 4-1 15,-10 4 0-15,-15 0-6 0,-17 5-3 16,-17 3-5-16,-15 3-9 16,-19 9-30-16,-17 6-36 15,-14 6-1-15,-6 2-7 16,-13 7-3-16</inkml:trace>
        </inkml:traceGroup>
      </inkml:traceGroup>
    </inkml:traceGroup>
    <inkml:traceGroup>
      <inkml:annotationXML>
        <emma:emma xmlns:emma="http://www.w3.org/2003/04/emma" version="1.0">
          <emma:interpretation id="{4C2E2E9B-174E-4038-997A-BF5A2781ECDE}" emma:medium="tactile" emma:mode="ink">
            <msink:context xmlns:msink="http://schemas.microsoft.com/ink/2010/main" type="paragraph" rotatedBoundingBox="2785,3949 7194,3808 7224,4757 2816,48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59A4D5-6326-46D0-B733-649B5B1B880A}" emma:medium="tactile" emma:mode="ink">
              <msink:context xmlns:msink="http://schemas.microsoft.com/ink/2010/main" type="inkBullet" rotatedBoundingBox="2795,4257 3026,4250 3031,4420 2801,4427"/>
            </emma:interpretation>
            <emma:one-of disjunction-type="recognition" id="oneOf2">
              <emma:interpretation id="interp10" emma:lang="en-IN" emma:confidence="0">
                <emma:literal>a</emma:literal>
              </emma:interpretation>
              <emma:interpretation id="interp11" emma:lang="en-IN" emma:confidence="0">
                <emma:literal>@</emma:literal>
              </emma:interpretation>
              <emma:interpretation id="interp12" emma:lang="en-IN" emma:confidence="0">
                <emma:literal>D</emma:literal>
              </emma:interpretation>
              <emma:interpretation id="interp13" emma:lang="en-IN" emma:confidence="0">
                <emma:literal>.</emma:literal>
              </emma:interpretation>
              <emma:interpretation id="interp14" emma:lang="en-IN" emma:confidence="0">
                <emma:literal>o</emma:literal>
              </emma:interpretation>
            </emma:one-of>
          </emma:emma>
        </inkml:annotationXML>
        <inkml:trace contextRef="#ctx0" brushRef="#br0" timeOffset="4869.7917">720 2798 68 0,'-16'1'72'16,"16"-1"-1"-16,-24 14-2 15,6-4-48-15,10 1-6 16,-5 2 0-16,3-2-4 0,2 2-2 16,0 0 0-16,8-13 3 15,0 0 0-15,0 0-2 16,0 0-1-16,18-3 1 0,-1-9 0 16,-5-6 1-16,3 0-1 15,-3-3-2-15,-3 0 0 16,-6-1-1-16,-3 2-1 15,-3 4 0-15,-13 4-2 0,-1 4 0 16,-7 8-2-16,-4 1-3 16,-5 11-4-16,7 10-13 15,-4 8-62-15,11-5-5 16,9 0-4-16,6-2-7 0,9-1-2 16</inkml:trace>
      </inkml:traceGroup>
      <inkml:traceGroup>
        <inkml:annotationXML>
          <emma:emma xmlns:emma="http://www.w3.org/2003/04/emma" version="1.0">
            <emma:interpretation id="{7F533BA2-5A68-4DDA-8A62-42D8B579060D}" emma:medium="tactile" emma:mode="ink">
              <msink:context xmlns:msink="http://schemas.microsoft.com/ink/2010/main" type="line" rotatedBoundingBox="4276,3901 7194,3808 7224,4757 4307,4850">
                <msink:destinationLink direction="with" ref="{88B1A561-6E9F-4736-BE66-FA33939E249B}"/>
                <msink:destinationLink direction="with" ref="{BC5F9307-0F19-43E4-A1CC-4B5080B2189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3296035-98F7-4D71-B918-1C7BF8132908}" emma:medium="tactile" emma:mode="ink">
                <msink:context xmlns:msink="http://schemas.microsoft.com/ink/2010/main" type="inkWord" rotatedBoundingBox="4276,3901 7194,3808 7224,4757 4307,4850">
                  <msink:destinationLink direction="with" ref="{1A058270-977E-4952-8280-F8F12E621E58}"/>
                </msink:context>
              </emma:interpretation>
              <emma:one-of disjunction-type="recognition" id="oneOf3">
                <emma:interpretation id="interp15" emma:lang="en-IN" emma:confidence="0">
                  <emma:literal>him</emma:literal>
                </emma:interpretation>
                <emma:interpretation id="interp16" emma:lang="en-IN" emma:confidence="0">
                  <emma:literal>in m</emma:literal>
                </emma:interpretation>
                <emma:interpretation id="interp17" emma:lang="en-IN" emma:confidence="0">
                  <emma:literal>i m</emma:literal>
                </emma:interpretation>
                <emma:interpretation id="interp18" emma:lang="en-IN" emma:confidence="0">
                  <emma:literal>it m</emma:literal>
                </emma:interpretation>
                <emma:interpretation id="interp19" emma:lang="en-IN" emma:confidence="0">
                  <emma:literal>rim</emma:literal>
                </emma:interpretation>
              </emma:one-of>
            </emma:emma>
          </inkml:annotationXML>
          <inkml:trace contextRef="#ctx0" brushRef="#br0" timeOffset="7556.1021">3139 2563 55 0,'4'-57'91'0,"0"7"-5"16,-4 9-4-16,0 9-3 0,0 6-57 15,-2 11-9-15,0-3-11 16,2 18-23-16,0 0-53 15,0 0-5-15,0 22-8 0,-2 0-3 16</inkml:trace>
          <inkml:trace contextRef="#ctx0" brushRef="#br0" timeOffset="7965.9942">3183 2966 17 0,'13'12'83'0,"2"-8"1"0,2-4-4 15,1-1-5-15,-2-14-39 16,12-1-20-16,2-7-5 16,5-5-5-16,-3-5-3 15,3-2-2-15,-7-2 0 0,-3-2-1 16,-3 5 1-16,-6-1 0 16,-8 7 2-16,-2 2 1 15,-3 6 1-15,-3 5 0 16,0 15 1-16,0-18-2 0,0 18 0 15,0 0-1-15,0 0-1 16,-7 8-1-16,5 5-1 16,2 6 1-16,0 7-2 0,-2 3 2 15,2 5-1-15,0 3 1 16,0 1 0-16,0 1 0 16,0 1 0-16,2-1 0 15,-2-5 0-15,0 0 0 0,0-5 0 16,1-6-1-16,2-2 0 15,1-6-3-15,-4-15-9 16,15 7-34-16,5-10-34 16,1-10-3-16,5-10-6 0,2-3-4 15</inkml:trace>
          <inkml:trace contextRef="#ctx0" brushRef="#br0" timeOffset="8589.1093">3899 2698 38 0,'21'-29'85'16,"-9"3"-3"-16,2 2-3 15,-14 24-8-15,20-13-45 16,-20 13-8-16,19-6-6 0,-19 6-5 16,9 13-2-16,-9 9-1 15,0 5 0-15,-5 7 0 16,-10 7 0-16,0 0-1 16,-2 1-1-16,-2 0-1 0,-5-6 0 15,8-7-2-15,4-6 2 16,4-8-1-16,8-15-1 15,0 0 2-15,12-6-1 0,7-15 1 16,3-7 0 0,8-5 1-16,-1-8 0 0,9-4 0 15,-1-3 0-15,2 2 0 16,4 0-1-16,-8 7 1 0,1 8-1 16,-6 4 0-16,-2 12 0 15,-8 9 1-15,-3 6 0 16,-8 13 0-16,-5 8 0 15,-4 4 0-15,0 6-1 0,-9 2 0 16,0 0 1-16,-4 0-2 16,5-4 0-16,0-4 0 15,4-6 0-15,4-6-1 0,0-13 0 16,18 1 1-16,2-6-1 16,7-10 1-16,8-9 0 15,1-4 0-15,6-6 1 16,-1-1-1-16,1-1 1 0,0 1-1 15,-3 3 1-15,-10 6-1 16,-6 8 1-16,-3 11 0 16,-20 7 0-16,11 13 1 15,-13 13 0-15,-6 8 0 0,-9 4 1 16,-2 5-1-16,6-3-1 16,-1 0 0-16,13-7-2 15,1-8 0-15,19-9-4 16,7-10-3-16,11-6-4 15,3-5-1-15,3-7-3 0,1-10-11 16,-25-3-44-16,10 1-13 16,-10 0-4-16,-10 1 0 15,-7 1 8-15</inkml:trace>
          <inkml:trace contextRef="#ctx0" brushRef="#br0" timeOffset="7398.1268">1988 2993 60 0,'39'-17'74'0,"7"-3"1"15,2-5-1-15,-20-5-46 16,39 2-6-16,7-4-4 16,2 0-4-16,7-2-4 0,-5 4-2 15,-1 3-4-15,-4 3-1 16,-11 7-2-16,-4 6 0 15,-14 7 2-15,-8 10 1 16,-10 12 1-16,-16 14 1 0,-7 13 0 16,-3 7 1-16,-11 10 0 15,-10 5-1-15,-6 8-2 16,-5-4-5-16,0-3-8 16,4-12-19-16,2-14-49 0,18-11-3 15,8-31-6-15,8 0-5 16</inkml:trace>
        </inkml:traceGroup>
      </inkml:traceGroup>
    </inkml:traceGroup>
    <inkml:traceGroup>
      <inkml:annotationXML>
        <emma:emma xmlns:emma="http://www.w3.org/2003/04/emma" version="1.0">
          <emma:interpretation id="{A88E1371-805B-4B04-9414-441BF4706C44}" emma:medium="tactile" emma:mode="ink">
            <msink:context xmlns:msink="http://schemas.microsoft.com/ink/2010/main" type="paragraph" rotatedBoundingBox="3497,6221 8715,5683 8845,6946 3627,74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6A9303-88CF-417B-8A92-EAAB24FAE22C}" emma:medium="tactile" emma:mode="ink">
              <msink:context xmlns:msink="http://schemas.microsoft.com/ink/2010/main" type="inkBullet" rotatedBoundingBox="3562,6848 3801,6823 3819,6998 3580,7023"/>
            </emma:interpretation>
            <emma:one-of disjunction-type="recognition" id="oneOf4">
              <emma:interpretation id="interp20" emma:lang="en-IN" emma:confidence="0">
                <emma:literal>.</emma:literal>
              </emma:interpretation>
              <emma:interpretation id="interp21" emma:lang="en-IN" emma:confidence="0">
                <emma:literal>`</emma:literal>
              </emma:interpretation>
              <emma:interpretation id="interp22" emma:lang="en-IN" emma:confidence="0">
                <emma:literal>a</emma:literal>
              </emma:interpretation>
              <emma:interpretation id="interp23" emma:lang="en-IN" emma:confidence="0">
                <emma:literal>'</emma:literal>
              </emma:interpretation>
              <emma:interpretation id="interp24" emma:lang="en-IN" emma:confidence="0">
                <emma:literal>o</emma:literal>
              </emma:interpretation>
            </emma:one-of>
          </emma:emma>
        </inkml:annotationXML>
        <inkml:trace contextRef="#ctx0" brushRef="#br0" timeOffset="9168.843">1501 5368 61 0,'0'0'75'15,"-21"6"0"-15,21-6-3 16,-19 3-43-16,10 10-5 16,-3 0-6-16,-3 4-2 0,3-2-2 15,-1-1-2-15,3-1-1 16,10-13-1-16,-12 10-2 15,12-10-1-15,4-10 0 16,3-7-1-16,1-1 0 0,-4-7-1 16,-3 0 0-16,-1 2 0 15,-1 3 1-15,-10 3-2 16,-6 7 0-16,-5 7-1 16,-3 3-2-16,5 7-6 0,-4 1-11 15,10-20-53-15,2 21-17 16,12-9-2-16,0 19-7 15,11-16-4-15</inkml:trace>
      </inkml:traceGroup>
      <inkml:traceGroup>
        <inkml:annotationXML>
          <emma:emma xmlns:emma="http://www.w3.org/2003/04/emma" version="1.0">
            <emma:interpretation id="{4C2FBB08-D0D9-4E86-A73F-6FB2BEB73A7F}" emma:medium="tactile" emma:mode="ink">
              <msink:context xmlns:msink="http://schemas.microsoft.com/ink/2010/main" type="line" rotatedBoundingBox="4260,6143 8715,5683 8845,6946 4390,7405">
                <msink:destinationLink direction="with" ref="{88B1A561-6E9F-4736-BE66-FA33939E249B}"/>
                <msink:destinationLink direction="with" ref="{BC5F9307-0F19-43E4-A1CC-4B5080B2189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6A6BC96-9C86-4138-BED6-785A2070BAD2}" emma:medium="tactile" emma:mode="ink">
                <msink:context xmlns:msink="http://schemas.microsoft.com/ink/2010/main" type="inkWord" rotatedBoundingBox="4260,6143 8715,5683 8845,6946 4390,7405"/>
              </emma:interpretation>
              <emma:one-of disjunction-type="recognition" id="oneOf5">
                <emma:interpretation id="interp25" emma:lang="en-IN" emma:confidence="0">
                  <emma:literal>Business</emma:literal>
                </emma:interpretation>
                <emma:interpretation id="interp26" emma:lang="en-IN" emma:confidence="0">
                  <emma:literal>Bunny</emma:literal>
                </emma:interpretation>
                <emma:interpretation id="interp27" emma:lang="en-IN" emma:confidence="0">
                  <emma:literal>Bushy</emma:literal>
                </emma:interpretation>
                <emma:interpretation id="interp28" emma:lang="en-IN" emma:confidence="0">
                  <emma:literal>Busines</emma:literal>
                </emma:interpretation>
                <emma:interpretation id="interp29" emma:lang="en-IN" emma:confidence="0">
                  <emma:literal>Busty</emma:literal>
                </emma:interpretation>
              </emma:one-of>
            </emma:emma>
          </inkml:annotationXML>
          <inkml:trace contextRef="#ctx0" brushRef="#br0" timeOffset="10032.8627">2390 5255 50 0,'17'12'89'15,"-9"6"-4"-15,-7 1-4 0,-2 7-5 16,1-26-36-16,-23 41-37 16,7-1-2-16,-3 6 1 15,-7 3-1-15,-3 1-1 16,-3 2 0-16,2 0 0 15,1-4 0-15,-2-4 1 0,3-6 0 16,6-6 2-16,6-8 2 16,0-9-2-16,4-11 2 15,12-4-1-15,-7-24 1 0,7-7-1 16,4-12-1-16,4-7-1 16,1-13-2-16,5-10 0 15,2-6 0-15,4-9 0 16,7-7-2-16,7-2 1 0,6-2-1 15,8-4 1-15,9 7 1 16,-1 6-1-16,8 11 1 16,1 7 0-16,-2 15 1 15,2 9-1-15,-2 15 0 0,-5 10 0 16,-4 12 0-16,-2 8 0 16,-8 8 0-16,-5 13 0 15,-9 14 0-15,-9 7 0 16,-12 13 0-16,-9 6 1 0,-16 9-1 15,-12 5 1-15,-16 1 0 16,-4 2 0-16,-13-4 0 16,2-7 1-16,-1-10 0 15,8-7 0-15,2-13 1 0,11-10-1 16,8-11-1-16,10-7 1 16,12-6-2-16,9 0 1 15,-2-11-1-15,2 11-1 16,16-17 0-16,7 12 1 0,4 4 0 15,6 1-1-15,-3 7 1 16,5 12 0-16,-3 2 1 16,-4 10-1-16,-4 3 1 0,-6 5 0 15,-13 4 0-15,-6 1 0 16,-10 4 1-16,-19-4-1 16,-11 3 0-16,-13-5 1 15,-7-3 0-15,-8-8 1 0,-2-6-1 16,4-10 0-16,5-8-1 15,9-7 1-15,11-7-1 16,9-8-2-16,14-4-1 16,11-3-2-16,7 3 0 0,1 2-1 15,4 6-1-15,13 4-1 16,0 7-5-16,5-2-4 16,9 2-13-16,-4 2-25 15,9 1-26-15,12 0-5 0,7-2-4 16,4-3-2-16</inkml:trace>
          <inkml:trace contextRef="#ctx0" brushRef="#br0" timeOffset="11002.8372">3062 5457 11 0,'51'-45'80'0,"-12"4"2"16,-4-6-3-16,-12 12-23 0,-9-1-15 16,5 7-7-16,-8 2-13 15,-4 5-6-15,-7 22-5 16,0-13-3-16,0 13-1 15,-12 20-1-15,-2 4-1 16,-9 12-1-16,-1 5 0 0,1 8 1 16,-3 3-1-16,3 1 0 15,0-1 0-15,6-4-1 16,9-6 0-16,6-5 0 0,5-12-1 16,16-7 0-16,6-11 0 15,10-7 0-15,8-7-1 16,5-11 1-16,5-9-1 15,-3-7 0-15,5-1 0 0,-5-8 0 16,-3 0-1-16,-8-2 1 16,-4 0 0-16,-4 4 0 15,-6 3 0-15,-6 9 1 16,-4 3 0-16,-7 10 1 0,-8 16-1 16,0 0 1-16,0 14 0 15,-8 11 0-15,-9 6 0 16,3 4-1-16,-1 1 0 0,-2 3 0 15,4-5-1-15,4-3-1 16,6-8 1-16,5-8 0 16,11-8 0-16,10-7-1 15,8-5 1-15,8-12-1 0,1-6 1 16,7-8 0-16,0-4 0 16,2-4 0-16,-3-3 0 15,-3-3-1-15,-3 0 1 16,-6 2-1-16,-5 3 1 0,-1 4 0 15,-12 7 0-15,-4 5 0 16,-9 8 0-16,-3 16 0 16,-4-2 0-16,-13 7 0 15,-1 12 1-15,1 5-1 0,-1 3 0 16,4 3 0-16,7 5 1 16,7-4-1-16,8 0 0 15,12-1 0-15,7-2 0 0,0-1 1 16,5 1-1-16,-3-3 1 15,-6-1 0-15,-3 4-1 16,-9-5 1-16,-11 5 0 16,-7-2 0-16,-14-2 0 0,-6-2-1 15,-12 0 1-15,-5-5-1 16,1 2 1-16,-3-8-1 16,2-5-1-16,11 0-3 0,3-4-2 15,17-4-3-15,13 4-4 16,0-21-6-16,8 0-7 15,16 3-4-15,5-4-1 16,13-3 4-16,8-2 3 0,-1-2 4 16,5-4 6-16,-1-3 6 15,2 1 11-15,-5-7 7 16,5 5 6-16,-11-3 2 16,-4 5 3-16,-5 6 0 0,-1 5 1 15,-7 8-1-15,-7 9-2 16,-5 7-2-16,-6 12-4 15,-5 9-5-15,-4 8-1 0,0 4-3 16,-3 6-1-16,-14 2 0 16,3-1-2-16,0-5-2 15,0-5-7-15,9-10-36 16,2-3-38-16,3-17-3 0,12 2-5 16,6-13-7-16</inkml:trace>
          <inkml:trace contextRef="#ctx0" brushRef="#br0" timeOffset="11533.2099">4745 4947 66 0,'0'-51'86'0,"0"6"-3"15,-8 6-5-15,0-6-29 0,5 17-26 16,-1 14-19-16,-3 1-12 16,7 13-8-16,0 0-6 15,0 0-1-15,-10 13 1 16,10 5-2-16,0 0 4 15,0 5 8-15,1-3 9 0,6 4 9 16,8-2 8-16,-5-7 3 16,6 7 4-16,6-11 0 15,2 5 1-15,0-12-2 0,2 10-1 16,-1-5-4-16,-1 6-4 16,-2 0-2-16,-2 5-3 15,-14 4 0-15,0 7-1 16,-6 2 0-16,-3 2-2 0,-10 1 2 15,-6-2-2-15,0-2 0 16,-1-4 0-16,5-4-1 16,-2-5 1-16,7-9-1 0,10-10 0 15,0 0-1-15,6-12-1 16,14-10 1-16,3-5-1 16,4-6 1-16,2-7 0 15,6-3-1-15,1 2 2 0,-2 1 0 16,3 6 0-16,-5 1 2 15,2 10-1-15,-5 8 0 16,-4 11 0-16,-4 4 1 16,-10 15-1-16,-2 9 0 15,-9 6-1-15,-3 8 0 0,-10-2 0 16,0 5-3-16,-1-5-3 16,6 5-11-16,27-7-66 15,-19-9-5-15,5-8-4 16,-5-17-7-16,24 7-2 0</inkml:trace>
          <inkml:trace contextRef="#ctx0" brushRef="#br0" timeOffset="12544.8577">5450 5082 6 0,'11'-14'86'0,"-11"14"1"16,9-17-5-16,-9 17-4 15,0 0-26-15,10-20-36 0,-10 20-7 16,13-13-4-16,1 5-3 15,-2-2 0-15,4-2-1 16,2 0 1-16,4-2-1 16,-5-3 1-16,6-4-1 0,-7 1 0 15,3-1 0-15,-8 0 0 16,1 3 2-16,-8-1-2 16,-1 6 1-16,-3 13-1 15,-4-13 1-15,-10 13 0 0,-2 9 0 16,-4 8 0-16,-6 5-1 15,-7 10 1-15,2 4-1 16,0 6 1-16,-1 6-1 0,5 1 0 16,10-2 0-16,3-1 0 15,10-7 0-15,4-6 1 16,10-9-1-16,11-10 0 16,13-10 1-16,3-4 0 0,8-9 0 15,1-9-1-15,3-7 1 16,-1-5-1-16,-1-1 0 15,0-6 0-15,1-1-1 0,-10-4 0 16,-3-1 1-16,-6 2 0 16,1 0 0-16,-10 9 0 15,-2 2 1-15,-3 6 0 16,-12 9 0-16,-3 15-1 16,0 0 0-16,-16 0 0 0,-2 8-1 15,-2 7 0-15,0 4 0 16,1 2-1-16,5 1 1 15,4-2 0-15,9 2 0 0,1-3-1 16,11-1 1-16,6 2 0 16,3 1 1-16,3 0-1 15,0 2 0-15,-2 2 1 16,-1 4 0-16,-6-1-1 0,-2 3 1 16,-7 3-1-16,-5 1 1 15,-11 1-1-15,-9-4 1 16,-4-2-1-16,-5-6 1 15,0-5 0-15,3-6-1 0,2-6 1 16,10-7-1-16,14 0 1 16,-9-22-1-16,11 0 0 15,16-6 0-15,5 0 0 0,2-8-1 16,11-3 1-16,2 1 0 16,5-5-1-16,1-3 1 15,6 4 0-15,-3-5 0 16,1 1-1-16,-3 0 1 0,-4 3 0 15,-5 5 1-15,-5 6-1 16,-7 4 1-16,-8 7-1 16,-8 8 1-16,-8 13-1 15,0 0 0-15,-22 4 0 0,1 14 0 16,-3 3 0-16,0 7 0 16,2 6-1-16,5 0 1 15,7-1-1-15,10 1 1 0,2-4 0 16,10-2 0-16,5-2 0 15,2-2 0-15,0-3 1 16,0 0 0-16,-2 1 0 16,-8-3 0-16,1 5 1 0,-9-2 0 15,-2-1-1-15,-15 3 0 16,-10-1 0-16,-11-3 0 16,-5-1 0-16,-3-4-3 15,-6-7-5-15,14-5-76 0,-5-3-3 16,12-5-3-16,9-12-7 15,17-9-6-15</inkml:trace>
        </inkml:traceGroup>
      </inkml:traceGroup>
    </inkml:traceGroup>
    <inkml:traceGroup>
      <inkml:annotationXML>
        <emma:emma xmlns:emma="http://www.w3.org/2003/04/emma" version="1.0">
          <emma:interpretation id="{AE2728F0-661A-4DA9-A9B2-ABD84574B6C2}" emma:medium="tactile" emma:mode="ink">
            <msink:context xmlns:msink="http://schemas.microsoft.com/ink/2010/main" type="paragraph" rotatedBoundingBox="2640,9065 11603,7795 11809,9249 2846,105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460006-DF5E-49A6-9BAE-D19BEBEDB0A5}" emma:medium="tactile" emma:mode="ink">
              <msink:context xmlns:msink="http://schemas.microsoft.com/ink/2010/main" type="inkBullet" rotatedBoundingBox="2693,9444 2785,9431 2808,9594 2716,9607"/>
            </emma:interpretation>
            <emma:one-of disjunction-type="recognition" id="oneOf6">
              <emma:interpretation id="interp30" emma:lang="en-IN" emma:confidence="0">
                <emma:literal>•</emma:literal>
              </emma:interpretation>
            </emma:one-of>
          </emma:emma>
        </inkml:annotationXML>
        <inkml:trace contextRef="#ctx0" brushRef="#br0" timeOffset="15211.8109">444 7983 26 0,'16'-7'81'16,"-7"-1"0"-16,-9 8-3 16,16-14-5-16,-16 14-41 0,0 0-20 15,0 0-3-15,0 0 0 16,-7 0-2-16,1 10-2 15,-2 7-1-15,-3 0 0 16,2 2-1-16,-5 0 0 0,5-4 0 16,3 0 2-16,6-15 0 15,0 0 0-15,0 0 0 16,0 0 0-16,14-21 0 16,1 0 0-16,-5-5 0 0,1-2-1 15,-4 2-1-15,-5 3 0 16,-2 8 0-16,0 15-2 15,-13-9-3-15,-10 9-5 16,6 14-30-16,-3 0-46 0,8-5-1 16,12-9-7-16,0 0-7 15</inkml:trace>
      </inkml:traceGroup>
      <inkml:traceGroup>
        <inkml:annotationXML>
          <emma:emma xmlns:emma="http://www.w3.org/2003/04/emma" version="1.0">
            <emma:interpretation id="{5F0200E9-BF77-4209-8457-84F7B9DDB185}" emma:medium="tactile" emma:mode="ink">
              <msink:context xmlns:msink="http://schemas.microsoft.com/ink/2010/main" type="line" rotatedBoundingBox="2997,9014 11602,7794 11809,9249 3203,10469"/>
            </emma:interpretation>
          </emma:emma>
        </inkml:annotationXML>
        <inkml:traceGroup>
          <inkml:annotationXML>
            <emma:emma xmlns:emma="http://www.w3.org/2003/04/emma" version="1.0">
              <emma:interpretation id="{AA9B9758-9D89-4957-9562-517284E8365D}" emma:medium="tactile" emma:mode="ink">
                <msink:context xmlns:msink="http://schemas.microsoft.com/ink/2010/main" type="inkWord" rotatedBoundingBox="3009,9254 11603,7794 11846,9227 3252,10686">
                  <msink:destinationLink direction="with" ref="{898AAC44-07D0-4691-9EEA-A036BA3DB480}"/>
                </msink:context>
              </emma:interpretation>
              <emma:one-of disjunction-type="recognition" id="oneOf7">
                <emma:interpretation id="interp31" emma:lang="en-IN" emma:confidence="0">
                  <emma:literal>national</emma:literal>
                </emma:interpretation>
                <emma:interpretation id="interp32" emma:lang="en-IN" emma:confidence="0">
                  <emma:literal>and final</emma:literal>
                </emma:interpretation>
                <emma:interpretation id="interp33" emma:lang="en-IN" emma:confidence="0">
                  <emma:literal>unnational</emma:literal>
                </emma:interpretation>
                <emma:interpretation id="interp34" emma:lang="en-IN" emma:confidence="0">
                  <emma:literal>mind final</emma:literal>
                </emma:interpretation>
                <emma:interpretation id="interp35" emma:lang="en-IN" emma:confidence="0">
                  <emma:literal>and Final</emma:literal>
                </emma:interpretation>
              </emma:one-of>
            </emma:emma>
          </inkml:annotationXML>
          <inkml:trace contextRef="#ctx0" brushRef="#br0" timeOffset="16858.9965">832 8490 73 0,'55'-32'87'0,"4"-3"-2"0,8-4-4 16,9-1-4-16,46-6-60 16,-37-1-10-16,7 2 0 15,3 1-3-15,-1 0-2 16,-1 4-2-16,-5 7 0 0,-8 3 1 16,-8 5-1-16,-3 9 0 15,-16 5 1-15,-7 11-1 16,-10 3 0-16,-17 18 0 15,-11 15 2-15,-15 9 2 0,-17 14-1 16,-12 12 1-16,-11 10 1 16,-7 5-1-16,-3 2 0 15,3-6 0-15,7-11-2 16,12-10-1-16,17-14 0 0,10-18-1 16,16-18-1-16,20-11-1 15,16-21-1-15,11-12-1 16,9-11-1-16,9-9 0 15,2-8 0-15,5-2 1 0,2-4-1 16,-8-4 1-16,1 0 4 16,-7 3-2-16,-2 7 4 15,-11 3-1-15,-3 10 1 0,-12 8 0 16,-7 11 2-16,-11 11 1 16,-4 16-1-16,-18 2 1 15,4 28-2-15,-11 9 1 16,-12 10-1-16,-3 13 0 0,-8 5-1 15,5 7-1-15,-6-1 0 16,7-3-2-16,4-10-3 16,8-5-7-16,8-13-25 15,4-15-46-15,16-13-2 0,6-12-5 16,7-11-7-16</inkml:trace>
          <inkml:trace contextRef="#ctx0" brushRef="#br0" timeOffset="17334.9849">3045 7961 73 0,'20'-15'89'15,"0"7"-3"-15,-4 5-5 16,0 3-2-16,-10 11-61 16,10 6-9-16,-4 9-2 15,1 5-1-15,-8 9-2 0,-2 3-1 16,-3 7-1-16,-7 3 0 15,-10 0 0-15,-2-4 0 16,-5-5 0-16,4-4 0 0,0-10 1 16,1-6 0-16,3-10-1 15,16-14 1-15,0 0-1 16,-4-19 1-16,13-10-1 16,10-10-2-16,8-5-1 0,5-8 0 15,6-6 1-15,5 2-1 16,4 0 0-16,1 3 0 15,4 5 0-15,0 8 1 0,1 6 0 16,-5 7 1-16,-2 8-1 16,-4 10 1-16,-7 11 0 15,-2 5 0-15,-9 14 0 16,-8 12-1-16,-8 7 1 0,-6 9 1 16,-6 4-1-16,-9 2 0 15,-8 1 0-15,-4-2-1 16,3-7-1-16,-4-8-3 15,6-2-7-15,4-14-16 16,8-10-31-16,8-13-25 0,0 0-6 16,17 6-4-16,3-14-3 15</inkml:trace>
          <inkml:trace contextRef="#ctx0" brushRef="#br0" timeOffset="17665.0725">4475 7780 25 0,'35'-18'83'15,"-11"4"0"-15,-14 4-8 0,-10 10-19 16,0 0-16-16,0 0-9 16,-26 6-11-16,-4 9-6 15,-12 9-3-15,-5 10-3 16,-7 11 0-16,-6 8 0 0,-3 4-2 15,0 6 1-15,0 1-2 16,8 0-1-16,5-4-2 16,5-5 0-16,17-8-1 15,6-9-1-15,10-9 0 0,12-15-2 16,20-8-3-16,15-10-2 16,16-13-8-16,7-17-16 15,10-12-25-15,15-5-23 0,-1-7-7 16,8-7-7-16,-7-6 1 15</inkml:trace>
          <inkml:trace contextRef="#ctx0" brushRef="#br0" timeOffset="17961.6106">5486 6938 73 0,'6'-11'88'0,"-6"11"-3"16,0 0-3-16,0 0-3 0,-11 24-58 16,-6 10-9-16,-7 10-4 15,-2 15-1-15,-13 13-1 16,-5 9 0-16,-7 11-2 16,-3 11 0-16,-11 7-1 0,-2 2 0 15,0 4-1-15,-3-2-1 16,5-9-2-16,6-7-3 15,10-16-5-15,15-12-9 16,6-23-22-16,11-14-41 0,17-19-4 16,0-14-6-16,10-6-3 15</inkml:trace>
          <inkml:trace contextRef="#ctx0" brushRef="#br0" timeOffset="18287.4331">4772 7938 25 0,'-10'-11'85'0,"10"11"-1"0,0-22-6 16,12 7-4-16,11 4-29 15,12-11-38-15,11-4-5 16,11-3-1-16,5 1-1 16,5-3 1-16,4 2-1 0,0 3 2 15,-1 4 0-15,-3 3 2 16,-9 6 1-16,2 6 1 15,-12 7 1-15,-5 3 0 0,-9 12 0 16,-12 11 1-16,-4 8-1 16,-15 8 0-16,-6 4-1 15,-19 5-1-15,-4-1-1 16,-13 0-1-16,1-5-3 16,1-8-5-16,-2-14-23 0,7-4-52 15,9-9-4-15,8-10-6 16,6-16-6-16,9-10-2 15</inkml:trace>
          <inkml:trace contextRef="#ctx0" brushRef="#br0" timeOffset="18419.4525">5559 7482 19 0,'19'-43'96'0,"-7"6"-3"16,2 5-7-16,7 10-11 15,-21 22-56-15,9-23-89 16,23 4-8-16,3-1-12 0,9 1-6 15</inkml:trace>
          <inkml:trace contextRef="#ctx0" brushRef="#br0" timeOffset="19093.3209">6355 7388 84 0,'14'24'90'0,"-5"5"-5"0,-9 1-4 16,-8 3-3-16,-5 1-63 16,-18 11-6-16,-5 2-3 15,-11 4-4-15,-10-1-1 16,-6 4 0-16,-8-6-1 0,-2-1 0 16,-3-8 1-16,5-8 0 15,8-7 0-15,7-12 0 16,12-9 0-16,9-3 1 0,15-17-1 15,13-11 0-15,7-9-1 16,22-7 0-16,8-5 0 16,13-8 0-16,15 1 0 15,4 0-1-15,13 1 1 0,7 9 0 16,3 3 0-16,3 9 0 16,1 8 0-16,-6 7 0 15,2 9 1-15,-10 10-1 16,-5 0 1-16,-7 15 0 0,-11 8 0 15,-9 3-1-15,-11 7 2 16,-8 8-1-16,-13-1 0 16,-11 4 0-16,-7 3 0 15,-9-3 0-15,-7-1 1 0,-6-6-1 16,-2-4 1-16,2-8 0 16,2-6 0-16,4-9-1 15,4-10 0-15,19 0-1 0,-13-23 0 16,18-2 0-16,10-10-1 15,9-4 1-15,10-6-2 16,6-3 1-16,8 1 1 16,11 0-1-16,-4 4 1 0,9 4-1 15,1 5 1-15,-1 9 0 16,0 9 0-16,-3 7 1 16,-8 9 0-16,-8 6 0 15,-13 16 0-15,-7 7 1 0,-9 6-1 16,-13 8 0-16,-3-2 0 15,-4 5-1-15,-12-5-3 16,9 2-8-16,-13-6-32 0,16-10-39 16,3-8-3-16,1-19-5 15,0 0-6-15</inkml:trace>
          <inkml:trace contextRef="#ctx0" brushRef="#br0" timeOffset="19893.4675">8179 7302 51 0,'27'-16'62'0,"-15"5"-14"0,-12 11-6 16,0 0-3-16,-15 9-5 15,-21 4 0-15,-11 12-1 16,-7 2-6-16,-11 9-4 15,-1-2-6-15,0 5-7 0,6-4-5 16,3 2-5-16,9-6-4 16,8-5-3-16,13-6 1 15,11-6-1-15,16-14 0 16,0 0 1-16,17 1 1 0,8-8 2 16,4-8 3-16,6-4 4 15,1-1-1-15,4-1 2 16,1 2-1-16,-5 3 1 0,-1 5 1 15,-6 3-1-15,-1 8 1 16,-5 0-2-16,-7 11 0 16,-2 2-1-16,-5 6 0 15,0-1-1-15,2 0-1 0,4-2 0 16,5-4-1-16,4-6-1 16,6-6 1-16,10 0-1 15,3-12 0-15,5-7 0 16,3-5 1-16,3-7-1 0,2-7 0 15,0-3 1-15,-1-5-1 16,4-4 1-16,-2-6 0 16,0-4 1-16,-2-5-1 15,-1-2 1-15,-2-7 0 0,6-2 0 16,-6-2 0-16,-2-4 0 16,-3-1-1-16,-2 3 0 15,-5 1 0-15,-3 5 0 16,-11 9 0-16,-3 11 0 0,-3 13 0 15,-8 9 0-15,-8 15 0 16,-4 17 3-16,-12 18-2 16,-5 16 2-16,-7 15 0 0,-10 11 0 15,-6 15 1-15,-4 13 0 16,-8 9-1-16,2 8 1 16,-4 1-2-16,6 5 1 0,-2 1-1 15,6-2 1-15,9-4-2 16,7-6 1-16,11-13 0 15,10-10 0-15,10-9 0 16,15-14 1-16,15-15-1 0,5-13 0 16,12-16 0-16,10-8-1 15,6-14-3-15,-1-17-7 16,3-5-13-16,-6-11-27 16,-10-3-33-16,-7 5-4 0,-7 5-8 15,-10 8-3-15</inkml:trace>
        </inkml:traceGroup>
      </inkml:traceGroup>
    </inkml:traceGroup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9:29.1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A058270-977E-4952-8280-F8F12E621E58}" emma:medium="tactile" emma:mode="ink">
          <msink:context xmlns:msink="http://schemas.microsoft.com/ink/2010/main" type="inkDrawing" rotatedBoundingBox="3464,5676 4927,2952 5239,3120 3777,5844" semanticType="callout" shapeName="Other">
            <msink:sourceLink direction="with" ref="{B3296035-98F7-4D71-B918-1C7BF8132908}"/>
            <msink:sourceLink direction="with" ref="{BC5F9307-0F19-43E4-A1CC-4B5080B21896}"/>
          </msink:context>
        </emma:interpretation>
      </emma:emma>
    </inkml:annotationXML>
    <inkml:trace contextRef="#ctx0" brushRef="#br0">1559 375 11 0,'10'-20'64'16,"-6"-6"-2"-16,6-2-15 0,1-2-4 15,-1 0-6-15,-1-2-11 16,-1-3-4-16,-4 5-5 16,-1-2-5-16,-3 6-4 15,-6-3-2-15,-3 9-2 16,-7 3 0-16,-6 5 2 0,0 8-1 15,-3 2 0-15,-1 4 0 16,-5 11-1-16,-3 4-2 16,5 12 3-16,-6 10-1 0,3 7 0 15,0 14-1-15,-6 13 0 16,6 15 0-16,-8 13 0 16,1 14 1-16,1 12-4 15,-6 12 1-15,-3 10-1 0,0 0 1 16,1 4-2-16,-3 0 1 15,1-3-1-15,-5-1 1 16,-3-6-1-16,-4-5 1 16,-9-10 0-16,0-7 0 0,-4-16 1 15,-1-11 0-15,2-17 0 16,2-17 0-16,7-16-2 16,11-19-2-16,9-13-12 15,10-12-18-15,0-24-35 0,16-7-11 16,9-14-6-16,8-11-3 15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9:35.49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8B1A561-6E9F-4736-BE66-FA33939E249B}" emma:medium="tactile" emma:mode="ink">
          <msink:context xmlns:msink="http://schemas.microsoft.com/ink/2010/main" type="inkDrawing" rotatedBoundingBox="9806,2851 11366,6415 9415,7268 7855,3704" semanticType="verticalRange" shapeName="Other">
            <msink:sourceLink direction="with" ref="{7F533BA2-5A68-4DDA-8A62-42D8B579060D}"/>
            <msink:sourceLink direction="with" ref="{4C2FBB08-D0D9-4E86-A73F-6FB2BEB73A7F}"/>
          </msink:context>
        </emma:interpretation>
      </emma:emma>
    </inkml:annotationXML>
    <inkml:trace contextRef="#ctx0" brushRef="#br0">-12 365 68 0,'-7'-26'79'16,"7"-3"-2"-16,7 0-6 15,17-4-3-15,11 2-61 16,13 1-4-16,21 2-1 0,10 0-2 16,17 1 0-16,13 3-1 15,9 2 1-15,8 5 0 16,8 3-1-16,7 2 1 0,2 6 1 16,1 5-1-16,3 2 1 15,-6 13 1-15,5 9 0 16,-10 11 0-16,-8 9 1 0,-12 15 0 15,-8 12-1-15,-17 18 0 16,-18 17-1-16,-13 16 0 16,-16 15 1-16,-5 15-1 15,-15 8 1-15,-5 8 0 0,-8 9 1 16,-3 1 1-16,-1-5 1 16,-9-5 1-16,2 0 0 15,-9-9 0-15,-3-6 0 16,-10-10-1-16,-2-7 1 15,-4-8-2-15,-9-6 0 0,0-7-1 16,-4-9 1-16,-5-8-1 16,-2-7 0-16,-2-6 0 15,-5-7 0-15,-1-10 0 0,-2-10-2 16,-2-7-5-16,-10-18-16 16,-10-4-60-16,12-9-2 15,-6-14-6-15,-7-7-6 0,0-22-4 16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9:36.4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C5F9307-0F19-43E4-A1CC-4B5080B21896}" emma:medium="tactile" emma:mode="ink">
          <msink:context xmlns:msink="http://schemas.microsoft.com/ink/2010/main" type="inkDrawing" rotatedBoundingBox="1233,7177 1473,3623 2801,3713 2561,7266" semanticType="verticalRange" shapeName="Other">
            <msink:sourceLink direction="with" ref="{7F533BA2-5A68-4DDA-8A62-42D8B579060D}"/>
            <msink:sourceLink direction="with" ref="{4C2FBB08-D0D9-4E86-A73F-6FB2BEB73A7F}"/>
            <msink:destinationLink direction="with" ref="{1A058270-977E-4952-8280-F8F12E621E58}"/>
          </msink:context>
        </emma:interpretation>
      </emma:emma>
    </inkml:annotationXML>
    <inkml:trace contextRef="#ctx0" brushRef="#br0">1186 236 18 0,'-19'-28'74'0,"2"-1"2"0,2 0-2 15,-5 29-24-15,3-29-26 16,1 8-2-16,0-3-7 15,-3 2-6-15,-3 3-4 0,-7 4-1 16,-3 3-4-16,-7 7-2 16,-7 5-1-16,-6 3 2 15,-10 9-2-15,-2 5 2 16,-9 5 0-16,1 3 1 16,-4 3 1-16,1-2 0 0,2 2 2 15,9-4-3-15,5-1 2 16,1-1 0-16,18-4-1 15,4 0 0-15,10-4 0 16,6 6 0-16,7-6-1 0,3 7 1 16,6 1 1-16,3 6-1 15,1 3 1-15,4 12 0 16,4 8 1-16,4 6-1 16,0 19-1-16,4 8 0 0,-4 23 1 15,3 18-2-15,-2 21 0 16,-3 11 0-16,1 13 0 15,1 12 1-15,-6 0-1 16,4 7 0-16,-4-9 0 0,4-8 0 16,-2-12 2-16,-1-4 0 15,-3-14 1-15,0-15 0 16,-3-9 0-16,-2-13 0 0,3-16 1 16,2-10 1-16,-2-15-1 15,4-12 0-15,4-12 1 16,6-9 0-16,12-12 0 15,14-11 0-15,13-8-1 16,14-6-1-16,21-11-6 0,11-10-24 16,21-2-51-16,10-4-4 15,5-3-5-15,1 1-7 16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9:42.8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40E8F65-47B7-43B0-9FFC-FA52A0EF7BFB}" emma:medium="tactile" emma:mode="ink">
          <msink:context xmlns:msink="http://schemas.microsoft.com/ink/2010/main" type="inkDrawing" rotatedBoundingBox="4219,10898 11731,9876 11743,9962 4231,10983" semanticType="underline" shapeName="Other"/>
        </emma:interpretation>
      </emma:emma>
    </inkml:annotationXML>
    <inkml:trace contextRef="#ctx0" brushRef="#br0">322 949 13 0,'-99'21'87'0,"16"-3"1"16,20-8-7-16,18-6-5 15,17-4 0-15,24-11-74 0,19 1-1 16,30-3 1-16,25 0 0 16,19-5-1-16,35-2 0 15,24-2 1-15,38-3-1 0,25-3 0 16,29-1 0-16,23-3-1 15,26-3 1-15,25-5-1 16,23-3 2-16,17-3 0 16,10-5 1-16,18-1 0 15,9-6 2-15,4 0 1 0,-5-2 1 16,-8 3 1-16,-17 2 1 16,-19 2 0-16,-28 7 0 15,-26 4-1-15,-38 12-4 0,-32 3-4 16,-33 10 0-16,-37 5 0 15,-29 8 0-15,-29 1 0 16,-23 7-8-16,-11 3-78 16,-32-2-3-16,-14-5-3 15,-14 0-7-15,-14-13-4 0</inkml:trace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00:33.85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B275D88-7061-4CFE-ABE4-5502FE227B9A}" emma:medium="tactile" emma:mode="ink">
          <msink:context xmlns:msink="http://schemas.microsoft.com/ink/2010/main" type="writingRegion" rotatedBoundingBox="4185,13530 15762,10777 17212,16873 5635,19626">
            <msink:destinationLink direction="with" ref="{871BC7AF-7E18-4040-A0BA-D4A2AA2AE85D}"/>
          </msink:context>
        </emma:interpretation>
      </emma:emma>
    </inkml:annotationXML>
    <inkml:traceGroup>
      <inkml:annotationXML>
        <emma:emma xmlns:emma="http://www.w3.org/2003/04/emma" version="1.0">
          <emma:interpretation id="{C981D1A5-DF1C-449F-9C5D-0D0803A42912}" emma:medium="tactile" emma:mode="ink">
            <msink:context xmlns:msink="http://schemas.microsoft.com/ink/2010/main" type="paragraph" rotatedBoundingBox="4185,13530 11596,11768 12144,14073 4734,158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5BC0B2-A0F7-4FE4-8AC5-A580D91AFC30}" emma:medium="tactile" emma:mode="ink">
              <msink:context xmlns:msink="http://schemas.microsoft.com/ink/2010/main" type="inkBullet" rotatedBoundingBox="4413,14489 4620,14439 4673,14663 4467,14712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137 42 37 0,'0'0'71'0,"-24"-11"2"16,12 5 0-16,-2-1-25 0,14 7-23 15,-17-12-2-15,17 12-3 16,0 0-3-16,-14-6-4 16,14 6-3-16,0 0-2 0,-5 15-3 15,5 4-3-15,0 2-1 16,0 5-1-16,0 2 1 15,0 1 0-15,1 0 0 16,7-6 0-16,-1-5 1 16,8-8 0-16,-2-6-1 0,5-4 3 15,3-4 0-15,-3-8-1 16,-1-6 1-16,-2-2-1 16,-3-4 0-16,-6 0-1 15,-3-1 0-15,-3 0-1 0,-4 4 0 16,-11 2 0-16,-1 7 1 15,-2 6-1-15,-11 6 1 16,3 4 0-16,-5 9-1 16,4 4 1-16,7 1-1 0,5 3-1 15,6-6-6-15,13 1-18 16,22-4-55-16,8-10-2 16,8-2-5-16,11-8-5 15,1-10-3-15</inkml:trace>
      </inkml:traceGroup>
      <inkml:traceGroup>
        <inkml:annotationXML>
          <emma:emma xmlns:emma="http://www.w3.org/2003/04/emma" version="1.0">
            <emma:interpretation id="{74A8E273-A1C0-4C05-9CA8-636C100401B5}" emma:medium="tactile" emma:mode="ink">
              <msink:context xmlns:msink="http://schemas.microsoft.com/ink/2010/main" type="line" rotatedBoundingBox="5483,13222 11596,11768 12144,14073 6031,15527"/>
            </emma:interpretation>
          </emma:emma>
        </inkml:annotationXML>
        <inkml:traceGroup>
          <inkml:annotationXML>
            <emma:emma xmlns:emma="http://www.w3.org/2003/04/emma" version="1.0">
              <emma:interpretation id="{573CE784-AF2C-4CCF-AAAE-41A2EF1672EF}" emma:medium="tactile" emma:mode="ink">
                <msink:context xmlns:msink="http://schemas.microsoft.com/ink/2010/main" type="inkWord" rotatedBoundingBox="8326,12631 11615,11848 12144,14073 8855,14855"/>
              </emma:interpretation>
              <emma:one-of disjunction-type="recognition" id="oneOf1">
                <emma:interpretation id="interp1" emma:lang="en-IN" emma:confidence="0">
                  <emma:literal>Vision</emma:literal>
                </emma:interpretation>
                <emma:interpretation id="interp2" emma:lang="en-IN" emma:confidence="0">
                  <emma:literal>Vis in</emma:literal>
                </emma:interpretation>
                <emma:interpretation id="interp3" emma:lang="en-IN" emma:confidence="0">
                  <emma:literal>Vision 1</emma:literal>
                </emma:interpretation>
                <emma:interpretation id="interp4" emma:lang="en-IN" emma:confidence="0">
                  <emma:literal>Vision |</emma:literal>
                </emma:interpretation>
                <emma:interpretation id="interp5" emma:lang="en-IN" emma:confidence="0">
                  <emma:literal>Vision '</emma:literal>
                </emma:interpretation>
              </emma:one-of>
            </emma:emma>
          </inkml:annotationXML>
          <inkml:trace contextRef="#ctx0" brushRef="#br0" timeOffset="1767.6652">4191-980 19 0,'18'-27'93'15,"-10"11"-1"-15,-7 4-7 16,-1 12-4-16,0 0-2 15,-12-15-68-15,1 24-5 0,3 10-3 16,2 7-1-16,-5 8-1 16,4 5 0-16,1 7 0 15,-1-1 0-15,7 1-2 16,0-1-5-16,8-13-15 0,0 1-59 16,13-9-2-16,5-12-6 15,-2-12-4 1,2-15-4-16</inkml:trace>
          <inkml:trace contextRef="#ctx0" brushRef="#br0" timeOffset="1921.1439">4324-1171 14 0,'-16'-35'87'0,"0"4"1"16,0 3-7-16,0 6-8 15,2-1-8-15,6 8-78 16,4 2-19-16,4 13-21 0,20-13-21 15,3 11-8-15,7 2-4 16</inkml:trace>
          <inkml:trace contextRef="#ctx0" brushRef="#br0" timeOffset="2554.907">4619-1308 29 0,'46'9'84'16,"-5"-1"0"-16,-7 6-5 0,-3-2-15 15,-3 7-16-15,-11 5-18 16,-6 7-10-16,-4 9-6 0,-7 0-4 15,-6 8-3-15,-4 1-1 16,-6 1-2-16,-3 0 0 16,8-5-2-16,-2-5 0 0,7-6 0 15,4-8-2-15,3-8 0 16,7-5-1-16,8-12-1 16,0-1 0-16,-1-9-1 15,4-11 1-15,-11-2 0 0,4-6 0 16,-10-6 0-16,-2-3 1 15,-2-4 1-15,-5-2 0 16,0-4 1-16,3 0 0 16,4-2-1-16,0 5 1 0,12 5-1 15,-1 2 0-15,9 9 0 16,3 10-1-16,3 6 1 16,2 11 0-16,8 3-1 15,-3 13 1-15,4 11 0 0,-1 2 0 16,0 8 0-16,-1 5 0 15,-4 0 0-15,-3 4 0 16,-7-5 1-16,-5-2-1 0,1-6 1 16,-9-6 0-16,1-6 1 15,-5-8 0-15,-4-12 0 16,12-6 1-16,-1-12-1 16,1-12-1-16,8-7 1 0,4-10-1 15,6-6 0-15,7-1-1 16,2-1 0-16,0 9 1 15,5 3-1-15,-1 9 0 16,-4 12 1-16,-2 10-1 0,-2 12 1 16,-4 8 1-16,-7 12 0 15,-1 8 0-15,-3 8 0 16,-1 2 0-16,-3 4 0 0,3 0 0 16,1-3-2-16,1-6 0 15,6-4-4-15,-1-10-7 16,11-5-21-16,18-10-52 15,-12-7-1-15,-3-17-6 16,5-11-5-16,0-9-3 0</inkml:trace>
          <inkml:trace contextRef="#ctx0" brushRef="#br0" timeOffset="2863.7006">6932-2210 59 0,'44'-76'87'15,"-7"7"-1"-15,-1 7-5 0,-9 5-1 16,-6 15-45-16,2 3-18 16,-8 7-4-16,2 11-5 15,-4 11-1-15,-2 10 0 16,-4 18-2-16,-2 23 1 0,-6 17-1 16,1 19-1-16,-7 20 0 15,-4 23 0-15,-6 15-1 16,-7 14-3-16,1 9 0 15,-4 11 0-15,4 5 0 0,-2 4 0 16,2-4 0-16,2-10 0 16,5-14 0-16,1-8-13 15,-3-22-15-15,-4-18-57 16,14-22-3-16,0-21-3 0,0-22-5 16,0-22-3-16</inkml:trace>
          <inkml:trace contextRef="#ctx0" brushRef="#br0" timeOffset="641.9182">1196-798 73 0,'-19'-14'88'0,"3"1"-4"16,7 1-4-16,-2 2-3 0,11 10-64 16,0 0-2-16,9-8-3 15,1 16-3-15,6 12-1 16,-1 10 0-16,3 14 1 16,1 8-1-16,3 14 1 0,0 9 0 15,4 8 0-15,-2 5 0 16,4 5-1-16,2 0 0 15,-1 2 0-15,-2-5-2 16,-1-7-1-16,-2-4 0 0,0-11 0 16,-1-10-1-16,-3-12 0 15,-2-13 1-15,-4-11 0 16,2-14 1-16,-3-14 0 0,3-21 2 16,1-15-1-16,-5-17 0 15,4-18-1-15,5-20-2 16,-2-17 0-16,5-12 0 15,0-17 0-15,2-3 0 0,3-9-2 16,6 2 1-16,0 7 1 16,0 11-1-16,2 16 0 15,-5 16 0-15,5 21-2 16,-12 18-2-16,2 24-5 0,-4 8-12 16,4 13-42-16,-3 22-21 15,0 13-2-15,0 8-6 16,0 6-3-16</inkml:trace>
          <inkml:trace contextRef="#ctx0" brushRef="#br0" timeOffset="924.8507">2577-770 60 0,'23'1'77'0,"-23"-1"-1"0,16-20-2 15,-8 6-1-15,-1 0-59 16,-7 14-1-16,16-15-1 16,-16 15 1-16,9 9 0 0,-3 15 0 15,-5 9-3-15,-1 11-2 16,-1 8-3-16,1 11 1 16,0 8-2-16,0 1-1 15,6-1-1-15,0-7-3 0,10-1-10 16,-11 0-52-16,18-26-18 15,1-11-3-15,-1-21-6 16,-4-10-6-16</inkml:trace>
          <inkml:trace contextRef="#ctx0" brushRef="#br0" timeOffset="1120.7923">2723-942 32 0,'-23'-28'94'0,"-1"6"-5"16,2 1-5-16,3 2-8 0,1 1-3 16,5 6-79-16,13 12-7 15,-3-14-14-15,3 14-26 16,10 1-26-16,11 6-5 16,11 0-3-16,0 5 2 15</inkml:trace>
          <inkml:trace contextRef="#ctx0" brushRef="#br0" timeOffset="1525.9948">3262-946 19 0,'23'3'74'16,"-7"-3"4"-16,-16 0-4 16,0 0-4-16,36 1-42 0,-36-1-11 15,-17 10-1-15,-3 4-2 16,-7 4-2-16,-7 6-1 15,1 5-1-15,-5 4 0 16,2 4-3-16,8 0-1 0,7 0-2 16,10 0-1-16,11-6-1 15,11-3-1-15,17-3 0 16,16-7-1-16,14-4 0 16,10-1 1-16,7-1-1 0,3-2 1 15,-2 1-1-15,-2 2 0 16,-11 1 0-16,-11 5 1 15,-15-1 0-15,-17 6 0 16,-20 2 0-16,-19 4 0 0,-20 4 2 16,-15 1-1-1,-13 3 1-15,-8-3 0 0,3-1 0 16,1-3-1-16,9-6-4 0,14-6-4 16,16-12-6-16,32-7-17 15,0 0-51-15,24-6-4 16,21-19-6-16,10-14-6 15</inkml:trace>
        </inkml:traceGroup>
      </inkml:traceGroup>
    </inkml:traceGroup>
    <inkml:traceGroup>
      <inkml:annotationXML>
        <emma:emma xmlns:emma="http://www.w3.org/2003/04/emma" version="1.0">
          <emma:interpretation id="{39AA86BF-248F-4773-AE8F-DD23E0C2485F}" emma:medium="tactile" emma:mode="ink">
            <msink:context xmlns:msink="http://schemas.microsoft.com/ink/2010/main" type="paragraph" rotatedBoundingBox="8311,15054 16226,12999 17207,16776 9292,188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48FE49A-DD74-45B3-8353-54225DA592A3}" emma:medium="tactile" emma:mode="ink">
              <msink:context xmlns:msink="http://schemas.microsoft.com/ink/2010/main" type="line" rotatedBoundingBox="8336,14760 14136,13716 14460,15513 8660,16557"/>
            </emma:interpretation>
          </emma:emma>
        </inkml:annotationXML>
        <inkml:traceGroup>
          <inkml:annotationXML>
            <emma:emma xmlns:emma="http://www.w3.org/2003/04/emma" version="1.0">
              <emma:interpretation id="{AC6246D3-6817-4E4F-81BB-02382186E8E7}" emma:medium="tactile" emma:mode="ink">
                <msink:context xmlns:msink="http://schemas.microsoft.com/ink/2010/main" type="inkWord" rotatedBoundingBox="8336,14760 14136,13716 14460,15513 8660,16557"/>
              </emma:interpretation>
              <emma:one-of disjunction-type="recognition" id="oneOf2">
                <emma:interpretation id="interp6" emma:lang="en-IN" emma:confidence="0">
                  <emma:literal>Missions</emma:literal>
                </emma:interpretation>
                <emma:interpretation id="interp7" emma:lang="en-IN" emma:confidence="0">
                  <emma:literal>Mission</emma:literal>
                </emma:interpretation>
                <emma:interpretation id="interp8" emma:lang="en-IN" emma:confidence="0">
                  <emma:literal>Mission,</emma:literal>
                </emma:interpretation>
                <emma:interpretation id="interp9" emma:lang="en-IN" emma:confidence="0">
                  <emma:literal>mission</emma:literal>
                </emma:interpretation>
                <emma:interpretation id="interp10" emma:lang="en-IN" emma:confidence="0">
                  <emma:literal>Mission/</emma:literal>
                </emma:interpretation>
              </emma:one-of>
            </emma:emma>
          </inkml:annotationXML>
          <inkml:trace contextRef="#ctx0" brushRef="#br0" timeOffset="3913.7258">4473 833 19 0,'-31'-9'91'16,"2"-11"-2"-16,5 0-2 15,3-3-4-15,5 43-17 0,7-31-48 16,9 11-3-16,-12-8-4 15,5 16-4-15,-4 17-1 16,5 14-1-16,-5 13-2 0,-2 7 0 16,-6 14-1-16,4 6 0 15,-5 3 2-15,-1-1-4 16,2-4 0-16,-1-7 0 16,6-12 0-16,0-10 0 15,5-16 0-15,5-12 0 0,4-20 0 16,10-16 0-16,-1-20 0 15,9-16 0-15,2-13 0 16,0-12 0-16,-4-9 0 16,5-12 0-16,-2 1 0 15,3-5 0-15,-1 5 0 0,3 3 0 16,-1 11 0-16,1 9 0 16,6 10 0-16,-4 16 0 15,4 14 0-15,-2 17 0 0,-1 17 0 16,-3 8 0-16,-2 19 0 15,-5 11 0-15,-2 10 0 16,2 5 0-16,-2 3 0 16,-3 0 0-16,0-5 0 0,1-3 0 15,6-10 0-15,3-10 0 16,0-12 0-16,8-15 0 16,5-7 0-16,2-16 0 0,6-14 0 15,2-8 0-15,-4-11 0 16,1-5 0-16,1-3 0 15,-6-2 0-15,1 3 0 16,-2 7 0-16,-4 5 0 0,-2 9 0 16,-2 11 0-16,-10 13 0 15,3 15 0-15,-4 5 0 16,-8 24 0-16,-2 10 0 16,-3 16 0-16,-5 10 0 0,-3 10 0 15,-4 9 0-15,0 4 0 16,-2 7 0-16,1-3 0 15,5-5 0-15,3-8 0 16,1-8 0-16,9-11 0 0,11-15 0 16,7-13 0-16,5-19 0 15,4-11 0-15,7-10 0 16,-3-14 0-16,5-13 0 16,-8-10 0-16,-1-5 0 0,-5-8 0 15,-3 0 0-15,-4-5 0 16,-5 1 0-16,-5 6 0 15,-5 9 0-15,-4 10 0 0,-1 10 0 16,-4 17 0-16,0 12 0 16,-8 19 0-16,0 17 0 15,-4 7 0-15,6 10 0 16,-7 4 0-16,5 1 0 0,7-2 0 16,1-12 0-16,5 0 0 15,6-18-29-15,-4-10-56 16,18-14-3-16,6-8-4 0,4-17-5 15,-4-15-4-15</inkml:trace>
          <inkml:trace contextRef="#ctx0" brushRef="#br0" timeOffset="4073.3836">6003 484 16 0,'-3'-49'92'16,"-6"11"0"-16,-2 7-5 15,-2 8-5-15,-1 8-3 16,-2-1-69-16,16 16-11 15,-19-6-9-15,19 6-18 0,-4 19-36 16,4-3-18-16,8 3-5 16,9 3-6-16,5 4 3 15</inkml:trace>
          <inkml:trace contextRef="#ctx0" brushRef="#br0" timeOffset="4991.9259">6283 513 24 0,'42'-6'87'16,"1"-6"-1"-16,-3-4-3 0,-7 0-5 15,-8-3-35-15,-3 0-17 16,-4 10-8-16,-18 9-7 16,0 0-2-16,-15 0-1 15,-16 13 1-15,-10 10-1 0,-8 6-2 16,-8 5 0-16,-2 1-1 16,5-1-1-16,6-2-4 15,8-1 0-15,13-6 0 16,16-3 0-16,11-3 0 0,13-4 0 15,18-2 0-15,8-1 0 16,12-1 0-16,5 1 0 16,3 0 0-16,6 0 0 15,-10-1 0-15,0 5 0 0,-12-1 0 16,-11 1 0-16,-19 3 0 16,-6 2 0-16,-16 2 0 15,-18 1 0-15,-18 0 0 0,-4 1 0 16,-6-5 0-16,3-4 0 15,2-3 0-15,7-4 0 16,11-9 0-16,17-4 0 16,15-13 0-16,11-7 0 0,21-10 0 15,10-4 0-15,17-10 0 16,10-8 0-16,8-3 0 16,10-9 0-16,-3 1 0 0,5-3 0 15,-10 6-3-15,0-3 0 16,-15 10 1-16,-9 10 2 15,-13 7 1-15,-11 13 1 16,-18 10 0-16,-13 17 1 0,0 0-3 16,-25 5 0-16,-9 18 0 15,-5 5 0-15,-4 8 0 16,7 3 0-16,-1 1 0 16,14 1 0-16,15-3 0 15,8-6 0-15,25-2 0 0,14-7 0 16,16-2 0-16,11-7 0 15,6-1 0-15,1-3 0 16,-6-2 0-16,-6 2 0 16,-12 2 0-16,-13 1 0 0,-25 3 0 15,-13 5 0-15,-21 1 0 16,-9 1 0-16,-15 1 0 16,-1 0 0-16,-3-4 0 0,2-4 0 15,11-1 0-15,8-9 0 16,10-5 0-16,20-1-16 15,0-10-8-15,18-12-14 16,13-2-17-16,9-4-1 0,12-9 6 16,0-5 18-16,10-5 14 15,-2 1 16-15,1-8 13 16,-5 7 21-16,-5-1 17 16,-4 3 4-16,-8 5-5 0,1 7-13 15,-12 12-13-15,-4 2-6 16,-6 18-5-16,-5 2-2 15,-2 18-4-15,-4 7-5 0,-5 12 0 16,0 2 0-16,-2 7 0 16,0-2 0-16,0 0 0 15,0-10 0-15,10-12-86 16,0-2-2-16,3-20-3 0,5-7-7 16,0-25-6-16</inkml:trace>
          <inkml:trace contextRef="#ctx0" brushRef="#br0" timeOffset="5729.6018">8020 3 42 0,'-19'-15'95'0,"0"11"-9"16,0 0-11-16,2 2-11 16,2-1-6-16,15 3-85 0,0 0-9 15,0 0-4-15,9 5-4 16,6 2 2-16,7 2 6 15,3 4 12-15,5-3 17 0,6 1 17 16,3 3 15-16,2-3 12 16,4 4 6-16,1-3 1 15,3 7-1-15,-2-4-1 16,2 9-11-16,-7-1-9 16,-5 5-9-16,-6 1-4 0,-7 5-4 15,-14 3-1-15,-9 0-2 16,-6 3 0-16,-19-1 0 15,-13-2 2-15,-6-3 0 0,-6-5-1 16,-2-8-1-16,-1-5-2 16,5-10 0-16,9-6 0 15,5-8 0-15,15-11 0 16,7-9 0-16,11-4 0 0,3-9 0 16,21-4 0-16,8 0 0 15,7-4 0-15,10 6 0 16,7 0 0-16,2 8 0 15,2 5 0-15,-2 11 0 0,-5 10 0 16,-3 6 0-16,-6 6 0 16,-5 12 0-16,-8 7 0 15,-7 5 0-15,-7 4 0 0,-5 3 0 16,-4-1 0-16,-8 1 0 16,0-3 0-16,-9-4 0 15,1-6 0-15,0-2 0 16,8-19 0-16,-15 10 0 0,15-10 0 15,-1-19 0-15,4-2 0 16,10-8 0-16,4-10 0 16,8-2 0-16,4-6 0 15,1 0 0-15,7 3 0 0,2 4 0 16,-3 8 0-16,0 8 0 16,1 11 0-16,-8 10 0 15,-2 6 0-15,-2 18 0 16,-6 9 0-16,-4 9 0 15,-4 4 0-15,-1 2 0 0,-4 0 0 16,-1-1 0-16,0-4 0 16,-1-12 0-16,7 4-23 15,21-22-64-15,-14-7-3 0,2-7-4 16,3-18-5-16,2-12-3 16</inkml:trace>
          <inkml:trace contextRef="#ctx0" brushRef="#br0" timeOffset="6006.9826">9657-504 26 0,'9'-55'99'15,"-1"7"-4"-15,-4 5-6 0,3 8-2 16,-4 5-3-16,-2 4-72 16,4 14-3-16,-5 12-2 15,7 12-4-15,-7 22-3 0,-9 14 0 16,-8 15 0-16,-3 22 0 15,-4 12 0-15,0 18 0 16,-1 6 0-16,2 4 0 16,3 4 0-16,9 7 0 0,4-5 0 15,7-1 0-15,0-13 0 16,15 1-18-16,2-13-72 16,0-10-5-16,0-11-4 15,-4-17-4-15,1-9-3 0</inkml:trace>
        </inkml:traceGroup>
      </inkml:traceGroup>
      <inkml:traceGroup>
        <inkml:annotationXML>
          <emma:emma xmlns:emma="http://www.w3.org/2003/04/emma" version="1.0">
            <emma:interpretation id="{F791B090-8B9E-417B-8C56-5C30FA8ED154}" emma:medium="tactile" emma:mode="ink">
              <msink:context xmlns:msink="http://schemas.microsoft.com/ink/2010/main" type="line" rotatedBoundingBox="10624,16454 16713,14873 17207,16776 11118,18357"/>
            </emma:interpretation>
          </emma:emma>
        </inkml:annotationXML>
        <inkml:traceGroup>
          <inkml:annotationXML>
            <emma:emma xmlns:emma="http://www.w3.org/2003/04/emma" version="1.0">
              <emma:interpretation id="{B9A29EA7-9BB3-4CB0-A7A4-D2155C3ADA9E}" emma:medium="tactile" emma:mode="ink">
                <msink:context xmlns:msink="http://schemas.microsoft.com/ink/2010/main" type="inkWord" rotatedBoundingBox="10624,16454 16713,14873 17207,16776 11118,18357"/>
              </emma:interpretation>
              <emma:one-of disjunction-type="recognition" id="oneOf3">
                <emma:interpretation id="interp11" emma:lang="en-IN" emma:confidence="0">
                  <emma:literal>objectives</emma:literal>
                </emma:interpretation>
                <emma:interpretation id="interp12" emma:lang="en-IN" emma:confidence="0">
                  <emma:literal>oojectives</emma:literal>
                </emma:interpretation>
                <emma:interpretation id="interp13" emma:lang="en-IN" emma:confidence="0">
                  <emma:literal>objective</emma:literal>
                </emma:interpretation>
                <emma:interpretation id="interp14" emma:lang="en-IN" emma:confidence="0">
                  <emma:literal>ooject,ves</emma:literal>
                </emma:interpretation>
                <emma:interpretation id="interp15" emma:lang="en-IN" emma:confidence="0">
                  <emma:literal>oojecf,ves</emma:literal>
                </emma:interpretation>
              </emma:one-of>
            </emma:emma>
          </inkml:annotationXML>
          <inkml:trace contextRef="#ctx0" brushRef="#br0" timeOffset="7375.3263">6905 2347 16 0,'-37'-24'95'15,"3"-4"-2"-15,-1 4-5 16,5 2-3-16,3 4-2 16,0 8-72-16,3 10-3 0,2 13 0 15,1 18-3-15,-1 18 0 16,-2 15-2-16,1 11 2 15,-3 16-1-15,2 10-2 0,2 6-2 16,3-4 0-16,11-5 0 16,6-13 0-16,3-13 0 15,16-15 0-15,17-20 0 16,10-18 0-16,10-19 0 16,13-20 0-16,4-20 0 0,3-15 0 15,1-12 0-15,-4-10 0 16,-6-8 0-16,-8-7 0 15,-14 1 0-15,-15-3 0 16,-12 4 0-16,-16 5 0 0,-8 7 0 16,-20 9 0-16,-13 11 0 15,-13 11 0-15,-7 12 0 16,-10 15 0-16,0 8 0 16,-1 9 0-16,5 3 0 0,8 0 0 15,12 3 0-15,15-1 0 16,19-2 0-16,13-12 0 15,25-9 0-15,15-4 0 16,19-8 0-16,8-9 0 0,13-2 0 16,10-5 0-16,0 3 0 15,1-2 0-15,-2 5 0 16,-1 4 0-16,-3 9 0 0,-8 8 0 16,-4 9 0-16,-6 13 0 15,-10 7 0-15,-3 21 0 16,-11 15 0-16,-5 11 0 15,-17 18 0-15,-9 14 0 16,-13 15 0-16,-2 9 0 0,-14 4 0 16,-8 3 0-16,4-7 0 15,-7-6 0-15,12-12 0 16,0-18 0-16,14-15 0 0,1-18 0 16,12-21 0-16,13-16 0 15,8-8 0-15,7-19 0 16,1-9 0-16,8-12 0 0,-5-8 0 15,-1-5 0-15,-7-1 0 16,-7-1 0-16,-12 4 0 16,-16 5 0-16,-7 3 0 15,-20 15 0-15,-10 6 0 0,-11 11 0 16,-7 7 0-16,-8 8 0 16,6 0 0-16,5 9 0 15,6 0 0-15,14-6 0 16,14-3 0-16,18 0 0 15,2-17 0-15,29-2 0 0,7-6 0 16,17-3 0-16,6-1 0 16,9 1 0-16,5 5 0 15,3 9 0-15,1 8 0 16,-1 7 0-16,-1 15 0 0,-8 18 0 16,-5 9 0-16,-5 15 0 15,-12 11 0-15,-9 8 0 16,-10 10 0-16,-8 5 0 15,-13 6 0-15,-10 4 0 0,-8 2 0 16,-9-2 0-16,-7-4 0 16,-12-9 0-16,2-7 0 15,-6-14 0-15,-3-14 0 0,1-20 0 16,-2-14 0-16,1-17 0 16,-3-8 0-16,2-18 0 15,-6-14 0-15,0 0 0 16,-5-5 0-16,3-2 0 0,-2 2 0 15,3 5 0-15,10 8 0 16,3 8 0-16,8 9 0 16,5 7 0-16,10 5 0 0,18 0 0 15,0 0 0-15,0 0-37 16,26-14-52-16,15-13-3 16,8-13-3-16,12-15-6 15,8-13 4-15</inkml:trace>
          <inkml:trace contextRef="#ctx0" brushRef="#br0" timeOffset="7551.0403">8524 1908 42 0,'-14'-24'98'0,"-3"11"-4"16,-1 7-9-16,0 3-3 15,2 0-7-15,-15 3-85 0,20-11-18 16,11 11-43-16,9 0-13 15,7 8-5-15,5 7-6 16,0 6 1-16</inkml:trace>
          <inkml:trace contextRef="#ctx0" brushRef="#br0" timeOffset="7872.8996">8703 2211 3 0,'26'11'90'15,"2"-7"3"-15,1-4-7 0,6-14-5 16,-1-9 0-16,-6-8-66 15,12 0-7-15,2-1-2 16,-6 0-3-16,-1 0 0 0,-8 6-1 16,-5 0 1-16,-11 6-1 15,-4 4 1-15,-7 1-1 16,-13 11 0-16,-9 4 1 16,-7-3 1-16,-12 16-1 0,-3 10 1 15,-8 10 1-15,1 8 0 16,1 8-1-16,3 3-4 15,6 3 0-15,10 1 0 16,12-4 0-16,12-3 0 0,11-9 0 16,19-12 0-16,19-8 0 15,11-13 0-15,17-4-14 16,-5 7-68-16,16-27-7 16,6-16-3-16,-6-8-8 0,2-7-2 15</inkml:trace>
          <inkml:trace contextRef="#ctx0" brushRef="#br0" timeOffset="8123.6839">9743 1738 36 0,'-19'0'95'0,"-9"9"-3"0,-5 10-6 16,-5 6 0-16,-4 52-13 15,2-37-60-15,-1 3-2 16,5 7-1-16,5 1-1 15,7-2-9-15,10-4 0 0,12-4 0 16,10-10 0-16,26-7 0 16,10-15 0-16,19-8 0 15,7-10-8-15,16-11-30 16,-2-10-49-16,7-12-3 16,-4-4-6-16,-7-11-4 0,-5-3 8 15</inkml:trace>
          <inkml:trace contextRef="#ctx0" brushRef="#br0" timeOffset="8703.2135">9820 1986 81 0,'-29'-29'92'0,"6"5"-7"16,4-3-4-16,11 1-3 0,8-13-55 16,12 12-15-16,14-5-3 15,11 3-2-15,8-1 0 16,7 0-1-16,5 4 0 0,5 2 1 15,1 4-2-15,0 4 0 16,2 4 0-16,-5 6-1 16,-4 3 1-16,-5 3 0 15,-5 6 1-15,-6 9 0 0,-8 4 2 16,-6 5-1-16,-8 6 1 16,-7 2 0-16,-6 4-1 15,-5 2 1-15,0-2-2 16,-2-1-1-16,-5-6 0 0,2-4-3 15,-1-5-2-15,2-3-8 16,4-17-26-16,0 0-48 16,0 0 0-16,0-17-6 15,0-6-7-15</inkml:trace>
          <inkml:trace contextRef="#ctx0" brushRef="#br0" timeOffset="8377.0451">10358 1084 87 0,'-31'-23'97'0,"-4"7"-6"16,0 8-6-16,-1 8 0 0,5 16-50 15,2 11-22-15,5 10-2 16,2 15-4-16,5 12-7 15,-1 7 0-15,6 13 0 16,6 4 0-16,3 4 0 0,2 1 0 16,3-3 0-16,10-3 0 15,-1-10 0-15,7 0 0 16,-10-16-17-16,-22-4-72 0,14-15-4 16,-1-10-3-16,1-9-5 15,-14-15-1-15</inkml:trace>
          <inkml:trace contextRef="#ctx0" brushRef="#br0" timeOffset="9373.7672">10833 1327 48 0,'13'4'85'0,"-13"-4"-2"16,0 0-4-16,13 1-2 15,-13-1-48-15,0 0-16 0,15 14-1 16,-4-2-3-16,-2 4-1 15,5 9 0-15,-5 2-2 16,6 3 0-16,0 3-1 16,-2 1-1-16,3-1 0 0,-3 1-1 15,1-5-1-15,-3-3 0 16,1-4 1-16,-3-4-1 16,0-3 1-16,2-6 0 15,1-6 0-15,-1-3 1 0,5-8-2 16,2-5 1-16,-2-9-1 15,1-5 1-15,2-5-3 16,0-8 0-16,2-3 0 0,0-5 0 16,4-1-3-16,-3-7-3 15,9 7-6-15,-5-7-11 16,5 7-28-16,9 10-34 16,-13 5-3-16,-3 10-7 0,-5 7-2 15</inkml:trace>
          <inkml:trace contextRef="#ctx0" brushRef="#br0" timeOffset="10099.3706">11519 1412 38 0,'7'16'83'0,"-7"-16"-2"16,24 9-4-16,-7-9-6 0,-1-9-49 15,7-5-11-15,4-1-3 16,4-7-3-16,-2 0-3 15,6-2 1-15,-8 0-1 16,1-1 0-16,-4 1 0 0,-5-1 1 16,-7 4 0-16,-2 2 2 15,-10 4 0-15,0 3 0 16,0 12 2-16,-23-11-1 16,3 10 1-16,-2 11-1 0,-6 8 1 15,-3 7-1-15,-1 8-1 16,0 8 1-16,-3 5-2 15,7 2 0-15,5 5-1 16,4-2 0-16,11-5-1 0,7-1-1 16,4-7-1-16,17-8 1 15,8-8-1-15,11-8 0 16,6-12 0-16,4-2 1 16,6-10-1-16,2-11 0 0,4-5 1 15,2-8-1-15,-7-4 0 16,0-4 0-16,-2-3 0 15,-6-4 0-15,-2 0 0 0,-10-3 0 16,-7 3 1-16,-2 3 0 16,-12 0-1-16,-3 7 1 15,-12 2 0-15,0 9-1 16,-9 1 1-16,-6 11 0 0,-7 6 0 16,0 5-1-16,-1 5 1 15,-3 2 0-15,6 9 0 16,2 6-1-16,7 4 0 0,3 1 0 15,8 5-1-15,4 1 1 16,11 3 0-16,7 0-1 16,9 2 2-16,7-4 0 15,2 3 0-15,3-1 1 0,0-3-2 16,-2 2 0-16,-2-3 0 16,-7-2 0-16,-9-3 0 15,-12-2 0-15,-11-1 0 16,-11-3 0-16,-20 0 0 15,-17 0 0-15,-15-1 0 0,-13-1 0 16,-8 2 0-16,-8-2 0 16,5 5-15-16,-11-7-35 15,15 0-37-15,10-1-2 16,5-7-7-16,12-2-4 0</inkml:trace>
        </inkml:traceGroup>
      </inkml:traceGroup>
    </inkml:traceGroup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00:46.4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71BC7AF-7E18-4040-A0BA-D4A2AA2AE85D}" emma:medium="tactile" emma:mode="ink">
          <msink:context xmlns:msink="http://schemas.microsoft.com/ink/2010/main" type="inkDrawing" rotatedBoundingBox="2526,12141 17701,10726 18353,17710 3177,19125" semanticType="enclosure" shapeName="Other">
            <msink:sourceLink direction="with" ref="{3B275D88-7061-4CFE-ABE4-5502FE227B9A}"/>
          </msink:context>
        </emma:interpretation>
      </emma:emma>
    </inkml:annotationXML>
    <inkml:trace contextRef="#ctx0" brushRef="#br0">13210 1539 73 0,'0'-16'82'16,"0"-9"-2"-16,-5-2-6 15,-5-9-3-15,1-4-66 16,-4 2-3-16,2-4 0 0,-5-1 0 16,2-3 1-16,-4-5 1 15,-1-5 0-15,-5-2 0 16,-3-3 0-16,-5-2 0 16,-3 0-1-16,-5-3 0 0,-6 0-2 15,-6 3 0-15,-9 1 0 16,-8 2-1-16,-10 4 0 15,-9 3 0-15,-12 3 1 16,-13 4 0-16,-11 3 1 0,-9 3 0 16,-13 1 1-16,-10 3-1 15,-7 1 0-15,-12 3 0 16,-10 2 0-16,-8 2 0 16,-9 4-1-16,-8 6-1 15,-9 5 1-15,-11 4-1 0,-10 7 1 16,-4 0-1-16,-5 12 1 15,-9 3 0-15,1 5 0 16,-9 7 1-16,4 1-1 0,-1 2 0 16,4 0-1-16,2 2 1 15,3 2 0-15,2-2-1 16,-3 6 0-16,3 2 0 16,-2 2 0-16,-4 5 1 0,-6 0-1 15,0 6 0-15,-3 1 0 16,3 0 0-16,6 2 0 15,6-1-1-15,7 0 1 0,6-1 0 16,14 1-1-16,0 2 1 16,12 0 0-16,3 3-1 15,9 3 1-15,2 7-1 16,5 3 1-16,8 3-1 16,8 2 1-16,9 3-1 0,8-2 1 15,17-1 0-15,13-1 0 16,14-2 0-16,13 0 0 15,11 3 0-15,6 6 0 0,5 7 0 16,1 12 0-16,-4 7 0 16,-1 10 0-16,-2 11 1 15,-2 6 0-15,0 7 0 16,6 0 0-16,2 6 0 0,9 4 1 16,5 8 0-16,5 8-1 15,7 10-1-15,9 9 0 16,1 9 0-16,9 12 2 0,6 7-1 15,8 7 0-15,12-7 0 16,10 2 0-16,13-13 1 16,22-9 0-16,14-10 0 15,17-14-1-15,19-14 0 0,16-18 0 16,15-11-1-16,17-14 1 16,1-12-1-16,17-9 1 15,7-16 0-15,9-9 1 16,11-9-1-16,0-7 1 15,16-5 0-15,9-7-1 0,13-1 0 16,9-8 1-16,12-1-1 16,5-5-1-16,10-1 1 15,6-1-1-15,4-1 1 0,-3-1-1 16,-2-2 0-16,2-6 0 16,-10 1 0-16,8-6 0 15,-9-4 1-15,3-4 0 16,-3-4 0-16,7-9 0 0,-6-5 0 15,-2-2 1-15,1-4 0 16,-4 1 1-16,-3 2-1 16,-3 0 1-16,-6 2 0 15,-6 3-3-15,-4 4 0 0,0-1 0 16,-6 3 0-16,-3-5 0 16,-8 1 0-16,2-2 0 15,-3 1 0-15,-5-4 0 16,-1-4 0-16,-5 0 0 0,1-1 0 15,-1-1 0-15,-6 0 0 16,-5 0 0-16,0-1 0 16,-8 1 0-16,-1 2 0 15,-10 2 0-15,-4 1 0 0,-2 1 0 16,-5 0 0-16,1 2 0 16,-3-2 0-16,1 1 0 15,-1-5 0-15,3-1 0 0,-1-1 0 16,0-1 0-16,-7 2 0 15,-6-4 0-15,-4 4 0 16,-5-4 0-16,-6 3 0 16,-5-1 0-16,-7-1 0 0,-4-3 0 15,-1-3 0-15,-1-2 0 16,-3-6 0-16,0-1 0 16,-7-7 0-16,-1-4 0 15,-7-4 0-15,3-8 0 0,-15-2 0 16,-5-10 0-16,-10-2 0 15,-9-5 0-15,-7-2 0 16,-6-5 0-16,-7-1 0 16,-10 2 0-16,0-5 0 0,2 2 0 15,-3-4 0-15,2-1 0 16,-2-3 0-16,-4 2 0 16,3-2 0-16,-4-1 0 15,-5 3 0-15,-3-1 0 0,-6 6 0 16,1 1 0-16,-9 3 0 15,-4 0 0-15,-4 2 0 16,-1 3 0-16,-1 0 0 16,-2 1 0-16,-4 1 0 0,2 4 0 15,-7-5 0-15,2 3 0 16,-1 0 0-16,-1 0 0 16,-7 2 0-16,1-3 0 15,-4 5 0-15,-2 4 0 0,0 4 0 16,-9 0 0-16,8 5 0 15,-8 1 0-15,3 2 0 16,-1 4 0-16,-2 1 0 0,2-2 0 16,2 5 0-16,-1 1 0 15,-2 4 0-15,-2 1 0 16,2-2 0-16,-2 5 0 16,0-1 0-16,-4 5 0 15,-1-3 0-15,-4 6 0 0,-1-6 0 16,-1 6 0-16,-2-1 0 15,-5 4 0-15,5-3 0 0,0-2 0 16,0 3 0-16,2-2 0 16,4 2 0-16,0-3 0 15,0 1 0-15,1-4 0 16,-5-1 0-16,1-1 0 0,-3-3 0 16,-4 3 0-16,0 1 0 15,-3-3 0-15,2 3 0 16,-7 6 0-16,6 3 0 15,-5-5-4-15,9 3-63 0,-4 8-21 16,4-1-1-16,0-4-8 16,5-6-5-16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00:50.00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BF618D4-530D-4BD7-B475-41F983BC0F7C}" emma:medium="tactile" emma:mode="ink">
          <msink:context xmlns:msink="http://schemas.microsoft.com/ink/2010/main" type="inkDrawing" rotatedBoundingBox="725,14627 1252,12235 2110,12424 1583,14816" semanticType="callout" shapeName="Other">
            <msink:sourceLink direction="with" ref="{52AFBF7F-53FC-445E-8CDC-02702E156EEA}"/>
          </msink:context>
        </emma:interpretation>
      </emma:emma>
    </inkml:annotationXML>
    <inkml:trace contextRef="#ctx0" brushRef="#br0">-3 919 20 0,'0'0'71'0,"12"3"-2"15,-12-3-2-15,0 0-4 16,0 0-52-16,0 0-6 0,0 0 2 15,0 0-1-15,18 15 0 16,-8-5 1-16,4 9 0 16,1 8 0-16,-1 8 0 15,6 16 0-15,-1 6-1 0,1 14 0 16,3 11 0-16,1 12 1 16,0 5-1-16,0 3 1 15,-1 2-1-15,5-1 1 0,-5-4-1 16,4-3-1-16,-3-9-1 15,0-9 0-15,2-12 0 16,-6-10 0-16,-1-9-1 16,-7-13 1-16,3-10 0 0,-7-13 2 15,-8-11-1-15,18-12 1 16,-10-16 0-16,0-14-1 16,4-16-1-16,1-15-1 0,-1-21-1 15,2-16-2-15,0-16-1 16,-1-17 1-16,2-18-1 15,5-13 1-15,1-7-1 16,6-3 0-16,1 5 1 16,6 9 0-16,1 12 1 0,5 19-1 15,-1 29 0-15,-4 18-2 16,0 23-2-16,-7 24-1 16,-4 13-4-16,-3 23-7 0,-4 9-17 15,-4 0-41-15,6 23-9 16,-3 8-6-16,0 10-3 15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0:59:38.40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98AAC44-07D0-4691-9EEA-A036BA3DB480}" emma:medium="tactile" emma:mode="ink">
          <msink:context xmlns:msink="http://schemas.microsoft.com/ink/2010/main" type="inkDrawing" rotatedBoundingBox="2961,10991 4147,8504 4451,8649 3266,11136" semanticType="strikethrough" shapeName="Other">
            <msink:sourceLink direction="with" ref="{AA9B9758-9D89-4957-9562-517284E8365D}"/>
          </msink:context>
        </emma:interpretation>
      </emma:emma>
    </inkml:annotationXML>
    <inkml:trace contextRef="#ctx0" brushRef="#br0">2142 7111 76 0,'-36'-19'88'0,"3"3"-6"16,-5 2-3-16,5 6-3 16,-2 6-68-16,-1 2-2 0,3 11 0 15,3 10-2-15,1 11-3 16,3 15 1-16,-4 15 0 15,-6 15 1-15,-2 19 0 16,-1 18 0-16,-6 17 1 16,-3 15 1-16,-5 13-1 0,-7 14-1 15,1 5 0-15,-4 2-2 16,-3-4 2-16,-1-8-1 0,-1-11-2 16,-3-13 0-16,4-21-3 15,-3-23-4-15,8-25-15 16,13-26-55-16,-1-31-5 15,10-18-5-15,8-36-6 16,8-15 0-16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00:51.2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D468542-27E6-41C3-A343-D8871AF62E0F}" emma:medium="tactile" emma:mode="ink">
          <msink:context xmlns:msink="http://schemas.microsoft.com/ink/2010/main" type="writingRegion" rotatedBoundingBox="1694,12967 4675,10982 5370,12025 2389,14011"/>
        </emma:interpretation>
      </emma:emma>
    </inkml:annotationXML>
    <inkml:traceGroup>
      <inkml:annotationXML>
        <emma:emma xmlns:emma="http://www.w3.org/2003/04/emma" version="1.0">
          <emma:interpretation id="{5852286A-ABEC-4D18-B62B-3002D0960727}" emma:medium="tactile" emma:mode="ink">
            <msink:context xmlns:msink="http://schemas.microsoft.com/ink/2010/main" type="paragraph" rotatedBoundingBox="1694,12967 4675,10982 5370,12025 2389,140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3FA363-8364-48D3-A655-6B1726E7C8FB}" emma:medium="tactile" emma:mode="ink">
              <msink:context xmlns:msink="http://schemas.microsoft.com/ink/2010/main" type="line" rotatedBoundingBox="1694,12967 4675,10982 5370,12025 2389,14011"/>
            </emma:interpretation>
          </emma:emma>
        </inkml:annotationXML>
        <inkml:traceGroup>
          <inkml:annotationXML>
            <emma:emma xmlns:emma="http://www.w3.org/2003/04/emma" version="1.0">
              <emma:interpretation id="{52AFBF7F-53FC-445E-8CDC-02702E156EEA}" emma:medium="tactile" emma:mode="ink">
                <msink:context xmlns:msink="http://schemas.microsoft.com/ink/2010/main" type="inkWord" rotatedBoundingBox="1694,12967 4675,10982 5370,12025 2389,14011">
                  <msink:destinationLink direction="with" ref="{FBF618D4-530D-4BD7-B475-41F983BC0F7C}"/>
                </msink:context>
              </emma:interpretation>
              <emma:one-of disjunction-type="recognition" id="oneOf0">
                <emma:interpretation id="interp0" emma:lang="en-IN" emma:confidence="0">
                  <emma:literal>abwes</emma:literal>
                </emma:interpretation>
                <emma:interpretation id="interp1" emma:lang="en-IN" emma:confidence="0">
                  <emma:literal>alkies</emma:literal>
                </emma:interpretation>
                <emma:interpretation id="interp2" emma:lang="en-IN" emma:confidence="0">
                  <emma:literal>alive</emma:literal>
                </emma:interpretation>
                <emma:interpretation id="interp3" emma:lang="en-IN" emma:confidence="0">
                  <emma:literal>aloes</emma:literal>
                </emma:interpretation>
                <emma:interpretation id="interp4" emma:lang="en-IN" emma:confidence="0">
                  <emma:literal>alone</emma:literal>
                </emma:interpretation>
              </emma:one-of>
            </emma:emma>
          </inkml:annotationXML>
          <inkml:trace contextRef="#ctx0" brushRef="#br0">387 1167 1 0,'0'-16'86'15,"-2"0"0"-15,-11 0-5 16,1 6-5-16,-11 0-2 0,-5 6-68 16,6 3-3-16,0 12-1 15,-2 8-1-15,-5 10 0 16,0 13 1-16,-3 8 1 15,2 12 1-15,-5 5 0 0,9 4-1 16,0 4 2-16,9 0-2 16,6-10 0-16,7-9-1 15,4-9-1-15,8-12 0 16,9-14-1-16,5-13 1 0,5-8-1 16,-1-11 0-16,1-12 1 15,0-9 0-15,0-8 0 16,-4-6 0-16,-2-4 0 15,-2-7 0-15,-6 1 1 0,2-2-1 16,-2 8 0-16,-4 8 1 16,0 7-2-16,-2 11 1 15,-2 11 0-15,-5 13 0 16,12 7 0-16,-12 15-1 0,1 5 1 16,2 7-1-16,0 1 0 15,2 1 0-15,2-2 0 16,5-9 0-16,0-5 0 0,5-11 1 15,5-9-1-15,3-9 1 16,5-15 0-16,3-14 0 16,0-11 0-16,0-13 0 15,3-10 0-15,-4-9-1 0,2-7 0 16,-10-5 0-16,0-12 0 16,-1-5 1-16,-8-1-2 15,-1-1 1-15,-1 0 1 16,-3 9 0-16,-3 4-1 0,0 14 0 15,-3 17 1-15,-2 15 0 16,-2 12-1-16,0 17 0 16,0 24 0-16,0 0 1 15,-6 19-1-15,2 22 0 0,0 12 0 16,1 15-1-16,2 14 1 16,1 17 0-16,0 5-1 15,1 4 0-15,7-1 2 0,5-10-1 16,5-6 0-16,-1-13 1 15,5-14-1-15,2-15 1 16,1-17 0-16,4-15 0 16,-1-12-1-16,-2-9 0 0,0-16 0 15,-3-12 0-15,2-11-1 16,-3-12 1-16,-2-10 0 16,-4-5 0-16,-3-6 0 15,1 1-1-15,-6 4 2 0,-2 13 0 16,-2 6-1-16,2 12 1 15,-6 14-1-15,0 26 1 16,0 0-1-16,4 6 0 16,-4 19-1-16,0 9 1 0,0 5 0 15,0 7 0-15,3 1 0 16,-2-7-1-16,3 0 1 16,3-10 0-16,1-8 0 0,0-9 1 15,-8-13-1-15,25 0 1 16,-6-18 0-16,2-7 0 15,2-11 0-15,0-5 0 16,2-6 0-16,0-2-1 0,-3 1 1 16,-3 3-1-16,-9 3 1 15,-1 10-1-15,-2 3 1 16,-6 9-1-16,-1 7 1 16,0 13-1-16,0 0 0 0,0 16 0 15,0 8 0-15,0 7 0 16,1 7 0-16,2 1 0 15,5 1-1-15,4-3 1 0,0-8 0 16,7-9 0-16,4-7 0 16,2-13-1-16,2-6-1 15,5-11-3-15,-4-10-5 16,-1-2-15-16,-4 0-32 0,-2-9-26 16,-6-4-4-16,-5-2-6 15,-5 2-2-15</inkml:trace>
          <inkml:trace contextRef="#ctx0" brushRef="#br0" timeOffset="687.9565">1756 82 6 0,'0'0'72'0,"0"0"2"0,0 0-2 16,8 15-22-16,-8-15-14 16,14 16-8-16,-3-12-8 15,8-3-4-15,6-2-2 16,1-9-4-16,10-8-2 0,0 0-2 15,2-8-3-15,-6 0 0 16,6-3-2-16,-10 3 1 16,-3 0-1-16,-5 2 0 0,-8 2 1 15,-6 4 0-15,0 4 0 16,-6 3 0-16,0 11-1 16,-9-6 1-16,-3 7-1 15,-7 11 0-15,-5 7 1 0,-1 8-1 16,-2 9 1-16,-8 7 0 15,3 4 0-15,-2 7 1 16,3 0 0-16,6 1-1 16,5-1 0-16,9-6 0 0,8-8 0 15,5-7-1-15,15-13 1 16,10-10-1-16,7-8 0 16,8-10 0-16,8-14 0 15,8-6 0-15,3-11 0 16,6-6 1-16,3-6-2 0,-1-5 1 15,-1-4-1-15,-4-2 0 16,-2-5 0-16,0-1 0 16,-10 0 0-16,-6 2 0 0,-9 7 1 15,-5 9-1-15,-6 4 0 16,-12 13 1-16,-3 6 0 16,-9 13 0-16,-2 14-1 15,-15 0 1-15,-5 11-1 0,-4 9 0 16,-1 10 1-16,1 2-2 15,3 7 1-15,5-1 0 16,6-1 1-16,10-1-1 16,12-2 0-16,13-6 0 0,7-4 0 15,11-7 0-15,4 1 1 16,4-3-1-16,-2-1 0 16,-7 2 1-16,-13-1 0 15,-13 7 0-15,-16 7 1 0,-27 6 0 16,-23 4 0-16,-19 4-1 15,-7 13-10-15,-9 9-70 16,-13 3-4-16,-13 8-4 16,-4 3-7-16,-2 7-5 0</inkml:trace>
        </inkml:traceGroup>
      </inkml:traceGroup>
    </inkml:traceGroup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8:17.94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-10-1 79 0,'13'0'97'0,"-13"0"-2"0,0 0-8 15,0 0 0-15,12 0-45 16,-12 0-30-16,0 0-18 16,0 0-75-16,0 0-4 15,0 0-6-15,-10-10-6 0,10 10-5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8:51.88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2888D6D-703F-4BD6-A5E9-5E6EFC506CC9}" emma:medium="tactile" emma:mode="ink">
          <msink:context xmlns:msink="http://schemas.microsoft.com/ink/2010/main" type="inkDrawing" rotatedBoundingBox="5544,3257 17384,2474 17390,2560 5550,3344" semanticType="underline" shapeName="Other">
            <msink:sourceLink direction="with" ref="{63BD25BE-160F-4CD5-BE8D-A9D254584480}"/>
            <msink:sourceLink direction="with" ref="{3B7F0352-5DCF-4786-B5BC-E0A125BBDD97}"/>
            <msink:sourceLink direction="with" ref="{C8993389-A149-4706-B2A0-128D1309A358}"/>
          </msink:context>
        </emma:interpretation>
      </emma:emma>
    </inkml:annotationXML>
    <inkml:trace contextRef="#ctx0" brushRef="#br0">0 810 13 0,'173'-17'27'0,"11"-2"3"0,9 1 5 16,9-2 0-16,9 0 0 16,6-1-1-16,16 1-4 15,8-4-9-15,17 2-5 16,11-4-3-16,10 4-2 15,4-2-4-15,20 0-2 0,11 0 0 16,4 1 0-16,10 1 0 16,18-3 0-16,-2 1 0 15,20-2 0-15,6 1-1 0,15 0 0 16,3 2 0-16,4-2-1 16,3 3 0-16,-5-1 0 15,-1 3-1-15,-13 0-1 0,0 2 2 16,-22-3-2-16,-12 0 0 15,-16 4 1-15,-15-2-1 16,-16 1 0-16,-24 2 1 16,-21 2-1-16,-23 0 1 15,-23 3-1-15,-27 0 1 0,-29-1-1 16,-24 3 1-16,-30 2-2 16,-22 1-1-16,-18 4-8 15,-23-2-12-15,-11 4-32 0,-3 0-22 16,-17 0-5-16,-8 16-5 15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7:12.61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3BC9635-B7D1-4B25-9B61-2BC378688E71}" emma:medium="tactile" emma:mode="ink">
          <msink:context xmlns:msink="http://schemas.microsoft.com/ink/2010/main" type="writingRegion" rotatedBoundingBox="1297,2217 17622,-25 19587,14276 3262,16519"/>
        </emma:interpretation>
      </emma:emma>
    </inkml:annotationXML>
    <inkml:traceGroup>
      <inkml:annotationXML>
        <emma:emma xmlns:emma="http://www.w3.org/2003/04/emma" version="1.0">
          <emma:interpretation id="{5A97461D-7E1C-45DA-B56F-281859AD70AC}" emma:medium="tactile" emma:mode="ink">
            <msink:context xmlns:msink="http://schemas.microsoft.com/ink/2010/main" type="paragraph" rotatedBoundingBox="2177,1553 17209,659 17378,3510 2347,44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964369-0742-4E4A-8890-873061E29714}" emma:medium="tactile" emma:mode="ink">
              <msink:context xmlns:msink="http://schemas.microsoft.com/ink/2010/main" type="line" rotatedBoundingBox="2177,1553 17209,659 17378,3510 2347,4404"/>
            </emma:interpretation>
          </emma:emma>
        </inkml:annotationXML>
        <inkml:traceGroup>
          <inkml:annotationXML>
            <emma:emma xmlns:emma="http://www.w3.org/2003/04/emma" version="1.0">
              <emma:interpretation id="{63BD25BE-160F-4CD5-BE8D-A9D254584480}" emma:medium="tactile" emma:mode="ink">
                <msink:context xmlns:msink="http://schemas.microsoft.com/ink/2010/main" type="inkWord" rotatedBoundingBox="2187,1914 6746,1535 6854,2836 2295,3215">
                  <msink:destinationLink direction="with" ref="{22888D6D-703F-4BD6-A5E9-5E6EFC506CC9}"/>
                </msink:context>
              </emma:interpretation>
              <emma:one-of disjunction-type="recognition" id="oneOf0">
                <emma:interpretation id="interp0" emma:lang="en-IN" emma:confidence="0">
                  <emma:literal>"Set</emma:literal>
                </emma:interpretation>
                <emma:interpretation id="interp1" emma:lang="en-IN" emma:confidence="0">
                  <emma:literal>Set</emma:literal>
                </emma:interpretation>
                <emma:interpretation id="interp2" emma:lang="en-IN" emma:confidence="0">
                  <emma:literal>@ set</emma:literal>
                </emma:interpretation>
                <emma:interpretation id="interp3" emma:lang="en-IN" emma:confidence="0">
                  <emma:literal>@ Set</emma:literal>
                </emma:interpretation>
                <emma:interpretation id="interp4" emma:lang="en-IN" emma:confidence="0">
                  <emma:literal>@ Sat</emma:literal>
                </emma:interpretation>
              </emma:one-of>
            </emma:emma>
          </inkml:annotationXML>
          <inkml:trace contextRef="#ctx0" brushRef="#br0">2255-224 62 0,'10'-22'76'16,"-5"-1"-2"-16,2-1-2 15,-6-3-50-15,2 4-2 0,-2-2-3 16,-1 4-3-16,-5 0-1 16,-3 4-3-16,-8 5 0 15,-3 4-3-15,-5 5-2 16,-6 3-1-16,-5 7-1 0,-1 7-1 15,-4 9 1-15,-2 4-1 16,2 5 0-16,1 3 0 16,6 3 0-16,5-1-1 15,9 2-1-15,1 0-1 0,14-2 0 16,4 0 0-16,6-2 1 16,11 1 0-16,7 0 0 15,4-2 1-15,6 3-1 16,3 0 2-16,5 0-1 0,0 2 1 15,-5-2-1-15,2 4 0 16,-12 1 1-16,-3 3 0 16,-13 0-1-16,-11 3 1 0,-8 6-1 15,-22-3 1-15,-11 0-1 16,-10-1 1-16,-12-5 1 16,-6-4-1-16,-4-7 1 15,0-8 0-15,3-10-1 0,10-6 1 16,0-8-1-16,10-4-1 15,9-13-1-15,6-9-2 16,9-6-1-16,7-4-2 16,7-3-2-16,7-2-3 0,6 4-2 15,5 2-2-15,7 7-8 16,3 4-13-16,2 1-30 16,11 15-17-16,-1 1-3 15,4 3 1-15</inkml:trace>
          <inkml:trace contextRef="#ctx0" brushRef="#br0" timeOffset="503.1618">3120 195 54 0,'20'4'84'16,"-6"-3"-3"-16,3 1-3 0,-17-2-5 16,0 0-62-16,12-9-3 15,-12 9-2-15,8-19 0 16,-5 5-4-16,0-4-1 16,-1-3 0-16,2-1 0 15,-1-4-1-15,1 0 0 0,3-2 0 16,-6 4 2-16,2-2 1 15,-2 5 1-15,-1 4 0 16,0 2 1-16,0 15 0 0,-3-19 0 16,3 19 0-16,-21 3-2 15,3 9 0-15,-4 7-2 16,-5 4 0-16,-1 7 0 16,-6 7 1-16,-1 4-1 0,4 4-1 15,-5 3 1-15,8 2-1 16,5-2 1-16,6 1 0 15,9-6-1-15,8-4 0 16,5-9 0-16,17-6 2 16,10-9-1-16,7-8 1 0,10-7-1 15,4-7-1-15,8-8-5 16,-4-8-11-16,8-2-26 16,1-5-38-16,-3-4-4 15,-5-6-6-15,1-4-6 0</inkml:trace>
          <inkml:trace contextRef="#ctx0" brushRef="#br0" timeOffset="875.379">3915-214 44 0,'42'-60'77'0,"-10"3"2"15,7 9-23-15,-15-3-10 16,-1 10-11-16,-4 3-11 0,-11 3-6 16,1 6-5-16,-4 1-3 15,-2 7-3-15,-3 3-2 16,0 4-1-16,0 14 0 15,-9-17-2-15,9 17 2 16,-16 2 0-16,2 14 0 0,2 7-1 16,-7 9 1-16,1 11-1 15,-3 7 0-15,-1 12 0 16,0 9-2-16,-2 4 1 0,0 7-2 16,0-1 1-16,0-1 0 15,1-5 0-15,7-4 0 16,0-11 0-16,8-6 0 15,4-9 0-15,4-11 1 0,9-7-1 16,3-8 1-16,7-11-1 16,4-5 1-16,3-3-2 15,4-13-3-15,5-3-4 0,-6-9-9 16,6-2-23-16,3-6-42 16,-11 0-4-16,-6 2-8 15,-5-6-2-15</inkml:trace>
          <inkml:trace contextRef="#ctx0" brushRef="#br0" timeOffset="1057.2939">4002-103 42 0,'0'0'89'0,"-20"-9"-1"0,20 9-5 16,2-13-4-16,15 6-50 15,13-3-10-15,11-7-8 16,13 1-7-16,7-8-12 0,15-10-58 15,-3 10-14-15,2-1-4 16,-5 1-8-16,-4-3-2 16</inkml:trace>
          <inkml:trace contextRef="#ctx0" brushRef="#br0" timeOffset="-872.1657">11 273 63 0,'14'-13'78'16,"-1"-2"0"-16,-1-2-5 15,4-3-39-15,-8 1-21 16,2 0 0-16,0 0 0 0,-5 2-4 16,1-3-3-16,-2 5 0 15,-3 0-1-15,2 2-2 16,-3 13 0-16,-7-13 0 16,7 13-1-16,-19-2 2 0,7 5 0 15,-1 11 0-15,-1-1 0 16,0 4-1-16,3 0 0 15,0-1-1-15,3-2 0 0,3 0-1 16,5-14 0-16,0 15-1 16,0-15 1-16,5 1 1 15,-5-1 0-15,17-2 1 16,-17 2-2-16,21-18 1 16,-12 4 0-16,-1-1 0 0,0-2 0 15,-3 0 1-15,-2-2-1 16,-2 1 1-16,-1 2 0 0,0 3 0 15,-8 1 0-15,8 12-1 16,-17-13 0-16,5 9 0 16,0 2-2-16,1 2 0 15,11 0-2-15,-20 0-2 16,20 0-5-16,0 0-13 0,0 0-60 16,0 15-2-16,0-15-8 15,21 11-3-15</inkml:trace>
        </inkml:traceGroup>
        <inkml:traceGroup>
          <inkml:annotationXML>
            <emma:emma xmlns:emma="http://www.w3.org/2003/04/emma" version="1.0">
              <emma:interpretation id="{3B7F0352-5DCF-4786-B5BC-E0A125BBDD97}" emma:medium="tactile" emma:mode="ink">
                <msink:context xmlns:msink="http://schemas.microsoft.com/ink/2010/main" type="inkWord" rotatedBoundingBox="7749,3320 7899,1226 9412,1334 9262,3428">
                  <msink:destinationLink direction="with" ref="{22888D6D-703F-4BD6-A5E9-5E6EFC506CC9}"/>
                </msink:context>
              </emma:interpretation>
              <emma:one-of disjunction-type="recognition" id="oneOf1">
                <emma:interpretation id="interp5" emma:lang="en-IN" emma:confidence="0">
                  <emma:literal>of</emma:literal>
                </emma:interpretation>
                <emma:interpretation id="interp6" emma:lang="en-IN" emma:confidence="0">
                  <emma:literal>or</emma:literal>
                </emma:interpretation>
                <emma:interpretation id="interp7" emma:lang="en-IN" emma:confidence="0">
                  <emma:literal>off</emma:literal>
                </emma:interpretation>
                <emma:interpretation id="interp8" emma:lang="en-IN" emma:confidence="0">
                  <emma:literal>oz</emma:literal>
                </emma:interpretation>
                <emma:interpretation id="interp9" emma:lang="en-IN" emma:confidence="0">
                  <emma:literal>oof</emma:literal>
                </emma:interpretation>
              </emma:one-of>
            </emma:emma>
          </inkml:annotationXML>
          <inkml:trace contextRef="#ctx0" brushRef="#br0" timeOffset="2223.4414">6016-406 5 0,'0'0'89'0,"-10"14"0"15,10-14-4-15,-14 0-6 16,14 0-1-16,-8-6-74 16,8 6 0-16,0 0-3 15,-15-9-1-15,2 9 0 0,0 0-2 16,-9 6 1-16,-5 8 0 15,-4 5 1-15,-5 9 1 16,0 7 2-16,0 7 1 16,-4 3-2-16,6 3 2 15,1-1-1-15,8-2 0 0,9-5-1 16,6-2-1-16,8-10 0 16,9-6-1-16,14-7 0 15,14-9 0-15,7-6 0 16,12-3 1-16,0-11-1 0,8-6 0 15,-4-4 1-15,-7-4 0 16,-4-1 0-16,-12-3 0 16,-11-2 0-16,-18-2 1 0,-6-1-1 15,-4 1 1-15,-12-2-1 16,-7 3 0-16,-2-1 0 16,-2 3-1-16,2-1 1 15,3 3-1-15,6 1 0 0,7-1 0 16,6-3 1-16,6 0-2 15,14-4 1-15,5-1 0 16,7-1 0-16,11-2 0 16,6 2 1-16,4 0 0 0,3 5 0 15,2 2 1-15,6 5-1 16,-5 7 1-16,-1 3-1 16,0 6 0-16,-7 6 0 15,-1 6-1-15,-8 3 0 0,-3 15-1 16,-5 7 1-16,-6 14 0 15,-3 10 0-15,-5 12 0 16,-14 14 0-16,-3 14 0 0,-9 12 0 16,-14 12 0-16,-12 10 0 15,-3 2 0-15,-11 8 0 16,-8 0 0-16,1 7 0 16,-3-9 0-16,3-4-1 0,2-9 3 15,6-9-1-15,5-13 0 16,8-12 0-16,7-16 1 15,13-17-1-15,3-13 1 16,12-15 2-16,0-23-4 0,20 2 0 16,0-17-1-16,5-19-1 15,4-10-3-15,1-12-1 16,3-10-1-16,-3-7 0 16,-6-5 0-16,-6-1 2 0,-5 5 1 15,-5 6 2-15,-8 6 3 16,-7 11 3-16,-7 12 0 15,-6 10 0-15,-5 8 1 0,-1 9-1 16,0 2 1-16,3 4-2 16,4-1 0-16,19 7-1 15,-13-17 0-15,22 2 0 16,18-6 0-16,12-5-1 0,20-4 0 16,10-4 0-16,15-5 0 15,8 1 0-15,6-2 0 16,1 2-1-16,-5 5 0 0,-12 0 0 15,-12 9-2-15,-17 2-2 16,-13 10-3-16,-19 2-6 16,-21 10-11-16,0 0-11 15,0 0-37-15,-21 7-13 0,3 5-7 16,3 3-4-16</inkml:trace>
        </inkml:traceGroup>
        <inkml:traceGroup>
          <inkml:annotationXML>
            <emma:emma xmlns:emma="http://www.w3.org/2003/04/emma" version="1.0">
              <emma:interpretation id="{C8993389-A149-4706-B2A0-128D1309A358}" emma:medium="tactile" emma:mode="ink">
                <msink:context xmlns:msink="http://schemas.microsoft.com/ink/2010/main" type="inkWord" rotatedBoundingBox="10681,1048 17209,659 17378,3510 10850,3898">
                  <msink:destinationLink direction="with" ref="{22888D6D-703F-4BD6-A5E9-5E6EFC506CC9}"/>
                </msink:context>
              </emma:interpretation>
              <emma:one-of disjunction-type="recognition" id="oneOf2">
                <emma:interpretation id="interp10" emma:lang="en-IN" emma:confidence="0">
                  <emma:literal>integrated</emma:literal>
                </emma:interpretation>
                <emma:interpretation id="interp11" emma:lang="en-IN" emma:confidence="0">
                  <emma:literal>interpreted</emma:literal>
                </emma:interpretation>
                <emma:interpretation id="interp12" emma:lang="en-IN" emma:confidence="0">
                  <emma:literal>intonated</emma:literal>
                </emma:interpretation>
                <emma:interpretation id="interp13" emma:lang="en-IN" emma:confidence="0">
                  <emma:literal>Integrated</emma:literal>
                </emma:interpretation>
                <emma:interpretation id="interp14" emma:lang="en-IN" emma:confidence="0">
                  <emma:literal>interested</emma:literal>
                </emma:interpretation>
              </emma:one-of>
            </emma:emma>
          </inkml:annotationXML>
          <inkml:trace contextRef="#ctx0" brushRef="#br0" timeOffset="2709.3535">8722-538 70 0,'0'0'87'0,"0"0"-2"16,-11 0-5-16,11 0-3 16,-12 15-62-16,8 9-6 15,-1 10-1-15,-7 7-1 16,2 6-4-16,-8 3 0 0,-1 5-1 15,3 0-3-15,-6 0-3 16,5 1-2-16,-4-15-16 16,-2 3-57-16,17-10-3 15,5-12-5-15,1-10-5 0</inkml:trace>
          <inkml:trace contextRef="#ctx0" brushRef="#br0" timeOffset="2897.1377">8764-1062 31 0,'5'-24'94'0,"7"9"-5"16,-7 0-17-16,-5 15-30 15,29-17-41-15,-29 17-84 0,14-5-6 16,-14 5-6-16</inkml:trace>
          <inkml:trace contextRef="#ctx0" brushRef="#br0" timeOffset="3469.6342">9517-430 40 0,'-10'16'84'0,"-1"-8"-2"15,-5 3-5-15,1-2-5 0,-2-6-48 16,0 9-19-16,0 2-4 15,2 3-1-15,-5 3-4 16,-3 5 2-16,1-1-1 16,-4 1 1-16,2 1 1 0,1-3 3 15,0 0 1-15,3-4 2 16,8-4 0-16,0-3 0 16,12-12 2-16,-8 11 1 0,8-11-2 15,0 0 0-15,8-10 0 16,6-7-1-16,0-4-1 15,9-11 0-15,3-4-1 16,7-6-1-16,5-6-1 16,3-1 0-16,3-1 0 0,5 6 0 15,0 2-1-15,0 6 1 16,-1 8 0-16,-3 9-1 16,-2 10 1-16,-1 9 0 0,-11 8 0 15,-6 12 0-15,-6 10 0 16,-8 11 0-16,-5 3-1 15,-6 5 0-15,0 1-1 16,-10 0-2-16,3-7-4 0,0-1-7 16,-1-9-16-16,-7-8-51 15,15-6-3-15,0-19-5 16,10 12-4-16</inkml:trace>
          <inkml:trace contextRef="#ctx0" brushRef="#br0" timeOffset="3869.2642">10442-1099 20 0,'23'-42'85'0,"-1"3"-1"15,-6 9-2-15,1 2-6 16,-5 4-43-16,-2 5-16 15,2 5-5-15,-3 3-5 0,-9 11-2 16,8-12-3-16,-8 12 1 16,3 6 1-16,-3 16 0 15,-7 12 1-15,-6 14 0 16,-7 13 0-16,-7 13 1 0,-5 16-1 16,-9 9 0-16,-2 6-2 15,-3 3-1-15,1-4 0 16,0-3-1-16,3-5 0 15,7-8-1-15,4-13 0 0,14-9-1 16,1-13 0-16,12-11 1 16,4-13-1-16,9-11 0 15,14-15-3-15,15-3-7 0,-1-17-19 16,2-9-52-16,13-14-2 16,3-4-6-16,-5-8-5 15</inkml:trace>
          <inkml:trace contextRef="#ctx0" brushRef="#br0" timeOffset="4072.1977">10401-657 49 0,'-12'0'90'15,"12"0"-4"-15,2-10-4 16,21-7-4-16,13 23-41 0,19-21-50 15,3 0-55-15,13-16-8 16,2 2-7-16,-4-3-6 16,-2 6-1-16</inkml:trace>
          <inkml:trace contextRef="#ctx0" brushRef="#br0" timeOffset="5871.1465">10792-371 41 0,'-8'23'84'0,"6"-11"-1"0,2-12-3 16,8 3-5-16,8-13-54 16,5-4-13-16,5-8 1 15,5-1-4-15,-1-12-4 0,4 1-3 16,-3-4 0-16,-2-4-1 15,-3 1 1-15,-8 2 2 16,-3 6 4-16,-5 4 1 16,-5 6 2-16,-5 5 1 0,0 18 1 15,-17-8-1-15,-2 11-1 16,-5 14-2-16,-5 9-2 16,-4 8-2-16,-2 6 0 15,-1 5-1-15,0 5 0 16,8 1-1-16,5 1-1 0,11-3 0 15,9-7 1-15,12-2-1 16,17-9 1-16,14-8 0 16,16-10 1-16,10-9 0 0,11-4 1 15,7-13 1-15,3-9 0 16,4-6-1-16,1-5 1 16,-9-5-1-16,-3-4 1 15,-7-3 0-15,-8-4-1 16,-10 3 1-16,-5-1-1 0,-14 2 1 15,-9 6 0-15,-8 2 0 16,-7 8-1-16,-11 5 0 16,-1 8-1-16,-12 10 1 0,-7 6-1 15,-6 4-1-15,-2 11 1 16,-4 5-1-16,2 6 0 16,3 6 0-16,2-1 0 15,9 0-1-15,7 0 1 0,7-3 0 16,1-5-1-16,9-4 2 15,7-4-1-15,0-1 1 16,-2 0 1-16,2 3-1 16,-8 3 1-16,-1 8 0 0,-7 10 0 15,0 9 0-15,-12 12 0 16,-9 12-1-16,-5 11 1 16,-9 10-1-16,-11 13 1 0,-7 9-1 15,-8 11 0-15,-10 4 0 16,-12 6-2-16,-3 3 3 15,-12-5-1-15,-2 0 1 16,-5-10-1-16,-3-9 2 0,2-17 0 16,1-15 1-16,4-16 2 15,9-19-2-15,13-15-1 16,8-24 1-16,10-13-1 16,13-23 0-16,19-18-2 0,9-16 1 15,18-15-2-15,14-7 1 16,16-8-3-16,15-10 1 15,16-3 0-15,18-2 0 0,14-1 1 16,16-1 0-16,9 0-1 16,7-1-1-16,7 1 3 15,8 5 0-15,-3 6-1 16,0 6 1-16,-5 4 0 16,-4 10-1-16,-11 8 2 0,-5 7 1 15,-11 9-1-15,-10 7 1 16,-10 8-1-16,-16 9 1 15,-12 7-1-15,-12 6 0 0,-11 4 0 16,-9 7-1-16,-9 6 0 16,-10 0 0-16,0 18 0 15,-13 6-1-15,-5 4 0 16,-2 6 0-16,-4 8 0 0,5 1 0 16,5 2 0-16,3-3 0 15,10-3-1-15,3-7 0 16,16-6-1-16,7-6-3 0,5-11-3 15,11-5-5-15,2-4-4 16,8-11-5-16,-3-6-2 16,10-4 0-16,5-7 3 15,-3-2 5-15,2-2 8 0,-3-5 7 16,-1 2 9-16,-5-3 7 16,6 1 2-16,-13-2 1 15,-5 5 2-15,-2 1-2 0,-6 2-4 16,-8 3-2-1,-8 5-3-15,-6 2-1 0,-8 0-2 16,-2 4-2-16,-9 6-1 16,-9 3-1-16,-7 8 0 15,-6 1 0-15,-3 11 0 0,-2 11 0 16,-4 5 0-16,1 9 1 16,7 5 0-16,5 2 0 15,8 0-1-15,6-3-1 0,9-1 1 16,3-6-1-16,13-7 1 15,3-8 0-15,6-9 0 16,1-5 2-16,4-6-1 16,-3-12 0-16,0-5 1 15,-2-3 0-15,-3-3 0 0,-5-1-1 16,-3 3 0-16,-4 5-1 16,-5 2-1-16,-2 15 0 15,4-17-1-15,-4 17 0 16,0 0 0-16,0 0-1 0,0 7 0 15,0-7 1-15,14 13-1 16,-3-9 2-16,7-2-1 16,6-2 2-16,7-4-2 0,3-10 2 15,3-5 0-15,4-6-1 16,-3-5 1-16,-1-9-1 16,2-4 1-16,-7-10 0 15,-3-3 0-15,1-6-1 0,-1-4 1 16,1-5 0-16,-5 2 0 15,3 0 0-15,-5 5 1 16,-1 8 0-16,-5 6 1 0,-1 12 0 16,-5 8-1-16,-4 11 1 15,-3 5-1-15,-4 14-1 16,0 7 1-16,-7 19-2 16,-11 12 0-16,-6 12 0 15,-4 14 0-15,-8 10 0 0,-4 12 0 16,-6 4 1-16,2 4-2 15,4-5 1-15,2-3-1 16,9-4 0-16,4-8-1 16,11-10 1-16,4-8 0 0,10-12-1 15,2-10-2-15,14-8-6 16,-1-19-21-16,7-8-53 16,15-16-2-16,-3-10-5 15,5-9-6-15</inkml:trace>
          <inkml:trace contextRef="#ctx0" brushRef="#br0" timeOffset="6053.1816">13604-667 1 0,'-13'0'88'15,"13"0"3"-15,9-11-8 0,10-7-6 16,10-4-10-16,4-9-89 15,3-2-52-15,9 4-4 16,-4 3-7-16,-8 2-3 0</inkml:trace>
          <inkml:trace contextRef="#ctx0" brushRef="#br0" timeOffset="6944.0823">13764-563 10 0,'0'28'75'15,"1"-12"0"-15,14-3-4 0,2-12-15 16,11-1-14-16,6-4-11 16,6-8-7-16,2-3-9 15,1-4-4-15,2-4-3 16,-5-1 0-16,-1-4 0 0,-8 4 0 16,-7 1-1-16,-2 1 0 15,-12 3-1-15,-3 2-1 16,-7 4-1-16,0 13-1 15,-13-6-1-15,-6 9-1 0,-4 12 0 16,-5 5-1-16,-2 8 0 16,2 4 0-16,-3 5 0 15,7 4-1-15,7-1 1 16,6-1 0-16,11-6-1 0,0-2 1 16,15-6-1-16,6-5 1 15,8-9 0-15,4-2 1 16,5-7 0-16,6-2 0 15,-1-8 1-15,6-6 0 0,2-3 0 16,-2-5 1-16,-1-3-1 16,0-3-1-16,-2-4 1 15,-3-3-1-15,-6 2 0 16,-7 4 0-16,-5 3 0 16,-6 3 0-16,-6 6-1 0,-13 17 1 15,3-13-1-15,-12 16 1 16,-13 13 0-16,-11 1 0 15,-6 9-1-15,-4 2-1 16,-4 6-1-16,1 0 0 0,5 2-1 16,9-9-1-16,7 3 1 15,12-5 0-15,10-9 1 16,7-3 0-16,14-7 2 0,7-6 2 16,6 0 0-16,3-13 2 15,5-3-1-15,-1-9 0 16,4-7 0-16,-4-3 0 0,-1-8-1 15,-1-5-1-15,-2-9 0 16,-2-6 0-16,-1-7-1 16,2-1-1-16,1-6 1 15,-2-1 0-15,-2 5 1 0,-1 5 0 16,-5 7 0-16,-2 8 1 16,-2 12-1-16,-8 9 1 15,-7 8-2-15,-2 14 0 16,-3 10 0-16,-7 0 0 0,-8 20 0 15,-6 9 0-15,-5 12 0 16,-2 14 0-16,-3 7 0 16,-6 10-2-16,3 3 2 0,1 3 0 15,5-3 2-15,4-2-2 16,8-7 0-16,5-7 0 16,5-8 0-16,6-8 0 15,4-5 0-15,7-12 0 0,3-2 0 16,0-11-4-16,2-2-4 15,-1-10-11-15,4-1-32 16,-3-6-36-16,-1-2-2 16,-15 8-6-16,15-16-6 15</inkml:trace>
        </inkml:traceGroup>
      </inkml:traceGroup>
    </inkml:traceGroup>
    <inkml:traceGroup>
      <inkml:annotationXML>
        <emma:emma xmlns:emma="http://www.w3.org/2003/04/emma" version="1.0">
          <emma:interpretation id="{D45219D6-896F-44C5-B301-BD01A654F2B9}" emma:medium="tactile" emma:mode="ink">
            <msink:context xmlns:msink="http://schemas.microsoft.com/ink/2010/main" type="paragraph" rotatedBoundingBox="5182,4002 9124,3460 9315,4849 5373,539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546459E-BCC8-4F7E-81FD-2A9DB50FE2CE}" emma:medium="tactile" emma:mode="ink">
              <msink:context xmlns:msink="http://schemas.microsoft.com/ink/2010/main" type="line" rotatedBoundingBox="5182,4002 9124,3460 9315,4849 5373,5391">
                <msink:destinationLink direction="with" ref="{FC96DF19-E507-4C37-A4C0-5D500D20669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E6F67CC-349D-4C4D-8543-AF4AFE30821F}" emma:medium="tactile" emma:mode="ink">
                <msink:context xmlns:msink="http://schemas.microsoft.com/ink/2010/main" type="inkWord" rotatedBoundingBox="5182,4002 9124,3460 9315,4849 5373,5391"/>
              </emma:interpretation>
              <emma:one-of disjunction-type="recognition" id="oneOf3">
                <emma:interpretation id="interp15" emma:lang="en-IN" emma:confidence="0">
                  <emma:literal>choices</emma:literal>
                </emma:interpretation>
                <emma:interpretation id="interp16" emma:lang="en-IN" emma:confidence="0">
                  <emma:literal>Choices</emma:literal>
                </emma:interpretation>
                <emma:interpretation id="interp17" emma:lang="en-IN" emma:confidence="0">
                  <emma:literal>choicer</emma:literal>
                </emma:interpretation>
                <emma:interpretation id="interp18" emma:lang="en-IN" emma:confidence="0">
                  <emma:literal>choice</emma:literal>
                </emma:interpretation>
                <emma:interpretation id="interp19" emma:lang="en-IN" emma:confidence="0">
                  <emma:literal>choirs</emma:literal>
                </emma:interpretation>
              </emma:one-of>
            </emma:emma>
          </inkml:annotationXML>
          <inkml:trace contextRef="#ctx0" brushRef="#br0" timeOffset="8628.2732">4014 2423 7 0,'-2'-29'88'16,"-6"-1"1"-16,-7 2-5 15,-2 2-6-15,-6 0-1 16,-7 4-72-16,7 4-1 0,1 5-1 16,-4 6 0-16,-1 6-3 15,-6 4 0-15,-7 15 0 16,-6 11 0-16,-6 13 1 16,-11 13 1-16,-4 10 0 0,-6 8 1 15,-2 9 0-15,7 3 1 16,7-1-1-16,11-2 1 15,9-7-1-15,20-10-2 0,18-9 1 16,11-12-1-16,20-12 0 16,15-16 0-16,16-16 1 15,8-4-2-15,8-23-2 16,10-11-4-16,2-13-6 0,8-11-8 16,4-9-5-16,6-11-5 15,-6-10-4-15,4-5 1 16,-5-2-1-16,4-4 3 15,-2 4 7-15,-16 2 8 16,-1 5 7-16,-13 8 6 0,-10 11 6 16,-13 5 5-16,-3 3 4 15,-13 11 2-15,-12 5 3 16,-7 6 2-16,-3 6 0 0,-7 1 2 16,-2 7 0-16,-2 4-2 15,-6 8-1-15,2 2-1 16,-9 6-1-16,15 9-4 0,-23-1-1 15,11 11-2-15,-4 14-1 16,-3 14-1-16,0 10-2 16,-3 17 0-16,-4 15-1 15,-5 13 1-15,3 10-2 0,-8 4-1 16,4 5 0-16,-6-2 0 16,6-3 0-16,-3-11-1 15,7-9 0-15,1-16-1 16,7-11 1-16,7-15-1 0,-2-12 0 15,10-12 1-15,3-10 0 16,2-11-1-16,0 0 1 16,16-22 0-16,2-3 0 15,1-9-1-15,3-2 1 0,6-7 0 16,3 1-1-16,1 0 0 16,-5 4 0-16,1 6 0 15,-3 6-1-15,-1 7 1 0,-4 9-1 16,-1 7 1-16,-5 3 0 15,-2 15 0-15,-4 4 0 16,1 5 0-16,-5 6 0 16,-2 2 1-16,0 0-1 0,4 0 0 15,5-6 1-15,-2-3-2 16,9-8 2-16,5-7-2 16,2-6 1-16,6-2 0 0,5-11 0 15,-1-9 0-15,5-5 1 16,-5-7-1-16,3-1 0 15,-8-7 1-15,1 0-1 16,-5-4 1-16,-6 4-1 0,-3 2 0 16,-1 5 1-16,-6 6 0 15,2 3 0-15,-9 10 0 16,-3 14-1-16,0 0 1 0,0 0 0 16,-3 23 0-16,-11 5 0 15,5 4-1-15,-8 7 0 16,7 0 0-16,-3 1 1 15,7-1-1-15,5-4 0 0,1-7 0 16,10-6 0-16,6-6 0 16,8-7 1-16,5-5 0 15,7-4-1-15,-3-4 1 16,6-9 0-16,-5-6 1 0,3-1-1 16,-9-6 0-16,-1-2 1 15,-7-2-1-15,-14-4 0 16,-6-2 1-16,-5 5-1 15,-15 1 1-15,-7 3-2 0,-9 5 0 16,-3 7 0-16,-7 9-2 16,-1 3 1-16,5 3-3 15,5 8-4-15,9 3-5 16,5-4-10-16,23-7-22 0,11 15-40 16,11-13-3-16,6-2-6 15,13 0-3-15</inkml:trace>
          <inkml:trace contextRef="#ctx0" brushRef="#br0" timeOffset="8895.4826">5577 2240 11 0,'17'-16'62'0,"-2"-3"-10"16,-3 6-5-16,1-6-3 0,-3 8-4 16,0-2-4-16,-10 13-4 15,15-15-5-15,-15 15-2 16,16-3-2-16,-16 3-3 0,10 10-4 15,-8 5-3-15,1 9-3 16,-3 4-2-16,-3 8-2 16,-5 6-1-16,1-1-2 15,-6 3-1-15,5-1-1 0,-7-4-1 16,6 1-6-16,1-11-7 16,4-2-16-16,4 3-46 15,1-18-9-15,-1-12-5 16,18 3-7-16,-4-3 5 0</inkml:trace>
          <inkml:trace contextRef="#ctx0" brushRef="#br0" timeOffset="9054.8956">5825 1997 73 0,'1'-32'88'0,"-1"11"-3"16,0 5-9-16,0 16-12 0,0 0-80 15,0-13-50-15,0 13-9 16,16-9-10-16,-16 9-4 16</inkml:trace>
          <inkml:trace contextRef="#ctx0" brushRef="#br0" timeOffset="9969.7138">6114 2025 60 0,'18'0'80'16,"-8"-3"-3"-16,4-2-2 0,-6 19-24 15,-8-14-34-15,20-4-3 16,-20 4-7-16,0 0-1 16,0 0-1-16,-18 0 2 0,-2 9 1 15,-5 4 0-15,-3 10 0 16,-4 3 0-16,-5 7 1 15,7 4-1-15,1 2-2 16,4 1-2-16,6 3-2 16,3-3 0-16,11-3-1 0,5-1-1 15,10-8 0-15,8-3 0 16,3-7 1-16,9-6 0 0,2-8 1 16,1-4 0-16,6-5 0 15,-1-9 0-15,2-9 1 16,4-3-1-16,1-6 0 15,-2-7 0-15,-2-2-1 16,-2-3 0-16,0-1 0 0,-4-3 1 16,-4 6-1-16,-5 2 1 15,-7 4 0-15,-4 7 1 16,-3 4-1-16,-5 7 0 0,-7 18 0 16,-7-12 0-16,-5 12-1 15,-7 6 0-15,-2 10-1 16,-9 4 0-16,2 13 0 15,-8 4 0-15,4 4-1 0,3 5 1 16,3 4 0-16,3-3-1 16,7-1 1-16,10-2-1 15,6-9 1-15,2-5-1 16,8-6 2-16,11-9-1 0,4-9 0 16,9-5 1-16,-1-1 0 15,7-10 0-15,-2-6 0 16,5-4-1-16,1-5 1 0,-1-5 0 15,-6 0 0-15,4-5-1 16,-2-2 2-16,-3-5-2 16,1 0 0-16,-4-3 0 15,-1 3 0-15,-5 2 0 0,-2 3 0 16,-9 6 0-16,0 4 0 16,-5 9 0-16,-6 5 0 15,-5 13 0-15,0 0 0 16,-10 0 0-16,0 4 0 0,-3 10 0 15,2 4 0-15,2 2 0 16,-2 4 0-16,8 1 0 16,2 4 0-16,1-2 0 0,8-1 0 15,9 4 0-15,2-4 0 16,0 1 0-16,4-4 0 16,-5 0 0-16,3-5 0 15,-5 1 0-15,-6-2 0 0,-8 0 0 16,-2-2 0-16,-12 0 0 15,-12 1 0-15,-13-1 0 16,-2-1 0-16,-5-1 0 16,-1 2-6-16,-8 1-60 0,13-5-20 15,1-3-2-15,12-3-8 16,13 0-5-16</inkml:trace>
        </inkml:traceGroup>
      </inkml:traceGroup>
    </inkml:traceGroup>
    <inkml:traceGroup>
      <inkml:annotationXML>
        <emma:emma xmlns:emma="http://www.w3.org/2003/04/emma" version="1.0">
          <emma:interpretation id="{76F31B40-72A9-4ACA-BF0C-D8CF5B6363C7}" emma:medium="tactile" emma:mode="ink">
            <msink:context xmlns:msink="http://schemas.microsoft.com/ink/2010/main" type="paragraph" rotatedBoundingBox="3012,7342 15761,5973 15886,7141 3138,85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3843CA-E6A1-44A6-B44A-6FE6E5939885}" emma:medium="tactile" emma:mode="ink">
              <msink:context xmlns:msink="http://schemas.microsoft.com/ink/2010/main" type="inkBullet" rotatedBoundingBox="3074,7914 3155,7905 3166,8013 3085,8022"/>
            </emma:interpretation>
            <emma:one-of disjunction-type="recognition" id="oneOf4">
              <emma:interpretation id="interp20" emma:lang="en-IN" emma:confidence="0">
                <emma:literal>o</emma:literal>
              </emma:interpretation>
              <emma:interpretation id="interp21" emma:lang="en-IN" emma:confidence="0">
                <emma:literal>O</emma:literal>
              </emma:interpretation>
              <emma:interpretation id="interp22" emma:lang="en-IN" emma:confidence="0">
                <emma:literal>d</emma:literal>
              </emma:interpretation>
              <emma:interpretation id="interp23" emma:lang="en-IN" emma:confidence="0">
                <emma:literal>0</emma:literal>
              </emma:interpretation>
              <emma:interpretation id="interp24" emma:lang="en-IN" emma:confidence="0">
                <emma:literal>a</emma:literal>
              </emma:interpretation>
            </emma:one-of>
          </emma:emma>
        </inkml:annotationXML>
        <inkml:trace contextRef="#ctx0" brushRef="#br0" timeOffset="31544.2925">896 5767 31 0,'5'-12'48'0,"-5"12"-3"16,5-14-3-16,-5 14-3 15,0 0-2-15,4-17-8 16,-4 17-6-16,0 0-4 15,0 0-4-15,0-12-3 0,0 12-3 16,0 0 0-16,0 0-2 16,-9-3 0-16,9 3-1 15,-13 4-1-15,13-4-2 16,-12 14-1-16,12-14-2 0,-14 18 1 16,14-18-1-16,-7 19 0 15,7-19 1-15,0 12 1 16,0-12 0-16,0 0 0 15,7 5 2-15,-7-5-1 0,18-1 0 16,-18 1 1-16,16-13 0 16,-16 13-1-16,13-19 1 15,-4 8 0-15,-9 11 0 16,7-22 0-16,-7 22 1 0,2-18-2 16,-2 18 1-16,0-13-1 15,0 13-1-15,0 0 0 16,-14-9-1-16,14 9-1 0,-11 0 1 15,11 0-1-15,-12 0 0 16,12 0 0-16,0 0 0 16,-12 6 1-16,12-6 0 15,0 0 0-15,0 0 1 16,0 0 0-16,0 0 0 0,0 0 0 16,11 0-2-16,-11 0-4 15,0 0-19-15,0 0-57 0,-8-6-2 16,8 6-5-16,-13-3-7 15,13 3-1-15</inkml:trace>
      </inkml:traceGroup>
      <inkml:traceGroup>
        <inkml:annotationXML>
          <emma:emma xmlns:emma="http://www.w3.org/2003/04/emma" version="1.0">
            <emma:interpretation id="{FADB513F-DEBB-4B69-B60B-47E511AF5DAD}" emma:medium="tactile" emma:mode="ink">
              <msink:context xmlns:msink="http://schemas.microsoft.com/ink/2010/main" type="line" rotatedBoundingBox="4051,7231 15761,5973 15886,7141 4176,8399"/>
            </emma:interpretation>
          </emma:emma>
        </inkml:annotationXML>
        <inkml:traceGroup>
          <inkml:annotationXML>
            <emma:emma xmlns:emma="http://www.w3.org/2003/04/emma" version="1.0">
              <emma:interpretation id="{348AD272-600E-465C-BAF0-89C922BF40D9}" emma:medium="tactile" emma:mode="ink">
                <msink:context xmlns:msink="http://schemas.microsoft.com/ink/2010/main" type="inkWord" rotatedBoundingBox="4054,7263 8111,6827 8233,7963 4176,8399">
                  <msink:destinationLink direction="with" ref="{A54E369F-DD57-48CE-A9F8-C4F6A257C643}"/>
                </msink:context>
              </emma:interpretation>
              <emma:one-of disjunction-type="recognition" id="oneOf5">
                <emma:interpretation id="interp25" emma:lang="en-IN" emma:confidence="0">
                  <emma:literal>achieve</emma:literal>
                </emma:interpretation>
                <emma:interpretation id="interp26" emma:lang="en-IN" emma:confidence="0">
                  <emma:literal>iachime</emma:literal>
                </emma:interpretation>
                <emma:interpretation id="interp27" emma:lang="en-IN" emma:confidence="0">
                  <emma:literal>rachial</emma:literal>
                </emma:interpretation>
                <emma:interpretation id="interp28" emma:lang="en-IN" emma:confidence="0">
                  <emma:literal>iachiwe</emma:literal>
                </emma:interpretation>
                <emma:interpretation id="interp29" emma:lang="en-IN" emma:confidence="0">
                  <emma:literal>tachiai</emma:literal>
                </emma:interpretation>
              </emma:one-of>
            </emma:emma>
          </inkml:annotationXML>
          <inkml:trace contextRef="#ctx0" brushRef="#br0" timeOffset="34920.1593">1996 5947 38 0,'0'0'76'0,"-8"-17"-3"16,8 17-3-16,-8-57-19 15,8 57-39-15,0 0-3 0,0 0-3 16,-8 7-3-16,4 12 0 15,-2 4 1-15,0 2 1 16,-2 7 1-16,4-1 1 16,2 2 3-16,2-2 0 0,-2-6-1 15,8-2 1-15,8-8-2 16,5-5 1-16,3-7-2 16,8-3-1-16,1-12 0 15,5-11-2-15,3-5-1 0,3-6-1 16,1-6 0-16,-2-4-1 15,4-5 1-15,-5-5-1 16,5-2 0-16,1-4 0 16,-2-1-1-16,4 3 1 0,-1 3-1 15,-1 4 0-15,-6 6 0 16,3 9 0-16,-5 9 0 16,-9 11 0-16,1 7 0 0,-6 9 0 15,-7 1 1-15,1 11-1 16,-8 2 1-16,4 2-1 15,-6 0 1-15,1 2-1 16,-1-1 1-16,0-4-1 0,-8-13 1 16,15 19 0-16,-15-19 0 15,11 7 0-15,-11-7 0 16,0 0 1-16,9-13-1 16,-9 0 1-16,-7 0-1 0,-1 2 0 15,0-2-1-15,-8 0 0 16,0 4 0-16,0 3 0 15,-3 6 0-15,-2 0-1 16,-2 9 1-16,-2 6-1 0,-1 7 1 16,1 7 0-16,-6 2 0 15,1 7 0-15,1-1 0 16,2-1 1-16,7 1-2 16,4-5 2-16,6-4-1 0,6-6 0 15,4-4-1-15,10-6 2 16,10-5-1-16,3-6 0 15,4-1 0-15,2-8 0 16,5-4 1-16,-5-6-1 0,-2-2 1 16,0 0-1-16,-3-4 0 15,-4-1 0-15,-1-3 0 16,-3-2 1-16,-5 2-1 0,2-2 0 16,-4 2 0-16,-2 5 0 15,1 3 0-15,-4 4 0 16,-4 16 0-16,4-12-1 15,-4 12 1-15,1 9-1 0,-1 10 1 16,0 2 0-16,-2 7 0 16,0 2-1-16,1 3 2 15,1-3-1-15,0 0 0 16,4-4 1-16,3-5-1 0,5-1-1 16,3-5-3-16,-2-9-4 15,7 1-9-15,-1-7-8 16,-2-2-23-16,9 1-28 15,-6-9-10-15,1-3-3 0,1-4-2 16</inkml:trace>
          <inkml:trace contextRef="#ctx0" brushRef="#br0" timeOffset="36007.6603">3522 5348 68 0,'4'-19'73'16,"-4"19"0"-16,-1-19-3 0,24 12-47 15,-23 7-4-15,0 0-4 16,-18-12-3-16,6 12-2 16,-2 12 1-16,-7 5 1 15,0 5-3-15,-2 5-1 0,3 5 0 16,0 1-2-16,5 4 0 15,-1-2-1-15,11-2-1 16,3-4-2-16,4-2-1 16,7-5 2-16,7-4-3 0,4-9 0 15,7-4-5-15,1-5-3 16,9-4-6-16,-8-6-4 16,11-6-4-16,-9-8-3 15,7-3-1-15,1-2 1 0,-3-8 4 16,-3-1 3-16,-2-9 6 15,4 1 4-15,-8-7 5 16,5-1 3-16,-9 1 1 0,-2-8 1 16,-3 7 3-16,0 0 2 15,-5 10 3-15,0 1 4 16,-9 9 2-16,0 1 2 16,-4 9 1-16,0 7 0 0,0 0-1 15,-3 6-1-15,3 11-2 16,-8-19-4-16,8 19-3 15,-13-6-2-15,13 6-1 16,-15 2-1-16,6 10 0 0,-1 7-1 16,-2 3 0-16,0 12-2 15,0 6 0-15,3 7 0 16,-2 6 0-16,2 8 0 16,3 1-1-16,-3 3 1 0,1 3-1 15,1-1 1-15,-4-2 0 16,3-5 0-16,2-6 0 15,-4-8-1-15,4-7 0 0,3-10 0 16,2-5-1-16,1-8 1 16,0-16 0-16,0 13 0 15,0-13-1-15,10-7 2 16,2-6-1-16,0-6 0 0,8-7 1 16,1-2-1-16,7-3 0 15,-3 0 0-15,5 0 0 16,-2 3-1-16,-1 1 1 0,-3 8 0 15,-3 4 0-15,-5 6 0 16,-2 6 0-16,1 3 1 16,-15 0 0-16,16 9 0 15,-8 4 0-15,-4 6 0 16,-2 1 0-16,2 0 0 0,0 1-1 16,0-2 1-16,3 0-1 15,-1-3 1-15,3-3-1 16,4-5 0-16,2-6 1 0,2-2-1 15,6-1 0-15,-1-8 0 16,2-4 0-16,0-5-1 16,-1-1 1-16,0-5-1 0,-2-1 0 15,-1-2 0-15,-6-2 0 16,0-1 1-16,-4 3-1 16,-1 0 1-16,-5 3 0 15,-1 4 0-15,-1 6 0 0,-2 14 0 16,0 0 0-16,0 0 0 15,0 0 1-15,-5 17-1 16,2 3 1-16,-1 1-1 16,-2 2 1-16,3-1 0 0,3-1-1 15,-1-2-1-15,5 1-3 16,-4-20-6-16,21 19-15 16,-2-3-52-16,1-13-4 0,1-3-4 15,0-1-7-15</inkml:trace>
          <inkml:trace contextRef="#ctx0" brushRef="#br0" timeOffset="36159.134">4625 5101 5 0,'-9'-25'76'16,"-4"2"1"-16,4 8-5 0,-2-5-10 15,11 20-54-15,-11-20-29 16,11 20-42-16,0 0-7 15,0 0-8-15</inkml:trace>
          <inkml:trace contextRef="#ctx0" brushRef="#br0" timeOffset="37404.0547">4835 5199 49 0,'15'-12'61'0,"-15"-3"-20"16,6 4-3-16,-6-2-4 15,0 13-4-15,0-16-4 16,0 16-1-16,-13-4-2 16,13 4-5-16,-24 4-4 0,9 10-1 15,-2 2-4-15,-1 4-1 16,4 8-1-16,-4-2 0 15,3 5-2-15,5-1-1 0,3 0 0 16,2-1-2-16,5-4-1 16,0-1 1-16,8-8 0 15,1-2 0-15,7-3 0 16,2-6 0-16,2-5 0 16,1 0 0-16,3 0-2 0,0-5-1 15,1-6-2-15,-3-3-2 16,1-2-2-16,-1-4-3 15,2-3-4-15,-4-5-5 0,3-1-3 16,-2-1-1-16,3-2-2 16,-5 3 1-16,-2 2 2 15,-2 2 4-15,1 4 7 16,-6 4 7-16,0 3 10 0,-10 14 7 16,10-16 7-16,-10 16-1 15,0 0 1-15,0 0 1 16,0 0-2-16,0 11-3 0,-2 4-1 15,0 3-4-15,-1 5-3 16,-4 3-1-16,6 4-1 16,1 1 0-16,0 2 0 15,0 1-1-15,3-3 0 0,5-1-1 16,-4-1 0-16,4-7-1 16,4-1 0-16,-5-6-1 15,-7-15 0-15,22 14 0 16,-8-14 0-16,-5 0 0 0,6-11-1 15,-4-2 1-15,6-8-1 16,-5-3 0-16,3-4 0 16,4-2-1-16,-3-4-1 15,1 0-3-15,3 4-5 0,0 0-8 16,-2 5-5-16,-2 4-7 16,1 4-4-16,-1 6-2 15,-6 5 0-15,3 5 3 0,-13 1 3 16,16 2 8-16,-16-2 7 15,15 20 5-15,-10-7 8 16,5-2 2-16,-2 2 6 16,-1 0 6-16,-7-13 5 0,17 19 5 15,-17-19 3-15,20 8 1 16,-10-6 1-16,3-2 0 16,0-2-5-16,1-4-3 0,-1 0-4 15,-1-4-5-15,6 0-2 16,-6-2-3-16,5 0 0 15,-6-1-1-15,5-3-1 16,-1 2 1-16,-3-1-2 0,1 2 1 16,-5-1-1-16,3 1-1 15,-3 0 1-15,-8 13-1 16,7-16 0-16,-7 16 0 16,4-15-1-16,-4 15 1 0,0 0-1 15,0 0 0-15,-11-10-1 16,11 10 0-16,-19 5-1 15,19-5 1-15,-24 24 0 16,12-5 0-16,-3 4 0 0,1 3-1 16,0 4 2-16,-1 1-1 15,7 1 1-15,-2-1-1 16,4-3 0-16,5 0 1 16,0-3-1-16,1-5 1 0,2-3 1 15,-2-17 0-15,23 18 1 16,-4-14 0-16,0-4 0 15,2 0 1-15,2-2-1 0,1-6 1 16,-3 0-2-16,0-2 0 16,-4 1 0-16,0-1-1 15,-7 1 0-15,-10 9-1 16,16-17-2-16,-16 17-1 0,8-13-5 16,-8 13-7-16,15-12-12 15,-15 12-32-15,13-4-26 16,-1 1-5-16,7 0-4 0,-3 1-1 15</inkml:trace>
        </inkml:traceGroup>
        <inkml:traceGroup>
          <inkml:annotationXML>
            <emma:emma xmlns:emma="http://www.w3.org/2003/04/emma" version="1.0">
              <emma:interpretation id="{1FA58A71-A0C2-4E73-A5E9-E1B7EAF493D0}" emma:medium="tactile" emma:mode="ink">
                <msink:context xmlns:msink="http://schemas.microsoft.com/ink/2010/main" type="inkWord" rotatedBoundingBox="9059,6693 15761,5973 15870,6992 9168,7711">
                  <msink:destinationLink direction="with" ref="{A54E369F-DD57-48CE-A9F8-C4F6A257C643}"/>
                </msink:context>
              </emma:interpretation>
              <emma:one-of disjunction-type="recognition" id="oneOf6">
                <emma:interpretation id="interp30" emma:lang="en-IN" emma:confidence="0">
                  <emma:literal>sustainable</emma:literal>
                </emma:interpretation>
                <emma:interpretation id="interp31" emma:lang="en-IN" emma:confidence="0">
                  <emma:literal>Sustainable</emma:literal>
                </emma:interpretation>
                <emma:interpretation id="interp32" emma:lang="en-IN" emma:confidence="0">
                  <emma:literal>sustainable to</emma:literal>
                </emma:interpretation>
                <emma:interpretation id="interp33" emma:lang="en-IN" emma:confidence="0">
                  <emma:literal>sustainably to</emma:literal>
                </emma:interpretation>
                <emma:interpretation id="interp34" emma:lang="en-IN" emma:confidence="0">
                  <emma:literal>Sustainable to</emma:literal>
                </emma:interpretation>
              </emma:one-of>
            </emma:emma>
          </inkml:annotationXML>
          <inkml:trace contextRef="#ctx0" brushRef="#br0" timeOffset="41071.0572">9123 4816 70 0,'0'0'84'16,"-9"-10"-2"-16,11-2-5 16,17-4-1-16,28-5-63 15,-7 0-6-15,7-1-4 0,11 0-6 16,-5 1-6-16,0 6-6 15,-6 4-9-15,-6 7-11 16,-10 6-20-16,-9 8-18 16,-2 8-7-16,-11 3 0 15</inkml:trace>
          <inkml:trace contextRef="#ctx0" brushRef="#br0" timeOffset="40855.247">9426 4258 26 0,'12'-22'65'15,"0"4"9"-15,-1 6-30 16,0-1-4-16,6 1-1 15,-17 12-4-15,8-13-5 0,-8 13-3 16,0 0-4-16,0 0-7 16,-9 0-5-16,-3 11-3 15,0 5-5-15,-3 9 2 16,-5 8-2-16,-3 11 1 0,-1 10 1 16,1 6 0-16,-2 10 0 15,-1 3 0-15,2 3-1 16,1 0 0-16,0-2-1 0,5-5-1 15,-1-5-1-15,5-10-1 16,0-6-1-16,7-6-3 16,-2-13-5-16,6-3-12 15,0-6-30-15,3-20-32 0,11 10-3 16,-2-11-7-16,6-12-2 16</inkml:trace>
          <inkml:trace contextRef="#ctx0" brushRef="#br0" timeOffset="41798.8941">9795 4837 47 0,'5'-21'68'0,"-4"3"-6"0,6 5-8 16,-4-4-12-16,5 3-9 16,-4-5-4-16,0 5-4 0,-4 0-2 15,0 1-5-15,0 13-5 16,-16-10-2-16,5 10-2 15,-8 4-2-15,-3 10-2 16,-3 5 0-16,-3 6-1 0,-5 5 1 16,1 3-1-16,2 1 0 15,2 0-1-15,6-3 0 16,6-1-1-16,2-3 0 16,14-6 0-16,5-7-2 0,8-5 1 15,12-3-1-15,4-3 0 16,2-3 0-16,1-8 0 15,-1-2 0-15,4-4 0 16,-7-7 0-16,-3 0 0 16,-2-5 0-16,-3 1 0 0,0-2-1 15,-8 4 2-15,2 3-1 16,-6 4 0-16,0 5 0 16,-8 11 0-16,0 0 0 15,3 7 1-15,-5 11 0 0,-8 4 0 16,2 5 1-16,-5 2-1 15,4 1 1-15,2 0 0 16,2-3-1-16,5-7 1 0,5-2-1 16,7-6 0-16,9-7 0 15,4-5 0-15,6 0-1 16,2-11 1-16,1-5 0 16,-2-3-1-16,2-4 0 0,-6-5 0 15,-1-2 0-15,-5-1-1 16,1-5 1-16,-4 5 0 15,-2 0-1-15,-6 5 1 16,4 2 0-16,-7 7 0 0,-3 5 0 16,-5 12 0-16,0 0 0 15,0 0 0-15,-4 19 0 16,-1-2 0-16,-4 6 1 0,0 3-1 16,7 2 1-16,2-2-2 15,1-2-1-15,17-1-6 16,-1-13-13-16,11-10-53 15,2 9-11-15,6-8-4 0,-5-1-7 16,-2-10-3-16</inkml:trace>
          <inkml:trace contextRef="#ctx0" brushRef="#br0" timeOffset="43394.4326">10539 4650 32 0,'0'0'73'16,"8"21"2"-16,-8-21 1 15,11 19-42-15,-11-7 0 0,0 3-7 16,-2 4-3-16,-8 2-1 15,4 5-4-15,-3-2-5 16,-3 3-2-16,0-1-3 16,-3-2-2-16,2-1-2 0,2-6-1 15,2 1-2-15,0-5 1 16,9-13-2-16,-6 14 1 16,6-14 0-16,0 0-1 15,9-9 1-15,5-5-1 0,0-5 0 16,4-6 0-16,6-4 0 15,3-3-1-15,4-3 0 16,-2 2 0-16,6 1 1 16,0 5 0-16,-3 5-1 15,1 7 1-15,-4 6 0 0,-5 6 1 16,-5 6-1-16,-6 7 1 16,-4 11 0-16,-3 2-1 15,-6 3 1-15,0 5-1 0,0 1 0 16,0-2 0-16,0-3 0 15,0-3-2-15,6-5-3 16,9-3-3-16,0-8-8 16,12-2-7-16,-7-6-5 0,16 1-5 15,-1-10-6-15,8-1-4 16,0-5-6-16,0 0-11 16,8 2 1-16,-10-2 6 0,7 1 11 15,-6-1 18-15,-3 2 18 16,-3-2 19-16,-5 4 19 15,-4-6 21-15,-6 5 6 16,-1-5 1-16,-6 2-6 16,-4-3-11-16,-4 5-9 0,-2-2-11 15,-4-1-8-15,0 1-5 16,0 3-3-16,-6-1-3 16,-4 4 1-16,-5 3-1 0,-3 6 0 15,-3 0-1-15,-4 5 1 16,-2 7-1-16,-1 3 0 15,2 5 0-15,1 3-1 0,3 3-1 16,1-1 0-16,7-2-1 16,8 0 0-16,4-2-1 15,2-3 1-15,6-5-1 16,11-5 1-16,3-1-1 0,3-6 1 16,2-1-1-16,0-4 0 15,0-6 0-15,-1-2 0 16,-2-2 0-16,-5-1 0 15,-5 2 0-15,-1 2 0 16,-11 11 0-16,12-15-1 0,-12 15 1 16,0 0 0-16,0 0 0 15,0 0 0-15,0 11-1 16,0-11 1-16,0 18 1 0,0-18-1 16,4 18 0-16,-4-18 1 15,21 10-1-15,-3-9 0 16,1-1-1-16,2-1 0 0,2-8 0 15,2-4 0-15,2-4 0 16,0-6 0-16,1-6-1 16,0-4 1-16,6-7 1 15,1-7-1-15,1-5 0 0,0-6 0 16,6-5-1-16,-1-1 1 16,1-2 0-16,-5 1 0 15,2 3 1-15,-8 6-1 16,-3 6 1-16,-4 8 1 0,-5 8 0 15,-5 9 0-15,-6 8-1 16,-3 6 1-16,-5 11-1 16,0 0 1-16,0 0-1 15,-3 8 0-15,-2 12-1 0,-9 8 1 16,1 9 0-16,-6 12-1 16,-5 9 2-16,-5 7-1 15,1 5 1-15,-2 1-1 0,-1 3 1 16,7-3-1-16,9-3 1 15,5-8 0-15,7-4-1 16,2-10 0-16,10-8 0 16,7-7 1-16,3-8-1 0,1-8 1 15,1-6 0-15,2-3 0 16,1-6 0-16,0-4 0 16,-1-10 0-16,1-4 0 0,0-4 0 15,-3-2-1-15,-4-4 1 16,-6 0 0-16,-2 0 0 15,-8 0-1-15,-1 5 0 16,-16 4 1-16,-6 4-1 16,-7 4 0-16,-1 6 0 0,-5 1-1 15,1 4 0-15,2 0-3 16,8-1-2-16,6 1-3 16,18 0-10-16,0 0-19 0,0 0-47 15,0 0-1-15,31 0-7 16,7-7-2-16</inkml:trace>
          <inkml:trace contextRef="#ctx0" brushRef="#br0" timeOffset="41947.8609">10445 4420 69 0,'-8'-19'82'0,"-1"7"-13"0,9 12-22 16,-23-16-46-16,23 16-73 16,0 0-6-16,0 0-5 15</inkml:trace>
          <inkml:trace contextRef="#ctx0" brushRef="#br0" timeOffset="44075.2534">12800 4132 78 0,'43'-42'89'0,"-9"7"-3"0,-5-1-6 15,-7 21-28-15,-7-9-27 16,-4 5-11-16,-2 3-6 15,-5 3-2-15,-4 13-3 16,4-18 1-16,-4 18 0 0,0 0-1 16,0 0 1-16,-8-4-1 15,8 4-1-15,-15 22 1 16,2 5-2-16,-6 4 0 16,-4 10 0-16,-3 10 0 0,-5 3 0 15,-5 5 0-15,1 2 0 16,-3 1 1-16,3 0-1 15,0-3 1-15,6-1-1 16,2-6 1-16,4-3-1 0,6-4 1 16,6-6-2-16,3-7 1 15,7-6-1-15,1-9 1 16,11-5-1-16,5-7 0 0,8-5 1 16,7-7-1-16,6-7 0 15,6-6 1-15,5-6-1 16,7-4 0-16,4-6 0 15,3 1 0-15,2-2-1 16,-2 1 1-16,0-1 0 0,-5 3 0 16,-6 4 1-16,-8 6-1 15,-8 3 1-15,-9 2 0 16,-12 6 0-16,-14 13-1 0,8-13 1 16,-8 13-1-16,-21 0 1 15,-3 4-1-15,-4 10 1 16,-10 8 0-16,-5 7 0 15,-1 5 0-15,-2 5 1 0,11 4-1 16,5-1 0-16,10 0 1 16,7-4-1-16,13-3 0 15,19-5 1-15,12-4 0 0,9-7 2 16,11-5-4-16,3-5 0 16,10-6 0-16,-1-3 0 15,-2-6 0-15,-1-6 0 16,-8-6 0-16,-4 0 0 0,-11-2-2 15,-6 3-11-15,-18-3-16 16,-13 6-57-16,0 14-3 16,-24-17-4-16,-6 14-5 15,-14 2 1-15</inkml:trace>
          <inkml:trace contextRef="#ctx0" brushRef="#br0" timeOffset="40427.5242">7936 4918 19 0,'14'-16'78'0,"-3"-3"1"0,-3 1-1 16,0 5-4-16,-4 1-49 15,-4 12-2-15,8-13-6 16,-8 13-6-16,0 0-2 15,-4 10-2-15,-4 4-2 0,-6 5-1 16,5 5-1-16,-9 3 1 16,8 4-1-16,-2 1 1 15,1-1-1-15,0 3 0 16,7-4-1-16,3 1 1 0,-1-9-2 16,5-2 1-16,5-5-1 15,7-1 1-15,5-11-1 16,1-3 1-16,4 0-1 0,1-9 1 15,0-5-1-15,1-4 0 16,0-5 1-16,-1 0 0 16,-2-3-1-16,-1-1 0 15,1-2 0-15,-3 5 0 0,-4 2 0 16,-5 4-1-16,0 0 0 16,-12 18 1-16,11-12-1 15,-11 12 1-15,1 6-1 16,-1 9 1-16,-3 2 0 0,-1 3 0 15,3 1-1-15,0 3 1 16,1-4-1-16,0 0 0 16,2-4 1-16,15-4-1 15,1-7 1-15,9-3-1 0,5-2 1 16,10-7 0-16,-3-5 0 16,5-3 1-16,2-7-1 15,-2-2 0-15,0-4 0 0,-5-3 0 16,-8-2 0-16,-4-1-1 15,-5 0 1-15,-3 2-1 16,-11 5 0-16,2 3 0 16,-6 7-1-16,-4 4 1 0,0 13 0 15,0-11 0-15,0 11 0 16,0 0-1-16,-6 10 1 16,6 2-1-16,0 3 1 0,10 2 0 15,-2 6 0-15,6-1 0 16,1 3 0-16,1 2 1 15,4-2-1-15,1 1 1 16,-5-2 0-16,-4 2-1 0,-2-3 0 16,-6-1 0-16,-4 3 1 15,-14-6-1-15,-5 1 1 16,-9-2-1-16,-3-3 0 16,-8-3 0-16,4-3 0 0,-2-4-2 15,7-3-3-15,5-2-4 16,7-4-12-16,2-7-19 15,8-2-44-15,16-3-1 0,10-3-8 16,7 0-3-16</inkml:trace>
          <inkml:trace contextRef="#ctx0" brushRef="#br0" timeOffset="39581.1157">7411 4886 54 0,'12'-18'59'15,"3"-7"2"-15,-15 1-29 16,10 5-13-16,4-8 2 16,-5 5 1-16,3-2-3 0,-5 2 0 15,-2-1 0-15,-3 3-3 16,-2 1-2-16,-3 4-4 16,3 15-2-16,-22-16-3 0,6 15-2 15,-4 1 1-15,-3 4-1 16,1 9 0-16,-5 4-1 15,1 6 1-15,4 1 0 16,1 1-1-16,5 4 0 16,7 1-1-16,4 0-1 0,3-2 1 15,2 0-1-15,8-1 1 16,3 1 0-16,5-3-1 16,4 2 1-16,0-1 0 15,2 0 0-15,-1 2 0 0,-1-4 1 16,-2 6-1-16,-2-4 1 15,-8 6 1-15,-4-6 0 16,-4 5 0-16,-8-2 1 16,-8-1-1-16,-11 2 1 0,-4-4-1 15,-9-3 0-15,-3-4 0 16,-3-5 0-16,4-4 0 16,-1-6 1-16,0-4-2 15,8-4 1-15,1-11-1 0,8 0-2 16,1-2 0-16,1-6-3 15,6 3 0-15,5 3-5 16,-3-3-9-16,14 3-15 0,2 17-45 16,1-19-5-16,18 7-6 15,8-2-2-15</inkml:trace>
        </inkml:traceGroup>
      </inkml:traceGroup>
    </inkml:traceGroup>
    <inkml:traceGroup>
      <inkml:annotationXML>
        <emma:emma xmlns:emma="http://www.w3.org/2003/04/emma" version="1.0">
          <emma:interpretation id="{FFB52C8D-0B93-4C0D-8103-5171205B1115}" emma:medium="tactile" emma:mode="ink">
            <msink:context xmlns:msink="http://schemas.microsoft.com/ink/2010/main" type="paragraph" rotatedBoundingBox="6295,8857 12027,7916 12288,9505 6555,1044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5FB7F7A-7CEE-4CC8-B267-CBF5E4FE716D}" emma:medium="tactile" emma:mode="ink">
              <msink:context xmlns:msink="http://schemas.microsoft.com/ink/2010/main" type="line" rotatedBoundingBox="6295,8857 12027,7916 12288,9505 6555,10446">
                <msink:destinationLink direction="with" ref="{B37B7A63-456F-4FF0-B66A-F501D818091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8386D9C-5D15-4D13-A461-296AE0A3B5C4}" emma:medium="tactile" emma:mode="ink">
                <msink:context xmlns:msink="http://schemas.microsoft.com/ink/2010/main" type="inkWord" rotatedBoundingBox="6295,8857 12027,7916 12288,9505 6555,10446"/>
              </emma:interpretation>
              <emma:one-of disjunction-type="recognition" id="oneOf7">
                <emma:interpretation id="interp35" emma:lang="en-IN" emma:confidence="0">
                  <emma:literal>competitive</emma:literal>
                </emma:interpretation>
                <emma:interpretation id="interp36" emma:lang="en-IN" emma:confidence="0">
                  <emma:literal>Competitive</emma:literal>
                </emma:interpretation>
                <emma:interpretation id="interp37" emma:lang="en-IN" emma:confidence="0">
                  <emma:literal>compe there</emma:literal>
                </emma:interpretation>
                <emma:interpretation id="interp38" emma:lang="en-IN" emma:confidence="0">
                  <emma:literal>Compe there</emma:literal>
                </emma:interpretation>
                <emma:interpretation id="interp39" emma:lang="en-IN" emma:confidence="0">
                  <emma:literal>compe five</emma:literal>
                </emma:interpretation>
              </emma:one-of>
            </emma:emma>
          </inkml:annotationXML>
          <inkml:trace contextRef="#ctx0" brushRef="#br0" timeOffset="45971.9661">4611 6827 49 0,'7'-23'71'0,"-6"5"0"16,1-3-1-16,-2 5-46 16,0 1-2-16,-3 2-5 15,3 13-4-15,-22-12-4 16,4 12-3-16,-9 3 0 0,1 11-2 15,-6 9-1-15,-5 10 2 16,0 8-1-16,0 14 0 16,-5 5 1-16,7 10-1 15,2 2-1-15,3 4-1 0,8-7 0 16,7-4-2-16,7-8 2 16,8-10 0-16,2-8 0 15,19-14 1-15,7-10-1 16,11-12 0-16,5-3 1 0,10-17-1 15,7-6-1-15,5-8-1 16,2-8-1-16,-1-6 0 16,0-2 1-16,-4-6 1 15,-4 3-1-15,-4-4 0 0,-9 7 2 16,-4 4-1-16,-10 7 1 16,-4 6 0-16,-9 10 0 15,-6 9 0-15,-13 11 0 0,0 8 0 16,-7 14-1-16,-15 7 1 15,-4 7 0-15,-7 7-1 16,0 2 1-16,1 0-1 16,1-4 1-16,10-3-1 0,9-7 0 15,6-7-1-15,6-5 1 16,7-11-1-16,15-7 1 16,4-4-1-16,13-10 1 0,2-5 0 15,1-7-1-15,3-3 1 16,-5-2-1-16,-8-2 0 15,-2-1 0-15,-13 1-1 16,-10 0 1-16,-7 6 0 0,-8 2 1 16,-7 1-1-16,-1 4 0 15,-3 3 1-15,0 0-1 16,6 0 0-16,5 0 0 16,8-3 0-16,4 0 0 0,11 0 0 15,9-4-1-15,5 3 1 16,7-1-1-16,-1 7 1 15,7 4 0-15,-3 7 0 16,-7 3 0-16,-1 12 0 0,-7 7 1 16,-7 10-1-16,-3 6 0 15,-9 7 0-15,-5 1 0 16,-8 6 1-16,-4-1-1 16,-7-2 1-16,2-3-1 0,2-10 1 15,-2-3 0-15,5-10-1 16,-2-4 1-16,14-16 0 15,0 0-1-15,0 0 1 0,6-20-1 16,8-4 1-16,5-7 0 16,5-5-1-16,6-5 1 15,2 1-1-15,7-2 1 16,2 2-1-16,0 5 1 0,1 4 0 16,0 8 0-16,-6 8-1 15,-1 8 1-15,-7 7 0 16,-5 2 0-16,-3 11 0 15,-10 11 0-15,-4 2 0 0,-6 4-1 16,-1 4 1-16,-11 0-1 16,-3-4 1-16,3-2-1 15,-4-5 0-15,7-6 1 16,-2-5-1-16,11-12 1 0,0 0 0 16,0 0-1-16,8-15 1 15,5-6 0-15,9-6 0 16,5-5 0-16,3-5 0 15,1-2 0-15,9-1-1 16,-6 2 1-16,5 2 0 0,0 5-1 16,-2 6 1-16,-3 8 0 15,-2 8 0-15,-4 8 0 16,-5 4 1-16,-6 14-1 0,-5 7 1 16,-5 6-1-16,-6 5 1 15,-1 2-1-15,-6 3 0 16,-1-1 0-16,-8 1-2 0,5-7-1 15,-3-1-3-15,5-8-3 16,3-5-8-16,1-6-9 16,4-13-9-16,9 3-21 15,6-14-26-15,4-8-8 0,5-6-2 16,8-5 5-16</inkml:trace>
          <inkml:trace contextRef="#ctx0" brushRef="#br0" timeOffset="46295.5706">6706 6363 6 0,'29'-54'88'0,"-2"7"5"15,-8 8-6-15,-3 19-9 0,-12-2-23 16,5 8-19-16,-9 14-14 16,0 0-8-16,3 6-6 15,-3 18-3-15,-11 13-3 0,-2 10 0 16,-6 16 0-16,-4 13 0 15,-6 11 0-15,-8 11 0 16,-2 5 0-16,1 8 0 16,-5 3-1-16,-3 1 1 0,3-1-2 15,2-5 0-15,4-2-2 16,0-9-1-16,6-7 0 16,6-12-1-16,3-9-2 15,6-16-4-15,5-4-9 0,-1-15-10 16,4-12-27-16,6-7-28 15,2-16-4-15,0 0-5 16,-13-4-1-16</inkml:trace>
          <inkml:trace contextRef="#ctx0" brushRef="#br0" timeOffset="46667.1187">6562 6970 25 0,'11'-40'81'0,"1"4"-3"16,5 3-3-16,-2-2-2 15,6 1-53-15,6 6-3 16,5-1-5-16,1 6-2 0,2 4-2 16,-1 7 0-16,3 5 0 15,-5 7-1-15,-5 9 0 16,-3 8-2-16,-2 8 0 15,-8 5-1-15,-5 3-2 0,-9 5 0 16,-2-2-1-16,-19 3 0 16,-4-2 0-16,-14 0 0 15,0-4 0-15,-4-4-1 0,-1-3 1 16,7-7-2-16,4-6-1 16,9-6-2-16,7-7-2 15,17 0-6-15,-4-15-9 16,10-1-10-16,7 1-21 15,-3-6-28-15,12 2-4 16,1-3-3-16</inkml:trace>
          <inkml:trace contextRef="#ctx0" brushRef="#br0" timeOffset="47089.0809">7038 6830 78 0,'13'0'84'15,"-3"-1"-2"-15,5-2-4 16,-15 3-40-16,10-17-10 0,12 9-9 16,1-7-8-16,3 0-4 15,0-1-3-15,1-5-1 0,-1-1-1 16,-3 2 0-16,-1-2 0 16,-5 0 0-16,1 1 0 15,-9 2 1-15,2 2 0 16,-7 1 0-16,-3 4 0 0,-1 12 0 15,-7-13-1-15,-7 13 0 16,-5 2 0-16,-1 14 0 16,-4 7 1-16,-6 7-1 0,-1 8 1 15,-4 6 1-15,5 4-1 16,1 2 0-16,5 1-1 16,5-4 0-16,6-3-1 15,10-8 0-15,6-6 0 16,16-11 0-16,10-7 0 0,8-8-2 15,5-4 0-15,4-10-2 16,0-10-8-16,2-3-18 16,-3 5-52-16,-6-12-2 15,0-4-8-15,-8-1-4 0,1-1-1 16</inkml:trace>
          <inkml:trace contextRef="#ctx0" brushRef="#br0" timeOffset="47537.1769">8155 6118 29 0,'0'0'27'15,"-15"-20"2"-15,15 20-39 16,-16-21 9-16,16 21 9 0,-9-15 9 16,9 15 14-16,-11-13 15 15,11 13 8-15,0 0-2 16,-11-7-8-16,11 7-11 0,0 0-7 16,0 0-8-16,0 0-7 15,0 0-3-15,-13 9-2 16,9 8 0-16,-4 8-2 15,-4 11 1-15,2 10 0 0,-7 9 0 16,-5 9 1-16,-2 6-2 16,-2 6 0-16,-8 0-1 15,0 0 0-15,1-3-1 16,-5-3-1-16,5-8-2 16,-1-4-1-16,5-9-2 0,7-10-6 15,1-10-9-15,13-7-27 16,5-9-36-16,3-13-4 15,7-2-3-15,2-14-4 0</inkml:trace>
          <inkml:trace contextRef="#ctx0" brushRef="#br0" timeOffset="47940.8697">7565 6736 48 0,'-15'0'77'16,"15"0"-3"-16,0 0 1 16,6-21-1-16,18 6-57 15,8 0-2-15,15-2 1 16,2-2-1-16,8-1 0 0,-2 2-1 16,2-1-2-16,0 2-4 15,-8 4-2-15,-2 0-2 16,-7 4-1-16,-7 1 0 15,-5 7 1-15,-5-2-1 0,-3 3-1 16,-4 3 1-16,-16-3-1 16,16 21 0-16,-13-2 0 15,-2 2 1-15,-1 4-1 0,-8 7 1 16,-2 0-1-16,-4 4 0 16,3-3 0-16,-6 1-2 15,2-4-2-15,4 0-5 16,-4-10-10-16,9 0-14 0,4 0-43 15,2-20-11-15,0 0-7 16,18-8-4-16,-4-9-1 16</inkml:trace>
          <inkml:trace contextRef="#ctx0" brushRef="#br0" timeOffset="48085.0488">8312 6509 29 0,'4'-37'91'0,"-1"7"-2"16,-3 2-4-16,-3 5-5 0,-1 10-41 15,-4 0-17-15,-3 1-17 16,11 12-23-16,0 0-55 16,-3-16-7-16,3 2-6 0,4-2-5 15,11 0-1-15</inkml:trace>
          <inkml:trace contextRef="#ctx0" brushRef="#br0" timeOffset="48365.369">8619 5995 54 0,'11'-15'87'16,"2"-2"1"-16,-4 2-7 0,2 3 0 15,1-2-55-15,2 10-7 16,-14 4-5-16,24 2-4 16,-20 14-2-16,-2 11-1 0,-2 7-1 15,-2 15-2-15,-12 8 0 16,0 9-1-16,-8 5 0 15,-3 6-2-15,-1 2 0 16,1-2 0-16,1-4-1 0,3-2-3 16,1-7-3-16,7-5-8 15,1-9-15-15,4-10-54 16,4-5-2-16,2-10-6 16,2-10-7-16,0-15 9 0</inkml:trace>
          <inkml:trace contextRef="#ctx0" brushRef="#br0" timeOffset="48701.6222">8451 6670 60 0,'-4'-17'84'0,"4"17"-2"0,12-26-3 15,8 5-3-15,9 4-58 16,7 1-5-16,0 3-1 15,3-6-3-15,-2 3 0 0,1 0-2 16,0 2-2-16,-8 0 0 16,-4 3-2-16,-3 3 1 15,-6 1 0-15,-5 5-1 16,3 2 0-16,-15 0 0 0,9 23 0 16,-5-3-1-16,-2 2 0 15,-2 5 0-15,0 3 0 16,-4 0-1-16,-2 0 0 0,0 1-1 15,-4-6-4-15,5 3-10 16,-2-11-21-16,-13-2-47 16,19-4-2-16,1-11-7 15,0 0-6-15</inkml:trace>
          <inkml:trace contextRef="#ctx0" brushRef="#br0" timeOffset="49164.1136">8977 6368 56 0,'0'-26'90'16,"0"3"-3"-16,0 2-4 0,0 4-2 15,0 17-53-15,0-23-9 16,0 23-8-16,5-10-5 16,-5 10-3-16,0 0-2 15,0 0-2-15,15 14-1 0,-12 1 0 16,-1 2-1-16,1 6 0 15,1 2 1-15,5 0-1 16,-2 2 1-16,-1 0 0 16,2 1 1-16,-3-1 0 0,-1-1 1 15,-1 3 1-15,-2-4 1 16,-1-1 0-16,0 1 1 16,0-5 1-16,0-1-1 0,0-6 1 15,3 1 0-15,-3-14 0 16,9 13 0-16,-9-13-1 15,12 0 1-15,-12 0-1 16,23-13 0-16,-7-3 0 0,1-4 0 16,4-9-1-16,1-3 0 15,4-5-1-15,3-4 1 16,1-2-1-16,-2-3-1 16,0 4-2-16,3 0-4 0,0 11-8 15,-7-3-11-15,1 14-19 16,2 9-34-16,-7 2-9 15,0 6-6-15,-3 3-3 16</inkml:trace>
          <inkml:trace contextRef="#ctx0" brushRef="#br0" timeOffset="49631.7286">9549 6391 53 0,'0'0'83'0,"-5"16"1"15,5-16-3-15,0 0-28 16,0 0-15-16,0 0-12 15,7 3-6-15,10-3-5 0,-2-8-3 16,2-3-4-16,5 0-2 16,-1-5-2-16,1-3-1 15,-1 0 0-15,1-3-1 0,-2-1-1 16,-4-3 1-16,1 1-1 16,-1 3 0-16,-5 1 0 15,0 3 0-15,-4 3 0 16,-7 15-1-16,0-15 1 0,0 15-1 15,-19 3 1-15,-4 9-1 16,-4 11 0-16,-4 5 1 16,-8 6 0-16,2 6 0 15,-1 4-1-15,7 1 1 0,5 1 0 16,6-3 0-16,7-5 0 16,13-5 0-16,0-5 1 15,18-5-2-15,2-5 0 16,6-4 0-16,3-8 0 0,7-2 0 15,0-4 0-15,6-4 0 16,-7-7 0-16,2-2 0 16,-6-3 0-16,-3-3 0 15,-5 0 0-15,-5 0 0 0,-4 0 0 16,-8-3-3-16,3 5-58 16,-4 4-27-16,-5 13-2 15,7-16-6-15,-7 16-4 16</inkml:trace>
        </inkml:traceGroup>
      </inkml:traceGroup>
    </inkml:traceGroup>
    <inkml:traceGroup>
      <inkml:annotationXML>
        <emma:emma xmlns:emma="http://www.w3.org/2003/04/emma" version="1.0">
          <emma:interpretation id="{99CEBEDE-5FE4-45E9-A90C-5997D9E4B06E}" emma:medium="tactile" emma:mode="ink">
            <msink:context xmlns:msink="http://schemas.microsoft.com/ink/2010/main" type="paragraph" rotatedBoundingBox="10267,9331 16591,8420 16905,10596 10581,11507" alignmentLevel="4"/>
          </emma:interpretation>
        </emma:emma>
      </inkml:annotationXML>
      <inkml:traceGroup>
        <inkml:annotationXML>
          <emma:emma xmlns:emma="http://www.w3.org/2003/04/emma" version="1.0">
            <emma:interpretation id="{9A08EC08-C64B-409B-9E15-DC5612DC8651}" emma:medium="tactile" emma:mode="ink">
              <msink:context xmlns:msink="http://schemas.microsoft.com/ink/2010/main" type="line" rotatedBoundingBox="10267,9331 16591,8420 16905,10596 10581,11507">
                <msink:destinationLink direction="with" ref="{3C74DFE5-29F7-4783-AC03-F2DE7FF3F1C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85C3ADF-4D78-4172-9EB5-55A02F89B43B}" emma:medium="tactile" emma:mode="ink">
                <msink:context xmlns:msink="http://schemas.microsoft.com/ink/2010/main" type="inkWord" rotatedBoundingBox="10267,9331 16591,8420 16905,10596 10581,11507"/>
              </emma:interpretation>
              <emma:one-of disjunction-type="recognition" id="oneOf8">
                <emma:interpretation id="interp40" emma:lang="en-IN" emma:confidence="0">
                  <emma:literal>advantage</emma:literal>
                </emma:interpretation>
                <emma:interpretation id="interp41" emma:lang="en-IN" emma:confidence="0">
                  <emma:literal>advantagi</emma:literal>
                </emma:interpretation>
                <emma:interpretation id="interp42" emma:lang="en-IN" emma:confidence="0">
                  <emma:literal>advantag</emma:literal>
                </emma:interpretation>
                <emma:interpretation id="interp43" emma:lang="en-IN" emma:confidence="0">
                  <emma:literal>oadvantaf</emma:literal>
                </emma:interpretation>
                <emma:interpretation id="interp44" emma:lang="en-IN" emma:confidence="0">
                  <emma:literal>oadvantafl</emma:literal>
                </emma:interpretation>
              </emma:one-of>
            </emma:emma>
          </inkml:annotationXML>
          <inkml:trace contextRef="#ctx0" brushRef="#br0" timeOffset="51541.32">8337 7848 63 0,'-22'3'87'0,"0"2"-4"0,6 2-5 15,4 6-3-15,-2 4-62 16,6 3-3-16,0 7-4 16,-1 4-2-16,0 5 0 15,-2 0 1-15,3-1 0 0,5-2 1 16,0-6 1-16,3-3-1 15,3-9 1-15,-3-15-1 16,27 2-1-16,-4-10-1 0,4-15 0 16,6-11 0-16,1-9-1 15,6-10 0-15,-4-9-1 16,7-3 0-16,1-3 0 16,-1-4-1-16,5 4-1 0,-1 3 0 15,6 9 0-15,-4 10-1 16,2 10 1-16,-5 13-1 15,-1 8-1-15,-4 15 2 0,-11 1 0 16,-4 12-1-16,-6 3 1 16,-5 3 0-16,-7 0 1 15,-3-2 0-15,-1-4 0 16,-2-2-1-16,-2-11 1 16,2 14 0-16,-2-14-1 15,0 0-2-15,0 0-1 0,0-15 0 16,0 15 1-16,-4-23-1 15,-1 10 0-15,-2 1 0 16,-6 2 0-16,1 3 2 0,-6 5-1 16,-2 2 1-16,-4 12 0 15,-3 4 0-15,0 11 1 16,-3 2 0-16,-4 9-1 16,4 1 2-16,0 5-1 0,0-4 0 15,10 1-1-15,7-5 1 16,7-6-1-16,6-4 1 15,8-9 0-15,11-4 1 16,7-7-1-16,6-6 1 0,4-2 0 16,0-9 1-16,4-6-1 15,2-5 0-15,-2-5 0 16,-2-3 0-16,-1-6 0 0,-5 0 0 16,-3-7-1-16,-3 3 0 15,-4 3 1-15,-5 1-1 16,-5 6 0-16,-5 6 1 15,-3 6-1-15,-4 18 0 0,0 0 1 16,0 0-1-16,-8 7 2 16,-4 14-1-16,0 7 1 15,-2 1-1-15,4 6 0 16,-1-1 1-16,7 2-1 0,4-6 1 16,4-4-2-16,15-5-1 15,8-6-2-15,9-8-3 16,5-1-1-16,5-6-4 0,12-6-4 15,-1-6-1-15,8-4-3 16,-5-3 0-16,4-5 1 16,3 0 2-16,-6-6 3 15,0-2 2-15,-6-1 5 0,-1-3 4 16,-11 2 4-16,-10 0 3 16,-6 3 2-16,-11 0 2 15,-10 9 1-15,-6 5 2 16,-20 6 0-16,-5 9-1 0,-8 2-1 15,-9 14-1-15,-5 9-1 16,-4 8 1-16,-5 8-1 16,1 2 0-16,3 2 0 15,4-2-2-15,3-2-1 0,13-3-1 16,8-6 0-16,11-8-2 16,13-5-1-16,12-10 0 15,16-6-1-15,5-1 0 0,13-12 0 16,5-7-1-16,8-8-1 15,0-7-1-15,3-7-1 16,-6-6 0-16,0-7 0 16,-2-6 1-16,-7-3 0 0,0-7 1 15,-10-3 1-15,4-3 1 16,-4 1 1-16,-5 4 0 16,-2 4 0-16,-3 4 0 0,-9 14 0 15,0 7 1-15,-3 12 0 16,-10 11 0-16,-5 19-1 15,0 0 1-15,-15 0 0 16,-4 19 0-16,2 13 0 0,-3 8-1 16,-3 10 0-16,0 10 1 15,0 6-1-15,2 8 1 16,2-1-1-16,7 4 0 16,0-1 0-16,4-3 0 0,-1-7 0 15,3-6 0-15,6-7-1 16,0-11 1-16,3-7-1 15,6-13 0-15,2-7-2 0,5-9-1 16,2-6 0-16,0-2-2 16,6-14-1-16,3-7 0 15,-1-5-1-15,2-7 0 16,-1-3 2-16,2-1 1 0,-3-1 0 16,-1 2 2-16,-2 2 2 15,-2 3 0-15,-3 4 3 16,-3 7 1-16,-6 5 1 15,-4 3 1-15,1 4 0 0,-6 10 0 16,0 0 0-16,0 0-1 16,0 0-1-16,0 17 0 15,-3 6-2-15,0 6 0 0,-1 3 0 16,3 7 1-16,0-1-1 16,1 2 0-16,0-7-1 15,-2-2 1-15,5-5-1 16,1-7 0-16,3-4 0 0,-7-15 0 15,23 7 0-15,-5-9 0 16,4-13-1-16,3-5 0 16,3-8 1-16,6-5-1 15,-2-9-1-15,4-2 1 0,2-2-2 16,1-4-1-16,-4 2 0 16,2-1-2-16,-2 12-4 15,-4-2-7-15,1 13-10 16,-11 4-10-16,0-1-37 0,0 18-13 15,-5 5-5-15,0 5-2 16</inkml:trace>
          <inkml:trace contextRef="#ctx0" brushRef="#br0" timeOffset="52816.058">11247 7242 1 0,'12'0'81'0,"3"-5"1"16,-15 5-5-16,21-19-4 15,-15-11-28-15,-1 18-31 16,0 0-6-16,-3 1 0 16,-2 11-2-16,0-17 0 0,0 17 0 15,-18-2 0-15,-1 4 0 16,-1 10 0-16,-4 6-2 16,-3 6-1-16,-2 5-1 0,-6 1 0 15,5 3 0-15,2-1-2 16,3-3 0-16,3 2 0 15,6-8 1-15,8-2-1 16,8-4 0-16,0-6 0 0,0-11 1 16,19 12-1-16,-4-12 1 15,5 0 0-15,1-9 0 16,2-1 0-16,0-4 1 16,0-1-1-16,0-3 1 0,-3 1 0 15,-7 2 0-15,3-2 1 16,-4 6-1-16,-12 11 0 15,14-15 1-15,-14 15-1 16,0 0-1-16,0 11 0 0,-4 0 0 16,0 4 0-16,-2-1-1 15,1 4 0-15,4-5 1 16,-1 0-1-16,2-13 0 16,10 18 0-16,-10-18 1 0,24 5 0 15,-10-5-1-15,3-6 1 16,1-5 0-16,1-4 0 15,1-2-1-15,2-5 1 16,2-2 0-16,0-3 0 0,1 1-1 16,4-2 1-16,0 3-1 15,-3 2 1-15,-2 4-1 16,0 4 0-16,-4 5 0 16,-3 5 0-16,-3 5 0 15,-14 0 1-15,13 14-1 0,-10 2 0 16,-5 7 0-16,-3-1 1 15,-3 2-1-15,-1 4 1 16,-3-6-1-16,1-1 0 0,-1-2 1 16,2-2-1-16,2-7 0 15,8-10 1-15,-9 13 0 16,9-13 0-16,0 0 0 0,0 0 0 16,13-16 0-16,1 1 0 15,3-2 0-15,5-3 0 16,2-5 0-16,7-1-1 15,0-3 1-15,-1 1 0 0,0 1 0 16,-1 3 0-16,0 5 0 16,-9 3 1-16,0 4-1 15,-6 9 1-15,-14 3-1 16,13 6 1-16,-12 7-1 0,-1 5 0 16,-1 2-1-16,-1 1 2 15,-3 2-2-15,4-1 0 16,-1-4 0-16,2-2-2 15,6-3 1-15,-6-13 0 0,22 16-2 16,-4-16 0-16,2 0-1 16,0-5 0-16,4-8 0 15,-1-3 0-15,0-7 2 0,0-4 0 16,-5-3 1-16,2-8 1 16,1-2 1-16,0-6 0 15,-1-2 0-15,2-5 0 16,0-4-1-16,1 2 1 0,0-1 0 15,-3 4 1-15,1 5-1 16,0 4 1-16,-7 9 1 16,-2 5-1-16,-1 10 1 0,-6 6 0 15,-5 13-1-15,0 0 1 16,0 0-1-16,0 0 0 16,-5 17-2-16,-7 7 0 15,1 8 0-15,-6 3 0 0,-1 9 0 16,0 3 0-16,0 6 0 15,-1 1 0-15,3 4 0 16,-1-5 0-16,2 5 0 16,2-4 0-16,2-6 0 0,3-1 0 15,1-9 0-15,6-3 0 16,1-10 0-16,8-6 0 16,7-9-6-16,5-8-4 0,5-2-4 15,0-9-7-15,3-7-7 16,-3-5-4-16,3-7-7 15,-6-2-3-15,-3-6-11 16,-1 6-13-16,-6-4-6 0,-1 2 6 16,-4 2 13-16</inkml:trace>
          <inkml:trace contextRef="#ctx0" brushRef="#br0" timeOffset="52987.2076">12409 6956 4 0,'-13'-15'58'16,"-2"4"17"-16,-2 3 1 15,1 1-7-15,5-1-15 0,11 8-12 16,-4-14-11-16,4 14-10 15,21-21-8-15,9 13-9 16,-1-5-6-16,12 3-8 0,-6-2-8 16,6 5-8-16,-10 1-8 15,6 4-9-15,-6 2-10 16,-5 3-11-16,-2 9-2 0,-5 1 4 16,2 2 12-16</inkml:trace>
          <inkml:trace contextRef="#ctx0" brushRef="#br0" timeOffset="54373.124">12806 6926 25 0,'15'6'44'0,"4"-4"1"16,0 0-2-16,-7-2-3 0,2 0-5 16,-14 0-9-16,18-8-4 15,-18 8-3-15,4-13 0 0,-4 13 2 16,-8-16 0-16,-7 10-1 16,-1 0-2-16,-7 4-3 15,-1 2-2-15,-5 0-1 16,-5 9-3-16,-5 4-1 0,-1 3-1 15,4 3-3-15,0 1-1 16,3 3-1-16,8-1 0 16,5-4-1-16,9 1 0 15,7-4-1-15,5 0 0 0,13-4 0 16,6-2 0-16,3-5 1 16,3-2-1-16,5-2 1 15,1-1 0-15,1-7 0 0,-2-2-1 16,-1-3 1-16,-1-2 0 15,-5-1 0-15,-4-1 0 16,-4 0 0-16,-4 2 0 16,-4-1 0-16,-8 16 0 0,7-17-1 15,-7 17 0-15,0 0 1 16,0 0-2-16,-10 3 1 16,10-3 0-16,-8 21 0 15,6-8-1-15,0 0 2 16,2-2-1-16,0-11 0 0,16 18 0 15,2-12 0-15,6-2 1 16,3-4-1-16,6 0 1 16,2-4-1-16,5-5 1 0,-1-4-1 15,3-2 1-15,-2-3 0 16,-4-3-1-16,-1-1 1 16,-3 0 0-16,-5-2 0 15,-6 3 0-15,-3-1 0 0,-7 4 0 16,-2 2-1-16,-5 2 1 15,-4 14-1-15,0-17 1 16,0 17-1-16,-13-6 0 16,13 6 1-16,-19 0-1 0,7 8 1 15,0 5-1-15,-3 2 1 16,0 7 1-16,0 3-1 16,-2 9 1-16,1 5 1 0,1 8-3 15,-1 2 0-15,1 11 0 16,3 6 0-16,0 9 0 15,4 7 0-15,3 4 0 0,-3 9 0 16,4 3 0-16,-2 4 0 16,-2 7 0-16,-5-3 0 15,-2 1 0-15,-8-4 0 16,-5-4 0-16,-5-6 0 0,-9-8-3 16,-6-11 1-16,-8-14 1 15,-6-7-1-15,-6-19 2 16,-5-8-2-16,-3-14 1 15,-2-12 0-15,0-5 0 16,4-19 1-16,9-8 0 0,4-7 0 16,10-8 1-16,9-7-1 15,11-6-1-15,9-3 1 16,10-7-1-16,13-3 0 16,9-2 1-16,18 0-1 0,10-1 0 15,13 1 2-15,12 4-1 16,12 0 0-16,10 9 0 15,7-2-1-15,6 8 1 0,2-1 0 16,7 3 0-16,-1-1 0 16,4 1 0-16,1 4 0 15,-6-3 1-15,1 5 0 16,-4 2-1-16,-7 2 1 0,-5 1 0 16,-8 4 0-16,-11 3-1 15,-8 2 1-15,-11 0 0 16,-8 3 0-16,-6 3-1 15,-11 0 1-15,-9 4 0 0,-3 3-1 16,-4 2 0-16,-7 0-1 16,-3 5 1-16,-1 0 0 15,0 14-1-15,-9-18 1 16,9 18-1-16,-22-8 1 0,12 6 0 16,-4 1 0-16,0 2 0 15,-4 9 1-15,-3 1-1 16,-2 8 0-16,-5 2 1 15,-2 4-1-15,-3 5 1 0,1 4-1 16,-3 0 1-16,1 3-1 16,7-2 1-16,6 0-1 15,9-4 1-15,8-1 1 0,4-2 0 16,17-6-2-16,13-3 0 16,10-1 0-16,7-6 0 15,8-3 0-15,7-5 0 16,1-4 0-16,4-2 0 0,-3-9 0 15,-4-5 0-15,-3-3 0 16,-4-4 0-16,-6 2 0 16,-7-2 0-16,-3 3 0 0,-11 1 0 15,0 7 0-15,-14 1-32 16,-12 11-55-16,0 0-2 16,0 0-5-16,-5 10-5 15,-10 2-2-15</inkml:trace>
        </inkml:traceGroup>
      </inkml:traceGroup>
    </inkml:traceGroup>
    <inkml:traceGroup>
      <inkml:annotationXML>
        <emma:emma xmlns:emma="http://www.w3.org/2003/04/emma" version="1.0">
          <emma:interpretation id="{D2125126-22B0-4595-8211-A0D463B9AA56}" emma:medium="tactile" emma:mode="ink">
            <msink:context xmlns:msink="http://schemas.microsoft.com/ink/2010/main" type="paragraph" rotatedBoundingBox="2820,13423 9723,12212 10146,14625 3244,158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21560F5-5AAF-4A6C-BBB1-1BEC297CA838}" emma:medium="tactile" emma:mode="ink">
              <msink:context xmlns:msink="http://schemas.microsoft.com/ink/2010/main" type="inkBullet" rotatedBoundingBox="2873,13723 3033,13695 3057,13832 2897,13860"/>
            </emma:interpretation>
            <emma:one-of disjunction-type="recognition" id="oneOf9">
              <emma:interpretation id="interp45" emma:lang="en-IN" emma:confidence="0">
                <emma:literal>•</emma:literal>
              </emma:interpretation>
            </emma:one-of>
          </emma:emma>
        </inkml:annotationXML>
        <inkml:trace contextRef="#ctx0" brushRef="#br0" timeOffset="55900.7813">752 11601 41 0,'0'0'69'0,"0"-11"2"0,0 11-16 16,0-12-21-16,0 12-3 16,0 0-2-16,-8-14-5 15,8 14-2-15,0 0-3 0,-15 0-4 16,15 0-4-16,0 0-4 15,-14 0-1-15,14 0-2 16,-15 11-2-16,15-11 0 0,-15 13 0 16,15-13-2-16,-12 13 1 15,12-13 1-15,-7 12-1 16,7-12 1-16,0 0 1 16,10 4-2-16,2-4 1 15,1-4 1-15,3-8-1 0,2 0 1 16,-1-3-1-16,1-5 0 15,-2 3-1-15,-3-1 1 16,-8 1 0-16,-2 2-1 0,-3 2 1 16,0 13 0-16,-7-13-1 15,-6 13 0-15,0 0 0 16,-1 7 0-16,-1 6-2 16,-1-2-3-16,4 5-16 0,4-2-61 15,8-14-3-15,-8 11-5 16,8-11-6-16,11-12-2 15</inkml:trace>
      </inkml:traceGroup>
      <inkml:traceGroup>
        <inkml:annotationXML>
          <emma:emma xmlns:emma="http://www.w3.org/2003/04/emma" version="1.0">
            <emma:interpretation id="{AA96EC49-6EC9-4C5B-8B4E-0D4760A2E868}" emma:medium="tactile" emma:mode="ink">
              <msink:context xmlns:msink="http://schemas.microsoft.com/ink/2010/main" type="line" rotatedBoundingBox="3850,13243 9723,12212 10146,14625 4273,15656"/>
            </emma:interpretation>
          </emma:emma>
        </inkml:annotationXML>
        <inkml:traceGroup>
          <inkml:annotationXML>
            <emma:emma xmlns:emma="http://www.w3.org/2003/04/emma" version="1.0">
              <emma:interpretation id="{9FFE799F-E756-43F0-A7B7-A8ED14A9A332}" emma:medium="tactile" emma:mode="ink">
                <msink:context xmlns:msink="http://schemas.microsoft.com/ink/2010/main" type="inkWord" rotatedBoundingBox="3850,13243 9723,12212 10146,14625 4273,15656"/>
              </emma:interpretation>
              <emma:one-of disjunction-type="recognition" id="oneOf10">
                <emma:interpretation id="interp46" emma:lang="en-IN" emma:confidence="0">
                  <emma:literal>superior</emma:literal>
                </emma:interpretation>
                <emma:interpretation id="interp47" emma:lang="en-IN" emma:confidence="0">
                  <emma:literal>surpluses</emma:literal>
                </emma:interpretation>
                <emma:interpretation id="interp48" emma:lang="en-IN" emma:confidence="0">
                  <emma:literal>superset</emma:literal>
                </emma:interpretation>
                <emma:interpretation id="interp49" emma:lang="en-IN" emma:confidence="0">
                  <emma:literal>superuser</emma:literal>
                </emma:interpretation>
                <emma:interpretation id="interp50" emma:lang="en-IN" emma:confidence="0">
                  <emma:literal>supervisor</emma:literal>
                </emma:interpretation>
              </emma:one-of>
            </emma:emma>
          </inkml:annotationXML>
          <inkml:trace contextRef="#ctx0" brushRef="#br0" timeOffset="59213.6809">4604 11287 68 0,'23'5'84'0,"-1"-5"-3"16,2-5-5-16,0-13-5 16,3-2-63-16,9-4-6 15,-1-4 0-15,2-2-2 16,0-2-1-16,-4-1 0 0,-6 1 0 16,1 0 1-16,-9 2 2 15,-2 3 1-15,-7 2 0 16,0 2 1-16,-6 5 0 15,-4 6-1-15,0 12 1 0,-9-8 0 16,-6 9 0-16,-5 13 0 16,-4 9 0-16,-5 9 0 15,-6 9 2-15,1 7-3 0,-7 4 0 16,2 7 0-16,4-3-1 16,1 0-1-16,7-7 0 15,10-6 0-15,4-10-1 16,13-6 1-16,5-12-1 15,14-12 1-15,13-3 0 0,10-14 0 16,6-7-1-16,11-8 1 16,0-7 0-16,8-8 0 15,4-4 0-15,3-2 1 0,-3-3-1 16,0-2-1-16,-4 1 1 16,-8 1-1-16,-3 5-1 15,-13 4 0-15,-11 6-1 16,-9 5 0-16,-14 11 0 0,-9 6 1 15,0 16-1-15,-16-15 1 16,-2 15 1-16,-5 0 0 16,-1 7 1-16,1 4-1 15,0 5 1-15,7 0-1 0,5 3-1 16,4 2 1-16,3 6 0 16,3 1 0-16,4 3-2 15,8 5 0-15,-3 3 0 16,2 4 0-16,-4-2 1 0,-5 4 0 15,-1-1 2-15,0-4 0 16,-1-5 2-16,-6-6 0 16,-1-7 0-16,5-6 1 15,3-16-1-15,0 0 0 0,19 5-1 16,4-10-1-16,4-8-1 16,5-3 1-16,4-6-1 15,6-1-1-15,-4-2 1 0,7-2-1 16,0-6 0-16,2 1 0 15,-1-4 0-15,1-3 1 16,-2 1-1-16,0-3 1 16,-7 3 0-16,-3 3 1 0,-5 4 0 15,-7 4 1-15,-5 10 0 16,-7 4 0-16,-11 13 1 16,14-2-1-16,-14 2 0 15,-6 23-1-15,-9 1 0 0,2 4 0 16,-6 4 0-16,0 1 0 15,-1 0-1-15,6 1-1 16,2-9-4-16,12 2-12 16,-4-11-29-16,12-10-36 0,12-6-3 15,8-4-6-15,4-11-4 16</inkml:trace>
          <inkml:trace contextRef="#ctx0" brushRef="#br0" timeOffset="60204.2086">6419 10576 69 0,'-3'-32'89'0,"-11"5"-5"0,4 6-7 15,-8 2-2-15,6 6-60 16,-1 7-12-16,-2 1-8 16,15 5-5-16,-15 1-6 0,15-1-2 15,-14 21-1-15,10-3-3 16,4 2-5-16,0 4-1 15,0-1 0-15,8 4 4 16,8-8 7-16,2 2 5 0,5-6 8 16,0-1 11-16,4-2 10 15,-2-1 8-15,1-1 3 16,-2-3 3-16,-1 8-2 0,-3-3-1 16,-11 6-3-16,-2 1-4 15,-7 10-3-15,-8-1-2 16,-5 8-1-16,-8 0-3 15,-5 5-1-15,-8 0-2 0,6 0-3 16,2-2-1-16,2-4-1 16,7-5-3-16,9-3 0 15,6-7 0-15,5-9-1 0,17-5 1 16,8-6-1-16,6 0 1 16,8-12-1-16,3-6 1 15,9-3-1-15,1-5 0 16,0-5 0-16,-7-2-1 0,0-5 0 15,-5-1 0-15,-7 1-1 16,-3-1 1-16,-12 3-1 16,-10 4 1-16,-6 6 0 15,-6 6 1-15,-11 6 0 0,-11 7 0 16,-11 7 1-16,-2 0 0 16,-9 13 1-16,-1 2 0 15,-6 6 0-15,5 1-1 16,0 2 0-16,4 2 0 0,12-5 0 15,8 0-1-15,10-4 0 16,13-4 0-16,15-6 0 16,11-7 0-16,15 0-1 0,12-7 1 15,5-7 1-15,13-4-1 16,4-3-1-16,8-5 0 16,-2-2 0-16,3-5 0 15,-1 0 0-15,-1-2 1 0,-10 0-1 16,-4 0 0-16,-14 3 1 15,-7 5 1-15,-8 2-1 16,-16 4 0-16,-11 6 0 16,-12 15 0-16,-1-17 0 0,-18 15 0 15,-5 2 0-15,-6 6 0 16,2 6 0-16,-8 1 0 16,4 5 0-16,5 4 0 15,2 2 0-15,3 2-1 0,6 1 1 16,8 3-1-16,1 1 1 15,2 3 0-15,5-2 1 16,0 3-1-16,0 1 1 0,-3 2 0 16,1-1 1-16,-2-2 1 15,0-2-1-15,-2-4 1 16,-1-5 1-16,5-4-1 16,2-6-1-16,0-14-2 0,9 11 0 15,3-11 0-15,7 0 0 16,2-9 0-16,1-1 0 15,6-7 0-15,-1-6 0 16,13 2-16-16,-6-6-31 0,10-3-39 16,7-2-3-16,6-2-5 15,1 1-6-15</inkml:trace>
          <inkml:trace contextRef="#ctx0" brushRef="#br0" timeOffset="57943.6264">1825 11972 63 0,'-20'19'81'0,"10"-11"-5"16,10-8-3-16,0-22-3 15,7-6-61-15,16-11-6 0,12-9 0 16,6-2 2-16,8-6 0 15,3-4-1-15,3 1 1 16,0 0 0-16,5-4 0 16,-1-3-1-16,-1 1 0 0,1-3 1 15,-4 3-2-15,-6 8-1 16,-2 2 0-16,-9 10-1 16,-9 10 1-16,-10 9 0 15,-4 10 0-15,-15 16 2 0,0 0-3 16,-12 4 2-16,-3 14-1 15,-1 5 0-15,1 6 0 16,6 5-1-16,3 6-1 16,2 3 1-16,4 8-2 0,6-1 0 15,2 4 0-15,1 1-1 16,-1 2 1-16,-5 1-1 16,-2-1 0-16,-2 1 1 15,-16-1 0-15,-4-3 1 0,-9-6 0 16,-3-4 1-16,-4-6 1 15,-6-10-1-15,-1-8 1 16,3-10 0-16,1-10-1 16,3-3 1-16,3-10-1 15,7-8-1-15,3 2 1 0,7-2-1 16,9 3 0-16,2 3-1 16,6 3 1-16,0 12 0 15,22-9-1-15,-2 9 1 0,7 0 0 16,2 4 1-16,1 0-1 15,7-1 1-15,4-3 0 16,5-4 0-16,7-11-1 16,4-7-1-16,6-6-1 0,2-10-1 15,3-2-1-15,1-7 0 16,-4-2 0-16,-7-2 1 16,-3 2 2-16,-8-2 1 0,-7 2 2 15,-5 8 0-15,-8 3 1 16,-10 10 0-16,-3 2 0 15,-5 11 0-15,-9 15 0 16,0 0-1-16,-3 13 0 0,-7 11 1 16,-7 5-1-16,0 8 0 15,-6 4 0-15,2 5 0 16,-5-2 0-16,6-2-1 16,1-3 0-16,6-5 0 0,6-6-1 15,6-8 1-15,1-7-1 16,17-11 0-16,8-2-2 15,0 0 2-15,3-14-1 16,2-6 1-16,5-4 0 0,-5-5 0 16,4-1 0-16,-3-2 0 15,-6-1 1-15,-1 5-1 16,-2 0 0-16,-5 10 1 0,-3 2-1 16,-14 16 0-16,16-7 1 15,-16 7-1-15,2 14 0 16,-2-2 0-16,-1 6 0 15,-3 0 0-15,0-2 0 0,4-1 1 16,0-15-1-16,13 17 0 16,10-17 0-16,7-9-1 15,10-10-1-15,6-6-1 0,9-9-1 16,5-8 0-16,-1-3 1 16,5-7-1-16,-5-3 1 15,0-3 1-15,-7-3 2 16,-1-4 0-16,-6-1 1 0,-4 0 0 15,-7 2 1-15,-6 3-1 16,-5 7 1-16,-7 7 1 16,-3 8 1-16,-7 9-1 15,-5 11 1-15,-1 19-1 0,0 0 0 16,-15 3-1-16,3 21 0 16,-8 12-1-16,-1 12 1 15,-6 13 0-15,0 14 0 16,-8 17 0-16,0 11 0 0,-5 17 1 15,-3 13-1-15,-1 9 1 16,-4 14-2-16,-1 9 1 16,-2 4-1-16,-2 3-1 0,0-3 1 15,-3-2 0-15,4-8-1 16,-2-11 0-16,5-16-1 16,0-19-1-16,4-16-1 15,3-24-3-15,10-17-6 0,1-21-5 16,6-18-5-16,2-17-4 15,7-12-7-15,1-18-14 16,3-12-34-16,9-5-5 16,3-15 2-16,7-11 6 0</inkml:trace>
          <inkml:trace contextRef="#ctx0" brushRef="#br0" timeOffset="58273.6459">3972 11234 0 0,'20'-11'84'0,"1"-2"0"16,1 0-3-16,4-1-6 15,5-1-8-15,0 1-74 0,-3-3-7 16,14 5-3-16,-10 6 2 15,6 3 2-15,-14 7 1 16,-7 9 3-16,-10 9 6 16,-7 3 5-16,-15 6 4 0,-14 6 2 15,-5-2 5-15,-18 3-1 16,-5-5-2-16,-3-3-1 16,0-6-1-16,7-3-11 0,0-12-16 15,2-7-46-15,21-2-9 16,16-11-7-16,8-2-3 15</inkml:trace>
        </inkml:traceGroup>
      </inkml:traceGroup>
    </inkml:traceGroup>
    <inkml:traceGroup>
      <inkml:annotationXML>
        <emma:emma xmlns:emma="http://www.w3.org/2003/04/emma" version="1.0">
          <emma:interpretation id="{472ADA6A-BB6A-485B-A1C2-1DABCE93D546}" emma:medium="tactile" emma:mode="ink">
            <msink:context xmlns:msink="http://schemas.microsoft.com/ink/2010/main" type="paragraph" rotatedBoundingBox="8869,12539 19137,11067 19588,14216 9321,1568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3D17D3F-F51F-4012-9071-0F47D16174F5}" emma:medium="tactile" emma:mode="ink">
              <msink:context xmlns:msink="http://schemas.microsoft.com/ink/2010/main" type="line" rotatedBoundingBox="8869,12539 19137,11067 19588,14216 9321,15687">
                <msink:destinationLink direction="with" ref="{6F0E0BF5-433F-4206-9738-E89991C1022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864F6DD-FB03-4CF1-93BC-5F31795C9BD9}" emma:medium="tactile" emma:mode="ink">
                <msink:context xmlns:msink="http://schemas.microsoft.com/ink/2010/main" type="inkWord" rotatedBoundingBox="8869,12539 19137,11067 19588,14216 9321,15687"/>
              </emma:interpretation>
              <emma:one-of disjunction-type="recognition" id="oneOf11">
                <emma:interpretation id="interp51" emma:lang="en-IN" emma:confidence="0">
                  <emma:literal>performance</emma:literal>
                </emma:interpretation>
                <emma:interpretation id="interp52" emma:lang="en-IN" emma:confidence="0">
                  <emma:literal>performers E</emma:literal>
                </emma:interpretation>
                <emma:interpretation id="interp53" emma:lang="en-IN" emma:confidence="0">
                  <emma:literal>fellowman E</emma:literal>
                </emma:interpretation>
                <emma:interpretation id="interp54" emma:lang="en-IN" emma:confidence="0">
                  <emma:literal>performant E</emma:literal>
                </emma:interpretation>
                <emma:interpretation id="interp55" emma:lang="en-IN" emma:confidence="0">
                  <emma:literal>geomean E</emma:literal>
                </emma:interpretation>
              </emma:one-of>
            </emma:emma>
          </inkml:annotationXML>
          <inkml:trace contextRef="#ctx0" brushRef="#br0" timeOffset="64573.4564">9355 11047 32 0,'52'-4'81'16,"10"-9"-2"-16,-4-2-5 16,6-5-5-16,18-5-49 0,-19-3-10 15,-4-5-5-15,-3 1-3 16,-9-1 0-16,-8 1 3 15,-6 0 1-15,-6 2 2 16,-5-2-2-16,-4 4 1 0,-5 3 0 16,-4 2-1-16,-2 6-2 15,-7 2-1-15,0 15 0 16,-14-13 0-16,-1 13 0 0,-10 13 1 16,-7 7 0-16,-2 6 1 15,-9 13 0-15,-1 3 0 16,-1 6-1-16,-2 1-1 15,9 3 0-15,1-5-2 0,12-3 0 16,12-7 0-16,8-8-2 16,6-8 1-16,16-6-1 15,10-9 1-15,9-6 0 16,6-2 0-16,2-11 0 0,9-6 1 16,2-3-1-16,2-7 1 15,6-3-1-15,3-5 0 16,0-2 0-16,-5-2 0 0,5-2-1 15,-8 4 1-15,-1 1-1 16,-7 2 2-16,-7 9-1 16,-10 5 2-16,-6 6 0 15,-5 7 1-15,-5 6-1 0,-17 3 1 16,9 10-1-16,-9 8 0 16,-5 6 0-16,-4 5 0 15,-7 3-1-15,-2 3 1 16,3-2-1-16,1 1 0 0,7-5 0 15,6-6 0-15,5-4 0 16,12-10 0-16,11-8-1 16,9-1-1-16,11-11 0 0,4-7 0 15,8-6 0-15,-2-10 0 16,8-1 0-16,-4-7 0 16,0-3 1-16,-2-5-1 15,-3-8 1-15,3-3 1 16,-3-7-1-16,-3-2 0 0,-2-3 0 15,-3-3 0-15,1 0 0 16,-4 0-1-16,-1 7 1 16,-9 4 0-16,-4 9 1 15,-7 11-1-15,-6 10 1 0,-4 8 0 16,-3 11 0-16,-11 16 0 16,0 0 0-16,0 0 0 0,0 11 0 15,-6 13 0-15,-7 11 0 16,-6 8 1-16,-6 17 0 15,-5 15 0-15,-10 14 0 16,-8 19 0-16,-9 14-2 0,-10 17 0 16,-9 13 0-16,-13 17 0 15,-6 9 0-15,-12 2 0 16,5 3 0-16,-3 0 0 16,3-11 0-16,15-9 0 0,6-14 0 15,15-21 0-15,20-20 0 16,15-20 0-16,11-17 0 15,19-20 0-15,8-16 0 16,11-11 0-16,15-14 0 0,4-6 0 16,9-4 0-16,7-16 0 15,6-3 0-15,7-16 0 16,5-10 0-16,0-10 0 0,3-13 0 16,-2-14-2-16,-2-8 1 15,-7-7-2-15,-8-5 0 16,-9 0 1-16,-11 1 1 15,-13 4 1-15,-11 7 0 0,-11 11 1 16,-19 8 0-16,-13 12 0 16,-7 7 1-16,-8 10-1 15,-4 9 0-15,-1 5 0 0,1 8 0 16,11 2 0-16,6 1-1 16,13-1 0-16,13-3 2 15,8-3-2-15,17-4 0 16,15-5 0-16,14-2-2 15,9-6 2-15,11 0-1 0,6 2 0 16,7-2 1-16,0 5-1 16,-5 5 0-16,-2 3 1 15,-6 8 0-15,-10 7 0 16,-7 7 1-16,-13 7 0 0,-7 1 0 16,-10 11 2-16,-8 5-3 15,-8 6 0-15,-3 3 0 16,-6 5 0-16,-6 3 0 0,-5 0 0 15,-2-1 0-15,4-1 0 16,2-7 0-16,7-1 0 16,5-11 0-16,7-2 0 15,12-6 0-15,10-6 0 0,7-3 0 16,6-10 0-16,3-6 0 16,4-3 0-16,-4-1 0 15,-1-8 0-15,-7-2 0 0,-3-4 0 16,-9 0 0-16,-7-1 0 15,-3-1-2-15,-10 6 4 16,-4-1-2-16,-3 7 0 16,-12 7 0-16,-5 6 0 0,-8 7 0 15,-4 7 0-15,-7 6 0 16,-7 9 0-16,-2 5 0 16,1 7 0-16,1-1 0 15,9 2 0-15,7-1 0 0,13-2 0 16,8-2 0-16,14-8 0 15,14-2 0-15,16-5 0 16,6-7 0-16,13-1 0 0,2-3 0 16,12-9 0-16,4-4 0 15,-3-3 0-15,4-5 0 16,-5-3 0-16,0-1 0 16,-6 0 0-16,-3-2 0 0,-11 6 0 15,-3 1 0-15,-8 7 0 16,-9 2 0-16,-9 8 0 15,-7 6 0-15,-12 0 0 16,4 23 0-16,-8 1 0 0,-8 5 0 16,-4 2 0-16,-3 5 0 15,-2 2 0-15,2-5 0 16,4-3 0-16,2-5 0 0,7-6 0 16,6-5 0-16,0-14 0 15,23 10 0-15,0-10 0 16,3-6 0-16,4-7 0 15,4-2 0-15,-2-8 0 16,-1 1 0-16,2-5 0 0,1-1 0 16,-1-5 0-16,0 1 0 15,0 0 0-15,5 2 0 16,-3 3 0-16,1 2 0 0,-3 4 0 16,-6 6 0-16,-1 6 0 15,-8 6 0-15,-3 3 0 16,-3 6 0-16,-8 11 0 15,-2 4 0-15,-2 4 0 0,-8 8 0 16,-3 3 0-16,-7 3 0 16,-4-2 0-16,0 3 0 15,-1-10 0-15,5-4 0 16,0-2 0-16,3-11 0 0,15-13 0 16,-6 13 0-16,6-13 0 15,20-9 0-15,-1-4 0 16,1-4 0-16,8-7 0 15,4-6 0-15,8-4 0 0,0-7 0 16,7-1 0-16,6-4 0 16,-1 3 0-16,4 2 0 15,-2 8 0-15,-4 5 0 0,-6 10 0 16,-5 7 0-16,-9 11 0 16,-7 5 0-16,-5 7 0 15,-12 9 0-15,0 3 0 16,-6 4 0-16,0 2 0 0,-11 1 0 15,0 0 0-15,-5 1 0 16,1-7 0-16,5-2 0 16,-4-4 0-16,5-4 0 15,9-15 0-15,-12 13 0 0,12-13 0 16,0 0 0-16,15-13 0 16,-1-2 0-16,9-4 0 15,4-5 0-15,5-1 0 16,4-8 0-16,3 2 0 15,0-4 0-15,1 3 0 0,1-1 0 16,-7 7 0-16,-3 3 0 16,-5 7 0-16,-2 6 0 15,-5 8 0-15,-3 5 0 0,-5 11 0 16,-3 5 0-16,-7 7 0 16,-1 2 0-16,-1 3 0 15,-5 0 0-15,4-1 0 0,-1-1 0 16,3-6 0-16,0-4 0 15,13 0-3-15,2-14-18 16,10 0-17-16,2-5-23 16,7-3-22-16,2-9 0 0,10 2 11 15,2-8 14-15,-1-2 22 16,8 3 24-16,-6-9 29 16,8 5 33-16,-6-6 26 15,0 3-5-15,-10-10-15 0,2 5-12 16,-5 0-11-16,-8 1-9 15,-4 3-8-15,-11 3-4 16,-5 5-3-16,-7 6-1 0,-3 11-2 16,-15-14-1-16,-5 14 0 15,-11 6 0-15,-5 9-1 16,-8 7 0-16,-4 5 1 16,-7 5-2-16,1 1 1 0,4 6-1 15,4-4-1-15,7-2-1 16,8-3 0-16,11-4-1 15,8-8 0-15,12 0 0 16,9-9-1-16,10-5 1 0,12-4 0 16,5-1-1-16,9-10 1 15,4-2-1-15,6-6 1 16,0-2 0-16,1-1-1 16,-4-2 1-16,-2 1 0 0,-9 5 0 15,-4 4 1-15,-9 6-1 16,-7 4 1-16,-6 4-1 15,-15 0 1-15,9 16-1 0,-9 2 1 16,-8 2-1-16,0-1 1 16,0 3-1-16,-3-2-1 15,3-1 1-15,2-6 0 0,6-13-1 16,0 16 0-16,0-16 0 16,23 0-1-16,-5-8 1 15,6-5-1-15,5-4 1 16,4-2-1-16,1-3 1 15,-1-2 1-15,1-1 0 0,3 1 1 16,-3 1 0-16,-1 1-1 16,-1 0 1-16,-1 5 0 15,-4 2-1-15,-1 5 0 16,-5 6 0-16,-4 1 1 0,-3 3-1 16,-5 13 0-16,-3 2 0 15,-5 3 0-15,-1 5 1 16,-3 2-1-16,-5 4 0 0,-5-3 0 15,1 1 0-15,-2-3 0 16,2-4 1-16,0-4-1 16,3-3 0-16,9-13 0 0,0 0 1 15,0 0-1-15,0 0 0 16,9-2 0-16,9-12 0 16,3-4 1-16,2-4-1 15,2-3 0-15,5-4 0 0,5-1 0 16,-3-2 0-16,1 0 0 15,1 3 0-15,-1 1 0 16,0 6 0-16,-4 4 1 0,-3 4-1 16,-9 7 0-16,-1 7 1 15,-4 0-1-15,-8 12 0 16,-2 6 0-16,-2 3 1 16,-7 4-1-16,-5 4 0 15,0 0 0-15,-4 0 0 0,2 1-1 16,1-9-1-16,1 2-2 15,4-9-6-15,6 4-12 16,2-18-29-16,3 13-34 16,9-11-3-16,4-2-6 0,7 0-4 15</inkml:trace>
          <inkml:trace contextRef="#ctx0" brushRef="#br0" timeOffset="60825.0575">8454 10679 16 0,'28'0'83'0,"7"-2"-1"15,-2-11-10-15,2-5-7 0,2 27-10 16,-5-32-62-16,7-7 1 16,-9-6 2-16,4 1 2 15,-11-8 3-15,-4 1 6 16,-3-5 4-16,-4-1 0 0,-3-2-1 15,-2-1-1-15,0 1-1 16,-7-1 0-16,0 9 0 16,-2 7 0-16,-7 3 1 15,3 9 0-15,-6 6 0 0,12 17 0 16,-17-11-2-16,17 11-2 16,-20 15 0-16,8 6-2 15,2 11 0-15,-3 11 0 16,4 13-1-16,-8 11 0 0,4 11 0 15,-4 14 0-15,-6 11-1 16,0 9 0-16,-6 15 0 16,-8 14-1-16,-7 10 0 15,-6 13 0-15,-4 14 0 0,-10 11 0 16,-1 12-1-16,-16 2 0 16,4 4 0-16,-13-7 1 15,3-9-1-15,-3-9 1 16,-3-23-1-16,-2-19 0 0,4-22 0 15,1-21-1-15,14-23-3 16,0-23-2-16,13-15-6 16,3-26-7-16,12-11-5 15,8-23-3-15,1-16-1 0,15-12 1 16,2-13 2-16,14-11 3 16,3-11 7-16,5-5 7 15,10-9 9-15,15-6 4 16,14-1 2-16,6-8-1 0,10-4-1 15,3-3-1-15,11 5-6 16,-2-3-8-16,19 5-21 16,5 7-27-16,-5 3-9 15,3 11-2-15</inkml:trace>
          <inkml:trace contextRef="#ctx0" brushRef="#br0" timeOffset="61233.5789">8904 11010 59 0,'0'0'79'0,"17"-10"-1"16,-17 10-2-16,10-16-28 16,-10 3-15-16,0-4-9 0,0 0-7 15,0-2-2-15,0 0-3 16,4-3-1-16,14 2-4 15,-1-1-2-15,7 3-2 16,6-1-1-16,7 4-2 0,1 2 0 16,3 3 1-16,1 3-1 15,-7 6 0-15,0 1 1 16,-7 10 0-16,-8 3 0 16,-8 6 1-16,-9 7-1 0,-5 2 1 15,-11 8 1-15,-10 1 0 16,-14 2-1-16,-9 0 0 15,-5 0 0-15,-4-3 1 16,-4-4-2-16,7-5-1 0,2-9-4 16,5-3-9-16,8-10-13 15,16-6-24-15,21 1-34 16,-11-17-2-16,11 3-8 16,8-2-2-16</inkml:trace>
          <inkml:trace contextRef="#ctx0" brushRef="#br0" timeOffset="65207.1338">16227 10227 20 0,'0'0'94'15,"0"0"-3"-15,0 0-6 16,-8-14-5-16,8 14-2 0,0 0-72 16,-14-6-4-16,14 6 0 15,-17 0 0-15,2 5 2 16,-8 8 1-16,-2 5 1 15,-10 5 0-15,0 5 0 0,-1 3 0 16,1 2-1-16,6 1-1 16,3-3-3-16,7 1 1 15,7-7-2-15,12-2 1 16,7-8-1-16,10-1-1 0,13-7 1 16,6-5-1-16,10-2 0 15,3-4 0-15,13-7-1 16,-2-4 0-16,6-6-1 15,1-3 0-15,1-2 1 0,-2-3 0 16,-3-6 0-16,2 0 0 16,-6-1 1-16,-6 0 0 15,-6 3 1-15,-7 1 0 0,-9 4 1 16,-7 4-1-16,-9 3 1 16,-8 6 1-16,-7 4-1 15,0 11 0-15,-16-10 1 16,-2 10 0-16,-5 2 0 0,-1 9 1 15,-7 8-1-15,-1 3 0 16,-7 6 0-16,3 5 0 16,0 4-1-16,-2 3 0 15,6 2 0-15,4-4 0 16,9 3-1-16,7-5 2 0,8-3-2 16,6-5 0-16,14-5 0 15,10-3 0-15,11-7 0 16,6-4 0-16,4-4 0 0,3-5 0 15,8-3 0-15,-2-13-15 16,6 2-16-16,-4-2-32 16,-5-8-25-16,-4-4-2 15,-2 3-7-15,-3 1-2 0</inkml:trace>
        </inkml:traceGroup>
      </inkml:traceGroup>
    </inkml:traceGroup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8:52.5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C96DF19-E507-4C37-A4C0-5D500D20669F}" emma:medium="tactile" emma:mode="ink">
          <msink:context xmlns:msink="http://schemas.microsoft.com/ink/2010/main" type="inkDrawing" rotatedBoundingBox="5192,5773 9421,5197 9432,5273 5202,5848" semanticType="underline" shapeName="Other">
            <msink:sourceLink direction="with" ref="{0546459E-BCC8-4F7E-81FD-2A9DB50FE2CE}"/>
          </msink:context>
        </emma:interpretation>
      </emma:emma>
    </inkml:annotationXML>
    <inkml:trace contextRef="#ctx0" brushRef="#br0">0 562 48 0,'0'0'75'0,"19"8"-2"15,-3-12-3-15,12-10-4 16,19-6-64-16,15 1 2 15,33-2-1-15,24-4 2 0,32-2-1 16,26-7 0-16,29 3 0 16,19-3-1-16,17 2-1 15,0 0 0-15,12 2-2 16,-5-1 0-16,2 2 1 0,0-1 2 16,-17 0-2-16,-8 1 0 15,-12 2-2-15,-15 1-6 16,-17 7-14-16,-13 9-33 15,-26 0-19-15,-18 6-4 0,-20 0-5 16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8:53.4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54E369F-DD57-48CE-A9F8-C4F6A257C643}" emma:medium="tactile" emma:mode="ink">
          <msink:context xmlns:msink="http://schemas.microsoft.com/ink/2010/main" type="inkDrawing" rotatedBoundingBox="5416,8339 15188,7346 15204,7510 5433,8502" semanticType="underline" shapeName="Other">
            <msink:sourceLink direction="with" ref="{348AD272-600E-465C-BAF0-89C922BF40D9}"/>
            <msink:sourceLink direction="with" ref="{1FA58A71-A0C2-4E73-A5E9-E1B7EAF493D0}"/>
          </msink:context>
        </emma:interpretation>
      </emma:emma>
    </inkml:annotationXML>
    <inkml:trace contextRef="#ctx0" brushRef="#br0">-5 1045 30 0,'0'0'61'0,"0"-9"1"15,16-5-3-15,13-1-41 16,24-4-11-16,10 1-1 16,31-5-2-16,21-2 2 15,20-1 1-15,18 0 1 0,31-3 0 16,17 3 2-16,27-3-1 15,25-1 1-15,18 1 0 16,11-3 2-16,34-2-2 0,20-3 1 16,28 1-2-1,9-7-1-15,28 3 2 0,6-4-4 16,25 1 0-16,7 0-2 16,-4-4-3-16,4 3 1 15,-18 0 0-15,-9 2 0 0,-20-1 0 16,-9 7 1-16,-31 4-1 15,-23 5 1-15,-30 7-1 16,-34 5-3-16,-33 5-2 16,-31 5-5-16,-40 6-6 0,-39-1-9 15,-33 3-14-15,-28 8-12 16,-34-5-24-16,-21 10-8 16,-24 2 2-16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8:53.97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37B7A63-456F-4FF0-B66A-F501D8180914}" emma:medium="tactile" emma:mode="ink">
          <msink:context xmlns:msink="http://schemas.microsoft.com/ink/2010/main" type="inkDrawing" rotatedBoundingBox="6902,9886 11966,9121 11982,9225 6918,9989" semanticType="underline" shapeName="Other">
            <msink:sourceLink direction="with" ref="{65FB7F7A-7CEE-4CC8-B267-CBF5E4FE716D}"/>
          </msink:context>
        </emma:interpretation>
      </emma:emma>
    </inkml:annotationXML>
    <inkml:trace contextRef="#ctx0" brushRef="#br0">0 740 47 0,'70'0'70'0,"25"-16"-3"16,16-8 0-16,41-37-34 16,17 22-25-16,33 2 1 15,25-3 1-15,23-4-1 16,13-3 1-16,23-1-1 0,13 1-1 15,2 0 0-15,5 3-2 16,0 2-2-16,-8 2-4 16,-17 3-2-16,-9 3-3 15,-20 6-9-15,-18 6-28 16,-33 5-29-16,-13 4-6 0,-29 1-2 16,-14 8 4-16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8:54.5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C74DFE5-29F7-4783-AC03-F2DE7FF3F1C3}" emma:medium="tactile" emma:mode="ink">
          <msink:context xmlns:msink="http://schemas.microsoft.com/ink/2010/main" type="inkDrawing" rotatedBoundingBox="10726,10758 17282,9861 17293,9941 10737,10839" semanticType="underline" shapeName="Other">
            <msink:sourceLink direction="with" ref="{9A08EC08-C64B-409B-9E15-DC5612DC8651}"/>
          </msink:context>
        </emma:interpretation>
      </emma:emma>
    </inkml:annotationXML>
    <inkml:trace contextRef="#ctx0" brushRef="#br0">171 865 67 0,'-74'21'79'0,"11"-4"-4"16,23-12-4-16,15-5-5 15,11-1-66-15,22-4 2 16,39-2 1-16,31-4 0 16,29-2 3-16,21-2 0 0,32-1 0 15,28-3 0-15,25-2-1 16,27-1-1-16,17-3 0 16,16-1-1-16,19-5-1 15,18-5 1-15,15-7-1 0,10-4 1 16,8-4-1-16,4-3 0 15,3-3 0-15,-12 0 0 16,-12 3 0-16,-19 4 0 0,-24 5-1 16,-23 5 0-16,-35 3 0 15,-24 7 0-15,-34 4 0 16,-28 6 0-16,-32 6-2 16,-23 1-3-16,-25 8-4 0,-22 2-12 15,-19-3-53-15,-13 14-6 16,-12 7-5-16,-17 0-5 15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8:55.6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F0E0BF5-433F-4206-9738-E89991C1022A}" emma:medium="tactile" emma:mode="ink">
          <msink:context xmlns:msink="http://schemas.microsoft.com/ink/2010/main" type="inkDrawing" rotatedBoundingBox="4908,14341 19275,13093 19310,13494 4943,14743" semanticType="underline" shapeName="Other">
            <msink:sourceLink direction="with" ref="{A3D17D3F-F51F-4012-9071-0F47D16174F5}"/>
          </msink:context>
        </emma:interpretation>
      </emma:emma>
    </inkml:annotationXML>
    <inkml:trace contextRef="#ctx0" brushRef="#br0">125 1382 26 0,'-29'-9'67'0,"6"-5"1"15,1-8-2-15,-14 5-44 16,23-5-1-16,11 6-7 16,2-4-3-16,13 3-2 15,-1-2 0-15,8 2 0 0,8 4 1 16,3-3 1-16,16 4-1 16,5-7 2-16,15 4-2 15,12-3-1-15,15 3-2 16,12-3-2-16,17 1-1 0,14-2-1 15,14-2-1-15,20-1 1 16,15-2-1-16,15 0 1 16,16-8 0-16,24 0 0 15,11-2 0-15,24-1 0 0,11 1 0 16,21-2 0-16,17-1 0 16,14-2-1-16,16 4 0 15,7-1 0-15,18 0 0 16,11 1 0-16,6-2-1 0,8 2 0 15,-3 0-1-15,7 2-2 16,-7-5 0-16,5 3 0 16,-9 1 0-16,2 0-1 0,-10 3 0 15,0 2 1-15,-9 3 0 16,-10 1 1-16,-6 3 1 16,-19 2 0-16,-6 3 0 15,-23 2 0-15,-12 0 1 0,-19 2 1 16,-10 2 0-16,-18 4 0 15,-12 1 2-15,-14 2-2 16,-16 4 1-16,-16 1 0 16,-14-1-1-16,-17 5 0 15,-18 0-1-15,-24 3 0 0,-18-2-1 16,-28 0-1-16,-15-2-2 16,-22 0-2-16,-14-4-8 15,-15-3-42-15,-15 3-25 0,-17-1-2 16,-7-8-7-16,-7-11-1 15</inkml:trace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9:22.3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5A3808E-264A-4D6C-9235-B2121E31FA04}" emma:medium="tactile" emma:mode="ink">
          <msink:context xmlns:msink="http://schemas.microsoft.com/ink/2010/main" type="inkDrawing" rotatedBoundingBox="2098,2646 19170,2017 19185,2402 2113,3030" semanticType="underline" shapeName="Other">
            <msink:sourceLink direction="with" ref="{38056267-639A-48B9-B42A-1C9D37DB9E0B}"/>
            <msink:sourceLink direction="with" ref="{C9B4D93F-6D14-441D-9705-AA9F1FBC3668}"/>
          </msink:context>
        </emma:interpretation>
      </emma:emma>
    </inkml:annotationXML>
    <inkml:trace contextRef="#ctx0" brushRef="#br0">-16 768 59 0,'-32'12'87'16,"13"-2"-6"-16,19-10-2 0,0 0-4 16,0 0-68-16,27 0-2 15,33-7-2-15,8 1-2 16,23-3-3-16,16-3-4 15,16-3 0-15,14-2-1 0,21-2 3 16,18-3 1-16,9 0 3 16,21-1 5-16,16-3 6 15,18-1 0-15,16-2 2 16,15-1 1-16,13-2-1 0,16 0-3 16,15-1-1-16,13-2-4 15,8 2 0-15,9 1-2 16,58-2-1-16,-43 5 0 15,7 0-1-15,0 5 0 0,8 2 0 16,1 1-1-16,8 5 0 16,1 2-1-16,-41 0 0 15,50 3 0-15,6 1 1 16,5 2-1-16,4 1 0 0,1 1 0 16,0 0 1-16,1-2 0 15,-1 4 0-15,-6 0 0 16,3 1 0-16,-7 0 0 0,-2 1 0 15,-13-2 0-15,-3 4 0 16,-12-3 0-16,-13 3 1 16,-5 0-1-16,-20 0 1 15,-13 2 1-15,-22-1-1 0,-12-1 2 16,-33 3-1-16,-19 0 1 16,-28 3 0-16,-28 1 0 15,-24-1 0-15,-27 4-1 16,-24-3 0-16,-22 0 0 0,-14 1-1 15,-16-1 0-15,-14 0-1 16,-9-1-1-16,-9 0-2 16,-5-6-2-16,-13 0-6 15,0 0-12-15,-13-9-62 0,-9 3-3 16,-13-1-5-16,-7-2-5 16</inkml:trace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26:47.4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BF696D6-F8E2-41E9-A5D9-AA5FFA5FDA41}" emma:medium="tactile" emma:mode="ink">
          <msink:context xmlns:msink="http://schemas.microsoft.com/ink/2010/main" type="inkDrawing" rotatedBoundingBox="1924,5258 14689,3781 15096,7296 2331,8773" hotPoints="14872,4768 14865,7639 2573,7610 2580,4739" semanticType="enclosure" shapeName="Rectangle">
            <msink:sourceLink direction="with" ref="{CB658B04-B0AA-46F2-9726-2149BC8510F4}"/>
            <msink:sourceLink direction="with" ref="{4852436D-0C55-4E12-9DBD-A04AEC9E6194}"/>
          </msink:context>
        </emma:interpretation>
      </emma:emma>
    </inkml:annotationXML>
    <inkml:trace contextRef="#ctx0" brushRef="#br0">-3 775 35 0,'-4'18'26'0,"4"-25"-23"16,0 7 1-16,16-14-2 16,5 11-2-16,9 1-2 0,7 0 1 15,13 4 0-15,1-2 1 16,14 0 0-16,12 0 1 16,2 2 1-16,13-6 4 15,8-5 3-15,11 1 4 0,15-6 2 16,9-4 0-16,25 0 1 15,9-7 0-15,24 0-2 16,15 2-3-16,12-2-1 16,10 2-6-16,14-1 0 0,21 2-1 15,1 1-2-15,12 1 1 16,3-1 1-16,-2-6-1 16,24 4-1-16,4-3 0 15,9 3 1-15,-4-3 0 0,10 4-2 16,-7-2 1-16,8 3-1 15,7 4 1-15,-20-1-1 16,-1 3 1-16,-4-1 0 0,-1 2-1 16,-4-1 1-16,5 2 0 15,-12 0 0-15,-7-1 0 16,6 3 1-16,-9 1-1 16,-15 0 1-16,-12 4-1 0,-22-3 1 15,-22 1 0-15,-18-2 2 16,-16 3-2-16,-21 0 0 15,-11-1 1-15,-24-1 0 16,-10 3-1-16,-12 1 0 0,-11-1 0 16,-13 6-1-16,-3-2 0 15,-16 2 0-15,-8 0 0 16,-8 0 1-16,-9 2-1 16,-5 3 0-16,-7 1 0 0,2 2-1 15,-10 2 1-15,2 2-1 16,-4 3-1-16,-1 2 1 15,-2 3 0-15,0 5-1 16,1-1 1-16,-2 10 0 0,1-6-1 16,1 13 1-16,-1-1 0 15,2 10 0-15,2 9 0 0,0 5 0 16,1 19 0-16,0 6-1 16,-1 14 1-16,-3 13 1 15,0 17-1-15,-7 5 0 16,-2 10 0-16,-10 14 1 0,-12-5 0 15,-18 21 0-15,-9 2-11 16,-14 6-21-16,1 2-21 16,-19 4-10-16,-3-7-3 15</inkml:trace>
    <inkml:trace contextRef="#ctx0" brushRef="#br0" timeOffset="1132.243">-50 1027 4 0,'-11'15'0'15,"6"-2"-3"-15,1 6 2 16,-2 4 1-16,2 9 1 16,-4 8 1-16,0 1-1 0,-3 12 0 15,-2 6 1-15,-1 12 0 16,-4 7-1-16,-4 10 0 15,-5 11-1-15,-6 8 0 16,3 13 1-16,-7 5 0 0,3 8 2 16,-1-5 1-16,2 6 0 15,1 2 0-15,1-10 0 16,7-5 2-16,-8-9-1 16,6-4 1-16,-1-14-1 0,5-6 2 15,-3-12 1-15,7-12 1 16,-1-4 1-16,7-16 1 15,1-6 3-15,4-10 0 16,2-5 3-16,4-6 0 0,1-6 2 16,0-11-2-16,4 17 0 15,-4-17-2-15,17 9-2 16,-17-9-2-16,22 8-5 0,-22-8 0 16,21 9-3-16,-21-9-2 15,21 15 0-15,-21-15 0 16,25 17 1-16,-16-9 1 15,11-1 2-15,7-2 0 0,23-3-2 16,27-7-22-16,37-18-42 16,47-7-2-16,34-34-5 15,34-12-1-15</inkml:trace>
    <inkml:trace contextRef="#ctx0" brushRef="#br0" timeOffset="-1199.5796">-459 3735 12 0,'-14'-6'16'0,"14"6"-6"16,0 0 2-16,2-21 1 15,10 17 5-15,5-11 2 16,15 8 3-16,15-7-1 0,4 5 0 16,15-5 1-16,4 9-2 15,10 0-4-15,9 0-4 16,6 0-2-16,5-2-1 16,10 3 0-16,10-8 1 0,8 4-2 15,20-7 1-15,2 0-3 16,23-2 0-16,16-1-1 15,11-3-3-15,1 5 0 0,25-2-1 16,8 2-1-16,13-1 0 16,19 0 0-16,7 2 0 15,12-3-1-15,6 3 1 16,12-5-1-16,6 0 0 16,7-3 1-16,6-1-1 15,2-2 1-15,7 2-1 0,1-3 0 16,5 0 1-16,11 2 0 15,-5 1 0-15,-8 1 0 16,3 2 1-16,0 1-1 0,-8 2 1 16,-4 0 1-16,-6 2-1 15,-9 3 0-15,-10 2 2 16,-8-1-1-16,-17 5 1 16,-9 3 0-16,-17 1-1 0,-16 2 0 15,-21 2 1-15,-15-5 0 16,-23 4-1-16,-11 0 0 15,-29-1 1-15,-17 0 1 16,-27-1 1-16,-20-2-1 0,-17 1-1 16,-18 3 1-16,-10-2-2 15,-11 0-1-15,-3 2-7 16,-12 0-16-16,0 0-47 0,24-2-10 16,-14 2-6-16,7 0-3 15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29:31.1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D3CED40-3004-446E-9348-BD0753604365}" emma:medium="tactile" emma:mode="ink">
          <msink:context xmlns:msink="http://schemas.microsoft.com/ink/2010/main" type="inkDrawing" rotatedBoundingBox="4528,13168 15809,12381 15820,12542 4539,13328" semanticType="underline" shapeName="Other">
            <msink:sourceLink direction="with" ref="{124285FD-495D-4DAB-91D1-D0BC961B72D7}"/>
            <msink:destinationLink direction="with" ref="{DDE3EFB2-9A3F-497F-A816-CCDF00A5328F}"/>
          </msink:context>
        </emma:interpretation>
      </emma:emma>
    </inkml:annotationXML>
    <inkml:trace contextRef="#ctx0" brushRef="#br0">0 925 0 0,'42'-9'54'0,"8"-5"0"0,6-1-1 16,-7-6-35-16,16 2-9 15,20 0 7-15,10-1 4 16,6 3 2-16,11 0 2 0,10 2-1 16,11 0 2-16,10 5-2 15,14-2-5-15,10 1-5 16,8-2-4-16,14 3-4 15,12 1-2-15,11 2-2 16,10-2 0-16,8 5-1 0,16-1 1 16,4 0-1-16,20 1 1 15,3 1 0-15,9-3 0 16,14-5 0-16,6 1 1 16,6-4 0-16,7-2 0 0,6-4 0 15,2-2 0-15,3-7 0 16,4 4 0-16,-3-4 0 15,9-3-1-15,-10 1 0 0,0-1 0 16,-8 0 0-16,-3 2 0 16,-9 1-1-16,-13 1 1 15,-9 3-1-15,-17 0 0 16,-12 5 1-16,-16-2 0 16,-15 4-1-16,-25-1 0 0,-18 4-1 15,-26 1-3-15,-19 1-10 16,-22 0-25-16,-30-2-34 15,-17 2-5-15,-22-2-6 0,-19-4-3 16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29:42.70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0A9B5E3-69ED-43A5-A7D8-29104EAEC891}" emma:medium="tactile" emma:mode="ink">
          <msink:context xmlns:msink="http://schemas.microsoft.com/ink/2010/main" type="inkDrawing" rotatedBoundingBox="18027,17716 19488,14279 20540,14726 19080,18164" semanticType="verticalRange" shapeName="Other">
            <msink:sourceLink direction="with" ref="{5E0856CE-A7B5-40CB-9BFD-2C9AE4CAF642}"/>
            <msink:sourceLink direction="with" ref="{0683321C-00D8-448D-99AA-D55D710BA27C}"/>
          </msink:context>
        </emma:interpretation>
      </emma:emma>
    </inkml:annotationXML>
    <inkml:trace contextRef="#ctx0" brushRef="#br0">1369 25 5 0,'-29'-15'87'0,"9"6"2"0,5 3-5 16,15 6-6-16,0 0-1 16,5 15-70-16,29 14 0 15,9 12-1-15,10 16 0 16,5 12 0-16,8 17 1 15,-2 18 0-15,4 13 1 0,-5 14-2 16,-4 11-2-16,-12 10-1 16,-14 10-3-16,-24 6 0 15,-16 5-1-15,-37 3-1 16,-28 0 1-16,-26 4-1 0,-32-1 2 16,-25-1 1-16,-15-9 2 15,-11-1 0-15,3-11 1 16,6-6-1-16,18-19 0 0,19-16 0 15,25-21-3-15,24-19-1 16,21-17-4-16,21-24-5 16,17-12-10-16,6-18-36 15,6-5-30-15,2-14-4 0,-3-6-4 16,2-3-3-16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6:02.85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6B7F9F7-7111-4214-89DD-0D5D8AE3959C}" emma:medium="tactile" emma:mode="ink">
          <msink:context xmlns:msink="http://schemas.microsoft.com/ink/2010/main" type="inkDrawing" rotatedBoundingBox="5729,15433 13208,14542 13285,15187 5806,16078" semanticType="callout" shapeName="Other">
            <msink:sourceLink direction="to" ref="{64ABC95D-FA19-49C7-A80B-D22D02CAF4A1}"/>
          </msink:context>
        </emma:interpretation>
      </emma:emma>
    </inkml:annotationXML>
    <inkml:trace contextRef="#ctx0" brushRef="#br0">-3 1109 57 0,'-12'0'77'0,"12"0"-3"15,0 0-2-15,-7-15-4 16,14 6-60-16,16-2 1 0,10 0 1 16,13 0 2-16,5-3 1 15,20 1 1-15,8-2 1 16,23 0-2-16,14-1-2 0,21-4-2 16,20 0-1-16,13-2-2 15,19-1-1-15,18 2-1 16,11-4-1-16,13 0-1 15,12-3-1-15,7 2-1 0,16-3 1 16,6-2-1-16,11 1 0 16,5 0 0-16,3 1 1 15,3 0-1-15,-11-1 0 16,1 1 0-16,-14 2 0 0,-2-1-1 16,-13 0 1-16,-9 4 0 15,-11 1 0-15,-13 1 0 16,-7 3-1-16,-10 3 1 15,-18 2-1-15,-17 0 1 0,-23 4-1 16,-22-1 1-16,-18 1-1 16,-26 1 1-16,-20 3 0 15,-18 0 0-15,-15 2 0 0,-10 2 0 16,-18 2-2-16,0 0 0 16,11-4-3-16,-11 4-2 15,0 0-1-15,-11-2-1 16,-3 0 0-16,-4 0 1 0,-1-2 1 15,-4 1 2-15,-5-2 2 16,1-1 2-16,2 0 1 16,-2 0 1-16,4-3 0 0,-1-2-1 15,0 0 0-15,2-1-1 16,-2-2 0-16,0-3 0 16,-3-1 2-16,0 0 1 15,-7 2 0-15,5-3 2 0,-4 5 0 16,-2 1 2-16,3-2 0 15,1 6 2-15,-2 1-3 16,6 3 1-16,5-1-1 16,2 5-1-16,8-2-1 0,12 3 0 15,-15 0-1-15,15 0-1 16,2 11 0-16,12 0-1 16,4 3 0-16,5 4 0 0,5 5 0 15,0 1 1-15,5 6-1 16,1 1 0-16,-9 4 0 15,-12 2 1-15,-13 4 0 16,-14 4 0-16,-23 1-1 0,-17 2 1 16,-18-1-3-16,-17 2-5 15,-2 2-20-15,1-4-55 16,-13-7-2-16,1-3-5 16,-4-11-8-16,5-6 0 15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3:20.45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C4227E4-E890-40E0-AC80-E3E4B11F79A6}" emma:medium="tactile" emma:mode="ink">
          <msink:context xmlns:msink="http://schemas.microsoft.com/ink/2010/main" type="writingRegion" rotatedBoundingBox="11443,10485 12541,10485 12541,13395 11443,13395">
            <msink:destinationLink direction="with" ref="{AB68D2D1-8532-409F-9931-8EC3F6B338CD}"/>
          </msink:context>
        </emma:interpretation>
      </emma:emma>
    </inkml:annotationXML>
    <inkml:traceGroup>
      <inkml:annotationXML>
        <emma:emma xmlns:emma="http://www.w3.org/2003/04/emma" version="1.0">
          <emma:interpretation id="{D10F916D-8152-4D23-B744-6C9CDAE180C6}" emma:medium="tactile" emma:mode="ink">
            <msink:context xmlns:msink="http://schemas.microsoft.com/ink/2010/main" type="paragraph" rotatedBoundingBox="11443,10485 12541,10485 12541,13395 11443,133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0362A3-CA2A-4DC9-ABDB-29B851B0C658}" emma:medium="tactile" emma:mode="ink">
              <msink:context xmlns:msink="http://schemas.microsoft.com/ink/2010/main" type="line" rotatedBoundingBox="11443,10485 12541,10485 12541,13395 11443,13395"/>
            </emma:interpretation>
          </emma:emma>
        </inkml:annotationXML>
        <inkml:traceGroup>
          <inkml:annotationXML>
            <emma:emma xmlns:emma="http://www.w3.org/2003/04/emma" version="1.0">
              <emma:interpretation id="{4219B479-4244-4515-8986-8A01166D7640}" emma:medium="tactile" emma:mode="ink">
                <msink:context xmlns:msink="http://schemas.microsoft.com/ink/2010/main" type="inkWord" rotatedBoundingBox="12038,10461 13010,13192 11983,13557 11012,10826"/>
              </emma:interpretation>
              <emma:one-of disjunction-type="recognition" id="oneOf0">
                <emma:interpretation id="interp0" emma:lang="en-IN" emma:confidence="0">
                  <emma:literal>P.</emma:literal>
                </emma:interpretation>
                <emma:interpretation id="interp1" emma:lang="en-IN" emma:confidence="0">
                  <emma:literal>P,</emma:literal>
                </emma:interpretation>
                <emma:interpretation id="interp2" emma:lang="en-IN" emma:confidence="0">
                  <emma:literal>PI,</emma:literal>
                </emma:interpretation>
                <emma:interpretation id="interp3" emma:lang="en-IN" emma:confidence="0">
                  <emma:literal>Pi,</emma:literal>
                </emma:interpretation>
                <emma:interpretation id="interp4" emma:lang="en-IN" emma:confidence="0">
                  <emma:literal>PI.</emma:literal>
                </emma:interpretation>
              </emma:one-of>
            </emma:emma>
          </inkml:annotationXML>
          <inkml:trace contextRef="#ctx0" brushRef="#br0">-3473-1500 30 0,'-7'0'55'0,"7"0"0"0,0 0-14 16,-13 2-32-16,13-2 1 16,0 14-1-16,0-14-1 15,0 25 0-15,4-8 2 16,0 3-1-16,0 6 1 0,0 0-3 15,0 8 0-15,-3 2-3 16,2 5-1-16,-2 6 0 16,-1 0-2-16,-1 4 1 15,-2-2-1-15,-2 0 0 0,-2-8 1 16,-2 2-1-16,3-12 0 16,-2-4 1-16,2-5 3 15,0-9 3-15,6-13 0 16,-4 12 1-16,4-12 1 0,0 0 0 15,-8-12 0-15,3-8 0 16,3-1-3-16,-2-8-1 16,3-4-1-16,-2-7-1 0,2-5 0 15,-2-7-1-15,2-1-1 16,0-8-1-16,-1 0 0 16,2-6 1-16,2-5-1 15,2-1 0-15,1-2 0 0,2 1-1 16,6 0 0-16,2-2 1 15,1 0-1-15,4-1-1 16,3 5 0-16,1 2-1 16,7 3 1-16,0 3 0 0,2 6 0 15,1 6-1-15,1 3 0 16,-2 12 1-16,7 2 0 16,-5 8 1-16,-1 4-1 0,-1 7 0 15,-1 4-1-15,-5 8 2 16,-3 4 0-16,-2 9 0 15,-5 8 0-15,-3 7 2 16,-2 7-1-16,-4 7 1 0,-4 7 1 16,-4 5-1-16,0 6 0 15,-11 6 1-15,-9 4 0 16,-6 2-1-16,-8-2-1 16,-7 4 1-16,0-8 0 0,-9 0-1 15,1-6 0-15,-1-6-1 16,3-1 0-16,3-10-1 15,-2-2-2-15,7-8-2 0,3-1-3 16,7-6-8-16,2-1-9 16,7-6-15-16,6 1-12 15,0-6-16-15,11 6-9 16,-1-2-2-16</inkml:trace>
          <inkml:trace contextRef="#ctx0" brushRef="#br0" timeOffset="-1809.6067">-2590-641 3 0,'0'0'25'0,"0"-14"3"15,0 14 3-15,0-17 3 0,0 17-1 16,4-15 0-16,7 10-3 16,-11 5-2-16,7-12-5 15,-7 12-4-15,0 0-3 16,0 0-2-16,16-9 0 0,-16 9-4 16,0 0-1-16,0 0-2 15,0 0-1-15,0 0-2 16,0 0 1-16,0 0-2 15,-1 12-1-15,1-12 0 0,1 24 0 16,-1-5 2-16,4 2-1 16,0 6 1-16,5 2-2 15,-3 7 1-15,0 4 0 16,-2 6-1-16,2-1 0 0,-1 7 0 16,-1-1 0-16,-1 4 0 15,-3-2 0-15,0 1 0 16,0-1 1-16,0 1 0 15,-1-1 0-15,-5-5 0 0,-5 2-1 16,3-4 1-16,0-2 0 16,-1-3-1-16,1-3 0 15,3-8 0-15,-5-4-1 0,6-2 0 16,4-6 0-16,-1-6 1 16,1-12-1-16,-2 18 0 15,2-18 1-15,0 0 1 16,0 0 0-16,0 0 1 0,0 0 1 15,0-10-1-15,0-4 0 16,0-2-1-16,3-5 1 16,-2-3-3-16,2-3 1 15,4-6-1-15,-2 0 0 16,1-3-2-16,-2-1 1 0,4-5-1 16,-3-2-2-16,3 1-4 15,-4-9-9-15,7-3-34 16,-3 5-31-16,1-5-4 0,2-1-7 15,-3-4-2-15</inkml:trace>
        </inkml:traceGroup>
      </inkml:traceGroup>
    </inkml:traceGroup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5:54.6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683321C-00D8-448D-99AA-D55D710BA27C}" emma:medium="tactile" emma:mode="ink">
          <msink:context xmlns:msink="http://schemas.microsoft.com/ink/2010/main" type="writingRegion" rotatedBoundingBox="7068,12528 8143,14668 7149,15167 6073,13028">
            <msink:destinationLink direction="with" ref="{20A9B5E3-69ED-43A5-A7D8-29104EAEC891}"/>
          </msink:context>
        </emma:interpretation>
      </emma:emma>
    </inkml:annotationXML>
    <inkml:traceGroup>
      <inkml:annotationXML>
        <emma:emma xmlns:emma="http://www.w3.org/2003/04/emma" version="1.0">
          <emma:interpretation id="{6A8C349B-E1B0-46C3-83A6-026EB5799E98}" emma:medium="tactile" emma:mode="ink">
            <msink:context xmlns:msink="http://schemas.microsoft.com/ink/2010/main" type="paragraph" rotatedBoundingBox="7068,12528 8143,14668 7149,15167 6073,130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228AF5-20ED-4E98-99F1-D073A7CD3D38}" emma:medium="tactile" emma:mode="ink">
              <msink:context xmlns:msink="http://schemas.microsoft.com/ink/2010/main" type="line" rotatedBoundingBox="7068,12528 8143,14668 7149,15167 6073,13028"/>
            </emma:interpretation>
          </emma:emma>
        </inkml:annotationXML>
        <inkml:traceGroup>
          <inkml:annotationXML>
            <emma:emma xmlns:emma="http://www.w3.org/2003/04/emma" version="1.0">
              <emma:interpretation id="{91641F6C-1850-4F82-A171-C03065E4727F}" emma:medium="tactile" emma:mode="ink">
                <msink:context xmlns:msink="http://schemas.microsoft.com/ink/2010/main" type="inkWord" rotatedBoundingBox="7068,12528 8143,14668 7149,15167 6073,13028"/>
              </emma:interpretation>
              <emma:one-of disjunction-type="recognition" id="oneOf0">
                <emma:interpretation id="interp0" emma:lang="en-IN" emma:confidence="0">
                  <emma:literal>our</emma:literal>
                </emma:interpretation>
                <emma:interpretation id="interp1" emma:lang="en-IN" emma:confidence="0">
                  <emma:literal>~ air</emma:literal>
                </emma:interpretation>
                <emma:interpretation id="interp2" emma:lang="en-IN" emma:confidence="0">
                  <emma:literal>- air</emma:literal>
                </emma:interpretation>
                <emma:interpretation id="interp3" emma:lang="en-IN" emma:confidence="0">
                  <emma:literal>` air</emma:literal>
                </emma:interpretation>
                <emma:interpretation id="interp4" emma:lang="en-IN" emma:confidence="0">
                  <emma:literal>-ur</emma:literal>
                </emma:interpretation>
              </emma:one-of>
            </emma:emma>
          </inkml:annotationXML>
          <inkml:trace contextRef="#ctx0" brushRef="#br0">-7454 1428 38 0,'15'3'72'16,"-15"-3"-5"-16,13 6 1 16,-13-6-1-16,5 15-59 15,-5 1 3-15,-4 2 3 16,-2 5 0-16,-6 3 3 0,-1 4-1 16,0 2-2-16,1 3-2 15,0-1-3-15,3 1-3 16,3-5-3-16,1-1-1 15,1-6-1-15,2-4 1 0,1-6 1 16,1-13-1-16,0 0 1 16,0 0-1-16,7-6 1 15,2-12-1-15,-3-3 1 16,3-4 0-16,2-8-1 0,-1-2-1 16,2-4 0-16,5-2 0 15,-5-2 0-15,5 0 0 16,0 0-1-16,2 3-1 15,-3 4 1-15,6 5 0 0,1 6 0 16,-1 4 0-16,-1 6 0 16,-1 11 0-16,-3 2 0 0,-1 2 1 15,7 12 0-15,-4 4 0 16,-5 5 0-16,1 3 0 16,1 3 1-16,-4 4 0 15,2 1-1-15,-5 3 1 16,-1-1-1-16,-1 1 1 0,-4-3-2 15,-3 4 0-15,0-7 0 16,0 1 0-16,0-5 0 16,-2-3-1-16,-2-5 0 0,3-4 0 15,1-13 1-15,-3 16-1 16,3-16-2-16,0 0-2 16,0 0-6-16,0 0-5 15,11-11-13-15,-11 11-27 0,-1-18-25 16,1 5-7-16,0 0-3 15,0 13 4-15</inkml:trace>
          <inkml:trace contextRef="#ctx0" brushRef="#br0" timeOffset="-1203.0327">-8166-288 14 0,'0'0'56'0,"0"0"6"0,0-17-26 16,0 17-4-16,0-14-1 16,0 14-2-16,0-12 1 15,0 12-2-15,1-14-3 16,-1 14-6-16,0 0-5 0,3-14-3 15,-3 14-3-15,0 0-3 16,0 0-1-16,0 0 0 16,0 0-1-16,0 0 1 15,17 5-1-15,-17-5 0 0,11 20 0 16,0-6 1-16,-5 7-1 16,5 1-1-16,0 7 0 15,0 3-1-15,2 9 1 0,-5 1-1 16,7 9 1-16,-7 2 0 15,4 6-1-15,-3 2 0 16,2 3 0-16,-3 2 0 16,-3-4 0-16,2 0 0 0,1-7-1 15,-2-4 0 1,-4-7 0-16,1-10 0 0,0-4 1 16,-3-13-1-16,1-2 2 15,-1-15-1-15,1 12 1 0,-1-12 0 16,0 0 0-16,0 0 0 15,0 0-2-15,0 0-6 16,0 0-10-16,0 0-50 16,0 0-15-16,-8 8-5 0,8-8-6 15,0 0-3-15</inkml:trace>
          <inkml:trace contextRef="#ctx0" brushRef="#br0" timeOffset="-648.3727">-7818 1133 57 0,'0'-22'83'0,"0"-3"-2"15,0 2-4-15,0-1-5 16,-33 5-59-16,28 2-4 15,5 17-3-15,-17-19-3 16,5 16 0-16,-6 3 1 16,-7 2 1-16,0 9 0 0,-2 7 1 15,-8 5 0-15,3 7 2 16,-3 3-1-16,3 7-1 16,1 2 0-16,4 3-1 0,6 0 0 15,2 2-1-15,6-7 0 16,7 1-1-16,6-6 0 15,11-3-1-15,7-5 0 0,11-6 0 16,6-5 0-16,11-7 0 16,5-6-1-16,9-3 0 15,-5-4-1-15,5-4-2 16,-5-6-3-16,-3 6-9 0,-9-7-19 16,-19 6-49-16,6 5-3 15,-13-1-6-15,-17 5-4 16</inkml:trace>
          <inkml:trace contextRef="#ctx0" brushRef="#br0" timeOffset="178.4328">-7206 1671 54 0,'-26'0'85'0,"1"0"-2"16,1 0-1-16,0 11-21 15,10-11-27-15,-1 0-12 0,15 0-7 16,0 0-4-16,18-12-4 15,6 2-3-15,7 1-5 16,9-4-3-16,10 4-9 16,-2-12-19-16,0 10-46 15,7 1-4-15,-5-3-6 0,-5 3-4 16</inkml:trace>
        </inkml:traceGroup>
      </inkml:traceGroup>
    </inkml:traceGroup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5:56.1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C9600B1-E238-447C-AAED-59340CBE10EE}" emma:medium="tactile" emma:mode="ink">
          <msink:context xmlns:msink="http://schemas.microsoft.com/ink/2010/main" type="writingRegion" rotatedBoundingBox="4511,12643 5842,12643 5842,15823 4511,15823"/>
        </emma:interpretation>
      </emma:emma>
    </inkml:annotationXML>
    <inkml:traceGroup>
      <inkml:annotationXML>
        <emma:emma xmlns:emma="http://www.w3.org/2003/04/emma" version="1.0">
          <emma:interpretation id="{0541A5D4-A9A5-43F9-9998-C3E7C20752E7}" emma:medium="tactile" emma:mode="ink">
            <msink:context xmlns:msink="http://schemas.microsoft.com/ink/2010/main" type="paragraph" rotatedBoundingBox="4511,12643 5842,12643 5842,15823 4511,158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86608C-2474-4011-9C39-7D80E14AE990}" emma:medium="tactile" emma:mode="ink">
              <msink:context xmlns:msink="http://schemas.microsoft.com/ink/2010/main" type="line" rotatedBoundingBox="4511,12643 5842,12643 5842,15823 4511,15823"/>
            </emma:interpretation>
          </emma:emma>
        </inkml:annotationXML>
        <inkml:traceGroup>
          <inkml:annotationXML>
            <emma:emma xmlns:emma="http://www.w3.org/2003/04/emma" version="1.0">
              <emma:interpretation id="{E2560915-81FF-45A9-AE6B-E01BAF726370}" emma:medium="tactile" emma:mode="ink">
                <msink:context xmlns:msink="http://schemas.microsoft.com/ink/2010/main" type="inkWord" rotatedBoundingBox="5598,12591 5881,15766 4578,15882 4295,12707"/>
              </emma:interpretation>
              <emma:one-of disjunction-type="recognition" id="oneOf0">
                <emma:interpretation id="interp0" emma:lang="en-IN" emma:confidence="0">
                  <emma:literal>If</emma:literal>
                </emma:interpretation>
                <emma:interpretation id="interp1" emma:lang="en-IN" emma:confidence="0">
                  <emma:literal>if</emma:literal>
                </emma:interpretation>
                <emma:interpretation id="interp2" emma:lang="en-IN" emma:confidence="0">
                  <emma:literal>it</emma:literal>
                </emma:interpretation>
                <emma:interpretation id="interp3" emma:lang="en-IN" emma:confidence="0">
                  <emma:literal>of</emma:literal>
                </emma:interpretation>
                <emma:interpretation id="interp4" emma:lang="en-IN" emma:confidence="0">
                  <emma:literal>It</emma:literal>
                </emma:interpretation>
              </emma:one-of>
            </emma:emma>
          </inkml:annotationXML>
          <inkml:trace contextRef="#ctx0" brushRef="#br0">4073-1901 16 0,'0'0'68'16,"0"-19"1"-16,1 7-3 15,-2-3-3-15,-25-1-51 0,26 16-3 16,-12-24-2-16,12 24-2 16,-15-14 2-16,-1 13-2 15,-4 1 1-15,-1 7 1 0,-10 10 1 16,0 6 1-16,-9 12 0 16,1 6 2-16,-1 9 0 15,-6 6 0-15,3 7-1 16,3 4 1-16,4-3-2 0,2 6 0 15,10-7-5-15,7-3 3 16,9-6-2-16,8-9 0 16,12-8-2-16,9-9 0 15,10-6-1-15,13-11 1 0,5-6-2 16,4-5 0-16,8-1-4 16,-6-8-4-16,5 0-7 15,-5-4-19-15,-10 2-48 0,4 0-2 16,-9-3-7-16,-4-1-4 15</inkml:trace>
          <inkml:trace contextRef="#ctx0" brushRef="#br0" timeOffset="610.7777">4117-798 79 0,'-1'-13'88'15,"1"1"-2"-15,4-3-5 16,14-19-5-16,9 13-56 0,15 0-9 16,7 0-5-16,5-1-2 15,6 2-2-15,7 1-2 16,-2 3-7-16,3 3-10 0,-11 2-39 16,6-1-24-16,2 1-2 15,-7-1-8-15,-6 0-1 16</inkml:trace>
          <inkml:trace contextRef="#ctx0" brushRef="#br0" timeOffset="413.786">4758-1656 22 0,'3'-17'62'0,"-3"1"7"15,-4-2-32-15,-8 7 2 16,12 11-3-16,-31-15-2 16,11 15-3-16,-10 2-4 15,3 7-4-15,-10 3-5 0,6 12-3 16,-3-2-5-16,4 8-1 15,1 4-2-15,5 1-2 16,4 10 1-16,0 5-2 16,7 3 1-16,-3 6 0 0,6 4-1 15,-2 3 1-15,8 2-2 16,-4 2-1-16,3-4 0 16,2-1-2-16,-4-2 1 0,5-7-1 15,-1-4-1-15,-4-7-2 16,2-4-3-16,-3-10-4 15,4-2-9-15,-7 16-32 16,0-33-32-16,11-12-3 0,-20 1-6 16,8-5-2-16</inkml:trace>
          <inkml:trace contextRef="#ctx0" brushRef="#br0" timeOffset="-544.9068">4010-3665 66 0,'-2'-23'77'15,"0"3"1"-15,2 0-5 16,20 5-42-16,-19 2-8 0,-1 13-6 16,16-9-4-16,-16 9-2 15,12 10-3-15,-5 8-2 16,0 11-2-16,-3 5 0 0,-3 12-1 16,2 5 1-16,-3 10-1 15,0 8 1-15,-2 9-2 16,-3 6 0-16,-3 6 0 15,-4 7-1-15,3-2-1 0,-3 3 0 16,-2-5-3-16,2-5-2 16,0-6-3-16,-1-13-10 15,5-14-35-15,2-4-24 16,-3-11-4-16,6-9-6 0,0-12 1 16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6:24.20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B68D2D1-8532-409F-9931-8EC3F6B338CD}" emma:medium="tactile" emma:mode="ink">
          <msink:context xmlns:msink="http://schemas.microsoft.com/ink/2010/main" type="inkDrawing" rotatedBoundingBox="7274,12104 13339,10390 14152,13267 8087,14980" hotPoints="14550,11398 13728,13622 11370,13378 12192,11154" semanticType="enclosure" shapeName="Ellipse">
            <msink:sourceLink direction="with" ref="{124285FD-495D-4DAB-91D1-D0BC961B72D7}"/>
            <msink:sourceLink direction="with" ref="{3D43AF32-6982-41A3-8C56-CD49E9080A04}"/>
            <msink:sourceLink direction="with" ref="{DC4227E4-E890-40E0-AC80-E3E4B11F79A6}"/>
            <msink:destinationLink direction="with" ref="{DDE3EFB2-9A3F-497F-A816-CCDF00A5328F}"/>
          </msink:context>
        </emma:interpretation>
      </emma:emma>
    </inkml:annotationXML>
    <inkml:trace contextRef="#ctx0" brushRef="#br0">1944 714 19 0,'1'-28'31'15,"0"3"-2"-15,2-3-2 16,1 3-7-16,0-3-5 0,-1 2-4 16,-1-2-4-16,-2 4 0 15,0-6 2-15,-2 4 3 16,-9-4 3-16,0 2 0 16,-6 0 2-16,-2 3 0 0,-1 1-2 15,-2-2-2-15,-2 5-3 16,-6 1-2-16,4 1-4 15,-2 2-2-15,1 2-1 0,-9 2 0 16,5 1 0-16,-5 2 0 16,0 0 0-16,1 2 0 15,-5 3 0-15,1 0 0 16,1 1 0-16,1 3-1 0,-4 1 1 16,8 0-1-16,-7 0 0 15,9 4 0-15,-5 2 0 16,2 0 0-16,-2 5 0 15,2 0 0-15,1 6 0 0,-5 1 0 16,5 6 1-16,-6 3-1 16,0 5 0-16,3 3 0 15,-2 7 1-15,-1-1 0 16,-1 10-1-16,0-1 1 0,-4 7 0 16,6 0 0-16,-9 8-1 15,4 1 1-15,-4 3-1 16,2 3 0-16,0 1 0 0,3 4-1 15,3 2 0-15,-2 5 0 16,7 0 0-16,-3-3-1 16,3 7 0-16,-4 5 0 15,6-1 0-15,-2 4 0 0,10-1-1 16,-1 3 0-16,7-2 0 16,3 3 0-16,7-3 1 15,7-10-1-15,1 5 1 16,5-4 1-16,8-6 1 0,3-4 2 15,8-6 0-15,8-2 2 16,0-10 1-16,11 5-2 16,1-12 1-16,7-6-1 0,0-3 0 15,10-6-1-15,-4-3-1 16,2-7 1-16,6-2-1 16,-4-7 0-16,10-6-1 15,2-2 1-15,0-7 1 0,4-3-1 16,-5-6 0-16,3-5-1 15,-5-8 1-15,4-1 0 16,-4-10 0-16,-5-4 0 16,0-9 1-16,-2-3 1 0,1-12 2 15,-4-4 1-15,1-4 0 16,-5-8 1-16,-5-3 1 16,3-5 0-16,-9-2 0 15,-1-6-1-15,-5-1-2 0,-4-3-1 16,-4-3 1-16,-4 2-1 15,-4-3 0-15,-3-3 1 16,-8 2-2-16,1-2 1 16,-6 2-1-16,-4 0 0 0,-3 1 0 15,0 5-1-15,-8 3 0 16,-7 1 1-16,-1 4-1 16,-4 5 0-16,-5 0-1 0,-3 4 0 15,-4 2-1-15,-3 3 0 16,-5 1-1-16,-3 4-2 15,0 4 1-15,-5 2-4 16,4 4 0-16,-6 4-4 16,3 5-7-16,-4-2-17 0,0 12-42 15,4 3-6-15,-4 2-2 16,3 0-4-16</inkml:trace>
    <inkml:trace contextRef="#ctx0" brushRef="#br0" timeOffset="-24670.0352">-4161 1962 66 0,'0'0'74'15,"0"0"-2"-15,0 0-4 16,12 16-29-16,-12-16-30 0,19-3-3 15,-7 0-2-15,6-1 1 16,7 3 0-16,5 0 0 16,8-2 2-16,10 2-1 15,5 2 1-15,15-2-1 0,10 0 1 16,16 1-1-16,10 0 0 16,10-1 0-16,16-1-1 15,14 1 0-15,11-3 0 16,6 2-2-16,11-4-1 0,2 1-2 15,0 0-1-15,-2-2-1 16,-2-1 1-16,-8-1-1 16,-6 2 1-16,-4-4 0 15,-13 0 1-15,-6 3 0 0,-13-3 0 16,-3 3 1-16,-10-1 0 16,-11 3 0-16,-9 2 1 15,-7 1-1-15,-9-1 1 0,-4 2 0 16,-10-1 0-16,-9 1 0 15,-3 2-1-15,-11-2 0 16,-5 1 0-16,-8 0 0 16,-5 1-1-16,-16 0 0 0,18 0 1 15,-18 0-1-15,0 0 0 16,16 0 0-16,-16 0 0 16,14 0 0-16,-14 0 1 15,27-2-1-15,-7 2 0 0,4-1 0 16,3 0 0-16,10 0 2 15,6-1-2-15,3 2 0 16,5-5 0-16,-3 4 0 0,3-1 1 16,0-1 0-16,-1 0-1 15,-1 2 1-15,-3-3 0 16,1 3 0-16,-4 0 0 16,-1-1 0-16,-4 0 0 0,-2 1-1 15,-9-1 1-15,-5 0-1 16,-2 1 0-16,-8 0 1 15,-12 1-1-15,14-3 0 16,-14 3-1-16,0 0 0 0,0 0-2 16,0 0-2-16,0 0-1 15,0 0-1-15,-14-10 1 16,3 6 0-16,-9-2 1 0,2 1 1 16,-3-3 1-16,1-1 3 15,-3 0 0-15,0-2 1 16,0 1 0-16,1-3 0 15,-1 3 1-15,1-1-1 0,1 1 2 16,1-3-1-16,4 6 1 16,4 0-1-16,-2 1 1 15,14 6 0-15,-13-11 0 16,13 11 0-16,-14-6 0 0,14 6-1 16,0 0 0-16,-10-6 0 15,10 6 0-15,0 0 0 16,0 0 0-16,1 12-1 15,-1-12 1-15,23 21 0 0,-7-8 0 16,4 3 1-16,4-1-2 16,3 2 1-16,3-1 0 15,-5 2-1-15,-1-1 0 0,-5 2-1 16,-7 1 1-16,-5-2-1 16,-7 7 1-16,-6 1-1 15,-15 2-2-15,-9 2-4 16,-7 4-8-16,-10 3-30 0,-5-2-37 15,-6-1-1-15,-6-6-6 16,-3-3-7-16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6:29.57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1E77817-CDCA-44D0-AEA7-DDFF39F87AF5}" emma:medium="tactile" emma:mode="ink">
          <msink:context xmlns:msink="http://schemas.microsoft.com/ink/2010/main" type="inkDrawing" rotatedBoundingBox="1981,11828 10379,11122 10388,11220 1990,11926" semanticType="underline" shapeName="Other">
            <msink:sourceLink direction="with" ref="{82E66B40-B772-4123-AB2D-0C7844E8E042}"/>
          </msink:context>
        </emma:interpretation>
      </emma:emma>
    </inkml:annotationXML>
    <inkml:trace contextRef="#ctx0" brushRef="#br0">0 764 18 0,'31'-13'41'0,"-2"5"-25"0,13-3-11 15,-2 0-1-15,4 1 0 16,6 3 6-16,-4-1 3 16,10 2 2-16,-8 0 0 15,14-3 1-15,2 5 0 16,14-5-1-16,6-1-3 0,10-4 0 15,12 0-3-15,12-3 0 16,16 2 0-16,4-3 0 16,10 2 1-16,9-2 0 0,2 1 2 15,14 0-2-15,10 4 2 16,6-4-2-16,2 1 1 16,21-1-2-16,7 0 1 15,17 0-1-15,12-2-1 0,3 3-1 16,6-1 0-16,5 4-2 15,4-1 1-15,-6-1 0 16,5 3-1-16,-11-3 0 16,-3-1 0-16,-4 0-2 0,-3-1 1 15,-11 0-1-15,-8-2 0 16,-10 2-1-16,-15-4 0 16,-13 3-1-16,-8 2 1 15,-24-1 1-15,-11-2 0 16,-15 3-1-16,-14 2 3 0,-19 1-3 15,-11 2 1-15,-15 0-1 16,-10 2 1-16,-19 2 0 16,-7 2 0-16,-9-1 1 15,-7 2-1-15,-18 4 0 0,11-2 0 16,-11 2 0-16,0 0-1 16,0 0-1-16,0 0 1 15,0 0-2-15,0 0 1 0,0 0 0 16,0 0-1-16,0 0 1 15,0 0-1-15,0 0 0 16,0 0 0-16,0 0 0 16,0 0 0-16,0 0 0 15,0 0 1-15,0 0-1 0,0 0 1 16,0 0-1-16,0 0 0 16,0 0 1-16,0 0-1 15,0 0 1-15,0 0-1 0,0 0 1 16,0 0-1-16,0 0 0 15,0 0 1-15,0 0-1 16,0 0 0-16,-7 1 0 0,7-1 0 16,0 0 0-16,0 0 0 15,0 0 0-15,0 0 0 16,0 0 0-16,0 0 1 16,0 0-1-16,0 0 1 0,0 0-1 15,0 0 1-15,0 0-1 16,0 0 1-16,0 0-1 15,0 0 0-15,0 0 0 16,0 0 0-16,0 0 0 0,0 0 0 16,0 0 0-16,0 0 0 15,0 0 0-15,0 0 0 16,0 0 0-16,7 1 0 0,-7-1 0 16,0 0 0-16,0 0 0 15,0 0 0-15,0 0 0 16,0 0 0-16,0 0 0 15,0 0 1-15,0 0-1 0,0 0 0 16,0 0 0-16,0 0 0 16,0 0 0-16,0 0 1 15,0 0-1-15,0 0 0 0,0 0 1 16,0 0-1 0,0 0 0-16,0 0 0 0,0 0 1 15,0 0-1-15,0 0 0 16,0 0 0-16,0 0 0 0,0 0 0 15,0 0 0-15,0 0 0 16,0 0 0-16,0 0 0 16,0 0 0-16,0 0 0 15,0 0 0-15,0 0 0 0,0 0 0 16,0 0 0-16,0 0 0 16,0 0 1-16,0 0-1 15,0 0 0-15,0 0 0 0,0 0 0 16,0 0 0-16,0 0 0 15,0 0 0-15,0 0 0 16,0 0 0-16,0 0 0 16,0 0 0-16,0 0 0 0,0 0 0 15,0 0 0-15,0 0 0 16,0 0 0-16,0 0 0 16,0 0 0-16,0 0 0 15,0 0 0-15,0 0 0 0,0 0 0 16,0 0 0-16,0 0 0 15,13 2 0-15,-13-2 0 16,0 0 0-16,13 0 0 16,-13 0 0-16,17 0 0 0,-4 0 0 15,-13 0-1-15,20 0 1 16,-8 0 0-16,-12 0 0 16,19 0 0-16,-19 0 0 0,15 0 0 15,-15 0 0-15,13 0 0 16,-13 0-1-16,0 0 1 15,0 0 0-15,11 0 0 16,-11 0 0-16,0 0 0 0,0 0 0 16,0 0 0-16,0 0 0 15,13 0 0-15,-13 0 0 16,0 0 0-16,0 0 0 16,0 0 0-16,0 0 0 0,0 0 0 15,0 0 0-15,0 0 0 16,0 0 0-16,0 0 0 15,0 0 0-15,0 0 0 16,0 0 0-16,0 0 0 0,0 0 0 16,0 0 0-16,0 0 0 15,0 0 0-15,0 0 0 16,0 0 1-16,0 0-1 0,0 0 0 16,0 0 0-16,0 0 0 15,0 0 0-15,0 0-1 16,0 0 1-16,0 0 0 15,0 0 0-15,0 0 0 0,0 0 0 16,0 0 0-16,0 0 0 16,0 0 0-16,0 0 0 15,0 0 0-15,0 0 0 16,0 0 0-16,0 0 0 0,7 10 0 16,-7-10 0-16,0 0 0 15,0 0 0-15,0 0 0 16,0 0 0-16,0 0 0 15,0 0 0-15,0 0 0 0,0 0 0 16,0 0 0-16,13 10 0 16,-13-10 0-16,0 0 0 15,0 0 0-15,0 0 0 0,11 5 0 16,-11-5 0-16,0 0 0 16,0 0 0-16,0 0 1 15,0 0-1-15,0 0 0 16,0 0 0-16,0 0-1 0,13 4-1 15,-13-4-2-15,0 0-4 16,0 0-4-16,0 0-15 16,27 12-55-16,-27-12-1 15,0 0-7-15,0 0-4 16,7-20 5-16</inkml:trace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3:21.41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D43AF32-6982-41A3-8C56-CD49E9080A04}" emma:medium="tactile" emma:mode="ink">
          <msink:context xmlns:msink="http://schemas.microsoft.com/ink/2010/main" type="writingRegion" rotatedBoundingBox="11460,11283 14220,10520 14403,11183 11643,11946">
            <msink:destinationLink direction="with" ref="{AB68D2D1-8532-409F-9931-8EC3F6B338CD}"/>
          </msink:context>
        </emma:interpretation>
      </emma:emma>
    </inkml:annotationXML>
    <inkml:traceGroup>
      <inkml:annotationXML>
        <emma:emma xmlns:emma="http://www.w3.org/2003/04/emma" version="1.0">
          <emma:interpretation id="{656C4D34-FC34-4E32-9A1C-56F7457ECD90}" emma:medium="tactile" emma:mode="ink">
            <msink:context xmlns:msink="http://schemas.microsoft.com/ink/2010/main" type="paragraph" rotatedBoundingBox="11460,11283 14220,10520 14403,11183 11643,119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6DF115-128D-402F-8EAB-6694333C0FA5}" emma:medium="tactile" emma:mode="ink">
              <msink:context xmlns:msink="http://schemas.microsoft.com/ink/2010/main" type="line" rotatedBoundingBox="11460,11283 14220,10520 14403,11183 11643,11946"/>
            </emma:interpretation>
          </emma:emma>
        </inkml:annotationXML>
        <inkml:traceGroup>
          <inkml:annotationXML>
            <emma:emma xmlns:emma="http://www.w3.org/2003/04/emma" version="1.0">
              <emma:interpretation id="{AFD273DA-FBFA-4EFE-898B-B1F788FF73CB}" emma:medium="tactile" emma:mode="ink">
                <msink:context xmlns:msink="http://schemas.microsoft.com/ink/2010/main" type="inkWord" rotatedBoundingBox="11460,11283 14220,10520 14403,11183 11643,11946"/>
              </emma:interpretation>
              <emma:one-of disjunction-type="recognition" id="oneOf0">
                <emma:interpretation id="interp0" emma:lang="en-IN" emma:confidence="0">
                  <emma:literal>vice</emma:literal>
                </emma:interpretation>
                <emma:interpretation id="interp1" emma:lang="en-IN" emma:confidence="0">
                  <emma:literal>nice</emma:literal>
                </emma:interpretation>
                <emma:interpretation id="interp2" emma:lang="en-IN" emma:confidence="0">
                  <emma:literal>rice</emma:literal>
                </emma:interpretation>
                <emma:interpretation id="interp3" emma:lang="en-IN" emma:confidence="0">
                  <emma:literal>ice</emma:literal>
                </emma:interpretation>
                <emma:interpretation id="interp4" emma:lang="en-IN" emma:confidence="0">
                  <emma:literal>tice</emma:literal>
                </emma:interpretation>
              </emma:one-of>
            </emma:emma>
          </inkml:annotationXML>
          <inkml:trace contextRef="#ctx0" brushRef="#br0">-2131-1925 64 0,'-22'-30'75'0,"1"4"-3"0,0 7-5 15,0-3-37-15,8 7-11 16,1 6-14-16,1 0-15 15,11 9-20-15,0 0-18 0,-16-6-21 16,16 6-5-16,0 0 1 16</inkml:trace>
          <inkml:trace contextRef="#ctx0" brushRef="#br0" timeOffset="-181.3683">-3379-1074 43 0,'20'0'55'16,"3"0"-6"-16,5-7-8 0,-2-5-12 16,13-1-7-16,-8-6-8 15,11-3-2-15,-11-3-1 16,5-2 0-16,-3-6 0 15,5-1-1-15,-3-3-2 0,1-4-1 16,-1 3-1-16,-6-3-3 16,6 2 0-16,-9-5 0 15,-5 9-1-15,-3-4 0 16,-5 8 0-16,-1 0 0 0,-4 7-1 16,-5 3-1-16,-3 3-1 15,0 18 0-15,-4-16 0 16,4 16-1-16,-19-3 1 15,19 3-1-15,-24 3 1 0,24-3 0 16,-20 21 0-16,14-5 1 16,4-1 0-16,-2 1-1 15,4 5 0-15,0 3 1 0,4 0 0 16,1 2-1-16,8-1 1 16,-1 2-1-16,6-4 1 15,2 5 0-15,-1-5-1 16,-3-1 1-16,4-1 0 0,-5 1 0 15,-5-2-1-15,1 0 1 16,-5 0 0-16,-2-2 0 16,-2-4 0-16,0-2 1 15,-2-12 0-15,6 19 0 0,-6-19 1 16,0 0 0-16,0 0 0 16,15 0 0-16,-15 0 1 15,20-20-1-15,-2 4 0 16,4-4-1-16,0-3 0 0,6-5-1 15,-3 0 1-15,6-2-1 16,-4-1 0-16,5 0 1 16,-9-1 0-16,-1-3 0 15,-5 5 1-15,2-3-1 0,-4 8 0 16,-5-2 0-16,2 8 0 16,-5-1 0-16,-2 9 0 15,-5 11 0-15,12-13 1 0,-12 13-1 16,0 0 0-16,0 0 3 15,4 8-2-15,-4 3 0 16,0 5 0-16,0 2-1 0,0 3 1 16,2 2-1-16,2 0-1 15,3-1-1-15,6-4-4 16,-4-1-9-16,9-8-24 16,6 2-31-16,-4-10-6 15,0-1-5-15,-1-6 1 0</inkml:trace>
          <inkml:trace contextRef="#ctx0" brushRef="#br0" timeOffset="783.1083">-1832-1933 34 0,'-11'3'63'0,"-5"-3"0"16,7 0-2-16,9 0-40 0,-23 5-3 15,10 2-4-15,-5 4-3 16,1 5-1-16,-5 1 2 16,3 5-1-16,-3 2 0 15,6 0-2-15,1 2-3 16,0 2-1-16,7 0-1 0,5-3-1 16,3 1-2-16,2-3 1 15,8 0-1-15,9-2 1 0,5-4-1 16,2 1 1-1,11-8-1-15,-3 1 2 0,9-8-2 16,2 1 0-16,2-4 1 16,0-9 0-16,-3-4-1 0,5-4 0 15,-4-1 0-15,2-5 0 16,-4-1 0-16,-3-2 0 16,-1 0-1-16,-5-2 0 15,3-1 0-15,-9 1 0 0,-2-3 2 16,-6 3-4-16,-1 0 2 15,-8 0 2-15,2 3-2 16,-8 3 0-16,-2-1 1 16,-3 4-1-16,0 2 0 0,-3 4 0 15,-2 1 1-15,5 12-1 16,-19-16 0-16,8 13-1 16,-1 3 1-16,12 0 0 15,-21 1 0-15,21-1 1 16,-23 20-1-16,10-5 1 0,-3 6 0 15,0 1 1-15,-1 3 1 16,1 4 0-16,0 0 0 0,0 1 0 16,4 1 1-16,4-3-1 15,4 0 1-15,4-4 0 16,5-2-1-16,8-3 1 0,9-6 1 16,4-2 1-16,11-7 0 15,5 0 0-15,7-4 0 16,4-4-1-16,3-5 0 15,3-3-2-15,0-3-2 16,0-5-4-16,0 0-5 0,-3-7-9 16,-3 1-35-16,2 2-28 15,-12 0-4-15,-5 1-6 16,-9-3-1-16</inkml:trace>
        </inkml:traceGroup>
      </inkml:traceGroup>
    </inkml:traceGroup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6:00.3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DE3EFB2-9A3F-497F-A816-CCDF00A5328F}" emma:medium="tactile" emma:mode="ink">
          <msink:context xmlns:msink="http://schemas.microsoft.com/ink/2010/main" type="inkDrawing" rotatedBoundingBox="7607,12043 7955,12868 7324,13134 6976,12309" semanticType="callout" shapeName="Other">
            <msink:sourceLink direction="with" ref="{1D3CED40-3004-446E-9348-BD0753604365}"/>
            <msink:sourceLink direction="with" ref="{AB68D2D1-8532-409F-9931-8EC3F6B338CD}"/>
          </msink:context>
        </emma:interpretation>
      </emma:emma>
    </inkml:annotationXML>
    <inkml:trace contextRef="#ctx0" brushRef="#br0">6465-4208 20 0,'2'-20'75'16,"11"3"1"-16,-7-3-3 16,5-1-3-16,8 1-50 15,-3 7-3-15,0 4-6 0,-1 1 0 16,3 4-3-16,-4 2 0 15,2 2-1-15,-3 2-3 16,-2 5 0-16,-11-7-2 0,18 23 1 16,-14-7-1-16,-2 3 0 15,-2 5 1-15,-5 3-1 16,-11 3 0-16,-8 3 1 16,-5-1-1-16,-5 6 0 0,-7 0 0 15,-4 1 0-15,-6-3 0 16,1-2 0-16,-1-2-1 15,7-4 1-15,1-2-1 0,8-6 1 16,6-4 0-16,7-3-1 16,13-3 1-16,9-10-1 15,0 12 0-15,13-7 0 16,14-2 0-16,4 2 0 16,9-1 1-16,4-1-1 0,10 1 0 15,0 4 0-15,3-3-1 16,2 3 1-16,-1 1-1 15,1 2 0-15,-7 2 1 16,1 0-1-16,-8 4 0 0,-3-2 0 16,-9 1 0-16,-6 0 0 15,-7-1 0-15,-5 0 0 16,-7 0-1-16,-5-1-1 16,1-1-5-16,-4-13-8 0,0 17-37 15,-3-3-28-15,3-14-4 16,-4 13-6-16,4-13-2 15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29:34.3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4E34DFD-9E43-4CBE-94CE-F1B2791AEFA3}" emma:medium="tactile" emma:mode="ink">
          <msink:context xmlns:msink="http://schemas.microsoft.com/ink/2010/main" type="writingRegion" rotatedBoundingBox="11167,12178 18944,11961 19106,17751 11329,17969"/>
        </emma:interpretation>
      </emma:emma>
    </inkml:annotationXML>
    <inkml:traceGroup>
      <inkml:annotationXML>
        <emma:emma xmlns:emma="http://www.w3.org/2003/04/emma" version="1.0">
          <emma:interpretation id="{28D8D446-D367-42C9-8410-FB4EF6BC4E17}" emma:medium="tactile" emma:mode="ink">
            <msink:context xmlns:msink="http://schemas.microsoft.com/ink/2010/main" type="paragraph" rotatedBoundingBox="14240,12088 17742,12264 17665,13788 14164,1361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0B92ECC-2270-40AD-A312-8EB15E9E8430}" emma:medium="tactile" emma:mode="ink">
              <msink:context xmlns:msink="http://schemas.microsoft.com/ink/2010/main" type="line" rotatedBoundingBox="14240,12088 17742,12264 17665,13788 14164,13611"/>
            </emma:interpretation>
          </emma:emma>
        </inkml:annotationXML>
        <inkml:traceGroup>
          <inkml:annotationXML>
            <emma:emma xmlns:emma="http://www.w3.org/2003/04/emma" version="1.0">
              <emma:interpretation id="{AF02D385-C02B-4A0C-987A-ABFE27A3D24D}" emma:medium="tactile" emma:mode="ink">
                <msink:context xmlns:msink="http://schemas.microsoft.com/ink/2010/main" type="inkWord" rotatedBoundingBox="14240,12088 17742,12264 17665,13788 14164,13611"/>
              </emma:interpretation>
              <emma:one-of disjunction-type="recognition" id="oneOf0">
                <emma:interpretation id="interp0" emma:lang="en-IN" emma:confidence="0">
                  <emma:literal>lwTP</emma:literal>
                </emma:interpretation>
                <emma:interpretation id="interp1" emma:lang="en-IN" emma:confidence="0">
                  <emma:literal>h TP</emma:literal>
                </emma:interpretation>
                <emma:interpretation id="interp2" emma:lang="en-IN" emma:confidence="0">
                  <emma:literal>h Top</emma:literal>
                </emma:interpretation>
                <emma:interpretation id="interp3" emma:lang="en-IN" emma:confidence="0">
                  <emma:literal>I wtp</emma:literal>
                </emma:interpretation>
                <emma:interpretation id="interp4" emma:lang="en-IN" emma:confidence="0">
                  <emma:literal>\ wtp</emma:literal>
                </emma:interpretation>
              </emma:one-of>
            </emma:emma>
          </inkml:annotationXML>
          <inkml:trace contextRef="#ctx0" brushRef="#br0">-769-784 28 0,'8'-32'83'0,"-2"2"1"16,0 7-4-16,-2 4-3 0,18 9-46 15,-22 10-8-15,0 0-7 16,0 0-5-16,7 28-2 15,-7 9-3-15,-6 12-1 16,-2 12-1-16,0 14 0 0,-5 13-3 16,1 1-4-16,1 9-7 15,-3-8-27-15,-7 6-43 16,17-2-3-16,1-3-5 16,2-11-5-16</inkml:trace>
          <inkml:trace contextRef="#ctx0" brushRef="#br0" timeOffset="-1557.4745">167 136 32 0,'0'0'74'0,"10"-18"0"16,-10 18-2-16,2-18-25 15,-2 18-24-15,0 0-8 16,0 0-5-16,0 0-2 16,0 0-2-16,0 8-1 0,0-8 1 15,-9 25-2-15,3-6 0 16,-4 6 3-16,-2 10-2 15,-3 0 0-15,-3 5 1 0,2 1-2 16,-2 5 1-16,0-1-1 16,3-3-1-16,2-1-1 15,4-4 0-15,2-4-1 16,4-5-1-16,2-6 0 0,1-1 0 16,3-9 1-16,-3-12 0 15,17 12 0-15,-1-12 1 16,2-4 0-16,3-7 0 15,3-7 0-15,2-2 1 0,4-7-3 16,1 0 1-16,0-5 0 16,3-3-1-16,-2 1 1 15,3 0-1-15,-2 3 1 0,-1 1-1 16,5 0 0-16,-7 6 0 16,0 4 0-16,-3 4 0 15,-2 4 0-15,-2 5 0 16,-4 7-1-16,-3 0 1 0,-1 7-1 15,-3 7 0-15,-2 3 1 16,-2 4 0-16,0 2 0 16,1 0 0-16,-3 3 1 15,1-2-1-15,5-3 1 0,3-3 0 16,1 0 0-16,5-5 0 16,2-4 0-16,3-3 0 15,2-5 1-15,0-1-1 16,0-7 1-16,0-5 1 0,-2-6 0 15,-2-2 1-15,-1-5-1 16,-7-5 1-16,-2-3 0 16,-4-1-1-16,-3-2 0 15,-7 1-1-15,0-1-1 16,-4 6-1-16,-7-1 0 0,1 4-1 16,-3 4-1-16,0 2-2 15,-1 5-4-15,5 0-4 16,9 16-11-16,-14-25-13 0,14 25-31 15,0-13-16-15,12 10-5 16,7 2-3-16</inkml:trace>
          <inkml:trace contextRef="#ctx0" brushRef="#br0" timeOffset="-1320.0722">1378 18 24 0,'15'2'83'15,"-15"-2"-1"-15,0 0-3 16,0 0-5-16,0 0-46 0,0 0-9 16,0 0-4-16,25-6-4 15,2 0-2-15,8 2-1 16,10-2-1-16,9 1-1 16,6-2-2-16,3 1-4 0,2 1-7 15,-4-5-10-15,-2 3-33 16,0 4-30-16,-14-1-4 15,-10-1-6-15,-13-2-1 16</inkml:trace>
          <inkml:trace contextRef="#ctx0" brushRef="#br0" timeOffset="-1049.9716">1668-76 68 0,'-27'8'83'0,"3"1"-4"0,6 0-5 16,5-1-1-16,-1 5-64 16,8 7 0-16,4 1 0 15,1 7-1-15,1 6 1 16,0 3-1-16,0 3 1 0,3 3-2 16,-1 3-1-16,2 1-3 15,3 5-1-15,0-3-4 16,-2-5-3-16,2 5-8 15,-1-11-16-15,-1-9-43 0,4 1-10 16,2-9-5-16,-1-9-5 16</inkml:trace>
          <inkml:trace contextRef="#ctx0" brushRef="#br0" timeOffset="-464.8339">2326 81 14 0,'-1'22'84'0,"-5"-10"-1"15,-6 0-5-15,3-2-4 16,-5 47-13-16,5-39-57 0,2 5 0 15,-5 4 1-15,4 4 1 16,-4 4-1-16,5-2 0 16,-3 2 0-16,2-3-1 0,2-1-1 15,4-5 0-15,2-1-3 16,0-7 1-16,0-6 0 16,0-12 0-16,2 12 1 15,-2-12-1-15,11-8 0 16,-6-7 1-16,1-8-1 0,-1-5 1 15,3-5-1-15,1-9 0 16,-1-3-1-16,2-4 1 16,-1-3-1-16,3-4 0 15,0-2-1-15,4 2 1 0,3-2 0 16,1 6-1-16,0 3 1 16,5 5-1-16,-1 6 2 15,4 8 0-15,1 7 0 16,1 7 0-16,-2 8 0 0,4 6 1 15,-1 2-1-15,-1 8 0 16,-5 8 0-16,-3 4 0 16,-8 5 0-16,-10 3 0 15,-4 2 0-15,-16 2 0 0,-9 0 0 16,-10-1-1-16,-5 1-2 16,-10-6-7-16,3-1-33 15,4-4-37-15,-12-5-4 0,3-6-6 16,-3-6-4-16</inkml:trace>
        </inkml:traceGroup>
      </inkml:traceGroup>
    </inkml:traceGroup>
    <inkml:traceGroup>
      <inkml:annotationXML>
        <emma:emma xmlns:emma="http://www.w3.org/2003/04/emma" version="1.0">
          <emma:interpretation id="{329380D3-2ADF-4D98-BFA0-FA66F0154F30}" emma:medium="tactile" emma:mode="ink">
            <msink:context xmlns:msink="http://schemas.microsoft.com/ink/2010/main" type="paragraph" rotatedBoundingBox="11233,14563 19010,14346 19073,16582 11296,168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DBFBEAA-76E4-4F8C-9F09-F1D5473C74C4}" emma:medium="tactile" emma:mode="ink">
              <msink:context xmlns:msink="http://schemas.microsoft.com/ink/2010/main" type="line" rotatedBoundingBox="11233,14563 19010,14346 19073,16582 11296,16800"/>
            </emma:interpretation>
          </emma:emma>
        </inkml:annotationXML>
        <inkml:traceGroup>
          <inkml:annotationXML>
            <emma:emma xmlns:emma="http://www.w3.org/2003/04/emma" version="1.0">
              <emma:interpretation id="{64ABC95D-FA19-49C7-A80B-D22D02CAF4A1}" emma:medium="tactile" emma:mode="ink">
                <msink:context xmlns:msink="http://schemas.microsoft.com/ink/2010/main" type="inkWord" rotatedBoundingBox="14799,14545 19013,14428 19073,16582 14860,16700">
                  <msink:destinationLink direction="to" ref="{D6B7F9F7-7111-4214-89DD-0D5D8AE3959C}"/>
                </msink:context>
              </emma:interpretation>
              <emma:one-of disjunction-type="recognition" id="oneOf1">
                <emma:interpretation id="interp5" emma:lang="en-IN" emma:confidence="0">
                  <emma:literal>(willingness</emma:literal>
                </emma:interpretation>
                <emma:interpretation id="interp6" emma:lang="en-IN" emma:confidence="0">
                  <emma:literal>L willingness</emma:literal>
                </emma:interpretation>
                <emma:interpretation id="interp7" emma:lang="en-IN" emma:confidence="0">
                  <emma:literal>willingness L</emma:literal>
                </emma:interpretation>
                <emma:interpretation id="interp8" emma:lang="en-IN" emma:confidence="0">
                  <emma:literal>l willingness</emma:literal>
                </emma:interpretation>
                <emma:interpretation id="interp9" emma:lang="en-IN" emma:confidence="0">
                  <emma:literal>willingness l</emma:literal>
                </emma:interpretation>
              </emma:one-of>
            </emma:emma>
          </inkml:annotationXML>
          <inkml:trace contextRef="#ctx0" brushRef="#br0" timeOffset="615.7318">-3623 1902 57 0,'5'-22'75'0,"-4"2"-1"16,1 8-2-16,-2 12-44 16,4-13-3-16,-4 13-8 15,0 13-2-15,0 13 0 16,-7 11 0-16,-2 16-3 0,-4 9-1 16,-5 15-1-16,3 11-1 15,-1 12-1-15,-4 3-1 16,4 8-2-16,4 2 0 15,5-5-2-15,6-3 0 0,5-10-2 16,12-10-2-16,15-15-2 16,7-19-7-16,21-11-20 15,12-21-50-15,1-17-4 16,0-11-4-16,2-23-7 0</inkml:trace>
          <inkml:trace contextRef="#ctx0" brushRef="#br0" timeOffset="1259.3899">-2552 2014 74 0,'8'16'83'0,"-1"7"-5"0,-5 5-3 15,-2 7 0-15,-10 5-67 16,4 9 1-16,1 6 2 16,-6 6-1-16,6 2 1 15,-1 5 0-15,1-1-1 0,-2-3-2 16,6-3-4-16,1-6-1 16,4-5-3-16,7-10 0 15,-3-10 0-15,8-8 0 16,1-13 0-16,3-9-1 0,6-8 1 15,-1-12 0-15,2-10 0 16,-1-7 0-16,5-6 0 16,-3-4 0-16,0 0 1 0,0 0-1 15,-1 4 0-15,-3 3 1 16,-1 7 0-16,0 8 0 16,-3 7-1-16,2 8 1 15,-4 8 0-15,2 2 0 0,-1 12 0 16,1 6 0-16,1 1 0 15,3 5-1-15,1 1 0 16,-1-3 0-16,5 1 1 16,5-7-1-16,5-5 0 0,6-8 1 15,1-1 0-15,5-14 1 16,1-8 0-16,-1-7-1 16,0-7 1-16,-8-8-1 15,-7-5 0-15,-6-6 0 0,-8-5-1 16,-7-3 1-16,-11 0-1 15,-3-2 0-15,-3 8 0 16,-9 4-1-16,-2 7 0 16,-5 6-2-16,2 16-4 15,-3 5-4-15,7 12-10 0,-1 5-19 16,1 0-37-16,10 17-9 16,2 1-6-16,6 5-2 15</inkml:trace>
          <inkml:trace contextRef="#ctx0" brushRef="#br0" timeOffset="3877.2404">510 1962 11 0,'2'11'90'16,"0"0"0"-16,-2 1-6 16,0-1-3-16,-2 2 1 15,-4 3-74-15,5 9-2 0,1 4 1 16,-1 4 0-16,-1 4-1 15,2 3 0-15,-1 2 0 16,1-1-2-16,0-2-1 16,0-3 0-16,0-6-1 15,7-5-1-15,1-7 0 0,-8-18-1 16,23 11 1-16,-10-13-1 16,7-13 0-16,-3-8 0 15,1-6 0-15,1-2 0 0,1-4 0 16,1-1-1-16,-2-1 1 15,1 6 0-15,-2 1-1 16,-2 5 1-16,1 5 0 16,-1 6-1-16,-1 5 1 0,-3 9 0 15,0 0 0-15,1 9 0 16,0 5 0-16,1 3 1 16,1 2-1-16,9 1 1 0,4-1 0 15,7-1-1-15,7-5 0 16,3-5 0-16,6-4 0 15,6-4 0-15,4-4-2 16,-2-8 1-16,2-7-2 0,-8-3 1 16,0-7 0-16,-8-2 0 15,-7-2 0-15,-12-2 0 16,-5 1 1-16,-15 0 1 16,-6 6 0-16,-6 4 0 0,-12 5 0 15,-6 5 1-15,-5 8 0 16,2 5 0-16,-5-1 0 15,3 8 0-15,4 10 0 0,3 1 1 16,4 7-1-16,6 9 1 16,8 3-1-16,2 8 1 15,2 7 0-15,6 7-1 16,7 7 1-16,2 12-1 0,4 4-1 16,-2 7 1-16,0 7-1 15,0 5-1-15,-1 5 1 16,-7 3 0-16,-2 0-2 15,-7-2 2-15,-7-6 0 0,-10-3-1 16,-12-10 1-16,-9-12 0 16,-13-8 0-16,-8-15 0 15,-8-14 1-15,-6-10 1 16,1-13 0-16,-1-11 0 16,4-7-1-16,11-15 1 0,7-12 0 15,15-9-2-15,12-10 0 16,13-10 0-16,11-7 0 15,21-8-4-15,14-9 0 16,13-6-2-16,6-4-1 0,16-3 0 16,1-1 1-16,8 2 0 15,1 4 0-15,0 4 2 16,-1 9 1-16,-6 6 1 0,-2 9 3 16,-9 8 0-16,-7 12 0 15,-5 7 1-15,-9 10 0 16,-7 11 0-16,-9 10 0 15,-6 7 1-15,-10 17-1 0,-3 6 0 16,-6 8 1-16,-4 6-1 16,-6 4 1-16,-4-3-1 15,0 5-1-15,-2-8 0 0,1-6-1 16,6-6-2-16,0-6-1 16,6-7-1-16,3-12 1 15,0 0 0-15,8-19 0 16,4-4 1-16,4-8 0 0,3-9 2 15,2-6 0-15,4-1 2 16,-1-1-1-16,4-1 1 16,0 3 0-16,-1 4 1 15,4 5 0-15,2 5 0 0,-2 8 0 16,4 7 0-16,0 5-1 16,0 9 0-16,-3 3 1 15,-5 12-1-15,-2 9 0 0,-5 8 0 16,-5 5 0-16,-6 5 1 15,-3 4-2-15,-4 0 1 16,-2 0-2-16,0-6-2 16,0-6-2-16,0-2-6 15,-5-16-15-15,5-13-57 0,0 0-5 16,0 0-5-16,12-3-5 16,-4-17-1-16</inkml:trace>
          <inkml:trace contextRef="#ctx0" brushRef="#br0" timeOffset="4913.0993">2406 2242 0 0,'0'0'86'0,"22"9"1"0,-7-9-5 16,3 0-5-16,9-7-3 16,8-6-69-16,3-6-3 15,-4-3-1-15,4-5-2 0,-2-3 0 16,-2-1 0-16,0-1 1 15,-4-1-1-15,-5 4 2 16,-4 5-1-16,-7 2 1 16,-4 9 1-16,-10 13 1 0,0-14 1 15,-10 14 1-15,-7 3 2 16,-11 10 1-16,-6 5 0 16,-6 9 1-16,-3 4 0 15,0 5 0-15,2 3-2 16,4 4-1-16,8 1-1 0,10-4-1 15,10 2-1-15,9-7-1 16,16-5-1-16,16-8 0 16,8-5 0-16,10-6-1 0,8-8 1 15,9-2 0-15,4-9-1 16,0-7 0-16,2-9 1 16,-1-3-1-16,-3-7 0 0,1-4 0 15,-3-5 2-15,-4 0-2 16,-3-1 0-16,-5 0 0 15,-6 2 0-15,-8 6 0 16,-3 3 0-16,-14 6 0 16,-9 6 0-16,-7 5 0 0,-8 3-2 15,0 13 2-15,-26-6 0 16,5 6 0-16,-5 6 0 16,2 7 0-16,0 3 2 15,3 7-2-15,3 2 0 0,6 2 0 16,7 7 0-16,5-2 0 15,5 5 0-15,7 1 0 16,1-1-2-16,1 0 1 16,-2-2 0-16,-5-1 0 0,-6-4 1 15,-5-2-1-15,-16-4 2 16,-7-5-1-16,-6-2 2 16,-2-4 1-16,-4-4-3 0,1-5 0 15,7-1 0-15,5-3 0 16,8 0 0-16,18 0 0 15,-7-18 0-15,17 5 0 0,14-2 0 16,9-4 0-16,10-4 0 16,7 1 0-16,6-4 0 15,7-4 0-15,6-3 0 16,-4-1-2-16,1-2 0 0,-6-2-1 16,-2 0 1-16,-4 1 0 15,-7 3 2-15,-10 1-1 16,-5 3 1-16,-11 7 0 15,-8 0 1-15,-8 4 0 0,-5 5 0 16,0 14 0-16,-25-15 0 16,3 14 0-16,1 1 0 15,-6 5 0-15,4 8 0 16,2 4 0-16,5 4 1 0,4 6-2 16,6 2 0-16,5 2 0 15,1 3 0-15,11 2 0 16,3 1 0-16,11-1 0 15,-3-1 0-15,4-2 0 0,-3-1 0 16,-1-7 0-16,-3-1 0 16,-8-6 0-16,-10-5 0 15,-1-13 0-15,-17 12 0 0,-7-10 0 16,-8-2 0-16,-7 0 0 16,-10 0-12-16,-2-1-27 15,3 4-47-15,-19 6-3 16,-9 3-5-16,-3 2-6 15</inkml:trace>
          <inkml:trace contextRef="#ctx0" brushRef="#br0" timeOffset="1495.84">-1103 2122 7 0,'20'2'90'0,"-2"5"1"16,-7 1-5-16,-2 5-5 15,-5-28-9-15,-1 28-59 0,-3 13-3 16,0 1-2-16,0 9-4 15,0 0-1-15,-7 0-1 16,-2-1 0-16,3 2-2 0,-2-9-5 16,6 2-8-16,-7-16-27 15,3 0-40-15,6-14-4 16,0 0-6-16,13 0-5 16</inkml:trace>
          <inkml:trace contextRef="#ctx0" brushRef="#br0" timeOffset="1984.5982">-541 1484 20 0,'-12'17'93'0,"0"5"-3"16,-5 5-6-16,-4 4-5 15,0 2 0-15,9 6-72 16,-8 10-2-16,1 8 1 0,3 7 1 16,1 6-1-16,-1 4 0 15,3 3 1-15,2 1-2 16,3-3-1-16,7-6-2 15,-1-6-1-15,12-9-4 0,4-13-2 16,8-4-9-16,-1-22-21 16,5-9-39-16,3 0-11 15,-1-9-6-15,-1-11-6 16,-1-8 1-16</inkml:trace>
          <inkml:trace contextRef="#ctx0" brushRef="#br0" timeOffset="2488.876">-208 1778 70 0,'14'-55'83'0,"3"10"-2"0,-8 8-5 15,-9 5-37-15,3 8-8 16,2 8-10-16,-5 16-10 0,13-14-2 16,-13 14-1-16,0 0 2 15,10 15-2-15,-10 5-1 16,0 7-1-16,0 9 0 15,0 8 0-15,-2 9 0 0,-2 6 0 16,-5 6-1-16,5 6-1 16,-1 2-1-16,5 2 1 15,0-2-2-15,1-3 0 16,11-9-2-16,3-3-1 0,4-11 1 16,2-9-1-16,4-13 0 15,-2-11 0-15,0-8 1 16,-3-6 0-16,-2-8 0 0,0-11 0 15,0-5 0-15,1-10 0 16,-5-2-1-16,2-4 1 16,-1-1 0-16,-3 0-1 15,-1 5 1-15,-2 6 0 16,-2 6 0-16,-6 7 0 0,-1 17 0 16,0 0 1-16,0 0 0 15,0 15 0-15,0 5 1 16,0 3-2-16,-1 5 1 15,1 2 0-15,0 0 0 0,4-4-1 16,5 0-2-16,-3-6-6 16,10 0-15-16,-3-9-59 15,1-6-5-15,2-5-4 0,-4-10-7 16,3-8-1-16</inkml:trace>
          <inkml:trace contextRef="#ctx0" brushRef="#br0" timeOffset="2636.2485">304 1884 22 0,'-12'-25'95'16,"4"4"-5"-16,-2 5-7 15,5 5-11-15,1-4-12 0,4 15-105 16,15-18-33-16,-3 15-8 16,3 2-6-16,-1 1-1 15</inkml:trace>
          <inkml:trace contextRef="#ctx0" brushRef="#br0" timeOffset="1661.5329">-974 1814 23 0,'-11'-31'96'15,"-1"9"-3"-15,-1 4-6 16,-1 7-8-16,2 0-3 16,12 11-83-16,-17-3-26 0,17 3-47 15,0 0-5-15,23 0-4 16,-4 0-5-16</inkml:trace>
        </inkml:traceGroup>
      </inkml:traceGroup>
    </inkml:traceGroup>
    <inkml:traceGroup>
      <inkml:annotationXML>
        <emma:emma xmlns:emma="http://www.w3.org/2003/04/emma" version="1.0">
          <emma:interpretation id="{94A988D8-0C88-4D0B-B3E9-EF8FEBB020C3}" emma:medium="tactile" emma:mode="ink">
            <msink:context xmlns:msink="http://schemas.microsoft.com/ink/2010/main" type="paragraph" rotatedBoundingBox="13116,16048 18457,15819 18540,17746 13198,179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A73721E-9C8F-43B8-93A1-586DD780C81B}" emma:medium="tactile" emma:mode="ink">
              <msink:context xmlns:msink="http://schemas.microsoft.com/ink/2010/main" type="line" rotatedBoundingBox="13116,16048 18457,15819 18540,17746 13198,17975"/>
            </emma:interpretation>
          </emma:emma>
        </inkml:annotationXML>
        <inkml:traceGroup>
          <inkml:annotationXML>
            <emma:emma xmlns:emma="http://www.w3.org/2003/04/emma" version="1.0">
              <emma:interpretation id="{3C82237E-2A4A-4241-B0B8-AF834AD37674}" emma:medium="tactile" emma:mode="ink">
                <msink:context xmlns:msink="http://schemas.microsoft.com/ink/2010/main" type="inkWord" rotatedBoundingBox="13127,16327 14797,16255 14843,17328 13174,17400"/>
              </emma:interpretation>
              <emma:one-of disjunction-type="recognition" id="oneOf2">
                <emma:interpretation id="interp10" emma:lang="en-IN" emma:confidence="0">
                  <emma:literal>to</emma:literal>
                </emma:interpretation>
                <emma:interpretation id="interp11" emma:lang="en-IN" emma:confidence="0">
                  <emma:literal>too</emma:literal>
                </emma:interpretation>
                <emma:interpretation id="interp12" emma:lang="en-IN" emma:confidence="0">
                  <emma:literal>two</emma:literal>
                </emma:interpretation>
                <emma:interpretation id="interp13" emma:lang="en-IN" emma:confidence="0">
                  <emma:literal>top</emma:literal>
                </emma:interpretation>
                <emma:interpretation id="interp14" emma:lang="en-IN" emma:confidence="0">
                  <emma:literal>tho</emma:literal>
                </emma:interpretation>
              </emma:one-of>
            </emma:emma>
          </inkml:annotationXML>
          <inkml:trace contextRef="#ctx0" brushRef="#br0" timeOffset="5874.9907">-1538 3627 22 0,'24'-43'63'16,"0"-6"3"-16,1 2-2 15,-1 3-4-15,1 5-7 16,-3 6-12-16,-2 6-11 16,-5 9-11-16,-1 6-6 0,-14 12-4 15,8 17-2-15,-10 11 0 16,-11 15-1-16,-6 7 1 16,-8 15-1-16,-1 9 0 15,-8 5-1-15,-2 6-1 16,0-1-1-16,-4 1 0 0,-2-2 0 15,0-3-2-15,6-6 1 16,-4-10-1-16,9-6 0 16,2-8-1-16,14-14 1 15,6-10-2-15,11-13 1 0,17-11-3 16,10-7 0-16,15-13 0 16,3-10-3-16,12-9 1 15,7-6-1-15,0-3 1 0,2-1 0 16,0-2 2-16,-9-1 0 15,4 8 1-15,-9 3 2 16,-5 8 1-16,-8 5 0 16,-11 6 1-16,-3 9 0 0,-7 8 1 15,-18 3 0-15,0 17 0 16,-9 5 1-16,-12 8-1 16,-3 8 1-16,-5 4 1 15,-2 2-1-15,4 0-1 0,6-2 1 16,9-3-2-16,9-7 1 15,10-6-2-15,11-10 1 16,20-4-2-16,6-9 1 16,11-3 1-16,7-9-2 0,-1-8 0 15,7-7 0-15,-4-4 0 16,-6-1 0-16,-3-4 0 16,-15 5 0-16,-9-4 0 15,-17 1 0-15,-14 4 0 0,-6 3 0 16,-21 4 0-16,-13 2 0 15,-14 6 0-15,-6 3 0 16,-11 5-3-16,-6 4 0 16,-2-2-2-16,-4 2-4 0,6 4-14 15,4 0-60-15,6-4-5 16,8-6-4-16,9-8-6 16,7-4 0-16</inkml:trace>
          <inkml:trace contextRef="#ctx0" brushRef="#br0" timeOffset="6089.1854">-1738 3799 26 0,'0'0'95'0,"-11"14"-2"16,11-14-5-16,24-5-4 16,11-9-3-16,43-3-75 0,-8-4-3 15,17-6 1-15,19 2-1 16,9 1-2-16,7-1-3 15,8 2-6-15,3-3-14 16,5-1-45-16,-7 8-18 0,2 0-4 16,-11 4-7-16,-3-1 0 15</inkml:trace>
        </inkml:traceGroup>
        <inkml:traceGroup>
          <inkml:annotationXML>
            <emma:emma xmlns:emma="http://www.w3.org/2003/04/emma" version="1.0">
              <emma:interpretation id="{C78C16AA-B223-4E5E-B007-13BECD8CBD6E}" emma:medium="tactile" emma:mode="ink">
                <msink:context xmlns:msink="http://schemas.microsoft.com/ink/2010/main" type="inkWord" rotatedBoundingBox="15322,15953 18457,15819 18540,17746 15405,17880"/>
              </emma:interpretation>
              <emma:one-of disjunction-type="recognition" id="oneOf3">
                <emma:interpretation id="interp15" emma:lang="en-IN" emma:confidence="0">
                  <emma:literal>Pay</emma:literal>
                </emma:interpretation>
                <emma:interpretation id="interp16" emma:lang="en-IN" emma:confidence="0">
                  <emma:literal>pay</emma:literal>
                </emma:interpretation>
                <emma:interpretation id="interp17" emma:lang="en-IN" emma:confidence="0">
                  <emma:literal>Play</emma:literal>
                </emma:interpretation>
                <emma:interpretation id="interp18" emma:lang="en-IN" emma:confidence="0">
                  <emma:literal>Pray</emma:literal>
                </emma:interpretation>
                <emma:interpretation id="interp19" emma:lang="en-IN" emma:confidence="0">
                  <emma:literal>pray</emma:literal>
                </emma:interpretation>
              </emma:one-of>
            </emma:emma>
          </inkml:annotationXML>
          <inkml:trace contextRef="#ctx0" brushRef="#br0" timeOffset="6678.0063">539 3659 37 0,'-17'28'93'16,"1"10"-3"-16,-2 0-5 0,0 7-2 16,-2-40-22-16,0 47-53 15,2 4 0-15,8 2-1 16,-1-1 0-16,3-5-2 15,0-6-1-15,3-9 0 0,1-4-2 16,1-13 0-16,3-9 0 16,0-11-2-16,0-7 0 15,0-11 0-15,0-12 0 16,5-7-1-16,3-12 1 16,-1-5 0-16,0-10 0 0,3-3 1 15,1-7 0-15,7-5 0 16,-1-3-1-16,2-4 0 15,8 0 1-15,2-1-2 16,2 4 1-16,9 3-1 0,4 5 1 16,2 12-1-16,1 7 0 15,4 8 1-15,1 14-1 16,-1 10 1-16,1 10 0 0,-5 13 0 16,-1 4 1-16,-3 12-1 15,-4 9 0-15,-7 8 1 16,-5 6-1-16,-10 7 1 15,-11 3 0-15,-6 0 0 0,-14 3 0 16,-14-2 0-16,-12-2 1 16,-14-3 0-16,-4-4-1 15,-5-3 2-15,0-7-5 0,0-6 0 16,8-4-3-16,6-5-2 16,13-2-7-16,6-7-9 15,13 1-11-15,2-2-21 16,15-5-24-16,12 5-8 0,12 0-6 15,10 2-1-15</inkml:trace>
          <inkml:trace contextRef="#ctx0" brushRef="#br0" timeOffset="7794.9458">1543 3634 36 0,'56'-7'82'0,"-9"-4"0"16,-8 1-1-16,-15-6-28 15,-1 3-13-15,-11-1-13 16,-11 0-7-16,-1 14-3 16,-13-17-5-16,-9 13-2 0,-6 4-2 15,-9 3-1-15,-10 7-1 16,-4 9 0-16,-3 4 0 16,-5 4-2-16,2 7 0 15,2 1-1-15,6 3 0 16,10-5-2-16,6-2 2 0,13-4-3 15,10-6 0-15,10-5-2 16,14-8 2-16,14-6-2 16,12 0-1-16,3-14 1 15,9-5-1-15,5-5 0 0,0-3 0 16,-2-2 1-16,-2-4 0 16,-9 0 1-16,-5 7 1 15,-7 0 0-15,-9 5 2 0,-9 4 0 16,-3 6 0-16,-11 9 0 15,0 0 0-15,0 0 0 16,-5 12 0-16,-7 2 0 16,1 0 0-16,-1 4-1 0,3-1 0 15,5-2-1-15,4-2 1 16,5-3-1-16,15-5 0 16,10-5 0-16,8 0-2 15,11-10 1-15,4-4-1 0,5-5 1 16,2-3 0-16,-2-1 0 15,-3-2 0-15,-5 1 1 16,-8 2 1-16,-11 2 0 0,-1 5 0 16,-10 2 1-16,-5 8-1 15,-15 5 0-15,0 0 0 16,4 10 2-16,-6 4-3 16,-6 4 0-16,-2 0 0 0,3 1 0 15,2-1 0-15,5 0 0 16,0-3 0-16,10-3 0 15,9-5 0-15,9-2 0 16,6-1 0-16,7-4 0 0,6-1 0 16,7-8 0-16,-1-2 0 15,1-5 0-15,0 0 0 16,-5-3 0-16,-3 0 0 16,-6-3 0-16,-9 2 0 0,-6 3 0 15,-4-1 0-15,-7 3 0 16,-6 3 0-16,-8 12 0 15,6-10 0-15,-6 10 0 16,0 0 0-16,-6 12 0 16,4 4 0-16,-4 11 0 0,0 5 0 15,-1 11 0-15,2 11 0 16,-1 7 0-16,-2 10 0 16,0 7 0-16,0 8 0 0,-3 1 0 15,-3 4 0-15,-4-2 0 16,-5 1 0-16,-7-2 0 15,-9-6 0-15,-10-6-2 16,-14-9 0-16,-9-9 1 0,-6-7 1 16,-10-9 1-16,-2-10 0 15,-1-15 0-15,4-8 1 16,1-10-2-16,15-10 0 0,14-18 0 16,10-13 0-16,18-12 0 15,18-12 0-15,17-10 0 16,22-9 0-16,24-4 0 15,19-3 0-15,20 3 0 0,16 3 0 16,13 6 0 0,10 9 0-16,3 13 0 0,1 10 0 15,-4 11 0-15,-10 10 0 16,-15 11-4-16,-10 8-2 0,-16 4-2 16,-10 4-3-16,-9 2-13 15,-14 11-40-15,-7-13-22 16,-6 0-5-16,-6-11-2 15,-3-5-5-15</inkml:trace>
        </inkml:traceGroup>
      </inkml:traceGroup>
    </inkml:traceGroup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6:13.9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AB99B3F-0913-485B-AF90-52A33600C488}" emma:medium="tactile" emma:mode="ink">
          <msink:context xmlns:msink="http://schemas.microsoft.com/ink/2010/main" type="writingRegion" rotatedBoundingBox="733,16627 5781,14886 6244,16228 1197,17970"/>
        </emma:interpretation>
      </emma:emma>
    </inkml:annotationXML>
    <inkml:traceGroup>
      <inkml:annotationXML>
        <emma:emma xmlns:emma="http://www.w3.org/2003/04/emma" version="1.0">
          <emma:interpretation id="{E7806CA2-2AA5-41D2-8E11-5DAD1DA66F3B}" emma:medium="tactile" emma:mode="ink">
            <msink:context xmlns:msink="http://schemas.microsoft.com/ink/2010/main" type="paragraph" rotatedBoundingBox="733,16627 5781,14886 6244,16228 1197,179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BDA395-51AC-4F1B-B7F4-D9FD943B0DB3}" emma:medium="tactile" emma:mode="ink">
              <msink:context xmlns:msink="http://schemas.microsoft.com/ink/2010/main" type="line" rotatedBoundingBox="733,16627 5781,14886 6244,16228 1197,17970"/>
            </emma:interpretation>
          </emma:emma>
        </inkml:annotationXML>
        <inkml:traceGroup>
          <inkml:annotationXML>
            <emma:emma xmlns:emma="http://www.w3.org/2003/04/emma" version="1.0">
              <emma:interpretation id="{A9C3E623-737B-4844-9E76-4844A24642DF}" emma:medium="tactile" emma:mode="ink">
                <msink:context xmlns:msink="http://schemas.microsoft.com/ink/2010/main" type="inkWord" rotatedBoundingBox="733,16627 3143,15796 3607,17138 1197,17970"/>
              </emma:interpretation>
              <emma:one-of disjunction-type="recognition" id="oneOf0">
                <emma:interpretation id="interp0" emma:lang="en-IN" emma:confidence="0">
                  <emma:literal>Pf-PA</emma:literal>
                </emma:interpretation>
                <emma:interpretation id="interp1" emma:lang="en-IN" emma:confidence="0">
                  <emma:literal>Pf-Ph.</emma:literal>
                </emma:interpretation>
                <emma:interpretation id="interp2" emma:lang="en-IN" emma:confidence="0">
                  <emma:literal>Pf-Ph,</emma:literal>
                </emma:interpretation>
                <emma:interpretation id="interp3" emma:lang="en-IN" emma:confidence="0">
                  <emma:literal>Pf-PA.</emma:literal>
                </emma:interpretation>
                <emma:interpretation id="interp4" emma:lang="en-IN" emma:confidence="0">
                  <emma:literal>PA-PA.</emma:literal>
                </emma:interpretation>
              </emma:one-of>
            </emma:emma>
          </inkml:annotationXML>
          <inkml:trace contextRef="#ctx0" brushRef="#br0">49 700 11 0,'-20'-10'80'0,"20"10"0"15,-18-13-5-15,18 13-6 0,-12-10-50 16,12 10-4-16,0 0-7 16,3 9-3-16,8 9-2 15,-1 3 2-15,4 8-1 16,-2 7 0-16,4 8-1 15,-3 3 1-15,4 6-3 0,-5 3 1 16,0-4-2-16,-3 3 1 16,-1-6-1-16,-3-1-1 15,-2-7-1-15,1-4 0 16,-5-7-3-16,2-8 1 0,-1-3 0 16,0-6-1-16,0-13 1 15,0 0 0-15,0 0 1 16,-7-13 1-16,2-9 2 0,-3-10 1 15,0-9 0-15,1-10 0 16,-1-6 1-16,0-10 0 16,1 0-1-16,3-9 1 15,4-2 0-15,0-2-2 0,6-1 0 16,5 0 1-16,3 3-1 16,2 0 1-16,6 6 2 15,-1 2-1-15,6 8 0 16,0 5 0-16,2 7 0 0,0 7 0 15,-1 7-1-15,0 11 1 16,-3 7-1-16,-3 8 1 16,-3 9 0-16,-3 2 2 0,-7 14-1 15,-1 8 1-15,-4 9 0 16,-3 8-1-16,-2 4 0 16,-4 8 0-16,-7 3-2 15,-3 3 0-15,-6 0 0 0,-4 0-1 16,-3-4-1-16,1-2-1 15,1-10-3-15,1-1-5 16,4-10-12-16,4-6-26 16,7-5-28-16,8-8-7 0,2-12-4 15,0 0 6-15</inkml:trace>
          <inkml:trace contextRef="#ctx0" brushRef="#br0" timeOffset="366.0448">627 627 0 0,'0'0'73'15,"0"0"-2"-15,-10 10 0 0,10-10-2 16,-20 8-46-16,10-6-13 15,10-2 0-15,-16 14-1 16,16-14-1-16,-22 24 1 0,14-4-1 16,-1 2-3-16,2 9 1 15,2 0-2-15,2 7 0 16,2 2 0-16,1 7 0 16,0 0-1-16,2 4 0 0,1 0 1 15,0 2-1-15,-2-2 0 16,2-3 0-16,-3-3-2 15,0-3-4-15,1-4-8 16,-1-11-23-16,0 3-41 16,0-6-5-16,-1-9-5 0,1-15-3 15</inkml:trace>
          <inkml:trace contextRef="#ctx0" brushRef="#br0" timeOffset="573.3392">440 1314 80 0,'0'0'88'16,"0"0"-5"-16,11-2-5 15,1-10-2-15,4-4-70 16,8-3-3-16,9-1-1 0,7-4-2 16,1-2-3-16,8 4-6 15,-2-10-17-15,0 0-45 16,-2 10-9-16,-2-2-3 15,-4 0-6-15</inkml:trace>
          <inkml:trace contextRef="#ctx0" brushRef="#br0" timeOffset="802.0179">1101 729 84 0,'0'0'91'0,"0"0"-7"15,14 4-6-15,2-8-5 16,5 4-68-16,4-15-20 0,21-14-22 16,-3 11-39-16,6-1-7 15,-1-2-4-15,-4-1-4 16</inkml:trace>
          <inkml:trace contextRef="#ctx0" brushRef="#br0" timeOffset="1401.2613">1724 311 54 0,'0'18'76'0,"-2"1"-2"0,2-1-2 16,0 1-2-16,0 4-65 16,0 12 2-16,0-3 4 15,3 2 0-15,2-1 0 0,3 1 0 16,0-2-3-16,3-2-5 16,1-7-6-16,0 0-5 15,3-6-5-15,-2-4-2 16,1-7 0-16,-14-6 0 15,17 4 1-15,-17-4 2 0,4-9 4 16,-4-5 4-16,-8-2 5 16,-4-5 3-16,-1-1 0 15,-3-8 1-15,-2-2 2 0,1-7-1 16,2-1 2-16,0-12 1 16,3 0-1-16,2-8 1 15,6 0 0-15,2-4 1 16,2 0-2-16,0 1-1 15,10 1 0-15,3 4-2 0,4 3 0 16,6 6-1-16,1 4 1 16,3 6-1-16,3 7 1 15,-2 6-1-15,1 7 0 0,2 6-1 16,-5 5 0-16,-4 5 0 16,-1 3-2-16,-5 11 0 15,0 5-1-15,-8 8 1 16,-4 5-1-16,-4 6 1 0,-6 4-1 15,-6 6 1-15,-6 0 0 16,-11 0-1-16,-1 0 1 16,-3-2-1-16,3-5-4 15,0-1-8-15,5-9-19 0,2 0-49 16,15-7-2-16,6-8-8 16,2-13-4-16</inkml:trace>
          <inkml:trace contextRef="#ctx0" brushRef="#br0" timeOffset="1878.6937">2205 326 36 0,'13'39'78'16,"-9"0"-1"-16,2 0-3 15,-4 1-3-15,0 6-54 16,3-7-7-16,1 2 3 0,0 2-2 15,0-4-1-15,-1 1-1 16,0-9 1-16,-1-1-2 16,-1-7-3-16,0-5 0 0,-2-5-1 15,-1-13-2-15,0 0 0 16,0 0 1-16,0-13-1 16,0-5 0-16,-1-5-1 15,-5-7 0-15,0-5-1 0,0-2 0 16,2-2 0-16,2-3 0 15,0-1 0-15,4 0 0 16,-2 5 1-16,4 3-1 16,2 7 0-16,4 4 0 0,-1 9 0 15,6 5 0-15,1 10 1 16,1 0 0-16,1 8 0 16,5 9 1-16,-2 2-1 15,2 2 1-15,0 6 0 0,-3 0-1 16,3 5 0-16,-7 1-1 15,0-1 0-15,-2 1-1 16,-1 0-4-16,-1-7-7 0,1 0-31 16,-1-6-40-16,-4-8-2 15,-8-12-6-15,14 3-5 16</inkml:trace>
          <inkml:trace contextRef="#ctx0" brushRef="#br0" timeOffset="2042.338">2460 655 0 0,'-19'16'89'16,"4"-3"1"-16,15-13-10 15,-17 6-9-15,17-6-12 16,12-22-102-16,8 6-33 16,18-6-7-16,4-6-7 0,11-6 0 15</inkml:trace>
        </inkml:traceGroup>
        <inkml:traceGroup>
          <inkml:annotationXML>
            <emma:emma xmlns:emma="http://www.w3.org/2003/04/emma" version="1.0">
              <emma:interpretation id="{10DBDECB-49A5-467B-BE34-F7210BBA6777}" emma:medium="tactile" emma:mode="ink">
                <msink:context xmlns:msink="http://schemas.microsoft.com/ink/2010/main" type="inkWord" rotatedBoundingBox="5287,15484 5912,15268 6165,15998 5539,16214"/>
              </emma:interpretation>
              <emma:one-of disjunction-type="recognition" id="oneOf1">
                <emma:interpretation id="interp5" emma:lang="en-IN" emma:confidence="0">
                  <emma:literal>&lt;</emma:literal>
                </emma:interpretation>
                <emma:interpretation id="interp6" emma:lang="en-IN" emma:confidence="0">
                  <emma:literal>&gt;</emma:literal>
                </emma:interpretation>
                <emma:interpretation id="interp7" emma:lang="en-IN" emma:confidence="0">
                  <emma:literal>r</emma:literal>
                </emma:interpretation>
                <emma:interpretation id="interp8" emma:lang="en-IN" emma:confidence="0">
                  <emma:literal>5</emma:literal>
                </emma:interpretation>
                <emma:interpretation id="interp9" emma:lang="en-IN" emma:confidence="0">
                  <emma:literal>F</emma:literal>
                </emma:interpretation>
              </emma:one-of>
            </emma:emma>
          </inkml:annotationXML>
          <inkml:trace contextRef="#ctx0" brushRef="#br0" timeOffset="-11962.7698">4863-1063 23 0,'12'-19'68'15,"-12"19"1"-15,8-21-3 16,-2 8-3-16,6 6-55 0,-12 7-1 16,19-11-3-16,-19 11 1 15,15-4 0-15,-15 4 3 16,0 0-1-16,7 16-1 16,-15-2 1-16,-7 6 0 0,-8 3-1 15,-8 7 1-15,-2 0 0 16,-6 7-2-16,-7 2 0 15,-2-1-1-15,2 2 0 16,2-3-1-16,1-1 0 0,3-5 0 16,8-2 2-16,5-8-1 15,4-4 1-15,3-2-1 16,8-5 1-16,12-10 1 16,-3 18-1-16,10-5-1 0,8 0-1 15,9 2 0-15,5 0 0 16,10 2-1-16,6 1 0 15,5-2 0-15,5 0-1 16,4-2 0-16,-1 1-1 0,-2-1-1 16,-1-2-1-16,-5 2-3 15,-4-3-4-15,-2 0-8 16,-11-1-24-16,-10-3-37 16,3 0-5-16,-5-7-6 0,-6 0-3 15</inkml:trace>
        </inkml:traceGroup>
      </inkml:traceGroup>
    </inkml:traceGroup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6:04.6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C04905A-7F88-46C6-B8EF-6104E0487F2D}" emma:medium="tactile" emma:mode="ink">
          <msink:context xmlns:msink="http://schemas.microsoft.com/ink/2010/main" type="writingRegion" rotatedBoundingBox="7738,16401 9184,11540 10310,11875 8863,16736"/>
        </emma:interpretation>
      </emma:emma>
    </inkml:annotationXML>
    <inkml:traceGroup>
      <inkml:annotationXML>
        <emma:emma xmlns:emma="http://www.w3.org/2003/04/emma" version="1.0">
          <emma:interpretation id="{D4DF6393-47DC-4607-A4EF-FA870809F1F2}" emma:medium="tactile" emma:mode="ink">
            <msink:context xmlns:msink="http://schemas.microsoft.com/ink/2010/main" type="paragraph" rotatedBoundingBox="7738,16401 9184,11540 10310,11875 8863,167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665FFB-AF5C-4D38-A5BA-FF3B70569FAB}" emma:medium="tactile" emma:mode="ink">
              <msink:context xmlns:msink="http://schemas.microsoft.com/ink/2010/main" type="line" rotatedBoundingBox="7738,16401 9184,11540 10310,11875 8863,16736"/>
            </emma:interpretation>
          </emma:emma>
        </inkml:annotationXML>
        <inkml:traceGroup>
          <inkml:annotationXML>
            <emma:emma xmlns:emma="http://www.w3.org/2003/04/emma" version="1.0">
              <emma:interpretation id="{8CD12F03-5715-427B-A867-F0CA863F40E6}" emma:medium="tactile" emma:mode="ink">
                <msink:context xmlns:msink="http://schemas.microsoft.com/ink/2010/main" type="inkWord" rotatedBoundingBox="7738,16401 7988,15562 9113,15897 8863,16736"/>
              </emma:interpretation>
              <emma:one-of disjunction-type="recognition" id="oneOf0">
                <emma:interpretation id="interp0" emma:lang="en-IN" emma:confidence="0">
                  <emma:literal>is</emma:literal>
                </emma:interpretation>
                <emma:interpretation id="interp1" emma:lang="en-IN" emma:confidence="0">
                  <emma:literal>15</emma:literal>
                </emma:interpretation>
                <emma:interpretation id="interp2" emma:lang="en-IN" emma:confidence="0">
                  <emma:literal>Is</emma:literal>
                </emma:interpretation>
                <emma:interpretation id="interp3" emma:lang="en-IN" emma:confidence="0">
                  <emma:literal>as</emma:literal>
                </emma:interpretation>
                <emma:interpretation id="interp4" emma:lang="en-IN" emma:confidence="0">
                  <emma:literal>*5</emma:literal>
                </emma:interpretation>
              </emma:one-of>
            </emma:emma>
          </inkml:annotationXML>
          <inkml:trace contextRef="#ctx0" brushRef="#br0">-7116 2869 13 0,'13'-7'66'16,"-13"7"8"-16,11-9-29 15,-11 9-7-15,0 0-3 0,0 0-5 16,0 0-4-16,8 9-6 16,-11 9-7-16,3 8-6 15,-1 6-2-15,-5 5 0 16,1 5 1-16,-2 7 1 0,-3-2-1 15,2 0-1-15,-3-1 1 16,4-3-1-16,3-4-2 16,4-3-1-16,0-7-2 15,-1-6-1-15,1-4 0 0,0-19-1 16,3 15 0-16,-3-15 0 16,2-8 1-16,-2-7 0 15,2-6 1-15,-5-6 0 16,0-5 0-16,3-5 0 0,0-8 0 15,2-1 1-15,4-3-1 16,9-6 1-16,-3 1-1 16,5-1 1-16,8 0-1 15,0 5 1-15,3 3-1 0,7 4 0 16,-5 6 0-16,6 9 1 16,-3 4-1-16,4 7 1 15,-7 6-1-15,-1 6 1 16,-4 5 0-16,-2 3 1 0,-4 7-1 15,-2 9 1-15,-8 0 0 16,-3 6 1-16,-6 2 0 16,-3 4 1-16,-9 4-1 0,-17 2 1 15,-2 0 0-15,-11-2 0 16,-5 4-1-16,0-6-1 16,-1-3-1-16,6-2-5 15,0-11-11-15,9-2-36 0,7 1-30 16,9-3-4-16,1-7-6 15,16-6-3-15</inkml:trace>
          <inkml:trace contextRef="#ctx0" brushRef="#br0" timeOffset="332.8567">-6152 2973 55 0,'32'0'81'16,"-8"0"-4"-16,-8-1-4 0,-16 1-4 16,0 0-62-16,-7-6 0 15,-10 6-1-15,-6 1 3 16,-4 5-1-16,-7 5 1 16,-1 4 1-16,-10 6 0 0,1 4 0 15,0 3-2-15,-2 5-2 16,6 5-1-16,-1 0-2 15,-1 5 0-15,10 3 0 16,-2-1-1-16,7 1-2 16,5-2-2-16,-1-3-5 0,9-2-6 15,-6-8-12-15,11-6-32 16,9-4-24-16,-5-10-5 16,5-11-6-16,0 0 1 15</inkml:trace>
          <inkml:trace contextRef="#ctx0" brushRef="#br0" timeOffset="482.7102">-6742 3527 10 0,'-3'-16'88'0,"-4"-1"3"16,6 0-5-16,1 5-5 16,8-6-31-16,18 0-21 0,7-3-10 15,11 2-9-15,15-2-5 16,4-1-2-16,8 0-3 16,7-2-8-16,4 5-17 0,-2 1-56 15,1-2-3-15,-9-1-6 16,-5-2-6-16</inkml:trace>
        </inkml:traceGroup>
        <inkml:traceGroup>
          <inkml:annotationXML>
            <emma:emma xmlns:emma="http://www.w3.org/2003/04/emma" version="1.0">
              <emma:interpretation id="{124285FD-495D-4DAB-91D1-D0BC961B72D7}" emma:medium="tactile" emma:mode="ink">
                <msink:context xmlns:msink="http://schemas.microsoft.com/ink/2010/main" type="inkWord" rotatedBoundingBox="8902,12620 9220,11550 10103,11813 9785,12882">
                  <msink:destinationLink direction="with" ref="{1D3CED40-3004-446E-9348-BD0753604365}"/>
                  <msink:destinationLink direction="with" ref="{AB68D2D1-8532-409F-9931-8EC3F6B338CD}"/>
                </msink:context>
              </emma:interpretation>
              <emma:one-of disjunction-type="recognition" id="oneOf1">
                <emma:interpretation id="interp5" emma:lang="en-IN" emma:confidence="0">
                  <emma:literal>€</emma:literal>
                </emma:interpretation>
                <emma:interpretation id="interp6" emma:lang="en-IN" emma:confidence="0">
                  <emma:literal>¥</emma:literal>
                </emma:interpretation>
                <emma:interpretation id="interp7" emma:lang="en-IN" emma:confidence="0">
                  <emma:literal>%</emma:literal>
                </emma:interpretation>
                <emma:interpretation id="interp8" emma:lang="en-IN" emma:confidence="0">
                  <emma:literal>&amp;</emma:literal>
                </emma:interpretation>
                <emma:interpretation id="interp9" emma:lang="en-IN" emma:confidence="0">
                  <emma:literal>T</emma:literal>
                </emma:interpretation>
              </emma:one-of>
            </emma:emma>
          </inkml:annotationXML>
          <inkml:trace contextRef="#ctx0" brushRef="#br0" timeOffset="1823.1708">-5851-971 18 0,'0'0'79'16,"-8"-15"-1"-16,8 15-4 16,-8-16-5-16,8 16-48 15,0 0-5-15,0 0-5 16,-13 11-4-16,9 5-2 0,-3 9 1 15,1 5 0-15,-8 10 0 16,2 6-1-16,-3 4 0 16,1 7-2-16,1 0-1 0,0 0 0 15,6-2-2-15,1 0 1 16,-1-9-1-16,6-5 0 16,1-9 0-16,-2-9 1 15,2-5 0-15,0-18 1 0,0 0-1 16,0 0 1-16,15-6-1 15,-14-15 0-15,-1-8 1 16,3-7-1-16,-2-4-1 16,1-8 0-16,2-6 0 15,2-4 0-15,-3-1 0 0,1-3 1 16,7-1-1-16,-2-1 0 16,2 1 0-16,4 1-1 15,-5 3 1-15,8 4 0 0,1 6 0 16,-1 4 1-16,-3 4-1 15,9 7 0-15,-4 4 1 16,6 4 0-16,1 7-1 0,2 5 0 16,-3 4 0-16,-2 7 0 15,0 3 0-15,-3 1 0 16,-3 12 1-16,-3 7 0 16,-5 4 0-16,-3 10 0 0,-3 3 1 15,-4 6 1-15,-7 2-2 16,-7 5 1-16,-8-1 0 15,1-1-1-15,-5 0 0 0,1-4 0 16,-3-2-2-16,-2-3-2 16,2-4-6-16,-2-4-8 15,12-8-32-15,7 2-28 16,-4-7-5-16,8-3-6 0,7-15-1 16</inkml:trace>
          <inkml:trace contextRef="#ctx0" brushRef="#br0" timeOffset="2353.4459">-5464-753 7 0,'9'16'85'16,"-1"1"-1"-16,-5 0-4 15,-5-1-5-15,0-2-2 16,-13 6-69-16,7 4-2 0,-8 5 1 15,0 2 1-15,-2 1-1 16,2 0 1-16,-3-2-1 16,6-2 1-16,0-2-1 15,5-4-1-15,-3-6 0 16,7-5 1-16,4-11-1 0,0 0 1 16,0 0 0-16,0 0 0 15,0-17 0-15,4-4 0 16,7-5-1-16,-1-7-1 0,9-3 0 15,0-3 0-15,-2-3 0 16,3 2-1-16,2 0 1 16,1 2-1-16,1 1 0 15,-3 5 1-15,1 4-1 0,-2 5 0 16,0 4 0-16,-3 7 1 16,-1 3 0-16,2 5-1 15,-7 4 1-15,3 0-1 16,-14 0 1-16,19 21 0 0,-12-2 0 15,-5 5-1-15,3 4 1 16,-3 6-1-16,2 1 1 16,-2 3-1-16,2 4 0 0,0-2 0 15,0-1 0-15,4 0-3 16,0-4-5-16,1 1-9 16,-4-6-45-16,9-5-20 15,-3-10-4-15,-11-15-5 16,14 7-4-16</inkml:trace>
          <inkml:trace contextRef="#ctx0" brushRef="#br0" timeOffset="2541.0683">-5360-420 19 0,'-35'4'95'16,"0"0"-4"-16,11-2-6 16,14-2-8-16,11-11-10 15,22 2-135-15,25-8-6 0,22-8-11 16,10-9-7-16,14-6-1 15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19:13.3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78B8D9C-1CCE-4550-8284-91A8F143A75F}" emma:medium="tactile" emma:mode="ink">
          <msink:context xmlns:msink="http://schemas.microsoft.com/ink/2010/main" type="writingRegion" rotatedBoundingBox="1149,999 29171,-429 29724,10418 1702,11847"/>
        </emma:interpretation>
      </emma:emma>
    </inkml:annotationXML>
    <inkml:traceGroup>
      <inkml:annotationXML>
        <emma:emma xmlns:emma="http://www.w3.org/2003/04/emma" version="1.0">
          <emma:interpretation id="{4900D967-FCBD-4D8E-BB3F-4202A80AACF2}" emma:medium="tactile" emma:mode="ink">
            <msink:context xmlns:msink="http://schemas.microsoft.com/ink/2010/main" type="paragraph" rotatedBoundingBox="1853,278 29302,712 29255,3693 1806,32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19F5064-636D-46BB-A339-15F0EC6D40FE}" emma:medium="tactile" emma:mode="ink">
              <msink:context xmlns:msink="http://schemas.microsoft.com/ink/2010/main" type="line" rotatedBoundingBox="1853,278 29302,712 29255,3693 1806,3259"/>
            </emma:interpretation>
          </emma:emma>
        </inkml:annotationXML>
        <inkml:traceGroup>
          <inkml:annotationXML>
            <emma:emma xmlns:emma="http://www.w3.org/2003/04/emma" version="1.0">
              <emma:interpretation id="{38056267-639A-48B9-B42A-1C9D37DB9E0B}" emma:medium="tactile" emma:mode="ink">
                <msink:context xmlns:msink="http://schemas.microsoft.com/ink/2010/main" type="inkWord" rotatedBoundingBox="1849,571 9798,696 9755,3385 1806,3259">
                  <msink:destinationLink direction="with" ref="{05A3808E-264A-4D6C-9235-B2121E31FA04}"/>
                </msink:context>
              </emma:interpretation>
              <emma:one-of disjunction-type="recognition" id="oneOf0">
                <emma:interpretation id="interp0" emma:lang="en-IN" emma:confidence="0">
                  <emma:literal>competitive</emma:literal>
                </emma:interpretation>
                <emma:interpretation id="interp1" emma:lang="en-IN" emma:confidence="0">
                  <emma:literal>competition</emma:literal>
                </emma:interpretation>
                <emma:interpretation id="interp2" emma:lang="en-IN" emma:confidence="0">
                  <emma:literal>competitively</emma:literal>
                </emma:interpretation>
                <emma:interpretation id="interp3" emma:lang="en-IN" emma:confidence="0">
                  <emma:literal>competitivity</emma:literal>
                </emma:interpretation>
                <emma:interpretation id="interp4" emma:lang="en-IN" emma:confidence="0">
                  <emma:literal>compactifies</emma:literal>
                </emma:interpretation>
              </emma:one-of>
            </emma:emma>
          </inkml:annotationXML>
          <inkml:trace contextRef="#ctx0" brushRef="#br0">-13027-10734 34 0,'-25'31'81'16,"-3"0"-1"-16,1 4-4 15,1-2-4-15,4 1-60 16,4 1-8-16,3 3-1 0,9-6 0 15,4-7-3-15,2-5 0 16,14-6 0-16,2-6 1 16,7-8 0-16,1 0 2 15,7-16-2-15,3-10 2 0,3-9 0 16,4-8 0-16,2-12 2 16,3-10-1-16,1-6 0 15,4-11 0-15,4-7 1 0,1-6-1 16,2-10 1-16,9-1-2 15,1 0 1-15,4 0-2 16,3 4 0-16,3 6-1 16,-4 11 0-16,0 11-1 15,-5 16-1-15,-7 15 1 0,-7 12-1 16,-9 16 1-16,-6 9-1 16,-9 8 0-16,-4 10 0 15,-7 5 1-15,-6 4 0 16,-3 0 0-16,0 0 0 0,-3-3 0 15,-3-1 0-15,-1-5 1 16,-4-12 1-16,6 13 0 16,-6-13 0-16,0 0 0 15,-8 0 0-15,-4-2 1 0,-9-3-2 16,-4 2 0-16,-6 3-1 16,-6 0 0-16,-8 13 0 15,-3 11-1-15,-6 8 0 16,-5 11 1-16,0 14-1 0,-4 7 0 15,-1 15 1-15,-2 8-2 16,2 6 1-16,2 4 0 16,6 2 0-16,8 0-1 0,6-4 0 15,14-8 1-15,8-6 0 16,17-14 0-16,6-9 0 16,18-13 1-16,10-13 1 15,12-16 0-15,12-10 1 0,8-9-1 16,10-19 2-16,0-9-2 15,6-11 1-15,1-7-1 16,-5-10 0-16,-3-3-1 0,-2-9 1 16,-3-2-1-16,-10 0 0 15,0 0 1-15,-9 4-1 16,-1 7 1-16,-6 11-2 16,-8 9 1-16,-5 16 0 0,-5 12 1 15,-10 14-1-15,-5 14 1 16,-7 16 0-16,-3 8 1 15,-10 10-1-15,-2 6 0 16,-2 2 0-16,0 2-1 0,5-4-1 16,9-7 0-16,2-6 0 15,9-11 1-15,14-10-2 16,9-12 2-16,10-8 0 16,7-11 0-16,5-13 2 0,-3-7 0 15,-4-6 0-15,-2-6 0 16,-13-4 1-16,-6-5-1 15,-11 0 1-15,-15 1-1 16,-6 1 0-16,-12 4-1 0,-12 6 0 16,-5 6-1-16,-9 10 0 15,-6 9 0-15,-3 11 0 16,-1 4-1-16,0 7 1 16,6 6-1-16,5 1 0 0,11 0 0 15,12-3 0-15,20-11 0 16,11 0 0-16,18-15 0 15,17-5 0-15,10-6 1 16,14-4 0-16,5 0 0 0,7 0 0 16,-3 4 0-16,-3 8 0 15,-5 10-1-15,-6 9 1 16,-5 4 0-16,-16 14 0 0,-8 10 0 16,-9 5 1-16,-8 8-1 15,-11 4 1-15,-8 3-1 16,-3 1 1-16,-9 1-1 15,-6-5 0-15,-3-1 0 0,5-7-1 16,3-7 1-16,0-9 0 16,6-7 0-16,7-15 1 15,0 0 0-15,11-5 0 16,6-19 0-16,7-6 1 0,4-10-1 16,10-3 0-16,3-7 0 15,6 1-1-15,2-1 1 16,2 6-1-16,0 4 0 0,-3 10-1 15,-1 11 1-15,-6 10-1 16,-7 9 0-16,-3 6 0 16,-7 14 0-16,-7 6 0 15,-3 5 0-15,-8 3 1 0,-2 2 0 16,-4-1 0-16,0-1 1 16,-5-8-1-16,0-5 0 15,3-4 1-15,2-17 0 16,0 0-1-16,0 0 1 0,14-11 1 15,4-12-1-15,4-5 0 16,2-6 0-16,4-5 0 16,6-2 0-16,-3-2-1 15,2-1 0-15,1 6 0 0,-1 4 0 16,2 7-1-16,-6 6 1 16,-2 11 0-16,-1 10 0 15,-5 8 1-15,-5 15-1 16,-6 7 1-16,-2 3 0 0,-2 4 0 15,0 6 0-15,-1-6-1 16,10-1-2-16,2-10-3 16,16-4-2-16,3-12-4 0,16-9-4 15,2-4-1-15,6-14 0 16,0-7 3-16,-2-14 4 16,-4-1 6-16,-15-12 7 15,-5-1 6-15,-12-7 3 0,-9-4 2 16,-7-5 1-16,-2-6-3 15,-4 1-3-15,1-1-3 16,-6 3-3-16,-1 7-1 0,2 9 0 16,-1 6-1-1,2 16-2-15,1 11 1 0,2 22 0 16,0 0 0-16,-19 36 0 16,13 11-1-16,0 19 0 15,-1 14 0-15,2 17 1 0,-1 15 1 16,-3 13-2-16,2 10 0 15,-4 10 0-15,-1 4-1 16,-4 4 0-16,-4 6-1 16,-4 1-2-16,-5-2 0 0,-4-4 0 15,-7-10-1-15,3-7 2 16,-2-20 0-16,0-15 1 16,7-18 0-16,5-20-3 15,3-23-5-15,9-21-24 0,15-20-44 16,0-24-2-16,4-23-10 15,8-21-4-15</inkml:trace>
          <inkml:trace contextRef="#ctx0" brushRef="#br0" timeOffset="290.8316">-9531-11059 29 0,'12'-82'81'0,"-3"11"-1"15,5 13-2-15,-2 6-35 16,5 6-8-16,6 3-11 15,2 9-7-15,6 4-6 16,7 8-2-16,-2 8-1 0,6 7-3 16,1 7 0-16,1 7-1 15,-3 13-2-15,-3 6-1 16,-1 7-2-16,-8 3 0 0,-7 8 0 16,-10 2 0-16,-10 2-1 15,-8 2 1-15,-12-4 1 16,-9-1-1-16,-3-5-3 15,2-5-4-15,-3-11-13 0,9-12-36 16,8-7-20-16,14-5-7 16,0-19-4-16,4-7 3 15</inkml:trace>
          <inkml:trace contextRef="#ctx0" brushRef="#br0" timeOffset="897.3322">-8969-11298 53 0,'18'-10'73'0,"3"-4"0"16,7-3-29-16,4-2-7 16,11-4-10-16,4-5-9 15,2-5-7-15,1 0-4 16,-3-3-3-16,-4 2-3 0,-12 3 3 16,-9 2 1-16,-5 3 1 15,-15 7 3-15,-2 19-1 16,-16-16 1-16,-1 16-1 15,-13 5 1-15,1 13-3 0,-4 7-2 16,-4 9-1-16,2 8 0 16,-1 5-2-16,8 2 1 15,6 0-2-15,17 1 0 16,5-5-1-16,13-7 0 0,18-5 0 16,15-14 0-16,7-5 1 15,14-6-4-15,-4-8-4 16,10-7-5-16,-3-11-9 15,-3-3-15-15,-6-4-15 0,-10-6-7 16,-5-2-1-16,-13-7 6 16,4-6 5-16,-15 2 14 15,-2-6 12-15,-2-4 21 0,-3-1 19 16,2-1 10-16,-1-4 1 16,-2 0 2-16,2 6-3 15,-4-6-1-15,4 10 2 16,-7-3-1-16,5 7 1 0,-6 4 0 15,2 7 0-15,-2 6 0 16,-1 7-2-16,-2 6-4 16,-5 16-1-16,0 0-3 15,0 0-4-15,0 23-2 0,-1 11-4 16,-7 19-4-16,1 12 0 16,-3 9 1-16,0 9-1 15,4 7-1-15,-4 2-1 0,6 2-6 16,-1-2-9-16,5-6-33 15,-2-1-36-15,-3-7-2 16,1-8-8-16,0-13-5 16</inkml:trace>
          <inkml:trace contextRef="#ctx0" brushRef="#br0" timeOffset="1196.4195">-8115-11480 10 0,'25'-18'84'0,"7"-1"4"0,9 2-3 16,4-1-5-16,4-1-42 16,5 4-9-16,4 5-8 15,-3-2-7-15,-4 4-5 0,-5 4-3 16,-6 2-3-16,-8 2-3 15,-6 5 0-15,-12 8-2 16,-8 1-2-16,-6 5-2 16,-6 0-5-16,1 6-9 0,-13 3-38 15,10-7-22-15,6 0-6 16,2-10-3-16,8-2-4 16</inkml:trace>
          <inkml:trace contextRef="#ctx0" brushRef="#br0" timeOffset="2231.8157">-7433-11518 11 0,'14'-22'82'0,"7"1"4"15,10 0-2-15,2-2-4 16,12 1-45-16,2 5-8 0,2-5-6 16,1 1-7-16,1 2-4 15,-3 1-4-15,-6 3-2 16,-6 0-1-16,-8 5-1 0,-5 4 1 15,-8 4 0-15,-2 2 1 16,-13 0 0-16,7 21-1 16,-7 0 1-16,0 1 0 15,0 8-2-15,-6-2-1 0,5 4-3 16,-7-3-5-16,8 5-10 16,-5 12-57-16,5-24-11 15,6-4-4-15,-6-18-6 0,24 18-5 16</inkml:trace>
          <inkml:trace contextRef="#ctx0" brushRef="#br0" timeOffset="1912.0817">-7051-12276 45 0,'0'0'87'15,"0"0"-3"-15,0 0-3 0,14-6-5 16,-45 6-53-16,31 0-8 16,0 19-3-16,0 5-3 15,0 9-3-15,-5 11-3 16,-2 12 1-16,-9 11 0 0,0 9-1 16,-6 5 1-16,-6 5-2 15,0 0 1-15,-2-3-2 16,0-2-2-16,1-7-4 15,5-5-7-15,8-6-16 0,3-6-52 16,5-11-2-16,0-12-8 16,5-12-4-16</inkml:trace>
          <inkml:trace contextRef="#ctx0" brushRef="#br0" timeOffset="1558.7645">-7241-12233 69 0,'-4'-17'92'16,"-4"2"-4"-16,1 0-4 15,2 3-3-15,5 12-63 16,-1-21-7-16,1 21-13 0,0 0-20 16,-13-12-54-16,13 12-4 15,0 0-9-15,-9 12-5 16</inkml:trace>
          <inkml:trace contextRef="#ctx0" brushRef="#br0" timeOffset="2386.4543">-6784-11865 59 0,'0'-28'81'0,"6"7"-2"16,0 3-19-16,1-1-50 15,14 12-73-15,-4 7-10 0,-1 0-7 16</inkml:trace>
          <inkml:trace contextRef="#ctx0" brushRef="#br0" timeOffset="3087.4414">-6575-11775 45 0,'14'8'80'0,"-14"-8"0"15,7 12-2-15,1 4-36 16,-7-1-11-16,4 5-2 16,-1 0-8-16,-1 3-6 15,0 0-1-15,1-2-4 0,1 0-1 16,2-2-3-16,-1-6-2 16,-4 0-1-16,-2-13 1 15,8 17 0-15,-8-17 0 0,0 0 1 16,9 12 1-16,-9-12 0 15,0 0 0-15,11-3 0 16,2-8-3-16,-2-4-3 16,8-8 0-16,4-4 0 0,3-5 0 15,5-7-9-15,5 3-5 16,-2-4-3-16,0 9-4 16,-6 0-1-16,-3 10-2 0,-2 6-2 15,-3 9-3-15,-9 6-2 16,-11 0 0-16,15 11-3 15,-13 5 0-15,-2-1 1 16,0 3 2-16,2-2 13 0,-1-2 18 16,4-1 14-16,-5-13 11 15,15 19 10-15,1-16 3 16,2 1 2-16,4-4 1 16,9-4-6-16,1-4-9 0,6-2-8 15,-1-5-4-15,5-1-3 16,-7-2-2-16,2-1-1 15,-7-3-3-15,-6 5-1 16,-7 1 0-16,-3 0 0 0,-7 6-1 16,-7 10 0-16,-10-6 0 15,-5 7 0-15,-7 14 0 16,-5 7-1-16,-5 7-1 0,-1 8 1 16,0 1-1-16,2 5 0 15,7 0 0-15,15-2 0 16,7 1 1-16,6-5 0 15,24-4 0-15,13-7 2 16,8-4-1-16,9-5 3 0,5-7-6 16,5-5 0-16,1-5 0 15,-8-5 0-15,4-6-11 16,-12-13-26-16,-14 3-49 16,7-4-4-16,-9 4-5 0,-3-6-6 15</inkml:trace>
        </inkml:traceGroup>
        <inkml:traceGroup>
          <inkml:annotationXML>
            <emma:emma xmlns:emma="http://www.w3.org/2003/04/emma" version="1.0">
              <emma:interpretation id="{C9B4D93F-6D14-441D-9705-AA9F1FBC3668}" emma:medium="tactile" emma:mode="ink">
                <msink:context xmlns:msink="http://schemas.microsoft.com/ink/2010/main" type="inkWord" rotatedBoundingBox="10939,422 17488,525 17446,3198 10897,3094">
                  <msink:destinationLink direction="with" ref="{05A3808E-264A-4D6C-9235-B2121E31FA04}"/>
                </msink:context>
              </emma:interpretation>
              <emma:one-of disjunction-type="recognition" id="oneOf1">
                <emma:interpretation id="interp5" emma:lang="en-IN" emma:confidence="0">
                  <emma:literal>Advantage</emma:literal>
                </emma:interpretation>
                <emma:interpretation id="interp6" emma:lang="en-IN" emma:confidence="0">
                  <emma:literal>advantage</emma:literal>
                </emma:interpretation>
                <emma:interpretation id="interp7" emma:lang="en-IN" emma:confidence="0">
                  <emma:literal>Advantag</emma:literal>
                </emma:interpretation>
                <emma:interpretation id="interp8" emma:lang="en-IN" emma:confidence="0">
                  <emma:literal>Advanta</emma:literal>
                </emma:interpretation>
                <emma:interpretation id="interp9" emma:lang="en-IN" emma:confidence="0">
                  <emma:literal>Advatoy</emma:literal>
                </emma:interpretation>
              </emma:one-of>
            </emma:emma>
          </inkml:annotationXML>
          <inkml:trace contextRef="#ctx0" brushRef="#br0" timeOffset="5002.256">-4015-11620 63 0,'-33'-11'89'16,"7"1"-4"-16,11-1-3 15,15-3-1-15,22 2-60 16,9-1-7-16,22-2-4 16,9-2-3-16,16-1-3 0,6-2-4 15,10 5-3-15,0-8-2 16,0 3-2-16,1 4-1 16,0-1 0-16,0 1 0 0,1 0 2 15,-3 7 2-15,1-6 1 16,-1 8 1-16,-3-3 2 15,-6 5 0-15,-10-3 1 16,-7 2 0-16,-15-1 2 16,-6 3 1-16,-14-3 1 0,-9 1 0 15,-23 6 0-15,10-11 0 16,-10 11-1-16,-14-7 0 16,-4 6-2-16,-7-2-1 0,-6 2-1 15,-1 1 0-15,-4 0 0 16,2-1 1-16,3 2 0 15,3 0 0-15,3 2 0 16,6-2 0-16,3 1-1 0,16-2 0 16,-19 5-1-16,19-5 1 15,0 0-1-15,0 0 1 16,0 0-1-16,0 0 2 0,0 0 0 16,0 0 1-16,0 0 2 15,0 0-1-15,0 0 1 16,0 0 0-16,0 0 1 15,0 0-2-15,0 0 1 0,0 0-2 16,0 0-1-16,0 0 0 16,0 0-1-16,0 0 0 15,0 0-1-15,-12 0 1 16,12 0-1-16,-16 10 1 0,0 1-1 16,1 8 0-16,-8 4 1 15,-4 7 0-15,-1 4 0 16,0 3 0-16,0 2 0 15,4 2 0-15,4-1 0 0,8-2 0 16,1-5-1-16,9-1 1 16,2-6 0-16,14-6 0 15,1-2 0-15,7-7 1 16,5-7-1-16,8-4 1 0,-1-2-1 16,7-10 1-16,-1-6-1 15,-3-3 0-15,3-8 0 16,-3-6 0-16,-4-9 1 15,-8-5-1-15,-1-7 1 0,-2-9 0 16,-6-2 1-16,-2-7-1 16,0-2 1-16,-5 0-1 15,2 4 0-15,0 2 1 16,-5 7-1-16,2 9 0 0,-2 8 0 16,-3 8 1-16,-1 11-2 15,-2 5 0-15,2 11 0 16,-2 11 0-16,0 0-1 15,0 8 1-15,0 17 0 0,-2 7-1 16,2 15 0-16,0 6 1 16,0 12 0-16,0 6 0 15,8 11-1-15,3 2 0 0,6 3-3 16,1-3-3-16,5-4 0 16,1-3-1-16,4-10-4 15,-4-7-4-15,3-4-11 16,-4 2-45-16,-3-26-10 15,-3-6-4-15,-1-13-3 0</inkml:trace>
          <inkml:trace contextRef="#ctx0" brushRef="#br0" timeOffset="3993.6958">-3830-12002 13 0,'0'0'88'0,"0"0"0"0,0 0-6 15,0 0-5-15,0 0-1 16,-54 15-75-16,49 7-2 15,0 7 0-15,-3 10 1 0,-4 8 0 16,-2 5 0-16,-6 8 0 16,0 3 0-16,1 4 0 15,2-5 0-15,1-4 0 0,4-6 1 16,4-12 2-16,4-2 1 16,4-15 3-16,0-7 1 15,0-16 0-15,9-2 1 16,6-20-1-16,2-8 0 0,5-11-2 15,2-11-2-15,1-12-2 16,5-9-1-16,1-5-1 16,2-8 0-16,2-4-1 15,5-1 1-15,0 0 0 0,1 7 0 16,3 5 0-16,0 14 1 16,-5 9 0-16,0 12 0 15,-4 15 1-15,-7 14-1 0,-5 12 0 16,-3 8 0-16,-5 17 0 15,1 12-2-15,-2 11 1 16,-3 9-1-16,1 12 1 16,-6 8-1-16,-1 11 0 15,-5 4-1-15,-1 1 0 0,1-2-1 16,-2 0-2-16,-6-6-3 16,1-3-4-16,2-12-9 15,2-10-14-15,-3-4-35 0,2-17-14 16,-3-12-6-16,-5-12-4 15</inkml:trace>
          <inkml:trace contextRef="#ctx0" brushRef="#br0" timeOffset="5390.6543">-1961-11921 79 0,'0'-12'89'15,"0"12"-3"-15,0 0-5 16,0 0-1-16,-1 6-63 16,2 19-6-16,6 1-4 15,4 12-1-15,-3 2-1 0,0 9-2 16,2 1 0-16,0-3-2 16,-3-2 0-16,2-4-1 15,-1-5 0-15,3-8 0 16,2-4 0-16,3-7 2 0,3-8 0 15,1-8 1-15,7-1 0 16,0-15 1-16,1-6 1 16,0-9 0-16,6-9-1 15,-4-8 0-15,0-7-2 0,2-7 0 16,-1-4-2-16,2 4-2 16,4-3-3-16,-2 12-4 15,-2 2-6-15,-2 14-5 0,-3 8-7 16,-3 13-17-16,-3 15-27 15,-6 3-15-15,-3 11-4 16,2 6-2-16</inkml:trace>
          <inkml:trace contextRef="#ctx0" brushRef="#br0" timeOffset="6550.5308">-1022-11785 23 0,'23'6'76'0,"1"-6"1"0,-7 0-2 16,3-4-34-16,6-5-8 15,-10-5-16-15,3-2-8 16,-11-5-5-16,2 3-1 0,-10 2-1 16,-4 0 1-16,-6 3 1 15,-9 4 2-15,-7 7 1 16,0 2 1-16,-4 2 1 16,-2 11-2-16,0 4 0 0,-2 5-2 15,1 2-1-15,5 2-1 16,2 2-2-16,5-1-1 15,0 1-1-15,13-4 0 0,4-3-1 16,4-3 2-16,10-4-1 16,3-3 1-16,5-4 1 15,6-4 1-15,0-3 2 16,-1-1 1-16,-1-8 2 0,0-2-2 16,-3-2 1-16,-1-1-1 15,-5-1 0-15,3 0-1 16,-8 4-3-16,-8 11-1 15,13-17-1-15,-13 17-1 16,0 0 1-16,0 0-1 16,4 6 0-16,-4-6 1 0,0 24 0 15,3-11 1-15,1 2-1 16,7-1 1-16,1-3 0 16,5-2 1-16,6-5-1 0,0-3 1 15,2-1-1-15,3-5 2 16,0-6-1-16,2-2 1 15,-3-4 0-15,-3-4 0 16,-1 0 1-16,-3-4-1 0,-3 3-1 16,3 0 0-16,-4 5 0 15,-4 3-1-15,3 2-1 16,-15 12 0-16,18-5-1 0,-18 5 0 16,10 9 0-16,-6 6 1 15,-2 2 0-15,-2 2 0 16,1 1 1-16,2 1 0 15,-1-4 0-15,4-1 1 16,-1 0-1-16,-5-16 0 0,19 18 1 16,-8-16 0-16,3-2 1 15,3-5-1-15,-3-4 1 16,2-7 0-16,3-1 0 0,-3-3-1 16,0-4 0-16,3 1 0 15,-1 2 0-15,-2 3-1 16,0 3-1-16,-3 7 1 15,1 6-1-15,-14 2 0 0,21 7 1 16,-12 9-1-16,2-1 1 16,0 6 0-16,2-1 0 15,3-1-1-15,3-1 0 0,5-5-1 16,6-5-1-16,1-1 1 16,3-3-1-16,3-4 0 15,-4-3 1-15,5-6 1 16,-10-5 1-16,-1-3 1 0,-6-7 0 15,-1-4 1-15,-2-4 0 16,-4-7 0-16,-2-3 0 16,-1-7-1-16,1-4 0 0,-2-4 1 15,2 0-1-15,-3-2-1 16,-1 2 2-16,0 4-2 16,-4 6 2-16,2 4 0 15,-4 11 0-15,0 7 0 0,3 8 0 16,-5 17-1-16,0-15 0 15,0 15 0-15,0 7-1 16,-7 13 1-16,2 7-2 16,0 8 1-16,-4 10-1 0,4 8 2 15,1 8-1-15,3 6 0 16,-1 7-1-16,10-1-2 16,6 3-2-16,-3-4 0 15,5-2 0-15,0-4-1 0,-1-9 2 16,-1-8-1-16,0-12 0 15,-4-8 1-15,6-9-4 16,-1-16-8-16,7-13-57 16,0-1-7-16,1-10-5 0,1-8-7 15,-2-7 4-15</inkml:trace>
          <inkml:trace contextRef="#ctx0" brushRef="#br0" timeOffset="6739.1792">146-12016 13 0,'-23'-4'97'0,"23"4"-3"15,-14-10-6-15,23 1-5 16,11-4-2-16,5-4-75 16,19 6-16-16,-1 7-50 15,16-10-22-15,0 0-4 0,4 2-7 16,0 4-4-16</inkml:trace>
          <inkml:trace contextRef="#ctx0" brushRef="#br0" timeOffset="8047.9683">938-11929 55 0,'23'29'76'0,"0"-6"-3"16,-2-5-3-16,1-5-37 0,-2-2-13 15,-3-5-9-15,-1-6-7 16,-4-2-3-16,-4-10 0 15,-5-3 0-15,-3-5 2 0,-7-2 0 16,-9 1 4-16,-1-2 1 16,-10 3 5-16,-5 3 2 15,0 4-1-15,-7 5-1 16,0 7 0-16,-4 1-3 0,1 9-3 16,2 4-2-16,3 6-2 15,-1 3-2-15,9 4-1 16,3 1-2-16,10 1-3 15,8-2-1-15,8-2 0 0,8-1 0 16,17-5 0-16,9-6 1 16,4-5 3-16,7-3 4 15,-1-4 3-15,2-7 1 16,-6-5 2-16,-5-3 1 0,-7-4 0 16,-9 2 0-16,0-3-3 15,-10 5-2-15,-2 4-2 16,-7 11-1-16,3-15-2 15,-3 15 1-15,0 0-2 0,-9 5 1 16,3 7 0-16,3 1 0 16,0 4 1-16,3-1-1 15,4-1 1-15,11 0-1 16,9-4 1-16,10-3 0 0,6-5-1 16,7-3 1-16,4-3 0 15,1-9 1-15,2-3-1 16,-6-4 2-16,-5-6-1 15,-5 2 1-15,-10-6-1 0,-4 0 1 16,-8-3 0-16,-7 1 0 16,-2 4 0-16,-4-1 1 15,-3 4-2-15,0 5 0 16,0 4 0-16,-7 3-1 0,7 12 0 16,0 0-1-16,-15-4 0 15,7 11 0-15,-1 14 1 16,-3 6-1-16,1 6 1 0,-2 14 0 15,-1 9 0-15,-2 9 0 16,3 11 0-16,-1 7 0 16,1 9 0-16,4 9 0 15,-4 12 0-15,4 2-1 0,1 10 1 16,-3 5 1-16,2 4-1 16,-3 0 0-16,-4 0 0 15,-4-2-2-15,-4-8 0 16,-9-10 0-16,-4-10 0 0,-11-13-1 15,-9-13 2-15,-10-15-1 16,-5-16 1-16,-6-16 2 16,-1-17 1-16,-6-15 0 0,4-13 0 15,-1-21 0-15,8-15-1 16,4-14 0-16,15-12-1 16,6-15 0-16,13-3-2 15,15-9 1-15,15-2-1 0,8 3 0 16,21 1 1-16,16 2-1 15,8 7 3-15,15 4-1 16,3 9 2-16,20 7-1 16,1 8 1-16,10 3 0 0,6 6-1 15,4 6-1-15,4 3 0 16,1 1 0-16,3 3 0 16,-6 0 0-16,0 2-1 15,-7 1 1-15,-5 0 1 0,-2-2-1 16,-7 3 0-16,-8 1 1 15,-9 3 0-15,-8 3-1 16,-10 3 2-16,-9-1 0 16,-12 7-1-16,-11 1 1 0,-11 7-1 15,-9-3 0-15,0 17-1 16,-20-21 0-16,-5 17 0 16,-6 4-1-16,-8 6 0 15,-4 9 1-15,-5 7 0 0,-2 10 0 16,2 7 0-16,2 3 0 15,6 1 0-15,8 4 0 16,9-4 0-16,14-1 0 16,9-8 1-16,17-6 1 0,19-7 0 15,15-4 0-15,12-9 1 16,11-5-1-16,4-3-1 16,1-8-1-16,-4-6-2 0,-7-4-3 15,-11-1-1-15,-16-3-3 16,-12 4-2-16,-15-1 0 15,-14 19 0-15,-9-17-1 16,-19 17-4-16,-23 0-20 0,-18 11-46 16,-14 8 0-16,-27-3-3 15,-18 4-5-15</inkml:trace>
        </inkml:traceGroup>
        <inkml:traceGroup>
          <inkml:annotationXML>
            <emma:emma xmlns:emma="http://www.w3.org/2003/04/emma" version="1.0">
              <emma:interpretation id="{A3A2F424-C107-462E-84B6-9994D39BADCF}" emma:medium="tactile" emma:mode="ink">
                <msink:context xmlns:msink="http://schemas.microsoft.com/ink/2010/main" type="inkWord" rotatedBoundingBox="25408,1336 29291,1398 29278,2228 25395,2166"/>
              </emma:interpretation>
              <emma:one-of disjunction-type="recognition" id="oneOf2">
                <emma:interpretation id="interp10" emma:lang="en-IN" emma:confidence="0">
                  <emma:literal>Economies</emma:literal>
                </emma:interpretation>
                <emma:interpretation id="interp11" emma:lang="en-IN" emma:confidence="0">
                  <emma:literal>E anomies</emma:literal>
                </emma:interpretation>
                <emma:interpretation id="interp12" emma:lang="en-IN" emma:confidence="0">
                  <emma:literal>E canonries</emma:literal>
                </emma:interpretation>
                <emma:interpretation id="interp13" emma:lang="en-IN" emma:confidence="0">
                  <emma:literal>Economics</emma:literal>
                </emma:interpretation>
                <emma:interpretation id="interp14" emma:lang="en-IN" emma:confidence="0">
                  <emma:literal>Economises</emma:literal>
                </emma:interpretation>
              </emma:one-of>
            </emma:emma>
          </inkml:annotationXML>
          <inkml:trace contextRef="#ctx0" brushRef="#br0" timeOffset="1.65372E6">10386-11135 43 0,'20'-19'85'0,"-1"6"0"16,-2 3-6-16,-6-1-5 0,-11 11-55 16,0 0-9-16,17 0-2 15,-17 0-3-15,18 16-3 16,-14 3-2-16,-2 6 1 0,2 5-2 15,-2 4 2-15,-1 1-2 16,0 2 1-16,3-3 0 16,2-1 0-16,-1-2 1 15,12-7 0-15,6-1 1 0,3-9-1 16,3-6 2-16,7-1-1 16,1-7 1-16,2-2-1 15,-5-9 2-15,-1-3-1 16,-7-6 0-16,-10-5 0 0,-1-2-1 15,-9-4 0-15,-5 2 0 16,-1-5 1-16,-8 2-1 16,-8 1 0-16,-4 5 0 0,1 6-3 15,-11 4-1-15,1 9-6 16,-1 0-7-16,-2 7-15 16,-5 3-31-16,7 3-22 15,9-1-5-15,1-1-4 0</inkml:trace>
          <inkml:trace contextRef="#ctx0" brushRef="#br0" timeOffset="1.65463E6">10750-11190 68 0,'38'-12'80'0,"1"-2"-3"16,4 3-5-16,-3 2-44 0,0 0-8 15,3 7-10-15,0 2-4 16,-2 5-2-16,-10 9-4 15,0 2 1-15,-1 10-1 16,-5 1 1-16,-6 4-1 0,-3 2 2 16,-1 1-1-16,-7-2 2 15,-3-1 0-15,3-2 1 16,-4-3 1-16,0-4 0 16,2-5 1-16,-2-6 0 0,-4-11 1 15,14 16-1-15,-14-16 1 16,21-3-1-16,-12-7 0 15,6-8-2-15,-3-4 0 16,5-5-1-16,3-4-1 0,2-2-1 16,2 0 0-16,3 2 0 15,-1 1-2-15,3 4 2 16,-3 4-1-16,5 6 0 16,-7 5 0-16,2 5 0 15,-3 5-1-15,-2 2 0 0,-3 5 1 16,-4 6-1-16,4 3 1 15,-5 3 0-15,1 7 0 16,-4-3 0-16,1 2 0 0,-6-2 0 16,3-1 0-16,3-4 0 15,-5 0 1-15,-6-17 0 16,18 13-1-16,-18-13 2 16,22-2 0-16,-9-7-1 0,3-2 1 15,4-7 0-15,0-2 0 16,-1-4-1-16,0-3 1 15,1 7-1-15,2-3 0 16,-1 2 0-16,2 3 0 0,-2 3-1 16,-3 4 1-16,-1 6-1 15,2 5-1-15,1 3 2 16,-1 9-2-16,-6 2 1 0,2 6-1 16,-2 4 1-16,-2 5-1 15,4 1 1-15,-3 3-1 16,8-5-1-16,-3-1-1 15,5-1-1-15,2-7 0 0,4-2-2 16,-1-5 1-16,0-8-1 16,-2-4 1-16,-2-3 0 15,1-8 2-15,-2-6 1 16,-1-2 1-16,-6-9 3 0,0-2-2 16,1-2 2-16,-6-1 0 15,5-1 0-15,-4 2 1 16,2 2 0-16,-3 3 0 15,3 7 0-15,-6 2 2 0,2 7-3 16,-9 11 2-16,12-9-2 16,-12 9 0-16,0 0-2 15,7 16 1-15,-4 1-1 0,-2 2-1 16,2 5 2-16,1 1-2 16,0 0 2-16,4 2-1 15,5-2-2-15,2-4-4 16,5 1-14-16,4-6-59 15,4-10-4-15,3-6-6 0,-3-3-5 16</inkml:trace>
          <inkml:trace contextRef="#ctx0" brushRef="#br0" timeOffset="1.65479E6">12925-11444 30 0,'-13'-34'88'0,"1"3"-2"0,0 8-8 15,1 0-14-15,7-23-77 16,4 34-55-16,0 12-9 16,0 0-5-16,8 0-6 15</inkml:trace>
          <inkml:trace contextRef="#ctx0" brushRef="#br0" timeOffset="1.65546E6">13195-11206 30 0,'47'7'81'0,"-2"-7"-2"0,-3-2-3 15,-9-9-4-15,-6-4-60 16,1 1-4-16,-8-3-3 16,-5 2-1-16,-10-4 0 15,-3 1-1-15,-2 1 1 0,-8 1 2 16,-10 4-1-16,-2 2 1 15,-4 7 2-15,-3 3-1 16,-2 0 1-16,-3 13-1 16,-2 6 0-16,5 4-1 0,0 3-3 15,7 3 0-15,3 3-1 16,11-2-1-16,8-1 0 16,4 2 0-16,11-8 0 15,11-5 1-15,8-5 0 16,7-1 1-16,6-6 0 0,6-6 0 15,3 1 1-15,4-11-1 16,1-5-1-16,3-2 0 16,-1-8 0-16,-4-1 0 15,3-6 0-15,-7-5 0 0,-7-1-1 16,-1-3 1-16,-7 2-1 16,-8 2 1-16,-6 3 0 15,-5 3-1-15,-6 5 0 0,-10 4 1 16,-5 6-1-16,0 16-1 15,-4-17 1-15,4 17-2 16,-17-2 1-16,17 2-2 16,-15 7 1-16,10 9-1 0,5-2 1 15,8 10 0-15,5 1 1 16,10 3-1-16,1 3 1 16,7-2-1-16,0 3 1 15,-3-2 0-15,-1-1-1 0,-7-1 2 16,-8-5-2-16,-11 1 1 15,-9-4 0-15,-17 1 1 16,-14-2-2-16,-8-4-1 0,-13 1-3 16,-7-1-7-16,-10-3-9 15,-6 1-23-15,3-2-41 16,-14 6-5-16,-5-2-3 16,-9 3-4-16</inkml:trace>
          <inkml:trace contextRef="#ctx0" brushRef="#br0" timeOffset="1.652E6">6863-11253 38 0,'-45'-17'75'0,"7"0"-1"16,6-8 0-16,8 1-50 0,4-2-2 16,8 1-2-16,6 1-3 15,4-1-4-15,2 5-5 16,2-2-2-16,6 2-3 0,-1 1-1 16,-2 0-1-16,-3-4 0 15,-2 2 1-15,-2-2 3 16,-7-1 0-16,-8 8 2 15,-8-2 1-15,-5 9 0 0,-11 4 1 16,1 5-1-16,-5 9 1 16,-4 9-3-16,-2 8-1 15,0 4-2-15,2 7-1 16,3 5-1-16,6-1-1 0,8 5 0 16,8 0-1-16,9-2 1 15,11 5-1-15,4-7 1 16,17 0-1-16,7-1 1 15,6-3-1-15,7 0 0 0,-3-4 0 16,6 0 0-16,-5-4 1 16,1 0 0-16,-5-5 0 15,-5-2-1-15,-6-7 1 16,-6 1 0-16,-3-7 0 0,-11-10 1 16,16 15-1-16,-16-15 1 15,0 0 0-15,-9 0 1 16,-6 3-1-16,-5-3 1 15,-8-3-1-15,-10 11 0 16,-9 1 0-16,-6 7 0 0,-8 7 0 16,-2 8 0-16,-4 10 2 15,-1 3-2-15,2 4 2 16,7 2-1-16,7 5 0 16,10 0-1-16,12-1 1 0,12-4-1 15,9 1-1-15,9-3 1 16,16-5 0-16,12-4 1 15,12-6-1-15,14-7 1 0,13-9 0 16,11-7 1-16,10-10-1 16,7-8-1-16,6-8 0 15,-1-7 0-15,2-5 0 16,-8-2-2-16,-8 0-1 0,-4-4-1 16,-8 4-3-16,-14 0-4 15,0 6-7-15,-14 1-15 16,-3-6-50-16,-3 15-4 15,-5 1-6-15,-4 1-3 0</inkml:trace>
          <inkml:trace contextRef="#ctx0" brushRef="#br0" timeOffset="1.65279E6">7909-11082 82 0,'-17'-7'90'0,"1"4"-7"0,1-1-5 16,-8-1-3-16,0 4-72 15,0 2-1-15,-2 14-2 16,-2 6 1-16,-1 10-2 16,-3 3 2-16,0 9-1 0,3 10 1 15,3-1 1-15,-1 6-1 16,7-3 2-16,6 0-1 16,12-5 1-16,3-6-1 15,14-8 1-15,13-9-1 0,10-8 1 16,7-5 0-16,9-11-1 15,12-3-2-15,5-11-5 16,1-10-4-16,6-2-8 16,3-13-8-16,-5 2-7 15,-1-9 2-15,-4 0 1 0,-6-2 7 16,-8-3 10-16,-3 4 10 16,-10-3 12-16,-7 12 10 15,-6-4 7-15,-8 11 0 0,-9 4-2 16,-3 6-3-16,-12 18-9 15,11-12-4-15,-11 12-3 16,-4 19-3-16,-3 6-2 16,-6 1-1-16,2 13 0 0,-3-2 0 15,5 4 0-15,0 4 0 16,-1-6 0-16,10-2 0 16,2-3 1-16,12-4-1 15,7-6 2-15,8-7-1 0,5-10 3 16,10-3-2-16,8-4 1 15,3-7 1-15,-1-10-1 16,2-2 0-16,-2-7-1 16,-7 0 1-16,-9-4-2 0,-3-7 2 15,-7 1-1-15,-9-3 1 16,-7 0-1-16,-8 0-1 16,-4 1 1-16,-10 2-1 0,-15 8-1 15,-7 6 0-15,-12 11 1 16,-10 5-2-16,-6 6 0 15,-6 6-3-15,9 14-7 16,-8-1-21-16,-6 4-50 0,27 1-3 16,11-9-5-16,10-4-6 15</inkml:trace>
          <inkml:trace contextRef="#ctx0" brushRef="#br0" timeOffset="1.65329E6">9440-11194 60 0,'34'12'83'0,"-10"7"-4"0,-8-3-4 15,-9 6-5-15,10 3-66 16,-14 5-3-16,0 0 1 15,-2 3-3-15,-1-1 0 16,0 2-2-16,0-2-1 16,-3-1 2-16,-2-5-1 0,-2-1 1 15,-1-7 4-15,5-4 3 16,3-14 3-16,-6 16 0 16,6-16 2-16,0 0 0 0,0-14-1 15,4-3-1-15,5-7-2 16,9-4-2-16,0-5-1 15,6-5-2-15,5-4 0 0,-3 3 0 16,12 1 0-16,-4 1-1 16,4 7 0-16,-4 4 1 15,3 4-2-15,-3 6 1 16,1 11 0-16,-3 5 1 0,-4 10-1 16,0 12 2-16,-4 6-2 15,-5 9 0-15,0 5 0 16,-7 4-2-16,2 4 2 15,-1-7-5-15,-4 2-1 0,2-11-10 16,4 1-20-16,5-7-43 16,-7-9-4-16,1-6-5 15,-1-7-4-15</inkml:trace>
        </inkml:traceGroup>
      </inkml:traceGroup>
    </inkml:traceGroup>
    <inkml:traceGroup>
      <inkml:annotationXML>
        <emma:emma xmlns:emma="http://www.w3.org/2003/04/emma" version="1.0">
          <emma:interpretation id="{8221F8B8-814F-4F50-9006-648B94B9BD4A}" emma:medium="tactile" emma:mode="ink">
            <msink:context xmlns:msink="http://schemas.microsoft.com/ink/2010/main" type="paragraph" rotatedBoundingBox="2086,5709 13724,5116 13831,7227 2194,78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D033B7-FC04-4F44-97B1-996973E34412}" emma:medium="tactile" emma:mode="ink">
              <msink:context xmlns:msink="http://schemas.microsoft.com/ink/2010/main" type="inkBullet" rotatedBoundingBox="2125,6469 2267,6462 2274,6597 2132,6604"/>
            </emma:interpretation>
            <emma:one-of disjunction-type="recognition" id="oneOf3">
              <emma:interpretation id="interp15" emma:lang="en-IN" emma:confidence="0">
                <emma:literal>o</emma:literal>
              </emma:interpretation>
              <emma:interpretation id="interp16" emma:lang="en-IN" emma:confidence="0">
                <emma:literal>O</emma:literal>
              </emma:interpretation>
              <emma:interpretation id="interp17" emma:lang="en-IN" emma:confidence="0">
                <emma:literal>0</emma:literal>
              </emma:interpretation>
              <emma:interpretation id="interp18" emma:lang="en-IN" emma:confidence="0">
                <emma:literal>D</emma:literal>
              </emma:interpretation>
              <emma:interpretation id="interp19" emma:lang="en-IN" emma:confidence="0">
                <emma:literal>1</emma:literal>
              </emma:interpretation>
            </emma:one-of>
          </emma:emma>
        </inkml:annotationXML>
        <inkml:trace contextRef="#ctx0" brushRef="#br0" timeOffset="343727.6655">-12780-6486 41 0,'-12'-8'63'16,"12"8"-21"-16,0 0-9 0,0 0 0 16,0 0-4-16,0 0-6 15,0 0-4-15,0 0-4 16,0 0-4-16,0 0-2 15,0 0-2-15,-13 3-2 0,13-3 0 16,-14 22-1-16,7-7 0 16,1 0 1-16,-1-1 0 15,3-1 0-15,4-13-1 16,-3 17 3-16,3-17-1 0,10 8 2 16,-10-8-1-16,22-3 0 15,-8-4 0-15,2-5 1 16,-3 0-1-16,-2-2-1 15,-1 0-1-15,-6-1 0 0,-3 1-1 16,-1 0 0-16,-4 2 0 16,4 12 0-16,-22-15-2 15,9 11 0-15,-6 4-2 0,-1 0-6 16,3 10-10-16,-3 6-59 16,5-10-8-16,15-6-4 15,-12 0-8-15,12 0 2 16</inkml:trace>
      </inkml:traceGroup>
      <inkml:traceGroup>
        <inkml:annotationXML>
          <emma:emma xmlns:emma="http://www.w3.org/2003/04/emma" version="1.0">
            <emma:interpretation id="{97D65E1C-788B-403A-85DF-7E0AFF1C25DE}" emma:medium="tactile" emma:mode="ink">
              <msink:context xmlns:msink="http://schemas.microsoft.com/ink/2010/main" type="line" rotatedBoundingBox="3437,5641 13724,5116 13831,7227 3545,7752"/>
            </emma:interpretation>
          </emma:emma>
        </inkml:annotationXML>
        <inkml:traceGroup>
          <inkml:annotationXML>
            <emma:emma xmlns:emma="http://www.w3.org/2003/04/emma" version="1.0">
              <emma:interpretation id="{4852436D-0C55-4E12-9DBD-A04AEC9E6194}" emma:medium="tactile" emma:mode="ink">
                <msink:context xmlns:msink="http://schemas.microsoft.com/ink/2010/main" type="inkWord" rotatedBoundingBox="3437,5641 6757,5471 6865,7582 3545,7752">
                  <msink:destinationLink direction="with" ref="{ABF696D6-F8E2-41E9-A5D9-AA5FFA5FDA41}"/>
                </msink:context>
              </emma:interpretation>
              <emma:one-of disjunction-type="recognition" id="oneOf4">
                <emma:interpretation id="interp20" emma:lang="en-IN" emma:confidence="0">
                  <emma:literal>Push</emma:literal>
                </emma:interpretation>
                <emma:interpretation id="interp21" emma:lang="en-IN" emma:confidence="0">
                  <emma:literal>Pum</emma:literal>
                </emma:interpretation>
                <emma:interpretation id="interp22" emma:lang="en-IN" emma:confidence="0">
                  <emma:literal>Puh</emma:literal>
                </emma:interpretation>
              </emma:one-of>
            </emma:emma>
          </inkml:annotationXML>
          <inkml:trace contextRef="#ctx0" brushRef="#br0" timeOffset="344567.2577">-11364-6814 0 0,'16'-3'73'16,"1"-2"0"-16,-3 1-3 15,1 1-2-15,-41-1-50 16,26 4-9-16,16 0-1 0,-2 5 0 16,-14-5-4-16,20 20 1 15,-11 0-1-15,-5 4 0 16,0 13 1-16,-2 11 0 16,-2 12 1-16,-3 14 1 0,-7 10 1 15,-4 15 0-15,-2 6-1 16,-2 6-1-16,2 0 0 15,-4 0 0-15,4-5-2 0,1-4-3 16,0-7-3-16,5-9-5 16,-1-6-7-16,-1-12-15 15,-2-19-25-15,12-2-23 16,-9-15-7-16,4-10-1 0</inkml:trace>
          <inkml:trace contextRef="#ctx0" brushRef="#br0" timeOffset="345051.1264">-11455-6639 14 0,'5'-45'74'15,"5"1"2"-15,0-5-4 16,10-3-4-16,29 4-59 16,-20-8-2-16,7 3 0 15,7-3-4-15,0 2-2 0,8 2 0 16,-3 2 0-16,6 7-1 16,-4-1 0-16,3 12 1 15,-6 1 1-15,7 11 3 16,-2 5 1-16,-2 8 2 0,1 7 2 15,-4 5-1-15,4 14 2 16,-6 3-4-16,2 11 0 16,-7 4-3-16,-6 7-1 0,-9 7-2 15,-6 5-1-15,-14 9 1 16,-5 5 0-16,-18 8 0 16,-15 3 0-16,-13 4 0 15,-9 4 1-15,-12 4-1 0,-7-3 1 16,-3 1-1-16,4-6 1 15,6-4-3-15,5-9-5 16,12-3-15-16,10-3-37 16,12-16-18-16,12-5-7 0,8-15-4 15,6-6-1-15</inkml:trace>
          <inkml:trace contextRef="#ctx0" brushRef="#br0" timeOffset="346538.0937">-10498-6044 57 0,'3'25'79'15,"-1"-1"-4"-15,-2 4-3 0,-2 30-28 16,-4-23-35-16,4 4-1 15,2 4-2-15,0 0-3 16,4-2-2-16,7 1 0 0,2-9-1 16,7-2 1-16,5-11 1 15,6-6 0-15,4-14 0 16,5 0 1-16,5-16-1 16,-6-8 2-16,3-7-1 0,-3-8-1 15,-4-4 1-15,-4-2-2 16,-3-5 2-16,-6 1-1 15,-6-1-1-15,-2 1-1 16,-3 5 0-16,-1 4 2 0,-5 4-1 16,-2 7 2-16,-2 8 0 15,0 6 0-15,-1 15 0 16,0 0 1-16,-4 6-1 16,-1 16 0-16,-3 6 0 0,0 8-2 15,-2 5 1-15,1 4 0 16,0 4 0-16,2-6-1 15,7-1 0-15,0-3-1 0,7-9 1 16,6-5 0-16,7-5 0 16,7-9 0-16,7-8 0 15,3-3 1-15,2-14 0 16,3-6 0-16,-1-7-1 0,1-8 2 16,-2-4-3-16,1-6 0 15,-4-4 0-15,-1-2 0 16,-5-1 0-16,-3 2 0 15,-3 3 0-15,-6 4 0 0,-3 7 0 16,-8 5 0-16,2 9 0 16,-8 5 0-16,-2 17 0 15,0-18 0-15,0 18 0 16,0 0-2-16,0 0 1 0,0 6 0 16,3 6 0-16,5 3 0 15,8 3 1-15,3 5 0 16,5 2 1-16,-1 4 0 0,4 2 0 15,-2 4-1-15,-3 2-1 16,-9 5 0-16,-8 4-1 16,-7 0 1-16,-17 5 0 15,-15 0 0-15,-4-3 1 0,-11-1 0 16,-6-4 2-16,-2-7 1 16,3-5-1-16,0-6 1 15,10-9-1-15,5-5 1 16,8-4-2-16,6-6 0 0,7-1-1 15,5-5 0-15,13 5 0 16,-4-25-1-16,8 5 0 16,15-3 1-16,6-7-1 0,16-2 0 15,4-6 1-15,10-5 0 16,11-5 0-16,2-4 0 16,7-5 0-16,0-3-1 15,-1-2 0-15,1-6 1 0,-4-2-1 16,-2-4 1-16,-5-1 0 15,-6-1 0-15,-2-3 0 16,-6 1 0-16,-4 2 0 0,-7 2 1 16,-1 4 0-16,-10 7 0 15,-1 9 1-15,-8 5-1 16,-6 12 1-16,-5 9 0 16,-5 7 0-16,-2 9-1 15,-1 12 0-15,0 0-1 0,-16 6 0 16,4 14 0-16,3 9-1 15,-6 11 0-15,3 6 0 16,-2 13-1-16,0 8 2 0,3 8-1 16,-4 5 1-16,4 5 0 15,-3 6 1-15,-2 0 0 16,-1 3 1-16,-4-5-1 16,-2-2 1-16,-1-6 0 0,0-9 0 15,-1-10 0-15,-2-11-1 16,5-9 0-16,3-11 1 15,3-8 0-15,16-23 0 0,-14 12-1 16,14-12 0-16,4-23 0 16,8-1-1-16,5-10 0 15,6-1-1-15,8-8 0 16,2 3-1-16,-1-3 1 0,6 6-1 16,-6 3 0-16,7 8 1 15,-8 4-1-15,-2 11 1 16,-3 7 0-16,-2 4 1 15,-3 9 0-15,0 8 0 0,-3 6 1 16,-7 5 0-16,3 2 0 16,-5 1 0-16,2-1 0 15,-5-2 0-15,5 0 1 16,2-7-1-16,5-2 0 0,2-5 1 16,4-5-1-16,3-4 1 15,1-5-1-15,6-2-1 16,0-8-1-16,0-3-6 15,-7-7-5-15,1 3-12 0,-12-4-26 16,-11 0-20-16,-5 6-15 16,-9 5-6-16,-15 9-1 15</inkml:trace>
        </inkml:traceGroup>
        <inkml:traceGroup>
          <inkml:annotationXML>
            <emma:emma xmlns:emma="http://www.w3.org/2003/04/emma" version="1.0">
              <emma:interpretation id="{CB658B04-B0AA-46F2-9726-2149BC8510F4}" emma:medium="tactile" emma:mode="ink">
                <msink:context xmlns:msink="http://schemas.microsoft.com/ink/2010/main" type="inkWord" rotatedBoundingBox="7876,5818 13744,5519 13813,6857 7945,7156">
                  <msink:destinationLink direction="with" ref="{ABF696D6-F8E2-41E9-A5D9-AA5FFA5FDA41}"/>
                </msink:context>
              </emma:interpretation>
              <emma:one-of disjunction-type="recognition" id="oneOf5">
                <emma:interpretation id="interp23" emma:lang="en-IN" emma:confidence="0">
                  <emma:literal>Demand</emma:literal>
                </emma:interpretation>
                <emma:interpretation id="interp24" emma:lang="en-IN" emma:confidence="0">
                  <emma:literal>Dem and</emma:literal>
                </emma:interpretation>
                <emma:interpretation id="interp25" emma:lang="en-IN" emma:confidence="0">
                  <emma:literal>Dam and</emma:literal>
                </emma:interpretation>
                <emma:interpretation id="interp26" emma:lang="en-IN" emma:confidence="0">
                  <emma:literal>Dim and</emma:literal>
                </emma:interpretation>
                <emma:interpretation id="interp27" emma:lang="en-IN" emma:confidence="0">
                  <emma:literal>Dum and</emma:literal>
                </emma:interpretation>
              </emma:one-of>
            </emma:emma>
          </inkml:annotationXML>
          <inkml:trace contextRef="#ctx0" brushRef="#br0" timeOffset="349954.4846">-6323-6768 20 0,'-2'-16'71'0,"-4"-3"0"16,4-1-2-16,0-20-27 16,2 21-27-16,0 1-3 0,10 0-6 15,-2-1-4-15,-3 5 0 16,5 1 0-16,-10 13 2 15,12-10 0-15,-12 10 3 16,2 17-2-16,-2 9 2 0,-5 12-1 16,-10 10 0-16,-2 14 0 15,-6 11-1-15,-6 10-1 16,-6 2 1-16,-3 7-2 16,-2-2 0-16,-4 0-1 0,-1-8 2 15,0-11-1-15,1-10 0 16,2-11 0-16,2-11 2 15,-2-17-1-15,5-12 0 0,3-10 0 16,3-14 0-16,-1-14-1 16,5-9-1-16,2-8-1 15,2-4-1-15,4 1-1 16,4 1 0-16,-2 2 1 0,2 8 0 16,6 9 0-16,-3 9 0 15,5 6 0-15,7 13 1 16,0 0 0-16,0 0 1 15,3 17 0-15,12 3-1 0,2 3 1 16,7 3 1-16,8 0-1 16,11 1 1-16,11-2 1 15,9-6-2-15,9-2 0 16,7-8 0-16,9-5 0 0,3-2-1 16,1-8-1-16,-1-10 0 15,2-8 0-15,-3-3 0 16,-4-9-1-16,-7-6 1 0,-7-6 1 15,-2-2-1-15,-7-5 1 16,-10-3 0-16,-10-4 0 16,-10-3 0-16,-9 0 1 15,-11-6-1-15,-13 3 1 0,-12 0-1 16,-16 3 1-16,-11 7 0 16,-15 7 1-16,-10 10-1 15,-11 8 0-15,-3 13 0 16,-2 12 0-16,-2 8 0 0,5 5-1 15,4 13 0-15,6 5-2 16,8 5 0-16,14 5-3 16,7 3-3-16,15 2-5 15,7-3-8-15,14 4-22 0,13 3-32 16,5-3-11-16,14-1-6 16,5-4 0-16</inkml:trace>
          <inkml:trace contextRef="#ctx0" brushRef="#br0" timeOffset="350987.3787">-5730-6508 18 0,'47'8'64'0,"4"1"-6"16,-5-4-6-16,1 3-5 16,-9-4-10-16,5-2-6 15,2-2-7-15,-1-2-5 0,3-8-4 16,-4-6-4-16,-2 1-2 15,-5-5-5-15,3-3-2 16,-9-1-1-16,-6-1 0 16,-9-1 0-16,-9 3 0 0,-6 1 3 15,-2 3 0-15,-10 6 2 16,-6 4 0-16,-5 7 0 16,-6 1 0-16,-2 11 0 15,-4 11-1-15,-2 6-2 0,-8 7-1 16,1 8 0-16,5 2-1 15,-1 6 0-15,1-1-1 16,11 1 1-16,8-3 0 16,12-3-1-16,8-8 1 0,9-6 0 15,15-8 0-15,14-7 0 16,8-13 0-16,4-2-1 16,4-17 1-16,9-6-2 0,0-8 1 15,-3-7-1-15,2-5-1 16,-6-2 1-16,-6-3 0 15,-2 0 0-15,-5 1 1 16,-4 7 0-16,-8 2 0 0,-6 7 0 16,0 9 1-16,-3 5 0 15,-3 10-1-15,-4 7 0 16,0 3 1-16,-2 15-1 16,-5 7 1-16,-4 6-1 0,-4 7 0 15,0 6 1-15,-4 3 0 16,-11 2-1-16,1 0 1 15,-4-4 0-15,-2-4-1 0,3-7 2 16,5-7-1-16,0-8 1 16,12-19-1-16,-11 11 1 15,11-11-1-15,0-18 0 16,2-8 0-16,11-3 0 0,0-8-2 16,7-4 1-16,4-4-1 15,3-1 1-15,8 1 0 16,-2 0-1-16,5 6 1 15,1 2 0-15,2 7 0 0,4 5-1 16,-1 10 1-16,-5 3 0 16,0 9-1-16,-2 3 0 15,-5 12 1-15,-6 4-1 0,-6 7 0 16,-8 2 1-16,-4 6 0 16,-7 2 0-16,-2 1 1 15,-11-2-1-15,3 1 1 16,-7-6 0-16,5-3 0 0,-3-6 0 15,4-3 0-15,10-15 1 16,0 0-1-16,0 0 0 16,-7-8 0-16,14-13 0 15,5-6 0-15,6-6-1 0,7-6 1 16,1-5-1-16,1-3 0 16,7 1 0-16,2 3 0 15,2 4 0-15,-2 5 1 16,3 6-1-16,-2 11 0 0,-2 9 0 15,-1 8 1-15,-4 9-1 16,-8 15 0-16,-6 7 0 16,-5 8 0-16,-6 5 1 0,-6 2-1 15,-1 3-1-15,-6 0 0 16,-2-5-4-16,8 1-8 16,1-11-13-16,1-6-38 15,8-4-18-15,8-8-7 0,5-7-6 16,5-9 1-16</inkml:trace>
          <inkml:trace contextRef="#ctx0" brushRef="#br0" timeOffset="352386.7357">-3405-6529 4 0,'47'-44'47'0,"0"10"-16"0,-1 5 1 16,-1 0 0-16,-9 1 1 0,6 11-3 15,-17-3 4-15,-4 6-3 16,-8-1 0-16,-13 15-3 15,4-15-4-15,-4 15-2 16,-23-3-4-16,-1 3-5 0,-7 9-4 16,-6 6-2-16,-8 6-1 15,0 3 0-15,-3 6-4 16,-1 3 0-16,5 3-1 0,-2 0 0 16,12-1 0-16,3 1 0 15,11-6-1-15,5-2 0 16,8-5 0-16,7-7 2 15,4-5-1-15,8-6 0 16,7-5 0-16,4-1 1 0,1-10-1 16,4-3 1-16,-1-6-1 15,4-2 0-15,-2-5 0 16,-1 0-1-16,1 0 1 0,-1 3-1 16,-4 4 1-16,0 2-1 15,-4 5 0-15,-2 7 0 16,-1 6 0-16,-6 6 0 0,1 10 0 15,-8 3 0 1,-2 6 0-16,-2 2 1 0,0-1 0 16,0 1-1-16,-2-2 1 15,0-6 0-15,2-2 0 16,0-17 0-16,10 12 0 0,3-12 0 16,3-5-1-16,0-8 1 15,5-9-1-15,-1-1 1 16,1-7-1-16,-2-4 0 0,-3-1 0 15,0 0 1-15,0-1-1 16,-2 5 0-16,3 2 0 16,-2 3 1-16,-2 7-1 15,5 4 0-15,-2 4 0 16,0 7 0-16,4 6 0 0,-1 7 0 16,-1 4 0-16,-3 7 1 15,1 5-1-15,-4 1 0 16,-2 3 0-16,-2 2 0 0,-2-4 0 15,0 1 0-15,-3-4 0 16,-1-3 0-16,2-5 1 16,0-5-1-16,-4-11 1 0,11 12 0 15,-11-12 0-15,13-3 0 16,1-7 0-16,-3-3 0 16,3-6 0-16,6-5 0 15,3-1-1-15,1-1 0 0,2-1 0 16,-1 0 0-16,1 6-1 15,-1 3 1-15,2 6-1 16,-4 7 0-16,1 5 1 16,-3 5-1-16,-3 10 0 0,1 8 0 15,-5 1 1-15,4 4-1 16,1-1 1-16,2 1-1 16,6-5-1-16,5-5 0 0,10-3-2 15,3-9 1-15,9-3-1 16,5-3 0-16,0-11 1 15,1-5 0-15,-2-6 1 16,-3-5 2-16,-6-4 0 16,-6-3 1-16,-5-3 1 0,-9 1 0 15,-6-1 0-15,-4 3 1 16,-12 4 0-16,-5 3 0 16,-2 7 0-16,-10 8 0 15,-12 6 1-15,-5 6-2 0,-9 12 1 16,-3 8-2-16,-6 6 0 15,-2 7 1-15,-3 5-1 16,6 1-1-16,5-1 0 16,8 3 0-16,12-7-1 0,11-1 1 15,8-7-1-15,12-5 1 16,12-7-1-16,11-7 1 16,2-7 1-16,9-4-1 0,0-11 0 15,1-6 1-15,1-7 0 16,-2-7 0-16,-3-5-1 15,-4-6 1-15,-6-8-1 16,-5-2 1-16,0-4 0 0,-7-4 0 16,-3-2 1-16,-4 0-1 15,-4-1-1-15,-5 5 1 16,-5 5-1-16,0 3 0 16,-9 6 0-16,-5 8-1 0,-1 7 1 15,-2 8-1-15,-4 5 2 16,4 12-1-16,2 8 0 15,-1 11 1-15,1 18 1 16,5 10-1-16,3 15 0 0,0 12 1 16,7 15-1-16,0 9 0 15,6 8-1-15,7 5-1 16,10 1-1-16,2-1-2 0,14-3 0 16,1-8-1-16,3-11-2 15,2-11-4-15,3-7-7 16,-9-16-20-16,-8-17-39 15,-5 0-8-15,-12-10-5 0,-12-7-3 16</inkml:trace>
        </inkml:traceGroup>
      </inkml:traceGroup>
    </inkml:traceGroup>
    <inkml:traceGroup>
      <inkml:annotationXML>
        <emma:emma xmlns:emma="http://www.w3.org/2003/04/emma" version="1.0">
          <emma:interpretation id="{B61E3810-D550-4F74-99C9-76013F05FC57}" emma:medium="tactile" emma:mode="ink">
            <msink:context xmlns:msink="http://schemas.microsoft.com/ink/2010/main" type="paragraph" rotatedBoundingBox="2607,8728 13852,7342 14044,8902 2800,102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7970C3-7AC9-4928-AEC4-48D064D514A2}" emma:medium="tactile" emma:mode="ink">
              <msink:context xmlns:msink="http://schemas.microsoft.com/ink/2010/main" type="inkBullet" rotatedBoundingBox="2716,9611 2878,9591 2900,9768 2738,9788"/>
            </emma:interpretation>
            <emma:one-of disjunction-type="recognition" id="oneOf6">
              <emma:interpretation id="interp28" emma:lang="en-IN" emma:confidence="0">
                <emma:literal>4</emma:literal>
              </emma:interpretation>
              <emma:interpretation id="interp29" emma:lang="en-IN" emma:confidence="0">
                <emma:literal>T</emma:literal>
              </emma:interpretation>
              <emma:interpretation id="interp30" emma:lang="en-IN" emma:confidence="0">
                <emma:literal>°</emma:literal>
              </emma:interpretation>
              <emma:interpretation id="interp31" emma:lang="en-IN" emma:confidence="0">
                <emma:literal>t</emma:literal>
              </emma:interpretation>
              <emma:interpretation id="interp32" emma:lang="en-IN" emma:confidence="0">
                <emma:literal>9</emma:literal>
              </emma:interpretation>
            </emma:one-of>
          </emma:emma>
        </inkml:annotationXML>
        <inkml:trace contextRef="#ctx0" brushRef="#br0" timeOffset="347161.4164">-12191-3308 53 0,'-4'20'71'0,"-3"-7"-1"0,-4-22-13 15,3 18-40-15,0 2-2 16,4 8 0-16,4-19-4 16,-5 24-3-16,5-24 0 15,0 0 2-15,-2 16 2 0,2-16 1 16,0 0 1-16,0 0 0 15,4-10 0-15,0-2-3 16,2-2-1-16,-1-5-4 0,1 0-1 16,-5-2 0-16,0 1-1 15,-1 1 0-15,0 1-1 16,-2 4 1-16,2 14-1 16,-17-12-2-16,17 12 0 15,-20 0-1-15,7 9-2 0,-1-1-3 16,5 5-2-16,9-13-3 15,-4 18-8-15,4-18-18 16,22-11-38-16,12 5-9 0,12-9-4 16,10-4-2-16</inkml:trace>
      </inkml:traceGroup>
      <inkml:traceGroup>
        <inkml:annotationXML>
          <emma:emma xmlns:emma="http://www.w3.org/2003/04/emma" version="1.0">
            <emma:interpretation id="{02358AC0-B3E3-4B1C-B670-076E5BC0CC7A}" emma:medium="tactile" emma:mode="ink">
              <msink:context xmlns:msink="http://schemas.microsoft.com/ink/2010/main" type="line" rotatedBoundingBox="3627,8603 13852,7342 14044,8902 3820,10163"/>
            </emma:interpretation>
          </emma:emma>
        </inkml:annotationXML>
        <inkml:traceGroup>
          <inkml:annotationXML>
            <emma:emma xmlns:emma="http://www.w3.org/2003/04/emma" version="1.0">
              <emma:interpretation id="{0582D80E-3597-43FC-9F95-E5C23894F235}" emma:medium="tactile" emma:mode="ink">
                <msink:context xmlns:msink="http://schemas.microsoft.com/ink/2010/main" type="inkWord" rotatedBoundingBox="3627,8603 6292,8274 6484,9834 3820,10163"/>
              </emma:interpretation>
              <emma:one-of disjunction-type="recognition" id="oneOf7">
                <emma:interpretation id="interp33" emma:lang="en-IN" emma:confidence="0">
                  <emma:literal>Pull</emma:literal>
                </emma:interpretation>
                <emma:interpretation id="interp34" emma:lang="en-IN" emma:confidence="0">
                  <emma:literal>Puli</emma:literal>
                </emma:interpretation>
                <emma:interpretation id="interp35" emma:lang="en-IN" emma:confidence="0">
                  <emma:literal>Pule</emma:literal>
                </emma:interpretation>
                <emma:interpretation id="interp36" emma:lang="en-IN" emma:confidence="0">
                  <emma:literal>Putt</emma:literal>
                </emma:interpretation>
                <emma:interpretation id="interp37" emma:lang="en-IN" emma:confidence="0">
                  <emma:literal>pull</emma:literal>
                </emma:interpretation>
              </emma:one-of>
            </emma:emma>
          </inkml:annotationXML>
          <inkml:trace contextRef="#ctx0" brushRef="#br0" timeOffset="347769.3996">-10993-3875 59 0,'35'-2'78'16,"-9"2"-2"-16,-5 4-4 15,-11 37-13-15,-2-24-52 16,-3 7-1-16,-4 7-1 0,-1 7 0 16,-2 9 0-16,-10 5-1 15,-2 10 0-15,-3 3 2 16,-5 10-1-16,1 2-1 15,-5 2 0-15,1 1 0 0,-1-4-2 16,5-6 0-16,1-7 0 16,1-8-1-16,3-15 1 15,3-8 0-15,2-14 0 0,11-18 1 16,-20 1-1-16,8-10 0 16,2-20 0-16,2-10 0 15,0-11-1-15,1-8-1 16,3-10-1-16,2-6 1 15,2-6-1-15,0-5 0 0,0-4 0 16,5-3 0-16,7-2 0 16,0-2 1-16,8-2-1 15,3 1 1-15,8 3-1 16,7 4 1-16,3 8-1 0,5 7 0 16,6 10 1-16,0 7-1 15,5 10 0-15,2 14 1 16,-4 9-1-16,1 9 1 15,-1 13-1-15,-7 3 0 0,-2 14 1 16,-5 8-1-16,-7 14 1 16,-7 5 0-16,-9 13 1 15,-11 8 0-15,-8 6 0 16,-5 8 0-16,-16 6 0 0,-11 5 0 16,-4-1-1-16,-9 0 0 15,-2-6-3-15,-3-7-6 16,3-5-14-16,-1-7-33 0,9-13-22 15,5-7-4-15,7-14-5 16,12-7 7-16</inkml:trace>
          <inkml:trace contextRef="#ctx0" brushRef="#br0" timeOffset="348899.2672">-10442-3554 19 0,'8'14'75'16,"1"1"4"-16,-9 7-5 0,-2 3-4 15,-9 7-52-15,-2 4-7 16,4 6-1-16,2 6-1 16,-1 2-4-16,-1 2-2 15,3-3-1-15,6 1 0 0,0-11 0 16,2-2 2-16,8-12-1 15,8-7 1-15,4-15 0 16,7-6 1-16,8-15 0 16,1-13-1-16,9-6 0 0,-2-13-2 15,2-3-1-15,-4-7-1 16,4-4 0-16,-5 0 0 16,-6-1 0-16,-1 4-1 15,-6 3 1-15,-1 11 1 0,-6 6-1 16,-2 9 1-16,-7 14 0 15,-2 8 1-15,-11 10 1 16,7 13-1-16,-7 13 1 0,-6 4-1 16,-2 8 1-16,-5 3 0 15,5 4 0-15,-6 0-3 16,6 2 2-16,2-4-1 16,-1-4 1-16,7-4 0 0,1-7-1 15,11-5 1-15,3-8-1 16,7-9 0-16,3-6 0 15,9-8-2-15,2-11 1 16,4-7 0-16,4-10-1 0,3-8 0 16,0-8 0-16,1-9 1 15,-1-7-1-15,-2-8 0 16,-3-6 0-16,-5-5 0 0,-2 0 0 16,-9 1 1-16,-3 4-1 15,-5 7 1-15,-6 10 0 16,-4 11 1-16,-4 11 0 15,0 11 0-15,-4 12-1 16,0 20 1-16,-14-4 0 0,5 13 0 16,-7 17 0-16,1 11 0 15,0 9 0-15,-6 11 0 16,1 7 0-16,1 5 1 0,-1 6-1 16,5 3 0-16,-1-1 0 15,4-2-1-15,3-5 1 16,5-6-1-16,2-8 0 15,14-9 0-15,7-15 0 16,8-8 1-16,6-16 0 0,4-8-1 16,4-10 1-16,5-12-1 15,1-12 1-15,-2-9-1 16,0-9 1-16,-1-6-1 0,-7-6 1 16,4-7-1-16,-8-3 0 15,2-3 1-15,-8-3-1 16,1 1 0-16,-5 2 0 15,-2 4 0-15,-2 5 0 0,-6 7 0 16,1 8 0-16,-9 9 0 16,4 11 0-16,-5 6 0 15,-4 12 0-15,0 15 0 16,0 0 0-16,-8 6-1 0,-1 15 1 16,0 12 1-16,-9 10-1 15,1 10 2-15,-2 9 1 16,-4 7 0-16,0 6 0 0,1 5 1 15,2 2-1-15,-2 0 0 16,5-3-1-16,5-3-1 16,5-6 0-16,3-5-1 15,4-9 0-15,8-8 0 0,4-11 0 16,7-9 0-16,-3-10 0 16,5-9 1-16,3-9-1 15,1-5-1-15,3-14-1 16,3-9-3-16,2-9-10 0,-3-9-27 15,6-6-41-15,-4-6-3 16,3 0-6-16,-4-5-5 16</inkml:trace>
        </inkml:traceGroup>
        <inkml:traceGroup>
          <inkml:annotationXML>
            <emma:emma xmlns:emma="http://www.w3.org/2003/04/emma" version="1.0">
              <emma:interpretation id="{56C3B99F-BAF6-45C8-A840-AF5FA41A8E0B}" emma:medium="tactile" emma:mode="ink">
                <msink:context xmlns:msink="http://schemas.microsoft.com/ink/2010/main" type="inkWord" rotatedBoundingBox="7355,8353 13877,7549 14028,8768 7505,9572"/>
              </emma:interpretation>
              <emma:one-of disjunction-type="recognition" id="oneOf8">
                <emma:interpretation id="interp38" emma:lang="en-IN" emma:confidence="0">
                  <emma:literal>Demand</emma:literal>
                </emma:interpretation>
                <emma:interpretation id="interp39" emma:lang="en-IN" emma:confidence="0">
                  <emma:literal>Dem and</emma:literal>
                </emma:interpretation>
                <emma:interpretation id="interp40" emma:lang="en-IN" emma:confidence="0">
                  <emma:literal>Dim and</emma:literal>
                </emma:interpretation>
                <emma:interpretation id="interp41" emma:lang="en-IN" emma:confidence="0">
                  <emma:literal>Dam and</emma:literal>
                </emma:interpretation>
                <emma:interpretation id="interp42" emma:lang="en-IN" emma:confidence="0">
                  <emma:literal>Deem and</emma:literal>
                </emma:interpretation>
              </emma:one-of>
            </emma:emma>
          </inkml:annotationXML>
          <inkml:trace contextRef="#ctx0" brushRef="#br0" timeOffset="353310.212">-6815-4617 11 0,'-13'-6'76'0,"13"6"-1"0,-12 12-3 16,-1 13-3-16,3-26-30 15,-6 40-39-15,1 22-1 16,-2 6 1-16,-7 18 2 16,-4 6 1-16,-10 9 1 0,2 3 1 15,-14 2 1-15,-2 2 3 16,-3-11 0-16,-4-2 1 15,3-16 0-15,3-16-1 16,8-15-2-16,3-20 0 16,13-22-2-16,7-17-1 0,9-21-1 15,6-14-1-15,6-13-2 16,1-7 0-16,6-3 0 16,5 1-1-16,-4 7 0 15,6 9 0-15,1 11 0 0,0 16 1 16,-1 9 0-1,1 15 1-15,5 6 0 0,-4 13 0 16,4 5 0-16,2 8 1 16,5 3 0-16,6-1 0 0,1 2 0 15,13-8-1-15,2-4 1 16,16-6-1-16,1-8 1 16,7-7-1-16,7-11 0 0,0-9 0 15,5-11 0-15,-7-8 0 16,-6-7-1-16,-8-6 1 15,-6-5-1-15,-8-5 0 16,-8-2 1-16,-15-1-1 16,-8-1 1-16,-13 0 0 0,-5 4-1 15,-19 1 1-15,-7 6 0 16,-16 5-1-16,-8 10 1 16,-9 11-1-16,-8 9 0 0,-2 12 0 15,-6 9 0-15,-1 16-1 16,8 12 1-16,5 6-1 15,11 6 1-15,10 4-2 16,18 2-4-16,16-8-5 0,13 6-12 16,14-14-24-16,16-1-25 15,15 0-12-15,10-3-5 16,4-2-1-16</inkml:trace>
          <inkml:trace contextRef="#ctx0" brushRef="#br0" timeOffset="354283.6026">-6160-4108 57 0,'47'-6'79'0,"-10"-3"-1"0,-1-7-21 16,-3 8-14-16,-1-3-8 15,1 6-10-15,-1-7-9 16,10 0-6-16,-3-4-3 0,0 1-3 16,4-7-2-16,0-2-1 15,-10 1-1-15,5-1-1 16,-14-3 1-16,-7 0 0 0,-10-1 0 15,-7 5 1-15,-3 0 0 16,-13 7 0-16,-1 5 1 16,-7 7 0-16,-5 7 0 15,-1 16 0-15,-9 8 0 0,1 9 0 16,-1 11 0-16,-5 2 0 16,5 9-1-16,0 3 0 15,2-2-1-15,7-1 0 0,9-8 1 16,13-6-1-1,6-8 1-15,5-11 1 0,19-11-2 16,10-11 2-16,13-10-1 16,13-14 1-16,2-9 0 0,10-9-1 15,0-5 1-15,-2-6-2 16,1 2 1-16,-9-2-1 16,2 3 1-16,-10 3-1 15,0 7 0-15,-8 6 1 0,1 10-1 16,-12 6 1-16,-1 11-1 15,-8 4 1-15,-5 11-1 16,-8 8 1-16,-10 10 0 16,-1 2-1-16,-8 8 1 0,-9-1 0 15,-6 4 0-15,-2 0 0 16,-2-2 1-16,-3-3-1 16,1-4 0-16,6-7 1 0,5-5-1 15,5-8 0-15,13-13 0 16,0 0 0-16,1-8-1 15,22-16 1-15,12-10-1 16,4-3 1-16,8-7-1 0,9-2 0 16,1 0 0-16,-1 0-1 15,1 6 1-15,-4 6 0 16,-5 8 0-16,-2 7 0 16,-6 8-1-16,-7 7 1 0,-3 4 0 15,-6 12 0-15,-4 5 0 16,-2 8 0-16,-10 3 0 15,-4 1 1-15,-4 3-1 0,0-4 0 16,-2-1 0-16,-3-1 0 16,1-7 1-16,0-4-1 15,4-15 0-15,-8 15 0 16,8-15 1-16,0 0-1 0,16-17 0 16,3-4 1-16,5-4-1 15,4-7 1-15,8-3-1 16,2-3 0-16,5 2 0 15,-2 4 0-15,-5 5 0 16,2 6-1-16,-10 8 1 0,-1 7 0 16,-6 7 0-16,-1 8 0 15,-6 7 0-15,-5 7 0 16,-3 3 0-16,0 2 0 0,0 2 0 16,-2-2 1-16,0-1-1 15,1-3-1-15,7-2-2 16,-4-9-6-16,11 2-7 15,0-15-16-15,8 0-31 0,3 0-17 16,5 0-7-16,2-12-2 16,9-7 13-16</inkml:trace>
          <inkml:trace contextRef="#ctx0" brushRef="#br0" timeOffset="355584.4424">-3619-4371 34 0,'51'-44'59'0,"-2"-4"-2"15,-3 10-8-15,-5-2-8 16,-4 9-5-16,-13 6-6 15,1 6-4-15,-15 5-4 0,-10 14-2 16,0 0-2-16,-19 0-3 16,-11 16-2-16,-10 5-3 15,-4 7-2-15,-7 7-1 0,0 4-2 16,-8 4 0-16,4 0-2 16,4-1 0-16,5-5-2 15,7-5 1-15,11-6-1 16,14-10-1-16,14-16 0 15,0 0 0-15,29 0-1 0,3-16-1 16,11-7 1-16,5-5 0 16,2-5-1-16,0 0 1 15,1-2 1-15,-7 4-1 0,-3 3 1 16,-4 6 0-16,-7 1 1 16,-5 10 1-16,-5 7-1 15,-6 4 1-15,-1 8-1 16,-11 10 1-16,-2 6 0 0,-5 5-1 15,-9 2 1-15,4 3-2 16,-5-3 0-16,2-1 1 16,-1-3-1-16,11-5 0 15,3-7 0-15,8-9 0 0,15-5 0 16,8-4 1-16,8-10-1 16,4-9 0-16,5-4 0 15,-1-5 0-15,-1 0 0 0,-2-3 0 16,-7 2 0-16,0 2 0 15,-9 4 0-15,-4 6 0 16,-4 4 0-16,-8 5 1 16,2 8 0-16,-14 3 0 0,4 10 0 15,-4 8 0-15,-4 4 1 16,-7 6-1-16,-4 2 1 16,-2 5-2-16,-5-4 1 0,6 1-1 15,0-8 1-15,0-4-1 16,9-7 0-16,7-13 0 15,0 0 0-15,7 0 0 16,16-7 0-16,1-10 0 0,9-5-1 16,4-5 1-16,0-3-1 15,2 2 0-15,3 4 1 16,-4 0-1-16,-4 5 1 16,4 3-1-16,-5 7 1 0,2 6 0 15,-4 3 0-15,-3 6 0 16,-1 9 0-16,-2 0 0 15,1 7 0-15,-4 0 1 16,3-1-1-16,4-1 0 0,2-5 0 16,8 0 1-16,6-11-1 15,9-4 0-15,5-2 0 16,9-11 0-16,-2-5 0 0,0-5 0 16,-7-2 0-16,-1-2 0 15,-9-1 0-15,-13-3 0 16,-10 3 1-16,-5 3-1 15,-9 5 1-15,-10 1 0 0,-4 7-1 16,-12 5 0-16,-12 7 1 16,-7 9-1-16,-8 8 0 15,-8 7 1-15,-10 6-1 16,2 7 0-16,0 0 0 0,2-1 0 16,9-1 0-16,7-6 0 15,14-5-1-15,10-7 1 16,15-17 0-16,9 11-1 15,20-14 1-15,7-13 0 0,9-6 0 16,6-5 0-16,7-6 0 16,2-6 0-16,5-6 0 15,-1-2 0-15,-1-5 0 0,1-3 1 16,2-4 0-16,-4-6-1 16,2-2 0-16,-5-5 1 15,-5 3-1-15,-7 0 0 16,-6 1 0-16,-8 3-1 0,-11 7 1 15,-11 8 0-15,0 10 0 16,-11 7 0-16,0 11 0 16,-10 9 0-16,0 13 0 15,-8 9 1-15,-2 13 0 0,1 15 0 16,-7 9 2-16,-1 15-1 16,-5 10 2-16,-1 11-2 15,-3 4 1-15,4 4-1 0,-2 7 0 16,4-1 0-16,7-7-2 15,5-12 0-15,9-6 2 16,9-17-2-16,4-14 0 16,21-17 0-16,17-17 0 0,10-15-6 15,17-16-9-15,-2-12-25 16,7-7-45-16,5-5-2 16,-7 1-8-16,-8 4-4 15</inkml:trace>
        </inkml:traceGroup>
      </inkml:traceGroup>
    </inkml:traceGroup>
    <inkml:traceGroup>
      <inkml:annotationXML>
        <emma:emma xmlns:emma="http://www.w3.org/2003/04/emma" version="1.0">
          <emma:interpretation id="{81982945-53AC-4F10-94BE-F3574C5264ED}" emma:medium="tactile" emma:mode="ink">
            <msink:context xmlns:msink="http://schemas.microsoft.com/ink/2010/main" type="paragraph" rotatedBoundingBox="1586,10814 11889,9476 12075,10909 1772,122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E66B40-B772-4123-AB2D-0C7844E8E042}" emma:medium="tactile" emma:mode="ink">
              <msink:context xmlns:msink="http://schemas.microsoft.com/ink/2010/main" type="line" rotatedBoundingBox="1586,10814 11889,9476 12075,10909 1772,12247">
                <msink:destinationLink direction="with" ref="{61E77817-CDCA-44D0-AEA7-DDFF39F87AF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0B91828-82B4-4B36-AC73-FD910E36BA43}" emma:medium="tactile" emma:mode="ink">
                <msink:context xmlns:msink="http://schemas.microsoft.com/ink/2010/main" type="inkWord" rotatedBoundingBox="1586,10814 11889,9476 12075,10909 1772,12247"/>
              </emma:interpretation>
              <emma:one-of disjunction-type="recognition" id="oneOf9">
                <emma:interpretation id="interp43" emma:lang="en-IN" emma:confidence="0">
                  <emma:literal>Cost-leadership</emma:literal>
                </emma:interpretation>
                <emma:interpretation id="interp44" emma:lang="en-IN" emma:confidence="0">
                  <emma:literal>Cost. Leadership</emma:literal>
                </emma:interpretation>
                <emma:interpretation id="interp45" emma:lang="en-IN" emma:confidence="0">
                  <emma:literal>Cost Leadership</emma:literal>
                </emma:interpretation>
                <emma:interpretation id="interp46" emma:lang="en-IN" emma:confidence="0">
                  <emma:literal>Cost. leadership</emma:literal>
                </emma:interpretation>
                <emma:interpretation id="interp47" emma:lang="en-IN" emma:confidence="0">
                  <emma:literal>Cost leadership</emma:literal>
                </emma:interpretation>
              </emma:one-of>
            </emma:emma>
          </inkml:annotationXML>
          <inkml:trace contextRef="#ctx0" brushRef="#br0" timeOffset="1.58551E6">-12632-2064 56 0,'-11'-18'74'16,"-4"1"-1"-16,-2-3-3 16,2 3-42-16,-4 0-6 15,2 5-6-15,1 1-5 0,-2-1-3 16,-2 4-1-16,1 2-2 15,0 4-1-15,-1 2-1 16,-2 0 0-16,-1 8-2 16,-3 2 2-16,-2 6-2 0,-1 5 0 15,-2 3 1-15,-3 6 0 16,1 5 0-16,-3 4 1 16,-1 7 0-16,4 3 0 0,-1 5 0 15,7 6-2 1,-1 4 0-16,6 1-1 0,1-1 0 15,11 1 0-15,2 0-1 16,5-5 1-16,3-1 0 16,8-8 0-16,5-4 0 0,8-7 1 15,7-7-1-15,0-9 1 16,12-9 0-16,0-7 0 16,9-8 0-16,4-14 0 15,5-8-1-15,2-10 1 0,-1-3-1 16,3-8 1-16,-4-2-1 15,1-4 0-15,-7-2 0 16,-1 3 1-16,-10 0 0 16,-3 8-1-16,-7 1 1 0,-6 11 0 15,-6 3 0-15,-7 10 1 16,-12 15-1-16,0 0 0 16,0 0-2-16,0 13 1 0,-8 8 0 15,-8 5 1-15,0 8-1 16,-3 1 1-16,0 5 0 15,3 2 0-15,1 1 1 16,5-3 0-16,3-3-1 0,7-3 0 16,0-6 0-16,11-5 0 15,3-8 0-15,9-10 1 16,7-5 0-16,5-6-2 16,6-10 2-16,5-9-1 0,2-2 0 15,0-6 0-15,3-4 0 16,-4-2-1-16,-4 0 1 15,-7-1 0-15,-2 1 1 16,-10 1 0-16,-8 3 1 0,-4 3-1 16,-12 6 1-16,0 4-1 15,-12 5 1-15,-7 6-2 16,-2 8 0-16,-7 3 0 0,0 9 1 16,-5 7-2-16,1 7 1 15,3 5 0-15,3 0 0 16,2 1 1-16,7 3-2 15,6-2 0-15,10-4 0 0,2-5 1 16,11-4-1-16,9-6 1 16,10-7 0-16,7-4-1 15,7-7 1-15,2-10 0 16,4-4 1-16,2-10-1 0,0 1 1 16,-3-5-1-16,-3-2 1 15,-7-1-1-15,-1 0 0 16,-8 2 0-16,-3 6-1 15,-8 4 1-15,-5 3-1 0,-6 8 1 16,-2 1-1-16,-7 14 0 16,0 0 0-16,0 0 0 15,0 0 0-15,-7 15 0 0,7 0-1 16,0 2 1-16,3 3 0 16,5 3 0-16,4 1 0 15,4 1-1-15,4-1 0 16,3 1 1-16,-3 1-1 0,-1-1 0 15,-3 3 1-15,-8 0-1 16,-8 0 1-16,-4 2 1 16,-16 1 0-16,-11-2 0 15,-8-1 1-15,-7-2-1 0,-7-6 1 16,-2-3-1-16,1-5 1 16,5-6-2-16,2-6-1 15,6 0-4-15,5-6-5 0,12 0-11 16,3-2-34-16,10-7-30 15,10-2-2-15,1-5-7 16,16-2-2-16</inkml:trace>
          <inkml:trace contextRef="#ctx0" brushRef="#br0" timeOffset="1.58595E6">-11125-2247 67 0,'0'0'83'16,"1"-19"-4"-16,-1 19-4 16,0-24-3-16,0 13-63 0,0 11-2 15,8-15-2-15,-8 15-1 16,13-7-1-16,-13 7 1 15,19 1-2-15,-19-1 2 0,20 28 1 16,-10-5 0-16,-2 6 1 16,-3 11 2-16,0 6-3 15,-5 8 2-15,0 4 0 16,-1 8-1-16,-11 5-1 0,1-3-1 16,1 1-2-16,0-5 0 15,2-6-1-15,4-4 0 16,4-9-1-16,0-10 0 15,12-7 1-15,7-12 0 0,0-8 0 16,6-7-2-16,3-6-4 16,3-11-6-16,-3-7-11 15,7-5-24-15,-9-3-36 0,-1-3-2 16,-3-1-8-16,-5-3-2 16</inkml:trace>
          <inkml:trace contextRef="#ctx0" brushRef="#br0" timeOffset="1.58615E6">-11036-1975 20 0,'-29'9'90'16,"10"-3"-5"-16,19-6-4 15,0 0-5-15,6-25-3 16,20 6-77-16,21-1-11 0,-4 7-40 15,19-15-22-15,6-1-5 16,-3 1-4-16,2 3-3 16</inkml:trace>
          <inkml:trace contextRef="#ctx0" brushRef="#br0" timeOffset="1.58639E6">-10266-2059 41 0,'-17'26'95'16,"5"-4"-2"-16,6-7-9 16,6-15-3-16,14 0-7 15,7-19-81-15,15 6-10 0,-2-4-15 16,9-8-43-16,10 5-8 15,0-2-7-15,0 3-1 16</inkml:trace>
          <inkml:trace contextRef="#ctx0" brushRef="#br0" timeOffset="1.59013E6">-9211-2617 73 0,'-9'19'80'0,"0"2"-3"0,-6 8-5 16,0 4-3-16,-4 9-68 15,2 8 1-15,-3 7 0 16,-4 12 0-16,-5 4 1 0,-1 6 2 16,-7 2 1-16,1-2-2 15,-5 3 1-15,2-9-1 16,5-7 0-16,3-9-2 15,7-12 0-15,4-11-1 16,4-13-2-16,9-8-2 0,7-13 0 16,0-8 1-16,0-10 1 15,8-4 0-15,4-4 0 16,-2-3 1-16,6 0 2 16,0 4 1-16,5 4 0 0,-2 6 1 15,1 4-1-15,-1 6 0 16,1 2 0-16,0 3 0 15,2 3 0-15,-1 2 0 16,1 2-1-16,3-1 0 0,9-2 0 16,-1-2 0-16,11-2-1 15,3-8 0-15,10-5-3 16,2-4 0-16,1-6-2 16,2-4 1-16,-1-7-1 0,-4-1 1 15,-10-3 0-15,0-3 0 16,-15 0 3-16,-4 1 1 15,-5 2 1-15,-10 5 0 0,-5 4 1 16,-8 7 0-16,-1 11 0 16,-13 5 0-16,-7 6 0 15,-6 11-1-15,-9 8 1 16,1 6-1-16,-5 9 1 0,1 2-1 16,5 5 1-16,4 1 0 15,8 2 0-15,7-1-1 16,14-4 1-16,5-5-2 15,19-7 1-15,12-4-1 0,8-11 1 16,14-7-1-16,13-3 0 16,4-10 0-16,8-8-1 15,7-7 0-15,4-4 0 16,1-7 0-16,1-1-1 0,-4-5 0 16,-4 0 1-16,-8-2-1 15,-6 1 1-15,-10 0-1 16,-10 6 1-16,-7 2 0 0,-15 4 0 15,-10 8 0-15,-9 4 0 16,-12 17 1-16,-13-10-1 16,-10 11 0-16,-10 13 1 15,-9 7-1-15,-9 7 0 0,-6 4 1 16,-2 7 0-16,-3 0 0 16,4 2 0-16,5-5 0 15,4-1-1-15,13-6 1 16,11-7-2-16,10-5 1 0,15-17-1 15,8 7 0-15,16-9 0 16,6-10-1-16,7-5 1 16,7-8 0-16,2 1 1 15,0-3-1-15,-1 3 1 0,-1 2 0 16,-3 6 0-16,-9 2 0 16,-4 7 0-16,-7 1 0 15,-2 6 1-15,-3 2-1 0,-5 5 1 16,-4 5 0-16,1-1 0 15,0 3 0-15,4-2-1 16,4-3 0-16,3-1 0 16,5-3 0-16,7-2 0 0,8-3-1 15,3-4 1-15,5-6-1 16,4-4 1-16,0-2 0 16,11-4 0-16,-7-3 0 0,7-1 0 15,-6-3-1-15,3 0 1 16,-5 1-1-16,-6-1 1 15,-11 3 0-15,-6 3 0 16,-11 1 0-16,-9 6 1 0,-11 14-1 16,-17-6 2-16,-12 11-1 15,-9 10 0-15,-11 11 1 16,-6 4 0-16,-1 9 0 16,-7 2 0-16,4 1 0 0,5-1 0 15,7-2-1-15,15-3 0 16,7-7-1-16,10-8 0 15,15-6 0-15,11-9 0 0,14-6-1 16,10-12 1-16,8-10-1 16,4-8 0-16,7-10 0 15,5-6 1-15,-4-8-1 16,2-2 0-16,0-8 0 16,-7-3 0-16,5-4 0 0,-1-2 0 15,-7-2 1-15,3 2-1 16,-13 2 1-16,3 3-1 15,-7 4 2-15,-4 8-1 0,-10 6 1 16,-4 13 0-16,-9 5 0 16,-4 10 0-16,-2 9-1 15,0 13 1-15,-18-4-1 16,1 10 0-16,-3 16 0 0,-4 10 0 16,-1 9-1-16,0 11 1 15,-3 9 0-15,-2 7 0 16,3 8-1-16,1 2 2 0,4-1 0 15,9-2 0-15,-2-3 1 16,12-6-1-16,3-8 0 16,3-8 1-16,13-10 0 15,7-7-1-15,6-9 0 0,5-11-1 16,7-7 0-16,12-6 0 16,2-8 0-16,2-11 0 15,6-9 0-15,-1-6-1 16,0-4 1-16,-6-7 0 0,-2 2-1 15,-6-3 0-15,-9 3 0 16,-2-3 0-16,-10 7 0 16,-5 4 0-16,-9 6 0 15,-1 9 0-15,-12 3 1 0,0 17 0 16,-17-5-1-16,-3 12 1 16,-7 12 0-16,-4 7 0 15,-8 8-1-15,3 8 2 0,-7 1 0 16,5 5 0-16,6-2 0 15,7 1 1-15,9-5-1 16,9-4 0-16,7-8 1 16,17-6-2-16,10-10 1 0,7-7-1 15,13-6 0-15,5-11 1 16,7-7-1-16,4-8 0 16,4-4 0-16,-3-5 0 0,3-2 0 15,0-2-1-15,-6-2 1 16,0-1-1-16,-7 0 0 15,-2 1 1-15,-7 1-1 16,-5 3 1-16,-3 1-2 16,-7 8 2-16,-7 4 0 0,-9 6 0 15,0 2 0-15,-14 15 0 16,0 0-1-16,0 0 1 16,-7 2 0-16,-10 16-1 0,1 4 1 15,-4 5 0-15,-2 7-1 16,2 3 1-16,1 3 1 15,0 0-1-15,6 2 2 0,0-3-1 16,5-3 0-16,1-5 0 16,6-3 0-16,1-5 2 15,0-8-2-15,0-15 0 16,21 11 0-16,-1-9 0 0,6-8 0 16,3-7 0-16,5-4-1 15,0-5 1-15,9-5-1 16,3-3-1-16,1-5 0 15,1-4 1-15,0-4-1 0,5-1 0 16,-5-4 0-16,0 2 0 16,-5-1 0-16,0 4 1 15,-15 5 0-15,-2 8 0 16,-8 6 0-16,-8 6 0 0,-3 5 0 16,-7 13 0-16,0 0 0 15,0 0-1-15,-15 4 1 16,9 8-1-16,1 6 1 0,0 1 0 15,5 4-1-15,0 1 1 16,4 1 0-16,4 1 0 16,0 2 0-16,4 0 0 15,-5-1 0-15,-1 0 0 0,-6-1 0 16,-2 0 0-16,-9 0 0 16,-16-2 1-16,-4-3 0 15,-1 0 0-15,-5-5 0 16,-1-2 0-16,3-3 0 0,7-2-2 15,4-5 0-15,13-2-4 16,11-2-2-16,-5-6-2 16,10-8-4-16,19-2-4 15,4-12-1-15,6-1 0 16,9-7 2-16,5-10 1 0,6-2 4 16,1-9 4-16,0-1 6 15,-6-6 7-15,4 0 3 16,-7-3 5-16,3 6-1 0,-6 3 1 15,0 5 0-15,-5 6-3 16,-4 7-1-16,1 11-3 16,-7 5-3-16,-7 6-3 15,-6 8-1-15,0 8 1 0,-15 2-1 16,7 15 1-16,-7 9 0 16,-10 6 0-16,-8 11 1 15,-4 6 0-15,-2 7 1 16,-3 5-2-16,-5 3 0 0,-3 1-1 15,4 2 1-15,-5-6-1 16,8-4 1-16,4-8-1 16,0-5 0-16,6-11 0 15,7-10 0-15,6-7 1 0,5-14-1 16,0 0 0-16,16-4 0 16,3-14 0-16,4-2 0 15,1-4 0-15,4-3 0 0,6 1-1 16,-2 2 1-16,-4 4 0 15,4 4 0-15,-4 5-1 16,-1 7 1-16,-7 4 0 16,-5 2 0-16,-2 9 0 15,-5 3 0-15,3 1 0 0,-4 1 0 16,2-1 1-16,5-2-1 16,2-4 0-16,6-1 1 15,4-7-1-15,5-1 0 0,2-7 0 16,3-8 0-16,2-4 0 15,-3-7 0-15,-3 0 0 16,0-4 0-16,-4-1 1 16,-5 2 0-16,-4 3 0 0,-6 2 0 15,1 7 0-15,-9 6 0 16,-5 11 1-16,0 0-1 16,-4 6 0-16,-9 14 0 0,-1 9 1 15,-3 3-2-15,-5 5 1 16,1 4 0-16,6 3 0 15,-1-1-1-15,1-2-1 16,9-6 0-16,-1-3-3 0,4-9-1 16,3-6-4-16,0-17-3 15,19 11-6-15,0-19-5 16,5-9-7-16,3-7-9 0,5-2-3 16,2-8-1-16,6-1 2 15,-5 0 5-15,5-5 11 16,-3 7 17-16,0-5 15 15,0 6 15-15,-2-2 9 0,-4 1 8 16,0 3 2-16,-5 4-2 16,-5 4-3-16,-4 3-6 15,-5 5-8-15,-1 3-4 0,-11 11-5 16,0 0-3-16,0 15-3 16,-11 10-1-16,-12 9-2 15,-4 12 0-15,-13 7 0 16,-1 12 0-16,-9 5-1 0,-4 2 1 15,-2 5 0-15,-3 1 0 16,1 2-2-16,-3-3-2 16,10 0 0-16,0-7 0 15,7-8 0-15,6-9 0 0,10-11-5 16,4-16-5-16,14-13-4 16,10-13-3-16,0-19-4 15,11-11-6-15,11-15-5 16,6-7-6-16,8-13 4 0,7-12 5 15,5-3 9-15,7-3 9 16,-4-3 12-16,8 2 11 16,-1 0 10-16,3 5 5 0,-2 4 3 15,0 12-1-15,-2 3-4 16,-2 7-6-16,0 9-6 16,-6 7-3-16,-2 10-3 15,-4 8-1-15,-5 9-2 0,2 7 0 16,-4 3-1-16,-1 13 0 15,-6 6 0-15,-4 5-2 16,-3 5 1-16,-8 4-1 16,-8 4 0-16,-6 1 1 0,-21 1-1 15,-11 0 0-15,-12-3 0 16,-10 3 1-16,-9-7-1 16,-4-5-1-16,-4-3-4 15,0-10-6-15,8-2-16 0,23-9-57 16,-14-4 0-16,11-14-8 15,5-10-5-15,13-5 5 16</inkml:trace>
          <inkml:trace contextRef="#ctx0" brushRef="#br0" timeOffset="1.59029E6">-3780-3318 3 0,'0'0'97'15,"0"0"-5"-15,0 0-44 0,4 11-48 16,12-8 0-16,-3-38-56 16,3 24-40-16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6:49.89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70CE809-DA1B-4F19-87FB-A0D8CC796ED1}" emma:medium="tactile" emma:mode="ink">
          <msink:context xmlns:msink="http://schemas.microsoft.com/ink/2010/main" type="writingRegion" rotatedBoundingBox="23479,3196 28640,2222 28969,3962 23807,4936"/>
        </emma:interpretation>
      </emma:emma>
    </inkml:annotationXML>
    <inkml:traceGroup>
      <inkml:annotationXML>
        <emma:emma xmlns:emma="http://www.w3.org/2003/04/emma" version="1.0">
          <emma:interpretation id="{6F830227-8572-4A9D-956A-73C0A4926003}" emma:medium="tactile" emma:mode="ink">
            <msink:context xmlns:msink="http://schemas.microsoft.com/ink/2010/main" type="paragraph" rotatedBoundingBox="23479,3196 28640,2222 28969,3962 23807,49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2FB430-8C79-42BD-BDD1-27101BAAB6B1}" emma:medium="tactile" emma:mode="ink">
              <msink:context xmlns:msink="http://schemas.microsoft.com/ink/2010/main" type="line" rotatedBoundingBox="23479,3196 28640,2222 28969,3962 23807,4936"/>
            </emma:interpretation>
          </emma:emma>
        </inkml:annotationXML>
        <inkml:traceGroup>
          <inkml:annotationXML>
            <emma:emma xmlns:emma="http://www.w3.org/2003/04/emma" version="1.0">
              <emma:interpretation id="{957F155F-A776-47C4-B4EB-BF018A11AB2C}" emma:medium="tactile" emma:mode="ink">
                <msink:context xmlns:msink="http://schemas.microsoft.com/ink/2010/main" type="inkWord" rotatedBoundingBox="23479,3196 24755,2955 25084,4695 23807,4936"/>
              </emma:interpretation>
              <emma:one-of disjunction-type="recognition" id="oneOf0">
                <emma:interpretation id="interp0" emma:lang="en-IN" emma:confidence="0">
                  <emma:literal>of</emma:literal>
                </emma:interpretation>
                <emma:interpretation id="interp1" emma:lang="en-IN" emma:confidence="0">
                  <emma:literal>if</emma:literal>
                </emma:interpretation>
                <emma:interpretation id="interp2" emma:lang="en-IN" emma:confidence="0">
                  <emma:literal>Of</emma:literal>
                </emma:interpretation>
                <emma:interpretation id="interp3" emma:lang="en-IN" emma:confidence="0">
                  <emma:literal>or</emma:literal>
                </emma:interpretation>
                <emma:interpretation id="interp4" emma:lang="en-IN" emma:confidence="0">
                  <emma:literal>ef</emma:literal>
                </emma:interpretation>
              </emma:one-of>
            </emma:emma>
          </inkml:annotationXML>
          <inkml:trace contextRef="#ctx0" brushRef="#br0">39 369 11 0,'-14'0'90'0,"14"0"-1"15,-16-2-6-15,16 2-5 16,-11-8-2-16,11 8-75 15,0 0-2-15,0 0 1 0,0 9-1 16,5 5 0-16,2 3 1 16,-3 4 0-16,0 10 1 15,-1 7 0-15,-3 4 0 16,-2 2 0-16,0 3 1 0,-1-4-1 16,3-1 1-16,4-4-1 15,7-11 2-15,10-6-1 16,6-9 0-16,8-7-1 15,2-5 1-15,4-5 0 16,0-9-1-16,-7-5 0 0,-5-3-1 16,-9-6 0-16,-8-4 0 15,-12-5 0-15,-10 1 0 16,-11-6 0-16,-3-1 1 0,-8-2 0 16,0 0 1-16,-2-2-1 15,4 1 2-15,7 2-1 16,8 2 1-16,6-1-2 15,6 5-2-15,3 0 1 0,9 5-1 16,12 5 0-16,3 1-1 16,2 5 2-16,4 5-3 15,1 4 2-15,-3 8 1 0,5 5-1 16,1 5 1-16,-6 12 0 16,4 6-2-16,-1 12 3 15,-3 5 1-15,3 10 0 16,3 8 2-16,-3 13-1 15,-3 9 0-15,0 8 1 0,-1 7 1 16,-7 8-4-16,-1 4 0 16,-2 5-1-16,-8 0 1 0,-1-2-1 15,-2-5 0-15,-2-5 0 16,-4-11 0-16,2-9 1 16,4-12 0-16,2-13-1 15,3-9 1-15,2-18-1 0,-1-10 0 16,7-12-1-16,0-7 1 15,-3-19-1-15,-2-8 0 16,-1-9-1-16,-9-8-1 16,-4-9 0-16,-4-6 1 0,-11-1 0 15,-7 1-1-15,-3 0 3 16,-7 4 0-16,-5 4 2 16,4 3-1-16,-6 6 3 0,6 13 0 15,-1 1 0 1,6 7 0-16,6 1-2 0,9 3 1 15,4 1-1-15,9-1 0 16,16 1-2-16,11-7 1 16,17-2 0-16,7-1-1 0,13-3-1 15,7 1 0-15,3-1 0 16,0 3-2-16,-3 3 0 16,-8 0-3-16,-10 5-4 0,-8-2-8 15,-8 2-16-15,-2 10-36 16,-7-10-13-16,-4 1-8 15,-2-4-5-15</inkml:trace>
        </inkml:traceGroup>
        <inkml:traceGroup>
          <inkml:annotationXML>
            <emma:emma xmlns:emma="http://www.w3.org/2003/04/emma" version="1.0">
              <emma:interpretation id="{E915D9FA-0CA5-4424-BA39-5D4D23DA6E5E}" emma:medium="tactile" emma:mode="ink">
                <msink:context xmlns:msink="http://schemas.microsoft.com/ink/2010/main" type="inkWord" rotatedBoundingBox="25241,2870 28642,2228 28825,3199 25425,3841">
                  <msink:destinationLink direction="with" ref="{E7BC99D8-9DF1-43B2-94F2-E84B6B6A1164}"/>
                </msink:context>
              </emma:interpretation>
              <emma:one-of disjunction-type="recognition" id="oneOf1">
                <emma:interpretation id="interp5" emma:lang="en-IN" emma:confidence="0">
                  <emma:literal>Scale</emma:literal>
                </emma:interpretation>
                <emma:interpretation id="interp6" emma:lang="en-IN" emma:confidence="0">
                  <emma:literal>scale</emma:literal>
                </emma:interpretation>
                <emma:interpretation id="interp7" emma:lang="en-IN" emma:confidence="0">
                  <emma:literal>Sale</emma:literal>
                </emma:interpretation>
                <emma:interpretation id="interp8" emma:lang="en-IN" emma:confidence="0">
                  <emma:literal>Side</emma:literal>
                </emma:interpretation>
                <emma:interpretation id="interp9" emma:lang="en-IN" emma:confidence="0">
                  <emma:literal>Seek</emma:literal>
                </emma:interpretation>
              </emma:one-of>
            </emma:emma>
          </inkml:annotationXML>
          <inkml:trace contextRef="#ctx0" brushRef="#br0" timeOffset="594.0979">2139-149 56 0,'48'-24'90'0,"-3"0"-2"0,-2 0-7 15,-3 1-2-15,-12-6-45 16,-4 9-32-16,-1 2 0 16,-4 6-1-16,-7 0 0 0,-3-1-1 15,-8 2 1-15,-1 11-1 16,-17-16 1-16,-7 10 1 15,-6 6 0-15,-9 0 2 16,-7 6-1-16,-3 7 1 0,-3 8 0 16,2 1 0-16,5 8-1 15,6 4-1-15,11 4 0 16,6 3-2-16,13-1 0 16,9 0 0-16,3 4 0 0,10-2-1 15,8 0 0-15,5-2 1 16,3 2 2-16,1-2-1 15,1 2 0-15,-4 0 0 0,-1-2 0 16,-3-2 1-16,-7-1 1 16,-4-4-2-16,-9-2-1 15,-3-2 2-15,-16-2 0 16,-8-3 0-16,-8-9 0 0,-7-1 1 16,-6-6-1-16,4-3 0 15,-1-5 1-15,2-5-2 16,0-8 1-16,9-3-1 15,3-2-1-15,4 1 0 0,8 4 0 16,-3 1-2-16,11-1-2 16,8 13-1-16,0 0-2 15,-15-11-3-15,15 11-5 0,0 0-5 16,14 13-14-16,-6 2-30 16,12-10-20-16,4 4-4 15,7-6-4-15</inkml:trace>
          <inkml:trace contextRef="#ctx0" brushRef="#br0" timeOffset="1591.9242">2713 193 25 0,'28'-26'85'0,"-2"5"-1"16,-5-2-3-16,-8 4-5 0,0-2-41 15,-3 4-22-15,-3 6-3 16,-7 11-4-16,0-12-1 16,-9 12-2-16,-3 6-2 15,-6 7-1-15,-5 6 2 0,-5 3 1 16,-1 7 0-16,1 2 1 16,1 3 0-16,5 5 1 15,6-5-1-15,4 2 1 16,9-1-3-16,5-3 0 0,17-3 0 15,6-8-1-15,9-2 1 16,10-10-2-16,8-3 1 16,7-6 0-16,8-6-2 15,3-7 1-15,5-8-2 0,-1-4 0 16,2-5 0-16,3-4-1 16,-4-3 0-16,-2-3 1 15,-10-1 1-15,-4 3-1 0,-14 0 0 16,-10 5 2-16,-8 5 1 15,-11 7 0-15,-7 3 0 16,-9 5 0-16,0 13 0 16,-25-9 1-16,3 9 0 0,-7 5-1 15,-3 5 0-15,-2 4-1 16,-3 5-1-16,-5 0 2 16,7 5 0-16,-2-4 0 0,9 5 0 15,2-2 1-15,6-3-1 16,1-1 0-16,11-2 1 15,6-4-3-15,2-2 1 16,0-11 0-16,12 14 0 0,4-14 0 16,1 0 0-16,3 0 0 15,6-4 1-15,-3 0-1 16,5 0 0-16,0 2 1 16,-3 2-2-16,3 0 2 15,1 8-2-15,1 0 1 0,0 3 0 16,1 2 0-16,4 1 0 15,-2-4-1-15,5-3-1 16,1-1 0-16,4-4 0 16,2-1 0-16,-1-10 0 0,1-7 0 15,-2-6 0-15,-9-4 1 16,5-7 1-16,-11-1-1 16,-2-7 0-16,-1-3 0 15,-5-2 0-15,-1-9 1 0,-7 2-1 16,6-4 1-16,-6-4-2 15,-3 3 3-15,-3-1 0 16,-4 4-1-16,-2 3 1 16,0 10 0-16,0 4 0 0,-2 6 0 15,-4 7 1-15,-1 6-1 16,2 6 0-16,5 13-1 16,0 0 0-16,-12 0 1 15,8 8-2-15,1 15 1 0,-1 8-1 16,2 5 1-16,0 12 0 15,2 5 1-15,0 5-1 16,2 5 0-16,0-2 1 0,4 2-1 16,-1-5-1-16,4-2 0 15,8-3-1-15,-4-11-9 16,6-2-24-16,5-11-44 16,-1-8-4-16,-1-8-6 0,-1-5-3 15</inkml:trace>
          <inkml:trace contextRef="#ctx0" brushRef="#br0" timeOffset="2108.8101">4518 12 50 0,'0'0'86'15,"23"0"-3"-15,-10 0-7 16,7-3-2-16,-1 3-57 0,4-4-17 15,1-4-2-15,4-4 1 16,-1-1-1-16,0-1 1 16,-1-2 0-16,-5-2 1 15,-3-7 1-15,0 1 0 0,-4-2 2 16,-4 4-1-16,-3-3 1 16,-5 1 0-16,-2 1 1 15,0 8 0-15,-2 2 1 16,-8 6 0-16,-5 4-1 0,-1 3 1 15,-5 3-2-15,-3 9 0 16,-6 11-1-16,2 1 0 16,0 3-1-16,-2 5 0 15,4 3 0-15,0 1 0 0,9-3 0 16,3 0 1-16,9-4 2 16,5-4-1-16,8-5 1 15,12-2 0-15,10-6 0 16,6-4 0-16,8-3 0 15,4-3-1-15,2-2 0 0,4-2-1 16,2-4-1-16,-4-5 0 16,-2-2-1-16,-2-1-1 15,-6-4-2-15,-5 1-1 0,-1 1-3 16,-10-3-5-16,-6 8-11 16,-20 11-39-16,11-13-20 15,-11 13-7-15,-27 0-4 16,-8 3 0-16</inkml:trace>
        </inkml:traceGroup>
      </inkml:traceGroup>
    </inkml:traceGroup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6:52.49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7BC99D8-9DF1-43B2-94F2-E84B6B6A1164}" emma:medium="tactile" emma:mode="ink">
          <msink:context xmlns:msink="http://schemas.microsoft.com/ink/2010/main" type="inkDrawing" rotatedBoundingBox="25068,4191 29277,3695 29289,3805 25081,4301" semanticType="underline" shapeName="Other">
            <msink:sourceLink direction="with" ref="{E915D9FA-0CA5-4424-BA39-5D4D23DA6E5E}"/>
          </msink:context>
        </emma:interpretation>
      </emma:emma>
    </inkml:annotationXML>
    <inkml:trace contextRef="#ctx0" brushRef="#br0">573 353 17 0,'-126'47'94'16,"8"-6"-5"-16,16-11-2 0,17-8-5 15,20-5-2-15,16-8-75 16,21-3-3-16,28-6 0 16,5 0-1-16,35-4 0 0,19-7 0 15,23-4 3-15,18-5 0 16,29-1 2-16,23-7-1 15,19 0 2-15,21-2 0 16,29-5-1-16,17 2-1 16,16-5-2-16,19 2 0 0,5 1-3 15,-3 3 0-15,-1 2 0 16,-13 5 0-16,-23 6 0 16,-27 4 0-16,-24 5 0 0,-34 4 0 15,-30 0 0-15,-22 1 0 16,-28 4 0-16,-22-2 0 15,-13 3 0-15,-17-7 0 16,-21 7 0-16,0 0-2 0,7-13-4 16,-18 5-5-16,-2 5 0 15,-5-1-1-15,-3 0-3 16,-2 3-1-16,0 1-7 0,-5 1-19 16,1 4-39-16,-1 3 0 15,-7-4-5-15,-1 1-2 16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7:24.45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477466E-CA20-48EF-8017-3113DCAF655C}" emma:medium="tactile" emma:mode="ink">
          <msink:context xmlns:msink="http://schemas.microsoft.com/ink/2010/main" type="writingRegion" rotatedBoundingBox="2663,1104 11061,172 11292,2256 2895,3189">
            <msink:destinationLink direction="with" ref="{82E9B956-3C6D-4678-80B5-36073F1FB472}"/>
            <msink:destinationLink direction="with" ref="{03270D66-E673-47E2-AAAA-ABCB3D2004F8}"/>
          </msink:context>
        </emma:interpretation>
      </emma:emma>
    </inkml:annotationXML>
    <inkml:traceGroup>
      <inkml:annotationXML>
        <emma:emma xmlns:emma="http://www.w3.org/2003/04/emma" version="1.0">
          <emma:interpretation id="{5FF42737-EB05-411A-B38F-68E8C71362C8}" emma:medium="tactile" emma:mode="ink">
            <msink:context xmlns:msink="http://schemas.microsoft.com/ink/2010/main" type="paragraph" rotatedBoundingBox="2663,1104 11061,172 11292,2256 2895,31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A895346-174E-4D49-B464-7CB0CF1A5C08}" emma:medium="tactile" emma:mode="ink">
              <msink:context xmlns:msink="http://schemas.microsoft.com/ink/2010/main" type="line" rotatedBoundingBox="2663,1104 11061,172 11292,2256 2895,3189"/>
            </emma:interpretation>
          </emma:emma>
        </inkml:annotationXML>
        <inkml:traceGroup>
          <inkml:annotationXML>
            <emma:emma xmlns:emma="http://www.w3.org/2003/04/emma" version="1.0">
              <emma:interpretation id="{74683F6E-CF18-446F-8841-155AD73A4E66}" emma:medium="tactile" emma:mode="ink">
                <msink:context xmlns:msink="http://schemas.microsoft.com/ink/2010/main" type="inkWord" rotatedBoundingBox="2663,1104 11061,172 11292,2256 2895,3189"/>
              </emma:interpretation>
              <emma:one-of disjunction-type="recognition" id="oneOf0">
                <emma:interpretation id="interp0" emma:lang="en-IN" emma:confidence="0">
                  <emma:literal>Differentiators</emma:literal>
                </emma:interpretation>
                <emma:interpretation id="interp1" emma:lang="en-IN" emma:confidence="0">
                  <emma:literal>Differentiating</emma:literal>
                </emma:interpretation>
                <emma:interpretation id="interp2" emma:lang="en-IN" emma:confidence="0">
                  <emma:literal>Differentiator</emma:literal>
                </emma:interpretation>
                <emma:interpretation id="interp3" emma:lang="en-IN" emma:confidence="0">
                  <emma:literal>Differentiations</emma:literal>
                </emma:interpretation>
                <emma:interpretation id="interp4" emma:lang="en-IN" emma:confidence="0">
                  <emma:literal>Differentiation</emma:literal>
                </emma:interpretation>
              </emma:one-of>
            </emma:emma>
          </inkml:annotationXML>
          <inkml:trace contextRef="#ctx0" brushRef="#br0">653 288 55 0,'6'-29'85'0,"5"0"-3"15,-7 2-3-15,0-1-5 16,-4 4-62-16,7 6-4 0,-3 4-1 15,-4 14-2-15,13-15-3 16,-13 15 0-16,3 10-2 16,-3 12 1-16,-10 17-2 15,-10 8 1-15,0 15-2 0,-5 14 0 16,-7 13 0-16,-10 10-1 16,-2 5 1-16,-3 4 0 15,-5-4 0-15,-1-4 1 16,-3-8 2-16,4-8 2 0,-2-17 1 15,8-12 2-15,4-15 1 16,8-13-1-16,6-16 0 16,9-11 0-16,6-16-2 0,3-15-1 15,6-7-1-15,2-11-2 16,2-5 0-16,0-2-1 16,5 2 0-16,-1 6-1 15,1 9 1-15,1 11-2 16,-1 13 3-16,-5 15 0 0,12 6 0 15,-8 17 0-15,2 12 3 16,0 3-2-16,5 6 1 16,8 3 1-16,5-1-2 15,7-6 1-15,10-5-1 0,8-9 0 16,12-6-1-16,5-10 1 16,12-8-1-16,2-10 0 15,9-16-2-15,-2-11 1 16,3-11 0-16,-3-10 1 0,-8-11 0 15,0-7 0-15,-13-10 1 16,-9-3-1-16,-11-2 3 16,-11-1-1-16,-12 1 0 0,-10 4-1 15,-13 5 1-15,-7 3-2 16,-11 7 2-16,-13 7-2 16,-6 7 0-16,-7 12-1 15,-1 11 0-15,-4 10 0 0,1 14-1 16,0 9 1-16,1 15-1 15,0 17 1-15,7 10 0 16,5 7 0-16,11 7 1 16,5 3-1-16,15 1 1 0,7-5 0 15,17-5 0-15,16-7-1 16,18-8 1-16,7-11 0 16,12-9 0-16,10-9 0 15,5-6 0-15,3-6 1 0,7-10-1 16,3-7 1-16,-2-5 0 15,-6-2 0-15,-1-6-1 16,-7-1 1-16,-5 2 0 0,-10 1-1 16,-15 4 0-16,-12 6 1 15,-12 6 0-15,-7 9 0 16,-10 9 1-16,-12 23 0 16,-2 9 0-16,-12 13 0 0,-2 8 0 15,-6 12 0-15,-4 6-1 16,-3 3 0-16,-1-2-1 15,7-9 0-15,6-5-2 16,7-9-1-16,6-13-4 0,12-13-8 16,19-17-31-16,17-7-36 15,-2-18-3-15,8-11-7 16,-6-12-2-16</inkml:trace>
          <inkml:trace contextRef="#ctx0" brushRef="#br0" timeOffset="162.6112">2386 67 18 0,'0'-66'82'0,"-2"6"6"0,-5 13-18 16,-11 4-11-16,5 15-13 15,-2 6-12-15,-2 1-17 16,17 21-19-16,-24-10-40 16,24 10-34-16,14-12-6 0,8 4-6 15,5 0-5-15</inkml:trace>
          <inkml:trace contextRef="#ctx0" brushRef="#br0" timeOffset="2390.2912">2736-259 22 0,'36'1'88'15,"-5"-1"-2"-15,-3-5-3 16,-2-25-7-16,-5 18-38 0,-1 4-13 16,-6-3-10-16,-14 11-8 15,13-6-2-15,-13 14-3 16,-10 13 0-16,-7 17-1 15,-8 14 0-15,-5 15-1 16,-6 14 2-16,-5 15 0 0,-6 10 0 16,-4 8 1-16,1 10-1 15,-3 4 0-15,-4 3 0 16,1 1-1-16,6-3 1 0,6-4-2 16,9-5 1-16,14-13-1 15,6-13 1-15,15-17-1 16,11-18 1-16,14-20 0 0,9-15 0 15,9-20 1-15,5-12-1 16,-1-23 0-16,1-12 0 16,-4-11-1-16,-6-10-2 15,-5-5 0-15,-14-2 0 0,-7 1-1 16,-12 3 1-16,-5 7 1 16,-14 10-1-16,-6 5 2 15,-5 10 0-15,-6 9 2 16,5 5-1-16,-4 7 0 0,7 4 0 15,5 1 0-15,7-5 0 16,8-3-1-16,8-6 1 16,14-11-1-16,14-4 1 15,12-12 0-15,11-7 1 0,9-10-1 16,10-4 0-16,6-8 1 16,2-5-1-16,-5-4 0 15,-1 0 0-15,-5-1 0 0,-9 6-1 16,-7 2 1-16,-8 7 0 15,-6 9 0-15,-9 10 0 16,-5 12 0-16,-10 12-1 16,1 6 1-16,-10 10 0 0,-4 15-1 15,1 6 0-15,-1 24 0 16,-6 17 0-16,-5 20 0 16,-4 17 0-16,-2 24 0 15,-3 15 0-15,-3 13 0 16,-1 10 0-16,-5 7 0 0,4 0-1 15,-2 0 1-15,2-7 1 16,-2-4-2-16,7-9 1 16,2-8 0-16,12-18 0 15,6-15 1-15,1-18 0 0,18-18-1 16,5-20 0-16,7-23 1 16,10-13 0-16,8-26 1 15,-1-18-1-15,4-19-1 0,-1-12 0 16,-3-17-1-16,-2-6 0 15,-10-7 0-15,-8-5-1 16,-9 6 1-16,-11 10 1 16,-8 8-1-16,-4 11 1 0,-16 12 1 15,-4 15-1-15,-4 15 0 16,-7 11-1-16,0 12 1 16,-4 5-1-16,6 5 1 15,-4 5-1-15,9 4 0 0,8-1 0 16,9-1 1-16,11-7-1 15,0 0 1-15,30-7 1 16,10-12 0-16,14-5 0 16,13-8 1-16,8-5-1 0,3-5 1 15,6-4-1-15,-6 1 1 16,-4 2-1-16,-9 0 0 16,-11 2 1-16,-11 5-1 0,-12 2 0 15,-10 3 0-15,-9 8 0 16,-8 5-1-16,-5 4 0 15,-14 7-1-15,0 7 0 0,-7 2 0 16,-3 14 0-16,-4 12 0 16,-3 6-1-16,4 9 1 15,1 11 0-15,-3 5 0 16,10 3 0-16,4 1 1 0,9-3-1 16,7-5 0-16,7-8 1 15,15-8 0-15,7-12 0 16,13-8 0-16,4-13 1 15,5-6 0-15,6-12 0 0,2-9 2 16,-3-7-1-16,2-7 0 16,-11-7 0-16,-2-4 0 15,-7-3-1-15,-2-3 0 16,-8 3 2-16,-4 1-3 0,-2 5 0 16,-10 5 0-16,1 9 0 15,-3 8 0-15,-2 6 0 16,-8 15-2-16,0 0 1 0,1 19 0 15,-1 8 0-15,-7 6 0 16,3 6 1-16,-2 5 0 16,4 2 0-16,2-2 0 15,0-4 0-15,8-5 0 16,10-6 0-16,10-5 0 16,12-12 1-16,4-5-1 0,7-7 0 15,4-10 1-15,6-8 0 16,-5-7 0-16,4-7 1 15,-6-6-2-15,-6-2 0 0,-5-7 0 16,-11-1 0-16,-8 0 0 16,-5 2 0-16,-8 3 0 15,-6 5 0-15,-3 8 0 16,-8 9 0-16,-6 8 0 0,-4 13 0 16,0 5 0-16,-3 14 0 15,-2 8-2-15,1 8 1 16,0 3 1-16,7 6-1 0,3-2 1 15,6 2 0-15,4-5 0 16,9-4 0-16,9-9 0 16,6-5 0-16,9-4 1 15,3-10-1-15,6-3 1 0,2-6-1 16,-5-7 2-16,3-4-2 16,-1-7 0-16,-6 0 0 15,-5-4 0-15,-5 1 0 16,-5 1 0-16,-5 4 0 0,-3-1 0 15,-5 4 0-15,-7 15 0 16,10-13 0-16,-10 13 0 16,0 0 0-16,6 13 0 15,-6 3-2-15,0 3 1 0,1 1 1 16,4-1-1-16,1 3 2 16,7-6-1-16,3-6 0 15,7-3 0-15,7-6 0 0,0 1 1 16,1-8-1-16,4-7 0 15,-4-7 2-15,1-3-2 16,-2 2 0-16,-5-7 0 16,-7 0 0-16,-1 1 0 0,0 5 0 15,-7 3 0-15,-2 5 0 16,-8 14 0-16,0 0 0 16,0 0 0-16,8 12 0 15,-8 6-2-15,1 7 1 0,3 2 1 16,4 0-1-16,2-1 1 15,7-5-1-15,6-4-1 16,8-5-1-16,5-7-2 0,6-5-1 16,3-6-2-16,-1-9 0 15,1-4 0-15,-4-6 1 16,-7-5 1-16,-5-5 1 16,-2-5 2-16,-8-8 1 15,0-4 0-15,-2-6 1 0,2-4-1 16,-3 1 2-16,1-7-3 15,-1 7 1-15,-2-3 3 16,1 8 3-16,-7 4 0 16,1 11 2-16,-5 2 2 0,-3 10 1 15,-1 6 0-15,0 7-1 16,0 16-1-16,0-11-2 16,0 11-1-16,-9 21-3 15,4 7 0-15,-2 8-1 0,-1 14 0 16,-4 6 0-16,2 17 0 15,-3 3 0-15,2 7 0 16,1-3 0-16,-1 3-2 0,-1-3-3 16,6 2-4-16,-8-9-7 15,8-8-33-15,2-3-36 16,0-11-3-16,-1-7-6 16,-2-11-3-16</inkml:trace>
          <inkml:trace contextRef="#ctx0" brushRef="#br0" timeOffset="2666.2307">6138 316 26 0,'-8'-23'87'15,"8"2"-2"-15,0 2-2 16,11 0-5-16,10 8-42 0,10-11-16 16,4 2-6-16,13-1-5 15,4-3-2-15,1 2 0 16,-2 3-2-16,-5 2 0 15,-3 5-1-15,-12 6-1 0,-5 6 1 16,-8 1-2-16,-9 12 0 16,-7 4-1-16,-2 6 0 15,-6 2 1-15,-4 5-3 16,-3 2-4-16,-1-7-8 0,2 5-32 16,8-2-38-16,2-6-3 15,2-7-5-15,9-8-7 16</inkml:trace>
          <inkml:trace contextRef="#ctx0" brushRef="#br0" timeOffset="2791.2095">6777 230 68 0,'10'-34'90'0,"-2"-5"-3"15,-8 0-6-15,-4-3-2 16,-43 5-62-16,35-3-15 0,5 1-45 16,-2 5-32-16,6 3-6 15,2 3-7-15,1 2-4 16</inkml:trace>
          <inkml:trace contextRef="#ctx0" brushRef="#br0" timeOffset="3060.6635">6981-425 43 0,'20'-35'90'15,"1"3"-1"-15,-5 4-4 16,-4 2-3-16,0 4-50 15,-2 5-10-15,-10 17-9 0,18-12-5 16,-18 12-3-16,0 13-2 16,-3 13-2-16,-9 6-1 15,3 11 0-15,-7 11 1 0,0 10 0 16,-3 9 0-16,0 5-2 16,-4 2-2-16,2 9-7 15,-3-15-18-15,-15 10-53 16,20-5-3-16,-1-6-5 0,1-11-7 15</inkml:trace>
          <inkml:trace contextRef="#ctx0" brushRef="#br0" timeOffset="3359.8812">6806 204 64 0,'1'-25'89'0,"4"3"-2"0,10-2-5 15,1 3-2-15,8-1-60 16,14 1-6-16,-2-1-3 16,3 1-2-16,5 0-2 0,2 5-1 15,-9 1-2-15,-3 7 0 16,-9 4-1-16,-1 4-1 16,-6 0-2-16,-9 6-1 15,-1 5 1-15,-5 5 0 16,-3 3 0-16,0 5-1 0,-12-4-5 15,5 7-13-15,-14 2-57 16,13-5-8-16,-3-4-4 16,8-5-6-16,3-3-5 0</inkml:trace>
          <inkml:trace contextRef="#ctx0" brushRef="#br0" timeOffset="4095.7234">7433-66 84 0,'10'-25'92'0,"0"7"-3"16,5 1-7-16,4 2-1 0,-3 4-63 15,3 2-9-15,6 6-3 16,-2 1-2-16,0 2-2 16,0 11 0-16,-3 7 0 15,-7 4 0-15,-1 6 0 0,-7 4 1 16,-5 2-1-16,0 3-1 15,-2 3 0-15,-13-3-1 16,-4-1-1-16,-9-1 0 0,-1-4 1 16,0-3-1-16,3-4 0 15,-1-8 0-15,5-6 1 16,5-6 1-16,17-4 0 16,-3-12 0-16,10-13 0 0,12-2-1 15,6-11 1-15,6-5 0 16,7-4-1-16,6-3 1 15,1 3 0-15,5 0 0 16,-2 6 0-16,-1 6 1 0,-3 10-1 16,-7 5 0-16,-4 12 0 15,-6 7 0-15,-10 3 0 16,-6 15-1-16,-8 7 1 16,-3 4-1-16,0-1 1 0,-7 7-1 15,-1-3 1-15,-3-2-1 16,5-5 0-16,-4-7 1 15,6-3-1-15,4-14 0 16,0 0 1-16,12 3-1 16,3-8 1-16,7-12 0 0,3-4 0 15,6-5 0-15,4-6 0 16,4-1 0-16,-1 0 0 16,1 4 0-16,-1 0-1 0,-6 7 1 15,-4 9 2-15,-2 9-3 16,-7 4 0-16,-7 14 0 15,-7 10 0-15,-5 4 0 16,-4 8 0-16,-8 2 0 0,4 2 0 16,-3-3 0-16,3-1 0 15,4-1 0-15,4-7 0 16,1-2 0-16,10-1 0 16,4-4 0-16,1-2 0 0,-3 0-6 15,3-4 1-15,-8-3-1 16,-4 3-3-16,-4-15-3 15,-9 20-10-15,-14-3-39 0,-9-8-25 16,-12-1-2-16,-14 0-7 16,-12-1-1-16</inkml:trace>
        </inkml:traceGroup>
      </inkml:traceGroup>
    </inkml:traceGroup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7:29.08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2E9B956-3C6D-4678-80B5-36073F1FB472}" emma:medium="tactile" emma:mode="ink">
          <msink:context xmlns:msink="http://schemas.microsoft.com/ink/2010/main" type="inkDrawing" rotatedBoundingBox="2962,2605 11774,1631 11795,1823 2983,2797" semanticType="underline" shapeName="Other">
            <msink:sourceLink direction="with" ref="{F477466E-CA20-48EF-8017-3113DCAF655C}"/>
          </msink:context>
        </emma:interpretation>
      </emma:emma>
    </inkml:annotationXML>
    <inkml:trace contextRef="#ctx0" brushRef="#br0">1279 971 49 0,'-233'44'87'15,"21"-8"-3"-15,24-8-3 0,21-7-4 16,19-5-62-16,32-2-3 16,22-6-4-16,28-3-4 15,23-5-3-15,31-3-1 16,19-9 0-16,40-7-1 0,28-4 0 16,35-5 1-16,31-5 3 15,33-5 1-15,31-2 1 16,32-2 1-16,30-1 1 15,28-1 0-15,32-2 1 0,25 0-2 16,26-4 0-16,23 2-1 16,20 0-1-16,9 0-1 15,13 2-1-15,0 3 0 16,-3 2 0-16,-5 3-1 0,-16 4 0 16,-15 3-1-16,-25 4 1 15,-25 2-1-15,-26 3 1 16,-43 4-1-16,-29 3 1 0,-44 5-1 15,-38-2 0-15,-38 8 1 16,-37 0 0-16,-28 1-1 16,-28 1-3-16,-20 2-8 15,-23 0-28-15,-19 9-45 0,-12-1-2 16,-13 1-7-16,-11 0-6 16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7:30.9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7F0115C-B943-4DF6-848D-25C88794C65C}" emma:medium="tactile" emma:mode="ink">
          <msink:context xmlns:msink="http://schemas.microsoft.com/ink/2010/main" type="inkDrawing" rotatedBoundingBox="3555,5765 16771,5104 16777,5224 3561,5885" shapeName="Other">
            <msink:destinationLink direction="with" ref="{A0B10906-6E5B-478C-B663-816181E54BE6}"/>
          </msink:context>
        </emma:interpretation>
      </emma:emma>
    </inkml:annotationXML>
    <inkml:trace contextRef="#ctx0" brushRef="#br0">20 778 28 0,'-27'0'76'0,"12"-3"-4"0,15 3-1 16,-9-17-4-16,9 17-58 16,9-20-5-16,21 11-1 15,4-4-2-15,14 2 0 16,12-1-1-16,11-1 0 0,7 2 1 15,17 0 0-15,12 0 0 16,15 4 1-16,7-1 0 16,15 2 2-16,6 1-1 0,16 0 1 15,16-1 0-15,10 0 1 16,13 1 1-16,11-2 0 16,13-1 0-16,10 2 0 15,17-3-1-15,-1 1-1 16,10-2-1-16,8 1 0 0,8 0 0 15,8-2-1-15,12 0 0 16,8-1 0-16,3-3 0 16,12 4 0-16,2 0 0 15,1-2-1-15,-1 2 1 0,5-2-1 16,-3 1 1-16,-3 1 1 16,-3-2 0-16,1 1 0 15,-1-2 2-15,-5-1 0 0,-2 0 0 16,-7-1-1-16,-1-1 1 15,-9-3-1-15,-9 2 0 16,-11-3-1-16,-11 1 0 0,-14 0 0 16,-15-1 0-16,-13 0-1 15,-12 2 1-15,-15 2-1 16,-12-1 0-16,-12 3-1 16,-15 1 1-16,-10 3-1 0,-12 3-1 15,-14 2 1-15,-17 3 0 16,-13 0-1-16,-15 1 1 15,-15 2-1-15,-14 2 0 16,-13-2 1-16,-10 0-1 0,-9 0 1 16,-6 0-1-16,-11 0-1 15,0 0-3-15,0 0-7 16,0 0-23-16,-5-11-49 0,-11 4-2 16,-6-5-7-16,-3 0-6 15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7:42.29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0B10906-6E5B-478C-B663-816181E54BE6}" emma:medium="tactile" emma:mode="ink">
          <msink:context xmlns:msink="http://schemas.microsoft.com/ink/2010/main" type="inkDrawing" rotatedBoundingBox="12951,7726 13879,3617 14043,3654 13115,7763" semanticType="callout" shapeName="Other">
            <msink:sourceLink direction="with" ref="{47F0115C-B943-4DF6-848D-25C88794C65C}"/>
            <msink:sourceLink direction="with" ref="{2A2D08B0-079F-4F9B-98B7-4764F136BA75}"/>
          </msink:context>
        </emma:interpretation>
      </emma:emma>
    </inkml:annotationXML>
    <inkml:trace contextRef="#ctx0" brushRef="#br0">956 75 25 0,'3'-10'75'16,"0"-5"1"-16,-2 2-4 16,-1-2-4-16,0 15-54 15,3-16-4-15,-3 16-5 0,0 0-2 16,0 0-2-16,0 0-1 15,0 0-1-15,17-6 0 16,-17 6 0-16,12 3 0 16,-12-3 0-16,11 23 2 0,-7-5 0 15,-4 7 1-15,0 6 0 16,0 12 1-16,-8 5 0 16,1 15 0-16,-6 15 0 15,-1 19 0-15,-3 16-2 0,-7 15 0 16,1 20 1-16,-10 10-2 15,0 15 0-15,-8 9 0 16,-3-2 1-16,-3 3-1 0,5 2 1 16,-5-1 0-16,2-6 2 15,2 0 0-15,1-6 0 16,6-4 2-16,0-3-1 0,5-13 1 16,0-14-1-16,1-7-1 15,4-7-1-15,-3-17 0 16,4-8 0-16,-4-13 0 15,4-9-1-15,-1-11 0 16,-1-12 0-16,3-11 1 0,2-10 0 16,5-9 0-16,2-8 0 15,2-7 0-15,-1-4 0 16,14-5-1-16,-17 4 1 0,17-4-2 16,0 0-2-16,-14 4 0 15,14-4-2-15,0 0-1 16,0 0-4-16,0 0-4 15,0 0-11-15,0 0-37 0,0 0-16 16,0 0-6-16,0 0-2 16</inkml:trace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7:32.05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C5D2FA5-85EF-4B28-97D5-FB7D819336E4}" emma:medium="tactile" emma:mode="ink">
          <msink:context xmlns:msink="http://schemas.microsoft.com/ink/2010/main" type="inkDrawing" rotatedBoundingBox="15101,6292 15387,4243 15554,4266 15267,6315" semanticType="callout" shapeName="Other"/>
        </emma:interpretation>
      </emma:emma>
    </inkml:annotationXML>
    <inkml:trace contextRef="#ctx0" brushRef="#br0">555-2009 43 0,'-11'-19'57'16,"-5"-3"-11"-16,1 2-18 16,7 1 0-16,-1-1-6 0,1 1-2 15,-3 0-1-15,4 2-1 16,-3 0 0-16,4 3 0 16,-1 2 1-16,2 0-3 15,5 12-3-15,-12-12-1 0,12 12-2 16,0 0-3-16,-12 24-3 15,5 2-1-15,1 12-3 16,-1 6 0-16,-1 17 0 16,1 6 0-16,-1 15 1 0,1 8-1 15,2 9 0-15,-2 9 0 16,2 6-1-16,-4 6 1 16,3 1-1-16,-2 2 1 0,-3-2-2 15,1-3 0-15,-5-7 0 16,0-6-1-16,-2-11-2 15,-6-6-3-15,4-8-11 16,-1-6-34-16,1-16-22 16,2-10-5-16,2-12-3 0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7:34.5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369152E-7105-4712-9D42-52C3A183BFC6}" emma:medium="tactile" emma:mode="ink">
          <msink:context xmlns:msink="http://schemas.microsoft.com/ink/2010/main" type="writingRegion" rotatedBoundingBox="13516,3928 11777,8482 7569,6875 9309,2321"/>
        </emma:interpretation>
      </emma:emma>
    </inkml:annotationXML>
    <inkml:traceGroup>
      <inkml:annotationXML>
        <emma:emma xmlns:emma="http://www.w3.org/2003/04/emma" version="1.0">
          <emma:interpretation id="{98E74EA4-5A34-4346-8BCC-6F33A8BD83D5}" emma:medium="tactile" emma:mode="ink">
            <msink:context xmlns:msink="http://schemas.microsoft.com/ink/2010/main" type="paragraph" rotatedBoundingBox="13179,4812 11777,8482 10753,8091 12155,442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5949FBB-E3DD-4C15-86AA-9911F16BD3B4}" emma:medium="tactile" emma:mode="ink">
              <msink:context xmlns:msink="http://schemas.microsoft.com/ink/2010/main" type="line" rotatedBoundingBox="13179,4812 11777,8482 10753,8091 12155,4420"/>
            </emma:interpretation>
          </emma:emma>
        </inkml:annotationXML>
        <inkml:traceGroup>
          <inkml:annotationXML>
            <emma:emma xmlns:emma="http://www.w3.org/2003/04/emma" version="1.0">
              <emma:interpretation id="{565922C6-9016-411A-B10C-C3075C1F6EAE}" emma:medium="tactile" emma:mode="ink">
                <msink:context xmlns:msink="http://schemas.microsoft.com/ink/2010/main" type="inkWord" rotatedBoundingBox="12050,6305 12505,4556 12557,4570 12103,6319"/>
              </emma:interpretation>
              <emma:one-of disjunction-type="recognition" id="oneOf0">
                <emma:interpretation id="interp0" emma:lang="en-IN" emma:confidence="0">
                  <emma:literal>_</emma:literal>
                </emma:interpretation>
                <emma:interpretation id="interp1" emma:lang="en-IN" emma:confidence="0">
                  <emma:literal>-</emma:literal>
                </emma:interpretation>
                <emma:interpretation id="interp2" emma:lang="en-IN" emma:confidence="0">
                  <emma:literal>=</emma:literal>
                </emma:interpretation>
                <emma:interpretation id="interp3" emma:lang="en-IN" emma:confidence="0">
                  <emma:literal>~</emma:literal>
                </emma:interpretation>
                <emma:interpretation id="interp4" emma:lang="en-IN" emma:confidence="0">
                  <emma:literal>.</emma:literal>
                </emma:interpretation>
              </emma:one-of>
            </emma:emma>
          </inkml:annotationXML>
          <inkml:trace contextRef="#ctx0" brushRef="#br0">-2498-1796 48 0,'17'-14'84'15,"-4"-1"-1"-15,-4 0-4 0,-4-2-2 16,-5 17-55-16,1-21-10 16,1 10-3-16,-2 0-2 15,0 11-3-15,2-15-3 16,-2 15-1-16,0 0 0 0,0 0-1 16,0 26 1-16,-6 11 0 15,-4 11 1-15,-6 15 1 16,-1 13 1-16,-1 14 1 15,-6 12-1-15,-1 5 0 0,-5 10 0 16,5-4 0-16,-1 5 0 16,-3-3-2-16,0 1 0 15,-7-8-1-15,5-6 1 16,-2-8-1-16,2-10 0 0,3-13-1 16,5-13-1-16,7-12 0 15,7-16-3-15,7-10-10 16,2-20-38-16,6 7-27 15,11-11-3-15,-2-10-8 0,0-2-1 16</inkml:trace>
        </inkml:traceGroup>
        <inkml:traceGroup>
          <inkml:annotationXML>
            <emma:emma xmlns:emma="http://www.w3.org/2003/04/emma" version="1.0">
              <emma:interpretation id="{8E92EFD9-532C-4C7C-A800-F572D11C8686}" emma:medium="tactile" emma:mode="ink">
                <msink:context xmlns:msink="http://schemas.microsoft.com/ink/2010/main" type="inkWord" rotatedBoundingBox="10887,8218 10967,6844 12041,6907 11961,8281"/>
              </emma:interpretation>
              <emma:one-of disjunction-type="recognition" id="oneOf1">
                <emma:interpretation id="interp5" emma:lang="en-IN" emma:confidence="0">
                  <emma:literal>f</emma:literal>
                </emma:interpretation>
                <emma:interpretation id="interp6" emma:lang="en-IN" emma:confidence="0">
                  <emma:literal>F</emma:literal>
                </emma:interpretation>
                <emma:interpretation id="interp7" emma:lang="en-IN" emma:confidence="0">
                  <emma:literal>*</emma:literal>
                </emma:interpretation>
                <emma:interpretation id="interp8" emma:lang="en-IN" emma:confidence="0">
                  <emma:literal>%</emma:literal>
                </emma:interpretation>
                <emma:interpretation id="interp9" emma:lang="en-IN" emma:confidence="0">
                  <emma:literal>I</emma:literal>
                </emma:interpretation>
              </emma:one-of>
            </emma:emma>
          </inkml:annotationXML>
          <inkml:trace contextRef="#ctx0" brushRef="#br0" timeOffset="1898.2559">-3867 954 62 0,'-14'-12'75'0,"14"12"-4"0,0 0-3 15,-15-13-39-15,15 13-18 16,0 0-2-16,0 0-5 15,0 0-3-15,0 0 1 0,0 0 0 16,0 0 2-16,0 0 2 16,0 0 0-16,0 0 1 15,0 0 1-15,-4 13 1 0,4 5 0 16,0 10-3-16,0 4 0 16,-4 9-2-16,0 5-1 15,-4 7 1-15,-4 2-2 16,-4 3 1-16,3 1-1 0,-5-2 1 15,1-3-1-15,2-3-1 16,0-3 0-16,6-7-1 16,-2-7-1-16,6-8 1 15,2-3-1-15,-1-11 0 0,4-12 0 16,0 0 0-16,0 0 2 16,0-9-1-16,2-11 1 15,2-5-1-15,-2-6 1 0,4-9-1 16,2-5 1-16,-3-7 0 15,-1-4 0-15,1-6 0 16,4-3 1-16,-1-4-1 16,-2 0 0-16,12-3 1 0,-1 1 0 15,9-2-2-15,3 1 1 16,5 2-1-16,6 5 0 16,7 1 0-16,0 7 0 15,5 6-1-15,-2 8 1 0,2 6-1 16,-5 10 1-16,0 9-1 15,-8 7 1-15,-2 10-1 16,-10 3 0-16,-3 15 1 16,-9 7-1-16,-8 8 2 0,-7 2-1 15,-6 7 1-15,-11 4 1 16,-7 4 0-16,-13 0-1 16,-4 3 2-16,-11 1 0 0,-6 0-3 15,-8-1 1-15,1-1 0 16,-1-4-1-16,3-2-4 15,-2-9-6-15,16-3-16 16,11-1-48-16,5-13-7 0,11-10-4 16,13-8-5-16</inkml:trace>
          <inkml:trace contextRef="#ctx0" brushRef="#br0" timeOffset="2626.677">-3414 1595 54 0,'-19'-4'92'16,"0"0"-5"-16,6 2-5 0,13 2-1 16,8-7-51-16,13 0-13 15,12-3-10-15,16 1-16 16,9-12-25-16,4 8-44 15,18-2-4-15,0 0-5 0,4 0-6 16</inkml:trace>
          <inkml:trace contextRef="#ctx0" brushRef="#br0" timeOffset="2465.5818">-3287 1242 59 0,'0'29'84'0,"-11"1"-4"0,-6 1-4 16,-6 0-3-16,-5 5-55 15,-11-1-14-15,7 4 0 16,-7 4-1-16,3 0-1 0,0 2 0 16,-3-6-1-16,5-3 2 15,4-4 0-15,-1-6 0 16,5-10 1-16,9-6 1 0,2-10 0 16,15 0 0-16,-11-21-1 15,9-3 0-15,2-4 0 16,4-5-2-16,8-7 0 15,2 0-1-15,7-4 0 0,3-4-1 16,8 1 0-16,5-1 0 16,8 2-1-16,3 1 1 15,8 6-1-15,-1 3 1 16,-1 6 0-16,1 8 0 0,-8 9 0 16,-4 9 0-16,-6 4 1 15,-3 6 0-15,-7 12 1 16,-7 9-1-16,-6 6 0 15,-3 7 1-15,-4 2-1 16,-7 7 0-16,-6 1 1 0,-10 3-1 16,-2-3-1-16,-5-2 1 15,-1-8-1-15,1-4-1 16,7-6-6-16,-2-9-7 0,5-2-19 16,13-19-46-16,-3 13-4 15,3-13-6-15,0 0-5 16</inkml:trace>
        </inkml:traceGroup>
      </inkml:traceGroup>
    </inkml:traceGroup>
    <inkml:traceGroup>
      <inkml:annotationXML>
        <emma:emma xmlns:emma="http://www.w3.org/2003/04/emma" version="1.0">
          <emma:interpretation id="{737777C1-01D6-4518-9CAA-31F5219B2661}" emma:medium="tactile" emma:mode="ink">
            <msink:context xmlns:msink="http://schemas.microsoft.com/ink/2010/main" type="paragraph" rotatedBoundingBox="12027,4101 8906,4555 8669,2924 11789,24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9A5DA2-B387-48C4-A624-54B3B603B9BA}" emma:medium="tactile" emma:mode="ink">
              <msink:context xmlns:msink="http://schemas.microsoft.com/ink/2010/main" type="line" rotatedBoundingBox="12027,4101 8906,4555 8669,2924 11789,2470"/>
            </emma:interpretation>
          </emma:emma>
        </inkml:annotationXML>
        <inkml:traceGroup>
          <inkml:annotationXML>
            <emma:emma xmlns:emma="http://www.w3.org/2003/04/emma" version="1.0">
              <emma:interpretation id="{E4935436-772C-4755-A1CA-432FC5AB6DD2}" emma:medium="tactile" emma:mode="ink">
                <msink:context xmlns:msink="http://schemas.microsoft.com/ink/2010/main" type="inkWord" rotatedBoundingBox="10416,3259 11898,3118 11995,4140 10513,4281"/>
              </emma:interpretation>
              <emma:one-of disjunction-type="recognition" id="oneOf2">
                <emma:interpretation id="interp10" emma:lang="en-IN" emma:confidence="0">
                  <emma:literal>.</emma:literal>
                </emma:interpretation>
                <emma:interpretation id="interp11" emma:lang="en-IN" emma:confidence="0">
                  <emma:literal>E</emma:literal>
                </emma:interpretation>
                <emma:interpretation id="interp12" emma:lang="en-IN" emma:confidence="0">
                  <emma:literal>*</emma:literal>
                </emma:interpretation>
                <emma:interpretation id="interp13" emma:lang="en-IN" emma:confidence="0">
                  <emma:literal>°</emma:literal>
                </emma:interpretation>
                <emma:interpretation id="interp14" emma:lang="en-IN" emma:confidence="0">
                  <emma:literal>&amp;</emma:literal>
                </emma:interpretation>
              </emma:one-of>
            </emma:emma>
          </inkml:annotationXML>
          <inkml:trace contextRef="#ctx0" brushRef="#br0" timeOffset="59825.4673">-4401-2945 61 0,'-40'0'85'0,"6"-1"-4"0,9-6-5 16,5-2-4-16,20 9-59 15,-12-18-5-15,12 18-4 16,21-6-3-16,9 3-1 0,4 0 0 16,16 0 0-16,12 2 1 15,11-2 0-15,13-2 0 16,11 2 0-16,5-1 1 15,4 2-1-15,4 1 1 0,2-2-1 16,-3 5 0-16,-10-2 0 16,-10 0-1-16,-13 0 0 15,-12 0 0-15,-9 0-1 16,-13-3 0-16,-11-1-1 16,-11-4-1-16,-9-1-3 0,-3-4-1 15,-8-4 0-15,-4-1-2 16,-9-7 1-16,-9 2 0 0,-12-3 2 15,-1 2 3-15,-9 2 4 16,-8-4-1-16,-3 7 4 16,0 0 0-16,5 6 2 15,5-2 1-15,6 7-2 0,8 2 0 16,15 6-2-16,16 0 1 16,0 11 0-16,16 5 0 15,15 7 0-15,6 6 0 16,10 5 0-16,0 5 1 0,-1 8-1 15,-10 7 0-15,-8 7-2 16,-21 5 0-16,-18 11-4 16,-24 1-4-16,-20 16-13 15,-10 6-55-15,-19 4-4 0,1 4-5 16,-4-6-7-16</inkml:trace>
        </inkml:traceGroup>
        <inkml:traceGroup>
          <inkml:annotationXML>
            <emma:emma xmlns:emma="http://www.w3.org/2003/04/emma" version="1.0">
              <emma:interpretation id="{54EE34AA-5C70-4456-BB3E-76E68C7205B4}" emma:medium="tactile" emma:mode="ink">
                <msink:context xmlns:msink="http://schemas.microsoft.com/ink/2010/main" type="inkWord" rotatedBoundingBox="9978,2776 10087,4250 8851,4341 8742,2868"/>
              </emma:interpretation>
              <emma:one-of disjunction-type="recognition" id="oneOf3">
                <emma:interpretation id="interp15" emma:lang="en-IN" emma:confidence="0">
                  <emma:literal>of</emma:literal>
                </emma:interpretation>
                <emma:interpretation id="interp16" emma:lang="en-IN" emma:confidence="0">
                  <emma:literal>I</emma:literal>
                </emma:interpretation>
                <emma:interpretation id="interp17" emma:lang="en-IN" emma:confidence="0">
                  <emma:literal>If</emma:literal>
                </emma:interpretation>
                <emma:interpretation id="interp18" emma:lang="en-IN" emma:confidence="0">
                  <emma:literal>off</emma:literal>
                </emma:interpretation>
                <emma:interpretation id="interp19" emma:lang="en-IN" emma:confidence="0">
                  <emma:literal>oy</emma:literal>
                </emma:interpretation>
              </emma:one-of>
            </emma:emma>
          </inkml:annotationXML>
          <inkml:trace contextRef="#ctx0" brushRef="#br0" timeOffset="58435.5566">-5944-3023 17 0,'8'16'77'15,"2"-4"1"-15,-4 0-5 0,-6-12-4 16,1 61-30-16,-1-41-36 15,0 3-3-15,-5 10 1 16,-5 2 0-16,1 8 0 16,-7 3 0-16,0 4-1 0,-3 2 1 15,0-2-2-15,2-5 1 16,3-3 0-16,-2-5 0 16,7-9 0-16,-2-2 1 0,6-13 1 15,5-13 0-15,-18 12 2 16,18-12 0-16,-14-6-1 15,4-9 1-15,5-8 2 16,0-5-3-16,-3-9 1 0,6-4-1 16,2-10 0-16,0-5 0 15,3-5-1-15,5-7 0 16,1-6 0-16,5 1-1 16,2-3 0-16,1-2 0 0,9 4-3 15,5 0 1-15,2 4-1 16,2 6 0-16,4 6 0 15,4 2 0-15,-2 9 0 16,-2 4-1-16,1 6 3 0,1 10 0 16,-8 3-1-16,9 10 1 15,-13 4 0-15,3 6-1 16,-1 4 1-16,-3 6-1 0,-3 8 1 16,-3 10-1-16,-4 3 1 15,-9 8 0-15,-6 5 0 16,-5 4-1-16,-14 9 1 15,-13 5 1-15,-13 5 0 0,-10 3-1 16,-10 2 0-16,-9 3-2 16,3 1-4-16,-4-6-9 15,7-3-32-15,14-3-27 16,6-5-2-16,10-11-7 0,11-12 1 16</inkml:trace>
          <inkml:trace contextRef="#ctx0" brushRef="#br0" timeOffset="58945.8864">-5500-2613 63 0,'6'27'78'0,"-3"-3"-4"15,-3 3-5-15,-1 2-3 16,-18 3-62-16,-3 2-6 16,-2 5 2-16,-3 5 0 15,1-4 0-15,-1 1 1 0,-3-8 0 16,6-4 1-16,4-6-1 16,3-6 2-16,2-7 0 15,1-7 0-15,14-3 2 16,-17-7-2-16,16-9 2 0,1-5 0 15,5-8-1-15,7-4 0 16,3-6-1-16,8-4 0 16,2-2 0-16,7-2 0 15,-2 0-1-15,2 3-1 0,3 3 0 16,-4 5 0-16,5 6 0 16,-5 5-1-16,1 6 0 15,-1 9 1-15,-3 6 0 0,-1 6 0 16,-5 6 0-1,-1 7 0-15,-9 9 0 0,2 6 0 16,-10 4-1-16,0 6 0 16,-4 3-1-16,-1 1-3 0,-4-1-3 15,-2-2-8-15,3-23-45 16,0 18-15-16,1-10-6 16,2-10-5-16,1-16 2 0</inkml:trace>
          <inkml:trace contextRef="#ctx0" brushRef="#br0" timeOffset="59139.8408">-5594-2323 0 0,'-24'10'85'0,"6"-3"-1"16,18-7-4-16,0 0-4 0,9-7-3 15,28-3-71-15,11-3-5 16,19 1-8-16,5-3-12 15,18-4-21-15,7 7-26 16,6-5-8-16,4 0-6 0,-1-3 3 16</inkml:trace>
        </inkml:traceGroup>
      </inkml:traceGroup>
    </inkml:traceGroup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8:32.3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3270D66-E673-47E2-AAAA-ABCB3D2004F8}" emma:medium="tactile" emma:mode="ink">
          <msink:context xmlns:msink="http://schemas.microsoft.com/ink/2010/main" type="inkDrawing" rotatedBoundingBox="5486,3976 8250,3662 8259,3741 5496,4056" semanticType="underline" shapeName="Other">
            <msink:sourceLink direction="with" ref="{F477466E-CA20-48EF-8017-3113DCAF655C}"/>
          </msink:context>
        </emma:interpretation>
      </emma:emma>
    </inkml:annotationXML>
    <inkml:trace contextRef="#ctx0" brushRef="#br0">-3 341 24 0,'0'0'73'0,"0"0"1"16,0 0-4-16,3-14-4 15,10 4-56-15,6 0-4 0,15-1-3 16,-1-4-2-16,15 7 0 15,7-8-1-15,14 5 1 16,10-4 1-16,5 2-1 16,16-3 1-16,7 1 1 0,8 3-2 15,9-3 2-15,15 1-1 16,0 1 0-16,2-3 0 16,3 1-1-16,-4 2 1 15,0 0-1-15,-3 1 0 16,-9 1 0-16,-10 0 0 15,-10 4-1-15,-4-1-1 0,-9 2-7 16,-14 0-22-16,-9 3-38 16,-1 0-4-16,-6-5-5 15,-10 0-1-15</inkml:trace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7:32.7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BEE95CD-3272-4C1E-AAB0-A25A7C0A3B93}" emma:medium="tactile" emma:mode="ink">
          <msink:context xmlns:msink="http://schemas.microsoft.com/ink/2010/main" type="writingRegion" rotatedBoundingBox="3390,6747 18117,6150 18499,15569 3772,16166"/>
        </emma:interpretation>
      </emma:emma>
    </inkml:annotationXML>
    <inkml:traceGroup>
      <inkml:annotationXML>
        <emma:emma xmlns:emma="http://www.w3.org/2003/04/emma" version="1.0">
          <emma:interpretation id="{979C97A9-1664-462C-B557-8CE8ED7DB5EB}" emma:medium="tactile" emma:mode="ink">
            <msink:context xmlns:msink="http://schemas.microsoft.com/ink/2010/main" type="paragraph" rotatedBoundingBox="14827,6604 17096,6043 17317,6936 15047,7497" alignmentLevel="4"/>
          </emma:interpretation>
        </emma:emma>
      </inkml:annotationXML>
      <inkml:traceGroup>
        <inkml:annotationXML>
          <emma:emma xmlns:emma="http://www.w3.org/2003/04/emma" version="1.0">
            <emma:interpretation id="{5EFC68A0-30E0-496A-9DB7-418E731C20E0}" emma:medium="tactile" emma:mode="ink">
              <msink:context xmlns:msink="http://schemas.microsoft.com/ink/2010/main" type="line" rotatedBoundingBox="14827,6604 17096,6043 17317,6936 15047,7497"/>
            </emma:interpretation>
          </emma:emma>
        </inkml:annotationXML>
        <inkml:traceGroup>
          <inkml:annotationXML>
            <emma:emma xmlns:emma="http://www.w3.org/2003/04/emma" version="1.0">
              <emma:interpretation id="{48F5A306-EC3A-4107-BD0B-2481CCB378FC}" emma:medium="tactile" emma:mode="ink">
                <msink:context xmlns:msink="http://schemas.microsoft.com/ink/2010/main" type="inkWord" rotatedBoundingBox="14827,6604 17096,6043 17317,6936 15047,7497"/>
              </emma:interpretation>
              <emma:one-of disjunction-type="recognition" id="oneOf0">
                <emma:interpretation id="interp0" emma:lang="en-IN" emma:confidence="0">
                  <emma:literal>wop</emma:literal>
                </emma:interpretation>
                <emma:interpretation id="interp1" emma:lang="en-IN" emma:confidence="0">
                  <emma:literal>we P</emma:literal>
                </emma:interpretation>
                <emma:interpretation id="interp2" emma:lang="en-IN" emma:confidence="0">
                  <emma:literal>WAP</emma:literal>
                </emma:interpretation>
                <emma:interpretation id="interp3" emma:lang="en-IN" emma:confidence="0">
                  <emma:literal>Wop</emma:literal>
                </emma:interpretation>
                <emma:interpretation id="interp4" emma:lang="en-IN" emma:confidence="0">
                  <emma:literal>we p</emma:literal>
                </emma:interpretation>
              </emma:one-of>
            </emma:emma>
          </inkml:annotationXML>
          <inkml:trace contextRef="#ctx0" brushRef="#br0">148 56 0 0,'15'5'86'0,"-15"-5"2"15,16 11-5-15,-16-11-5 0,0 12-1 16,-6 2-73-16,-2 3-2 16,-1 2 0-16,1 6 1 15,0 11-1-15,0 5 0 16,-2 5 0-16,-1 5 0 0,-1 5 0 16,-3 1-1-16,-1 1 1 15,-1-7 0-15,3-5-2 16,1-6 1-16,-1-6 0 15,9-12 1-15,0-9 0 0,5-13 0 16,0 0 0-16,17-10 0 16,-1-14 1-16,2-7-1 15,2-4-1-15,1-2 0 0,3-4-1 16,-1 2-1-16,-1 2 1 16,-6 8-1-16,4 6 1 15,-4 7-1-15,0 8 1 16,-1 8 0-16,-1 3 1 0,2 8 0 15,-1 8 0-15,3 6 0 16,-2 0 0-16,3 3 1 16,2 2-1-16,4-4-1 15,6 0 1-15,1-4 0 0,6-4 0 16,2-5 0-16,6-9 0 16,-1-2 0-16,1-5 0 15,-2-10 0-15,-1-8 1 0,-7-4-1 16,-3-8 0-16,-8-7 1 15,-5-3-1-15,-9-7-1 16,-8 0 1-16,-3-2-1 16,-13 1 0-16,-4 2 0 0,-8 6-1 15,-5 6-2-15,1 8-3 16,-5-1-7-16,11 10-36 16,2 6-34-16,9 1-5 15,12 13-3-15,-4-16-6 0</inkml:trace>
          <inkml:trace contextRef="#ctx0" brushRef="#br0" timeOffset="469.8427">1088-31 11 0,'14'15'94'0,"-14"-15"-3"0,10 12-4 16,-10-12-5-16,26 0-3 15,1-6-73-15,8 0-2 16,9 0-1-16,8-6-2 16,6 3-2-16,0-1-3 0,-1 1-3 15,-3-2-1-15,-7 7-5 16,-8-4-4-16,-10 7-3 16,-10-5-7-16,-7 6-3 0,-12 0 0 15,0 0 0-15,0 0 2 16,0 0-1-16,0 0 3 15,-15-14 4-15,-5 14 11 16,8 0 15-16,-5 0 9 0,2 0 4 16,0 0 6-16,2 0 5 15,-2 4 2-15,3-2 2 16,12-2-4-16,-16 20-5 16,10-5-2-16,-8 8-3 0,6 5-4 15,-10 6-2-15,6 5-2 16,-5 9 0-16,-2 4-5 15,1 9 1-15,0-2-1 16,0 5-3-16,0 0-1 0,4-1-5 16,-3-7-7-16,7 1-20 15,-6-6-48-15,9-13-4 16,3-5-5-16,3-15-5 0</inkml:trace>
          <inkml:trace contextRef="#ctx0" brushRef="#br0" timeOffset="1013.1511">1824 76 56 0,'22'-4'92'16,"-9"4"-3"-16,-2 1-3 15,-11-1-5-15,12 28-39 16,-11-7-34-16,-1 6-3 0,-1 5-1 15,1 7-1-15,-3 5-2 16,-6 0-2-16,0 1-1 16,-6 0-1-16,2-5 0 15,-2-3-2-15,1-7-2 0,5-7 2 16,0-5-2-16,9-18-2 16,-10 12 0-16,10-12 1 15,-1-18 0-15,1-1 1 16,0-11 2-16,0-4 0 0,0-8 0 15,7-5 4-15,-3-4 1 16,2-3 1-16,0-4 1 16,-1-1 3-16,2 0 0 0,2 2 2 15,1 1 0-15,2 3 0 16,4 6 1-16,2 2-1 16,7 11-2-16,3 5 0 15,3 4-2-15,-2 12-1 16,5 5 0-16,-2 8-1 0,-3 1 1 15,1 13-1-15,-3 7 1 16,-5 2-1-16,-6 4 1 16,-2 4-1-16,-10 0 1 0,-5 3-1 15,-20-1 1-15,-13 2-1 16,-12-2-1-16,-10-3-2 16,-9 1-9-16,-12 20-62 15,-1-31-8-15,-3-5-6 0,-2-9-5 16,0-3-4-16</inkml:trace>
        </inkml:traceGroup>
      </inkml:traceGroup>
    </inkml:traceGroup>
    <inkml:traceGroup>
      <inkml:annotationXML>
        <emma:emma xmlns:emma="http://www.w3.org/2003/04/emma" version="1.0">
          <emma:interpretation id="{E89E3E36-C3EE-4A4F-939E-2EB65B100191}" emma:medium="tactile" emma:mode="ink">
            <msink:context xmlns:msink="http://schemas.microsoft.com/ink/2010/main" type="paragraph" rotatedBoundingBox="6232,8417 14432,8085 14516,10154 6315,1048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B61D790-1C6A-46B1-98C0-F1EB7124342C}" emma:medium="tactile" emma:mode="ink">
              <msink:context xmlns:msink="http://schemas.microsoft.com/ink/2010/main" type="line" rotatedBoundingBox="6232,8417 14432,8085 14516,10154 6315,10486"/>
            </emma:interpretation>
          </emma:emma>
        </inkml:annotationXML>
        <inkml:traceGroup>
          <inkml:annotationXML>
            <emma:emma xmlns:emma="http://www.w3.org/2003/04/emma" version="1.0">
              <emma:interpretation id="{18277B93-4E97-4FDD-B260-E63B4883464D}" emma:medium="tactile" emma:mode="ink">
                <msink:context xmlns:msink="http://schemas.microsoft.com/ink/2010/main" type="inkWord" rotatedBoundingBox="9577,8282 14432,8085 14516,10154 9661,10351"/>
              </emma:interpretation>
              <emma:one-of disjunction-type="recognition" id="oneOf1">
                <emma:interpretation id="interp5" emma:lang="en-IN" emma:confidence="0">
                  <emma:literal>C-PAPPI</emma:literal>
                </emma:interpretation>
                <emma:interpretation id="interp6" emma:lang="en-IN" emma:confidence="0">
                  <emma:literal>Pf" Pf</emma:literal>
                </emma:interpretation>
                <emma:interpretation id="interp7" emma:lang="en-IN" emma:confidence="0">
                  <emma:literal>C-PAPPAS</emma:literal>
                </emma:interpretation>
                <emma:interpretation id="interp8" emma:lang="en-IN" emma:confidence="0">
                  <emma:literal>C-PAPP</emma:literal>
                </emma:interpretation>
                <emma:interpretation id="interp9" emma:lang="en-IN" emma:confidence="0">
                  <emma:literal>C-PAPPY</emma:literal>
                </emma:interpretation>
              </emma:one-of>
            </emma:emma>
          </inkml:annotationXML>
          <inkml:trace contextRef="#ctx0" brushRef="#br0" timeOffset="63756.2486">-5096 2249 12 0,'0'0'88'0,"15"21"0"16,-11-9-7-16,-4 5-4 0,-4 0-1 16,-5 11-73-16,-5 6-3 15,1 7 1-15,-6 7-1 16,-1 5 1-16,0 4 0 0,1 2-1 15,-1 2 1-15,1-2-1 16,-2-3 0-16,11-6 0 16,-3-10-1-16,8-6 0 15,-2-11 0-15,-1-11 0 0,8-12 0 16,-11-1 0-16,3-17 0 16,-1-12 1-16,5-5 0 15,-7-11 1-15,3-6-1 16,4-4 1-16,-1-6 0 0,3-4-1 15,2-2 1-15,2-3-1 16,4 0 1-16,5 0-1 16,6-2 0-16,8 3 0 15,1 3 0-15,7 8 0 0,0 6 1 16,5 10-1-16,-2 5 1 16,5 10 0-16,-2 8 0 15,3 6-1-15,2 8 1 16,0 6 0-16,3 1-1 15,-1 13 0-15,-6 5 0 0,-6 8 0 16,-5 6 0-16,-10 7 0 16,-12 3 0-16,-7 4 0 0,-16 4 1 15,-19 4-1-15,-8-4 0 16,-7 1-1-16,-6-5-8 16,1-2-24-16,5-4-44 0,-3-9-2 15,6-8-6-15,9-13-5 16</inkml:trace>
          <inkml:trace contextRef="#ctx0" brushRef="#br0" timeOffset="64305.3872">-5110 2976 84 0,'0'0'88'0,"14"-13"-5"16,9 2-5-16,11-6-1 15,58-2-67-15,-23 1-5 16,14-5-3-16,23 3-5 0,5-1-12 15,12-5-37-15,7 7-24 16,-2 1-6-16,-4 0-5 16,-7 0-2-16</inkml:trace>
          <inkml:trace contextRef="#ctx0" brushRef="#br0" timeOffset="64120.2096">-4481 2376 0 0,'0'0'70'0,"1"-10"4"16,-1 10-2-16,-20-19-1 15,-2 14-49-15,-2 4-1 16,0-1-4-16,-3 4-1 0,-2 7 0 16,-5 10-1-16,3 2-3 15,-5 8-2-15,5 7-3 16,-1 7-1-16,0 5-3 15,4 5 0-15,2 3 0 16,4 5-3-16,4 3 0 0,5-3 0 16,1 1 0-16,5-2-5 15,3 0-2-15,-5-9-5 16,4-1-11-16,-3-3-26 0,0-14-28 16,3-5-7-16,-2-13-5 15,7-15 3-15</inkml:trace>
          <inkml:trace contextRef="#ctx0" brushRef="#br0" timeOffset="64975.1841">-3316 2390 22 0,'-55'-1'84'15,"4"-1"1"-15,4-3-3 0,11-2-4 16,6-22-38-16,11 21-23 15,19 8-5-15,0 0-4 16,7-16-3-16,23 10-2 16,18-1-1-16,14-1-1 0,13-1 0 15,14-1 1-15,11 3 0 16,7-2 0-16,3 2 0 16,4-1 0-16,-1 2-1 0,-10-1 0 15,-1 1-2-15,-14 0 0 16,-3 1 0-16,-13-3-2 15,-8 1-1-15,-10-2 0 16,-7 0-2-16,-7-4-1 0,-9 3 0 16,-4-3-1-16,-7 1 0 15,-11-2-1-15,-3-4 0 16,-5 3 0-16,-13-3 1 0,-8 1 2 16,-6-1 2-16,-3 0 1 15,-10-1 3-15,4 3 1 16,-5 2 3-16,-3-2 2 15,5 6 1-15,0-1 1 0,5 2 2 16,1 0-2-16,9 5 0 16,1 0-1-16,10 2-1 15,12 2-2-15,-17 0 0 16,17 0-2-16,0 0 1 0,11 12-1 16,4-2 0-16,6 2 1 15,10 3 1-15,3 0 0 16,9 4 1-16,5 0-2 15,3 5 1-15,-3 2-1 16,-4 10-1-16,-17 7 0 0,-19 17-1 16,-25 15-5-16,-34 33-21 15,-39 19-56-15,-36 17-2 16,-24 19-4-16,-33 0-7 16,1 13 1-16</inkml:trace>
          <inkml:trace contextRef="#ctx0" brushRef="#br0" timeOffset="13994.2492">-1510 2269 4 0,'-22'-8'80'0,"22"8"2"16,-14-15-2-16,14 15-3 16,-18-22-37-16,18 22-19 0,-16-11-4 15,16 11-4-15,0 0-5 16,-12-3-1-16,12 3-2 16,-19 9-1-16,7 6-1 0,1 8-1 15,-5 5 0-15,4 11 0 16,-5 6 1-16,-1 7-1 15,6 3 1-15,-1 6-1 16,2 2 0-16,-1 2-1 0,4 0-1 16,-1-4 0-16,1-6 0 15,2-3 0-15,1-6 0 16,1-10-1-16,3-6 1 16,-2-9-1-16,3-8 1 0,0-13 0 15,0 0-1-15,0 0 1 16,12-25 0-16,-8-2 0 15,0-10 0-15,3-9 0 16,-1-6 0-16,-2-8-1 0,-1-8 1 16,1-3-1-16,3-6 1 15,-3-1-1-15,3-4 1 16,-1-1-1-16,10-3 1 0,-1 5 0 16,4 3 1-16,4 1-1 15,6 8 1-15,2 4-1 16,4 8 1-16,6 6 0 15,2 10 0-15,3 5 0 0,0 10 0 16,3 7 0-16,2 8 0 16,1 7-1-16,-3 5 1 15,-1 8-2-15,-5 10 1 16,-3 6 0-16,-8 4-1 0,-6 6 1 16,-6 2-1-16,-8 10 1 15,-11 1 0-15,-2 2 0 16,-16 6 0-16,-12 1 1 0,-12 1-1 15,-10 0 0-15,-10 0 1 16,-11-5-1-16,-2 0 1 16,-3-9 0-16,4-5-1 15,2-5-2-15,12-5-4 16,4-7-7-16,15-4-24 0,13-5-42 16,4-2-5-16,13-4-6 15,10-7-3-15</inkml:trace>
          <inkml:trace contextRef="#ctx0" brushRef="#br0" timeOffset="15567.7798">-805 2651 31 0,'3'-15'67'0,"-2"-4"1"15,-1-1-3-15,0 1-33 16,1 1-22-16,1-3-2 16,-1 2-4-16,2-3-2 0,1 7-1 15,-3-4 0-15,-1 7 2 16,-1-2-1-16,1 14 3 16,-31-17 1-16,14 17 3 15,-10 0 3-15,0-2 1 0,0 12 1 16,-1 1-1-16,-3 9 0 15,6-1-1-15,2 11-2 16,0 4-3-16,4 8-3 16,-2 9-1-16,3 7-1 15,-2 4 0-15,4 9-1 0,-3 8 0 16,3 2 0-16,-2 3 1 16,1 0 0-16,-1-2 0 0,-1-1-1 15,-3-6 0-15,5-6 1 16,-3-9-1-16,-2-5-1 15,1-7-4-15,1-12-4 16,5-6-24-16,7-11-45 0,-3-12-3 16,11-7-6-16,-17-11-4 15</inkml:trace>
          <inkml:trace contextRef="#ctx0" brushRef="#br0" timeOffset="15775.6844">-1426 3167 74 0,'24'-7'93'0,"5"-3"-3"16,18-1-5-16,7-6-3 16,19 2-55-16,18 1-21 0,7-2-10 15,15 9-24-15,2-1-51 16,-2 3-3-16,-13 1-8 15,-11 1-5-15</inkml:trace>
          <inkml:trace contextRef="#ctx0" brushRef="#br0" timeOffset="62893.1983">-7927 2240 35 0,'0'0'77'0,"0"0"-2"16,0 0-5-16,0 0-3 16,0 0-57-16,-7 0-8 15,-15 12-2-15,-2 13-1 0,-11 5 0 16,-7 7 0-16,-17 12 1 15,1 3 1-15,-11 3 0 16,-3 1 0-16,0 1 0 16,2-6 1-16,3 0 1 0,13-11-1 15,10-8 0-15,8-7 1 16,10-3 1-16,14-5 1 16,7-4 2-16,5 1-1 15,11 0 1-15,6 5 1 0,6 0 0 16,6 3-1-16,5 0 0 15,10 0 0-15,3 0-2 16,12-2 0-16,4-4-1 16,8-2 0-16,7-1-1 0,2-4 0 15,1-3-2-15,2 2-2 16,-5-5-3-16,-3 4-4 16,-8-7-4-16,-3 3-7 15,-16-3-18-15,-3-13-36 0,-6 11-9 16,-7-7-4-16,-5-1 0 15</inkml:trace>
          <inkml:trace contextRef="#ctx0" brushRef="#br0" timeOffset="63142.209">-8066 2780 75 0,'-20'4'83'0,"20"-4"-5"16,0-7-4-16,27-9-3 0,15-4-67 16,18 1-2-16,21-3-1 15,15-2 1-15,19-3-1 16,14 3 0-16,7-2 0 16,2 3-6-16,13 4-8 0,10-4-27 15,-27 5-32-15,15 2-5 16,-3-1-5-16,-10 0-3 15</inkml:trace>
        </inkml:traceGroup>
      </inkml:traceGroup>
    </inkml:traceGroup>
    <inkml:traceGroup>
      <inkml:annotationXML>
        <emma:emma xmlns:emma="http://www.w3.org/2003/04/emma" version="1.0">
          <emma:interpretation id="{DD3FFF17-4406-45D1-9572-F9D4DB9B314E}" emma:medium="tactile" emma:mode="ink">
            <msink:context xmlns:msink="http://schemas.microsoft.com/ink/2010/main" type="paragraph" rotatedBoundingBox="8598,11640 18021,11168 18102,12793 8679,1326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5AB61E7-C79D-44CD-89B1-72D23A855AF1}" emma:medium="tactile" emma:mode="ink">
              <msink:context xmlns:msink="http://schemas.microsoft.com/ink/2010/main" type="inkBullet" rotatedBoundingBox="8651,12701 9005,12684 9008,12747 8654,12765"/>
            </emma:interpretation>
            <emma:one-of disjunction-type="recognition" id="oneOf2">
              <emma:interpretation id="interp10" emma:lang="en-IN" emma:confidence="0">
                <emma:literal>-</emma:literal>
              </emma:interpretation>
            </emma:one-of>
          </emma:emma>
        </inkml:annotationXML>
        <inkml:trace contextRef="#ctx0" brushRef="#br0" timeOffset="42803.8439">-6317 6282 68 0,'13'6'83'15,"3"-6"-10"-15,9-6-11 0,5-4-9 16,0-1-69-16,9-2-8 15,5 4-19-15,3 2-30 16,7-6-6-16,-1 2 3 16</inkml:trace>
      </inkml:traceGroup>
      <inkml:traceGroup>
        <inkml:annotationXML>
          <emma:emma xmlns:emma="http://www.w3.org/2003/04/emma" version="1.0">
            <emma:interpretation id="{05B435DB-AB3C-48A6-9B0F-4977972C4F85}" emma:medium="tactile" emma:mode="ink">
              <msink:context xmlns:msink="http://schemas.microsoft.com/ink/2010/main" type="line" rotatedBoundingBox="9655,11587 18021,11168 18102,12793 9737,13212"/>
            </emma:interpretation>
          </emma:emma>
        </inkml:annotationXML>
        <inkml:traceGroup>
          <inkml:annotationXML>
            <emma:emma xmlns:emma="http://www.w3.org/2003/04/emma" version="1.0">
              <emma:interpretation id="{4D26BDB3-36B5-4498-B7C8-F25B5E667F99}" emma:medium="tactile" emma:mode="ink">
                <msink:context xmlns:msink="http://schemas.microsoft.com/ink/2010/main" type="inkWord" rotatedBoundingBox="9584,11809 12374,11159 12711,12605 9921,13255"/>
              </emma:interpretation>
              <emma:one-of disjunction-type="recognition" id="oneOf3">
                <emma:interpretation id="interp11" emma:lang="en-IN" emma:confidence="0">
                  <emma:literal>PAZ</emma:literal>
                </emma:interpretation>
                <emma:interpretation id="interp12" emma:lang="en-IN" emma:confidence="0">
                  <emma:literal>PAS</emma:literal>
                </emma:interpretation>
                <emma:interpretation id="interp13" emma:lang="en-IN" emma:confidence="0">
                  <emma:literal>Pay</emma:literal>
                </emma:interpretation>
                <emma:interpretation id="interp14" emma:lang="en-IN" emma:confidence="0">
                  <emma:literal>PAY</emma:literal>
                </emma:interpretation>
                <emma:interpretation id="interp15" emma:lang="en-IN" emma:confidence="0">
                  <emma:literal>PAT</emma:literal>
                </emma:interpretation>
              </emma:one-of>
            </emma:emma>
          </inkml:annotationXML>
          <inkml:trace contextRef="#ctx0" brushRef="#br0" timeOffset="43478.9367">-5265 5855 57 0,'-10'-62'73'0,"6"3"0"16,-4-2-2-16,5 4-41 15,3 1-5-15,4 6-5 0,8 1-4 16,10 7-2-16,4 2-1 16,7 4-3-16,4 6-2 15,3 3-2-15,7 6-2 16,3 4 0-16,-3 10-1 0,1 5-1 16,-2 4 1-16,-5 11 0 15,-6 9 0-15,3 7-1 16,-13 8 1-16,-7 6 0 15,-10 3-1-15,-7 7 1 0,-5 1 0 16,-14 3 0-16,-7 3-1 16,-13-2-2-16,0 3-6 15,-13-2-7-15,4-3-21 0,2-3-45 16,0-7-3-16,3-11-8 16,7-11-3-16</inkml:trace>
          <inkml:trace contextRef="#ctx0" brushRef="#br0" timeOffset="43142.0319">-5073 5729 59 0,'0'0'87'0,"-17"-12"-3"0,17 12-4 15,-18-9-2-15,18 9-56 16,0 0-4-16,-5 13-4 15,4 2-4-15,-5 6-2 0,2 9-1 16,-2 5 0-16,2 7 0 16,2 6-3-16,2 4 0 15,0 2-2-15,0 4-2 16,0-3-1-16,3 1-4 16,-2-5-5-16,3-2-6 0,-4-13-15 15,-1-10-45-15,-2 1-8 16,1-11-7-16,2-16-2 15</inkml:trace>
          <inkml:trace contextRef="#ctx0" brushRef="#br0" timeOffset="43989.8162">-4640 6159 74 0,'14'43'84'0,"-5"2"-2"0,-5 0-7 16,-4-1 0-16,-7 5-66 15,-10 0-1-15,4 1 0 16,-5 0-1-16,-5-5-1 16,2-3 0-16,-3-8-1 0,1-7 1 15,3-8-1-15,8-6-2 16,-2-13 0-16,14 0-1 16,-8-15 0-16,8-7-1 15,6-9 0-15,4-3-1 0,7-9 0 16,4-4 0-16,4-4 0 15,12-4-1-15,-1-3-1 16,4 3 1-16,-1 0 0 0,1 3 0 16,4 7 0-16,-5 4 0 15,-1 9 0-15,-3 8 0 16,-6 11 2-16,-2 8 0 16,-1 5 0-16,-4 7 0 0,-2 12 1 15,-3 7 0-15,-7 5 1 16,2 6-1-16,-4 2 0 15,-4 3 0-15,2 1 0 16,-1 0 0-16,-2-3-1 0,1-1 0 16,0-3-1-16,-3-5-4 15,6-1-5-15,-7-7-9 16,8-3-29-16,0-5-34 0,-8-15-4 16,3 16-7-16,-3-16-2 15</inkml:trace>
          <inkml:trace contextRef="#ctx0" brushRef="#br0" timeOffset="44211.5387">-4471 6498 10 0,'-53'8'95'0,"-1"0"-3"16,8 2-5-16,9-4-6 0,10-5 0 16,8-1-67-16,19 0-6 15,0 0-5-15,27-9-1 16,5 1-1-16,6 0-1 0,10-3 0 15,7 0-3-15,1-2-4 16,5 2-5-16,-6-2-11 16,2-2-46-16,1 8-12 15,-6 1-8-15,-10 0-3 0,-9-1 1 16</inkml:trace>
          <inkml:trace contextRef="#ctx0" brushRef="#br0" timeOffset="45128.0997">-3037 5361 40 0,'-45'-13'84'15,"6"1"-3"-15,7-1-3 16,7-2-5-16,1-22-32 16,6 22-31-16,8 5-1 0,10 10 0 15,-14-13-1-15,14 13-1 16,0 0 1-16,0 0-1 15,0 0-1-15,0 0-2 16,0 0-2-16,14 8 0 0,2 1-1 16,6 4 1-16,4-1 0 15,10-1 0-15,0 2 0 16,7 1 0-16,4-2-1 16,3 2 1-16,1 0-1 15,1 0-1-15,0 3 1 0,-1-1-1 16,-2-1 1-16,-1 4-1 15,-1-1 0-15,-6 1 0 16,-3-2 0-16,1 0 1 0,-10-1-1 16,-2 0 0-16,-7-2 0 15,-4 1 0-15,-10-3 1 16,-6 4-1-16,-14 1 1 0,-13 5 0 16,-10 0 1-16,-11 6 0 15,-17 1 1-15,-7 4 0 16,-13 5 1-16,-2 0-1 15,-3 2 1-15,-1 2-4 16,4-2 0-16,11-2 0 0,4 1 0 16,15-7 0-16,9-2 0 15,10-8 0-15,11-3-8 16,8-11-4-16,19-8-7 0,0 13-29 16,21-13-37-16,15-8-3 15,5-7-5-15,17-4-3 16</inkml:trace>
        </inkml:traceGroup>
        <inkml:traceGroup>
          <inkml:annotationXML>
            <emma:emma xmlns:emma="http://www.w3.org/2003/04/emma" version="1.0">
              <emma:interpretation id="{571B3318-1387-49F2-A9CE-61CE38096B10}" emma:medium="tactile" emma:mode="ink">
                <msink:context xmlns:msink="http://schemas.microsoft.com/ink/2010/main" type="inkWord" rotatedBoundingBox="15733,11379 18026,11264 18089,12538 15796,12653"/>
              </emma:interpretation>
              <emma:one-of disjunction-type="recognition" id="oneOf4">
                <emma:interpretation id="interp16" emma:lang="en-IN" emma:confidence="0">
                  <emma:literal>Co-cos</emma:literal>
                </emma:interpretation>
                <emma:interpretation id="interp17" emma:lang="en-IN" emma:confidence="0">
                  <emma:literal>Ct-cos</emma:literal>
                </emma:interpretation>
                <emma:interpretation id="interp18" emma:lang="en-IN" emma:confidence="0">
                  <emma:literal>Cr-cos</emma:literal>
                </emma:interpretation>
                <emma:interpretation id="interp19" emma:lang="en-IN" emma:confidence="0">
                  <emma:literal>Ct-Cs</emma:literal>
                </emma:interpretation>
                <emma:interpretation id="interp20" emma:lang="en-IN" emma:confidence="0">
                  <emma:literal>as</emma:literal>
                </emma:interpretation>
              </emma:one-of>
            </emma:emma>
          </inkml:annotationXML>
          <inkml:trace contextRef="#ctx0" brushRef="#br0" timeOffset="46514.4512">866 5652 9 0,'-19'0'92'0,"0"0"2"16,2 0-6-16,17 0-6 16,-12-11 0-16,21 7-67 15,14 0-5-15,6-1-6 0,12 2-5 16,2-4-5-16,9 3-4 16,1-4-5-16,2 4-15 15,0-1-49-15,-2-6-4 16,0-2-7-16,0-6 1 15</inkml:trace>
          <inkml:trace contextRef="#ctx0" brushRef="#br0" timeOffset="46936.3814">2300 4930 6 0,'5'-19'73'0,"-5"5"1"15,-6-4-3-15,-10 2 2 16,8 1-45-16,-16 6-4 16,1 6-3-16,-8 0-3 0,0 3-1 15,-5 3 0-15,1 13 0 16,0 8-4-16,-1 8-3 15,-1 9-4-15,-6 9 0 16,1 11-1-16,2 4-1 0,0 9-1 16,4 1 1-16,2 2-1 15,10-2-1-15,12-1 0 16,9-5 0-16,9-5-1 16,16-10 0-16,15-6 0 0,11-8 0 15,7-6 0-15,8-13-2 16,4-1-2-16,-1-12-5 15,3-3-10-15,-14-5-31 0,4 1-36 16,-2-14-2-16,-4-2-7 16,-3-4-4-16</inkml:trace>
          <inkml:trace contextRef="#ctx0" brushRef="#br0" timeOffset="47603.2663">2646 5667 3 0,'0'0'89'15,"0"0"1"-15,0 0-5 0,-10 4-6 16,10-4 0-16,-10 24-64 16,1 0-5-16,1 1-4 15,1 5 1-15,-5 5-1 16,1 2 0-16,-1 2 0 0,2-1-1 16,0 1 0-16,3-5-2 15,5-2-1-15,0-6-1 16,2-4 0-16,0-7-1 15,0-15 0-15,0 0 0 16,18 0 0-16,-10-9 0 0,3-13 0 16,2-5 0-16,3-4 0 15,0-9 0-15,6 0-1 16,-1-4 1-16,5-1-1 0,-2-1 0 16,0 0 0-16,1 4 0 15,0 2 0-15,-1 6 0 16,-2 6 0-16,0 3 1 0,-6 7 0 15,3 6-1-15,-4 5 2 16,-2 7-1-16,0 0 1 16,-5 12 0-16,0 7 1 15,-2 4 0-15,0 6 0 0,0 9 0 16,2 1-1-16,-1 2 1 16,-1 1-1-16,4-2 0 15,-1 1 0-15,-1-6-1 0,2 0 0 16,-1-8-1-16,-2-2 0 15,-2-7-2-15,0-2-2 16,-5-16-4-16,0 15-3 16,0-15-2-16,-17 1 0 15,1-1 0-15,-6-4 3 0,-3-1 4 16,-7-4 5-16,0 1 5 16,-6-3 6-16,3 4 4 15,0-2 0-15,3 2 2 0,5 1-2 16,3 0-2-16,7 3-3 15,17 3-4-15,0 0-3 16,-3-15-4-16,16 14-5 16,13-2-4-16,9 3-3 0,4-4-7 15,10-1-62-15,8 6-2 16,6-1-4-16,5 0-4 16,2-6 5-16</inkml:trace>
          <inkml:trace contextRef="#ctx0" brushRef="#br0" timeOffset="45687.4309">-631 5154 50 0,'0'-21'77'0,"-4"0"-1"16,-5-5-6-16,-2 3-1 0,-44-5-58 15,41 4 1-15,1-1 1 16,-4 3 0-16,0 3 0 16,-3 0-2-16,-5 4 1 15,-3 4-1-15,-1 6-5 0,-5 4-1 16,-5 0-1-16,-1 11-1 16,-1 8 1-16,-4 4 1 15,0 10 0-15,0 6 0 16,1 9 1-16,1 6-1 0,7 7-1 15,-4 6 0-15,9 3 0 16,6 4-1-16,2-2-1 16,9 0 0-16,12-3 0 15,4-5 0-15,17-7 0 0,9-5-2 16,14-9 0-16,9-6 0 16,12-6 0-16,5-10 0 15,5-5 0-15,2-7 0 0,0-3 0 16,-3-4 0-16,-2-2-8 15,-8-9-13-15,-5-6-41 16,-8 7-24-16,-7-6-4 16,-9 0-7-16,-7-5-1 0</inkml:trace>
          <inkml:trace contextRef="#ctx0" brushRef="#br0" timeOffset="46265.3034">-364 6215 53 0,'-31'-17'95'16,"6"5"-3"-16,3-2-6 0,12-2-4 16,7-43-24-16,4 42-48 15,22 6-6-15,5-2-4 16,11 3-3-16,3-1-2 0,5 3-4 16,0-2-6-16,10 0-32 15,2 2-36-15,-2-2-1 16,3-1-4-16,2-2-5 15</inkml:trace>
          <inkml:trace contextRef="#ctx0" brushRef="#br0" timeOffset="46081.5705">167 5512 73 0,'0'0'85'0,"0"-19"-3"15,-11 6-6-15,-1 1 0 0,-5 1-63 16,-4 4-2-16,0 0-3 15,-3 3-1-15,1 1 0 16,-2 3-3-16,2 7 2 16,2 8 0-16,3 5-2 15,-2 10 0-15,4 6-1 0,5 8 1 16,-3 7 0-16,4 5 0 16,-2 2-1-16,3 4 0 15,2 1 0-15,-1 1-1 0,4-1 0 16,0-2-2-16,1 0 1 15,-1-5-2-15,2-4-4 16,-5-6-6-16,6-2-12 16,-7-5-57-16,5-14-4 0,-2-8-6 15,5-17-6-15,0 0 1 16</inkml:trace>
        </inkml:traceGroup>
      </inkml:traceGroup>
    </inkml:traceGroup>
    <inkml:traceGroup>
      <inkml:annotationXML>
        <emma:emma xmlns:emma="http://www.w3.org/2003/04/emma" version="1.0">
          <emma:interpretation id="{E960190A-0395-4B40-B900-09862D0D5566}" emma:medium="tactile" emma:mode="ink">
            <msink:context xmlns:msink="http://schemas.microsoft.com/ink/2010/main" type="paragraph" rotatedBoundingBox="3712,14172 18456,13877 18492,15662 3748,159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0F9257-5027-48C1-83CD-B4A7CBD319CD}" emma:medium="tactile" emma:mode="ink">
              <msink:context xmlns:msink="http://schemas.microsoft.com/ink/2010/main" type="line" rotatedBoundingBox="3712,14172 18456,13877 18492,15662 3748,15957"/>
            </emma:interpretation>
          </emma:emma>
        </inkml:annotationXML>
        <inkml:traceGroup>
          <inkml:annotationXML>
            <emma:emma xmlns:emma="http://www.w3.org/2003/04/emma" version="1.0">
              <emma:interpretation id="{CCAE5E9B-10B2-4844-B97F-778D6C0E24DF}" emma:medium="tactile" emma:mode="ink">
                <msink:context xmlns:msink="http://schemas.microsoft.com/ink/2010/main" type="inkWord" rotatedBoundingBox="3647,14207 8056,13878 8188,15658 3780,15986"/>
              </emma:interpretation>
              <emma:one-of disjunction-type="recognition" id="oneOf5">
                <emma:interpretation id="interp21" emma:lang="en-IN" emma:confidence="0">
                  <emma:literal>Pf7PA</emma:literal>
                </emma:interpretation>
                <emma:interpretation id="interp22" emma:lang="en-IN" emma:confidence="0">
                  <emma:literal>Pro PA</emma:literal>
                </emma:interpretation>
                <emma:interpretation id="interp23" emma:lang="en-IN" emma:confidence="0">
                  <emma:literal>Piss PA</emma:literal>
                </emma:interpretation>
                <emma:interpretation id="interp24" emma:lang="en-IN" emma:confidence="0">
                  <emma:literal>Pics PA</emma:literal>
                </emma:interpretation>
                <emma:interpretation id="interp25" emma:lang="en-IN" emma:confidence="0">
                  <emma:literal>Pies PA</emma:literal>
                </emma:interpretation>
              </emma:one-of>
            </emma:emma>
          </inkml:annotationXML>
          <inkml:trace contextRef="#ctx0" brushRef="#br0" timeOffset="72196.3901">-7941 8070 73 0,'28'0'91'16,"-2"1"-3"-16,-7 3-6 15,-6 2-2-15,-13-6-34 16,5 13-43-16,-5 12 0 0,-5 9 0 16,-6 6 0-16,-8 9 0 15,1 4 0-15,-2 5 0 16,2 4-1-16,2-4 0 15,3 3-4-15,2-9-6 0,6-1-10 16,1-10-28-16,-8-6-37 16,12-9-3-16,0-13-6 15,0-13-4-15</inkml:trace>
          <inkml:trace contextRef="#ctx0" brushRef="#br0" timeOffset="72529.569">-7985 8205 54 0,'0'-47'79'16,"3"0"-3"-16,11-2-2 15,13-1-6-15,1 4-60 0,7 3-4 16,12-1 0-16,4 8 3 16,5 1-1-16,-3 7 3 15,3 5 0-15,0 8 0 16,-5 5 0-16,-2 4 0 0,-4 6-2 15,-10 5-1-15,-3 14-3 16,-10 1 0-16,-13 12 0 16,-9 3 0-16,-5 7 1 15,-22 5 0-15,-13 2-1 16,-9 3 0-16,-12 0-1 0,-2-1 0 16,-4 3-5-16,-3-9-4 15,6 1-11-15,7-8-28 16,-4-7-36-16,22-7-3 0,15-9-5 15,7-5-4-15</inkml:trace>
          <inkml:trace contextRef="#ctx0" brushRef="#br0" timeOffset="73073.2008">-7400 8473 73 0,'-7'30'86'16,"0"2"-3"-16,-6 0-6 0,3 0 0 15,-7-4-55-15,-3 7-19 16,5 3 1-16,-2 4 0 16,-5 1 1-16,2-3-1 15,-1 1 1-15,5-5-1 0,-2-5 1 16,-1-4-1-16,9-8-1 15,-1-5 0-15,11-14-1 16,0 0 0-16,-12-9 0 16,12-9 0-16,0-9 0 0,4-5-1 15,1-7 1-15,9-6-1 16,-5-5-1-16,11-5 1 16,3 2-1-16,0-2 0 15,3 1 0-15,3 4-1 16,3 6 1-16,3 3 0 0,4 11 0 15,-7 7 0-15,4 7 1 16,0 7 0-16,-2 7 0 16,-5 2 0-16,-3 13 0 0,-4 4 0 15,-5 7 0-15,1 2 1 16,-3 7 0-16,-8 4-1 16,-2 4 1-16,2-2 0 0,-5 3-1 15,0 1 1-15,-1-7-1 16,-1 0-1-16,0-4-1 15,-3-7-3-15,2-3-7 16,-4-11-12-16,5-11-51 16,0 0-11-16,0 0-5 0,-11-6-5 15,6-5-2-15</inkml:trace>
          <inkml:trace contextRef="#ctx0" brushRef="#br0" timeOffset="73228.0771">-7333 8731 25 0,'-31'10'98'0,"5"0"-4"16,7-3-6-16,19-7-3 0,10 2-4 16,27-2-75-16,13-8-16 15,32-3-32-15,13-2-40 16,7-3-3-16,8-2-7 0,-7-2-6 16</inkml:trace>
          <inkml:trace contextRef="#ctx0" brushRef="#br0" timeOffset="70813.3317">-11174 8526 63 0,'23'0'77'16,"-7"0"-4"-16,-6 0-4 16,-10 0-3-16,0 0-66 0,0 22 4 15,0 1 2-15,-6 9 3 16,2 6 1-16,0 8 1 15,0 3-1-15,-1 6-1 16,1-2-1-16,0 3-4 0,1 2-1 16,-2-4-3-16,-2-5 0 15,3-6-1-15,-3-6 1 16,2-9-1-16,0-6 1 0,-1-10-1 16,6-12 1-16,0 0 0 15,-13-18 1-15,10-7-1 16,1-6 1-16,-4-9 0 15,5-9 0-15,-3-7 0 0,1-6 0 16,3-7 0 0,-5-5 1-16,2-5-1 0,3-4 0 15,4-2-1-15,7-5 1 16,5 0-1-16,1-2 1 0,13 5-1 16,2 4 0-16,8 3-1 15,-1 9 1-15,7 9 0 16,1 7 0-16,1 9 0 15,2 10 0-15,-5 9 0 0,1 10 0 16,-5 8 0-16,-6 7 0 16,-4 6 1-16,-8 12 0 15,-6 11 1-15,-5 8 1 0,-10 10-1 16,-2 7 1-16,-15 6 1 16,-4 5-2-16,-13 5 0 15,-4 1-1-15,-9 0 0 16,-3-2 0-16,-1-3-2 0,-6-6-3 15,8-8-7-15,0-5-14 16,1-8-52-16,13-5-4 16,7-13-5-16,10-5-5 15</inkml:trace>
          <inkml:trace contextRef="#ctx0" brushRef="#br0" timeOffset="71214.1016">-10411 8670 34 0,'37'0'67'16,"-7"-1"1"-16,-3-9-3 15,-7 4-2-15,-4-7-59 16,-5 0 5-16,-1-1 3 0,-10 14 0 15,2-18-1-15,-2 18 1 16,-12-12 1-16,-1 9-3 16,-5 3-3-16,-4-2-3 0,-4 13-2 15,1-1 2-15,-1 4-1 16,3 4 1-16,1 4 1 16,3 3 1-16,1 9 0 15,5 1-1-15,2 7-1 16,4 5 0-16,2 4-2 0,-2 7 0 15,3 2 0-15,0 1-1 16,2-1-1-16,-5 1-2 16,-1 0-6-16,-3-5-16 0,-6-6-52 15,-2-2-4-15,-2-8-6 16,-4-12-5-16</inkml:trace>
          <inkml:trace contextRef="#ctx0" brushRef="#br0" timeOffset="71422.2335">-10889 9373 30 0,'-2'-11'96'0,"4"-2"-2"0,16-1-7 15,12-4-3-15,9-29-4 16,12 21-74-16,16 2-3 16,5 0-1-16,6-1-3 0,2 3-1 15,2 5-3-15,-5 1-4 16,2 4-6-16,-15 0-25 15,-6 1-42-15,12-3-2 16,-7-2-5-16,-3-4-4 16</inkml:trace>
          <inkml:trace contextRef="#ctx0" brushRef="#br0" timeOffset="71830.2518">-9554 8216 84 0,'0'0'89'0,"0"0"-4"16,10-12-5-16,4 5-2 0,45 3-65 15,-27 0-4-15,10 2 0 16,9 0-3-16,9 2 0 15,5 0-1-15,6 0-1 16,7 4 0-16,-3 0-1 0,-3 5 0 16,-4 0-2-16,-6 4-1 15,-10 3-1-15,-14 4 1 16,-14 5 0-16,-12 5 0 0,-12 7 0 16,-24 4 1-16,-16 10-1 15,-14 6 1-15,-13 1 0 16,-7 3 0-16,-2 0 0 15,-6-3 0-15,6-6-3 0,11-3-5 16,6-16-9-16,18-1-26 16,18-7-39-16,12-10-4 15,11-15-6-15,7 2-6 16</inkml:trace>
        </inkml:traceGroup>
        <inkml:traceGroup>
          <inkml:annotationXML>
            <emma:emma xmlns:emma="http://www.w3.org/2003/04/emma" version="1.0">
              <emma:interpretation id="{5122D015-C994-4F8F-9B38-95CCEAF3C5FD}" emma:medium="tactile" emma:mode="ink">
                <msink:context xmlns:msink="http://schemas.microsoft.com/ink/2010/main" type="inkWord" rotatedBoundingBox="10598,14906 12621,14818 12657,15661 10634,15749"/>
              </emma:interpretation>
              <emma:one-of disjunction-type="recognition" id="oneOf6">
                <emma:interpretation id="interp26" emma:lang="en-IN" emma:confidence="0">
                  <emma:literal>C.A.</emma:literal>
                </emma:interpretation>
                <emma:interpretation id="interp27" emma:lang="en-IN" emma:confidence="0">
                  <emma:literal>CA.</emma:literal>
                </emma:interpretation>
                <emma:interpretation id="interp28" emma:lang="en-IN" emma:confidence="0">
                  <emma:literal>at.</emma:literal>
                </emma:interpretation>
                <emma:interpretation id="interp29" emma:lang="en-IN" emma:confidence="0">
                  <emma:literal>CAN</emma:literal>
                </emma:interpretation>
                <emma:interpretation id="interp30" emma:lang="en-IN" emma:confidence="0">
                  <emma:literal>C-A.</emma:literal>
                </emma:interpretation>
              </emma:one-of>
            </emma:emma>
          </inkml:annotationXML>
          <inkml:trace contextRef="#ctx0" brushRef="#br0" timeOffset="93997.9472">-3672 8485 69 0,'-13'-13'74'0,"4"-2"-3"15,-7 2 0-15,10 1-45 16,-11 1-7-16,1 3-3 0,-6 3 0 16,-3 4 1-16,-7 1 1 15,1 3-2-15,-7 8-1 16,-1 6-3-16,-6 14-2 16,-1 5-1-16,-5 11-3 0,3 4 0 15,-3 10 0-15,5 5-1 16,3 5 0-16,7 1-1 15,11-2 0-15,11-5 0 16,10-5-2-16,10-5 0 0,14-9 0 16,13-10-2-16,9-8 1 15,3-12-4-15,12-2-4 16,-4-14-13-16,10-9-63 0,-1-7-3 16,2-7-5-16,-3-8-7 15,-6-6-2-15</inkml:trace>
          <inkml:trace contextRef="#ctx0" brushRef="#br0" timeOffset="94165.5429">-3362 8904 31 0,'0'13'95'16,"0"-1"-6"-16,0-12-12 15,-16 10-10-15,5-7-9 16,11-3-112-16,0 0-25 15,0 0-7-15,3-9-5 0,-3 9-2 16</inkml:trace>
          <inkml:trace contextRef="#ctx0" brushRef="#br0" timeOffset="94606.5536">-3110 8892 51 0,'18'21'85'15,"-5"9"-5"-15,-8 3-3 0,-3 1-4 16,-2 3-51-16,-2-1-8 16,-6-3-4-16,-1-8-3 15,-2-2-1-15,2-6 1 16,-3-11 0-16,12-6-2 0,-19-3-1 16,15-12-2-16,1-7 1 15,3-9-2-15,0-8 0 16,0-7 0-16,8-5-1 15,8-6 1-15,2-6-1 0,6-3 1 16,0-1-2-16,4 2 1 16,3 1 0-16,1 6-1 15,1 6 2-15,-5 12 0 0,-2 8 0 16,-1 13 1-16,-3 13 0 16,0 6 1-16,-2 14 2 15,-3 10-1-15,-3 8 1 16,1 8-1-16,-2 5 1 0,-2 4-1 15,-1 5 0-15,1-3-1 16,-3 3-1-16,3-6-1 16,-2-3-2-16,5-2-6 15,-6-14-13-15,-3-3-61 0,7-4-6 16,-4-7-3-16,-8-15-6 16,0 0-5-16</inkml:trace>
          <inkml:trace contextRef="#ctx0" brushRef="#br0" timeOffset="94808.2262">-2941 8933 37 0,'-41'12'99'0,"8"1"-5"16,5-6-7-16,16-6-2 16,12-1-3-16,4-11-76 15,19 1-4-15,9-2-3 16,11 1-6-16,3-7-6 0,3 8-11 15,-4-4-33-15,-3 4-27 16,4 0-5-16,-6 2-4 16,-2 4-3-16</inkml:trace>
          <inkml:trace contextRef="#ctx0" brushRef="#br0" timeOffset="94926.2577">-2504 8852 29 0,'22'3'88'16,"-5"1"-1"-16,-3-1-4 15,-1-5-10-15,-2 3-32 16,-11-1-19-16,16 4-17 0,-1-8-53 15,-5 3-27-15,6-7-6 16,3-4-7-16,3-5-5 16</inkml:trace>
        </inkml:traceGroup>
        <inkml:traceGroup>
          <inkml:annotationXML>
            <emma:emma xmlns:emma="http://www.w3.org/2003/04/emma" version="1.0">
              <emma:interpretation id="{4C33FE70-C5AC-4F75-A344-AFA064D453A0}" emma:medium="tactile" emma:mode="ink">
                <msink:context xmlns:msink="http://schemas.microsoft.com/ink/2010/main" type="inkWord" rotatedBoundingBox="13518,14878 14030,15097 13895,15413 13383,15194"/>
              </emma:interpretation>
              <emma:one-of disjunction-type="recognition" id="oneOf7">
                <emma:interpretation id="interp31" emma:lang="en-IN" emma:confidence="0">
                  <emma:literal>E</emma:literal>
                </emma:interpretation>
                <emma:interpretation id="interp32" emma:lang="en-IN" emma:confidence="0">
                  <emma:literal>e</emma:literal>
                </emma:interpretation>
                <emma:interpretation id="interp33" emma:lang="en-IN" emma:confidence="0">
                  <emma:literal>=</emma:literal>
                </emma:interpretation>
                <emma:interpretation id="interp34" emma:lang="en-IN" emma:confidence="0">
                  <emma:literal>c</emma:literal>
                </emma:interpretation>
                <emma:interpretation id="interp35" emma:lang="en-IN" emma:confidence="0">
                  <emma:literal>t</emma:literal>
                </emma:interpretation>
              </emma:one-of>
            </emma:emma>
          </inkml:annotationXML>
          <inkml:trace contextRef="#ctx0" brushRef="#br0" timeOffset="95173.8447">-1497 8552 26 0,'-16'11'94'0,"5"-3"-3"16,11-8-7-16,0 0-3 15,0 0-2-15,22-12-78 0,11 5-8 16,6-4-10-16,6 0-22 15,4 5-39-15,-6-2-5 16,-4-1-6-16,-8 3-5 16</inkml:trace>
          <inkml:trace contextRef="#ctx0" brushRef="#br0" timeOffset="95354.2442">-1308 8656 20 0,'-36'38'95'0,"4"-5"-2"15,9-5-6-15,6-8-4 16,13-5-3-16,4-15-71 16,28 11-5-16,13-11-10 0,5-5-17 15,8-21-53-15,13 12-6 16,2-3-6-16,4-4-7 16,-2-5-1-16</inkml:trace>
        </inkml:traceGroup>
        <inkml:traceGroup>
          <inkml:annotationXML>
            <emma:emma xmlns:emma="http://www.w3.org/2003/04/emma" version="1.0">
              <emma:interpretation id="{244A49E5-FB7B-4E8B-8F83-ADB5E664D1A6}" emma:medium="tactile" emma:mode="ink">
                <msink:context xmlns:msink="http://schemas.microsoft.com/ink/2010/main" type="inkWord" rotatedBoundingBox="14954,14000 18458,13930 18492,15630 14988,15700"/>
              </emma:interpretation>
              <emma:one-of disjunction-type="recognition" id="oneOf8">
                <emma:interpretation id="interp36" emma:lang="en-IN" emma:confidence="0">
                  <emma:literal>Pf-Pro</emma:literal>
                </emma:interpretation>
                <emma:interpretation id="interp37" emma:lang="en-IN" emma:confidence="0">
                  <emma:literal>Pf-Prs</emma:literal>
                </emma:interpretation>
                <emma:interpretation id="interp38" emma:lang="en-IN" emma:confidence="0">
                  <emma:literal>Pf-Pro.</emma:literal>
                </emma:interpretation>
                <emma:interpretation id="interp39" emma:lang="en-IN" emma:confidence="0">
                  <emma:literal>Pf-PD</emma:literal>
                </emma:interpretation>
                <emma:interpretation id="interp40" emma:lang="en-IN" emma:confidence="0">
                  <emma:literal>PE-PA.</emma:literal>
                </emma:interpretation>
              </emma:one-of>
            </emma:emma>
          </inkml:annotationXML>
          <inkml:trace contextRef="#ctx0" brushRef="#br0" timeOffset="96029.9617">394 8208 40 0,'-19'-2'97'15,"0"0"-4"-15,5 0-6 16,-1 0-1-16,-1 2-7 16,4 6-76-16,-3 8-2 0,4 13 0 15,-4 5-2-15,-2 11 1 16,-4 4 0-16,0 10 1 15,3 2 0-15,-1 4 1 16,1-1 0-16,4-3-2 0,6-7 1 16,1-6-2-16,2-8-1 15,-1-9-2-15,6-8-2 16,-1-6-3-16,1-15-2 16,0 0-3-16,0-11 0 0,-3-11 0 15,-2-5 2-15,-2-13 1 16,-2-6 2-16,-1-10 1 15,-3-2 5-15,0-8 3 0,-2-1 2 16,3-5 2-16,1-3 1 16,6 0 0-16,2 0-1 15,3 0 1-15,0 0-1 16,5 2-1-16,3 8 0 0,7 4-3 16,4 5 1-16,-2 8-1 15,3 10 2-15,9 7 0 16,1 9 0-16,3 8 2 15,5 8 0-15,4 6 0 0,-2 3 0 16,3 16 1-16,-4 3-2 16,-7 8 1-16,-5 4 0 15,-11 5 0-15,-6 4-1 0,-10 0 1 16,-7 2-1-16,-12 0-1 16,-9 0 0-16,-6 0-7 15,-7-10-13-15,-20 2-63 16,20 0 0-16,-2-10-7 15,0-3-7-15,8-11 1 0</inkml:trace>
          <inkml:trace contextRef="#ctx0" brushRef="#br0" timeOffset="96647.4369">504 8952 35 0,'-18'-5'97'16,"6"-1"-3"-16,12 6-7 16,2-15-2-16,19 4-4 0,18-2-77 15,9 1-5-15,11-1-3 16,7-2-3-16,6 4-3 16,-1-4-5-16,2 6-14 15,-5 7-41-15,-5-10-12 16,0 3-6-16,-4-2-2 15,-1 0 3-15</inkml:trace>
          <inkml:trace contextRef="#ctx0" brushRef="#br0" timeOffset="96466.6892">1289 8291 1 0,'-21'-3'77'16,"-8"-2"4"-16,-10-2 0 15,-4 1-3-15,-7-4-42 16,1 5-11-16,-4 5-1 0,-2 0-4 15,4 3-4-15,-1 9-3 16,-3 4-2-16,7 4-3 16,1 9-2-16,4 7-2 0,5 5 0 15,8 9-1-15,4 4 1 16,7 7-2-16,9 3 1 16,3 4-1-16,6-1 0 15,1 4-1-15,4-3-1 0,4-7 0 16,-2-3-2-16,-2-7-1 15,2-6-3-15,-4-12-6 16,5 0-17-16,-3-15-56 16,-4-18 0-16,0 0-7 0,0 0-5 15,12-10 6-15</inkml:trace>
          <inkml:trace contextRef="#ctx0" brushRef="#br0" timeOffset="96854.6487">1698 8571 38 0,'-20'11'99'15,"3"-5"-5"-15,17-6-7 16,0 0-3-16,0 0-2 0,29-6-82 16,5-2-7-16,14 4-7 15,2-5-15-15,1-3-48 16,6 3-7-16,1-3-7 16,-4 0-5-16</inkml:trace>
          <inkml:trace contextRef="#ctx0" brushRef="#br0" timeOffset="97418.2945">2691 8205 18 0,'0'0'93'0,"0"0"-5"16,0 13-3-16,-7-2-6 15,-5 4 1-15,-12 8-70 16,9 4-4-16,2 7-1 15,-3 3-1-15,-2 6 1 0,-1 3 0 16,5 3 0-16,-4 0-1 16,6-4-1-16,3-4 0 15,2-4-2-15,2-8-1 16,3-6 1-16,2-11-2 0,0-12-1 16,0 0 0-16,0-8 0 15,0-14 0-15,2-6 0 16,-2-7 0-16,0-7-1 15,0-3 2-15,0-7-1 0,0-4 3 16,0-2-1-16,0-5 0 16,0-3 0-16,1-5 1 15,0-3 0-15,3-5-1 0,2 2 0 16,4 0-1-16,5 1 1 16,1 6-1-16,6 6 0 15,2 9 0-15,4 8 0 16,3 9 1-16,2 8 0 15,0 7 0-15,3 12 0 0,-3 7 1 16,1 5 1-16,1 9-1 16,-6 11 1-16,1 9 0 15,-4 3 1-15,-1 9-1 16,-8 4 0-16,-4 4 0 0,-9 3 0 16,-4 1-1-16,-10 0 0 15,-10 0-1-15,-9-5-4 16,-1 1-9-16,-9-8-38 15,1-1-33-15,2-6-2 0,4-6-6 16,8-5-6-16</inkml:trace>
          <inkml:trace contextRef="#ctx0" brushRef="#br0" timeOffset="98125.7584">3011 8358 22 0,'10'25'93'16,"-4"4"-2"-16,-3-1-5 16,-3 4-5-16,0-3-2 15,-1 2-76-15,-7 4-2 0,-5 5 0 16,1-1 1-16,-4 0 0 16,-1-3 0-16,1-3 0 15,0-7 0-15,1-5 0 0,4-3 0 16,2-6 0-16,9-12-1 15,0 0-1-15,0 0 1 16,-8-21-1-16,9 1 0 16,3-6 0-16,6-10-1 0,-2-1 1 15,5-5 0-15,0-1-1 16,3-4 1-16,5 0 0 16,-5 4 0-16,5 3 0 15,3 6-1-15,0 2 1 0,5 8 0 16,-1 5 1-16,-3 8 0 15,2 5 0-15,-2 6 1 16,-3 2 1-16,-2 10 0 16,-3 8 1-16,-3 6 0 0,-3 4 0 15,-6 7 0-15,-2 3-1 16,-3 3 0-16,0 4 0 16,-3-1 0-16,-2-3-3 15,-3-3 0-15,4-5 0 16,-2-7 0-16,2-5-4 0,0-5 0 15,4-18-1-15,-4 15-2 16,4-15-2-16,0 0 0 16,-23-7 1-16,10-1 2 0,-3-3 0 15,-6-1 1-15,1-2 2 16,-3-1 2-16,1 4 3 16,0-1 0-16,2 2 2 15,1 2 1-15,2 4 0 0,3 0 1 16,5 3-1-16,10 1 0 15,-14 0-1-15,14 0 0 16,0 0-1-16,14 0-1 16,4 0-1-16,11 1-2 0,4-1 0 15,10 0-2-15,3-4-7 16,11 5-19-16,25-5-54 16,-26-3-2-16,-1 1-6 0,-4-2-6 15,-8-3 5-15</inkml:trace>
          <inkml:trace contextRef="#ctx0" brushRef="#br0" timeOffset="99299.7741">115 7802 17 0,'0'0'70'0,"-15"-14"4"0,15 14 2 16,-8-18-37-16,8 18-6 15,0-20-4-15,0 7-7 16,0 13-2-16,8-21-3 0,3 10-6 16,0-1-4-16,9 1-3 15,0 0-1-15,5 2-1 16,5-3 1-16,1 2 1 0,5 2-1 15,-1 2 1-15,1 5 1 16,-1 0-1-16,2 1 1 16,1 0-1-16,-5 2-1 15,1 4 0-15,2 2-1 16,-5 1 0-16,2 0-1 0,-7 1 1 16,-1 1 1-16,-3 3-1 15,-3-2 1-15,-2 3-1 16,-1-2 1-16,-5 2-1 0,1 0 0 15,-4 1 0-15,-4 0 0 16,0 1 0-16,-4-1 0 16,0 1 1-16,-9-1-1 15,-2 3 1-15,-1 0 0 0,-7 2 0 16,0-2 0-16,-7 3-3 16,-4-2 0-16,-1 2 0 15,-6 0 0-15,-1 2 0 16,-5-2 0-16,2 3 0 15,-4 1 0-15,8-2 0 0,-1 2 0 16,5-3 0-16,-1 0 0 16,6 2 0-16,1-1 0 15,3-3 0-15,0 0 0 0,5 1 0 16,-1-5 0-16,7 2 0 16,-1-4 0-16,6-1 0 15,8-14 0-15,-12 19-8 16,12-19-5-16,0 0-11 0,-2 23-56 15,2-23-9-15,8 0-3 16,-8 0-5-16,18-21-1 16</inkml:trace>
        </inkml:traceGroup>
      </inkml:traceGroup>
    </inkml:traceGroup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8:11.13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6845C62-94F4-4F02-B39E-11EBA869343E}" emma:medium="tactile" emma:mode="ink">
          <msink:context xmlns:msink="http://schemas.microsoft.com/ink/2010/main" type="writingRegion" rotatedBoundingBox="7333,4375 8626,13388 5630,13819 4336,4805"/>
        </emma:interpretation>
      </emma:emma>
    </inkml:annotationXML>
    <inkml:traceGroup>
      <inkml:annotationXML>
        <emma:emma xmlns:emma="http://www.w3.org/2003/04/emma" version="1.0">
          <emma:interpretation id="{56AA2781-2EAC-4C89-AE82-4C1D04D677B6}" emma:medium="tactile" emma:mode="ink">
            <msink:context xmlns:msink="http://schemas.microsoft.com/ink/2010/main" type="paragraph" rotatedBoundingBox="7333,4375 8626,13388 7270,13583 5977,45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1C144F-4AE9-48DA-8EE1-F957345C2229}" emma:medium="tactile" emma:mode="ink">
              <msink:context xmlns:msink="http://schemas.microsoft.com/ink/2010/main" type="line" rotatedBoundingBox="7333,4375 8626,13388 7270,13583 5977,4569"/>
            </emma:interpretation>
          </emma:emma>
        </inkml:annotationXML>
        <inkml:traceGroup>
          <inkml:annotationXML>
            <emma:emma xmlns:emma="http://www.w3.org/2003/04/emma" version="1.0">
              <emma:interpretation id="{6BCAF19C-F199-48B1-8984-A6AB4251196A}" emma:medium="tactile" emma:mode="ink">
                <msink:context xmlns:msink="http://schemas.microsoft.com/ink/2010/main" type="inkWord" rotatedBoundingBox="7333,4375 8001,9028 6645,9223 5977,4569"/>
              </emma:interpretation>
              <emma:one-of disjunction-type="recognition" id="oneOf0">
                <emma:interpretation id="interp0" emma:lang="en-IN" emma:confidence="0">
                  <emma:literal>cut</emma:literal>
                </emma:interpretation>
                <emma:interpretation id="interp1" emma:lang="en-IN" emma:confidence="0">
                  <emma:literal>-u</emma:literal>
                </emma:interpretation>
                <emma:interpretation id="interp2" emma:lang="en-IN" emma:confidence="0">
                  <emma:literal>-ur</emma:literal>
                </emma:interpretation>
                <emma:interpretation id="interp3" emma:lang="en-IN" emma:confidence="0">
                  <emma:literal>is</emma:literal>
                </emma:interpretation>
                <emma:interpretation id="interp4" emma:lang="en-IN" emma:confidence="0">
                  <emma:literal>as</emma:literal>
                </emma:interpretation>
              </emma:one-of>
            </emma:emma>
          </inkml:annotationXML>
          <inkml:trace contextRef="#ctx0" brushRef="#br0">-7998 1316 7 0,'21'-11'69'0,"-4"1"1"15,-6 0-3-15,-1-2-4 16,-10 12-39-16,4-17-26 16,-4 17 2-16,0-23 1 0,0 11 2 15,0 12 1-15,-15-19-1 16,15 19 0-16,-26-9 0 15,8 9 1-15,-7 3 2 16,-5 8-1-16,-3 6 1 0,-7 8 2 16,-7 4 1-16,6 9 1 15,-4 3 2-15,7 10-1 16,-3-1 0-16,9 10-3 0,4 3-1 16,5 3-2-16,8 1 0 15,5-3-2-15,6-1-1 16,2-7 1-16,12 0 0 15,4-12 0-15,9-6 1 0,12-11 0 16,4-9 0-16,7-9 1 16,3-6-2-16,8-3-2 15,-7-9-1-15,1-3-2 16,-2-3 0-16,-5 0-3 0,-6-1-5 16,-4 3-6-16,-3-3-13 15,-3-6-39-15,7 5-12 16,-7-4-6-16,5 3-4 0</inkml:trace>
          <inkml:trace contextRef="#ctx0" brushRef="#br0" timeOffset="629.7598">-7863 2237 63 0,'12'-13'84'0,"9"-3"-1"0,12-3-6 15,10-1-1-15,16-1-63 16,6 2-8-16,4-1-4 16,8 4-6-16,1 0-9 15,4 4-22-15,-2 12-30 0,-10-5-13 16,0 5-6-16,-21-2-1 15</inkml:trace>
          <inkml:trace contextRef="#ctx0" brushRef="#br0" timeOffset="428.2426">-7193 1539 59 0,'22'-20'80'0,"-3"2"-2"16,-9-1-3-16,-2 2-6 0,-4 3-59 16,-4 0-6-16,0 14-1 15,-20-15 2-15,7 11-3 16,-5 4 0-16,-4 0 0 15,-4 2 2-15,-3 8 0 0,-1 5 1 16,1 7 1-16,-4 5 1 16,1 8 0-16,4 3 0 15,3 12 0-15,1 4-1 0,1 6-1 16,5 10 0-16,5 5-2 16,-1 4 0-16,6 2 0 15,-4 1-3-15,6 0 0 16,0-2-2-16,-6-4-1 0,6-8-3 15,-2-6-5-15,-5-7-5 16,-3-10-11-16,4-17-38 16,-2-4-17-16,0-11-3 15,1-13-4-15</inkml:trace>
          <inkml:trace contextRef="#ctx0" brushRef="#br0" timeOffset="-802.0972">-8322-1923 7 0,'3'-17'28'15,"-6"0"3"-15,1 5 4 16,-1 0 4-16,3 12 0 0,-7-20-3 16,7 20-4-16,0 0-7 15,0 0-5-15,0 0-3 16,-6 15-7-16,3 11-2 15,3 4-4-15,0 15-2 0,0 11-1 16,0 7 0-16,-3 18 0 16,2 11-1-16,0 14 1 15,-1 13-1-15,0 9 0 0,0 13 0 16,-2 11-2-16,2 7-1 16,-3-4 0-16,-3 6 0 15,2-4 0-15,-2-8 0 16,-6 1 1-16,2-16 3 0,-1-16 2 15,1-9 0-15,1-12 1 16,7-7 0-16,0-21-4 16,4-4-8-16,0-10-19 15,1-15-35-15,7-1-9 0,2-8-6 16,-4-4 0-16</inkml:trace>
        </inkml:traceGroup>
        <inkml:traceGroup>
          <inkml:annotationXML>
            <emma:emma xmlns:emma="http://www.w3.org/2003/04/emma" version="1.0">
              <emma:interpretation id="{C56B053B-7438-474D-9F5B-017A681DAD01}" emma:medium="tactile" emma:mode="ink">
                <msink:context xmlns:msink="http://schemas.microsoft.com/ink/2010/main" type="inkWord" rotatedBoundingBox="8185,11673 8435,13416 7439,13559 7189,11816"/>
              </emma:interpretation>
              <emma:one-of disjunction-type="recognition" id="oneOf1">
                <emma:interpretation id="interp5" emma:lang="en-IN" emma:confidence="0">
                  <emma:literal>it</emma:literal>
                </emma:interpretation>
                <emma:interpretation id="interp6" emma:lang="en-IN" emma:confidence="0">
                  <emma:literal>K</emma:literal>
                </emma:interpretation>
                <emma:interpretation id="interp7" emma:lang="en-IN" emma:confidence="0">
                  <emma:literal>k</emma:literal>
                </emma:interpretation>
                <emma:interpretation id="interp8" emma:lang="en-IN" emma:confidence="0">
                  <emma:literal>in</emma:literal>
                </emma:interpretation>
                <emma:interpretation id="interp9" emma:lang="en-IN" emma:confidence="0">
                  <emma:literal>if</emma:literal>
                </emma:interpretation>
              </emma:one-of>
            </emma:emma>
          </inkml:annotationXML>
          <inkml:trace contextRef="#ctx0" brushRef="#br0" timeOffset="3178.1872">-7386 5617 41 0,'0'0'79'0,"0"0"-2"15,16-8-4-15,-16 8-3 16,0-12-48-16,0 12-11 0,0 0-1 15,0 0-3-15,0 0 0 16,0 0 1-16,0 15-1 16,-5 2 0-16,1 6-1 15,-1 13-2-15,-1 5 1 16,-4 11-1-16,1 6 0 0,3 10-1 16,-4 5 0-16,5 5-1 15,0 4 0-15,1-3-1 16,2 2-2-16,-3-7-3 0,1-1-3 15,-4-9-4-15,4-6-9 16,-14-12-15-16,5-14-32 16,0-4-14-16,-2-11-5 15,5-8-2-15</inkml:trace>
          <inkml:trace contextRef="#ctx0" brushRef="#br0" timeOffset="3962.5629">-6769 6042 44 0,'0'0'77'0,"0"0"-2"0,0 0-3 15,-11-1-2-15,-6-3-56 16,-10 3 0-16,-4 1 0 16,-4 0 0-16,2 7-1 15,-9 4 2-15,1 4-1 0,3 4-3 16,2 3-2-16,6 12-3 16,5 2-1-16,5 7-2 15,4 3 1-15,10 8-2 16,4 3 2-16,2 4-1 0,-2-1 0 15,8 2-1-15,1-1 0 16,-1 1-2-16,1-2-2 16,-4 0-3-16,-5-11-7 0,1 4-14 15,-8-2-56-15,-5-15-2 16,-6-10-7-16,-5-11-5 16,-2-8 4-16</inkml:trace>
          <inkml:trace contextRef="#ctx0" brushRef="#br0" timeOffset="4157.2175">-7531 6916 0 0,'-18'-12'92'16,"10"0"-1"-16,4-1-4 0,4-5-5 15,14 0 0-15,25-2-66 16,-3 0-6-16,17 1-4 16,2-4-3-16,12 3-1 15,1 0-3-15,7 5-3 0,-6-2-6 16,3 3-7-16,-9 1-16 15,1-6-36-15,2 10-13 16,-7-4-6-16,1 0-5 16</inkml:trace>
          <inkml:trace contextRef="#ctx0" brushRef="#br0" timeOffset="3611.4963">-7647 5766 56 0,'16'-54'75'16,"8"2"-2"-16,-1 4-25 0,9-2-10 15,14 2-10-15,-2 1-9 16,7 9-6-16,-4-3-2 15,8 7-2-15,-4 1-2 16,8 5 1-16,-11 5-1 0,4 3 0 16,-1 5-1-16,-1 8-1 15,-1 7 1-15,-3 0-2 16,-2 19 0-16,-6 5-1 16,-10 11 0-16,-7 8 0 0,-6 5 0 15,-12 5 0-15,-11 5 0 16,-15 0 1-16,-12 0 1 15,-9-5 0-15,-10-1-1 16,-10-4 1-16,-5-4-1 0,-2-6-1 16,-1-4-2-16,2-5 0 15,3-5-4-15,7-5-3 16,8-3-8-16,2-5-13 16,14-9-44-16,12 6-12 0,10-3-5 15,14-5-5-15,0 0 4 16</inkml:trace>
        </inkml:traceGroup>
      </inkml:traceGroup>
    </inkml:traceGroup>
    <inkml:traceGroup>
      <inkml:annotationXML>
        <emma:emma xmlns:emma="http://www.w3.org/2003/04/emma" version="1.0">
          <emma:interpretation id="{2F8C49E8-BE5E-4799-829F-541DCB531CDA}" emma:medium="tactile" emma:mode="ink">
            <msink:context xmlns:msink="http://schemas.microsoft.com/ink/2010/main" type="paragraph" rotatedBoundingBox="6002,4961 6161,8031 4778,8103 4620,50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D5D566-C062-418A-91DA-8016EFB1D525}" emma:medium="tactile" emma:mode="ink">
              <msink:context xmlns:msink="http://schemas.microsoft.com/ink/2010/main" type="line" rotatedBoundingBox="6002,4961 6161,8031 4778,8103 4620,5032"/>
            </emma:interpretation>
          </emma:emma>
        </inkml:annotationXML>
        <inkml:traceGroup>
          <inkml:annotationXML>
            <emma:emma xmlns:emma="http://www.w3.org/2003/04/emma" version="1.0">
              <emma:interpretation id="{F38438A1-657A-4239-BB7C-DE4F87A73F2E}" emma:medium="tactile" emma:mode="ink">
                <msink:context xmlns:msink="http://schemas.microsoft.com/ink/2010/main" type="inkWord" rotatedBoundingBox="6002,4961 6161,8031 4778,8103 4620,5032"/>
              </emma:interpretation>
              <emma:one-of disjunction-type="recognition" id="oneOf2">
                <emma:interpretation id="interp10" emma:lang="en-IN" emma:confidence="0">
                  <emma:literal>-ur</emma:literal>
                </emma:interpretation>
                <emma:interpretation id="interp11" emma:lang="en-IN" emma:confidence="0">
                  <emma:literal>~ or</emma:literal>
                </emma:interpretation>
                <emma:interpretation id="interp12" emma:lang="en-IN" emma:confidence="0">
                  <emma:literal>+ or</emma:literal>
                </emma:interpretation>
                <emma:interpretation id="interp13" emma:lang="en-IN" emma:confidence="0">
                  <emma:literal>~ for</emma:literal>
                </emma:interpretation>
                <emma:interpretation id="interp14" emma:lang="en-IN" emma:confidence="0">
                  <emma:literal>- or</emma:literal>
                </emma:interpretation>
              </emma:one-of>
            </emma:emma>
          </inkml:annotationXML>
          <inkml:trace contextRef="#ctx0" brushRef="#br0" timeOffset="-12322.675">-9566-1394 29 0,'0'0'65'15,"-4"-14"2"-15,4 14-21 0,-3-21-12 16,3 21-10-16,3-17-8 16,-3 17-5-16,11-17-1 15,-11 17-2-15,13-13-2 16,-13 13 1-16,10-7-2 0,-10 7 0 16,13-3 0-16,-13 3 0 15,15 0 0-15,-15 0 0 16,16 22 0-16,-7-4-1 0,1 7 1 15,-4 5 0-15,2 10-2 16,0 11-1-16,-1 6 0 16,-2 14-1-16,2 6 2 15,-5 13-2-15,-4 6-1 0,2 10 1 16,-4 3-1-16,-4 1-1 16,1-3 0-16,-9-3 1 15,4-8-3-15,-5-9 2 16,1-10 1-16,1-10-1 0,-4-10 1 15,4-12-3-15,5-6-7 16,3-15-36-16,3 3-27 16,3-11-5-16,1-16-5 15,0 0 1-15</inkml:trace>
          <inkml:trace contextRef="#ctx0" brushRef="#br0" timeOffset="-11700.7197">-9456 591 14 0,'0'0'77'15,"-13"-8"-1"-15,-1-4-2 16,-1 2-4-16,-5 2-52 16,-1 2-8-16,-5 3-3 15,2 3-2-15,-3-1-2 0,1 6-1 16,-7 9 1-16,-4 7-1 16,-7 3 2-16,-2 8 1 15,-2 9 0-15,-3 4 0 0,0 8 2 16,-1 3-1-16,2 6-1 15,6 1 0-15,8 2-1 16,5-6-1-16,9 0 0 16,5-5-1-16,11-4 0 0,6-11 1 15,6-5 1-15,14-7 0 16,8-8 1-16,11-8 1 16,4-7-1-16,7-4 1 0,2-1-2 15,1-7-1-15,1-4-4 16,1 3-2-16,-8-4-5 15,1-1-4-15,-9 1-8 16,0-3-34-16,9 6-25 0,-14-4-6 16,-2 2-4-16,-4-4 0 15</inkml:trace>
          <inkml:trace contextRef="#ctx0" brushRef="#br0" timeOffset="-11140.3863">-9211 1139 4 0,'-2'17'81'0,"-9"2"2"16,0-3-3-16,-5 3-3 0,-3 37-15 16,3-29-55-16,-1 0 0 15,1 5-2-15,1 1 0 16,-2 1-1-16,1-1-2 15,1 0-1-15,-3-6 0 0,5 0 0 16,2-5 1-16,0-7 0 16,11-15 1-16,-18 13 0 15,18-13 0-15,-12-7 0 16,10-8 1-16,2-8-1 0,0-5-1 16,3-8 0-16,8-3-1 15,2-3 0-15,3-2-1 16,6-2 0-16,0 3 0 15,4 0 1-15,-1 1-1 16,6 5 1-16,3 3 0 0,-3 7 0 16,1-1 0-16,1 9 0 15,-5 3 0-15,2 5 0 16,-1 8 0-16,-2 1-1 0,-3 4 1 16,-3 10-1-16,-4 4 1 15,0 5 0-15,-1 6-1 16,-7 1 1-16,3 4 0 15,-6 2 0-15,-3 5 0 0,-3-2 0 16,0 4 0-16,-1-3 0 16,-9-1-1-16,4-3-1 15,-1-2-2-15,3-6-3 0,-3-7-6 16,4 1-14-16,3-20-29 16,-6 17-26-16,6-17-5 15,0 0-4-15,0 0-2 16</inkml:trace>
          <inkml:trace contextRef="#ctx0" brushRef="#br0" timeOffset="-10959.866">-9213 1438 25 0,'-36'-1'88'16,"5"1"-1"-16,4-1-3 16,7-1-7-16,20 2-39 15,0 0-16-15,13-2-9 0,21-2-7 16,9-5-10-16,14 5-11 15,8 3-46-15,7-7-16 16,7 2-8-16,-2-4-3 16,-9 1-5-16</inkml:trace>
        </inkml:traceGroup>
      </inkml:traceGroup>
    </inkml:traceGroup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8:31.86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75CCF1E-E813-4A90-9015-35D58AF69FD3}" emma:medium="tactile" emma:mode="ink">
          <msink:context xmlns:msink="http://schemas.microsoft.com/ink/2010/main" type="inkDrawing" rotatedBoundingBox="5234,4328 5562,3256 6272,3473 5945,4545" shapeName="Other"/>
        </emma:interpretation>
      </emma:emma>
    </inkml:annotationXML>
    <inkml:trace contextRef="#ctx0" brushRef="#br0">-9311-3033 35 0,'8'-13'58'0,"8"-2"2"16,0 0-32-16,3 1-7 15,0 1-7-15,5 2-4 16,-1 4-2-16,7 1-3 16,-5 5-2-16,1 2-2 0,4 10-4 15,-15 6-2-15,-5 10 1 16,-10 4-1-16,-4 7 1 15,-16 4 1-15,-9 3 1 0,-12 4 5 16,-8-2 2-16,-6 2 4 16,3-5 0-16,-5 3 2 15,2-8-1-15,0 1-1 16,7 1-1-16,5-8-2 16,8 2-1-16,8-8-3 0,6 5 1 15,5-6-3-15,8 8 2 16,4-7-1-16,4 5 0 15,4 0 1-15,8 3 0 0,7 1 2 16,8-1 0-16,7-2 0 16,5-3 2-16,12-1-2 15,4-4 0-15,4-1-5 16,0-7-5-16,4 0-13 0,7-4-26 16,-12-2-24-16,-3-1-4 15,-6-9-3-15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9:33.85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2D72E25-8BEC-444D-8755-B44848635076}" emma:medium="tactile" emma:mode="ink">
          <msink:context xmlns:msink="http://schemas.microsoft.com/ink/2010/main" type="writingRegion" rotatedBoundingBox="2363,806 15689,177 15812,2787 2486,3416">
            <msink:destinationLink direction="with" ref="{E286B4B5-6C6F-4874-8736-5599A92CFE99}"/>
          </msink:context>
        </emma:interpretation>
      </emma:emma>
    </inkml:annotationXML>
    <inkml:traceGroup>
      <inkml:annotationXML>
        <emma:emma xmlns:emma="http://www.w3.org/2003/04/emma" version="1.0">
          <emma:interpretation id="{62EEB646-DC8B-4995-A93A-449E095BE456}" emma:medium="tactile" emma:mode="ink">
            <msink:context xmlns:msink="http://schemas.microsoft.com/ink/2010/main" type="paragraph" rotatedBoundingBox="2363,806 15689,177 15812,2787 2486,34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B796E8-4622-47F8-AA15-FD94D10C0CFD}" emma:medium="tactile" emma:mode="ink">
              <msink:context xmlns:msink="http://schemas.microsoft.com/ink/2010/main" type="line" rotatedBoundingBox="2363,806 15689,177 15812,2787 2486,3416"/>
            </emma:interpretation>
          </emma:emma>
        </inkml:annotationXML>
        <inkml:traceGroup>
          <inkml:annotationXML>
            <emma:emma xmlns:emma="http://www.w3.org/2003/04/emma" version="1.0">
              <emma:interpretation id="{7D728120-BE03-45B8-9A04-0EFC26A3EF74}" emma:medium="tactile" emma:mode="ink">
                <msink:context xmlns:msink="http://schemas.microsoft.com/ink/2010/main" type="inkWord" rotatedBoundingBox="2363,806 6827,595 6900,2138 2435,2349"/>
              </emma:interpretation>
              <emma:one-of disjunction-type="recognition" id="oneOf0">
                <emma:interpretation id="interp0" emma:lang="en-IN" emma:confidence="0">
                  <emma:literal>Dual</emma:literal>
                </emma:interpretation>
                <emma:interpretation id="interp1" emma:lang="en-IN" emma:confidence="0">
                  <emma:literal>Dud</emma:literal>
                </emma:interpretation>
                <emma:interpretation id="interp2" emma:lang="en-IN" emma:confidence="0">
                  <emma:literal>Duel</emma:literal>
                </emma:interpretation>
                <emma:interpretation id="interp3" emma:lang="en-IN" emma:confidence="0">
                  <emma:literal>Duet</emma:literal>
                </emma:interpretation>
                <emma:interpretation id="interp4" emma:lang="en-IN" emma:confidence="0">
                  <emma:literal>Duat</emma:literal>
                </emma:interpretation>
              </emma:one-of>
            </emma:emma>
          </inkml:annotationXML>
          <inkml:trace contextRef="#ctx0" brushRef="#br0">1934 540 22 0,'21'-13'84'16,"-2"-2"0"-16,-19 15-4 15,15-19-5-15,-15 19-53 0,0 0-5 16,0 0-7-16,0 0-5 16,0 0-4-16,0 0 0 15,-14 19-1-15,1 6-1 16,-2 5 0-16,-9 7 0 0,0 6 1 16,0 3 0-16,-6 2-1 15,6 0 1-15,7-3-1 16,-2-4 0-16,13-3 1 15,6-9-1-15,2-5 1 0,13-6 0 16,7-7 0-16,6-7 0 16,5-4 1-16,0-8 0 15,2-7 0-15,4-5 0 16,-4-6 0-16,2-2 0 0,0-6 0 16,-4 2 1-16,2-3-1 15,-3 4 0-15,-2 4 0 16,-6 2 0-16,-1 7 0 0,-10 5 0 15,2 7 0-15,-15 6 0 16,0 0 1-16,4 14-1 16,-4 5 0-16,-4 2 0 15,-2 5 0-15,4 1 0 16,2-1-1-16,2 0 0 0,12-6 0 16,6-1 0-16,9-7 0 15,9-4 0-15,2-5 0 16,6-3 1-16,9-4-1 15,0-9 1-15,9-6 0 0,0-3 0 16,2-5-1-16,1-5 1 16,3-3-1-16,0-3 1 15,-9-4-1-15,0 1 0 0,-9 4 1 16,-8 0-1-16,-6 6 1 16,-12 1 0-16,-4 7 0 15,-11 9 0-15,-11 14-1 16,0-12 1-16,-8 12 0 0,-14 10-1 15,-5 6 1-15,-9 6-1 16,-1 6 0-16,-8 3 0 16,0 5 0-16,-1-5 0 15,7-1 0-15,7-2 0 0,4-7-1 16,9-4 1-16,11-5 0 16,8-12-1-16,0 0 1 15,10 12 0-15,7-12-1 0,-1 0 1 16,3 0 0-16,1 0 0 15,-1 0 0-15,-1 0 0 16,-4 2 0-16,2 0 0 16,-5 2 0-16,3-1 0 15,5-3 1-15,1 0-1 0,6-4 1 16,2-6 0-16,3-2-1 16,4-3 1-16,0 0 0 15,2-1 0-15,-6 2-1 0,-2 0 0 16,2 5 0-16,-11 2 0 15,2 2-1-15,-2 2 1 16,-1 3-1-16,1 0 1 16,0 3 0-16,-1 0-2 0,2 1-5 15,2 1-6-15,1 0-15 16,0 6-42-16,-1-9-10 16,0-2-6-16,-2-3-5 15</inkml:trace>
          <inkml:trace contextRef="#ctx0" brushRef="#br0" timeOffset="503.5598">4378-278 7 0,'12'0'90'0,"-12"0"0"16,0 0-6-16,0 0-5 16,3-11-1-16,-3 11-70 0,-6-3-3 15,6 3-3-15,0 0-2 16,0 0-3-16,0 0-1 15,0 0-1-15,0 0-1 16,0 10 0-16,-2 6-1 0,-12 7 2 16,0 11 2-16,-8 9 1 15,-9 9 2-15,-1 8 2 16,-8 11 1-16,2 0 0 0,-5 6 1 16,2 1 0-16,3-3 0 15,2-5-2-15,9-5 1 16,4-3-2-16,7-12 0 15,8-7 0-15,7-7 0 0,1-8 0 16,8-7 0-16,12-7 0 16,3-4 0-16,5-3-1 15,2-7-4-15,4 0-7 16,-7-6-22-16,-1-7-45 0,17-3-4 16,-7-5-5-16,3-3-4 15</inkml:trace>
          <inkml:trace contextRef="#ctx0" brushRef="#br0" timeOffset="-1022.0859">884 88 25 0,'2'-18'73'15,"-2"-1"-2"-15,0 4-1 16,-5-4-6-16,-3 8-61 0,8 11-1 15,-13-6-2-15,13 6 0 16,-15 17 0-16,4 9 0 16,-4 8-1-16,-3 17-1 15,-11 7-1-15,-4 22 0 0,-11 12-1 16,-9 13 1-16,-7 8-1 16,-8 7 1-16,-9 2 3 15,5-2 1-15,-1-9 3 0,8-10 3 16,7-9-1-16,10-18 1 15,6-15 2-15,13-17 2 16,11-10-3-16,2-20-2 16,16-12 0-16,-13-10-3 0,9-20-1 15,4-8-2-15,1-10-2 16,-1-5-2-16,3-5-1 16,1 2 1-16,1 2-1 15,3 7 3-15,-2 12 0 0,0 4 2 16,0 14 3-16,-6 17 1 15,12-3 1-15,-6 12 0 16,3 11 0-16,1 7 0 16,4 3-1-16,3 1 0 0,7 1-1 15,4-2-1-15,14-6-1 16,5-5 0-16,9-4 1 16,10-12-1-16,8-3 1 0,9-13-1 15,3-4 0-15,1-14 0 16,-1-1-1-16,-3-9 2 15,-4-4-1-15,-5-9 1 16,-10 2 0-16,-8-9 1 0,-4 0 0 16,-10-3 1-16,-11-3 1 15,-7-2 0-15,-8 4 0 16,-13-7 0-16,-2 1 0 16,-17 4-1-16,-12 1-1 0,-14 7 0 15,-10 4 0-15,-11 11-1 16,-11 10 0-16,-4 14 0 15,-3 10-1-15,-2 11 0 0,7 14-2 16,9 12-4-16,12 2-9 16,17 7-30-16,24 6-36 15,7-4-4-15,10-1-6 16,17-6-4-16</inkml:trace>
        </inkml:traceGroup>
        <inkml:traceGroup>
          <inkml:annotationXML>
            <emma:emma xmlns:emma="http://www.w3.org/2003/04/emma" version="1.0">
              <emma:interpretation id="{57FBAD1F-D776-4875-B8EC-4C85BC25DC86}" emma:medium="tactile" emma:mode="ink">
                <msink:context xmlns:msink="http://schemas.microsoft.com/ink/2010/main" type="inkWord" rotatedBoundingBox="7714,438 15719,303 15762,2855 7757,2989"/>
              </emma:interpretation>
              <emma:one-of disjunction-type="recognition" id="oneOf1">
                <emma:interpretation id="interp5" emma:lang="en-IN" emma:confidence="0">
                  <emma:literal>Advantage</emma:literal>
                </emma:interpretation>
                <emma:interpretation id="interp6" emma:lang="en-IN" emma:confidence="0">
                  <emma:literal>Advantages</emma:literal>
                </emma:interpretation>
                <emma:interpretation id="interp7" emma:lang="en-IN" emma:confidence="0">
                  <emma:literal>Adventure</emma:literal>
                </emma:interpretation>
                <emma:interpretation id="interp8" emma:lang="en-IN" emma:confidence="0">
                  <emma:literal>Adventge</emma:literal>
                </emma:interpretation>
                <emma:interpretation id="interp9" emma:lang="en-IN" emma:confidence="0">
                  <emma:literal>Advantaged</emma:literal>
                </emma:interpretation>
              </emma:one-of>
            </emma:emma>
          </inkml:annotationXML>
          <inkml:trace contextRef="#ctx0" brushRef="#br0" timeOffset="1125.9011">5590 207 59 0,'4'21'84'15,"-1"4"-4"-15,-3 4-4 16,-11 7-3-16,-1 6-66 0,-9 8 1 16,-2 6-1-16,-3 4-4 15,-1 4-1-15,-7-3-1 16,1-5-2-16,5-5 0 0,4-8 0 15,3-10 1-15,5-10-2 16,6-12 2-16,10-11-1 16,-9-8 1-16,9-15 2 15,5-7 0-15,2-10 1 0,5-7-1 16,4-9 2-16,3-2-1 16,2-7 1-16,5-2 0 15,-1-1-1-15,2-3-1 16,9 0 0-16,-4 2 0 0,10 0-1 15,-4 7 0-15,8 1 0 16,-1 8 1-16,-1 4 0 16,3 12 0-16,-3 13 0 15,0 6-2-15,-7 10 1 0,0 8 0 16,-9 7 0-16,0 14 0 16,-3 11-1-16,-3 8 0 15,-2 7 1-15,-3 9 0 16,-9 6-1-16,-3 5-1 15,-4 2-1-15,-1-2-1 0,-5 3-1 16,0-6-2-16,-9-1 0 16,3-6-3-16,-3-5-4 15,6-5-7-15,-4-8-8 0,5-4-15 16,0-11-24-16,7-1-14 16,-1-10-1-16,1-13 3 15</inkml:trace>
          <inkml:trace contextRef="#ctx0" brushRef="#br0" timeOffset="1348.729">5673 636 53 0,'-36'-9'79'16,"-2"0"1"-16,12-2-6 16,0-3-38-16,13 1-10 15,9 2-7-15,5 0-5 0,19-6-4 16,12 2-4-16,13-2 0 15,7-1-1-15,14 0-2 16,5 0-3-16,9 3-9 16,-1-2-13-16,-1 0-31 0,6 6-23 15,-7 2-8-15,-3 0-3 16</inkml:trace>
          <inkml:trace contextRef="#ctx0" brushRef="#br0" timeOffset="1969.5751">7147 372 10 0,'24'-3'68'16,"-5"-3"2"-16,-2 6-13 16,-17 0-19-16,12-14-11 0,-12 14-12 15,0-18-8-15,0 18-5 16,-28-13-1-16,1 10 2 15,-5 0 1-15,-10 3 2 16,-4 10 2-16,-5 5 4 16,-12 4-1-16,5 5 0 0,-6 2 0 15,6 3-3-15,0 0-3 16,10 4-2-16,5-6-3 16,12 1-3-16,8 0 0 15,14-4-2-15,9-2 0 16,8-10 0-16,11-3 1 0,12-9-1 15,6 2 1-15,9-15 2 16,6-5 1-16,0-3 0 16,3-9 2-16,-1 0-1 0,2-2 1 15,-7-5 1-15,0 0 0 16,-3-11 0-16,-2 2 0 16,-1-10 0-16,-5 0 0 0,2-4 0 15,-7-2 0-15,2 1 0 16,-7-1 1-16,-2 5 2 15,-3 3 0-15,-2 4 1 16,-6 6 0-16,-6 8 0 0,-1 5 0 16,2 10 0-16,-8 3-3 15,-2 18-1-15,0-13 0 16,0 13-1-16,-4 19 0 0,-5 8-2 16,2 8 0-16,-1 8 0 15,-5 11 0-15,5 4 0 16,-4 4-1-16,6 5-1 15,2-2-3-15,4-4-3 0,0-7-6 16,7-4-9-16,0-7-9 16,6-8-23-16,10-4-21 15,-8-9-5-15,5-7 3 16</inkml:trace>
          <inkml:trace contextRef="#ctx0" brushRef="#br0" timeOffset="2336.11">7863 61 31 0,'0'0'82'0,"13"-12"-1"0,-13 12-6 16,0 0-3-16,-25 0-52 16,25 0-7-16,0 18-6 15,0 2-3-15,-2 8-2 16,1 3 0-16,-2 7 0 15,2 1 0-15,0 2-2 0,1-3 1 16,0 0-1-16,6-6 0 16,4-5 0-16,5-9 0 15,3-4 1-15,2-7 1 0,2-7 0 16,2-3 2-16,1-11 2 16,2-5 0-16,-1-7 1 15,-1-5 0-15,1-7 0 16,1-3-1-16,5-1-2 15,-4-6-3-15,5 6-8 0,-6-2-9 16,11 6-20-16,-2 10-32 16,-3 3-13-16,-4 4-8 15,-3 9-4-15</inkml:trace>
          <inkml:trace contextRef="#ctx0" brushRef="#br0" timeOffset="3627.72">8725 176 49 0,'31'0'59'0,"8"0"-17"0,-11-4-12 16,1-3-10-16,4-2-8 16,-11-1-7-16,1-2-1 15,-8 0-3-15,0-1 6 0,-9 0 4 16,-2-1 3-16,0 3 4 15,-4 0 3-15,0 11 0 16,-20-14 1-16,5 12-3 16,-6 2-3-16,0 5-4 0,-4 8-5 15,0 4-4-15,-3 5-1 16,1 6-2-16,3 2 0 16,2 4-2-16,2-2-1 15,6-2-1-15,6 1-2 16,8-7 2-16,1-3 0 0,14-7-1 15,3-7 3-15,6-3-1 16,5-4 3-16,3-6 1 16,1-5 3-16,-2-3 0 0,-1-2 0 15,-3-3 0-15,-3-1 1 16,-4 3-1-16,-3 2 0 16,-9 4 0-16,-8 11-3 15,15-16 0-15,-15 16-1 0,0 0 0 16,0 6-1-16,0-6 0 15,-4 22 0-15,-3-10-1 16,3 3 2-16,3 0 0 16,-3-4 0-16,4-11-1 15,-1 19 1-15,1-19 0 0,0 0 1 16,8 11-1-16,5-11 1 16,0-6-1-16,6-5 1 15,3-6 1-15,0-1-1 16,3-3 0-16,0-1 0 0,-1-1 0 15,2 0-1-15,-4 1 1 16,1 5-1-16,1 4-1 0,-5 4 0 16,1 4 0-16,-5 4 0 15,0 1-1-15,-3 6 1 16,-1 6 0-16,-2 2 0 16,2 1 0-16,-5 2 1 0,1 4-1 15,0-3 1-15,-2 1 0 16,-1-2 0-16,-1 0 0 15,1 0 0-15,1-2 0 16,-1-5 1-16,0 3-1 0,-4-13 2 16,22 14-1-16,-6-14 0 15,4 0 0-15,7-6 1 16,2-7-1-16,1-6 1 16,2-6-1-16,5 0 0 0,-6-3 0 15,4 1-1-15,-5 2 0 16,-4 2 0-16,0 3 0 15,-5 8 0-15,-2 3 0 0,-5 9 0 16,-1 0 0-16,-13 0 1 16,15 18-1-16,-10-4 1 15,0 3-1-15,1 3 0 16,5-1-1-16,-1 0-2 0,5-3-1 16,2 1-1-16,-2-7-1 15,8-1-2-15,0-2 0 16,0-5 1-16,-2-2-4 15,2-5-2-15,1-7-3 0,-1-4-7 16,6-5-4-16,-3-5 0 16,3-4 1-16,1-6 2 15,-1-2 7-15,1-2 9 0,1-7 9 16,-6-1 12-16,-1-7 7 16,-2 3 5-16,-5 0 0 15,-1 2 0-15,-1 0-2 16,-6 2-1-16,-2 6-5 15,1 4-3-15,-4 8 0 0,-1 3-5 16,-2 5 0-16,-1 7-4 16,0 3-2-16,0 12 0 15,0 0-1-15,0 9 0 16,-1 12 1-16,-2 15 0 0,-1 2-1 16,3 14 1-16,-2 8-1 15,3 6 0-15,8 1 0 16,3 4-5-16,5-2-2 15,3 0-3-15,1-4-2 0,0-5 0 16,0-7-2-16,0-8 0 16,-4-4 2-16,-5-11 2 15,2-8 0-15,-2-7-6 0,-11-15-15 16,16 0-37-16,0-3-6 16,-1-15-3-16,2-7 0 15</inkml:trace>
          <inkml:trace contextRef="#ctx0" brushRef="#br0" timeOffset="3810.0449">10586 4 59 0,'-28'-7'81'16,"5"-1"0"-16,7 0-5 16,-8-2-44-16,24 10-7 15,7-21-5-15,14 6-9 0,17 6-12 16,-1-5-18-16,14-6-40 15,13 11-16-15,3 3-6 16,-2 0-3-16</inkml:trace>
          <inkml:trace contextRef="#ctx0" brushRef="#br0" timeOffset="5252.5888">11456 51 1 0,'14'-11'78'16,"-14"11"1"-16,4-25-4 0,-4 10-5 15,-19 0-46-15,7 1-11 16,-8 1-6-16,-3 3-5 16,-5 4-3-16,-6 3-1 15,-1 3 1-15,-4-1 1 0,1 10 0 16,-4 5 2-16,-1 2-1 15,3 0 1-15,6 3 0 16,5-1-1-16,7 1 1 16,8-1-2-16,10-3-1 0,5-2 0 15,18-4-1-15,6 0 1 16,7-7 0-16,7-1 0 16,0-1 0-16,1-5 1 15,1-2 3-15,-6-3 0 16,-3-2 1-16,-5 2 1 0,-6 2 2 15,-8-4-1-15,1 6-1 16,-14 6 2-16,8-12-3 0,-8 12-1 16,0 0-1-16,0 0-1 15,0 0-1-15,-8 0 0 16,8 0-1-16,-10 15 0 16,10-15 1-16,2 22-1 0,11-12 0 15,9-3-1-15,8 0 1 16,8-4-1-16,9-2 0 15,5-1 1-15,2-7-1 16,5-3 0-16,-6-4 2 0,0-2 0 16,-2 0 2-16,-4-3-1 15,-7 1 1-15,-4-3 0 16,-5-1 0-16,-6 1-1 0,-6-3 2 16,-4-2-1-16,-7 3 0 15,-7 1 0-15,-1 4 0 16,-6 1 0-16,-6 6-1 15,-3 0 0-15,-1 7 0 0,-3 4-1 16,1 0 0-16,4 8-1 16,-4 7 0-16,4 7 0 15,1 3 0-15,0 10 0 16,4 4 0-16,-2 13 1 0,4 5-2 16,-1 12 2-16,-4 6 0 15,4 7 1-15,-4 10-1 16,3 4 1-16,-3 8-1 15,0 3 1-15,1 5-1 0,-3 0 1 16,1 7 0-16,1-2 0 16,-8 1-2-16,-3 0 1 15,-5-6-1-15,-8-3 0 16,-6-11 0-16,-6-12 0 0,-10-12 1 16,0-7-1-16,-3-20 1 15,-4-13 1-15,5-14 1 16,-4-17-1-16,10-7-1 15,2-19 1-15,5-13-1 0,4-14 0 16,4-11 0-16,8-10-2 16,7-9 1-16,7-8 0 15,11-6 0-15,6-3 0 0,14-2 1 16,10 2 1-16,9 7 0 16,13 5 1-16,4 8 1 15,5 9-1-15,5 8 0 16,-1 8 1-16,5 8-2 0,2 6-1 15,0 5 1-15,-1 4-2 16,5 5 1-16,0 0 0 16,2 6 0-16,-2-1 0 15,0 5 1-15,1-2-1 0,-4 1 0 16,1-1 0-16,-6-1 0 16,-5-2 0-16,0-1-1 15,-6-2 1-15,-6-1-1 16,-2-1 0-16,-3-3 0 0,-6 3 0 15,2-5-1-15,-5 4 1 16,-1-2 1-16,0-1-1 16,-5 1 1-16,0 0 0 15,-5 1 1-15,2 0 0 0,-8 2 1 16,0 1-1-16,-4 1-1 16,1-2 1-16,-4 4 0 15,-2-1-1-15,-1 3 0 0,-4 2 0 16,0 1 0-1,0 3 0-15,0 12 0 0,-16-15 1 16,-1 14 0-16,-2 1 0 16,-7 6 1-16,-2 8 1 0,-3 7 0 15,-3 5 0-15,1 6 0 16,0 5 1-16,7 3-2 16,5 4 1-16,10 0-2 15,7-2 1-15,4-2 0 0,15-5 2 16,10-4 0-16,12-7 2 15,10-8 0-15,9-6 1 16,6-8-1-16,9-1 0 16,5-8-4-16,1-8-5 0,3-2-5 15,-8-7-14-15,-1-4-38 16,-5 7-25-16,-11 0-6 16,-12 7-4-16,-11 2-1 15</inkml:trace>
        </inkml:traceGroup>
      </inkml:traceGroup>
    </inkml:traceGroup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9:40.08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286B4B5-6C6F-4874-8736-5599A92CFE99}" emma:medium="tactile" emma:mode="ink">
          <msink:context xmlns:msink="http://schemas.microsoft.com/ink/2010/main" type="inkDrawing" rotatedBoundingBox="2420,2850 17154,1755 17173,2011 2439,3106" semanticType="underline" shapeName="Other">
            <msink:sourceLink direction="with" ref="{22D72E25-8BEC-444D-8755-B44848635076}"/>
          </msink:context>
        </emma:interpretation>
      </emma:emma>
    </inkml:annotationXML>
    <inkml:trace contextRef="#ctx0" brushRef="#br0">1183 1051 26 0,'-191'18'82'16,"16"-2"-1"-16,12-8-2 15,17-2-6-15,16-7-55 0,23 1-11 16,14-1 1-16,22 1-4 16,18-6-4-16,17-1-3 15,17-3-1-15,19 10-2 16,12-25 1-16,27 11 0 16,17 1 1-16,16-4 3 0,24 4 3 15,20-6 2-15,18 7 2 16,18-3 2-16,28 3 0 15,15-4 0-15,20 1-1 0,26-3-1 16,22-2-2-16,24-4 0 16,20-5-1-16,22-1-1 15,16-6-1-15,23-2 1 16,13-2-2-16,20-2 0 0,8-1 0 16,20 1-1-16,2 1-1 15,21-1 1-15,0 4 0 16,12 0-1-16,8 3 2 15,-4-1-1-15,12 6 1 0,-4-2 0 16,3 5 0-16,40 2 0 16,-43 1 0-16,-18 3 0 15,-13 2 0-15,42 3 0 16,-73 3 0-16,-18-1 1 0,-23 1 0 16,-77 2 0-16,14 2 1 15,-30 0 0-15,-25 2 0 16,-93-1 0-16,19 0 1 15,-35 5-1-15,-29-2 1 0,-29 1-1 16,-22 1 0-16,-22 3-2 16,-22-5-6-16,-22 5-14 15,0 0-55-15,-23 0-5 16,-12-1-5-16,-9-9-6 0</inkml:trace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9:47.1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497E32E-528D-4278-B5DC-ACA4489CE9B2}" emma:medium="tactile" emma:mode="ink">
          <msink:context xmlns:msink="http://schemas.microsoft.com/ink/2010/main" type="inkDrawing" rotatedBoundingBox="1914,7592 17853,6902 17866,7187 1926,7877" shapeName="Other"/>
        </emma:interpretation>
      </emma:emma>
    </inkml:annotationXML>
    <inkml:trace contextRef="#ctx0" brushRef="#br0">69 786 26 0,'-24'6'72'16,"4"-5"-1"-16,8-1-4 15,12 0-3-15,-13-7-60 0,13 7-2 16,0 0-1-16,9-9 0 16,6 9-1-16,2-3 2 15,9 1 1-15,2-3 1 16,8 2 3-16,7-3 0 0,7 2 1 16,9-4 2-16,6 2 1 15,12-1 1-15,0-1-1 16,13-1 0-16,8-1-2 15,8 0-1-15,7-1-1 0,6 1-3 16,8-1 0-16,8 0-1 16,8 1-1-16,4-1 0 15,8 0 0-15,10 1 1 16,5-2-2-16,8-1 0 0,7-2 1 16,10 1-1-16,2-4 1 15,7 1-1-15,2 0 0 16,-1-1 0-16,4-1-1 0,1 3 1 15,-1-3-1-15,-4-1 1 16,1 4 0-16,5-3-1 16,1 0 1-16,1-1 0 15,4 0 1-15,6 0-1 0,-1 1 1 16,10 1-1-16,-5 2 1 16,6 2-1-16,0 3 1 15,-1-1-1-15,-1 4 0 16,-6 2 0-16,5 1 0 0,-11 2 0 15,5-1 0-15,-5 1 0 16,0-2 0-16,-4 2 0 16,4 1 0-16,0-1 0 15,-5-1-1-15,5 2 1 0,-4 1 0 16,3 0-1-16,-1-1 1 16,1 1-1-16,1 0 1 15,-3 1-1-15,-3-3 0 0,0 2 1 16,6 0-1-16,-5-1 0 15,4-2 1-15,1 3-1 16,3-2 0-16,-2-1 1 16,5 3-1-16,-5-4 0 0,-4 2 0 15,-5 0 1-15,-5 1-1 16,-7-3 0-16,-7 4 1 16,-5-1-1-16,-8-4 1 15,-10 3 0-15,-5-1 0 0,-13 1 0 16,-5-1 0-16,-17 2 0 15,-10-2 0-15,-10 1 0 16,-10 1 0-16,-16-2-1 0,-10 3 1 16,-10-2-1-16,-14 1 1 15,-6-1 0-15,-13 1-1 16,-9-1 1-16,-6 0 0 16,-15 3-3-16,12-6-2 0,-12 6-6 15,-4-11-8-15,-9 4-28 16,13 7-38-16,-38-13-4 15,-1 3-6-15,-2-5-3 16</inkml:trace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9:54.50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4725BB2-C0E1-49D3-A0FE-587D608FE668}" emma:medium="tactile" emma:mode="ink">
          <msink:context xmlns:msink="http://schemas.microsoft.com/ink/2010/main" type="inkDrawing" rotatedBoundingBox="15700,8675 16003,6475 16043,6481 15739,8680" semanticType="verticalRange" shapeName="Line">
            <msink:sourceLink direction="with" ref="{1911111F-F244-4217-AF64-E1BF329A1F60}"/>
          </msink:context>
        </emma:interpretation>
      </emma:emma>
    </inkml:annotationXML>
    <inkml:trace contextRef="#ctx0" brushRef="#br0">322 99 12 0,'0'-18'74'0,"0"1"2"15,-4-1-2-15,-1 0-5 16,-3 5-54-16,4-3-4 0,4 16-5 16,0-17-2-16,0 17-2 15,0 0-1-15,5 9 1 16,-4 17-1-16,-1 7 0 16,0 17 1-16,-10 11 2 0,-4 16 0 15,-2 12 3-15,-5 13 1 16,2 13 0-16,-2 7 1 15,2 2 0-15,4 8 0 16,3 1 0-16,1 1-2 0,3-1-1 16,-4-2-1-16,1-11-1 15,-3-7 0-15,-4-7-1 16,-2-14-3-16,3-11-2 16,-3-15-6-16,9-9-20 0,1-15-49 15,4-10-3-15,3-12-7 16,3-20-4-16</inkml:trace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0:03.46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50F8476-C032-44ED-A363-B99A495F5C66}" emma:medium="tactile" emma:mode="ink">
          <msink:context xmlns:msink="http://schemas.microsoft.com/ink/2010/main" type="inkDrawing" rotatedBoundingBox="12677,11255 13323,5451 13553,5477 12906,11281" semanticType="callout" shapeName="Other">
            <msink:sourceLink direction="with" ref="{B96A9510-2EE5-40D2-9815-54EAF86E3A0D}"/>
            <msink:sourceLink direction="with" ref="{974405B0-EE45-487A-9C73-0548CE2B5F1A}"/>
          </msink:context>
        </emma:interpretation>
      </emma:emma>
    </inkml:annotationXML>
    <inkml:trace contextRef="#ctx0" brushRef="#br0">568 24 7 0,'16'0'55'0,"-16"0"1"0,4-22-13 16,-4 22-28-16,0 0-7 16,13 0-3-16,-13 0-3 15,0 0-1-15,12 17 3 16,-12-17-2-16,10 21 3 0,-6-11-1 15,0 9 3-15,2-4 0 16,-2 6 2-16,4 1 1 16,-4 5-1-16,-1 7 2 15,-1 0 0-15,0 9 0 0,-2 0-1 16,0 12-2-16,0 0-2 16,-4 10-1-16,-6 5-1 15,-1 3-2-15,-2 11 0 16,-7-1-1-16,4 16 1 0,-4 3 1 15,2 9 1-15,4 1 0 16,1 7 1-16,1 1 0 16,8 7 0-16,2 9 1 15,-1-4 0-15,3 4-1 0,-1 4 0 16,1-2-1-16,0 6-1 16,-2 10 0-16,-2 0 1 15,-6-4-2-15,-7 9 0 0,-5 1-1 16,-4 1-1-16,-3 5 0 15,-6-2 1-15,3-8-1 16,-7 3 1-16,9 2 0 0,-3-10 0 16,3-2 0-16,2-4 0 15,4-9 0-15,1-5 2 16,2-4-1-16,2-10-1 16,4-8 1-16,-2-8 0 0,5-9-1 15,2-13 1-15,2-7-1 16,2-8-1-16,2-13-1 15,2-9-1-15,2-11-2 0,0-6 1 16,0-6-2-16,2-7-3 16,-2-12-8-16,0 0-21 15,13 7-36-15,-13-7-2 16,0-6-5-16,-3-7-1 16</inkml:trace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0:10.06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C8C627F-8092-4899-9668-C65DD40D4BA6}" emma:medium="tactile" emma:mode="ink">
          <msink:context xmlns:msink="http://schemas.microsoft.com/ink/2010/main" type="inkDrawing" rotatedBoundingBox="2804,10415 3376,5133 3569,5154 2997,10436" semanticType="verticalRange" shapeName="Line">
            <msink:sourceLink direction="with" ref="{DDDB1F9A-8126-46E5-B72E-652CE7D6C274}"/>
            <msink:sourceLink direction="with" ref="{7009A0E3-E0CE-4513-95D1-CA7DC00EEE26}"/>
            <msink:sourceLink direction="with" ref="{45FDB2AB-A710-40F9-819B-C9EBD13C92C3}"/>
            <msink:sourceLink direction="with" ref="{947B9F86-1F36-4415-8190-D4DD65A1ECF5}"/>
          </msink:context>
        </emma:interpretation>
      </emma:emma>
    </inkml:annotationXML>
    <inkml:trace contextRef="#ctx0" brushRef="#br0">642 171 51 0,'0'-24'74'0,"-1"-4"-2"0,-6 4-1 16,-1-2-50-16,0 7 0 15,0 2-3-15,3 2-6 0,5 15-5 16,-7-18-2-16,7 18-3 16,0 0 0-16,-8 15-1 15,0 7-1-15,2 18 1 16,-6 11 0-16,-1 25 2 0,-9 25 1 15,-6 29 1-15,-7 29-2 16,-2 33 0-16,-2 28 3 16,-3 29-2-16,4 23 1 15,-3 13 0-15,10 1 1 0,2 7-1 16,8-4 1-16,2-9-1 16,3-14 0-16,1-12-1 15,6-17-2-15,-1-18 1 16,-2-15 0-16,4-25-1 0,0-18 1 15,4-19-1-15,0-15-1 16,3-19 1-16,-2-16-1 16,-4-13 0-16,2-14-1 15,-5-10 1-15,2-11 0 0,-2-12 0 16,-1-9 1-16,4-6-1 16,7-17 1-16,-10 16 0 15,10-16-2-15,0 0 1 16,0 0-2-16,0 0-1 0,0 0-2 15,0 0-4-15,-13-12-8 16,13 12-20-16,10-23-44 16,-7 8-2-16,2-4-7 15,-4-3-2-15</inkml:trace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0:24.60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009A0E3-E0CE-4513-95D1-CA7DC00EEE26}" emma:medium="tactile" emma:mode="ink">
          <msink:context xmlns:msink="http://schemas.microsoft.com/ink/2010/main" type="writingRegion" rotatedBoundingBox="3899,3822 13106,3300 13344,7501 4137,8023">
            <msink:destinationLink direction="with" ref="{4C8C627F-8092-4899-9668-C65DD40D4BA6}"/>
          </msink:context>
        </emma:interpretation>
      </emma:emma>
    </inkml:annotationXML>
    <inkml:traceGroup>
      <inkml:annotationXML>
        <emma:emma xmlns:emma="http://www.w3.org/2003/04/emma" version="1.0">
          <emma:interpretation id="{6837199C-FD09-4D31-9741-998B37ACD5D3}" emma:medium="tactile" emma:mode="ink">
            <msink:context xmlns:msink="http://schemas.microsoft.com/ink/2010/main" type="paragraph" rotatedBoundingBox="3899,3822 13106,3300 13219,5291 4012,58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B1731D-8246-45E1-9850-2B5B184DFA36}" emma:medium="tactile" emma:mode="ink">
              <msink:context xmlns:msink="http://schemas.microsoft.com/ink/2010/main" type="line" rotatedBoundingBox="3899,3822 13106,3300 13219,5291 4012,5812"/>
            </emma:interpretation>
          </emma:emma>
        </inkml:annotationXML>
        <inkml:traceGroup>
          <inkml:annotationXML>
            <emma:emma xmlns:emma="http://www.w3.org/2003/04/emma" version="1.0">
              <emma:interpretation id="{6995EE1A-6CB0-422E-98A4-81D6ECCD9277}" emma:medium="tactile" emma:mode="ink">
                <msink:context xmlns:msink="http://schemas.microsoft.com/ink/2010/main" type="inkWord" rotatedBoundingBox="3925,4275 5330,4196 5381,5087 3975,5167"/>
              </emma:interpretation>
              <emma:one-of disjunction-type="recognition" id="oneOf0">
                <emma:interpretation id="interp0" emma:lang="en-IN" emma:confidence="0">
                  <emma:literal>E</emma:literal>
                </emma:interpretation>
                <emma:interpretation id="interp1" emma:lang="en-IN" emma:confidence="0">
                  <emma:literal>e</emma:literal>
                </emma:interpretation>
                <emma:interpretation id="interp2" emma:lang="en-IN" emma:confidence="0">
                  <emma:literal>€</emma:literal>
                </emma:interpretation>
                <emma:interpretation id="interp3" emma:lang="en-IN" emma:confidence="0">
                  <emma:literal>c</emma:literal>
                </emma:interpretation>
                <emma:interpretation id="interp4" emma:lang="en-IN" emma:confidence="0">
                  <emma:literal>f</emma:literal>
                </emma:interpretation>
              </emma:one-of>
            </emma:emma>
          </inkml:annotationXML>
          <inkml:trace contextRef="#ctx0" brushRef="#br0">-6964-2530 17 0,'-8'-23'51'16,"-1"-1"1"-16,2 2-36 15,-4 5-2-15,5 3-5 0,-1 3-3 16,7 11-3-16,-8-15-2 16,8 15-1-16,0 0 0 15,-15 0 0-15,3 13 2 0,-1 4-1 16,-10 7 3-16,-11 1 2 15,2 10 1-15,-7 0 0 16,2 3 0-16,-6-2 1 16,5 3-3-16,-1-7 0 0,6 3-2 15,9-8-2-15,-4 2 1 16,7-8 0-16,3 3-2 16,6-7 1-16,0 2 2 15,5 5 1-15,4-3 2 0,3 3-1 16,1-4 2-16,9 11 1 15,3-6-1-15,3 9 1 16,4-7-2-16,2 0-2 0,7 0 0 16,1 0-2-16,5-3-2 15,4 0-5-15,2-2-9 16,5-1-13-16,-9-6-17 16,10 0-20-16,-8-2-6 15,4-6 1-15</inkml:trace>
          <inkml:trace contextRef="#ctx0" brushRef="#br0" timeOffset="276.8697">-7527-1992 34 0,'0'0'74'16,"11"-10"0"-16,20-8-3 16,6-8-5-16,30 1-58 15,11-3-2-15,14 2-2 16,16-4-2-16,11 5-3 0,0-3-7 16,10 9-9-16,3 1-14 15,-12-2-25-15,2 9-16 16,-6-1-3-16,-4 3 0 15</inkml:trace>
        </inkml:traceGroup>
        <inkml:traceGroup>
          <inkml:annotationXML>
            <emma:emma xmlns:emma="http://www.w3.org/2003/04/emma" version="1.0">
              <emma:interpretation id="{4BCE0DF1-65F4-4A8C-A6A5-C0F1046B9289}" emma:medium="tactile" emma:mode="ink">
                <msink:context xmlns:msink="http://schemas.microsoft.com/ink/2010/main" type="inkWord" rotatedBoundingBox="6540,3672 10071,3472 10183,5463 6653,5663"/>
              </emma:interpretation>
              <emma:one-of disjunction-type="recognition" id="oneOf1">
                <emma:interpretation id="interp5" emma:lang="en-IN" emma:confidence="0">
                  <emma:literal>Profit</emma:literal>
                </emma:interpretation>
                <emma:interpretation id="interp6" emma:lang="en-IN" emma:confidence="0">
                  <emma:literal>profit</emma:literal>
                </emma:interpretation>
                <emma:interpretation id="interp7" emma:lang="en-IN" emma:confidence="0">
                  <emma:literal>Profits</emma:literal>
                </emma:interpretation>
                <emma:interpretation id="interp8" emma:lang="en-IN" emma:confidence="0">
                  <emma:literal>Parfitt</emma:literal>
                </emma:interpretation>
                <emma:interpretation id="interp9" emma:lang="en-IN" emma:confidence="0">
                  <emma:literal>Puff</emma:literal>
                </emma:interpretation>
              </emma:one-of>
            </emma:emma>
          </inkml:annotationXML>
          <inkml:trace contextRef="#ctx0" brushRef="#br0" timeOffset="847.9057">-4727-2559 59 0,'10'17'77'16,"-8"4"-4"-16,-2 3-2 15,-14 1-5-15,-3 2-66 0,-2 8 0 16,2 8-1-16,-5 4 2 16,5 6-1-16,6 0 1 15,-1-3-1-15,5-2 0 16,5-8 0-16,0-3-1 0,2-11 2 15,0-3 0-15,0-23 0 16,0 11 0-16,0-11 0 16,-5-17 2-16,-2-7-1 15,3-8 1-15,0-6-1 16,2-8 2-16,-5-5-2 0,3-7 3 16,-3-3 0-16,3-7 2 15,1 1-2-15,3-2 1 16,0-1-2-16,0 1 0 0,4 2 1 15,11 0-3-15,0 3 0 16,5 6-1-16,11 0-1 16,4 4-1-16,2 5 0 15,6 3 0-15,-3 7 0 0,7 7-1 16,-2 3 0-16,-3 7 0 16,-5 7 0-16,-8 7 0 15,1 8 0-15,-9 1 0 16,-7 10 0-16,-8 7 1 0,-6 9 0 15,-2 6 1-15,-13 7 0 16,-8 6-2-16,-12 8-4 16,-4 9-8-16,-8 8-16 0,-10 11-24 15,0 2-20-15,-3 4-6 16,5-3-3-16</inkml:trace>
          <inkml:trace contextRef="#ctx0" brushRef="#br0" timeOffset="2130.5116">-4773-2030 3 0,'36'-1'65'0,"-4"-9"3"16,5-7-2-16,-2-7-33 16,5-1-8-16,8-5-10 15,-4 1-6-15,1-5-3 0,0 1-4 16,-3-5 0-16,3 3 1 15,-5 3-2-15,-1-4 1 16,-8 4-1-16,-3 0 2 0,-2 7 0 16,-6 0 0-16,-4 10-1 15,-8 2 0-15,-8 13 0 16,14-4 0-16,-14 4 0 0,0 17 0 16,-7 2-2-16,1 5 0 15,1 4 0-15,0 6 1 16,-3-2 0-16,5 1 0 15,3-4-1-15,1-2 1 0,10-8-1 16,0 0 0 0,6-10 1-16,5-9-1 0,0 0 0 15,7-9 1-15,-5-6-1 16,5-6 1-16,6-1 1 0,-5-5-1 16,-2 2 1-16,-4-3 2 15,4 5-1-15,-11 0 2 16,4 6-1-16,-13 3-1 15,-8 14 0-15,13-13 0 0,-13 13-1 16,0 0 0-16,0 16-2 16,0 1 0-16,-5 3 0 15,1 3 0-15,2-1 2 0,2 1-2 16,2-2 0-16,10-5 0 16,5-4 0-16,6-3-3 15,4-6 2-15,0-3-1 16,-2-4 0-16,-1-7-1 0,-4-3 1 15,-12-6 1-15,-5 1 0 16,-4-3 3-16,-10-2 0 16,-8-3 1-16,2-1 0 15,-2-4 2-15,3-1-3 0,0-5 3 16,9-2-2-16,3-2-1 16,4-5 0-16,8 0 0 15,4-2 0-15,7 0-1 0,6 0 0 16,6 2 0-16,0 2-1 15,1 5 0-15,6 5 0 16,-9 5 0-16,2 4 0 16,1 4 0-16,-7 10 0 15,1 8 0-15,-4 4 0 0,-2 4 0 16,-5 11 0-16,2 13 0 16,-1 8 0-16,-8 13-1 15,-1 14 1-15,-7 14 0 16,-3 18 0-16,-9 11 1 0,-7 10 0 15,-3 10-1-15,0 11 2 16,-1 1-1-16,6-7 0 16,6-4 0-16,6-11-1 15,3-12 0-15,11-11-1 0,11-17 1 16,1-14-1-16,6-15 0 16,-2-14 1-16,2-11 0 15,0-13 0-15,1-9-1 0,-1-9 1 16,-6-13 0-16,4-10-1 15,-5-8 0-15,0-7-1 16,-5-10-1-16,-7 0 1 16,-6-7-1-16,0 3 1 0,-10-2 1 15,-15 3 0-15,-1 4 1 16,-5 5 2-16,-9 5 1 16,3 6 0-16,-7 6 1 15,2 9-1-15,8 6 1 0,4 2-2 16,3 9 0-16,8-1-1 15,17 9 0-15,0-14 0 16,24 1-1-16,7-1 1 0,17-6-1 16,9-3 0-16,6-6 0 15,5-4 0-15,2 2 0 16,-1-3 1-16,0 2-1 16,-10 4 0-16,-7 4 0 15,-10 5-1-15,-6 8 1 0,-5 3 0 16,-6 5-1-16,-9 3 1 15,-2 11-1-15,-8 3 1 16,-2 5 0-16,-2 1 0 0,-2 4 0 16,0 4 0-16,-3 0-2 15,-1-2-2-15,-1-2-3 16,-3-3-8-16,5 0-13 16,-1-3-25-16,-1-7-22 0,5-11-4 15,0 0-2-15</inkml:trace>
          <inkml:trace contextRef="#ctx0" brushRef="#br0" timeOffset="2488.0526">-2203-3086 66 0,'13'-45'74'0,"1"6"-1"16,-6 3-2-16,0 13-46 15,-2 0-5-15,-4 10-8 0,-2 13-6 16,0 0-2-16,0 0-1 16,-8 4-2-16,-8 23 0 15,-2 1-1-15,-5 15 1 0,-5 6-1 16,-5 13 1-16,-6 8 0 16,5 7 0-16,-5 6 0 15,3 3-1-15,2 2-1 16,6-3 1-16,4-3-1 0,5-9 1 15,6-12-1-15,6-5 0 16,6-15 0-16,1-9 0 16,6-13-3-16,9-5-4 15,-3-13-9-15,9-1-22 0,5-3-24 16,5-14-10-16,2-2-5 16,1-10 5-16</inkml:trace>
          <inkml:trace contextRef="#ctx0" brushRef="#br0" timeOffset="2919.5341">-2654-2887 47 0,'-35'7'77'0,"11"-5"-3"0,14-3-6 15,10 1-15-15,14-12-88 16,12 10-29-16,9-1-9 15,11-1-1-15,5-4 1 16</inkml:trace>
          <inkml:trace contextRef="#ctx0" brushRef="#br0" timeOffset="2718.0656">-2443-2597 22 0,'0'0'71'0,"0"0"0"0,11-14-4 15,11 0-4-15,18-3-55 16,9 0-4-16,4 0-3 15,14-1-1-15,-4 0-4 16,0 2-2-16,-1-2-7 0,-5 2-8 16,-9 0-13-16,-6 5-20 15,-10-3-14-15,-8 3-1 16</inkml:trace>
          <inkml:trace contextRef="#ctx0" brushRef="#br0" timeOffset="3275.8526">-1379-2762 0 0,'-39'0'68'0,"-3"-3"2"16,1-4-2-16,-2 7-4 0,-1-1-48 15,-1 9-4-15,0 6-4 16,3 10-1-16,-3 7-1 15,6 8 1-15,-6 8-1 0,4 4 0 16,-2 10 1-16,4-1-1 16,0 12-1-16,0 3-1 15,4 2-1-15,-3 3-1 16,9-3-1-16,-1 1-1 0,5-7-4 16,7-4-4-16,0-12-11 15,14-5-24-15,-4-16-29 16,8-9-5-16,0-25-3 15</inkml:trace>
          <inkml:trace contextRef="#ctx0" brushRef="#br0" timeOffset="3476.7551">-2212-2007 64 0,'0'0'82'0,"15"-1"-5"15,14-13-3-15,17-6-5 16,-5 0-64-16,31-5-7 16,17 6-11-16,5-7-11 0,14 4-26 15,12 3-24-15,-9 1-3 16,1 0-4-16</inkml:trace>
        </inkml:traceGroup>
        <inkml:traceGroup>
          <inkml:annotationXML>
            <emma:emma xmlns:emma="http://www.w3.org/2003/04/emma" version="1.0">
              <emma:interpretation id="{B96A9510-2EE5-40D2-9815-54EAF86E3A0D}" emma:medium="tactile" emma:mode="ink">
                <msink:context xmlns:msink="http://schemas.microsoft.com/ink/2010/main" type="inkWord" rotatedBoundingBox="11165,4010 13140,3898 13190,4780 11215,4892">
                  <msink:destinationLink direction="with" ref="{D50F8476-C032-44ED-A363-B99A495F5C66}"/>
                </msink:context>
              </emma:interpretation>
              <emma:one-of disjunction-type="recognition" id="oneOf2">
                <emma:interpretation id="interp10" emma:lang="en-IN" emma:confidence="0">
                  <emma:literal>m</emma:literal>
                </emma:interpretation>
                <emma:interpretation id="interp11" emma:lang="en-IN" emma:confidence="0">
                  <emma:literal>7</emma:literal>
                </emma:interpretation>
                <emma:interpretation id="interp12" emma:lang="en-IN" emma:confidence="0">
                  <emma:literal>H</emma:literal>
                </emma:interpretation>
                <emma:interpretation id="interp13" emma:lang="en-IN" emma:confidence="0">
                  <emma:literal>u</emma:literal>
                </emma:interpretation>
                <emma:interpretation id="interp14" emma:lang="en-IN" emma:confidence="0">
                  <emma:literal>5</emma:literal>
                </emma:interpretation>
              </emma:one-of>
            </emma:emma>
          </inkml:annotationXML>
          <inkml:trace contextRef="#ctx0" brushRef="#br0" timeOffset="4164.9295">-186-2600 31 0,'-32'-7'77'16,"0"0"-2"-16,6 0-3 16,7-5-5-16,6 4-55 0,13 8-4 15,0 0-5-15,9-4-2 16,24 4-1-16,8 1 0 16,18-1 1-16,15 0 0 15,18-2 1-15,10-1 0 0,12-1 0 16,6 0 0-16,2-3 0 15,8-1 0-15,2 1 0 16,-3-1 1-16,-4 1-3 16,-6-3 1-16,-3 2 0 0,-13 1-1 15,-9 0 2-15,-14 1-2 16,-20 1 0-16,-11 1 0 16,-16-1-2-16,-9 1 0 15,-24 4-3-15,14-14-4 0,-14 14-4 16,-10-14-5-16,-4 6-4 15,-9-1-8-15,-1-1-7 16,-7 1-3-16,-7 0 3 16,-7-1 7-16,2-1 7 0,-12-1 13 15,5-7 12-15,-2 7 16 16,4-7 11-16,-2 7 5 16,9-4 1-16,2 4 0 15,5 1-4-15,11 1-8 0,6 10-7 16,17 0-4-16,-14 0-5 15,14 0-2-15,7 6-1 16,13 9-2-16,6 3 0 0,2 0 2 16,7 7 0-16,2-1 1 15,4 8-1-15,-5-1-1 16,-1 11 2-16,-10-1-1 16,-14 9 0-16,-11 7 0 0,-19 4-1 15,-18 12-8-15,-21-4-24 16,-11 16-40-16,-8 1-6 15,-9-4-6-15,-4-5-3 16</inkml:trace>
        </inkml:traceGroup>
      </inkml:traceGroup>
    </inkml:traceGroup>
    <inkml:traceGroup>
      <inkml:annotationXML>
        <emma:emma xmlns:emma="http://www.w3.org/2003/04/emma" version="1.0">
          <emma:interpretation id="{191E32BF-9D36-4F54-9447-55819EAC75FD}" emma:medium="tactile" emma:mode="ink">
            <msink:context xmlns:msink="http://schemas.microsoft.com/ink/2010/main" type="paragraph" rotatedBoundingBox="5188,5874 11107,5784 11137,7743 5218,78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911111F-F244-4217-AF64-E1BF329A1F60}" emma:medium="tactile" emma:mode="ink">
              <msink:context xmlns:msink="http://schemas.microsoft.com/ink/2010/main" type="line" rotatedBoundingBox="5188,5874 11107,5784 11137,7743 5218,7834">
                <msink:destinationLink direction="with" ref="{34725BB2-C0E1-49D3-A0FE-587D608FE66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7F7B877-C52F-487A-9A0E-1382CE282E05}" emma:medium="tactile" emma:mode="ink">
                <msink:context xmlns:msink="http://schemas.microsoft.com/ink/2010/main" type="inkWord" rotatedBoundingBox="5188,5874 11107,5784 11137,7743 5218,7834"/>
              </emma:interpretation>
              <emma:one-of disjunction-type="recognition" id="oneOf3">
                <emma:interpretation id="interp15" emma:lang="en-IN" emma:confidence="0">
                  <emma:literal>triptotes</emma:literal>
                </emma:interpretation>
                <emma:interpretation id="interp16" emma:lang="en-IN" emma:confidence="0">
                  <emma:literal>triptans</emma:literal>
                </emma:interpretation>
                <emma:interpretation id="interp17" emma:lang="en-IN" emma:confidence="0">
                  <emma:literal>tryptones</emma:literal>
                </emma:interpretation>
                <emma:interpretation id="interp18" emma:lang="en-IN" emma:confidence="0">
                  <emma:literal>trop-to's</emma:literal>
                </emma:interpretation>
                <emma:interpretation id="interp19" emma:lang="en-IN" emma:confidence="0">
                  <emma:literal>trop-ta's</emma:literal>
                </emma:interpretation>
              </emma:one-of>
            </emma:emma>
          </inkml:annotationXML>
          <inkml:trace contextRef="#ctx0" brushRef="#br0" timeOffset="-5023.64">-4625-307 24 0,'10'12'69'0,"1"3"2"15,-2-1-4-15,-5 6-5 16,-4 6-63-16,0 8 1 16,2 3-2-16,-2 5 2 0,0 5-1 15,0-3 0-15,-2 3-1 16,-2-8-1-16,0-1 0 15,-1-11 2-15,1-2-2 0,1-12 1 16,3-13-3-16,-9 6 1 16,9-6 0-16,-22-23 3 15,4-1 4-15,-6-2 0 16,-1-12 2-16,0-3 3 16,1-9 2-16,0 1 1 0,5-10 0 15,4-2-2-15,8-4-1 16,7-6-2-16,10 0-2 15,9-1-1-15,5 0-1 16,11 2 0-16,-1 2 0 0,12 5 0 16,-2 4-1-16,9 4 1 15,-6 9-2-15,-1 3 1 16,0 9 0-16,-3 4-1 16,1 8 1-16,-9 7-1 0,-1 7-1 15,-6 5 1-15,-7 3 0 16,-5 9 0-16,-6 8 0 15,-9 5 0-15,-1 8 0 0,-3 1-3 16,-10 11-6-16,-2 5-18 16,-6 0-36-16,-1 16-12 15,-3 4-3-15,-13 20-1 16</inkml:trace>
          <inkml:trace contextRef="#ctx0" brushRef="#br0" timeOffset="-3845.8577">-4218 10 47 0,'32'-37'61'0,"6"-8"2"16,-7 15-31-16,9-20-12 15,-7 3-1-15,10-2-4 16,3 2-2-16,-8 8-2 0,-1 0-2 15,-7 7 0-15,6 2-3 16,-15 13-1-16,3-1-1 16,-10 11 0-16,-1 1 0 15,-13 6-1-15,15 2 0 0,-7 11-1 16,-5 12 1 0,-2 2 0-16,-1 9-1 15,1-1 1-15,2 6-1 0,-2-4-1 16,3 1 0-16,4-4-1 15,-2-13 1-15,1-1-1 16,2-8 0-16,-9-12 1 16,15 11-1-16,-15-11 1 0,20 0 0 15,-20 0 0-15,21-14 0 16,-5 5 0-16,-6 1 0 16,-10 8-1-16,21-15 0 15,-21 15-1-15,16-9 1 0,-16 9 0 16,10 4 0-16,-10-4 0 15,4 22 0-15,0-5-1 16,4 1 2-16,-3 1 0 0,6 0 0 16,2-3-1-16,5 0 1 15,4-9 0-15,8-5 0 16,-3-2-1-16,6-6-1 16,-1-8 0-16,-5-5 0 0,-5-5 0 15,-10-4 0-15,-6-1 0 16,-6 0 1-16,-12-3 0 15,-6-1 1-15,-2 2 1 16,-10-1 0-16,6 3 0 0,-3 0 0 16,7-2 0-16,7-1-1 15,2-2 1-15,11-5-2 16,5-1 0-16,15-3 0 16,7-3-2-16,12-3 1 0,4 4 0 15,5-2 0-15,0 7 0 16,-1 2 1-16,2 8 0 15,-4 6 0-15,-3 7 1 0,-9 8 0 16,2 9-1-16,-8 10 1 16,-6 14 0-16,-3 14 1 15,-3 11-1-15,-7 13 0 0,-2 10 2 16,-6 18-1-16,-5 8 0 16,-4 12 0-16,-6 7 1 15,-1 6 1-15,-7 3-2 16,-1 3 0-16,-7 5 0 15,2-9-2-15,-2-5 0 0,-1-14 0 16,2-12 0-16,6-20-1 16,4-12 0-16,9-20 2 15,3-17-1-15,8-25 1 0,0 0-1 16,12-12-1-16,1-16-1 16,-3-12 0-16,3-2-1 15,-3-10 1-15,-8-4 0 16,1-2-1-16,-3 2 2 0,1 0 1 15,-2 0 0-15,-4 6 0 16,-2 2 0-16,-4 4 0 16,5 4 0-16,-4 7 0 15,1 1 0-15,2 6-1 0,0 3 1 16,3-1-1-16,4 3 1 16,11-3-1-16,2-3 2 15,14-2-1-15,5-1 0 16,10-5 1-16,6 3-1 0,5-1 1 15,0 1-1-15,0 7 1 16,-1 3-1-16,-13 6 0 16,0 4 0-16,-13 8 1 0,-4 4 0 15,-7 3 0-15,-6 11 0 16,-2 4-1-16,-2 1-1 16,7 4-6-16,-12 1-10 15,8-3-28-15,8 3-27 0,-10-6-5 16,3-4-6-16,-9-14 7 15</inkml:trace>
          <inkml:trace contextRef="#ctx0" brushRef="#br0" timeOffset="-3120.8422">-2512-610 56 0,'-28'1'80'0,"10"2"-11"16,18-3-28-16,-16-7-40 16,32 4-72-16,11-3-5 15,11 0-4-15</inkml:trace>
          <inkml:trace contextRef="#ctx0" brushRef="#br0" timeOffset="-3524.8644">-2227-762 1 0,'7'-26'68'16,"1"4"2"-16,1 2-3 0,-3 4-3 16,-6 16-55-16,19-12-2 15,-19 12-3-15,17 12-2 16,-10 10 1-16,-7 7 0 0,-2 11-1 16,-10 4 0-16,-4 12 1 15,-9 7 0-15,-5 4 0 16,-2 8 0-16,0 2-2 15,-6 1-1-15,8 0-3 16,-7-4-1-16,13-3-3 0,7-15-5 16,7-7-8-16,8-12-17 15,3-14-26-15,18-10-7 16,2-13 2-16</inkml:trace>
          <inkml:trace contextRef="#ctx0" brushRef="#br0" timeOffset="-3306.016">-2298-266 40 0,'-19'-4'78'0,"19"4"-2"16,-5-18-4-16,15-28-7 15,22 28-56-15,7 3-6 16,17-10-8-16,2 8-6 15,5-7-5-15,-2 6-8 0,1-5-9 16,-12 6-23-16,-4 6-16 16,-15-4-4-16</inkml:trace>
          <inkml:trace contextRef="#ctx0" brushRef="#br0" timeOffset="-5879.063">-6047-211 0 0,'4'-31'53'16,"-2"-2"0"-16,-2 1-32 15,0 0-2-15,4-5-5 16,4 4-2-16,1-2-3 15,-2 2 0-15,1 0 1 0,-1 4 2 16,-1 0 2-16,1 6 1 16,0 8 0-16,-2-4-1 15,-5 19 1-15,5-19-2 16,-5 19-3-16,0 0-3 0,0 0-2 16,0 0 0-16,0 0-3 15,-14 11-2-15,2 2 1 16,-9 7-1-16,0-1 1 15,-6 5 0-15,-1-1 0 0,-11 3 0 16,7 6-1 0,-2-7 0-16,6 1 0 15,4-1 0-15,5 2-1 16,9-3 1-16,-1 4-1 0,11-5 1 16,5 3 0-16,6 4 0 15,6 1 1-15,2 6-1 16,3 1 2-16,3 2-1 15,3 5 1-15,-1-4 0 0,5 2-1 16,0-2 1-16,1 0 0 16,-1-9-1-16,3 3-2 15,-6-10-3-15,3 0-7 0,-3-10-15 16,-4 0-30-16,1 0-15 16,-6-7-5-16,-4-2 0 15</inkml:trace>
          <inkml:trace contextRef="#ctx0" brushRef="#br0" timeOffset="-5581.6082">-6280 47 18 0,'0'0'61'15,"3"-18"1"-15,11 6 2 16,48 2-47-16,-23-2 1 16,11 1-3-16,7-4 0 0,12 2-1 15,12-1-1-15,3-2-3 16,9 1-3-16,1 2-3 16,3 0-6-16,-5 2-3 15,-7 5-3-15,-6-4-5 0,-8 6-10 16,-4 0-22-16,-19-1-26 15,2 0-1-15,-10-5 3 16</inkml:trace>
          <inkml:trace contextRef="#ctx0" brushRef="#br0" timeOffset="-1902.5371">-1957-136 23 0,'0'0'71'0,"-11"8"1"15,11-8-3-15,-11 11-3 16,11-11-61-16,-6 25-1 0,6-5-3 16,-3 1 0-16,-1 5 0 15,0-3 0-15,-4 1-1 16,3-4 1-16,-3 1-1 16,-1-5 1-16,3 1 0 0,0-2 0 15,-3 2 0-15,0 0 0 16,2 2 1-16,-4-1-1 15,4 5 1-15,-5-3-1 16,3 2 0-16,2-3 0 0,-2 2 1 16,2-4-1-16,3-3 0 15,-2-2-1-15,6-12 1 16,-10 19 0-16,10-19 1 16,0 0 0-16,0 0 1 0,0 0-1 15,0 0 1-15,0 0 0 16,0-6 0-16,0-7-1 15,8-2-1-15,-1-1 1 16,-2-4-2-16,2 1 0 0,2-4 1 16,-3 0-1-16,2-6 0 15,5 2 0-15,-5-7 0 16,6 0 0-16,-2-5 0 16,4-2-1-16,3-2 1 0,-1 2-1 15,-2-2 0-15,4 6 0 16,2 3 0-16,-3 5 1 15,-5 8 0-15,1 6 1 0,3 5 0 16,-6 7 1-16,4 3 1 16,-3 6 0-16,1 8 0 15,0 5 1-15,-2 3-1 16,1 4-1-16,-5 4 0 0,-2 1 0 16,-2 4-1-16,-2-1 2 15,-2 3-2-15,-4-2 0 16,-3 2-1-16,3-2-2 15,-1-2-3-15,-4-3-1 0,5 0-6 16,-1-9-5-16,5-1-18 16,0-2-24-16,-1-6-15 15,1-12-4-15,0 0 1 16</inkml:trace>
          <inkml:trace contextRef="#ctx0" brushRef="#br0" timeOffset="-1652.42">-1914 111 11 0,'0'0'75'0,"-19"-7"3"0,19 7-6 16,-7-16-4-16,7 16-48 15,3-13-7-15,-3 13-7 0,28-14-7 16,-9 8-2-16,6 0-1 15,4-1-1-15,4 1-2 16,-6-1-2-16,1 3 0 16,-4-4-1-16,6 4-10 0,-9 1-23 15,-1-3-25-15,6 0-2 16,-6-3 1-16</inkml:trace>
          <inkml:trace contextRef="#ctx0" brushRef="#br0" timeOffset="-940.1159">-1202-437 17 0,'-11'-6'78'16,"-4"2"2"-16,15 4-6 0,-21-18-4 15,18 5-51-15,3 13-9 16,0 0-4-16,23-9-5 15,2 6 0-15,14 2 0 16,6-1 0-16,9 1 2 0,3-1-1 16,9 0 0-16,-5 1 0 15,2 0 2-15,-1-1-2 16,-6 2-1-16,-4-2 0 16,-6 1 0-16,-2-2-1 0,-3 1-2 15,-8-2-1-15,-2 1-3 16,-6 0 0-16,-3-2-2 15,-6-2-2-15,-3 1-2 16,-13 6-1-16,6-19 1 0,-6 19 1 16,-14-22 2-16,-3 10 3 15,-7-3-1-15,-10 2 4 16,1-2 3-16,-9 0 3 16,6 1 2-16,-4 3 1 0,2-1 2 15,6 5 2-15,5-2 0 16,4 4 3-16,6 0-3 15,17 5-1-15,-12-4-1 0,12 4-1 16,0 0-2-16,8 0-1 16,5 1 1-16,3 6-3 15,6 0 1-15,7 3 0 16,4 5 1-16,-1 0-1 16,1 6 0-16,-1 1 0 0,-7 5-1 15,-8 4 0-15,-10 4 0 16,-7 5-4-16,-20 6-7 15,-18 5-28-15,-5 1-37 0,-11 2-3 16,-2-9-5-16,-1-2-4 16</inkml:trace>
        </inkml:traceGroup>
      </inkml:traceGroup>
    </inkml:traceGroup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0:07.27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5FDB2AB-A710-40F9-819B-C9EBD13C92C3}" emma:medium="tactile" emma:mode="ink">
          <msink:context xmlns:msink="http://schemas.microsoft.com/ink/2010/main" type="writingRegion" rotatedBoundingBox="6924,7995 4299,12752 2213,11601 4838,6844">
            <msink:destinationLink direction="with" ref="{4C8C627F-8092-4899-9668-C65DD40D4BA6}"/>
          </msink:context>
        </emma:interpretation>
      </emma:emma>
    </inkml:annotationXML>
    <inkml:traceGroup>
      <inkml:annotationXML>
        <emma:emma xmlns:emma="http://www.w3.org/2003/04/emma" version="1.0">
          <emma:interpretation id="{AC0C4F3F-A9F1-42BA-B091-1C638948264F}" emma:medium="tactile" emma:mode="ink">
            <msink:context xmlns:msink="http://schemas.microsoft.com/ink/2010/main" type="paragraph" rotatedBoundingBox="6924,7995 4299,12752 2213,11601 4838,68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FA1751-F21D-4610-974D-308C747CA4D5}" emma:medium="tactile" emma:mode="ink">
              <msink:context xmlns:msink="http://schemas.microsoft.com/ink/2010/main" type="line" rotatedBoundingBox="6924,7995 4299,12752 2213,11601 4839,6844"/>
            </emma:interpretation>
          </emma:emma>
        </inkml:annotationXML>
        <inkml:traceGroup>
          <inkml:annotationXML>
            <emma:emma xmlns:emma="http://www.w3.org/2003/04/emma" version="1.0">
              <emma:interpretation id="{9B5B4141-64D1-4BA9-A60D-993F40C0C664}" emma:medium="tactile" emma:mode="ink">
                <msink:context xmlns:msink="http://schemas.microsoft.com/ink/2010/main" type="inkWord" rotatedBoundingBox="5267,6763 5889,10057 4407,10337 3785,7042"/>
              </emma:interpretation>
              <emma:one-of disjunction-type="recognition" id="oneOf0">
                <emma:interpretation id="interp0" emma:lang="en-IN" emma:confidence="0">
                  <emma:literal>so</emma:literal>
                </emma:interpretation>
                <emma:interpretation id="interp1" emma:lang="en-IN" emma:confidence="0">
                  <emma:literal>o</emma:literal>
                </emma:interpretation>
                <emma:interpretation id="interp2" emma:lang="en-IN" emma:confidence="0">
                  <emma:literal>So</emma:literal>
                </emma:interpretation>
                <emma:interpretation id="interp3" emma:lang="en-IN" emma:confidence="0">
                  <emma:literal>if</emma:literal>
                </emma:interpretation>
                <emma:interpretation id="interp4" emma:lang="en-IN" emma:confidence="0">
                  <emma:literal>soo</emma:literal>
                </emma:interpretation>
              </emma:one-of>
            </emma:emma>
          </inkml:annotationXML>
          <inkml:trace contextRef="#ctx0" brushRef="#br0">-6625 2379 13 0,'0'0'71'0,"-9"-11"-2"16,-6 0 0-16,2 9-5 16,-2-13-56-16,2 3 3 15,-1 3-3-15,0 1-1 16,-3 3-1-16,1 5-1 0,-6 0-1 16,-3 14-1-16,-5 12 0 15,-5 5-4-15,-4 13 1 16,0 4 2-16,-5 13 0 15,-1 0 3-15,4 4 0 0,5 1 0 16,4-7 1-16,10 0 0 16,11-10-2-16,11-3 0 15,3-13 0-15,17-2-3 16,7-13 0-16,12-5 1 0,0-9-1 16,9-4-1-16,4-3-5 15,-1-11-9-15,7-3-20 16,4 0-35-16,1-6-8 15,-2-6-5-15,0-1-2 0</inkml:trace>
          <inkml:trace contextRef="#ctx0" brushRef="#br0" timeOffset="462.4554">-6104 2656 62 0,'5'15'72'16,"-4"7"0"-16,-2 2-4 15,-10 22-47-15,-3 0-5 0,1 12-2 16,-7 2-5-16,0 7 0 16,-3-6-2-16,-1 0-1 15,3-12 0-15,-1-4-1 0,4-10 1 16,3-9 0-16,-1-9 0 16,5-11-2-16,11-6 0 15,-16-9 0-15,12-14 0 16,4-7 0-16,0-9-1 15,1-7 0-15,9-7-1 0,6-7-1 16,3-2 0-16,6-2 0 16,2 1-1-16,6 3 1 15,4 4-2-15,4 2 1 0,1 10 0 16,1 6 1-16,2 12-1 16,-1 8 1-16,1 11-1 15,-6 7 1-15,-2 12-1 0,-3 11 1 16,-4 9-1-16,-3 5 0 15,-4 6 1-15,-3 4 1 16,-5 2-1-16,-4 3 0 16,-6-3-1-16,0-2-1 15,-2-4-2-15,-3-2-9 0,0-7-18 16,-4 3-35-16,-1-17-13 16,2-6-6-16,3-14-4 15</inkml:trace>
          <inkml:trace contextRef="#ctx0" brushRef="#br0" timeOffset="654.6117">-5933 3023 0 0,'-33'0'75'15,"-1"7"4"-15,5-3-2 16,5-1-6-16,-14-1-42 16,23-2-12-16,15 0-6 0,0 0-3 15,19-13-3-15,5-1-2 16,11-2-2-16,7-1-2 15,10 0-8-15,0 1-18 16,3-1-42-16,6 4-5 0,0 0-5 16,-4 3-4-16</inkml:trace>
          <inkml:trace contextRef="#ctx0" brushRef="#br0" timeOffset="-497.6856">-6654 1 57 0,'-1'-15'64'16,"-3"0"-1"-16,14 4-33 16,-10 11-11-16,0-17-7 15,0 17-4-15,0 0-3 0,0 0 0 16,15 9 1-16,-11 18 1 15,-1 7 3-15,-1 19 2 16,0 7-2-16,-2 22 1 16,0 15 1-16,-4 16-3 15,-2 10-2-15,-2 6-4 0,-1 2-4 16,-4 6-3-16,0 5-1 16,-1-10-3-16,2-10-1 15,0-5-3-15,2-17-5 0,3-8-8 16,5-8-23-16,2-19-21 15,2-11-2-15,2-16 2 16</inkml:trace>
        </inkml:traceGroup>
        <inkml:traceGroup>
          <inkml:annotationXML>
            <emma:emma xmlns:emma="http://www.w3.org/2003/04/emma" version="1.0">
              <emma:interpretation id="{E62CB25E-627C-41C4-A924-90A1C8ACFFA6}" emma:medium="tactile" emma:mode="ink">
                <msink:context xmlns:msink="http://schemas.microsoft.com/ink/2010/main" type="inkWord" rotatedBoundingBox="3246,10629 4610,11627 3857,12655 2494,11656"/>
              </emma:interpretation>
              <emma:one-of disjunction-type="recognition" id="oneOf1">
                <emma:interpretation id="interp5" emma:lang="en-IN" emma:confidence="0">
                  <emma:literal>to</emma:literal>
                </emma:interpretation>
                <emma:interpretation id="interp6" emma:lang="en-IN" emma:confidence="0">
                  <emma:literal>too</emma:literal>
                </emma:interpretation>
                <emma:interpretation id="interp7" emma:lang="en-IN" emma:confidence="0">
                  <emma:literal>o</emma:literal>
                </emma:interpretation>
                <emma:interpretation id="interp8" emma:lang="en-IN" emma:confidence="0">
                  <emma:literal>To</emma:literal>
                </emma:interpretation>
                <emma:interpretation id="interp9" emma:lang="en-IN" emma:confidence="0">
                  <emma:literal>to:</emma:literal>
                </emma:interpretation>
              </emma:one-of>
            </emma:emma>
          </inkml:annotationXML>
          <inkml:trace contextRef="#ctx0" brushRef="#br0" timeOffset="7854.7932">-8026 5313 81 0,'0'0'94'0,"18"-19"-6"0,11 6-6 15,14-11-1-15,16-14-48 16,20 5-34-16,6-6-11 16,23 1-15-16,1 4-23 0,2 1-29 15,6 5-7-15,-5 3-5 16,-10 3-3-16</inkml:trace>
          <inkml:trace contextRef="#ctx0" brushRef="#br0" timeOffset="7222.6009">-8287 4244 44 0,'13'-23'70'0,"-7"3"0"15,-4-3 0-15,4 6-43 16,-2-7-9-16,2 3-3 16,-2 0-3-16,-2 5-5 0,-2-2-2 15,0 6-2-15,0 12-2 16,-12-15 0-16,-4 15 0 16,-5 0 1-16,-7 9 0 0,-3 6 2 15,-10 7 1-15,-1 5 3 16,-11 8 1-16,3 4 2 15,-2 8-1-15,3 4 0 16,1 7-2-16,5 10 0 16,11 0-1-16,1 4-2 0,14 3-2 15,5-3 0-15,9-5 0 16,7-4 0-16,12-11 1 16,14-11-1-16,11-10 1 0,10-11 0 15,8-15 0-15,8-4 0 16,8-7 0-16,0-10-1 15,1-6 0-15,-3-3-1 16,-4 1 0-16,-6 0-1 0,-8 2-1 16,-8 1-1-16,-9 6 0 15,-8-1-3-15,-7 8-1 16,-10-1-4-16,1 5-5 16,-14 4-13-16,1-15-48 0,-1 15-8 15,0 0-6-15,-12 0-4 16</inkml:trace>
          <inkml:trace contextRef="#ctx0" brushRef="#br0" timeOffset="7682.0295">-7339 4470 57 0,'6'-16'81'0,"-3"0"-3"0,-3 1-2 16,-7-2-5-16,1-3-59 15,-14 9-4-15,1 3-1 16,-5 2 0-16,-2 3 0 0,-5 1-1 15,-1 2 1-15,-3 9-2 16,-4 4-1-16,3 9-1 16,-3 7 0-16,7 6 0 15,-1 8 0-15,3 5 0 0,6 7 0 16,3 8 0-16,10 5 1 16,0 1 0-16,7 4-1 15,3-3 0-15,1-1-1 0,5-1 0 16,2-2-1-16,2-6 0 15,-6-4-1-15,2-7-3 16,-2-6-2-16,-2 0-6 16,-1-14-8-16,-4 11-38 0,2-23-23 15,2-17-7-15,-19 13-4 16,4-15-1-16</inkml:trace>
        </inkml:traceGroup>
      </inkml:traceGroup>
    </inkml:traceGroup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49:58.0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305ED25-4EA0-4388-BAB9-98ECFF5E170B}" emma:medium="tactile" emma:mode="ink">
          <msink:context xmlns:msink="http://schemas.microsoft.com/ink/2010/main" type="writingRegion" rotatedBoundingBox="10177,8034 14561,4605 17985,8982 13601,12411"/>
        </emma:interpretation>
      </emma:emma>
    </inkml:annotationXML>
    <inkml:traceGroup>
      <inkml:annotationXML>
        <emma:emma xmlns:emma="http://www.w3.org/2003/04/emma" version="1.0">
          <emma:interpretation id="{08C7E522-B0E0-48B4-8D36-932DA1C3AAAE}" emma:medium="tactile" emma:mode="ink">
            <msink:context xmlns:msink="http://schemas.microsoft.com/ink/2010/main" type="paragraph" rotatedBoundingBox="12336,6906 12313,9400 11095,9389 11118,689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40C6E8E-A4D0-4382-988F-BC7226A74773}" emma:medium="tactile" emma:mode="ink">
              <msink:context xmlns:msink="http://schemas.microsoft.com/ink/2010/main" type="line" rotatedBoundingBox="12336,6906 12313,9400 11095,9389 11118,6895"/>
            </emma:interpretation>
          </emma:emma>
        </inkml:annotationXML>
        <inkml:traceGroup>
          <inkml:annotationXML>
            <emma:emma xmlns:emma="http://www.w3.org/2003/04/emma" version="1.0">
              <emma:interpretation id="{D9F22A78-8BC9-46F1-A053-A498F9DCA772}" emma:medium="tactile" emma:mode="ink">
                <msink:context xmlns:msink="http://schemas.microsoft.com/ink/2010/main" type="inkWord" rotatedBoundingBox="12336,6906 12313,9400 11095,9389 11118,6895"/>
              </emma:interpretation>
              <emma:one-of disjunction-type="recognition" id="oneOf0">
                <emma:interpretation id="interp0" emma:lang="en-IN" emma:confidence="0">
                  <emma:literal>-of</emma:literal>
                </emma:interpretation>
                <emma:interpretation id="interp1" emma:lang="en-IN" emma:confidence="0">
                  <emma:literal>of</emma:literal>
                </emma:interpretation>
                <emma:interpretation id="interp2" emma:lang="en-IN" emma:confidence="0">
                  <emma:literal>-off</emma:literal>
                </emma:interpretation>
                <emma:interpretation id="interp3" emma:lang="en-IN" emma:confidence="0">
                  <emma:literal>-e</emma:literal>
                </emma:interpretation>
                <emma:interpretation id="interp4" emma:lang="en-IN" emma:confidence="0">
                  <emma:literal>-ear</emma:literal>
                </emma:interpretation>
              </emma:one-of>
            </emma:emma>
          </inkml:annotationXML>
          <inkml:trace contextRef="#ctx0" brushRef="#br0">191 216 64 0,'-8'-22'68'0,"-6"-3"-1"16,6-1-2-16,-5 7-53 15,8-4 0-15,-3 7-1 16,5-1 0-16,3 2 1 0,0 2 1 16,3 2 0-16,-3 11 0 15,4-19 1-15,-4 19 0 16,1-11-4-16,-1 11-2 15,0 0-3-15,0 0-2 0,0 0-1 16,4 14-1-16,-4 6 0 16,0 10-1-16,0 5 1 15,-1 12 0-15,-2 6 0 0,-2 9 1 16,-4 10-1-16,4 8-1 16,-7 3 0-16,1 4-2 15,-5 3-2-15,4-2-5 16,-7-6-9-16,3-3-22 0,8-7-34 15,-2-11-6-15,0-9-5 16,3-17 0-16</inkml:trace>
          <inkml:trace contextRef="#ctx0" brushRef="#br0" timeOffset="670.7059">-191 1750 82 0,'14'6'84'0,"-14"-6"-4"15,10 23-4-15,-10-8-3 16,-8 8-67-16,0 5-6 16,5 5 1-16,0 5 0 15,1 5 0-15,-4 5 0 0,0-1 0 16,0 2-1-16,-2-3 1 16,-4 1 0-16,-1-4 0 15,-3-1-1-15,-7-12 1 0,5-5 1 16,2-8-1-1,2-6 1-15,-2-8-1 0,16-3 1 16,-15-19 0-16,8-4 0 16,4-8-1-16,1-9 0 0,-1-7 0 15,0-9-1-15,1-5 1 16,-1-7-1-16,0-5 0 16,3-6 0-16,0-2 1 15,7-2-1-15,5 2 0 0,6 3 0 16,6 3 0-16,2 6 1 15,8 8-1-15,1 11 0 16,4 8-1-16,-2 11 1 0,5 11 0 16,-5 7-1-16,1 12 0 15,-1 2 0-15,-4 12 0 16,-1 7 1-16,-4 5-1 16,-7 6 1-16,-3 2 0 0,-5 4 0 15,-9 1 0-15,-4 4 1 16,-6 2-1-16,-16 3 1 15,-7 3-1-15,-10-4 1 16,-7 3-1-16,-2-6-2 0,0 0-7 16,2-11-15-16,0-5-51 15,16-2-3-15,5-6-6 16,7-8-3-16</inkml:trace>
          <inkml:trace contextRef="#ctx0" brushRef="#br0" timeOffset="2214.193">54 2067 43 0,'0'0'72'0,"0"0"-1"16,0 0-4-16,-1 22-26 15,1-22-33-15,0 0-4 16,0 0-1-16,0 0-1 0,0 0-2 15,0 0 1-15,0 0 0 16,0 17 1-16,0-17 0 16,0 26 3-16,-3-10 0 0,0 4 2 15,-3 2-1-15,-1 5 1 16,0-1 0-16,2 2 0 16,-4 2-2-16,3-1 1 0,2 0-3 15,-1-5 0-15,-1 0-1 16,1-2-1-16,2-4 1 15,1-3-1-15,2-15 0 16,-4 19-1-16,4-19 1 16,0 0 0-16,0 0 0 0,-15 11 0 15,15-11 0-15,0 0-1 16,0 0 1-16,0 0 0 16,-8-6-1-16,8 6 0 0,0-17 0 15,0 6 1-15,3-4-1 16,1-4 0-16,0-1 0 15,4-5 1-15,-3-2-1 16,3-1 0-16,1-1 1 0,-1-4-1 16,6 0 1-16,-6-2-1 15,3-1 0-15,1-1 0 16,-4 4 0-16,4-1 0 0,-1 3 0 16,3 2 0-16,-2 3 0 15,3 2-1-15,3 5 1 16,2 4 0-16,-4 2 0 15,5 2-1-15,-1 3 1 0,-1 1 0 16,-5 3 1-16,2 4-1 16,-2 0 1-16,-3 0 0 15,1 3 0-15,0 3 0 16,-12-6 1-16,23 19-1 0,-11-4 0 16,-3 2-1-16,1 5 1 15,-1 3 0-15,-2 5 0 16,-4 2 0-16,1-1 1 15,0 5-1-15,-3-1 0 0,-1 2 1 16,0-1-2-16,0-3 1 16,-5 1 0-16,1-1-1 15,-2 0 0-15,1-5 0 0,1-2-3 16,-3-2-2-16,4-5-7 16,1-4-16-16,2-15-23 15,-2 14-24-15,2-14-7 0,0 0-4 16</inkml:trace>
          <inkml:trace contextRef="#ctx0" brushRef="#br0" timeOffset="2506.967">31 2340 16 0,'-12'8'76'0,"0"-1"3"15,12-7-5-15,0 0-1 16,0 0-39-16,11-15-23 16,14 3 0-16,10 2 0 0,11-5-1 15,6 0 0-15,12-1-2 16,5 0-2-16,2 0-2 16,1 2-3-16,-1 1-3 15,-8 0-1-15,-2 5-3 0,-13 2-4 16,-4 1-9-16,-12 3-23 15,-11-3-32-15,0 0-5 16,-5 1-4-16,-16 4 0 16</inkml:trace>
        </inkml:traceGroup>
      </inkml:traceGroup>
    </inkml:traceGroup>
    <inkml:traceGroup>
      <inkml:annotationXML>
        <emma:emma xmlns:emma="http://www.w3.org/2003/04/emma" version="1.0">
          <emma:interpretation id="{78BCD6FD-0B24-47FE-B062-B9651A0F1DCC}" emma:medium="tactile" emma:mode="ink">
            <msink:context xmlns:msink="http://schemas.microsoft.com/ink/2010/main" type="paragraph" rotatedBoundingBox="12683,10860 16884,7574 17985,8982 13784,122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068BF4-FC32-4E21-8B3D-4A46EC438CFD}" emma:medium="tactile" emma:mode="ink">
              <msink:context xmlns:msink="http://schemas.microsoft.com/ink/2010/main" type="line" rotatedBoundingBox="12683,10860 16884,7574 17985,8982 13784,12268"/>
            </emma:interpretation>
          </emma:emma>
        </inkml:annotationXML>
        <inkml:traceGroup>
          <inkml:annotationXML>
            <emma:emma xmlns:emma="http://www.w3.org/2003/04/emma" version="1.0">
              <emma:interpretation id="{974405B0-EE45-487A-9C73-0548CE2B5F1A}" emma:medium="tactile" emma:mode="ink">
                <msink:context xmlns:msink="http://schemas.microsoft.com/ink/2010/main" type="inkWord" rotatedBoundingBox="12853,11078 13778,10354 14709,11544 13784,12268">
                  <msink:destinationLink direction="with" ref="{D50F8476-C032-44ED-A363-B99A495F5C66}"/>
                </msink:context>
              </emma:interpretation>
              <emma:one-of disjunction-type="recognition" id="oneOf1">
                <emma:interpretation id="interp5" emma:lang="en-IN" emma:confidence="0">
                  <emma:literal>xp</emma:literal>
                </emma:interpretation>
                <emma:interpretation id="interp6" emma:lang="en-IN" emma:confidence="0">
                  <emma:literal>tip</emma:literal>
                </emma:interpretation>
                <emma:interpretation id="interp7" emma:lang="en-IN" emma:confidence="0">
                  <emma:literal>*P</emma:literal>
                </emma:interpretation>
                <emma:interpretation id="interp8" emma:lang="en-IN" emma:confidence="0">
                  <emma:literal>fr</emma:literal>
                </emma:interpretation>
                <emma:interpretation id="interp9" emma:lang="en-IN" emma:confidence="0">
                  <emma:literal>Fr</emma:literal>
                </emma:interpretation>
              </emma:one-of>
            </emma:emma>
          </inkml:annotationXML>
          <inkml:trace contextRef="#ctx0" brushRef="#br0" timeOffset="6908.1668">2296 4918 75 0,'-11'-18'84'0,"11"-1"-6"16,4-1-3-16,14-1-3 15,9-7-63-15,10 2-7 16,9-1-3-16,10 1-2 0,7 1-3 15,0 4-2-15,7 0 1 16,-5 8-12-16,4 4-26 16,-17-3-28-16,12 3-5 15,-13 2 1-15,-4-2 0 16</inkml:trace>
          <inkml:trace contextRef="#ctx0" brushRef="#br0" timeOffset="6721.5723">2847 4197 10 0,'-11'-10'78'0,"-3"4"5"16,-7-3-3-16,-1 5-6 15,-6-36-21-15,-7 40-42 16,2 0-2-16,5 9-1 0,3 6-1 16,-3 2-3-16,6 9 1 15,-1 3-1-15,6 6-1 16,4 7 1-16,3 9-1 15,5 5 1-15,4 6-1 0,1 8 1 16,0 0-1-16,1 7-1 16,3-3 0-16,1 1-1 15,2-4 1-15,-2-7-2 0,-2-7 0 16,-2-8-2-16,2-7-5 16,-3-16-10-16,0-9-41 15,0-2-21-15,0-15-4 16,-13 0-7-16,-3-16-1 0</inkml:trace>
          <inkml:trace contextRef="#ctx0" brushRef="#br0" timeOffset="6293.7003">1849 4309 23 0,'15'0'88'0,"-1"0"-4"0,-14 0-4 16,17 4-3-16,-17-4-2 15,7 14-76-15,-5 2 0 16,5 3 2-16,0 7 0 15,-2 7 0-15,2 5 0 0,1 4 0 16,-3 5 0-16,-2-3-1 16,1 6 0-16,-5-4 0 15,1-1 0-15,-2-4 0 16,-2-5 0-16,0-8-1 0,-1-5-1 16,-2-7 1-16,3-3-2 15,4-13-1-15,0 0 1 16,0 0 0-16,-11-19 0 0,6-5 1 15,2-9 0-15,2-8-1 16,0-9 3-16,-2-9 0 16,2-10 1-16,1-9-1 15,0-7-1-15,0-10 1 0,5-3-1 16,10-3 0-16,-2 4 0 16,7 3 0-16,3 7 0 15,4 9-1-15,2 9 2 0,4 15-1 16,-2 11 1-16,2 9 1 15,-1 9 0-15,3 7-1 16,-1 9 1-16,0 4-1 16,0 5 1-16,-1 8 0 0,-6 9-1 15,0 5 0-15,-8 9 2 16,-6 0 0-16,-11 6 0 16,-2 1 1-16,-15 7 1 15,-12-4-1-15,-5 6 0 0,-11-4 1 16,-7 0-2-16,-5-1 0 15,-2-6-1-15,3 1-1 16,0-9-4-16,12-3-6 16,1-8-13-16,13-10-32 0,8 2-21 15,4-3-6-15,16-6-6 16,0 0 2-16</inkml:trace>
        </inkml:traceGroup>
        <inkml:traceGroup>
          <inkml:annotationXML>
            <emma:emma xmlns:emma="http://www.w3.org/2003/04/emma" version="1.0">
              <emma:interpretation id="{A5C07D49-FCA5-4135-85CC-4B4918896471}" emma:medium="tactile" emma:mode="ink">
                <msink:context xmlns:msink="http://schemas.microsoft.com/ink/2010/main" type="inkWord" rotatedBoundingBox="14749,9244 16884,7574 17838,8794 15703,10464"/>
              </emma:interpretation>
              <emma:one-of disjunction-type="recognition" id="oneOf2">
                <emma:interpretation id="interp10" emma:lang="en-IN" emma:confidence="0">
                  <emma:literal>wip</emma:literal>
                </emma:interpretation>
                <emma:interpretation id="interp11" emma:lang="en-IN" emma:confidence="0">
                  <emma:literal>hip</emma:literal>
                </emma:interpretation>
                <emma:interpretation id="interp12" emma:lang="en-IN" emma:confidence="0">
                  <emma:literal>wop</emma:literal>
                </emma:interpretation>
                <emma:interpretation id="interp13" emma:lang="en-IN" emma:confidence="0">
                  <emma:literal>axo</emma:literal>
                </emma:interpretation>
                <emma:interpretation id="interp14" emma:lang="en-IN" emma:confidence="0">
                  <emma:literal>wep</emma:literal>
                </emma:interpretation>
              </emma:one-of>
            </emma:emma>
          </inkml:annotationXML>
          <inkml:trace contextRef="#ctx0" brushRef="#br0" timeOffset="-2782.0433">3767 2035 24 0,'0'0'87'0,"3"-15"-2"16,-3 15-6-16,0-13-4 15,-3-43-21-15,3 56-50 0,-15 9-1 16,11 8 1-16,1 10-1 16,1 8-1-16,-6 8 2 15,-2 10 0-15,0 6 0 16,-4 6-1-16,-2 3 0 0,-3 1 0 16,1-2-1-16,-3-5-1 15,5-2-1-15,2-8 1 16,4-10-1-16,6-7-1 15,4-9 2-15,3-7-1 0,9-12-1 16,3-7 1-16,6-7 0 16,2-12 0-16,2-11 0 15,2-6 0-15,-1-7 0 0,-1-3 0 16,1-3 0-16,-5 3 1 16,-1-1-1-16,-1 5 1 15,-2 7-1-15,4 5 0 16,-5 9 1-16,1 6-1 0,-1 8 0 15,2 4 0-15,-5 3 1 16,3 11 0-16,-3 3-1 16,4 4 1-16,0 2-1 15,7 4 1-15,-1-3-1 0,5 3 1 16,6-5-1-16,0-4 1 16,7-1 0-16,-1-7-1 15,5-7 1-15,-3 0 0 16,1-12 0-16,-3-5 0 0,-5-6 0 15,-3-4 1-15,-6-8 0 16,-8-1 0-16,-1-7 1 16,-7 0-1-16,-4-2-1 0,-6 0 0 15,0 2-1-15,-10 1-3 16,0 8-4-16,-7-2-7 16,3 12-11-16,-4 1-26 15,-2 8-31-15,7 4-4 0,13 11-5 16,-12-16-2-16</inkml:trace>
          <inkml:trace contextRef="#ctx0" brushRef="#br0" timeOffset="-2522.7557">4778 1882 17 0,'0'0'91'15,"25"17"-1"-15,-10-17-5 16,8 0-5-16,2-4-1 0,4-7-75 16,11 5-2-16,7-2 1 15,2 2-2-15,4-2 0 16,3 3-2-16,-5-1-4 16,1 3-8-16,-4-4-11 0,-6-1-26 15,0 8-25-15,-14-3-8 16,-6 0-7-16,-5 2 0 15</inkml:trace>
          <inkml:trace contextRef="#ctx0" brushRef="#br0" timeOffset="-2279.9311">5271 1813 5 0,'-14'0'71'0,"0"0"6"15,14 0-8-15,-15 11-12 16,13 2-12-16,-2 4-13 15,2 5-5-15,1 4-8 0,-2 6-2 16,3 4-5-16,0 5-1 16,0 6-3-16,4 4-1 15,-1 5-2-15,4-1-2 0,-3 3-1 16,2-5-3-16,1 3-4 16,-1-9-5-16,2-3-19 15,10-6-52-15,-11-14-2 16,1-7-6-16,-8-17-4 0</inkml:trace>
          <inkml:trace contextRef="#ctx0" brushRef="#br0" timeOffset="-1736.0618">5672 1988 18 0,'12'10'92'16,"-12"-10"-4"-16,8 13-4 16,-8-13-6-16,4 19 0 0,0-7-75 15,2 7-1-15,-2 5-1 16,1 3 1-16,-1 3-1 16,0 3 0-16,-3 0 0 15,1 0-1-15,-2-1 0 0,0-2-1 16,0-6 0-16,1-4 0 15,2-6 1-15,-3-14-1 16,5 13 0-16,-5-13 1 0,11-8 0 16,-6-10 0-16,-1-5 1 15,0-5 0-15,-1-9-1 16,1-4 0-16,-1-6 1 16,-1-3-2-16,2-5 1 0,-1-3 0 15,2-2 0-15,1-4 0 16,2 0 0-16,3 2 0 15,2 5 0-15,2 3 1 16,1 6 0-16,4 8 0 0,0 10 0 16,4 6 1-16,3 11 0 15,0 7 0-15,2 6 0 16,0 12 0-16,-4 6-1 0,-2 8 1 16,-7 8-1-16,-8 7-1 15,-8 2 1-15,-13 6-1 16,-17 1 0-16,-14 2-4 15,-7 3-14-15,-15-4-60 0,-4-7-3 16,1-6-5-16,-5-8-6 16,4-10-3-16</inkml:trace>
        </inkml:traceGroup>
      </inkml:traceGroup>
    </inkml:traceGroup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0:35.28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BC546A9-3A6F-4E7B-A914-C9B1106E0B1A}" emma:medium="tactile" emma:mode="ink">
          <msink:context xmlns:msink="http://schemas.microsoft.com/ink/2010/main" type="writingRegion" rotatedBoundingBox="4628,13977 14845,13172 14957,14591 4740,15396"/>
        </emma:interpretation>
      </emma:emma>
    </inkml:annotationXML>
    <inkml:traceGroup>
      <inkml:annotationXML>
        <emma:emma xmlns:emma="http://www.w3.org/2003/04/emma" version="1.0">
          <emma:interpretation id="{09BA4B72-A3C6-483F-AAC9-4BE5A3B0A69D}" emma:medium="tactile" emma:mode="ink">
            <msink:context xmlns:msink="http://schemas.microsoft.com/ink/2010/main" type="paragraph" rotatedBoundingBox="4628,13977 14845,13172 14957,14591 4740,153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BB5998-6DC6-40D1-A54E-11D1188AE54C}" emma:medium="tactile" emma:mode="ink">
              <msink:context xmlns:msink="http://schemas.microsoft.com/ink/2010/main" type="line" rotatedBoundingBox="4628,13977 14845,13172 14957,14591 4740,15396"/>
            </emma:interpretation>
          </emma:emma>
        </inkml:annotationXML>
        <inkml:traceGroup>
          <inkml:annotationXML>
            <emma:emma xmlns:emma="http://www.w3.org/2003/04/emma" version="1.0">
              <emma:interpretation id="{B1CDCE71-5406-4D67-92BC-57C8C6DA83F6}" emma:medium="tactile" emma:mode="ink">
                <msink:context xmlns:msink="http://schemas.microsoft.com/ink/2010/main" type="inkWord" rotatedBoundingBox="4644,14172 9083,13823 9174,14981 4735,15331"/>
              </emma:interpretation>
              <emma:one-of disjunction-type="recognition" id="oneOf0">
                <emma:interpretation id="interp0" emma:lang="en-IN" emma:confidence="0">
                  <emma:literal>of-CA</emma:literal>
                </emma:interpretation>
                <emma:interpretation id="interp1" emma:lang="en-IN" emma:confidence="0">
                  <emma:literal>Ct-CA</emma:literal>
                </emma:interpretation>
                <emma:interpretation id="interp2" emma:lang="en-IN" emma:confidence="0">
                  <emma:literal>Ca-CA</emma:literal>
                </emma:interpretation>
                <emma:interpretation id="interp3" emma:lang="en-IN" emma:confidence="0">
                  <emma:literal>eff</emma:literal>
                </emma:interpretation>
                <emma:interpretation id="interp4" emma:lang="en-IN" emma:confidence="0">
                  <emma:literal>ca-CA</emma:literal>
                </emma:interpretation>
              </emma:one-of>
            </emma:emma>
          </inkml:annotationXML>
          <inkml:trace contextRef="#ctx0" brushRef="#br0">-4741 7690 42 0,'14'-6'78'0,"6"0"-1"0,9-5-3 16,5-25-12-16,5 23-44 15,10 3-3-15,5 1-7 16,4 0-11-16,-3-2-12 15,4-3-34-15,5 8-23 16,-8-4-5-16,-1 1-6 0</inkml:trace>
          <inkml:trace contextRef="#ctx0" brushRef="#br0" timeOffset="405.0502">-3234 7072 40 0,'3'-14'74'0,"-3"14"-1"16,-3-20-4-16,3 20-3 15,-9-22-62-15,9 22-2 16,-23-17 2-16,8 14 1 15,-7 2 1-15,-4 1 2 0,-6 10 1 16,-3 6 1-16,-2 9 0 16,-6 4 1-16,2 8-1 15,0 5-1-15,1 5 0 16,-3 3 0-16,9 4 1 16,-5 0-2-16,10-1 1 0,3-1-2 15,6-3 0-15,7-3-2 16,10-7-1-16,6-4 0 15,16-8-3-15,9-7-1 0,11-6-6 16,8-11-6-16,6-3-25 16,17 0-45-16,-10-15-1 15,-3-5-9-15,-6-3-5 0</inkml:trace>
          <inkml:trace contextRef="#ctx0" brushRef="#br0" timeOffset="887.8521">-2967 7503 6 0,'-2'28'86'15,"2"-2"-2"-15,-6 0-3 0,1 0-5 16,-9-2-1-16,1 2-72 16,-3 1 1-16,2 6 1 15,-2-1 0-15,-2 0 1 0,-3-3 1 16,4-3-3-16,2-7 2 15,1 1-1-15,6-9-2 16,8-11-2-16,-14 3-1 16,14-3-1-16,0-14 1 0,0-5 0 15,4-4 1-15,3-5-1 16,1-5 1-16,8-7-1 16,-4 1 1-16,4-3-1 15,6 0 1-15,0 3-1 0,3 1 0 16,-1 6 0-16,5 3 0 15,-1 4 1-15,2 8 0 16,-1 4 0-16,-3 8 0 16,-3 4 0-16,-3 1 1 15,-6 12 0-15,0 7-1 0,-6 3 1 16,-1 7 0-16,-7-1 0 16,0 6 1-16,0 0-1 15,-7 0 0-15,-1 0-1 0,4-3-2 16,0-2-1-16,2-4-4 15,0-4-8-15,2 1-18 16,12 1-50-16,-12-23-2 16,8 17-8-16,-8-17-4 0</inkml:trace>
          <inkml:trace contextRef="#ctx0" brushRef="#br0" timeOffset="1110.9865">-2964 7731 22 0,'-31'7'96'16,"7"1"-2"-16,5-3-7 16,19-5-5-16,0 0-1 0,0 0-68 15,32-15-8-15,7 4-2 16,13-2-3-16,3-2-2 16,12 3 1-16,-1-2-3 0,-3 7-5 15,-2-6-11-15,-6-6-56 16,4 17-7-16,-7-4-3 15,-5 1-8-15,-7-3-1 16</inkml:trace>
          <inkml:trace contextRef="#ctx0" brushRef="#br0" timeOffset="-867.5157">-6299 7481 12 0,'0'0'58'15,"16"-20"3"-15,-10 9-1 16,-4-3-15-16,-2-1-32 15,0 3 1-15,0-1 1 0,0 1-1 16,0 12-1-16,-10-18-1 16,-1 11-3-16,-7 5-5 15,-2 2-4-15,-9 2-2 0,-1 9 2 16,-11 3 0-16,1 8 3 16,-3 2 2-16,-3 6 3 15,2 4 2-15,0 5 1 16,9 2 1-16,-1 3-2 15,10 3-1-15,2 1 0 0,8-1-1 16,9-2 0-16,4 1 0 16,6-7 1-16,15 0-3 15,8-6 2-15,9-9 0 0,12-3-1 16,13-11-1-16,1-6-2 16,10-4 1-16,4 0-2 15,-4-10-2-15,0-3-2 0,-7-3-2 16,-2 0-6-16,-12 1-7 15,-1 2-19-15,-3 9-44 16,-13-7-7-16,-3 0-5 16,-11 2-2-16</inkml:trace>
          <inkml:trace contextRef="#ctx0" brushRef="#br0" timeOffset="-246.1401">-5938 8153 85 0,'-16'0'90'0,"5"-3"-5"16,11 3-5-16,3-19-1 0,18 15-60 15,10-20-12-15,20 3-4 16,7-5-2-16,10 2 0 0,7-1 0 16,2 4-1-16,-1 2-1 15,-4 4-2-15,-3 1-3 16,-5 4-5-16,-4 0-13 15,-3-4-41-15,-5 7-16 0,-4-2-5 16,-3-1-3-16,-4-2 4 16</inkml:trace>
          <inkml:trace contextRef="#ctx0" brushRef="#br0" timeOffset="-464.1978">-5347 7607 26 0,'14'-15'74'0,"-10"1"1"0,-4-2-2 16,-4 4-2-16,4 12-51 15,-23-9-4-15,4 9 1 16,-5 1-2-16,0 10-1 16,-7 2-1-16,-3 10-1 0,5 7-2 15,-6 4-3-15,2 4-1 16,2 8-1-16,-4 3-1 16,4 7 0-16,6-3-1 15,0 0 0-15,7 1-1 0,6 0 0 16,1-1-1-16,5-4-2 15,5-3-2-15,-2-3-3 16,3-6-5-16,-4-9-8 16,4-7-26-16,4 0-36 0,-4-21-4 15,0 0-4-15,0 0-2 16</inkml:trace>
        </inkml:traceGroup>
        <inkml:traceGroup>
          <inkml:annotationXML>
            <emma:emma xmlns:emma="http://www.w3.org/2003/04/emma" version="1.0">
              <emma:interpretation id="{DC351585-AB30-4260-8EA4-3D2EF5B17392}" emma:medium="tactile" emma:mode="ink">
                <msink:context xmlns:msink="http://schemas.microsoft.com/ink/2010/main" type="inkWord" rotatedBoundingBox="9871,13852 11013,13762 11085,14677 9943,14767"/>
              </emma:interpretation>
              <emma:one-of disjunction-type="recognition" id="oneOf1">
                <emma:interpretation id="interp5" emma:lang="en-IN" emma:confidence="0">
                  <emma:literal>+</emma:literal>
                </emma:interpretation>
                <emma:interpretation id="interp6" emma:lang="en-IN" emma:confidence="0">
                  <emma:literal>T</emma:literal>
                </emma:interpretation>
                <emma:interpretation id="interp7" emma:lang="en-IN" emma:confidence="0">
                  <emma:literal>~</emma:literal>
                </emma:interpretation>
                <emma:interpretation id="interp8" emma:lang="en-IN" emma:confidence="0">
                  <emma:literal>t</emma:literal>
                </emma:interpretation>
                <emma:interpretation id="interp9" emma:lang="en-IN" emma:confidence="0">
                  <emma:literal>X</emma:literal>
                </emma:interpretation>
              </emma:one-of>
            </emma:emma>
          </inkml:annotationXML>
          <inkml:trace contextRef="#ctx0" brushRef="#br0" timeOffset="3615.9768">-1570 7176 61 0,'0'0'67'0,"-12"-12"-7"16,12 12-13-16,0 0-10 16,-8-13-12-16,8 13-9 15,0 0-5-15,0 0-4 0,0 0-1 16,-12-11 1-16,12 11 0 16,0 0 1-16,0 0-1 15,0 0 2-15,0 0 0 0,0 0-2 16,0 0 0-16,0 0-2 15,20-4 0-15,2 4 1 16,6 0 0-16,16-3 0 16,7-1 1-16,15-1-1 0,9-2 0 15,12-2-2-15,-1 3 0 16,6-1-1-16,1 2 0 16,-5-3-3-16,-9 3-2 0,-6-1-4 15,-7 4-5-15,-11-5-7 16,-9 7-17-16,-8 0-20 15,-19-4-28-15,-4 4-4 16,-15 0-2-16</inkml:trace>
          <inkml:trace contextRef="#ctx0" brushRef="#br0" timeOffset="4237.9964">-935 6924 69 0,'-10'-18'77'0,"10"18"0"16,-13-6-29-16,13 6-10 0,0 0-5 16,0 0-9-16,0 0-3 15,0 0-6-15,-10 0-5 16,10 0-3-16,-9 12-2 15,0 0-3-15,1 8 0 0,-10 7 1 16,2 9 0-16,1 5 1 16,-5 8 0-16,0 5 0 15,1 4 1-15,5 9-1 0,-4-2-1 16,-3 3-1-16,5-2-1 16,1 1-3-16,-4-5-4 15,2-4-4-15,2-4-9 16,1-11-28-16,10-4-33 15,-9-13-5-15,6-5-6 0,7-21 0 16</inkml:trace>
        </inkml:traceGroup>
        <inkml:traceGroup>
          <inkml:annotationXML>
            <emma:emma xmlns:emma="http://www.w3.org/2003/04/emma" version="1.0">
              <emma:interpretation id="{214E38C7-1581-43A7-976F-835B81F6269C}" emma:medium="tactile" emma:mode="ink">
                <msink:context xmlns:msink="http://schemas.microsoft.com/ink/2010/main" type="inkWord" rotatedBoundingBox="11723,13418 14845,13172 14957,14591 11834,14837"/>
              </emma:interpretation>
              <emma:one-of disjunction-type="recognition" id="oneOf2">
                <emma:interpretation id="interp10" emma:lang="en-IN" emma:confidence="0">
                  <emma:literal>Pf-PA</emma:literal>
                </emma:interpretation>
                <emma:interpretation id="interp11" emma:lang="en-IN" emma:confidence="0">
                  <emma:literal>Pf-Pa</emma:literal>
                </emma:interpretation>
                <emma:interpretation id="interp12" emma:lang="en-IN" emma:confidence="0">
                  <emma:literal>Pf-Por</emma:literal>
                </emma:interpretation>
                <emma:interpretation id="interp13" emma:lang="en-IN" emma:confidence="0">
                  <emma:literal>Pf-Pf</emma:literal>
                </emma:interpretation>
                <emma:interpretation id="interp14" emma:lang="en-IN" emma:confidence="0">
                  <emma:literal>Pf-Pat</emma:literal>
                </emma:interpretation>
              </emma:one-of>
            </emma:emma>
          </inkml:annotationXML>
          <inkml:trace contextRef="#ctx0" brushRef="#br0" timeOffset="4874.0511">291 7151 19 0,'18'3'68'0,"-18"-3"0"0,15 3-1 16,-15-3-3-16,33-2-58 15,-33 2 3-15,0 0 0 0,0 0 3 16,0 0 2-16,0 0 2 15,0-12 1-15,0 12 0 16,0 0-4-16,0 0-2 16,0 0-2-16,0 0-2 15,0 0-2-15,0 0-2 0,0 0-1 16,0 0 1-16,0 0-1 16,-7-7 0-16,7 7-1 15,0 0 1-15,0 0-1 0,0 0 1 16,0 0 0-16,0 12-1 15,0-12 0-15,2 22 1 16,-1-6-1-16,0 7 1 16,1 5-1-16,0 2 0 15,-2 4 1-15,2 3-1 0,-2 2 0 16,0 0 0-16,-2-3 0 16,-2 0-1-16,-1-5-1 15,-4-1-1-15,3-10-4 0,1 0-7 16,5-20-11-16,-8 19-26 15,8-19-31-15,0 0-3 16,8 10-7-16,-8-10 1 16</inkml:trace>
          <inkml:trace contextRef="#ctx0" brushRef="#br0" timeOffset="5332.0392">411 7050 30 0,'-6'-39'68'0,"-2"-2"2"16,-1-1-1-16,16 1-41 16,-7 0-6-16,2 0-4 15,5 4-4-15,1 3-2 0,8-3-3 16,4 3 0-16,6 2-3 15,-1 3-1-15,7-2 0 16,6 7-4-16,1 2 3 16,0 3-1-16,4 4 0 0,-8 4 1 15,5 7 1-15,-1 4-1 16,0 2 1-16,1 9-1 16,-4 7-1-16,-3 8 0 15,-3 3 0-15,-1 5-2 0,-8 5 0 16,-3-2 0-16,-10 6 1 15,-8-1-1-15,-4 1 1 16,-12-1 1-16,-9-3 0 0,-11 2-1 16,-7-7 1-16,-3 2-1 15,-4-4-1-15,0-6-3 16,4 0-6-16,0-7-6 16,14-3-25-16,7-4-37 0,1-2-6 15,7-5-6-15,17-5-1 16</inkml:trace>
          <inkml:trace contextRef="#ctx0" brushRef="#br0" timeOffset="5892.4461">628 7761 5 0,'-7'-14'86'0,"7"1"0"0,6 0-3 16,14-1-4-16,8-31-8 15,11 28-57-15,13 4-7 16,12-1-3-16,3 1-4 15,3 2-5-15,1 2-5 0,-4-2-14 16,-8-7-47-16,3 11-10 16,-7-4-5-16,-5 0-4 15</inkml:trace>
          <inkml:trace contextRef="#ctx0" brushRef="#br0" timeOffset="5712.7966">1205 7140 26 0,'-13'6'81'0,"-9"-4"-1"0,-1 1-6 16,-4-3-2-16,-1 23-43 15,0-23-26-15,-2 3 1 0,3 2-2 16,1 4 1-16,-1 1 1 16,0 4 3-16,3 2 0 15,0 7 0-15,0 3 2 16,3 5-1-16,3 3 1 15,6 5-1-15,-2 4 0 16,8 1-2-16,-1 1 0 0,4 4 0 16,0-3-1-16,3-1-2 15,0 0-2-15,0-4-2 16,3-3-4-16,-3-4-8 16,0-3-14-16,-8-1-40 0,4-13-16 15,4-17-6-15,-12 13-3 16,12-13 1-16</inkml:trace>
          <inkml:trace contextRef="#ctx0" brushRef="#br0" timeOffset="6138.1695">1713 7252 0 0,'-22'0'89'0,"22"0"1"0,-10-2-5 16,10 2-6-16,2-15-1 16,20 2-68-16,7 7-8 15,9-4-6-15,7 4-9 0,5-2-13 16,1-2-36-16,0 5-19 15,0-2-5-15,-3-1-2 16</inkml:trace>
          <inkml:trace contextRef="#ctx0" brushRef="#br0" timeOffset="6699.5146">2520 6960 80 0,'0'0'87'0,"0"0"-5"16,0 0-4-16,0 0-2 16,0 0-66-16,-5 23-2 15,-1 3-1-15,-5 6-1 16,3 5 0-16,-1 6 0 16,-2 4 0-16,-1 7 0 15,3-5-3-15,5 0-2 0,0-5-1 16,4-5-2-16,0-5 0 15,0-7-1-15,0-7-1 16,0-20-1-16,0 13 0 16,0-13 2-16,1-18-2 15,-1-6 1-15,0-5 0 0,0-8 1 16,0-2 0-16,0-9 2 16,0-3 0-16,0-3 0 0,4 3 0 15,7-4 2 1,-3-3-1-16,1 0 1 0,5 0-1 15,3 1 1-15,-2-2 0 16,2 4 1-16,5 1 0 16,1 3 0-16,2 8 1 0,1 3 0 15,3 7 0-15,2 7 2 16,1 9-1-16,-4 5 1 16,0 11 0-16,1 1-1 0,-5 10-1 15,-6 9-1-15,-3 3 0 16,-4 5 0-16,-4 3-1 15,-7 5 0-15,-3 1-1 16,-12 0 1-16,-5 2-1 16,-7 0 1-16,-6-2-1 0,-5 3-3 15,-1-6-5-15,6 4-10 16,-10-3-28-16,16-3-37 16,3-6-3-16,9-5-6 15,10-6-4-15</inkml:trace>
          <inkml:trace contextRef="#ctx0" brushRef="#br0" timeOffset="7134.7618">3019 7248 50 0,'10'40'84'15,"-8"-1"-3"-15,-2 4-3 16,-14-7-5-16,2-3-58 0,-8 2-5 15,-1-2-1-15,-1-4-3 16,2-9-1-16,4-4-1 16,1-4 0-16,2-9-1 15,2-5 0-15,11 2-1 16,-12-24 0-16,9-1 1 0,3-8-2 16,3-6 0-16,6-9 0 15,5-2 0-15,7-5-1 16,3 1 0-16,9 0 0 15,-1 4 0-15,3 8 0 16,1 3 2-16,1 10-1 16,-2 8 2-16,2 8 0 0,-3 5 1 15,-3 8-1-15,0 2 0 16,-3 10 1-16,-4 8-2 0,-1 1 1 16,-7 7-2-16,-5 5 1 15,-6-2-1-15,-1 4 1 16,-4-2-2-16,0-1-5 15,-1 0-10-15,-11 3-36 0,1-12-31 16,3-3-3-16,-3-8-7 16,-3-5-4-16</inkml:trace>
          <inkml:trace contextRef="#ctx0" brushRef="#br0" timeOffset="7289.6276">3109 7299 81 0,'-26'-7'96'16,"5"4"-6"-16,3-2-6 0,18 5-1 15,-3-17-59-15,17 14-14 16,13-5-8-16,18 4-14 16,-2-2-24-16,9-3-45 0,18 2-4 15,0-3-6-15,0 3-5 16</inkml:trace>
        </inkml:traceGroup>
      </inkml:traceGroup>
    </inkml:traceGroup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0:42.9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D06C249-E8A0-443F-A348-A703582C3274}" emma:medium="tactile" emma:mode="ink">
          <msink:context xmlns:msink="http://schemas.microsoft.com/ink/2010/main" type="writingRegion" rotatedBoundingBox="14213,14045 23349,14748 23076,18293 13940,17591"/>
        </emma:interpretation>
      </emma:emma>
    </inkml:annotationXML>
    <inkml:traceGroup>
      <inkml:annotationXML>
        <emma:emma xmlns:emma="http://www.w3.org/2003/04/emma" version="1.0">
          <emma:interpretation id="{89BEE58D-A999-4B9A-B282-69838363E4D5}" emma:medium="tactile" emma:mode="ink">
            <msink:context xmlns:msink="http://schemas.microsoft.com/ink/2010/main" type="paragraph" rotatedBoundingBox="14100,14455 19798,14240 19874,16270 14176,164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8BA886-9DE0-4F71-B692-ACB1479BCD93}" emma:medium="tactile" emma:mode="ink">
              <msink:context xmlns:msink="http://schemas.microsoft.com/ink/2010/main" type="line" rotatedBoundingBox="14100,14455 19798,14240 19874,16270 14176,16484"/>
            </emma:interpretation>
          </emma:emma>
        </inkml:annotationXML>
        <inkml:traceGroup>
          <inkml:annotationXML>
            <emma:emma xmlns:emma="http://www.w3.org/2003/04/emma" version="1.0">
              <emma:interpretation id="{669A3FE2-FAFB-4861-B070-CF8015A619AD}" emma:medium="tactile" emma:mode="ink">
                <msink:context xmlns:msink="http://schemas.microsoft.com/ink/2010/main" type="inkWord" rotatedBoundingBox="14116,14890 15055,14855 15077,15447 14138,15483"/>
              </emma:interpretation>
              <emma:one-of disjunction-type="recognition" id="oneOf0">
                <emma:interpretation id="interp0" emma:lang="en-IN" emma:confidence="0">
                  <emma:literal>K</emma:literal>
                </emma:interpretation>
                <emma:interpretation id="interp1" emma:lang="en-IN" emma:confidence="0">
                  <emma:literal>k</emma:literal>
                </emma:interpretation>
                <emma:interpretation id="interp2" emma:lang="en-IN" emma:confidence="0">
                  <emma:literal>t</emma:literal>
                </emma:interpretation>
                <emma:interpretation id="interp3" emma:lang="en-IN" emma:confidence="0">
                  <emma:literal>¥</emma:literal>
                </emma:interpretation>
                <emma:interpretation id="interp4" emma:lang="en-IN" emma:confidence="0">
                  <emma:literal>4</emma:literal>
                </emma:interpretation>
              </emma:one-of>
            </emma:emma>
          </inkml:annotationXML>
          <inkml:trace contextRef="#ctx0" brushRef="#br0">2936 7978 5 0,'-74'59'92'0,"7"-6"1"16,10-4-4-16,12-9-7 16,14-4 1-16,10-4-68 0,19-8-6 15,17-5-2-15,14-3-2 16,20-6-2-16,14-4-1 16,9-1-2-16,9-5-6 15,12-1-5-15,-5-7-7 0,5 4-17 16,-4 4-34-16,-14-4-16 15,-12 0-5-15,-16 3-6 16</inkml:trace>
          <inkml:trace contextRef="#ctx0" brushRef="#br0" timeOffset="147.5592">3268 8435 5 0,'-72'27'93'0,"3"-1"1"15,8-3-4-15,8-4-7 0,13-19-15 16,23 14-43-16,17-14-9 15,28 16-10-15,29-11-15 16,12-5-35-16,29-4-38 0,18-2-4 16,13-2-5-16,7-3-8 15</inkml:trace>
        </inkml:traceGroup>
        <inkml:traceGroup>
          <inkml:annotationXML>
            <emma:emma xmlns:emma="http://www.w3.org/2003/04/emma" version="1.0">
              <emma:interpretation id="{B844C388-0A10-474A-AD06-8188B54B48BB}" emma:medium="tactile" emma:mode="ink">
                <msink:context xmlns:msink="http://schemas.microsoft.com/ink/2010/main" type="inkWord" rotatedBoundingBox="15802,14391 19798,14240 19874,16270 15879,16420"/>
              </emma:interpretation>
              <emma:one-of disjunction-type="recognition" id="oneOf1">
                <emma:interpretation id="interp5" emma:lang="en-IN" emma:confidence="0">
                  <emma:literal>Profit</emma:literal>
                </emma:interpretation>
                <emma:interpretation id="interp6" emma:lang="en-IN" emma:confidence="0">
                  <emma:literal>Profit f</emma:literal>
                </emma:interpretation>
                <emma:interpretation id="interp7" emma:lang="en-IN" emma:confidence="0">
                  <emma:literal>profit f</emma:literal>
                </emma:interpretation>
                <emma:interpretation id="interp8" emma:lang="en-IN" emma:confidence="0">
                  <emma:literal>Prof If</emma:literal>
                </emma:interpretation>
                <emma:interpretation id="interp9" emma:lang="en-IN" emma:confidence="0">
                  <emma:literal>Profits</emma:literal>
                </emma:interpretation>
              </emma:one-of>
            </emma:emma>
          </inkml:annotationXML>
          <inkml:trace contextRef="#ctx0" brushRef="#br0" timeOffset="1587.4545">4573 8364 70 0,'-20'1'81'0,"2"7"-3"15,3 2-5-15,-3 0-28 16,4 12-29-16,2 9-4 0,0 5-4 16,5 4-4-16,-2 8-1 15,-3 0 1-15,3 1-1 16,-2-2-1-16,0-2 0 16,2-10-1-16,-1-4 1 0,5-8 1 15,0-11-1-15,5-12 0 16,0 0 1-16,-10-10-1 15,10-17 1-15,0-10 0 0,0-11-1 16,0-10-1-16,0-8 0 16,0-12 0-16,3-6 0 15,2-7 0-15,3-2-1 16,2-5 1-16,6 0 1 0,5-2-2 16,6 3 1-16,5 8 0 15,4 10 0-15,-1 8 2 16,10 10 0-16,-3 17-1 15,1 10 0-15,-1 15 1 0,-5 14 0 16,-2 6 0 0,-7 17 0-16,-2 9-2 0,-3 10 1 15,-10 10-2-15,-6 1-2 16,-4 9-4-16,-5-1-5 16,-4 6-12-16,-11 6-41 0,1-10-17 15,0 1-6-15,1-6-6 16,-2 4 4-16</inkml:trace>
          <inkml:trace contextRef="#ctx0" brushRef="#br0" timeOffset="2658.8041">4783 8583 68 0,'0'0'80'16,"23"10"-3"-16,-6-10-4 15,2-13-6-15,9-4-66 0,1-2-2 16,8-9-1-16,3-2-1 15,3-5 1-15,3-1-1 16,-3-5 1-16,1 4 1 16,-7-1 1-16,4 6 1 0,-10 5 0 15,-3 7 1-15,-5 7 1 16,-6 7 0-16,-6 6 2 16,-11 0 2-16,10 23-1 15,-10 0 2-15,0 3-1 0,-4 3-1 16,-1 2 0-16,-3 0-1 15,5-1-2-15,3-5 0 16,2-3-1-16,8-5-2 16,8-5-1-16,2-9 0 0,8-3-1 15,6-6-1-15,0-11 1 16,5-5-1-16,0-6 0 16,-1-1 1-16,2-2 1 15,-1-3 1-15,-3 6 0 0,-6 3 0 16,-4 9 1-16,-4 5 1 15,-3 9 1-15,-7 6 0 16,-8 11 1-16,-3 4 1 16,-2 5 0-16,-5 4 1 15,0-1-1-15,2-2-1 0,2-1-1 16,4-8-1-16,12-3-3 16,5-5-5-16,7-5-5 15,2-5-3-15,-1-7-2 0,-3-8-2 16,-7-9 2-16,-7 3 3 15,-10-13 6-15,-17 3 5 16,-5-6 7-16,-9-2 5 16,-3-2 4-16,-1-4 0 0,5-1-2 15,0-7-2-15,13 2-2 16,6-1-3-16,10 0-2 16,3 0-1-16,14 5-1 0,10 5 0 15,5 6 0-15,5 7-1 16,4 12 0-16,2 9 0 15,-2 10 0-15,1 6 1 16,1 16 0-16,-3 14 0 0,-2 9 0 16,-4 12 2-16,-1 11 1 15,-3 11 0-15,-5 10 1 16,-6 6 0-16,-3 12 0 16,-5 4 0-16,-4 8-1 0,-5 2 0 15,-2 7-2-15,1-5-1 16,0-3 0-16,0-4-1 15,2-11-1-15,9-14 1 0,7-17-2 16,4-15-1-16,4-18-2 16,2-20-3-16,1-16-2 15,-4-14-2-15,-5-21-2 16,-8-13 0-16,-7-13 2 0,-5-6 2 16,-11-11 3-16,-10 1 5 15,-10-1 5-15,-2 6 4 16,-5 3 3-16,1 6 1 15,-2 6 1-15,4 5-1 0,4 8-1 16,5-1-4-16,12 3 0 16,6 0-2-16,8-3-2 15,10 3-1-15,17-5 0 0,13 0-1 16,7-1-1-16,4 3 0 16,7 3-1-16,-2 8 1 15,-3 6 0-15,-5 11 0 16,-9 8 0-16,-8 4 1 0,-5 12 0 15,-1 5-1-15,-5 5-3 16,-2-3-9-16,7-14-56 16,0 12-9-16,-1-7-7 15,3-8-4-15,0-4-4 16</inkml:trace>
          <inkml:trace contextRef="#ctx0" brushRef="#br0" timeOffset="3266.9646">7120 7777 14 0,'-76'2'92'0,"2"-1"-3"16,14-1-6-16,12 0-9 0,14-8-4 15,41-4-76-15,-7 12-30 16,29-18-40-16,3 9-6 16,11 1-7-16,6 1-1 15</inkml:trace>
          <inkml:trace contextRef="#ctx0" brushRef="#br0" timeOffset="2946.2833">7132 7598 73 0,'2'-42'91'15,"2"9"-4"-15,-4 10-5 16,0 7-2-16,0 16-59 0,0 0-4 16,0 14-3-16,0 13-4 15,-2 10-1-15,6 9-2 16,3 8-1-16,1 9-2 15,2 2 0-15,0 2-2 0,-2 1-1 16,4-1-1-16,-2-1-1 16,2-5-1-16,3-4-1 15,-3-7-5-15,6-7-8 0,-3-10-9 16,7-13-29-16,2-5-31 16,-1-13-4-16,-1-8-5 15,-2-19-3-15</inkml:trace>
          <inkml:trace contextRef="#ctx0" brushRef="#br0" timeOffset="3123.1987">7321 7948 78 0,'-29'-8'94'0,"-1"3"-6"16,10 1-6-16,20 4-1 16,-47-12-60-16,57 1-13 15,25 3-10-15,2-4-10 0,13 2-12 16,5 10-43-16,-2-11-14 15,-2 1-5-15,-9-2-7 16,-13 2 6-16</inkml:trace>
          <inkml:trace contextRef="#ctx0" brushRef="#br0" timeOffset="3709.7954">7953 8547 28 0,'0'-15'96'15,"0"1"-5"-15,12-1-5 16,12 4-10-16,8-7-9 16,6 6-97-16,9 1-49 15,10 3-4-15,1 2-7 0,-4 4-5 16</inkml:trace>
          <inkml:trace contextRef="#ctx0" brushRef="#br0" timeOffset="3568.1169">8330 7867 59 0,'-11'3'87'0,"-14"2"-4"16,-5 0-2-16,-5 1 1 0,4 8-63 15,-2 4-3-15,-2 7-1 16,8 8-3-16,0 10-1 15,3 7-1-15,5 6-4 16,5 6-2-16,0 4-1 0,6 2-1 16,0-1-1-16,-1 0-3 15,6-2-5-15,-2-9-10 16,5-10-64-16,0-1-4 16,0-9-6-16,0-16-5 15,0-20-3-15</inkml:trace>
        </inkml:traceGroup>
      </inkml:traceGroup>
    </inkml:traceGroup>
    <inkml:traceGroup>
      <inkml:annotationXML>
        <emma:emma xmlns:emma="http://www.w3.org/2003/04/emma" version="1.0">
          <emma:interpretation id="{C9A7ACB8-A36F-42E8-8CD1-B05F799C6DA4}" emma:medium="tactile" emma:mode="ink">
            <msink:context xmlns:msink="http://schemas.microsoft.com/ink/2010/main" type="paragraph" rotatedBoundingBox="17474,16121 23209,16562 23076,18293 17341,1785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B216C9F-882C-43EB-9F53-4DFF9AC24C2C}" emma:medium="tactile" emma:mode="ink">
              <msink:context xmlns:msink="http://schemas.microsoft.com/ink/2010/main" type="inkBullet" rotatedBoundingBox="17428,16724 18269,16789 18251,17024 17410,16960"/>
            </emma:interpretation>
            <emma:one-of disjunction-type="recognition" id="oneOf2">
              <emma:interpretation id="interp10" emma:lang="en-IN" emma:confidence="0">
                <emma:literal>-</emma:literal>
              </emma:interpretation>
            </emma:one-of>
          </emma:emma>
        </inkml:annotationXML>
        <inkml:trace contextRef="#ctx0" brushRef="#br0" timeOffset="3991.0138">6269 9849 31 0,'-113'69'100'0,"23"-13"-5"15,22-14-6-15,21-13-2 16,18-15-3-16,29-14-78 0,0 0-3 16,44-14-1-16,16 4-2 15,14-8-4-15,22 5-8 16,2-9-28-16,15 4-46 15,10-2-1-15,3 2-7 16,-2 2-6-16</inkml:trace>
      </inkml:traceGroup>
      <inkml:traceGroup>
        <inkml:annotationXML>
          <emma:emma xmlns:emma="http://www.w3.org/2003/04/emma" version="1.0">
            <emma:interpretation id="{4ADE84B5-032C-4E28-A171-A59ADC0B3597}" emma:medium="tactile" emma:mode="ink">
              <msink:context xmlns:msink="http://schemas.microsoft.com/ink/2010/main" type="line" rotatedBoundingBox="19164,16251 23209,16562 23076,18293 19031,17982"/>
            </emma:interpretation>
          </emma:emma>
        </inkml:annotationXML>
        <inkml:traceGroup>
          <inkml:annotationXML>
            <emma:emma xmlns:emma="http://www.w3.org/2003/04/emma" version="1.0">
              <emma:interpretation id="{C6ACB59C-3D83-4EE2-A53B-8C93C8FA29DF}" emma:medium="tactile" emma:mode="ink">
                <msink:context xmlns:msink="http://schemas.microsoft.com/ink/2010/main" type="inkWord" rotatedBoundingBox="19057,16291 21922,16284 21927,18114 19062,18121"/>
              </emma:interpretation>
              <emma:one-of disjunction-type="recognition" id="oneOf3">
                <emma:interpretation id="interp11" emma:lang="en-IN" emma:confidence="0">
                  <emma:literal>Profit</emma:literal>
                </emma:interpretation>
                <emma:interpretation id="interp12" emma:lang="en-IN" emma:confidence="0">
                  <emma:literal>profit</emma:literal>
                </emma:interpretation>
                <emma:interpretation id="interp13" emma:lang="en-IN" emma:confidence="0">
                  <emma:literal>Pufit</emma:literal>
                </emma:interpretation>
                <emma:interpretation id="interp14" emma:lang="en-IN" emma:confidence="0">
                  <emma:literal>Propst</emma:literal>
                </emma:interpretation>
                <emma:interpretation id="interp15" emma:lang="en-IN" emma:confidence="0">
                  <emma:literal>Pripet</emma:literal>
                </emma:interpretation>
              </emma:one-of>
            </emma:emma>
          </inkml:annotationXML>
          <inkml:trace contextRef="#ctx0" brushRef="#br0" timeOffset="4473.3477">7948 10206 22 0,'-38'69'90'0,"-1"5"-4"16,-2-2-3-16,-5-2-6 15,0-47-16-15,4 42-59 16,11-4-1-16,3-13 1 0,9-7-2 16,3-7 0-16,2-16-1 15,14-18 0-15,-13-1 0 16,11-28-1-16,2-9 1 15,3-16-1-15,7-8 0 0,4-16 0 16,5-9 2-16,7-9-1 16,2-6 1-16,8-4 0 15,3-5-1-15,4 3 1 0,4 2 1 16,1 4 0 0,0 14 0-16,0 12 0 0,-1 14 1 15,-4 18 0-15,-4 15 2 16,-4 16-1-16,-4 13 1 15,-4 18 0-15,-10 9 1 0,-2 13-2 16,-10 8 0-16,-5 4 0 16,-9 6-1-16,-13 4-1 15,-7 0 0-15,-6 1-2 16,-4 0-6-16,-4-8-8 0,6 0-28 16,9 2-38-16,-10-5-4 15,7-1-4-15,2-2-5 16</inkml:trace>
          <inkml:trace contextRef="#ctx0" brushRef="#br0" timeOffset="5532.2409">7902 10554 73 0,'25'0'87'0,"8"-6"-2"0,4-15-6 16,2 20-12-16,9-34-56 15,-1-6-7-15,11-1-7 16,-3-7-2-16,5 3-3 0,-7 1 1 15,-4 4 0-15,-2 6 2 16,-8 8 3-16,-6 5 3 16,-8 7 2-16,-7 12 1 15,-7 4 2-15,-3 14-1 0,-8 9 0 16,0 3 1-16,-9 8 0 16,-2 4-1-16,-1-1-1 15,4 1-1-15,3-4-1 0,-1-3 0 16,6-9-1-16,7-3-3 15,10-5-1-15,5-8-3 16,9-5-1-16,-3-2 0 16,5-11 1-16,4-4 1 15,-4-7 3-15,1 0 2 0,-9-2 4 16,1-1 4-16,-6 1 2 16,-4 8 1-16,-4 2 1 15,-12 14-2-15,0 0 0 0,0 0-2 16,0 11-1-16,-11 7-1 15,2 3-3-15,1-2 0 16,0 3-1-16,8-4 0 0,6 0-2 16,6-7-2-16,14-2-2 15,3-7-1-15,5-2-2 16,-1-5 0-16,4-8-1 16,-8-4-1-16,1-6 0 15,-9-5 1-15,-8-3 2 0,-7-3 2 16,-6-7 1-16,0-3 2 15,0-4 0-15,0-8 1 16,1-2 2-16,10-4-1 16,6 2-1-16,6 3 0 0,3 5 0 15,6 5 1-15,-1 11-1 16,-3 10 1-16,-3 10 1 16,1 12 0-16,-8 7 2 15,0 17 1-15,-7 12 1 0,1 16 0 16,-7 12 0-16,0 10 1 15,-2 10-1-15,-3 8 0 16,0 7 0-16,-8 4-2 0,-4 6-1 16,-4-1 0-16,-7 2 0 15,-2-3-1-15,2-2-1 16,0-8-3-16,3-8 1 16,11-11-1-16,3-16 0 0,6-13 1 15,10-13-2-15,4-16 1 16,6-12 0-16,2-8 3 15,1-18-3-15,-3-7-1 16,-3-11-1-16,-7-7 1 0,-6-6 0 16,-4-1 1-16,-8-6 0 15,-11 5 1-15,-5 3 3 16,-6 4 1-16,-3 5 1 0,3 4 0 16,2 3-1-16,5 2 1 15,10 4-2-15,9-1-1 16,5 0 0-16,17-3-1 15,11-2-2-15,9 1 0 16,6 1 1-16,7 2-1 0,2 0 1 16,8 8 0-16,-9 0-1 15,2 7 1-15,-5 4 2 16,-4 6-1-16,-9 4 1 16,-7 3 1-16,-7 9-1 0,-5 7 2 15,-13 8 0-15,-1 3-1 16,-3 4 1-16,-6 3-1 15,-2-2-1-15,-2-3-3 16,4-1-5-16,-4-9-11 0,10-19-59 16,0 14-7-16,0-14-5 15,13-16-7-15,-4-8-2 16</inkml:trace>
          <inkml:trace contextRef="#ctx0" brushRef="#br0" timeOffset="5807.6532">10132 9756 45 0,'4'-12'91'15,"-4"12"-4"-15,0 0-3 16,0 0-1-16,0 10-35 0,-7 20-35 16,-4 10-2-16,3 13-1 15,0 9 0-15,-4 10-1 16,2 2-1-16,-3 4-2 0,7-3-3 15,0-2 0-15,4-1-5 16,2-13 1-16,9-3-4 16,4-16-4-16,12-5-8 15,1-11-9-15,5-16-28 16,-8-8-32-16,5-10-4 0,-1-15-5 16,-10-11-2-16</inkml:trace>
          <inkml:trace contextRef="#ctx0" brushRef="#br0" timeOffset="6143.5707">10094 9880 19 0,'-80'0'98'0,"7"-1"-4"16,10 1-7-16,12-2-6 15,19-7-5-15,12-8-79 0,20 17-23 16,15-17-55-16,17 10-4 16,6-1-4-16,6 0-8 0</inkml:trace>
          <inkml:trace contextRef="#ctx0" brushRef="#br0" timeOffset="5978.3795">10075 10102 82 0,'-26'-1'95'0,"6"1"-5"0,7-1-7 16,13 1-1-16,17-17-62 16,15 11-21-16,13-5-11 15,14-1-29-15,14 0-40 16,-5-3-4-16,-2-4-6 15,-6 1-3-15</inkml:trace>
        </inkml:traceGroup>
        <inkml:traceGroup>
          <inkml:annotationXML>
            <emma:emma xmlns:emma="http://www.w3.org/2003/04/emma" version="1.0">
              <emma:interpretation id="{5F62C7AC-436D-4300-B13A-CF2B7EAE9FE8}" emma:medium="tactile" emma:mode="ink">
                <msink:context xmlns:msink="http://schemas.microsoft.com/ink/2010/main" type="inkWord" rotatedBoundingBox="21862,17131 23010,16846 23164,17468 22016,17753"/>
              </emma:interpretation>
              <emma:one-of disjunction-type="recognition" id="oneOf4">
                <emma:interpretation id="interp16" emma:lang="en-IN" emma:confidence="0">
                  <emma:literal>A.</emma:literal>
                </emma:interpretation>
                <emma:interpretation id="interp17" emma:lang="en-IN" emma:confidence="0">
                  <emma:literal>A</emma:literal>
                </emma:interpretation>
                <emma:interpretation id="interp18" emma:lang="en-IN" emma:confidence="0">
                  <emma:literal>A'</emma:literal>
                </emma:interpretation>
                <emma:interpretation id="interp19" emma:lang="en-IN" emma:confidence="0">
                  <emma:literal>As</emma:literal>
                </emma:interpretation>
                <emma:interpretation id="interp20" emma:lang="en-IN" emma:confidence="0">
                  <emma:literal>An</emma:literal>
                </emma:interpretation>
              </emma:one-of>
            </emma:emma>
          </inkml:annotationXML>
          <inkml:trace contextRef="#ctx0" brushRef="#br0" timeOffset="6584.8845">10767 10367 7 0,'-22'74'90'0,"-8"0"0"16,-2-1-7-16,0-8-5 16,-3-8-1-16,-3-11-74 15,17-3-3-15,2-11 0 0,11-11-1 16,8-21 0-16,0 0 0 15,-5-14 1-15,9-17-1 16,5-7 0-16,7-9 1 0,-1-9 1 16,6-7 0-16,5-5-1 15,2-1 1-15,4 2-1 16,4 0 1-16,9 3-1 16,-2 8 1-16,3 9 0 0,0 8 0 15,2 9 2-15,-3 13 0 16,-3 13 1-16,-11 6 1 15,-3 18 0-15,-6 8 0 16,-3 10 1-16,-10 5 0 0,0 5 0 16,-4 3-1-16,-4 4 0 15,0 1-3-15,-1-6-1 16,4 2-7-16,-4-9-7 16,6-1-22-16,7-8-49 15,-13-9-3-15,-1-6-7 16,-11-12-4-16</inkml:trace>
          <inkml:trace contextRef="#ctx0" brushRef="#br0" timeOffset="6756.4936">10702 10613 31 0,'-46'-5'100'16,"14"-2"-4"-16,13 1-7 16,18-6-2-16,13-4-4 0,39 3-77 15,5-7-6-15,19 7-7 16,12-5-10-16,11 5-12 15,-1 4-31-15,-1-1-25 0,-2 1-6 16,-4 2-6-16,-14 3 0 16</inkml:trace>
          <inkml:trace contextRef="#ctx0" brushRef="#br0" timeOffset="6846.6887">11647 10459 20 0,'8'22'80'0,"-8"-10"-1"0,0 6-17 15,0-1-61-15,-11-12-41 16,-8 0-34-16,2-4-4 15</inkml:trace>
        </inkml:traceGroup>
      </inkml:traceGroup>
    </inkml:traceGroup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1:17.3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3A5E2FF-1527-4A56-B2A1-5111B232B781}" emma:medium="tactile" emma:mode="ink">
          <msink:context xmlns:msink="http://schemas.microsoft.com/ink/2010/main" type="writingRegion" rotatedBoundingBox="1864,1087 20612,288 20716,2734 1968,3533">
            <msink:destinationLink direction="with" ref="{08848089-2332-4051-9236-45B4492665BC}"/>
          </msink:context>
        </emma:interpretation>
      </emma:emma>
    </inkml:annotationXML>
    <inkml:traceGroup>
      <inkml:annotationXML>
        <emma:emma xmlns:emma="http://www.w3.org/2003/04/emma" version="1.0">
          <emma:interpretation id="{75191A33-E5D8-41A3-98B0-3E1AC8978547}" emma:medium="tactile" emma:mode="ink">
            <msink:context xmlns:msink="http://schemas.microsoft.com/ink/2010/main" type="paragraph" rotatedBoundingBox="1864,1087 20612,288 20716,2734 1968,35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296F93-8010-41D8-9504-CDB753FFEF26}" emma:medium="tactile" emma:mode="ink">
              <msink:context xmlns:msink="http://schemas.microsoft.com/ink/2010/main" type="line" rotatedBoundingBox="1864,1087 20612,288 20716,2734 1968,3533"/>
            </emma:interpretation>
          </emma:emma>
        </inkml:annotationXML>
        <inkml:traceGroup>
          <inkml:annotationXML>
            <emma:emma xmlns:emma="http://www.w3.org/2003/04/emma" version="1.0">
              <emma:interpretation id="{66293987-1F5F-40E3-B611-1E739E2FFA9B}" emma:medium="tactile" emma:mode="ink">
                <msink:context xmlns:msink="http://schemas.microsoft.com/ink/2010/main" type="inkWord" rotatedBoundingBox="1864,1087 5542,930 5627,2935 1949,3091"/>
              </emma:interpretation>
              <emma:one-of disjunction-type="recognition" id="oneOf0">
                <emma:interpretation id="interp0" emma:lang="en-IN" emma:confidence="0">
                  <emma:literal>forces</emma:literal>
                </emma:interpretation>
                <emma:interpretation id="interp1" emma:lang="en-IN" emma:confidence="0">
                  <emma:literal>faces</emma:literal>
                </emma:interpretation>
                <emma:interpretation id="interp2" emma:lang="en-IN" emma:confidence="0">
                  <emma:literal>fares</emma:literal>
                </emma:interpretation>
                <emma:interpretation id="interp3" emma:lang="en-IN" emma:confidence="0">
                  <emma:literal>foras</emma:literal>
                </emma:interpretation>
                <emma:interpretation id="interp4" emma:lang="en-IN" emma:confidence="0">
                  <emma:literal>favs</emma:literal>
                </emma:interpretation>
              </emma:one-of>
            </emma:emma>
          </inkml:annotationXML>
          <inkml:trace contextRef="#ctx0" brushRef="#br0">-5 498 30 0,'4'-24'87'0,"12"2"-4"16,6 1-2-16,8-3-6 0,15 0-57 16,3-3-6-16,16-2-4 15,5-1-2-15,8 0-4 16,0 2-1-16,5 0-1 15,-6 1 0-15,-2 5 0 16,-6 0 0-16,-10 4 0 0,-5 7 1 16,-10 4 1-16,-6 7 1 15,-13 6 1-15,-7 14 1 16,-11 11 0-16,-6 7 0 0,-3 11-1 16,-9 9 2-16,-2 2-4 15,0 0 0-15,6-2-1 16,0-5 0-16,8-10-1 15,6-8 1-15,12-12-1 0,8-13 1 16,12-10 0-16,8-10 1 16,3-12 0-16,1-8 0 15,1-7 1-15,-6-6 0 0,-4-6-1 16,-15 1-1-16,-10-5 0 16,-10 3 0-16,-7 1 0 15,-16 3-1-15,-8 3 0 16,-5 9-1-16,-6 4 1 0,-1 12 0 15,-4 6 1-15,1 11 0 16,1 2-1-16,2 13 1 16,6 5-1-16,3 4 0 15,9 3 0-15,11 1 0 16,8-3 0-16,9-1 1 0,18-8-1 16,13-8 0-16,11-3 0 15,12-4 0-15,3-14 0 0,7-4 0 16,2-7 0-16,-3-2 0 15,-8-5 0-15,-5 2 1 16,-9-3 0-16,-10 8 0 16,-12 2 0-16,-8 5-1 0,-7 7 1 15,-13 11 0-15,12 0-1 16,-12 9 0-16,0 12 0 16,-8 7 0-16,1 5 0 15,3 2 0-15,1 3 0 0,2-3 1 16,3 1 0-16,12-7-1 15,7-5 1-15,10-6 0 16,5-5-1-16,6-6-2 0,4-6-3 16,2-1-6-16,0-8-8 15,-1-14-9-15,-1 3-15 16,-8-11-11-16,7 2-9 16,-8-6-6-16,8-2 2 0,-1 1 6 15,-7-4 16-15</inkml:trace>
          <inkml:trace contextRef="#ctx0" brushRef="#br0" timeOffset="753.8717">2447-13 1 0,'33'-27'37'0,"1"6"10"16,-5-1 6-16,-7 6 1 16,-6 0-2-16,1 1-6 0,-8-2-6 15,0 4-8-15,-5 2-4 16,-2-2-7-16,-2 13-6 16,-4-13-5-16,4 13-4 15,-27 6-3-15,5 9 0 0,-3 8 0 16,-7 8 0-16,-2 8 0 15,1 4 0-15,2 3 0 16,4 0 0-16,8-1-1 0,7-6 0 16,12-2-1-16,6-9-1 15,12-3 1-15,10-10-1 16,2-6 1-16,8-7 0 16,4 0 0-16,7-15 0 0,-4-4 0 15,5-6 0-15,-2-5 0 16,0-3 1-16,-1-3-1 15,-5-5 0-15,-6 0 0 16,-6-1 0-16,-8-1 0 0,-4 7 0 16,-9 0-1-16,-2 8 1 15,-7 8-1-15,0 18 0 16,-19-9 0-16,-1 12 0 16,-4 19 0-16,-2 5 0 0,-2 5-1 15,-3 7 1-15,7-3-1 16,7 2 1-16,6-2 0 15,8-5-1-15,10-4 0 0,15-8 1 16,12-6 0-16,8-5-1 16,10-5 1-16,5-4 0 15,6-12 1-15,0-1-1 16,-3-8 1-16,-4-2 0 0,-5-6 1 16,-4-3-1-16,-7-6 0 15,-3 1 1-15,-12-4-1 16,-2 1 0-16,-3 3 0 15,-7 2 0-15,-2 5 0 0,-7 9-1 16,-4 4 1-16,0 18-1 16,0 0 0-16,-13-6 0 15,13 6 0-15,-15 18-1 0,11 2 1 16,4 3-1-16,8 3 1 16,7 4-1-16,5 2 1 15,3 2 0-15,2 1-1 16,3 0 1-16,1 0 0 0,-7-6 0 15,-6 4 0-15,-4-6 0 16,-8-1 0-16,-4-1 0 16,-14-3 1-16,-14-2-1 15,-10-3 0-15,-6-1-1 0,-10-6-3 16,7 3-15-16,-1-5-63 16,5-5-5-16,4-3-4 15,14-3-7-15,10-9-3 16</inkml:trace>
          <inkml:trace contextRef="#ctx0" brushRef="#br0" timeOffset="-778.5197">775-540 3 0,'19'-20'8'0,"-3"4"0"16,2-7 4-16,0 5 1 0,3-9 3 16,-3 5 0-16,5-5 5 15,-7-2 3-15,2 6 2 16,-4-9 2-16,-3 6 1 16,-4-9-2-16,-5 8-1 0,-2-8 1 15,-6 11-4-15,-8-3-1 16,-8 5-5-16,-4 7-2 15,-13 4-1-15,-2 9-3 16,-6 2-2-16,0 0-1 0,-3 11-2 16,7 8-2-16,2 5-2 15,4 8 1-15,12 7-2 16,2 10 0-16,8 14 1 16,6 12-2-16,1 15 1 0,1 18-1 15,1 8 1-15,2 13-1 16,-7 8 0-16,0 3-1 15,-4 4-1-15,-6 0 1 0,4-9-1 16,-6-9-2-16,-1-13-3 16,3-14-8-16,0-15-18 15,2-24-34-15,7-9-14 16,3-22-4-16,-5-17-4 16</inkml:trace>
        </inkml:traceGroup>
        <inkml:traceGroup>
          <inkml:annotationXML>
            <emma:emma xmlns:emma="http://www.w3.org/2003/04/emma" version="1.0">
              <emma:interpretation id="{BEBC77BB-11D4-45F7-B452-A4B0D3E9BE70}" emma:medium="tactile" emma:mode="ink">
                <msink:context xmlns:msink="http://schemas.microsoft.com/ink/2010/main" type="inkWord" rotatedBoundingBox="6933,993 10159,855 10258,3180 7032,3317"/>
              </emma:interpretation>
              <emma:one-of disjunction-type="recognition" id="oneOf1">
                <emma:interpretation id="interp5" emma:lang="en-IN" emma:confidence="0">
                  <emma:literal>waiting</emma:literal>
                </emma:interpretation>
                <emma:interpretation id="interp6" emma:lang="en-IN" emma:confidence="0">
                  <emma:literal>wanting</emma:literal>
                </emma:interpretation>
                <emma:interpretation id="interp7" emma:lang="en-IN" emma:confidence="0">
                  <emma:literal>ratting</emma:literal>
                </emma:interpretation>
                <emma:interpretation id="interp8" emma:lang="en-IN" emma:confidence="0">
                  <emma:literal>catting</emma:literal>
                </emma:interpretation>
                <emma:interpretation id="interp9" emma:lang="en-IN" emma:confidence="0">
                  <emma:literal>casting</emma:literal>
                </emma:interpretation>
              </emma:one-of>
            </emma:emma>
          </inkml:annotationXML>
          <inkml:trace contextRef="#ctx0" brushRef="#br0" timeOffset="3146.9519">5146-148 43 0,'-16'22'61'0,"-2"5"-3"0,2 26-18 16,1-21-34-16,0-6 0 15,7 2 0-15,4-5 1 16,1-3 2-16,3-5 2 0,0-15 1 16,14 8 1-16,4-12 1 15,5-7 0-15,1-12-1 16,2-3 1-16,5-11-2 15,1 0-1-15,-1-8-1 0,2 0 2 16,1-2-3-16,-7 4 1 16,6 2-3-16,-1 4-1 15,-2 9-2-15,-3 7-1 16,-3 8-1-16,-2 8 0 0,-1 5-1 16,-3 0-1-16,-6 11 1 15,1 1-1-15,-8 3 0 16,4-2 0-16,1-2 1 0,-10-11-1 15,12 16 0-15,-12-16 1 16,13 7 0-16,-13-7 0 16,0 0-1-16,0 0 0 15,1-9 1-15,-1 9-1 0,-18-14 1 16,3 9-1-16,-4 1 0 16,-2 4 0-16,-3 3 0 15,-3 7 1-15,-1 8-1 16,-2 4 0-16,3 8 0 0,2 5 0 15,-1 1 0-15,4 3-1 16,4-2 0-16,10-3 0 16,4 0 0-16,5-10 0 15,11-5 0-15,13-6 0 0,8-9 1 16,1-4 0-16,6-8 2 16,-3-5 1-16,0-9 1 15,-3-2 1-15,-1-3 0 0,-8-2 0 16,-5-2 1-16,-6 5-1 15,-1-2 0-15,-8 9-1 16,-1 2-1-16,2 6-2 16,-6 11 0-16,0 0-1 0,0 6 1 15,-2 11-1-15,2 4-1 16,0 4 1-16,9 3-4 16,-4-3-4-16,12 5-14 15,1-2-35-15,5-9-26 0,10-5-3 16,3-6-7-16,6-6-2 15</inkml:trace>
          <inkml:trace contextRef="#ctx0" brushRef="#br0" timeOffset="4706.4674">6230-154 41 0,'37'-43'72'16,"-7"2"1"-16,-2-4-3 16,-2 4-37-16,-6 0-9 15,0 6-5-15,-7 5-4 0,-6 5-1 16,-7 6 0-16,0 6 1 15,0 13-3-15,-14-9-2 16,0 11-2-16,-6 9-2 16,-2 11-1-16,-2 6-2 0,1 9 1 15,2 1-4-15,2 6 1 16,7 0 0-16,8 1-1 16,5-6 0-16,19-3-1 15,11-6 0-15,15-8-4 0,6-7 0 16,11-8-2-16,1-7 0 15,3-3 0-15,1-10 0 16,-1-9 0-16,-10-3 2 0,-2-8 1 16,-5-5 3-16,-3-9 2 15,-4-5-1-15,-4-8 2 16,-2-7-1-16,-2-2 1 16,1-2-1-16,-8-3 0 0,0 2 1 15,-6 2 0-15,-2 8 2 16,-9 8 0-16,1 7 2 15,-10 8-1-15,3 11 1 16,-5 6 1-16,0 5-1 0,0 17-1 16,0-11-3-16,0 11 1 15,-10 15-1-15,-5 14-1 16,1 9 1-16,-9 10-1 16,-1 9-1-16,-4 8 0 0,-1 9 1 15,7 2-3-15,-1-1-2 16,9-4 0-16,2-6-1 15,10-5 0-15,2-6 1 0,2-9-1 16,9-7 1-16,-3-11 2 16,7-7 2-16,-3-11 0 15,7-2 1-15,-6-7-1 16,3-7 1-16,4-8-1 0,3-8-1 16,1-6 1-16,2-4-1 15,1-2 1-15,-2-1-1 16,-2 5 1-16,0-1 0 15,-5 9 0-15,-4 8 1 0,-14 15 0 16,12 0 0-16,-12 12 0 16,0 12 0-16,0 6 0 15,-2 2 0-15,-2 5-1 16,-1-1 1-16,5-1-1 0,0-6-1 16,3-4 1-16,5-4 0 15,7-8 0-15,-1-4 0 16,6-7 1-16,3-2-1 15,-1-11 2-15,2-4-1 0,-1-5 0 16,-1-4 1-16,3-4 0 16,-7-1-1-16,-3 3 1 15,0 2-1-15,-4 3 0 0,-2 2 0 16,-4 8-1-16,-5 11 0 16,0 0 0-16,0 0 0 15,8 9 0-15,-8 6-1 0,0 3 1 16,0 0 0-16,-1 1 1 15,-2 2-1-15,3-6 0 16,0-1 0-16,0-14 2 16,3 15-2-16,-3-15 0 0,20 0 1 15,-5-4 0-15,-2-7 0 16,5-4 0-16,2-2 1 16,3-2-1-16,-3 1 0 15,-3 0-1-15,-2 4 1 0,2 3-2 16,-6 5 0-16,-11 6 1 15,16 0-1-15,-16 0 0 16,14 21 0-16,-6-9 0 16,-2 1 1-16,9-2 0 0,2-4 0 15,6 0 1-15,5-7-1 16,5 0 1-16,7-7 0 16,-3-4 0-16,2-4 0 15,1-5 0-15,-5 0 1 16,-6-4 0-16,-5-2-1 0,-8 1 1 15,-4 0 0-15,-7 0 0 16,-3 5 0-16,-2 1 0 16,-7 6 0-16,7 13-2 15,-15-13 1-15,15 13 0 0,-20 11-1 16,16 7 1-16,0 5-1 16,1 10 0-16,2 7 0 15,0 12 1-15,1 8-1 0,0 13 1 16,-3 10-1-16,0 12 0 15,-1 8 0-15,0 4 0 16,-7 9 0-16,-2-1-1 16,-6 1-1-16,-2-3 0 0,-6-7-1 15,-1-5 0-15,-12-10-2 16,1-10 2-16,-8-14 2 16,-2-12 0-16,-5-17 1 0,4-13 2 15,3-14 1-15,0-11-2 16,5-16 2-16,8-18-3 15,4-13 1-15,11-13-1 16,10-11 1-16,9-12 0 0,9-5-1 16,15-7 2-16,14 0 1 15,8-1 1-15,13 5 1 16,-3 7 1-16,8 10-1 16,2 10 0-16,-8 9 0 15,-2 15-1-15,-10 9-1 0,-12 15-1 16,-5 7-2-16,-5 9-1 15,-8 3-3-15,-8 10-2 16,-1 2-4-16,-1 5-8 16,-6-20-19-16,0 24-49 0,6-10-2 15,-6-14-6-15,22 9-4 16</inkml:trace>
          <inkml:trace contextRef="#ctx0" brushRef="#br0" timeOffset="5122.608">7347-779 32 0,'-66'33'89'15,"10"-5"-2"-15,10-7-5 0,13 1-5 16,21-13-44-16,18 0-12 16,22-9-8-16,27-4-5 15,23-10-3-15,24-7-3 16,19 1-11-16,5-7-26 0,8-3-43 16,13 2-5-16,-5 4-4 15,-5 1-7-15</inkml:trace>
          <inkml:trace contextRef="#ctx0" brushRef="#br0" timeOffset="4924.6421">8165-976 0 0,'-15'-54'95'0,"3"9"1"16,-3 9-6-16,6 11-6 15,-1 7-4-15,12 3-70 16,-8 3-16-16,6 12-40 15,-1-11-35-15,1 11-5 16,-17 0-6-16,-1 3-5 0</inkml:trace>
        </inkml:traceGroup>
        <inkml:traceGroup>
          <inkml:annotationXML>
            <emma:emma xmlns:emma="http://www.w3.org/2003/04/emma" version="1.0">
              <emma:interpretation id="{2A51090D-1913-4D2E-8DC8-CDC9E8CE264F}" emma:medium="tactile" emma:mode="ink">
                <msink:context xmlns:msink="http://schemas.microsoft.com/ink/2010/main" type="inkWord" rotatedBoundingBox="11300,972 12387,926 12464,2726 11377,2773"/>
              </emma:interpretation>
              <emma:one-of disjunction-type="recognition" id="oneOf2">
                <emma:interpretation id="interp10" emma:lang="en-IN" emma:confidence="0">
                  <emma:literal>of</emma:literal>
                </emma:interpretation>
                <emma:interpretation id="interp11" emma:lang="en-IN" emma:confidence="0">
                  <emma:literal>off</emma:literal>
                </emma:interpretation>
                <emma:interpretation id="interp12" emma:lang="en-IN" emma:confidence="0">
                  <emma:literal>of,</emma:literal>
                </emma:interpretation>
                <emma:interpretation id="interp13" emma:lang="en-IN" emma:confidence="0">
                  <emma:literal>Of</emma:literal>
                </emma:interpretation>
                <emma:interpretation id="interp14" emma:lang="en-IN" emma:confidence="0">
                  <emma:literal>if</emma:literal>
                </emma:interpretation>
              </emma:one-of>
            </emma:emma>
          </inkml:annotationXML>
          <inkml:trace contextRef="#ctx0" brushRef="#br0" timeOffset="7895.5275">9623-720 28 0,'0'0'60'16,"0"0"3"-16,0 0-6 0,0 0-2 16,11 3-17-16,-11-3-10 15,0 0-8-15,-5 1-7 16,5-1-3-16,-23 9-4 0,8 0-1 16,-3 4-2-16,-1 3 0 15,-5 8-1-15,2 4 0 16,-2 7-1-16,1 4 0 15,2 0-1-15,2 2 0 0,8-5-1 16,2 4 1-16,9-11-1 16,0-1 0-16,16-11 1 15,4-4 0-15,6-4 1 0,-1-5 0 16,5-4 1-16,0-4 0 16,1-6 1-16,-4-4-1 15,-3-4 1-15,-5-3-1 16,-7-3 0-16,-1-6-1 0,-9-1 0 15,-2-3 0-15,-12 2-1 16,-2-3 0-16,-8 5 0 16,-2 1-1-16,-3 3 1 15,2 5 0-15,2 4 1 0,6 4-2 16,-1-2 1-16,14 2-1 16,4-3 0-16,7-1 0 15,14-6-1-15,7-1 0 16,13-6 1-16,4-2 0 0,6-2 1 15,7-1 1-15,-1 0 0 16,0 3 1-16,-2 0-1 16,-2 3 1-16,-8 7 1 15,-5 3-1-15,-5 7 1 0,-8 0-2 16,-3 6 1-16,-6 6 0 16,-7 0 0-16,3 14 0 15,-9 7 0-15,3 14-1 16,-5 8 0-16,-3 11 0 0,0 15 0 15,-6 9 1-15,-3 9-2 16,-7 9 1-16,-3 4-1 16,-5 3-1-16,-6 5 0 15,-2 1-1-15,0 2 0 0,-7-1 0 16,3-2 1-16,2-4 0 16,4-9 1-16,3-6 1 15,9-13 1-15,5-8 1 16,10-17 0-16,2-14 0 0,13-13-1 15,7-7 1-15,8-11 0 16,2-6 0-16,3-15-2 16,6-8-1-16,-1-5-1 0,2-10 0 15,0-5-2-15,-3-9 0 16,-6-3-1-16,-2-5 0 16,-9 1 1-16,-6 0 1 15,-10 1 0-15,-4 4 1 0,-16 6 1 16,-8 6 0-16,-6 10 2 15,-9 9 0-15,-2 5 0 16,2 4 1-16,1 9 0 0,8 1-1 16,5 4 1-16,9-1 1 15,17 1-1-15,0 0 1 16,21-21 0-16,9 6 0 16,16 0 1-16,4-6 0 0,10-1 0 15,-1-3 1-15,7 1-1 16,-10 2-1-16,-2 4 0 15,-9 1-1-15,-11 2 0 16,-6 5 0-16,-9 4-1 0,-9 1-1 16,-10 5-1-16,0 0 0 15,0 0 0-15,-17 0-1 16,2 4-1-16,-4-1-2 16,9 3-4-16,-8-4-7 0,18-2-17 15,0 0-55-15,0 0 0 16,14 10-8-16,-4-10-3 15</inkml:trace>
          <inkml:trace contextRef="#ctx0" brushRef="#br0" timeOffset="14321.0134">10146-846 40 0,'-29'0'44'0,"-6"0"-10"16,2 8-6-16,-5 8-6 15,-1 2-4-15,2 7-5 16,-1 0-3-16,2 4-2 15,-4 0 0-15,11 1-2 0,-1-3 0 16,14 5 1-16,-2-1-2 16,18-8 1-16,7 2-1 15,13-13 0-15,19-6 0 16,1-6 1-16,15 0 1 0,-3-14-3 16,11-7 1-16,-9-2 0 15,-6-2-1-15,-2 4 1 16,-15 5-1-16,-11 1-1 0,-20 15 0 15,0 0 3-15,-23-2-1 16,-9 13 1-16,-12 14-1 16,-5 10 0-16,-6 15 0 15,-2 4-1-15,-1 8 0 0,8 0-3 16,5 5-2-16,11-4-2 16,11-1-2-16,21-9 0 15,7-6 0-15,21-5 0 16,12-8 0-16,9-4 2 0,15-6 1 15,-6-1 2-15,5-7 0 16,-10 3 0-16,-4-1 1 16,-11 2 0-16,-8 6 0 15,-12 4 2-15,-5 9 1 0,-10 0-1 16,-2 10 0-16,-11-2 1 16,4 7-1-16,-3-6-1 15,6-1 0-15,3-8-2 0,2-7-1 16,8-6 1-16,10-9-3 15,7-5-3-15,2-6-4 16,8-6-12-16,-7 1-22 16,2-5-26-16,8-6-6 0,-5-6-2 15</inkml:trace>
        </inkml:traceGroup>
        <inkml:traceGroup>
          <inkml:annotationXML>
            <emma:emma xmlns:emma="http://www.w3.org/2003/04/emma" version="1.0">
              <emma:interpretation id="{706B7955-062F-4C0D-8188-C1038145A909}" emma:medium="tactile" emma:mode="ink">
                <msink:context xmlns:msink="http://schemas.microsoft.com/ink/2010/main" type="inkWord" rotatedBoundingBox="13359,1317 15060,1244 15087,1880 13386,1953"/>
              </emma:interpretation>
              <emma:one-of disjunction-type="recognition" id="oneOf3">
                <emma:interpretation id="interp15" emma:lang="en-IN" emma:confidence="0">
                  <emma:literal>on</emma:literal>
                </emma:interpretation>
                <emma:interpretation id="interp16" emma:lang="en-IN" emma:confidence="0">
                  <emma:literal>an</emma:literal>
                </emma:interpretation>
                <emma:interpretation id="interp17" emma:lang="en-IN" emma:confidence="0">
                  <emma:literal>In</emma:literal>
                </emma:interpretation>
                <emma:interpretation id="interp18" emma:lang="en-IN" emma:confidence="0">
                  <emma:literal>On</emma:literal>
                </emma:interpretation>
                <emma:interpretation id="interp19" emma:lang="en-IN" emma:confidence="0">
                  <emma:literal>in</emma:literal>
                </emma:interpretation>
              </emma:one-of>
            </emma:emma>
          </inkml:annotationXML>
          <inkml:trace contextRef="#ctx0" brushRef="#br0" timeOffset="15316.4019">11474-640 49 0,'-4'-14'83'0,"4"-1"-3"15,0-1-4-15,5 1-5 16,3-1-59-16,8 4-5 0,6 5-2 16,2 1-3-16,4 4-1 15,4 2-1-15,4 9 0 16,-3 7 0-16,4 7-1 16,-6 6 0-16,-3 11 0 0,-5 4-1 15,-10 4 1-15,-9 5 0 16,-4 1 0-16,-14 0 0 15,-10 0 1-15,-7-2 0 16,-7-7 1-16,-1-7 2 16,-2-7 1-16,-2-6 1 0,8-8 0 15,1-9 1-15,9-8 0 16,7-4 1-16,5-11-2 16,10-13 0-16,3-4-1 15,7-5-1-15,11-6 0 0,4-7-2 16,9-1 0-16,5 0-1 15,3 2 0-15,6 7 0 16,1 3 0-16,1 4-2 16,-1 9 1-16,-3 7 0 0,-4 13 0 15,-3 6 0-15,-4 3 0 16,-4 10 0-16,-2 11 1 16,-5 8 0-16,-5 2-1 15,0 7 0-15,-1-2-2 0,-8 5 0 16,1-2 0-16,0-6 0 15,-3-5-1-15,-2-7 0 16,1-6 1-16,1-6 3 0,-5-12 0 16,18 4 2-16,-5-11 0 15,3-6 0-15,6-9 1 16,2-3 0-16,0-5-1 0,10-7 0 16,-1 0-1-16,6-1-1 15,-2 3 1-15,5 3-1 16,1 7-1-16,-4 5 0 15,-4 7 0-15,-4 9 1 0,-2 4-1 16,-6 6 2-16,-7 12 0 16,-3 5 0-16,-6 4 1 15,-2 4-1-15,1 1 2 16,-2 2-2-16,2-1 1 16,4-1 0-16,5-6-1 0,7-6 1 15,7-1-1-15,5-8 2 16,5-5-5-16,2-6 0 15,7 0-5-15,-1-5-5 0,0-7-13 16,-2 3-38-16,-5-7-19 16,-3-2-4-16,-2 1-3 15</inkml:trace>
        </inkml:traceGroup>
        <inkml:traceGroup>
          <inkml:annotationXML>
            <emma:emma xmlns:emma="http://www.w3.org/2003/04/emma" version="1.0">
              <emma:interpretation id="{C870F914-00D9-4138-97A1-EB506E4F4ACE}" emma:medium="tactile" emma:mode="ink">
                <msink:context xmlns:msink="http://schemas.microsoft.com/ink/2010/main" type="inkWord" rotatedBoundingBox="15980,1262 16609,1235 16623,1584 15995,1611"/>
              </emma:interpretation>
              <emma:one-of disjunction-type="recognition" id="oneOf4">
                <emma:interpretation id="interp20" emma:lang="en-IN" emma:confidence="0">
                  <emma:literal>a</emma:literal>
                </emma:interpretation>
                <emma:interpretation id="interp21" emma:lang="en-IN" emma:confidence="0">
                  <emma:literal>A</emma:literal>
                </emma:interpretation>
                <emma:interpretation id="interp22" emma:lang="en-IN" emma:confidence="0">
                  <emma:literal>.</emma:literal>
                </emma:interpretation>
                <emma:interpretation id="interp23" emma:lang="en-IN" emma:confidence="0">
                  <emma:literal>c</emma:literal>
                </emma:interpretation>
                <emma:interpretation id="interp24" emma:lang="en-IN" emma:confidence="0">
                  <emma:literal>@</emma:literal>
                </emma:interpretation>
              </emma:one-of>
            </emma:emma>
          </inkml:annotationXML>
          <inkml:trace contextRef="#ctx0" brushRef="#br0" timeOffset="15897.2199">14601-627 67 0,'-11'-18'90'0,"-4"-6"-4"16,-5 2-5-16,-1-2-4 15,2 0-65-15,-5 3-5 0,0 6-2 16,-6 1-3-16,-1 3-3 16,-2 7 0-16,-3 4-1 15,-5 7 0-15,2 8 0 16,2 7 0-16,-1 6 1 0,3 4-1 15,3 0 1-15,8 6 0 16,5-3 1-16,10 1-1 16,6-5 0-16,6-5 0 15,14-2 0-15,6-9 1 0,4-3 0 16,5-10 0-16,3-1 0 16,-4-12 1-16,-2-6 2 15,2-3 0-15,-7-1 0 16,-5-2 0-16,-3 1 0 0,-2 4 0 15,-5-1 0-15,-9 19-1 16,12-18-1-16,-12 18 0 16,0 0-1-16,0 0-1 0,0 0 0 15,7 12 0-15,-7-12 1 16,9 23-1-16,1-10-1 16,6 0-5-16,4-9-12 15,13 0-31-15,13 5-27 0,5-7-6 16,2-2-5-16,9 0-3 15</inkml:trace>
        </inkml:traceGroup>
        <inkml:traceGroup>
          <inkml:annotationXML>
            <emma:emma xmlns:emma="http://www.w3.org/2003/04/emma" version="1.0">
              <emma:interpretation id="{A455ACAA-B199-42DE-9DC5-E4E1BEC83F6D}" emma:medium="tactile" emma:mode="ink">
                <msink:context xmlns:msink="http://schemas.microsoft.com/ink/2010/main" type="inkWord" rotatedBoundingBox="17449,783 20627,648 20709,2558 17531,2693"/>
              </emma:interpretation>
              <emma:one-of disjunction-type="recognition" id="oneOf5">
                <emma:interpretation id="interp25" emma:lang="en-IN" emma:confidence="0">
                  <emma:literal>fine</emma:literal>
                </emma:interpretation>
                <emma:interpretation id="interp26" emma:lang="en-IN" emma:confidence="0">
                  <emma:literal>firm</emma:literal>
                </emma:interpretation>
                <emma:interpretation id="interp27" emma:lang="en-IN" emma:confidence="0">
                  <emma:literal>fin</emma:literal>
                </emma:interpretation>
                <emma:interpretation id="interp28" emma:lang="en-IN" emma:confidence="0">
                  <emma:literal>find</emma:literal>
                </emma:interpretation>
                <emma:interpretation id="interp29" emma:lang="en-IN" emma:confidence="0">
                  <emma:literal>frim</emma:literal>
                </emma:interpretation>
              </emma:one-of>
            </emma:emma>
          </inkml:annotationXML>
          <inkml:trace contextRef="#ctx0" brushRef="#br0" timeOffset="16758.423">15793-624 38 0,'0'0'73'0,"20"0"-9"16,-20 0-19-16,13-1-6 16,-13 1-9-16,16-13-8 15,-6 1-6-15,-4 1-5 0,5-10-3 16,-2 0-2-16,1-11 0 15,2 3 2-15,-5-11 0 16,-1 0 3-16,0-7-3 0,0 1 2 16,0-3-2-16,-2-2-1 15,0 3-2-15,-1 3-1 16,3 4 0-16,-3 7-2 16,0 6 1-16,-2 3-1 15,0 7-2-15,-1 18 0 0,0-13 0 16,0 13 0-16,0 18-2 15,0 7 0-15,-5 11 0 16,-2 12 0-16,-5 16 0 0,0 12 2 16,-5 13 0-16,-8 9 1 15,-3 9-1-15,-4 10 0 16,-3 6 0-16,2 3 0 16,-3 1 0-16,2 1-2 0,3-6 2 15,4-3-1-15,10-13 0 16,6-9-1-16,10-14 1 15,1-12 0-15,9-15 0 0,13-13 1 16,5-14-1-16,3-16 1 16,3-10-1-16,0-9 2 15,-1-14-1-15,-2-9 0 16,-6-14-1-16,-4-8-1 0,-5-7 1 16,-5-5-1-16,-4-5 1 15,-5-7-1-15,1 0 2 16,-11-3-1-16,-5 3 2 15,-4 5 1-15,-3 1 1 0,-2 8 0 16,-2 6 0-16,0 6 1 16,4 7-2-16,4 2 0 15,5 5 0-15,6 3-2 0,6 0 0 16,7 2 0-16,12-2-1 16,10-4-1-16,5 1 1 15,7 4 0-15,1-1 1 16,3 4-1-16,-3 4 2 15,-2 5-2-15,-6 8 2 0,-6 9-1 16,-4 2 1-16,-8 13-1 16,-3 6 1-16,-2 5 0 15,-1 4-1-15,-5 2 0 16,0 2-2-16,1-6-3 0,3 4-11 16,-5 8-43-16,8-20-19 15,6-3-7-15,4-11-4 16,4-4 0-16</inkml:trace>
          <inkml:trace contextRef="#ctx0" brushRef="#br0" timeOffset="16891.5084">16538-900 1 0,'15'-30'67'16,"1"2"-2"-16,0 4-16 15,-1 16-28-15,-4-6-78 16,-1 5-9-16,2 6 0 0</inkml:trace>
          <inkml:trace contextRef="#ctx0" brushRef="#br0" timeOffset="17298.8478">16609-655 50 0,'12'8'69'0,"0"-3"-9"0,3-2-10 15,-1-3-12-15,3-2-12 16,-1-8-7-16,-3-2-6 16,4-7-2-16,-3 1-3 0,2-7 0 15,-1 1-1-15,0-1-1 16,0-2 2-16,-2 2-2 16,0 3 2-16,-2 2-4 15,-3 4 0-15,-2 4-2 0,-6 12-1 16,10-17 0-1,-10 17-2-15,0 0 1 0,12 2-1 16,-12-2 0-16,11 27 1 0,-1-9-1 16,-5 7 1-16,6 0-1 15,-1 3 1-15,0 0 0 16,2 1 0-16,-1 2-1 16,1-6 2-16,0-1 0 15,1-3-1-15,0-1 1 0,0-5-1 16,3-2-5-16,-16-13-14 15,22 6-53-15,3-6-5 16,-1-6-5-16,2-9-4 16</inkml:trace>
          <inkml:trace contextRef="#ctx0" brushRef="#br0" timeOffset="17981.8479">17343-890 47 0,'0'0'81'0,"9"-18"-1"15,-9 18-4-15,12 18-10 16,-12-18-53-16,14 11-5 0,-6 2-4 16,-3 3-2-16,-2 8-1 15,-2 3-1-15,-1 5 0 16,-1 1-2-16,-3 1-1 16,0-3 0-16,-4 0-2 0,2-7 3 15,5-5 0-15,1-3 4 16,0-16 1-16,0 17 4 15,0-17 0-15,0 0 1 16,11-7 1-16,-1-4-2 0,2-8 0 16,3-2-2-16,3-5-2 15,-1-2-1-15,6-2-1 16,4 2 0-16,-2 0-1 16,6 5 0-16,-2 5-1 0,1-1 2 15,1 10-2-15,-2 1 1 16,2 7-1-16,-5 1 2 15,-4 3-2-15,-4 7 1 16,-2 5-1-16,-5 2 0 0,-1-1 1 16,-6 3-1-16,-1-1 2 15,-2 0-2-15,2-4 2 16,1-1 0-16,-4-13 0 16,12 14 0-16,-1-11-1 0,6-3 2 15,6-3-1-15,1-5 1 16,4-3 0-16,3-2 1 15,1-2 1-15,-2 2-1 16,-5-1 1-16,-3 5 0 0,-6 0 1 16,-16 9-2-16,15-5 1 15,-15 5-1-15,0 7 0 16,0 4-1-16,0 6-1 16,0 0 1-16,8 1-2 0,8 1 1 15,17 0-3-15,13-6-3 16,12 0-4-16,9-9-2 15,6-2-1-15,-3 0 0 0,1-5 0 16,-11-4 2-16,-11-4 3 16,-17 2 2-16,-11-1 2 15,-21 10-5-15,8-19-19 16,-8 19-45-16,-12-13-2 0,-17 6-8 16,-10-3-4-16</inkml:trace>
        </inkml:traceGroup>
      </inkml:traceGroup>
    </inkml:traceGroup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1:36.48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8848089-2332-4051-9236-45B4492665BC}" emma:medium="tactile" emma:mode="ink">
          <msink:context xmlns:msink="http://schemas.microsoft.com/ink/2010/main" type="inkDrawing" rotatedBoundingBox="1367,3626 22462,2511 22476,2765 1381,3881" semanticType="underline" shapeName="Other">
            <msink:sourceLink direction="with" ref="{73A5E2FF-1527-4A56-B2A1-5111B232B781}"/>
          </msink:context>
        </emma:interpretation>
      </emma:emma>
    </inkml:annotationXML>
    <inkml:trace contextRef="#ctx0" brushRef="#br0">13 1231 81 0,'-28'0'85'0,"10"0"-5"15,18 0-4-15,-1-21-3 16,10 8-69-16,25-1-6 16,10 0-3-16,19 0-2 0,7 0-3 15,21-3 0-15,16 0 0 16,15 0-1-16,8-1 2 16,18 0 1-16,14 2 4 15,8-2 3-15,14 2 3 0,10-3 2 16,8 2 1-16,9-2 1 15,12 0 2-15,9 1 0 16,9 2-1-16,14-1 1 16,15-2-3-16,6 4-1 0,5-4 2 15,20 3-3-15,0-1-1 16,15-2-1-16,-4 1-1 16,8-1 1-16,5-2 0 15,3 1 0-15,10 1 0 0,1 0 1 16,6-3 0-16,4 1 0 15,2 0 2-15,8-2-3 16,2-1 1-16,6 5-1 0,3-8-1 16,5 6 0-16,3-1 0 15,2 1 0-15,8 2-1 16,-6 1 1-16,-2 2 1 16,-1 2-1-16,-2-2 0 0,1 2 1 15,-5-1-1-15,5 1 0 16,-5 0 0-16,2-3 0 15,4 2 0-15,0 3 1 0,3 0-1 16,-6 1 0-16,3 0 0 16,-8-2 0-16,-6 3 1 15,-3-1-1-15,-8-4 1 16,-4 6 0-16,-7-4 1 0,-8 0 0 16,-13 0-1-16,-10 3 1 15,-15-1-1-15,-18 0 0 16,-22 2-1-16,-28-1 2 15,-21-1 0-15,-31 0 2 0,-25 0 0 16,-28 1 1-16,-20-1 0 16,-27 2 0-16,-14 1 0 15,-24 2-4-15,-11-2-4 0,-6 8-14 16,-14 15-54-16,-8-15-11 16,0 0-5-16,-8 0-8 15,-8 0 0-15</inkml:trace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1:37.77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090BD9E-08D2-47D1-B0EC-2C1C86B0267F}" emma:medium="tactile" emma:mode="ink">
          <msink:context xmlns:msink="http://schemas.microsoft.com/ink/2010/main" type="writingRegion" rotatedBoundingBox="1799,4940 9019,4185 9372,7562 2152,8316"/>
        </emma:interpretation>
      </emma:emma>
    </inkml:annotationXML>
    <inkml:traceGroup>
      <inkml:annotationXML>
        <emma:emma xmlns:emma="http://www.w3.org/2003/04/emma" version="1.0">
          <emma:interpretation id="{BAA435E3-009B-461A-A0C0-18D8ACDF9C51}" emma:medium="tactile" emma:mode="ink">
            <msink:context xmlns:msink="http://schemas.microsoft.com/ink/2010/main" type="paragraph" rotatedBoundingBox="1799,4940 9019,4185 9152,5459 1932,62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E1E2E94-FBC4-45D3-98F5-4440ADF5D24B}" emma:medium="tactile" emma:mode="ink">
              <msink:context xmlns:msink="http://schemas.microsoft.com/ink/2010/main" type="inkBullet" rotatedBoundingBox="1850,5427 2059,5405 2075,5563 1867,5585"/>
            </emma:interpretation>
            <emma:one-of disjunction-type="recognition" id="oneOf0">
              <emma:interpretation id="interp0" emma:lang="en-IN" emma:confidence="0">
                <emma:literal>.</emma:literal>
              </emma:interpretation>
              <emma:interpretation id="interp1" emma:lang="en-IN" emma:confidence="0">
                <emma:literal>9</emma:literal>
              </emma:interpretation>
              <emma:interpretation id="interp2" emma:lang="en-IN" emma:confidence="0">
                <emma:literal>a</emma:literal>
              </emma:interpretation>
              <emma:interpretation id="interp3" emma:lang="en-IN" emma:confidence="0">
                <emma:literal>8</emma:literal>
              </emma:interpretation>
              <emma:interpretation id="interp4" emma:lang="en-IN" emma:confidence="0">
                <emma:literal>`</emma:literal>
              </emma:interpretation>
            </emma:one-of>
          </emma:emma>
        </inkml:annotationXML>
        <inkml:trace contextRef="#ctx0" brushRef="#br0">-1025 604 19 0,'10'-11'82'0,"-10"11"3"0,0-11-7 15,0 11-5-15,0 0-33 16,-15-13-34-16,15 13-1 16,0 0-4-16,0 0-3 0,0 0-1 15,0 0 0-15,0 0 0 16,0 0 1-16,0 0 2 15,8-3 0-15,-8 3 2 16,16-12 1-16,-16 12 3 0,19-17 1 16,-19 17 0-16,10-23 1 15,-10 12-1-15,-4-4 1 16,-8 6-1-16,-4 2-2 0,-4 1-1 16,-3 3-3-16,-2 0-4 15,-1 3-6-15,-2 0-14 16,3-2-49-16,3 4-9 15,8 2-5-15,14-4-6 0</inkml:trace>
      </inkml:traceGroup>
      <inkml:traceGroup>
        <inkml:annotationXML>
          <emma:emma xmlns:emma="http://www.w3.org/2003/04/emma" version="1.0">
            <emma:interpretation id="{5A19C922-6EED-4BD7-9FB5-99B2B5513F14}" emma:medium="tactile" emma:mode="ink">
              <msink:context xmlns:msink="http://schemas.microsoft.com/ink/2010/main" type="line" rotatedBoundingBox="3009,4813 9019,4185 9152,5459 3142,6086"/>
            </emma:interpretation>
          </emma:emma>
        </inkml:annotationXML>
        <inkml:traceGroup>
          <inkml:annotationXML>
            <emma:emma xmlns:emma="http://www.w3.org/2003/04/emma" version="1.0">
              <emma:interpretation id="{500C614D-D5B6-45B9-9A78-DF2F162A175E}" emma:medium="tactile" emma:mode="ink">
                <msink:context xmlns:msink="http://schemas.microsoft.com/ink/2010/main" type="inkWord" rotatedBoundingBox="3009,4813 9019,4185 9152,5459 3142,6086"/>
              </emma:interpretation>
              <emma:one-of disjunction-type="recognition" id="oneOf1">
                <emma:interpretation id="interp5" emma:lang="en-IN" emma:confidence="0">
                  <emma:literal>Internal</emma:literal>
                </emma:interpretation>
                <emma:interpretation id="interp6" emma:lang="en-IN" emma:confidence="0">
                  <emma:literal>Internat</emma:literal>
                </emma:interpretation>
                <emma:interpretation id="interp7" emma:lang="en-IN" emma:confidence="0">
                  <emma:literal>Intanab</emma:literal>
                </emma:interpretation>
                <emma:interpretation id="interp8" emma:lang="en-IN" emma:confidence="0">
                  <emma:literal>Intemab</emma:literal>
                </emma:interpretation>
                <emma:interpretation id="interp9" emma:lang="en-IN" emma:confidence="0">
                  <emma:literal>Internet</emma:literal>
                </emma:interpretation>
              </emma:one-of>
            </emma:emma>
          </inkml:annotationXML>
          <inkml:trace contextRef="#ctx0" brushRef="#br0" timeOffset="406.4922">83 145 11 0,'-14'10'89'16,"4"-2"1"-16,10-8-7 15,-21 5-4-15,21-5-1 0,-38-4-72 16,46-3-3-16,18-3-2 16,12-3 0-16,12-2 0 15,9 0 0-15,12-2 0 16,4-1-1-16,5 0 1 0,3 4-1 16,-4 2 0-16,-5 3 1 15,-5 3-1-15,-8 1 0 16,-7 3-1-16,-9 2-1 15,-3 0-5-15,-8 0-8 0,-4 4-25 16,3 3-37-16,-13-1-5 16,-7 1-6-16,-13-7-3 15</inkml:trace>
          <inkml:trace contextRef="#ctx0" brushRef="#br0" timeOffset="972.9415">316 1055 1 0,'-32'4'88'16,"6"1"2"-16,6-1-6 0,7-4-5 15,13 0-1-15,0-10-68 16,16-1-5-16,15-2-1 15,6-2-1-15,14-1-2 16,6-3 1-16,7 0-2 0,0 0-1 16,3 4-2-16,-1 0 0 15,0 3-3-15,-11 1-2 16,0 3-6-16,-11 1-8 16,0-1-17-16,-9 5-17 0,-3-3-22 15,3-3-5-15,-3-2-2 16</inkml:trace>
          <inkml:trace contextRef="#ctx0" brushRef="#br0" timeOffset="704.5622">716 164 4 0,'-11'2'83'15,"11"-2"1"-15,-16 3-4 0,16-3-4 16,0-35-16-16,0 35-52 16,5 9-3-16,3 7-3 15,-3 9 0-15,2 7 0 16,-5 8-2-16,-2 6 1 0,0 8-1 15,-9 4 1-15,0 5 0 16,-2 1 0-16,-1 1 0 16,-5 1 0-16,5-1-1 0,0 1-2 15,-3-3-6-15,2-6-15 16,-2-16-45-16,5 4-10 16,4-11-4-16,-1-5-6 15</inkml:trace>
          <inkml:trace contextRef="#ctx0" brushRef="#br0" timeOffset="1434.0729">1461 518 10 0,'26'-22'78'0,"-1"6"3"15,2 2-5-15,-3 3-4 16,7 11-48-16,-12 0-10 15,-3 11-4-15,-4 9-5 16,-6 7-3-16,-3 4-1 0,-3 9 1 16,-4 1 0-16,-9 5 0 15,1-3 2-15,-3-1-2 16,-1-6 1-16,2-1-1 16,-3-10 1-16,9-5 1 0,-3-7 1 15,11-13-1-15,0 0 1 16,0 0-1-16,-5-19 1 15,6-2-1-15,10-7-1 0,1-5-2 16,5-2 0-16,-2-4-1 16,4 1 0-16,4-1 0 15,-1 3-1-15,3 5 1 16,-1 4 0-16,0 6 1 16,-1 7 0-16,-1 6 0 0,0 8 0 15,1 4 1-15,-6 14 0 16,-3 2 0-16,3 7-1 15,-5 5 1-15,1 2-1 0,2 0-2 16,-4-1-1-16,0-1-5 16,1-6-7-16,-4-5-14 15,-8-21-44-15,21 18-7 16,-7-18-8-16,2-6-3 0</inkml:trace>
          <inkml:trace contextRef="#ctx0" brushRef="#br0" timeOffset="1820.1069">2255 100 22 0,'33'-49'46'0,"-9"3"3"16,2 6-4-16,-5 3 0 16,2 5-3-16,-7 7-4 15,-1 3-6-15,-3 7-4 0,-4 4-5 16,-8 11-4-16,0 0-4 15,0 0-4-15,0 0-3 16,8 15-2-16,-8 9-1 16,-1 4-1-16,-3 10 0 0,0 5 1 15,1 8-1-15,2 5-1 16,-2 4 0-16,3 5 0 16,0 3-2-16,0 1 0 15,-3-1-1-15,3 0 1 0,6-6-1 16,-1-7 1-16,6-8-1 15,2-7 0-15,6-10 0 16,3-10-1-16,4-10-2 16,2-5-4-16,-1-5-8 0,10-11-14 15,-15-2-33-15,5-13-20 16,0-2-6-16,-3-6-4 16,-2-2 7-16</inkml:trace>
          <inkml:trace contextRef="#ctx0" brushRef="#br0" timeOffset="2024.7141">2346 316 67 0,'0'0'84'0,"16"-11"-3"0,20-9-5 16,11-1-10-16,6-21-75 15,4 11-45-15,8 6-18 16,-2-1-6-16,-4 7-5 16,-13 2 5-16</inkml:trace>
          <inkml:trace contextRef="#ctx0" brushRef="#br0" timeOffset="3866.9586">2932 380 25 0,'0'13'79'0,"0"-13"0"16,0 12 1-16,0-12-5 15,17-6-50-15,-6-5-17 16,4-1-2-16,-3-5 0 0,1-2-3 16,3-2-3-16,-5 0-1 15,0-3 0-15,-3 5 2 16,-5 0 5-16,-1 2 0 15,0 4 1-15,-2 13-1 0,0-13 0 16,0 13-2-16,-20 0-1 16,3 11-1-16,-3 4-1 15,-4 6-2-15,-3 6 1 16,-5 3-1-16,4 1 1 16,0 3-1-16,4 1 1 0,1-2-1 15,10-1 1-15,4-3-1 16,9-6 1-16,0-3 0 15,19-5 0-15,5-8 0 0,5-7 1 16,11 0-1-16,0-8 1 16,4-6 0-16,2-6-1 15,2-2 1-15,-4-4 0 16,1-1 0-16,-4-6-1 0,-3 1 1 16,-1-4 0-16,-5 1-1 15,1 0 1-15,-5 3-1 16,-5 5 0-16,-3 2 0 0,-6 10 0 15,1 2 0-15,-15 13-1 16,14-3 1-16,-14 3 0 16,6 14-1-16,-6 3 1 15,0 5 0-15,-1 4 0 0,-2 3 0 16,2 0 0-16,0 0 0 16,-1 2-1-16,2-1 1 15,0-4 1-15,2-2-1 16,6-5 0-16,-3-4 0 15,-5-15 1-15,25 15 0 0,-4-13-1 16,1-4 1-16,3-9-2 16,1-6 1-16,1-3-1 15,1-4 0-15,3-5 0 0,-4-4 0 16,-3-1 0-16,0-3 1 16,-2 1-1-16,-5 3 2 15,-1 1-1-15,2 3 0 16,-5 7 0-16,3 4 0 0,-1 5 0 15,-3 5 0-15,3 8 1 16,-5 0-1-16,-10 0 1 16,21 24-1-16,-11-5 0 15,-2 9 1-15,-2 2-1 0,-5 5 1 16,-1 1-1-16,0-1 0 16,-5 0 0-16,-3-2 0 15,-4-4 1-15,3-8-1 16,-1-3 1-16,2-5-1 0,8-13 1 15,0 0 0-15,0 0-1 16,0 0 1-16,0-22 0 16,8 2-1-16,7-6 0 0,2-7 0 15,6-2-1-15,0-2 1 16,2 1-1-16,3 3 0 16,-2 3 0-16,0 7 1 15,-1 3-1-15,0 7 1 0,-6 9 0 16,1 4 1-16,-7 6-1 15,-2 7 1-15,-4 9-1 16,-2 3 1-16,2 4-1 16,-4 3 1-16,-1-3-1 0,2 0-1 15,10-5 0-15,-2-6-3 16,11-2-2-16,2-10-3 16,11-4-2-16,0-2-1 0,14-10-1 15,6-4 1-15,-2-7 2 16,4-2 3-16,-1-4 4 15,-2-2 2-15,-1-4 3 16,1 1 1-16,-11-3 0 0,-6 1 1 16,-1 2 2-16,-10 4-1 15,-3 2 2-15,-9 5-1 16,-6 4 0-16,-9 4 0 0,0 13-1 16,-21-6 0-16,1 7 0 15,-10 8-1-15,-2 9-1 16,-7 1 1-16,-4 5-1 15,3 2 1-15,4 3-2 0,0-1 1 16,5 0-2-16,9-5 0 16,13-1-1-16,6-7-1 15,3-15 0-15,16 16-1 16,8-16 1-16,5 0 0 0,3-9 0 16,-1-2 0-16,1-2 1 15,-3 0 0-15,-5-2 0 16,-3 5 0-16,-7 0 0 15,0 2 0-15,-14 8 0 0,13-1 0 16,-13 1 0-16,7 10-1 16,-4 3 1-16,-2 5 0 15,0 0 0-15,2 4 0 0,4-3 0 16,2 0 0-16,3-5 0 16,5-5 0-16,6-6 0 15,8-3 1-15,7-4-1 16,1-11 0-16,7-6 0 0,9-3 0 15,-4-5 0-15,3-2 0 16,0-5 0-16,-1-3 0 16,-3-3 0-16,-2-5 0 15,-5 0 0-15,-5-5 1 0,2-1-1 16,-3-6 0-16,-3 0 0 16,3-3 0-16,-3-4 0 15,-5 2 1-15,0 2-1 0,-7 6 1 16,1 4 1-16,-7 8-1 15,-5 6 1-15,-2 10-1 16,-6 12 0-16,-3 16 0 16,0 0-1-16,0 0 0 0,-19 21-1 15,5 15 1-15,-12 12 0 16,1 10 0-16,-8 13 0 16,3 7 1-16,-5 8 0 15,3 4 1-15,1 1-1 0,3-5 1 16,7-4 1-16,7-5 1 15,10-10 1-15,4-9-1 16,14-12 1-16,19-10 0 16,5-13-1-16,13-11-1 0,3-10-4 15,0-7-2-15,2-9-4 16,-10-6-5-16,-1-3-7 16,-14-1-2-16,-11 2-5 0,-12 7-4 15,-8 15-13-15,-9-6-37 16,-25 12-2-16,-11 16 0 15,-24 8 14-15</inkml:trace>
        </inkml:traceGroup>
      </inkml:traceGroup>
    </inkml:traceGroup>
    <inkml:traceGroup>
      <inkml:annotationXML>
        <emma:emma xmlns:emma="http://www.w3.org/2003/04/emma" version="1.0">
          <emma:interpretation id="{7B5FAA99-781D-41C7-AA5D-F6833DC737C2}" emma:medium="tactile" emma:mode="ink">
            <msink:context xmlns:msink="http://schemas.microsoft.com/ink/2010/main" type="paragraph" rotatedBoundingBox="2237,7286 8913,6471 9041,7516 2365,83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D3920B-5588-429F-B721-402125150F25}" emma:medium="tactile" emma:mode="ink">
              <msink:context xmlns:msink="http://schemas.microsoft.com/ink/2010/main" type="inkBullet" rotatedBoundingBox="2299,7789 2477,7767 2493,7900 2315,7922"/>
            </emma:interpretation>
            <emma:one-of disjunction-type="recognition" id="oneOf2">
              <emma:interpretation id="interp10" emma:lang="en-IN" emma:confidence="0">
                <emma:literal>a</emma:literal>
              </emma:interpretation>
              <emma:interpretation id="interp11" emma:lang="en-IN" emma:confidence="0">
                <emma:literal>D</emma:literal>
              </emma:interpretation>
              <emma:interpretation id="interp12" emma:lang="en-IN" emma:confidence="0">
                <emma:literal>X</emma:literal>
              </emma:interpretation>
              <emma:interpretation id="interp13" emma:lang="en-IN" emma:confidence="0">
                <emma:literal>9</emma:literal>
              </emma:interpretation>
              <emma:interpretation id="interp14" emma:lang="en-IN" emma:confidence="0">
                <emma:literal>8</emma:literal>
              </emma:interpretation>
            </emma:one-of>
          </emma:emma>
        </inkml:annotationXML>
        <inkml:trace contextRef="#ctx0" brushRef="#br0" timeOffset="4433.1195">-688 2894 45 0,'12'-1'86'0,"-12"1"-3"16,13 0-5-16,-13 0-4 15,0 0-42-15,0 0-28 0,8 10-1 16,-8-10 0-16,10 16-2 16,-10-16 0-16,16 17 0 15,-16-17 0-15,17 6 0 16,-17-6 1-16,20-5 0 0,-20 5 0 16,19-25 1-16,-11 8 1 15,-4-2 1-15,-4 1 0 16,0 2 0-16,-11 0 0 15,-5 8-1-15,-4 3 0 0,-4 5-2 16,-4 0-2-16,2 9-6 16,0-3-11-16,8-6-42 15,18 0-22-15,-12 10-4 0,12-10-6 16,19 0-3-16</inkml:trace>
      </inkml:traceGroup>
      <inkml:traceGroup>
        <inkml:annotationXML>
          <emma:emma xmlns:emma="http://www.w3.org/2003/04/emma" version="1.0">
            <emma:interpretation id="{5531E216-15F6-403E-8907-E66E8D54D740}" emma:medium="tactile" emma:mode="ink">
              <msink:context xmlns:msink="http://schemas.microsoft.com/ink/2010/main" type="line" rotatedBoundingBox="3219,7167 8913,6471 9041,7516 3346,8211"/>
            </emma:interpretation>
          </emma:emma>
        </inkml:annotationXML>
        <inkml:traceGroup>
          <inkml:annotationXML>
            <emma:emma xmlns:emma="http://www.w3.org/2003/04/emma" version="1.0">
              <emma:interpretation id="{8ADDFA91-E768-4BE9-AA0F-A9CB56A8AAAC}" emma:medium="tactile" emma:mode="ink">
                <msink:context xmlns:msink="http://schemas.microsoft.com/ink/2010/main" type="inkWord" rotatedBoundingBox="3219,7167 8913,6471 9041,7516 3346,8211">
                  <msink:destinationLink direction="with" ref="{6DF7EB1A-7BFB-4000-996A-0626E1A04B67}"/>
                </msink:context>
              </emma:interpretation>
              <emma:one-of disjunction-type="recognition" id="oneOf3">
                <emma:interpretation id="interp15" emma:lang="en-IN" emma:confidence="0">
                  <emma:literal>External</emma:literal>
                </emma:interpretation>
                <emma:interpretation id="interp16" emma:lang="en-IN" emma:confidence="0">
                  <emma:literal>Extern al</emma:literal>
                </emma:interpretation>
                <emma:interpretation id="interp17" emma:lang="en-IN" emma:confidence="0">
                  <emma:literal>Extern at</emma:literal>
                </emma:interpretation>
                <emma:interpretation id="interp18" emma:lang="en-IN" emma:confidence="0">
                  <emma:literal>Extern all</emma:literal>
                </emma:interpretation>
                <emma:interpretation id="interp19" emma:lang="en-IN" emma:confidence="0">
                  <emma:literal>Ex thermal</emma:literal>
                </emma:interpretation>
              </emma:one-of>
            </emma:emma>
          </inkml:annotationXML>
          <inkml:trace contextRef="#ctx0" brushRef="#br0" timeOffset="6039.1298">2538 1986 1 0,'14'-9'88'0,"-14"9"3"16,18-11-5-16,-18 11-7 0,0 0 0 15,0 0-72-15,1 7-2 16,-1 12-1-16,-9 5-2 15,-1 10 0-15,1 7-1 16,-8 8 2-16,-3 8-1 0,-5 6 2 16,-1 4 0-16,0 3 0 15,-5 0 1-15,6-1-1 16,-3-5-1-16,6-7 0 16,6-6-1-16,3-10-1 0,7-9 0 15,6-13 0-15,3-8-2 16,10-8-1-16,8-6-2 15,4-13-4-15,3-4-4 0,2-3-9 16,-2-8-15-16,3-8-28 16,5 2-21-16,-11-1-4 15,-2 0-3-15</inkml:trace>
          <inkml:trace contextRef="#ctx0" brushRef="#br0" timeOffset="6229.2096">2394 2375 3 0,'-29'6'94'16,"6"-3"-2"-16,12-3-3 16,11 0-8-16,0-15 1 15,11-3-68-15,27 2-10 16,-2-7-8-16,13 6-11 0,1-9-11 16,5 10-21-16,-5 3-19 15,-2 6-19-15,-4 5-6 16,-10 2 0-16</inkml:trace>
          <inkml:trace contextRef="#ctx0" brushRef="#br0" timeOffset="6819.2059">2825 2561 54 0,'-10'23'89'0,"4"-7"-3"15,6-16-5-15,-10 20-22 0,10-20-26 16,11-6-12-16,2-5-10 15,5-7-5-15,2-2-3 16,4 0-2-16,1-6-1 16,-3 2-1-16,-1-1 1 0,-2 1-1 15,-9 0 1-15,2 5 0 16,-10 2 2-16,0 1-1 16,-2 4 1-16,0 12-1 15,-12-11 0-15,1 11 0 0,-5 4 0 16,0 8 0-16,-4 6-1 15,-5 7 1-15,1 4 0 16,1 3 0-16,-1 7 0 16,6-1 0-16,4 2 0 0,7-4 0 15,7 0 0-15,0-7 0 16,18-4-1-16,5-8 0 16,6-8 0-16,7-5 0 0,6-4-1 15,5 0 1-15,3-13-1 16,0-4 0-16,4-4 0 15,-7-3-1-15,-4-5 1 16,-3 0 0-16,-1-5-1 0,-9-1 0 16,-2-1 0-16,0 1 1 15,-5 7 0-15,-5 4 0 16,0 3 0-16,-5 6 1 16,-2 7 0-16,-11 8 1 15,16 0 0-15,-13 13 0 0,-3 3 0 16,0 4-1-16,-2 5 1 15,2 3-1-15,-1 0 0 16,0 1-1-16,1-3 0 0,4-5-2 16,6-2-6-16,4-8-13 15,6-17-45-15,5 6-12 16,1-1-6-16,2-6-7 16,-2-7 3-16</inkml:trace>
          <inkml:trace contextRef="#ctx0" brushRef="#br0" timeOffset="7287.3578">3879 2347 34 0,'14'-18'87'0,"0"4"-2"15,3 1-4-15,3 2-3 16,-20 11-48-16,20-14-14 16,10 14-6-16,-5 0-5 0,-1 3-3 15,-1 9 0-15,-1 4-1 16,-12 7-1-16,1-1 1 15,-7 6 1-15,-4 0 2 0,-2 3-1 16,-9-4 2-16,0 1 0 16,-1-4 0-16,1-7-1 15,-2-2 1-15,13-15-1 0,-12 17-1 16,12-17-1-16,0 0-1 16,-4-12-1-16,4-4 1 15,5-7-1-15,5-2-2 16,6-6 1-16,2-5-1 15,5 1 1-15,5-1-1 16,2 5 0-16,1 5 0 0,1 2 1 16,-5 8 0-16,0 5 0 15,-3 9 1-15,-4 2 0 16,-1 8 0-16,-6 6 0 0,0 3 1 16,-3 7 0-16,0 1 0 15,-3 3 0-15,-1 0-1 16,-2-4 0-16,0 4-2 0,-2-7-2 15,4 0-6-15,-6-5-12 16,0-16-32-16,6 15-27 16,-6-15-5-16,24 6-5 15,-7-6-1-15</inkml:trace>
          <inkml:trace contextRef="#ctx0" brushRef="#br0" timeOffset="8183.0409">5061 2212 42 0,'23'-16'73'0,"-7"2"-4"0,-8 0-10 16,-8 14-17-16,0-11-12 16,0 11-6-16,-23 0-6 15,1 0-3-15,-9 6-3 0,0 3-3 16,-4 1-1-16,-4 4 1 15,2 2-1-15,-2 3-1 16,5 3-3-16,-1 2-1 0,10-3 0 16,1 4 0-16,8-3-1 15,5-1-1-15,8-3-2 16,3-6 0-16,11-3 0 16,9-5-1-16,4-4 0 0,4 0 0 15,6-9 0-15,-2-3 1 16,7-5 1-16,-4-1 1 15,1-1-1-15,-5-1 1 16,-2 2-1-16,-6 2 0 0,-1 4 0 16,-6 5 1-16,-6 4-1 15,-10 3 0-15,0 0 0 16,-1 19 1-16,-3-4-1 0,-1 3 1 16,-5 1 0-16,2-1-1 15,4-3 1-15,3-2-1 16,1-13 0-16,4 13 2 15,15-13-2-15,2 2 0 0,5-13 0 16,2-2 1-16,5-3-1 16,3-3 1-16,6-5 0 15,-3-3-1-15,-2-6 0 16,4 1 0-16,-9-7 0 0,3-3-1 16,0-4 0-16,-9-3 0 15,3-2-1-15,-3-3 1 16,-1 0 0-16,-3-2-1 0,1 6 1 15,-5 0 0-15,-2 8 0 16,-7 0 1-16,-2 11 0 16,-3 4 1-16,-4 7 0 15,0 4 0-15,0 16 1 16,-16-16-1-16,16 16 0 0,-23 2 1 16,7 12 0-16,4 5 0 15,-4 10-1-15,4 4 2 16,-3 9-1-16,-3 8 1 0,8 5 1 15,-2 6-2-15,2 3 1 16,-2 1 0-16,3 2-1 16,3-2 1-16,2-1 0 15,-2-4-1-15,6-7 2 0,0-3-1 16,13-9 1-16,4-7 0 16,8-6-1-16,5-10 0 15,4-10 0-15,6-5 0 0,4-3-2 16,1-13 1-16,-2-5-2 15,-6-6-1-15,2 1-1 16,-7-4-4-16,-2 6-6 16,-13-10-16-16,-17 15-56 0,11 3-2 15,-11 13-6-15,9-16-6 16,-9 16 4-16</inkml:trace>
          <inkml:trace contextRef="#ctx0" brushRef="#br0" timeOffset="5131.8736">793 2381 78 0,'27'-15'90'0,"-11"-2"-3"15,-2-1-6-15,-12-1-2 16,-2-11-65-16,-2 13-8 16,-8-1-1-16,-6 6-2 0,-8 2-4 15,-8 10 1-15,-10 0 0 16,-2 8 1-16,-7 9 0 16,-4 9 2-16,-1 6 1 15,2 4 0-15,2 1 2 0,6 4-2 16,7-2 0-16,11-1 0 15,12-5-1-15,15-3-1 16,5-7 0-16,16-4-2 16,11-3 0-16,8-1 1 0,5-3-1 15,1 4 0-15,1 0 0 16,0-2 0-16,-2 7 0 16,-5-3 0-16,-2 2 0 15,-3-2 0-15,-2 0 0 0,-6-6 0 16,-4-1 0-16,-7-3 0 15,-2-4 0-15,-13-4 0 16,0 0 0-16,0 0-1 16,-14-9 1-16,-8 3-1 0,-5-3 0 15,-6 4 0-15,-6 0 0 16,-4 5 1-16,-4 3 0 16,0 8 1-16,-1 6 0 15,4 4 0-15,4 7 0 0,-1-1 1 16,9 6 0-16,7 1-1 15,6 0 0-15,7 1 0 16,9-4 0-16,3-1 0 0,18 0 1 16,7-8-1-16,14-4 1 15,9-8-1-15,11-6 1 16,8-3-1-16,6-9-1 16,6-8-1-16,-3-4-3 0,-1-3-2 15,-4-4-4-15,-4 0-10 16,-13-4-15-16,-4 0-41 15,2 6-10-15,-9-1-5 16,1-2-3-16</inkml:trace>
          <inkml:trace contextRef="#ctx0" brushRef="#br0" timeOffset="5386.9953">1697 2482 26 0,'1'16'95'0,"-1"5"-2"16,0-2-5-16,-2 2-3 15,-2-1-4-15,1-3-76 16,3 5-2-16,11 3-2 0,6-1-1 16,2 4-3-16,4 0-4 15,-3-2-1-15,3 1-7 16,-6-5-7-16,0 0-15 15,0 4-44-15,-9-12-3 0,-8-14-5 16,9 11 0-16</inkml:trace>
          <inkml:trace contextRef="#ctx0" brushRef="#br0" timeOffset="5640.6572">1843 2523 60 0,'0'0'91'15,"-9"-13"-2"-15,9 13-7 16,-16 0-1-16,16 0-54 16,-20 13-15-16,4 10-3 0,-2 6-3 15,-5 7-2-15,-8 5-1 16,-1 8 0-16,-5 3 1 16,-2 3-1-16,0 0 0 15,3-5-1-15,5 0-4 16,-1-9-6-16,14-2-14 0,5-7-28 15,-2-10-34-15,15-11-3 16,0-11-6-16,14 0-3 16</inkml:trace>
        </inkml:traceGroup>
      </inkml:traceGroup>
    </inkml:traceGroup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1:51.4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DF7EB1A-7BFB-4000-996A-0626E1A04B67}" emma:medium="tactile" emma:mode="ink">
          <msink:context xmlns:msink="http://schemas.microsoft.com/ink/2010/main" type="inkDrawing" rotatedBoundingBox="3080,8730 10962,7888 11020,8430 3138,9272" semanticType="underline" shapeName="Other">
            <msink:sourceLink direction="with" ref="{8ADDFA91-E768-4BE9-AA0F-A9CB56A8AAAC}"/>
            <msink:destinationLink direction="with" ref="{EBDC7826-1364-40CC-9AAF-B0937A23E0CD}"/>
          </msink:context>
        </emma:interpretation>
      </emma:emma>
    </inkml:annotationXML>
    <inkml:trace contextRef="#ctx0" brushRef="#br0">69 943 28 0,'-28'0'66'16,"8"-9"1"-16,5 3-4 0,7-9-36 15,8 15-15-15,0-21-4 16,8 14-3-16,7 0 0 15,9-2-3-15,1 3 1 16,11-3 0-16,-1 1 1 0,15-3 3 16,9 3 1-16,11-8 3 15,17 4 1-15,17-9 0 16,20 6 0-16,23-9 0 16,26 2 0-16,20-6-2 0,19 4-4 15,21-7-2-15,13 2-2 16,22-5 1-16,18-1-1 15,13 1 1-15,13-3 0 0,12-1 0 16,16 0 0-16,6-1 0 16,4 3 0-16,-8 1-1 15,-5 2-1-15,-11-1 1 16,-15 4 1-16,-17 0 1 0,-22 2 1 16,-18 2 0-16,-20 3 1 15,-26 5-1-15,-20-1 0 16,-30 7 0-16,-20 3-1 15,-24 2-1-15,-25 2-1 0,-25 5-2 16,-16-3-3-16,-14 3-6 16,-20-2-6-16,-14 2-24 15,11 6-42-15,-26 2-3 16,-13-5-6-16,-17-3-4 0</inkml:trace>
    <inkml:trace contextRef="#ctx0" brushRef="#br0" timeOffset="663.7426">613 1244 56 0,'-29'4'65'0,"10"-4"-2"16,16 19-2-16,3-19-50 16,35-6 0-16,7-3-2 15,18-2 2-15,17-4 0 0,14-1-1 16,24-3 0-16,15-1 0 16,19 0-1-16,9-3-2 15,20-2 0-15,14-2 1 16,15 2-2-16,15-9 2 0,17 1-1 15,14-1 0-15,16-1-1 16,17-2-2-16,11-2 0 16,10 1-2-16,8 1 0 15,8 3-1-15,-7-1 0 0,-4 3 0 16,-7 1 0-16,-11 0-1 16,-18 5 1-16,-17-1 0 15,-16 5 1-15,-18-2 1 0,-21 5 2 16,-19-1-1-16,-23 3 1 15,-13 4 0-15,-25 0 1 16,-20 3-1-16,-21 3-2 16,-21 2-1-16,-18 3-1 0,-11-3-2 15,-17 5-3-15,-16 0-3 16,0 0-3-16,0 0-5 16,0 0-20-16,12 13-43 15,-12-13-4-15,-16 10-5 0,4-10 1 16</inkml:trace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2:02.9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BDC7826-1364-40CC-9AAF-B0937A23E0CD}" emma:medium="tactile" emma:mode="ink">
          <msink:context xmlns:msink="http://schemas.microsoft.com/ink/2010/main" type="inkDrawing" rotatedBoundingBox="2874,16005 3269,8507 3547,8522 3151,16020" semanticType="callout" shapeName="Other">
            <msink:sourceLink direction="with" ref="{6DF7EB1A-7BFB-4000-996A-0626E1A04B67}"/>
            <msink:sourceLink direction="with" ref="{C3EA1428-09C1-4EBB-B989-A3F34159C223}"/>
          </msink:context>
        </emma:interpretation>
      </emma:emma>
    </inkml:annotationXML>
    <inkml:trace contextRef="#ctx0" brushRef="#br0">310 12 47 0,'11'0'67'15,"3"-6"1"-15,-3 2-23 16,4-1-20-16,-1 3-6 16,1-1-3-16,1 1-3 0,0 2-4 15,-1 0-2-15,0 5-1 16,-4 2-1-16,1 8 0 16,-3 0 0-16,2 12 0 0,1 5 0 15,-7 16 0-15,-1 5 0 16,-2 23 0-16,3 13-1 15,-5 17 0-15,-1 15-2 16,-6 12 0-16,-1 17 0 0,3 8 0 16,2 15-2-16,-8 8 1 15,2 8 1-15,-3 11 2 16,-2 5-1-16,-3 3-1 16,3 1 0-16,2 0 0 0,-1-5 1 15,5-5 1-15,1-10-2 16,6-4-2-16,1 0 1 15,-1-10-1-15,-4-3 0 0,0-9 0 16,0-4 0-16,-2-7-1 16,-2-6 0-16,-1-13 1 15,4-10 0-15,-2-10 0 16,1-7 0-16,3-13 0 0,-2-5 1 16,0-6 0-16,2-7 0 15,0-1 0-15,1-1 0 16,-1-5 0-16,3 3 0 15,-3-1 0-15,1-2-1 0,-1 3 0 16,-3-5 0-16,2 2-1 16,-5-2 0-16,1-3 0 15,-2-2-1-15,3-5 2 0,0-1-1 16,-2-5 1-16,4-2 0 16,1-7-1-16,1-2-1 15,0-8-1-15,2 1-1 16,-4-6-1-16,2 1-1 0,1-4-1 15,-2-3 2-15,-3 2-1 16,1-7 3-16,-1 0 1 16,-3-1 0-16,4 1 2 15,-1-1 0-15,0 4 0 0,0-2 0 16,0 9 0-16,-2-1 1 16,0 9-1-16,2 0 1 15,-3 9 1-15,3 4 1 16,-1-2-2-16,1 7 2 0,1-4-1 15,0 4 0-15,3-7 0 16,0 4-1-16,2-5 1 16,-1-3-3-16,0 1-5 0,2-7-11 15,-2-5-45-15,3 4-11 16,0-10-6-16,3-5-2 16</inkml:trace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2:10.3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67B875B-CEC2-414B-B790-2A9730E87B05}" emma:medium="tactile" emma:mode="ink">
          <msink:context xmlns:msink="http://schemas.microsoft.com/ink/2010/main" type="writingRegion" rotatedBoundingBox="3564,10350 18427,10441 18404,14096 3542,14006"/>
        </emma:interpretation>
      </emma:emma>
    </inkml:annotationXML>
    <inkml:traceGroup>
      <inkml:annotationXML>
        <emma:emma xmlns:emma="http://www.w3.org/2003/04/emma" version="1.0">
          <emma:interpretation id="{F71F41F3-68D4-4E6A-AEFC-898387EADD54}" emma:medium="tactile" emma:mode="ink">
            <msink:context xmlns:msink="http://schemas.microsoft.com/ink/2010/main" type="paragraph" rotatedBoundingBox="3564,10350 13342,10410 13332,12145 3553,120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3B0581-E33E-40F9-921C-D9EEB2F2BFBF}" emma:medium="tactile" emma:mode="ink">
              <msink:context xmlns:msink="http://schemas.microsoft.com/ink/2010/main" type="inkBullet" rotatedBoundingBox="3559,11173 4666,11180 4665,11271 3558,11264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</emma:one-of>
          </emma:emma>
        </inkml:annotationXML>
        <inkml:trace contextRef="#ctx0" brushRef="#br0">23 82 24 0,'-15'-9'55'0,"15"9"-11"16,0 0-8-16,0 0-3 15,0 0-4-15,-12-4-5 16,12 4-3-16,0 0-4 15,0 0-5-15,0 0-1 0,0 0-4 16,0 0 0-16,0 0 1 16,0 0-1-16,0 0 0 15,0 0 0-15,0 0 0 0,0 0-1 16,0 7-1-16,0-7 0 16,0 0-2-16,0 0-2 15,0 0 0-15,0 0-1 16,0 0-1-16,0 0 0 0,0 0 0 15,0 0 2-15,0 0 0 16,0 0 1-16,10 5 3 16,4-5-1-16,6 1 2 0,1-1 1 15,10 0 1-15,8 0-1 16,3 3 0-16,9-9 0 16,2 3-1-16,6-5 0 15,4 3-1-15,4-3-1 16,2 0-1-16,-4 1-1 0,1 0 0 15,0 1 0-15,-3 1-2 16,-8-1 1-16,-3 1-1 16,-5 1 0-16,-5 2 1 15,-10-1-1-15,-3 2 0 0,-10-1 1 16,-3 2-1-16,-16 0 1 16,16 0 0-16,-16 0 1 15,0 0-1-15,0 0 1 0,0 0-1 16,0 0 1-16,-9 0-2 15,9 0 0-15,-15 3-2 16,15-3-3-16,-16 5-3 16,16-5-6-16,-19 1-10 0,19-1-38 15,-12 0-19-15,12 0-6 16,0 0-3-16,0 0 2 16</inkml:trace>
      </inkml:traceGroup>
      <inkml:traceGroup>
        <inkml:annotationXML>
          <emma:emma xmlns:emma="http://www.w3.org/2003/04/emma" version="1.0">
            <emma:interpretation id="{37436F43-D78F-43CB-9307-0ADE8CF1D20F}" emma:medium="tactile" emma:mode="ink">
              <msink:context xmlns:msink="http://schemas.microsoft.com/ink/2010/main" type="line" rotatedBoundingBox="5881,10365 13342,10410 13332,12145 5870,12099"/>
            </emma:interpretation>
          </emma:emma>
        </inkml:annotationXML>
        <inkml:traceGroup>
          <inkml:annotationXML>
            <emma:emma xmlns:emma="http://www.w3.org/2003/04/emma" version="1.0">
              <emma:interpretation id="{CF5181A5-5627-4EDA-A969-10DDFA85DF4A}" emma:medium="tactile" emma:mode="ink">
                <msink:context xmlns:msink="http://schemas.microsoft.com/ink/2010/main" type="inkWord" rotatedBoundingBox="5881,10413 8915,10431 8905,12118 5870,12099"/>
              </emma:interpretation>
              <emma:one-of disjunction-type="recognition" id="oneOf1">
                <emma:interpretation id="interp1" emma:lang="en-IN" emma:confidence="0">
                  <emma:literal>Five</emma:literal>
                </emma:interpretation>
                <emma:interpretation id="interp2" emma:lang="en-IN" emma:confidence="0">
                  <emma:literal>Fire</emma:literal>
                </emma:interpretation>
                <emma:interpretation id="interp3" emma:lang="en-IN" emma:confidence="0">
                  <emma:literal>Fine</emma:literal>
                </emma:interpretation>
                <emma:interpretation id="interp4" emma:lang="en-IN" emma:confidence="0">
                  <emma:literal>Fiver</emma:literal>
                </emma:interpretation>
                <emma:interpretation id="interp5" emma:lang="en-IN" emma:confidence="0">
                  <emma:literal>Tire</emma:literal>
                </emma:interpretation>
              </emma:one-of>
            </emma:emma>
          </inkml:annotationXML>
          <inkml:trace contextRef="#ctx0" brushRef="#br0" timeOffset="3211.8058">2318 443 3 0,'-7'-21'81'0,"9"6"2"16,16-2-2-16,11-6-4 16,10 23-26-16,14-20-36 0,10-4-4 15,7 1-2-15,13-2-2 16,-1 3-2-16,2-2-2 15,-1 5 0-15,2 1-1 0,-6 3 0 16,-4 4 0-16,-2 1 1 16,-12 5-3-16,-2 5 1 15,-11 1 0-15,-13 13 0 16,-4 6 1-16,-9 2 0 0,-8 10 1 16,-8 2 0-16,-6 7-1 15,0-1 1-15,-6 2-1 16,-2 2-3-16,-6-6-5 15,4 3-14-15,-5 3-51 16,7-20-8-16,-4-5-8 0,12-19-6 16,-21 3 1-16</inkml:trace>
          <inkml:trace contextRef="#ctx0" brushRef="#br0" timeOffset="2486.2218">2522-560 54 0,'-19'0'74'16,"0"-4"2"-16,-11-7-21 15,13 5-17-15,5 3-8 0,12 3-7 16,-16-8-4-16,16 8-3 15,0 0-3-15,10-13-4 16,12 8-2-16,16-1 0 16,9-3-1-16,8-1 1 0,16 0 0 15,13-3 0-15,9 1-3 16,6-2 1-16,0 1-1 16,2 0 0-16,-2 4-2 15,-8 0 0-15,-3 1-2 0,-11 0-1 16,-12 5-2-16,-12-5-2 15,-7 8-6-15,-13-4-3 16,-8 4-8-16,-16 0-13 16,-9 0-23-16,-3 10-15 0,-22 0-10 15,-10 6-5-15,-12-3 12 16</inkml:trace>
          <inkml:trace contextRef="#ctx0" brushRef="#br0" timeOffset="2846.5033">2698-557 36 0,'0'0'76'0,"0"0"-2"15,0 0-3-15,0 0-21 0,0 0-35 16,0 0-6-16,9 4-3 15,-9-4-1-15,9 28 1 16,-7-1 1-16,-2 8 1 0,0 10 3 16,-4 11 0-16,-4 12 0 15,-3 6 0-15,1 11-2 16,-7 4-1-16,-2 4-3 16,-2 6 0-16,1-1-1 0,-2 0-1 15,1 0-1-15,2-8-2 16,2-6-3-16,1-9-2 15,5-8-7-15,0-18-10 16,6-5-26-16,5-7-26 0,0-14-9 16,0-12-5-16,0-11 0 15</inkml:trace>
          <inkml:trace contextRef="#ctx0" brushRef="#br0" timeOffset="3374.5414">3352 116 78 0,'1'-19'84'16,"3"1"-3"-16,-1 3-10 16,1-5-9-16,9 7-81 15,3 9-48-15,2-6-8 16,-1 3-7-16,5-1-3 0</inkml:trace>
          <inkml:trace contextRef="#ctx0" brushRef="#br0" timeOffset="3729.1333">3782 53 45 0,'14'8'82'0,"-14"-8"-3"16,17 15-3-16,-17-15-5 16,3 21-43-16,-5-6-19 15,2 5-3-15,3 10 1 16,-3 0 0-16,0 7 0 15,0 4 0-15,0 4-1 0,0 1-1 16,-1 0-1-16,-1-4-1 16,2-4 0-16,0-7 0 0,3-4 1 15,5-10 0-15,-8-17 1 16,22 11 0-16,-5-14 0 16,0-11 0-16,4-8 0 15,1-7-1-15,1-2-1 0,3-8-1 16,-4-3-3-16,4 1 0 15,-3-2-4-15,2 4-6 16,-2-4-10-16,0 9-30 0,8 9-33 16,-11 0-1-16,0 10-7 15,0-1-4-15</inkml:trace>
          <inkml:trace contextRef="#ctx0" brushRef="#br0" timeOffset="4155.7609">4422 257 75 0,'27'11'84'0,"6"-7"-2"0,2-1-5 16,5-7-29-16,-2-1-24 15,6-2-8-15,0-5-7 16,3 3-4-16,-8-3-2 0,-5 0-1 16,-5-4-1-16,-6 1 0 15,-4 0 0-15,-6-1 1 16,-6 1-2-16,-7-1 1 15,0 3-1-15,0 13 0 0,-27-16 1 16,8 15 0-16,-4 1 0 16,-6 5 1-16,-5 8 1 15,1 6 0-15,-3 8 1 16,2 4 1-16,2 4-1 0,0 3 2 16,4 0-2-16,8 1 1 15,7-2 0-15,7 2-1 16,6-7 0-16,6-1-1 15,16-6 0-15,7-2 0 0,10-7 0 16,8-4-1-16,8-6 1 16,0-3-1-16,8-3 0 15,0-3-3-15,-2-9-4 16,3 3-5-16,-9-7-12 0,1-10-41 16,2 6-23-16,-7-3-4 15,-3-4-5-15,-2-2-2 16</inkml:trace>
        </inkml:traceGroup>
        <inkml:traceGroup>
          <inkml:annotationXML>
            <emma:emma xmlns:emma="http://www.w3.org/2003/04/emma" version="1.0">
              <emma:interpretation id="{97993AF8-99C7-4E27-B45D-20A965ED1CF9}" emma:medium="tactile" emma:mode="ink">
                <msink:context xmlns:msink="http://schemas.microsoft.com/ink/2010/main" type="inkWord" rotatedBoundingBox="9314,10385 13342,10410 13333,11928 9305,11903"/>
              </emma:interpretation>
              <emma:one-of disjunction-type="recognition" id="oneOf2">
                <emma:interpretation id="interp6" emma:lang="en-IN" emma:confidence="0">
                  <emma:literal>force</emma:literal>
                </emma:interpretation>
                <emma:interpretation id="interp7" emma:lang="en-IN" emma:confidence="0">
                  <emma:literal>forces</emma:literal>
                </emma:interpretation>
                <emma:interpretation id="interp8" emma:lang="en-IN" emma:confidence="0">
                  <emma:literal>fore</emma:literal>
                </emma:interpretation>
                <emma:interpretation id="interp9" emma:lang="en-IN" emma:confidence="0">
                  <emma:literal>Force</emma:literal>
                </emma:interpretation>
                <emma:interpretation id="interp10" emma:lang="en-IN" emma:confidence="0">
                  <emma:literal>forced</emma:literal>
                </emma:interpretation>
              </emma:one-of>
            </emma:emma>
          </inkml:annotationXML>
          <inkml:trace contextRef="#ctx0" brushRef="#br0" timeOffset="5480.1718">5744 457 62 0,'7'-21'81'0,"13"-6"-4"16,7-2-5-16,7-25-4 15,5 18-58-15,11 9-5 16,8-4-1-16,2 2 0 16,3 3 0-16,-1 1 0 0,-1 4 0 15,4 1-1-15,-6 5 1 16,-2 1 1-16,-3 5-1 15,-8 2 0-15,-6 4-1 16,-7 3 0-16,-3 1 0 0,-11 7 0 16,-6 7 1-16,-6 2-2 15,-7 7 0-15,0 2-1 16,-7 4 1-16,-8 2-1 0,-1 3 0 16,5-2-1-16,-2-2 1 15,6-3-1-15,5 0 2 16,2-7 0-16,5-5 0 15,14-5 0-15,6-2 1 0,5-5-1 16,10-4 1-16,3 0-1 16,4-9 0-16,4-4 0 15,-2-4-1-15,-2-6 0 16,-1-4 0-16,-7-1 1 16,-6-3-1-16,-6-6 0 0,-3 4 0 15,-8-4 0-15,-9 3 0 16,-6-1 0-16,-1 5-1 15,-12 2-1-15,-9 5 1 0,-9 7-1 16,-6 7 0-16,-8 4 0 16,-6 5 1-16,1 2 0 15,-4 10-1-15,4 4 2 0,3 3-2 16,6 1 1-16,8 2 0 16,8-1 0-16,10 1 0 15,10-4 0-15,7 0 0 16,17-6 0-16,9-2 0 15,17-2 0-15,6-4 0 0,15-4 1 16,4 0-1-16,7-7 0 16,9-3 0-16,-1-3 0 15,1-3 0-15,2-2 0 0,-7-4-1 16,1-2 0-16,-9-1 1 16,-6 3-1-16,-10 1 0 15,-5 5 0-15,-14 1 0 16,-7 7 1-16,-9 6 1 0,-11 2-1 15,-12 0 1-15,-1 25 0 16,-5-5 1-16,-11 2-1 16,-3 5 1-16,-2 4-1 15,4-1 0-15,-2 1-1 0,2-2 0 16,3-1 0-16,6-6 0 16,4 2 0-16,3-8 0 15,2 0 0-15,0-16 1 16,15 18 0-16,4-16 0 0,2-2-2 15,5-1-4-15,6-6-10 16,-3-4-15-16,4-3-43 16,4-4-8-16,-2 0-7 15,4-1-5-15,-6-5 2 16</inkml:trace>
          <inkml:trace contextRef="#ctx0" brushRef="#br0" timeOffset="4561.7483">6636-606 30 0,'13'-30'78'0,"-10"3"1"15,-3-2-3-15,-2 2-3 16,2-1-57-16,-13 10-3 16,-3 6-2-16,-3 2-2 15,-5 7-3-15,-2 3-3 0,-3 9-1 16,-6 13 0-16,4 7-1 15,-5 11 2-15,1 13 2 16,-1 7 0-16,1 10 1 16,6 6 0-16,0 6 1 0,7 5 0 15,4 4 0-15,2 1-2 16,8-2-3-16,0 2-2 16,1-1-3-16,6-1-4 15,-4-7-6-15,-1-1-13 16,-6-3-33-16,6-15-21 0,-9-8-4 15,1-12-5-15,-4-11 2 16</inkml:trace>
          <inkml:trace contextRef="#ctx0" brushRef="#br0" timeOffset="6136.2017">8670-123 69 0,'21'-12'77'0,"-3"-1"-2"0,-8 1-4 16,-10 1-39-16,0 11-13 16,0 0-5-16,8-13-5 15,-8 13-2-15,-23 4-1 0,-2 9 2 16,-10 6 1-16,-5 8 1 15,-12 4 1-15,-1 8-1 16,-2 2 1-16,2 3-1 16,3 1-1-16,14 1-3 0,8-7-3 15,12-2-1-15,13-6-1 16,6-4-1-16,18-5 0 16,11-5 0-16,7-6 0 15,9-5 1-15,7-4-1 0,8-2 1 16,3-5 0-16,5-5-1 15,2-5 1-15,-1-3 0 16,2-4 1-16,-2-2-1 0,-1-2 0 16,-2-5-1-16,-5-4 1 15,-5 0 0-15,-8-1-1 16,-4-1 0-16,-7 4 0 0,-10 1-1 16,-8 2 1-16,-8 3 0 15,-13 5 0-15,-5 5-1 16,-12 3 1-16,-7 5 0 15,-9 6 0-15,-7 3 0 16,-6 3 1-16,-4 13 1 0,1 3-1 16,1 8 1-16,0 3 0 15,4 6-1-15,12 2 1 16,6-1 0-16,6 3-1 0,14-6 1 16,5 0-2-16,12-6 0 15,17-5 0-15,10-4 0 16,11-4 0-16,12-6 1 15,7-6-1-15,5 1-1 16,4-4 2-16,0-4-2 0,-5-2-2 16,-3-3-5-16,-12-6-7 15,-5 4-11-15,-14-5-27 0,-15 5-30 16,-5 0-3-16,-19 11-7 16,5-17 0-16</inkml:trace>
        </inkml:traceGroup>
      </inkml:traceGroup>
    </inkml:traceGroup>
    <inkml:traceGroup>
      <inkml:annotationXML>
        <emma:emma xmlns:emma="http://www.w3.org/2003/04/emma" version="1.0">
          <emma:interpretation id="{3E1DAD16-9BB6-4133-A9C9-771BA4D7C367}" emma:medium="tactile" emma:mode="ink">
            <msink:context xmlns:msink="http://schemas.microsoft.com/ink/2010/main" type="paragraph" rotatedBoundingBox="10248,12180 18328,11707 18438,13577 10357,1405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E311F1F-4659-4B9D-87BF-5E4F3ADBAC13}" emma:medium="tactile" emma:mode="ink">
              <msink:context xmlns:msink="http://schemas.microsoft.com/ink/2010/main" type="line" rotatedBoundingBox="10248,12180 18328,11707 18438,13577 10357,14050"/>
            </emma:interpretation>
          </emma:emma>
        </inkml:annotationXML>
        <inkml:traceGroup>
          <inkml:annotationXML>
            <emma:emma xmlns:emma="http://www.w3.org/2003/04/emma" version="1.0">
              <emma:interpretation id="{A50FBED5-45DE-4F60-83E5-EAE97412CC6C}" emma:medium="tactile" emma:mode="ink">
                <msink:context xmlns:msink="http://schemas.microsoft.com/ink/2010/main" type="inkWord" rotatedBoundingBox="10248,12180 18328,11707 18438,13577 10357,14050"/>
              </emma:interpretation>
              <emma:one-of disjunction-type="recognition" id="oneOf3">
                <emma:interpretation id="interp11" emma:lang="en-IN" emma:confidence="0">
                  <emma:literal>foraminate</emma:literal>
                </emma:interpretation>
                <emma:interpretation id="interp12" emma:lang="en-IN" emma:confidence="0">
                  <emma:literal>foramina</emma:literal>
                </emma:interpretation>
                <emma:interpretation id="interp13" emma:lang="en-IN" emma:confidence="0">
                  <emma:literal>for amework</emma:literal>
                </emma:interpretation>
                <emma:interpretation id="interp14" emma:lang="en-IN" emma:confidence="0">
                  <emma:literal>foraminot</emma:literal>
                </emma:interpretation>
                <emma:interpretation id="interp15" emma:lang="en-IN" emma:confidence="0">
                  <emma:literal>for Homework</emma:literal>
                </emma:interpretation>
              </emma:one-of>
            </emma:emma>
          </inkml:annotationXML>
          <inkml:trace contextRef="#ctx0" brushRef="#br0" timeOffset="6641.8755">7936 1016 28 0,'-8'-23'76'16,"-3"5"-1"-16,-3-1-5 15,-5 4-2-15,19 15-51 16,-20-9-9-16,0 9 1 16,-3 11-1-16,-4 5-1 0,-1 12 2 15,0 12 0-15,-11 9 0 16,3 11 0-16,-6 12 0 16,-3 14-1-16,-2 10-1 15,0 9 0-15,-2 9 0 16,0 2-2-16,3 7 1 15,1-1-2-15,7 2-1 0,-2-7 0 16,0-6-2-16,3-7-2 16,1-10-1-16,1-12-4 0,-1-8-4 15,0-14-7-15,1-11-13 16,2-6-36-16,-5-19-16 16,4-10-5-16,-3-13-4 15</inkml:trace>
          <inkml:trace contextRef="#ctx0" brushRef="#br0" timeOffset="7982.4834">6754 2172 60 0,'60'-34'78'0,"6"-1"-2"15,5-3-5-15,5 38-14 16,11-36-48-16,2 3-3 15,7 3-2-15,-2 5-2 16,-3 4 0-16,-2 2-1 0,-13 7 3 16,-5 7 0-16,-10 4 2 15,-13 1 3-15,-13 8 1 16,-3 7 0-16,-13 2 2 16,-6 11-1-16,-10 0-2 0,-5 3 0 15,-3 7-2-15,-10 0-2 16,2-3-3-16,-3 0 0 15,-4-1 0-15,2-6-1 0,9-4-1 16,5-5 1-16,4-6 0 16,0-13 0-16,19 10 0 15,1-10 0-15,12-8 1 16,0-7-1-16,10-7 0 16,2-6-1-16,0-8-1 0,-1 1 0 15,1-7-1-15,-5 0 1 16,-9 1-1-16,-2 3 0 15,-11 0 1-15,-6 9 0 0,-11 3 1 16,-7 6 1-16,-9 6-1 16,-12 7 0-16,-5 4 0 15,-9 3 1-15,-4 9 0 0,-2 4 0 16,-1 5-1-16,2 4 1 16,1 1-1-16,10 0 1 15,4 1-1-15,8-2 0 16,13-4 0-16,9-3 0 0,4-2 0 15,17-5 0-15,7-6 0 16,7-2 1-16,11 0 0 16,4-7 0-16,4-4-1 15,5-1 1-15,-4-5-1 0,0-1 1 16,2-1 0-16,-7-3-2 16,-1-2 1-16,-8 3 0 15,0-1 0-15,-7 1 0 16,-5 2 0-16,-5 4 0 0,-3 0-1 15,-7 4 2-15,-12 11-1 16,10-17 0-16,-10 17 1 16,0-11-1-16,0 11 0 15,-11-8 0-15,11 8 0 0,-15-6 0 16,15 6 1-16,-13-3-1 16,13 3 0-16,0 0 0 15,0 0 0-15,-10 0 0 0,10 0-1 16,0 0 1-16,0 0 0 15,0 0 0-15,0 0-1 16,0 0 1-16,0 0 0 16,0 0 0-16,0 0 0 0,0 0 0 15,0 0 0-15,0 0 1 16,0 0-1-16,0 0 0 16,0 0 0-16,0 0 0 15,0 0 0-15,6-4 0 0,-6 4 0 16,0 0 0-16,0 0 0 15,0 0 0-15,0 0 0 16,0 0 0-16,12-7 0 16,-12 7 0-16,0 0 0 0,0 0 0 15,0 0 0-15,0 0 0 16,0 0 0-16,0 0 1 16,0 0-1-16,12-6 0 15,-12 6 0-15,0 0 0 0,0 0 0 16,12-1 0-16,-12 1 0 15,0 0 0-15,0 0 0 16,0 0 0-16,11 0 0 16,-11 0 0-16,0 0 0 0,0 0 0 15,0 0 0-15,0 0 0 16,0 0 0-16,0 0 0 16,0 0 0-16,0 0 0 0,0 0 0 15,0 0 0-15,0 0-1 16,0 0 1-16,0 0-1 15,0 0 1-15,0 0-1 16,0 0 1-16,0 0-1 0,0 0 1 16,0 0 0-16,0 0 0 15,0 0-1-15,0 0 1 16,0 0 1-16,0 0-1 16,0 0 0-16,0 0 0 0,0 0 0 15,0 0 0-15,0 0-2 16,0 0 0-16,0 0-2 15,0 0-2-15,0 0-5 0,0 0-4 16,0 0-8-16,0 0-19 16,0 0-37-16,0 0-5 15,0 0-3-15,-10 11-2 16</inkml:trace>
          <inkml:trace contextRef="#ctx0" brushRef="#br0" timeOffset="8659.0484">7766 2331 36 0,'0'0'64'16,"-9"10"-6"-16,9-10-5 16,0 0-6-16,0 0-8 0,9 0-9 15,11-5-4-15,1-9-2 16,5-1-5-16,6-7-5 16,8-6-5-16,5 1-2 15,2-7-3-15,-1-1-1 16,3-5-1-16,0-2-1 0,-2-2-1 15,-1-2 0-15,-3-2 2 16,-6 4-2-16,2-1 0 16,-9 8 0-16,-2 2 0 15,-5 6-2-15,-6 7 2 0,-5 5 0 16,-12 17 0-16,7-16-1 16,-7 16 0-16,-11 0 0 15,0 4 0-15,-3 7 0 0,2 3 0 16,-5 3 0-16,8 0 1 15,0 3 0-15,7 1 0 16,2-2 1-16,12 2-1 16,3-1 1-16,4 3 0 0,6-2 0 15,0 5-1-15,1-2 1 16,-6 6-1-16,-1 1 1 16,-8 2 0-16,-7-1 1 0,-5 5 2 15,-6-3 1-15,-2 0 0 16,-5-6 0-16,3-2 0 15,-1-8 1-15,6-1-2 16,6-17 0-16,2 14-1 0,17-14-1 16,3-4-2-16,6-5-1 15,8-4-1-15,3-2-4 16,0-4-4-16,9 2-19 16,7-2-52-16,-11-5-2 0,2 1-5 15,-6-3-5-15,2-1 5 16</inkml:trace>
          <inkml:trace contextRef="#ctx0" brushRef="#br0" timeOffset="9783.6502">9564 1733 73 0,'0'0'88'0,"0"0"-5"15,-11-1-4-15,-4 1-3 0,-3 2-58 16,-5 4-14-16,-1 5 0 16,-2 4 0-16,-2 7 1 15,-8 5 0-15,0 2 1 16,-4 7 0-16,5-1 0 0,0 5 0 16,8-1-1-16,6-2-1 15,8-3-2-15,9-4-1 16,7-3 0-16,11-8-1 15,8-7 1-15,6-3 0 0,7-8 0 16,0-1 0-16,5-7 0 16,-1-8 0-16,-2-3-1 15,-1-4 1-15,-1-3-1 16,-1 1 0-16,-3-4 1 0,-3 2-1 16,-2 3 0-16,-2 3 0 15,-5 4 0-15,-3 7 0 16,-16 9 0-16,15 0 0 15,-15 0-1-15,0 19 1 16,-3 0 0-16,-4 5 0 0,1 2 0 16,-1 1 0-16,3 1 0 15,1-3-2-15,3-2 1 0,4-4-2 16,7-6 0-16,2-5-1 16,10-6 0-16,0-2-1 15,1-6 1-15,3-7 1 16,5-6 0-16,-4-4 1 0,0-5 2 15,-1-3 0-15,1 0 0 16,0-2 1-16,-1 2 0 16,1-1 1-16,-2 4-1 15,1 4 0-15,-2 5 0 0,-2 4 0 16,0 7 1-16,-2 8-1 16,-2 0 1-16,-8 15-1 15,1 2 1-15,-5 7 0 16,-3 5-1-16,-4 2 1 0,0 3 0 15,-4 0-1-15,-6 0 0 16,-2-3 0-16,3-1 0 16,-3-8 0-16,2-4 1 0,2-4 0 15,8-14 0-15,-11 11 0 16,11-11 1-16,0-9-1 16,4-6 0-16,11-5 0 15,-1-5-1-15,6-5 0 0,1-4 0 16,7 1-2-16,5 2 1 15,-1 3 0-15,1 3-1 16,-2 8 1-16,-1 1-1 16,-2 11 0-16,-4 4 0 0,-3 1 1 15,-3 3 0-15,-6 8 1 16,-1 5-1-16,-9 0 0 16,-2 5 1-16,0 1-1 15,-5-1 1-15,-3 1-1 0,0-4 0 16,0 0 0-16,-2-5 0 15,10-13 1-15,-9 16-1 16,9-16 1-16,0 0 0 0,0-7 0 16,3-5 0-16,7-4 0 15,2-7 0-15,6 1-1 16,6-6 0-16,1 1 0 16,4 2-1-16,0 3 1 0,6 2 0 15,-4 6-1-15,0 4 1 16,1 8-1-16,-4 2 2 15,-2 6-1-15,-5 9 1 16,-4 1 0-16,-5 7 0 0,-2 2-1 16,-5 2 1-16,-3-1-1 15,-2 2-2-15,0-4-5 16,0 1-7-16,-4-7-16 16,4-18-52-16,-2 19-3 0,2-19-7 15,0 0-5-15,8 0 2 16</inkml:trace>
          <inkml:trace contextRef="#ctx0" brushRef="#br0" timeOffset="11541.8134">11027 2003 55 0,'0'0'84'0,"0"0"-2"16,11-2-5-16,-11 2-4 0,0 0-51 15,10-20-17-15,8 11 0 16,2-1-2-16,3 1-4 15,-1-6 0-15,4 0-1 0,-5-5 1 16,-1-3 0-16,-1-2 0 16,-1 0 1-16,-4-3 0 15,0 3 1-15,-6 2 0 16,-3 3 1-16,-2 3 0 0,-3 6 0 16,0 11 1-16,-19-5 1 15,3 9 1-15,-5 8-1 16,-4 7 1-16,-1 8 0 15,1 1 0-15,0 3-1 0,1 5-1 16,4-3 0-16,4 2-1 16,10-4 0-16,6-1 0 15,3-7-1-15,12-1 0 16,4-4 0-16,6-8 0 0,4-3 0 16,4-7 0-16,6-2 0 15,-2-9-1-15,2-7 0 16,3-3-1-16,-4-5 0 0,1-5 0 15,0-1 0-15,-3-5 0 16,2 4 0-16,-6-1 0 16,3 3 0-16,-8 6 1 15,-6 3 1-15,-2 7 1 0,-6 6-1 16,-13 9 2-16,15 1-1 16,-13 14 1-16,-2 4 0 15,-7 9-1-15,0-2 1 16,-1 5 0-16,1 3-2 0,-1-2 1 15,3 0-1-15,2-4 0 16,3-5-1-16,-1-2 1 16,4-2-1-16,5-7 0 15,-8-12 0-15,22 13 0 0,-7-12 1 16,3-6-1-16,0-8 0 16,3-3 1-16,-1-4-2 15,1 0 0-15,5-4 0 0,-1 3 0 16,-2 1 0-16,-2 3 0 15,1 4 0-15,-2 5-1 16,0 4 2-16,-5 3-1 16,-2 1 2-16,-13 0-1 0,20 13 1 15,-20-13 0-15,20 21 0 16,-9-7 0-16,5-3 0 16,3-1 0-16,1 1-1 0,8-4 0 15,4-1 0-15,2-4 0 16,2-2 0-16,2-4 0 15,-3-5 0-15,-2-2 0 16,-2-4 0-16,-10-4-1 0,-5-3 1 16,-5-2-1-16,-11-5 1 15,-1 3 0-15,-13-4-1 16,-3-1 1-16,-2 3 1 16,-1 0-1-16,1 5 1 0,3 2-1 15,7 2 0-15,6 3 1 16,3 1-1-16,14-1 0 15,8 4-1-15,11 2 1 0,5 2-1 16,5 3 1-16,6 5-1 16,-1 0 1-16,-1 5-1 15,-3 5 0-15,-6 7 1 16,-8 5 1-16,-5 3-1 0,-5 5 1 16,-7 4 1-16,-4 3-1 15,-3-1 0-15,-1 2 0 16,-2-4 1-16,0-2-1 15,2-4 0-15,0-3 0 0,3-7-1 16,6-3 1-16,0-5 0 16,8-7 0-16,1-3 0 15,1 0-1-15,3-8-1 16,-2-6 0-16,1-7 0 0,-4-5 0 16,-5-3 0-16,-7-5-1 15,-4 0 0-15,-6-3 1 16,-8 1 2-16,-7 2-1 0,-9 8 1 15,-2 2 0-15,-7 10 0 16,-1 4 0-16,-3 9 0 16,0 1 0-16,3 4-1 15,1 8 1-15,9-2-1 0,7 4 0 16,7-1 0-16,10-2 0 16,10-2 0-16,18-3 0 15,8 2-1-15,11-7 0 0,5-1 1 16,6-4-1-16,4-3 1 15,-1-6-1-15,2 0 1 16,-5-2 0-16,0 1 0 16,-7-1 0-16,-4 5 0 0,-4 2 0 15,-6 5 0-15,-5 3 1 16,-8 3-1-16,-6 11 1 16,-6 5 0-16,-7 2 0 15,-3 4-1-15,-2 1 2 0,0 2-1 16,-4 2-1-16,2-3 1 15,2-2-1-15,2-4-1 16,6-8-1-16,5-2-3 0,2-10-2 16,2-1-4-16,2-14-1 15,1-5-2-15,-1-7 1 16,2-6 0-16,-2-3 1 16,1-6 3-16,2-1 3 0,-2-4 3 15,3 2 2-15,1-6 2 16,2 1 1-16,-1-1 0 15,4 0 1-15,-2 2 0 16,2-1 0-16,-2 3 1 0,3 2 0 16,-6 6 1-16,-1 6 0 15,-2 7 0-15,-3 5 1 16,-4 8 1-16,2 10 1 16,-16 2 0-16,15 20 1 0,-16 5-1 15,1 10-1-15,-4 8 0 16,-6 7 0-16,-4 11-2 15,-4 0-2-15,-2 10 0 0,1 0-2 16,-1 2-2-16,-3-3-1 16,2 1-3-16,0-12-2 15,0-1-5-15,-1-15-5 16,6-5-8-16,-7-14-12 0,8-12-20 16,3-7-10-16,12-5-2 15,-8-19-2-15,9-7 6 16,15-8 12-16</inkml:trace>
          <inkml:trace contextRef="#ctx0" brushRef="#br0" timeOffset="11827.6084">13894 1680 6 0,'26'-53'47'0,"7"9"7"16,-5-3 1-16,-2 12-2 15,3 0-7-15,-3 10-5 16,0 4-8-16,-3 6-10 16,-4 6-7-16,-5 5-4 0,-14 4-6 15,12 2-1-15,-12-2-1 16,-12 20 2-16,-9-3 2 15,-7 0 1-15,-5 3 1 0,3 3-1 16,-1 2 0-16,7-2 0 16,8 4-1-16,10 2-2 15,12-2-1-15,14 5-2 16,12-2 0-16,12 5 1 0,8-1-1 16,13-1 0-16,3-2 0 15,7 1-1-15,2-7-2 16,-1-4-4-16,5 1-10 15,-9 9-63-15,-1-24-9 0,-9-7-3 16,-9-4-8-16,-14-15-3 16</inkml:trace>
        </inkml:traceGroup>
      </inkml:traceGroup>
    </inkml:traceGroup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2:54.7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E52CD1E-9610-48B9-938C-7801E02CB6E4}" emma:medium="tactile" emma:mode="ink">
          <msink:context xmlns:msink="http://schemas.microsoft.com/ink/2010/main" type="inkDrawing" rotatedBoundingBox="12364,7976 15844,7733 15848,7793 12368,8036" semanticType="underline" shapeName="Other">
            <msink:sourceLink direction="with" ref="{32EFF3BC-F321-4897-8A2C-C288B8124A21}"/>
            <msink:sourceLink direction="with" ref="{EB3AD37C-17FE-49C3-86D8-ABBFA4291685}"/>
          </msink:context>
        </emma:interpretation>
      </emma:emma>
    </inkml:annotationXML>
    <inkml:trace contextRef="#ctx0" brushRef="#br0">38 249 64 0,'-19'0'84'0,"19"0"-3"0,-14-6-6 16,14 6-2-16,-6-12-62 15,6 12-4-15,0 0-1 16,7-6-2-16,-7 6 1 16,24 0 2-16,-1 3 2 0,2 3 1 15,16 1 1-15,11-3 0 16,14 1 0-16,22-5 0 16,19 0-3-16,22-3-1 0,21-10-3 15,18 0-1-15,18-4 0 16,10-2-2-16,9 0 1 15,2 0-1-15,-1-1 1 16,-1 3-2-16,-10 2 0 0,-10 1 0 16,-12 2 0-16,-14 2 0 15,-11 1 0-15,-19 0 0 16,-19 2 0-16,-18 3-2 16,-18 0 0-16,-18 1-3 0,-18-1-2 15,-10 4-7-15,-28 0-11 16,9-15-48-16,-18 15-13 15,-18 0-4-15,-5 0-5 0,-12 0-1 16</inkml:trace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3:00.27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44B9E57-8B45-40D3-BFB1-85582E464CA1}" emma:medium="tactile" emma:mode="ink">
          <msink:context xmlns:msink="http://schemas.microsoft.com/ink/2010/main" type="writingRegion" rotatedBoundingBox="15953,8409 18691,7246 19415,8952 16678,10115"/>
        </emma:interpretation>
      </emma:emma>
    </inkml:annotationXML>
    <inkml:traceGroup>
      <inkml:annotationXML>
        <emma:emma xmlns:emma="http://www.w3.org/2003/04/emma" version="1.0">
          <emma:interpretation id="{EE9E7163-A238-4F5B-978D-A56ECFB58623}" emma:medium="tactile" emma:mode="ink">
            <msink:context xmlns:msink="http://schemas.microsoft.com/ink/2010/main" type="paragraph" rotatedBoundingBox="15953,8409 18691,7246 19415,8952 16678,101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2127C1-8978-43DB-8506-7F582549618B}" emma:medium="tactile" emma:mode="ink">
              <msink:context xmlns:msink="http://schemas.microsoft.com/ink/2010/main" type="line" rotatedBoundingBox="15953,8409 18691,7246 19106,8225 16369,9388"/>
            </emma:interpretation>
          </emma:emma>
        </inkml:annotationXML>
        <inkml:traceGroup>
          <inkml:annotationXML>
            <emma:emma xmlns:emma="http://www.w3.org/2003/04/emma" version="1.0">
              <emma:interpretation id="{8F6B237E-A04C-4EE5-81D8-E22EF85DACE0}" emma:medium="tactile" emma:mode="ink">
                <msink:context xmlns:msink="http://schemas.microsoft.com/ink/2010/main" type="inkWord" rotatedBoundingBox="15953,8409 18691,7246 19106,8225 16369,9388"/>
              </emma:interpretation>
              <emma:one-of disjunction-type="recognition" id="oneOf0">
                <emma:interpretation id="interp0" emma:lang="en-IN" emma:confidence="0">
                  <emma:literal>power</emma:literal>
                </emma:interpretation>
                <emma:interpretation id="interp1" emma:lang="en-IN" emma:confidence="0">
                  <emma:literal>pawer</emma:literal>
                </emma:interpretation>
                <emma:interpretation id="interp2" emma:lang="en-IN" emma:confidence="0">
                  <emma:literal>Pawer</emma:literal>
                </emma:interpretation>
                <emma:interpretation id="interp3" emma:lang="en-IN" emma:confidence="0">
                  <emma:literal>pewee</emma:literal>
                </emma:interpretation>
                <emma:interpretation id="interp4" emma:lang="en-IN" emma:confidence="0">
                  <emma:literal>pawers</emma:literal>
                </emma:interpretation>
              </emma:one-of>
            </emma:emma>
          </inkml:annotationXML>
          <inkml:trace contextRef="#ctx0" brushRef="#br0">8679 1603 17 0,'-22'0'91'0,"4"0"-2"0,2 3-4 16,3 9-7-16,13-12 0 15,-10 31-75-15,10 0-1 16,0 9-1-16,0 8 0 0,2 8-1 16,0 3 1-16,-2 5-1 15,-2 0 1-15,2-3-1 16,0-7 0-16,0-5 0 0,0-11 0 16,0-5 1-16,-1-13 0 15,1-20 0-15,0 0 0 16,-1-9 0-16,1-21 1 15,0-13-1-15,0-10 0 16,0-10-1-16,0-13 0 0,0-5 0 16,4-9 1-16,2-3-1 15,3-5 0-15,1-3 0 16,4 6 1-16,0 4 0 0,7 9 1 16,3 7 0-16,1 12 0 15,1 15 0-15,2 15-1 16,-1 14 1-16,-2 13 0 15,1 6-1-15,-2 15 0 0,-7 11-1 16,1 9 1-16,-5 8 0 16,-2 5 0-16,-7 3-1 15,-4 4 1-15,-7 3 0 16,-8-1-2-16,-9-3 0 0,1-4-3 16,-2-10-4-16,1-1-7 15,-6-16-11-15,13-6-29 16,5-9-28-16,12-8-4 15,-6-6-4-15,6-11 0 0</inkml:trace>
          <inkml:trace contextRef="#ctx0" brushRef="#br0" timeOffset="715.5648">8978 1337 42 0,'31'-26'78'0,"-2"4"-1"16,-3 14-11-16,-9-1-20 15,-1 7-11-15,-16 2-14 16,15 14-6-16,-15 6-3 0,-1 6-1 15,-10 8-1-15,0 1 0 16,-2 3-1-16,-2 1-2 16,3-4-2-16,4-1-1 15,4-10 0-15,4-5-1 0,0-19-1 16,16 15 1-16,4-18-1 16,0-7 0-16,0-11 1 15,0-3-2-15,-1-7 1 16,-4-5-1-16,-6-1-1 0,-6-3 1 15,-3 0-1-15,-5 0 0 16,-3 1 0-16,-3 1 1 16,1 5-1-16,5 1 1 15,5 3-2-15,0 1 1 0,11 6 0 16,8 1-1-16,3 7 0 16,4 3 0-16,5 7 0 15,-2 4 0-15,1 7 0 16,-5 11 1-16,-1 7-1 0,-5 3 1 15,-4 6-1-15,-3 1 1 16,-4 0 0-16,-1-2 0 16,-1-2 0-16,-3-6 1 15,4-5 0-15,2-7 0 0,-9-13 0 16,23 4 0-16,-7-8 1 16,3-11-1-16,0-5 1 15,-1-3-1-15,1-1 0 0,-5 2 0 16,0 1 0-16,-6 1 0 15,-2 6-1-15,-6 14 0 16,5-13 0-16,-5 13-1 16,0 0 1-16,0 0-1 0,12 15 1 15,-12-15 0-15,22 14 1 16,-5-8 0-16,7-2 0 16,8-4 1-16,0-4-1 15,7-8 1-15,2-1-2 0,-8-5 2 16,-1-5-2-16,-5-1 1 15,-8-3 0-15,-12 2-1 16,-6-4 1-16,-12 3-1 0,-6-2 0 16,-3 3-1-16,-4 1-2 15,-5 3-3-15,1 8-5 16,1-5-8-16,6 8-27 16,5 6-37-16,2 3-4 0,14 1-4 15,-13 0-3-15</inkml:trace>
          <inkml:trace contextRef="#ctx0" brushRef="#br0" timeOffset="1315.3259">9973 958 28 0,'43'2'89'0,"1"0"-2"16,4-5-5-16,-1-7-5 16,22 4-39-16,-16-6-18 0,-3-1-9 15,1-4-7-15,-7-1-2 16,-4-2-2-16,-10 2 0 15,-13-3 0-15,-5 2 0 0,-10 0 1 16,-2 2 0-16,-14 2 0 16,-7 5 1-16,-6 4-1 15,-7 6 1-15,-1 1 0 0,-2 13 0 16,-2 6 0-16,3 6-1 16,1 5 0-16,1 7 0 15,6 1 0-15,5 2-1 16,5-3 1-16,8-1-1 0,5-6 1 15,5-4 1-15,9-8 1 16,9-6 0-16,11-8 0 16,5-5 0-16,6-5 0 15,7-10 1-15,0-6-1 0,1-5-1 16,-1-5 0-16,-1-3 0 16,-1-4-1-16,-7-1 0 15,-2-4 0-15,-2 2 0 0,-4 4-1 16,-1-1 0-16,-4 11 0 15,-6 2 0-15,-4 10-1 16,-3 9 0-16,-12 6 1 16,6 12-1-16,-6 9 1 0,-4 4 0 15,-6 2 0-15,4 4 1 16,1-3 0-16,5 0 0 16,0-7 0-16,15-8 1 15,9-8 0-15,8-5-1 0,11-5 0 16,5-10-2-16,2-5-2 15,1-6-1-15,0 3-3 16,-13-4-3-16,-3 8-6 0,-16-3-8 16,-5 11-11-16,-14 11-13 15,-21-7-23-15,-7 18-14 16,-13 10-3-16,-8 14 0 16</inkml:trace>
        </inkml:traceGroup>
      </inkml:traceGroup>
      <inkml:traceGroup>
        <inkml:annotationXML>
          <emma:emma xmlns:emma="http://www.w3.org/2003/04/emma" version="1.0">
            <emma:interpretation id="{450AC639-D9DE-4E51-844B-1BB2DDF4F536}" emma:medium="tactile" emma:mode="ink">
              <msink:context xmlns:msink="http://schemas.microsoft.com/ink/2010/main" type="line" rotatedBoundingBox="17105,8661 18269,9016 18023,9819 16860,9463"/>
            </emma:interpretation>
          </emma:emma>
        </inkml:annotationXML>
        <inkml:traceGroup>
          <inkml:annotationXML>
            <emma:emma xmlns:emma="http://www.w3.org/2003/04/emma" version="1.0">
              <emma:interpretation id="{74B78F69-039C-44A6-A1F9-ED8A5760E1BF}" emma:medium="tactile" emma:mode="ink">
                <msink:context xmlns:msink="http://schemas.microsoft.com/ink/2010/main" type="inkWord" rotatedBoundingBox="17105,8661 18269,9016 18023,9819 16860,9463"/>
              </emma:interpretation>
              <emma:one-of disjunction-type="recognition" id="oneOf1">
                <emma:interpretation id="interp5" emma:lang="en-IN" emma:confidence="0">
                  <emma:literal>or</emma:literal>
                </emma:interpretation>
                <emma:interpretation id="interp6" emma:lang="en-IN" emma:confidence="0">
                  <emma:literal>of</emma:literal>
                </emma:interpretation>
                <emma:interpretation id="interp7" emma:lang="en-IN" emma:confidence="0">
                  <emma:literal>a</emma:literal>
                </emma:interpretation>
                <emma:interpretation id="interp8" emma:lang="en-IN" emma:confidence="0">
                  <emma:literal>Or</emma:literal>
                </emma:interpretation>
                <emma:interpretation id="interp9" emma:lang="en-IN" emma:confidence="0">
                  <emma:literal>ov</emma:literal>
                </emma:interpretation>
              </emma:one-of>
            </emma:emma>
          </inkml:annotationXML>
          <inkml:trace contextRef="#ctx0" brushRef="#br0" timeOffset="2058.9418">9427 1811 49 0,'-70'46'61'16,"14"-16"5"-16,20 2-35 16,9-19-6-16,11 6-2 0,16-19-2 15,-14 11 2-15,14-11 1 16,-2 17-4-16,2 0-4 15,-2 4-2-15,2 8-1 0,-1 5 0 16,0 5-1-16,1 3-1 16,2 0-3-16,9-2-2 15,4-3 0-15,6-5-2 16,10-7-1-16,7-9 1 0,5-5-2 16,2-9-2-16,6-1 0 15,-1-12-2-15,-5-8 0 16,-6-3-1-16,-11-3 0 15,-9-5 0-15,-11-4 0 0,-8-3 2 16,-13-3-1-16,-7-2 2 16,-6-2 2-16,-1-3-2 15,2-4 0-15,4 3 1 0,3-1-1 16,10 2 0-16,4 7 0 16,4 0 0-16,7 10 0 15,5 6 0-15,4 11 1 16,1 9 0-16,2 5 1 0,3 17 0 15,-5 6 1-15,2 13 0 16,-3 5 1-16,0 9-1 16,-1 4 0-16,-2 5 1 15,-2 1-1-15,0 3-1 0,-1-1 0 16,1 2-1-16,2-5 0 16,-1 2 0-16,5-7 0 15,-1-5-1-15,0-7 0 16,-1-5 1-16,5-10 0 0,-4-8 0 15,4-10 0-15,0-10 0 16,0-5 0-16,2-16-1 16,-2-9-1-16,1-10 1 15,-6-6-1-15,-3-4 0 0,-5-1 0 16,-6 1 0-16,-1 4 1 16,-7 5 1-16,-6 8 0 15,-1 5 1-15,1 7-1 0,4 4 1 16,2 1 0-16,7-1-1 15,16-2 1-15,12-2-2 16,18 1-3-16,10-6-7 16,16 5-17-16,5 2-55 15,2-1-1-15,-5 7-6 0,-13 5-7 16,-7 5-2-16</inkml:trace>
        </inkml:traceGroup>
      </inkml:traceGroup>
    </inkml:traceGroup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2:45.8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A292719-4438-4E0E-AFA0-641597DF04F8}" emma:medium="tactile" emma:mode="ink">
          <msink:context xmlns:msink="http://schemas.microsoft.com/ink/2010/main" type="writingRegion" rotatedBoundingBox="6426,746 31426,-217 31585,3901 6585,4866"/>
        </emma:interpretation>
      </emma:emma>
    </inkml:annotationXML>
    <inkml:traceGroup>
      <inkml:annotationXML>
        <emma:emma xmlns:emma="http://www.w3.org/2003/04/emma" version="1.0">
          <emma:interpretation id="{A6D9EE2B-C1FF-4A56-8A58-EA70D1127B74}" emma:medium="tactile" emma:mode="ink">
            <msink:context xmlns:msink="http://schemas.microsoft.com/ink/2010/main" type="paragraph" rotatedBoundingBox="6420,877 12232,502 12319,1854 6508,22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346C81-4B81-458F-9124-52CAC60EEBCE}" emma:medium="tactile" emma:mode="ink">
              <msink:context xmlns:msink="http://schemas.microsoft.com/ink/2010/main" type="line" rotatedBoundingBox="6420,877 12232,502 12319,1854 6508,2229"/>
            </emma:interpretation>
          </emma:emma>
        </inkml:annotationXML>
        <inkml:traceGroup>
          <inkml:annotationXML>
            <emma:emma xmlns:emma="http://www.w3.org/2003/04/emma" version="1.0">
              <emma:interpretation id="{15333739-1545-4855-8608-BAFDA80DE593}" emma:medium="tactile" emma:mode="ink">
                <msink:context xmlns:msink="http://schemas.microsoft.com/ink/2010/main" type="inkWord" rotatedBoundingBox="6423,923 10438,664 10523,1970 6508,2229"/>
              </emma:interpretation>
              <emma:one-of disjunction-type="recognition" id="oneOf0">
                <emma:interpretation id="interp0" emma:lang="en-IN" emma:confidence="0">
                  <emma:literal>Threat</emma:literal>
                </emma:interpretation>
                <emma:interpretation id="interp1" emma:lang="en-IN" emma:confidence="0">
                  <emma:literal>That</emma:literal>
                </emma:interpretation>
                <emma:interpretation id="interp2" emma:lang="en-IN" emma:confidence="0">
                  <emma:literal>Throat</emma:literal>
                </emma:interpretation>
                <emma:interpretation id="interp3" emma:lang="en-IN" emma:confidence="0">
                  <emma:literal>Thereat</emma:literal>
                </emma:interpretation>
                <emma:interpretation id="interp4" emma:lang="en-IN" emma:confidence="0">
                  <emma:literal>Thrust</emma:literal>
                </emma:interpretation>
              </emma:one-of>
            </emma:emma>
          </inkml:annotationXML>
          <inkml:trace contextRef="#ctx0" brushRef="#br0">-1280-5839 30 0,'-14'0'78'0,"4"2"0"16,10-2-5-16,-17 0-5 15,17 0-56-15,0 0-3 16,0 0-3-16,9-13-1 0,11 5-1 16,10-8 0-16,6 0 2 15,18-6 0-15,10-4 2 16,10-4-1-16,12-2 0 0,1-1-1 16,9-3-1-16,4 4-1 15,-1 0 0-15,-8 2-1 16,-7 7 0-16,-2 2-2 15,-11 3-1-15,-13 8-2 16,-7 0-4-16,-11 8-5 0,-8 2-5 16,-8 0-7-16,-7 6-8 15,-17-6-10-15,18 19-16 16,-18-19-14-16,0 18-7 0,0-18 3 16</inkml:trace>
          <inkml:trace contextRef="#ctx0" brushRef="#br0" timeOffset="455.7943">-447-6112 0 0,'-21'-5'69'0,"1"-1"5"16,3 4-2-16,-3-4-28 15,20 6-9-15,-17-9-10 16,17 9-7-16,0 0-6 15,-16-3-3-15,16 3-2 0,0 0-1 16,-3 7-2-16,3-7 1 16,-1 16 1-16,1-16-1 15,-2 18 1-15,2-18 0 16,0 20 0-16,0-9 0 0,0 2 0 16,2 2-1-16,1 2-1 15,-2 5 0-15,0 8 0 16,-1 2-1-16,0 9-1 15,0 2 1-15,0 12-2 0,-2 1 0 16,-3 6 0-16,4-1 0 16,-6 3 0-16,-3 3-1 15,2 0 1-15,-3 0-1 0,0-4-1 16,-4-1 0-16,5-3 1 16,-4-1-2-16,5-9 0 15,-3-8-1-15,4-6-2 16,4-10-6-16,1-4-5 0,3-21-5 15,-3 17-16-15,3-17-21 16,0 0-23-16,4-13-5 16,7-9 0-16</inkml:trace>
          <inkml:trace contextRef="#ctx0" brushRef="#br0" timeOffset="2161.5472">-138-5832 1 0,'37'-63'62'16,"-2"3"6"-16,8 13-28 16,-16 0 0-16,-2 12 0 15,-2 1-6-15,-4 10-6 0,-10 8-6 16,-9 16-5-16,18-15-4 16,-18 15-5-16,4 7-3 15,-4 12-3-15,0 11-1 16,0 5-1-16,0 10 0 0,-3 5 0 15,-4 12 2-15,-4 1-1 16,5 6 0-16,-6-1 0 16,2-1 0-16,4 3 0 15,-5-4 0-15,3-2 0 0,0-7 0 16,0-4-1-16,1-10 1 16,2-6-1-16,-5-7 1 15,6-8 1-15,0-8 1 16,4-14 1-16,-2 12 0 0,2-12 0 15,0-7 0-15,1-7-1 16,2-6 1-16,5-7-2 16,4-2-1-16,-3-5 0 15,4-4 0-15,0-1-1 0,1-3 1 16,6 2 0-16,-2 1-1 16,-2 3 0-16,4 4 0 15,1 2 0-15,2 9 0 0,0 4 0 16,1 8 0-16,-1 6 0 15,2 3 0-15,1 13 1 16,-1 8 0-16,1 4-1 16,-5 2 1-16,2 3-1 0,-3 2 1 15,-1-1-1-15,-4-3 0 16,1-7 0-16,3-4-1 16,1-7 1-16,3-5 0 0,1-5 1 15,5-6-1-15,-2-8 1 16,2-5 0-16,2-5 0 15,-1-7 0-15,-6-2 1 16,-5-3-2-16,-3-1 1 16,-1 0-1-16,-5-1 1 0,1 5-2 15,-6-1 1-15,1 11 0 16,-2 1-1-16,1 7 1 16,-5 15-2-16,10-17 1 15,-10 17 0-15,20 3 1 0,-10 7-1 16,5 7 0-16,4 2 1 15,-2 7 0-15,1 0 0 16,2 7 0-16,0 0 1 16,1 0-1-16,-2-3 0 0,-1-3 0 15,0-2 0-15,4-6 0 16,-2-2 1-16,4-10-1 16,-1-5 1-16,1-2-1 15,4-9 1-15,3-6 1 0,1-6-2 16,-4-4 0-16,1-5 0 15,-3-2 0-15,-3-2 0 16,-5-3 0-16,-2 3-2 0,-10 2 2 16,-3 1 0-16,-3 7 2 15,0 2-2-15,-1 5 0 16,-2 5 1-16,3 12 0 16,0 0-1-16,-19-4 1 0,19 4-1 15,-9 20 0-15,-1 1-1 16,5 3 0-16,2 4 1 15,-2 2-1-15,5 0 1 16,1 2 0-16,10-6 0 16,9-3 0-16,10-6 0 0,7-6 0 15,8-6 0-15,1-5-2 16,5-1 4-16,3-9-4 16,1-5 4-16,0-3-2 15,-7 0 0-15,-3-4 0 0,-9 2 1 16,-3-3 0-16,-6 0 0 15,-11-1 1-15,-5 1-1 0,-8-1 0 16,-2 2 0-16,-4 2 1 16,-5 0-1-16,-7 6-1 15,-1 6 1-15,-1 2-1 0,-3 6 0 16,-3 10 0-16,2 7 0 16,-4 4-1-16,3 5 1 15,-1 2-2-15,5-1 1 16,10 0-1-16,0-2 0 0,8-6 1 15,0-1-1-15,8-7 1 16,8-6 1-16,-1-5 0 16,7 0 0-16,0-5 1 15,3-4 1-15,-3-1 0 0,0 0 0 16,-6 0 0 0,-7 1 0-16,6 3-1 0,-15 6 0 15,12-6 0-15,-12 6-1 16,0 0 0-16,16 0 0 0,-16 0 0 15,12 10 0-15,-12-10-1 16,22 5 1-16,-6-5 1 16,7-2-1-16,-3-7 0 0,4-2 1 15,0-4-1-15,3-6 1 16,-2-1-1-16,-1-3 0 16,-2-3 1-16,-6-4-1 15,-3-4 1-15,1-2 0 16,-9-4-1-16,-2-2 1 0,-2-2 0 15,-1-2 0-15,0 1-1 16,0 2 1-16,-1 2 0 16,-1 5 1-16,2 4 0 15,-2 4 0-15,0 11 0 16,0 3-1-16,2 16 0 0,0 0-1 16,0 0 0-16,0 22-1 15,4 6 0-15,1 7 0 16,7 7 0-16,-4 9 1 0,8 6 0 15,-2 4 1-15,3-1-1 16,2-2 1-16,0 2-1 16,1-5 0-16,4-7-1 15,3-7-1-15,1-6-1 0,1-12-3 16,4-4-5-16,4-14-7 16,-2-4-8-16,0-5-17 15,-8-10-25-15,9-1-17 16,-11-7-3-16,-9 2 0 0</inkml:trace>
          <inkml:trace contextRef="#ctx0" brushRef="#br0" timeOffset="2324.1719">2583-6023 63 0,'-36'-9'77'16,"1"2"0"-16,1 5-21 16,1 0-15-16,8-1-10 0,2 2-11 15,7-5-7-15,16 6-4 16,0-24-10-16,25 8-30 15,17-8-40-15,9 1-7 16,7-7-4-16,2 2-4 0</inkml:trace>
        </inkml:traceGroup>
        <inkml:traceGroup>
          <inkml:annotationXML>
            <emma:emma xmlns:emma="http://www.w3.org/2003/04/emma" version="1.0">
              <emma:interpretation id="{5CF100AD-F212-424D-8CCD-03336FDF6CF8}" emma:medium="tactile" emma:mode="ink">
                <msink:context xmlns:msink="http://schemas.microsoft.com/ink/2010/main" type="inkWord" rotatedBoundingBox="11226,567 12232,502 12306,1641 11300,1706"/>
              </emma:interpretation>
              <emma:one-of disjunction-type="recognition" id="oneOf1">
                <emma:interpretation id="interp5" emma:lang="en-IN" emma:confidence="0">
                  <emma:literal>of</emma:literal>
                </emma:interpretation>
                <emma:interpretation id="interp6" emma:lang="en-IN" emma:confidence="0">
                  <emma:literal>or</emma:literal>
                </emma:interpretation>
                <emma:interpretation id="interp7" emma:lang="en-IN" emma:confidence="0">
                  <emma:literal>ot</emma:literal>
                </emma:interpretation>
                <emma:interpretation id="interp8" emma:lang="en-IN" emma:confidence="0">
                  <emma:literal>rt</emma:literal>
                </emma:interpretation>
                <emma:interpretation id="interp9" emma:lang="en-IN" emma:confidence="0">
                  <emma:literal>if</emma:literal>
                </emma:interpretation>
              </emma:one-of>
            </emma:emma>
          </inkml:annotationXML>
          <inkml:trace contextRef="#ctx0" brushRef="#br0" timeOffset="3082.2775">3486-6241 74 0,'33'0'78'16,"1"4"-3"-16,-10-4-2 16,-5 9-42-16,-7 2-11 0,-8 6-6 15,-4 7-5-15,-6 8-3 16,-8 6 0-16,-2 1-2 16,-6 2-1-16,2-2-1 0,3 0 0 15,9-7-1-15,2-6-1 16,6-10 1-16,10-7 0 15,7-4 1-15,5-5 0 16,-1-8 1-16,-4-8 0 0,1-3 0 16,-2-6 0-16,-11-2 0 15,-5-7-1-15,0 0 0 16,-9-1 0-16,-7 0 0 16,0-5-1-16,5-1 0 0,-4-2 0 15,9 0 0-15,2-4 0 16,2-1 1-16,2 3-1 15,12 2 0-15,3 7 1 0,0 4 0 16,2 6 1-16,5 6 0 16,-1 11 0-16,3 6 0 15,-1 7-1-15,-2 17 0 16,0 9-1-16,-4 9-1 16,-1 10 0-16,-4 12-1 0,-4 7 1 15,-4 7-1-15,-1 5 1 16,-2 0 0-16,1 2 0 15,3-3 0-15,3-6 1 0,3 0 0 16,7-6-1-16,7-10 0 16,3-7 1-16,5-10 0 15,-1-7 0-15,2-8 0 16,-2-6-1-16,-4-10-1 0,-5-6-2 16,-5-3-4-16,-5-8-8 15,-6-8-8-15,-7-6-3 16,-11-10-2-16,-9 3 7 15,-10-2 6-15,-10 1 7 0,-4 6 9 16,-12 1 13-16,6 6 9 16,-1 4 6-16,4 10 1 15,8-5-3-15,11 4-8 0,16-6-5 16,12-2-3-16,21-7-4 16,21-3-2-16,21-5-2 15,13-6-1-15,14 1-3 16,8-6-3-16,3 6-4 0,-10 1-9 15,-3 10-28-15,-14 5-40 16,-28 11-2-16,-23 5-8 16,-23 0-3-16</inkml:trace>
        </inkml:traceGroup>
      </inkml:traceGroup>
    </inkml:traceGroup>
    <inkml:traceGroup>
      <inkml:annotationXML>
        <emma:emma xmlns:emma="http://www.w3.org/2003/04/emma" version="1.0">
          <emma:interpretation id="{859F2954-191D-46A7-A34F-6954382458B6}" emma:medium="tactile" emma:mode="ink">
            <msink:context xmlns:msink="http://schemas.microsoft.com/ink/2010/main" type="paragraph" rotatedBoundingBox="8223,1337 31451,441 31585,3901 8357,479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1458903-01A0-41F0-AE13-298265AD8798}" emma:medium="tactile" emma:mode="ink">
              <msink:context xmlns:msink="http://schemas.microsoft.com/ink/2010/main" type="line" rotatedBoundingBox="8223,1337 27283,601 27355,2456 8295,3191"/>
            </emma:interpretation>
          </emma:emma>
        </inkml:annotationXML>
        <inkml:traceGroup>
          <inkml:annotationXML>
            <emma:emma xmlns:emma="http://www.w3.org/2003/04/emma" version="1.0">
              <emma:interpretation id="{7178A53A-7308-491A-9A97-D5628C18CDBF}" emma:medium="tactile" emma:mode="ink">
                <msink:context xmlns:msink="http://schemas.microsoft.com/ink/2010/main" type="inkWord" rotatedBoundingBox="8255,2169 10311,2090 10346,2976 8290,3055"/>
              </emma:interpretation>
              <emma:one-of disjunction-type="recognition" id="oneOf2">
                <emma:interpretation id="interp10" emma:lang="en-IN" emma:confidence="0">
                  <emma:literal>new</emma:literal>
                </emma:interpretation>
                <emma:interpretation id="interp11" emma:lang="en-IN" emma:confidence="0">
                  <emma:literal>New</emma:literal>
                </emma:interpretation>
                <emma:interpretation id="interp12" emma:lang="en-IN" emma:confidence="0">
                  <emma:literal>mew</emma:literal>
                </emma:interpretation>
                <emma:interpretation id="interp13" emma:lang="en-IN" emma:confidence="0">
                  <emma:literal>me</emma:literal>
                </emma:interpretation>
                <emma:interpretation id="interp14" emma:lang="en-IN" emma:confidence="0">
                  <emma:literal>meow</emma:literal>
                </emma:interpretation>
              </emma:one-of>
            </emma:emma>
          </inkml:annotationXML>
          <inkml:trace contextRef="#ctx0" brushRef="#br0" timeOffset="4625.948">626-4593 22 0,'-3'35'92'16,"-1"5"-2"-16,-9-7-5 16,5 6-4-16,-8-6-2 15,1 5-77-15,5 5-2 0,4 3 0 16,4-2-1-16,0-2-3 15,2-2-2-15,-3-6 0 16,-1-7 1-16,0-8 0 16,1-6 0-16,3-13 1 0,0 0 2 15,-9-24 3-15,5-5 2 16,3-11 1-16,1-3 0 16,-2-9 0-16,0-4 1 0,2-2-1 15,0 2-1-15,2 2 0 16,5 2-1-16,-2 11-1 15,6 5 0-15,-2 7 0 16,7 11-1-16,-1 7 0 0,5 8-1 16,0 4 1-16,5 13-1 15,-1 7 0-15,1 4 0 16,3 8 1-16,5-1 0 16,-1 5 0-16,1-3 0 15,5-2 0-15,2-5 1 0,-1-4 0 16,2-8 1-16,5-5 0 15,0-10 1-15,-3-7 0 16,-2-11 0-16,2-8 0 16,-3-8 1-16,-5-7-1 0,-3-5 0 15,-4-5-1-15,-9-3-1 16,-4 0 0-16,-3 1-1 16,-7 0-1-16,-1 7-1 0,-4 3-2 15,0 10-5-15,-2 2-6 16,2 14-8-16,-6 3-7 15,6 14-10-15,-10 0-2 16,7 15-4-16,-2 3-2 0,5 11 2 16,0-1 8-16,4 8 10 15,12 6 8-15,0-4 15 16,8 0 13-16,-4-8 15 16,11 0 6-16,-6-11 6 0,14 2 1 15,-7-18 0-15,1-3 0 16,5-5-6-16,-3-10-7 15,3-2-9-15,-6-7-5 16,2-2-3-16,-10-4-2 0,-4 0-2 16,-9-2 1-16,-5 4 1 15,-4 0 2-15,-2 4 2 16,-10 7 1-16,1 2-1 0,-7 7 0 16,0 7-1-16,0 4 0 15,-1 9-3-15,-5 9-1 16,4 8-2-16,-1 4 0 15,3 5-1-15,-1 4 0 0,6 4 1 16,1-3-2-16,7-4 0 16,3-2 0-16,1-7-1 15,14-5 1-15,1-8-1 16,8-8 2-16,6-7-1 0,-1-1 2 16,2-10 0-16,4-7 1 15,-4-6 0-15,-5 1-1 16,1-4 1-16,-5-3-1 15,-2 2 1-15,-9 2 0 0,-2 3-2 16,-6 2 0-16,-1 5 0 16,-2 2-1-16,0 12 1 15,0 0-1-15,0 0 0 16,-2 8 0-16,2 6 1 0,0 4-1 16,0 0 1-16,0 3 1 15,1-1-2-15,8-5 1 16,5-2 0-16,5-7 0 15,2-4 0-15,5 0 1 0,3-11 0 16,-4-3 0-16,4-5 0 16,-1-2 0-16,-3 0-1 15,-5 1 0-15,-2 3 0 16,-3 2 0-16,-15 13 0 0,14-15 0 16,-14 15 1-16,0 0-1 15,15 0 1-15,-15 0 0 16,4 15 0-16,-4-15-1 0,15 22 1 15,-15-22 0-15,23 16 0 16,-9-11-1-16,8-5 1 16,1-2 0-16,5-7 0 15,3-1 0-15,-5-9 1 0,1 2 1 16,-4-6 0-16,-3 0 1 16,-10-3 0-16,-5 2-1 15,-5-4 1-15,-5 1 0 16,-9 0-2-16,-7 4 0 0,-6 5-2 15,-8 0-1-15,4 9 0 16,-8 2-2-16,6 5-3 16,-3 0-6-16,11 2-10 15,-3 1-25-15,28-1-37 0,0 0-4 16,12 5-4-16,16-5-4 16</inkml:trace>
        </inkml:traceGroup>
        <inkml:traceGroup>
          <inkml:annotationXML>
            <emma:emma xmlns:emma="http://www.w3.org/2003/04/emma" version="1.0">
              <emma:interpretation id="{1DB73184-E0F9-44D2-8DE9-183D228CAF30}" emma:medium="tactile" emma:mode="ink">
                <msink:context xmlns:msink="http://schemas.microsoft.com/ink/2010/main" type="inkWord" rotatedBoundingBox="10775,1280 15135,1112 15184,2364 10824,2532"/>
              </emma:interpretation>
              <emma:one-of disjunction-type="recognition" id="oneOf3">
                <emma:interpretation id="interp15" emma:lang="en-IN" emma:confidence="0">
                  <emma:literal>Entreats</emma:literal>
                </emma:interpretation>
                <emma:interpretation id="interp16" emma:lang="en-IN" emma:confidence="0">
                  <emma:literal>Entrants</emma:literal>
                </emma:interpretation>
                <emma:interpretation id="interp17" emma:lang="en-IN" emma:confidence="0">
                  <emma:literal>entreats</emma:literal>
                </emma:interpretation>
                <emma:interpretation id="interp18" emma:lang="en-IN" emma:confidence="0">
                  <emma:literal>Entreat</emma:literal>
                </emma:interpretation>
                <emma:interpretation id="interp19" emma:lang="en-IN" emma:confidence="0">
                  <emma:literal>entreat</emma:literal>
                </emma:interpretation>
              </emma:one-of>
            </emma:emma>
          </inkml:annotationXML>
          <inkml:trace contextRef="#ctx0" brushRef="#br0" timeOffset="5753.8412">3463-5276 69 0,'27'-13'91'0,"-7"1"-4"0,-13-1-5 15,-7 1-3-15,0 12-63 16,-4-19-6-16,-14 19-3 15,-5 0-5-15,-7 4-1 16,-4 7-2-16,-5 7 1 0,-2 5-2 16,-4 5 2-16,5 5-1 15,3 1 0-15,6 0 0 16,9-4 1-16,4-1-2 16,13-6 2-16,5-3 0 0,6-8 2 15,14-1-2-15,4-7 2 16,3-4 0-16,2 0-1 15,1 0 1-15,-5-2 0 16,-4-3-1-16,-8 4 0 16,-13 1 0-16,17-2-1 0,-17 2 0 15,-10 10 1-15,-5 5 0 16,-8 2-1-16,-4 7 1 16,-8 4 0-16,1 6 1 0,-5 5 0 15,8 2 0-15,0 2 0 16,5-2 0-16,13-4-1 15,8-1 0-15,6-5 0 16,14-7 0-16,10-8-1 0,10-8 0 16,8-7 0-16,7-1 0 15,2-12-1-15,0-3 0 16,7-7 0-16,-5-2-1 16,-6-3 0-16,0 0 0 0,-6-5 1 15,-6 4 0-15,-1-3 1 16,-7 1 0-16,-5 3 0 15,-2 3 1-15,-2 6-1 16,-5 1 1-16,2 6-1 0,-6 7 0 16,-10 4 0-16,22 3 0 15,-22-3 0-15,16 24-1 16,-11-7 1-16,1 0 0 0,-1 0 0 16,-2 2-1-16,-2-4 1 15,-1-2 0-15,0-13 1 16,0 15-1-16,0-15 1 15,0 0 1-15,0 0-1 0,11-13 0 16,2-1 0-16,-2-1 0 16,8-5 0-16,-2-3-1 15,3 0 0-15,-1 0 0 16,0 6-1-16,0 2 0 0,-3 5 0 16,-6 3 0-16,4 7 0 15,-3 4 0-15,-2 7-1 16,0 3 1-16,5 3 1 0,-1-4 0 15,7 0 0-15,4-6 0 16,3-1 1-16,3-6-1 16,7-6 1-16,3-8 0 15,2-5-1-15,0-6 1 0,-1-3-1 16,-5-4 1-16,-2-2-1 16,-7-5 1-16,-6 0 0 15,-9-1 0-15,-4-3 0 16,-8 1-1-16,0-1 2 0,-8 2-2 15,-1 3 1-15,-5 3 0 16,4 5 0-16,-4 5-1 16,4 7 1-16,0 5-1 0,10 13 0 15,-16 0 0-15,9 13 0 16,1 6 0-16,3 8 0 16,0 7 0-16,1 7 0 15,2 3 0-15,1 6 0 0,7-2 0 16,4 3 0-16,0-1-1 15,6-2 1-15,2-4-2 16,3-4 0-16,1-9-2 16,0-3-3-16,-1-12-5 0,3-2-11 15,-8-2-42-15,6-12-18 16,-1-5-4-16,-11-9-7 16,3-6 3-16</inkml:trace>
          <inkml:trace contextRef="#ctx0" brushRef="#br0" timeOffset="5956.1672">4277-5160 63 0,'0'-22'85'0,"19"6"-3"15,9-5-6-15,11-1-6 0,47-4-67 16,-34 5-6-16,-1 0-7 15,4 7-14-15,1 7-26 16,-14 1-26-16,1 3-4 16,-5 4-3-16</inkml:trace>
          <inkml:trace contextRef="#ctx0" brushRef="#br0" timeOffset="7299.3035">4880-5097 20 0,'-5'31'69'0,"4"-7"6"16,-1-6-28-16,2-5-4 15,0-13-8-15,15 4-8 16,-2-7-6-16,1-9-6 0,6-5-4 16,0-4-2-16,3-6-5 15,-4-3-1-15,-1-1 1 16,-2 0-2-16,2 1 2 16,-9 4 0-16,5 2 1 0,-8 5-1 15,0 5 1-15,-6 14-1 16,13-8-1-16,-13 8 1 15,11 14-2-15,-3 5 0 0,0 7-2 16,7 2 0-16,-1 3 0 16,7 0 1-16,8-3-1 15,7-2 0-15,7-9 0 16,7-7 0-16,3-6 0 0,8-4 0 16,-1-6 0-16,-1-9 1 15,-5-3-1-15,-3-4 1 16,-10-2 0-16,-9 0 1 15,-9-2 0-15,-9-1 0 0,-8 2 1 16,-6 0 0-16,-2 0-2 16,-13 5 1-16,2 5-1 15,-8 2 0-15,0 6 0 16,-2 7-1-16,0 4 0 0,1 9 0 16,-1 5 0-16,1 9 0 15,6 0 0-15,0 3 0 16,7 3 0-16,5-3 0 15,4-2 0-15,8-3 0 0,8-6 0 16,5-6 1-16,6-7 0 16,8-2 0-16,-3-5 1 15,2-10 1-15,-3-4 0 16,-2-2 0-16,-5-3 0 0,-2 1-1 16,-5 0 1-16,-6 1 0 15,-2 3 0-15,-5 2-2 16,-4 13 0-16,0-15 0 15,0 15-2-15,0 0 1 0,-8 0 0 16,8 0-1-16,-12 19 0 16,7-5 1-16,-1 3 0 15,2 0-1-15,2 0 1 16,2-1-1-16,0-1 1 0,0-15 0 16,9 14 0-16,3-14 0 15,3-5 0-15,0-8 1 16,5-5 0-16,-2-1 0 0,3-5 0 15,-5 2 0-15,0 0 0 16,-6 3 0-16,-3 4 0 16,0 1-1-16,-7 14 0 15,7-14 0-15,-7 14-1 0,0 0 0 16,0 0 0-16,8 16 0 16,-4-3 0-16,0 3 0 15,-2-1 1-15,6-3-1 16,0 1 1-16,-8-13 1 0,21 21 0 15,-11-17-1-15,6-4 1 16,3 0 0-16,-1-6-1 16,2-4 1-16,1-5 0 15,1 1 0-15,-4-3 0 0,1 0 0 16,-5-2-1-16,-1 3 1 16,-2 3-1-16,-11 13 1 15,14-18-2-15,-14 18 1 0,0 0-1 16,15 0 0-16,-15 0 1 15,12 12-1-15,-12-12 1 16,22 23-1-16,-4-11 0 0,1-2-3 16,8-1-2-16,1-5-3 15,6 2-2-15,2-6-1 16,-3-2-1-16,2-8 1 16,-5-2 0-16,-3-3 3 15,-7-8 4-15,-3-1 1 0,-7-3 4 16,-2-6 4-16,-6-7 0 15,-2 1 1-15,-2-7 0 16,-6-2 1-16,-2-5 0 16,-3 0 1-16,-1 0-1 15,-2 5 1-15,0 2 0 0,0 6 1 16,0 3-1-16,1 8-1 16,6 8 0-16,-5 7 0 15,14 14-2-15,-9-5-1 0,9 5 0 16,-5 19-1-16,5 5 0 15,1 9 0-15,4 5-1 16,3 7 1-16,5 5 0 16,-3 6-1-16,6 1 1 0,2 4-3 15,1-3 0-15,-3 2-2 16,5-2-3-16,1-4-3 16,3 1-5-16,-2-7-4 15,4-3-11-15,-5-5-20 0,-3-15-27 16,3 3-12-16,-10-10-1 15,1-6-1-15</inkml:trace>
          <inkml:trace contextRef="#ctx0" brushRef="#br0" timeOffset="7797.7748">6760-5229 37 0,'-17'-24'41'16,"-5"0"5"-16,3 5 3 0,-2 3 0 15,2 5 0-15,3 2-4 16,4 1-7-16,12 8-6 15,-15-14-9-15,15 14-7 0,11-12-3 16,9 4-4-16,11-5-3 16,7-1-1-16,10-2-1 15,8-4-1-15,7 2 0 16,-1-6-2-16,5 1 0 0,-5-2-1 16,-7 3 0-16,-7 2 0 15,-9 2 0-15,-8 1 0 16,-11 8 1-16,-8-2-2 15,-12 11 1-15,1-12 0 16,-1 12 0-16,-16 0 0 0,-3 4 0 16,-2 4 0-16,-1 3-1 15,-1 4 2-15,2 5-1 16,2 1 0-16,9 0 0 0,4 2 0 16,6-1 1-16,8 1-1 15,12-1 1-15,7-3 1 16,5-1-1-16,6-3 1 15,-1 2-1-15,-2-6 1 0,-4 1 1 16,-7-3 1-16,-8 1-1 16,-16-10 1-16,-5 18 0 15,-23-10 0-15,-11 1 0 16,-12 2 1-16,-4-4-5 0,-4 4 0 16,-4-1-5-16,13 10-11 15,-1 14-48-15,19-13-24 16,8 5-4-16,16-5-6 0,8 4-6 15</inkml:trace>
        </inkml:traceGroup>
        <inkml:traceGroup>
          <inkml:annotationXML>
            <emma:emma xmlns:emma="http://www.w3.org/2003/04/emma" version="1.0">
              <emma:interpretation id="{98A52F50-CCD8-4E0B-B776-D8FFACECFC57}" emma:medium="tactile" emma:mode="ink">
                <msink:context xmlns:msink="http://schemas.microsoft.com/ink/2010/main" type="inkWord" rotatedBoundingBox="20074,1003 23299,879 23366,2610 20141,2734"/>
              </emma:interpretation>
              <emma:one-of disjunction-type="recognition" id="oneOf4">
                <emma:interpretation id="interp20" emma:lang="en-IN" emma:confidence="0">
                  <emma:literal>I've</emma:literal>
                </emma:interpretation>
                <emma:interpretation id="interp21" emma:lang="en-IN" emma:confidence="0">
                  <emma:literal>Five</emma:literal>
                </emma:interpretation>
                <emma:interpretation id="interp22" emma:lang="en-IN" emma:confidence="0">
                  <emma:literal>five</emma:literal>
                </emma:interpretation>
                <emma:interpretation id="interp23" emma:lang="en-IN" emma:confidence="0">
                  <emma:literal>Fire</emma:literal>
                </emma:interpretation>
                <emma:interpretation id="interp24" emma:lang="en-IN" emma:confidence="0">
                  <emma:literal>fire</emma:literal>
                </emma:interpretation>
              </emma:one-of>
            </emma:emma>
          </inkml:annotationXML>
          <inkml:trace contextRef="#ctx0" brushRef="#br0" timeOffset="165707.8286">13031-5983 5 0,'-31'0'89'15,"5"0"-1"-15,1 0-6 0,5 4-5 16,0 16-1-16,3 2-73 16,2 20-2-16,0 10 0 15,5 16 0-15,-3 13 1 16,-1 15-1-16,-1 7 0 0,-2 11 0 16,-2 6-1-16,-5 5 2 15,0-2-3-15,-3-8 0 16,-1-6-5-16,5-9-5 15,1-13-13-15,9-19-19 16,6-7-27-16,3-21-13 0,4-14-4 16,0-15-3-16</inkml:trace>
          <inkml:trace contextRef="#ctx0" brushRef="#br0" timeOffset="165403.5109">12701-5637 35 0,'-29'-34'90'0,"5"5"-2"15,-2-5-4-15,5 7-6 16,5-47-27-16,5 49-45 16,10 7 0-16,2 1-3 15,19 3-1-15,7-5-2 0,17 0 1 16,11 0-1-16,16-2 0 15,18 2 1-15,11-4-2 16,13 0 2-16,8 2-2 0,2-2 2 16,4 4-1-16,-5 3 0 15,-8-1-1-15,-10 2-3 16,-11 5-5-16,-16 1-9 16,-11 6-15-16,-17 3-22 0,-21 0-25 15,-6 3-7-15,-22-3-2 16</inkml:trace>
          <inkml:trace contextRef="#ctx0" brushRef="#br0" timeOffset="165997.9598">12405-4656 13 0,'-23'-37'78'0,"4"3"3"15,15-1-5-15,6-2-2 0,18 0-49 16,11-3-7-16,16 4-5 16,12-3-2-16,8 1-3 15,15 1-1-15,5 1 0 0,5 3-3 16,9 7 1-16,-3 3-2 16,-3 9-1-16,-4 6-1 15,-8 8 0-15,-5 4 0 16,-11 14 0-16,-7 6 0 0,-13 5 0 15,-9 4 1-15,-5 7 0 16,-9 2-1-16,-8 2-1 16,-2 1-3-16,-9-8-8 15,5 4-30-15,3-3-36 0,-9-7-5 16,3-9-6-16,-7-22-4 16</inkml:trace>
          <inkml:trace contextRef="#ctx0" brushRef="#br0" timeOffset="166157.4719">13727-5407 19 0,'1'-42'94'0,"-1"9"-5"16,4 2-6-16,-2 11-14 16,-2-3-24-16,15 9-124 15,-15 14-2-15,10-5-7 0,-10 5-6 16</inkml:trace>
          <inkml:trace contextRef="#ctx0" brushRef="#br0" timeOffset="166474.0342">14170-5351 6 0,'26'19'89'0,"-3"3"0"16,-4 1-4-16,-3 6-7 15,-7-4 0-15,1 1-74 16,-2 6-3-16,1 4 0 16,5 1 0-16,3-3-1 0,-3-1 1 15,3-7-1-15,-2-3-1 16,-6-5 2-16,0-7 2 16,-9-11 2-16,17 8 0 15,-17-8 2-15,14-15 0 0,-8-7 0 16,3-10 1-16,7-3-2 15,4-7-4-15,4-7-5 16,5-3-6-16,-5-2-18 16,4-5-54-16,1 19-4 15,2 2-6-15,-4 7-8 0</inkml:trace>
          <inkml:trace contextRef="#ctx0" brushRef="#br0" timeOffset="166825.1876">14837-5230 5 0,'24'15'82'0,"5"-11"4"16,0-4-5-16,14-4-4 15,8-9-48-15,-4-3-9 16,0-8-7-16,2 0-9 16,-3-7-3-16,-4 1-4 0,-9-3 2 15,-9 1-2-15,-6 2 3 16,-14 2 0-16,-4 3 3 15,-6 9 2-15,-12 6 0 0,-8 7 3 16,-2 6-2-16,-11 14 2 16,2 4-3-16,-1 13 0 15,0 7-1-15,8 7-1 16,9 3-1-16,11 5-2 16,10-4 1-16,5-1-2 0,19-5 0 15,18-4 1-15,5-9-1 16,8-5-4-16,4-13-5 15,6-4-14-15,0 6-45 16,2-17-11-16,-7-9-8 0,-1-13-3 16</inkml:trace>
        </inkml:traceGroup>
        <inkml:traceGroup>
          <inkml:annotationXML>
            <emma:emma xmlns:emma="http://www.w3.org/2003/04/emma" version="1.0">
              <emma:interpretation id="{3F626F37-62E2-480B-A635-6F44033FD4BA}" emma:medium="tactile" emma:mode="ink">
                <msink:context xmlns:msink="http://schemas.microsoft.com/ink/2010/main" type="inkWord" rotatedBoundingBox="23997,728 27283,601 27347,2245 24061,2371"/>
              </emma:interpretation>
              <emma:one-of disjunction-type="recognition" id="oneOf5">
                <emma:interpretation id="interp25" emma:lang="en-IN" emma:confidence="0">
                  <emma:literal>force</emma:literal>
                </emma:interpretation>
                <emma:interpretation id="interp26" emma:lang="en-IN" emma:confidence="0">
                  <emma:literal>forte</emma:literal>
                </emma:interpretation>
                <emma:interpretation id="interp27" emma:lang="en-IN" emma:confidence="0">
                  <emma:literal>fora</emma:literal>
                </emma:interpretation>
                <emma:interpretation id="interp28" emma:lang="en-IN" emma:confidence="0">
                  <emma:literal>forre</emma:literal>
                </emma:interpretation>
                <emma:interpretation id="interp29" emma:lang="en-IN" emma:confidence="0">
                  <emma:literal>foru</emma:literal>
                </emma:interpretation>
              </emma:one-of>
            </emma:emma>
          </inkml:annotationXML>
          <inkml:trace contextRef="#ctx0" brushRef="#br0" timeOffset="167928.5685">17263-6284 70 0,'21'-37'89'0,"-9"5"-1"15,-5 6-6-15,-7 5-2 16,-12 5-66-16,-5 3-3 15,-1 10-4-15,-5 3-4 0,-5 11-1 16,0 6-4-16,-3 10 2 16,-2 6-2-16,-2 12 1 15,3 11 0-15,-1 13-1 0,1 9 2 16,5 7-3-16,2 10 3 16,-2 7-1-16,4 4 1 15,2 4-4-15,0 1-1 16,-2-1-4-16,0-4-7 0,-3-3-10 15,-3-14-12-15,-5-5-9 16,4-15-1-16,-7-6 1 16,4-20 3-16,-1-8 4 15,-1-18 5-15,2-7 14 0,-3-10 16 16,6-4 13-16,-2-13 5 16,0-9 5-16,5-1 6 15,3-10 2-15,5 2 4 16,7-7 1-16,8 3 0 0,4-4-6 15,7 3-2-15,12-3-6 16,7 3-4-16,8-1-3 16,7 2-3-16,8 2-2 15,2 1-2-15,8 2 1 16,-4 6 0-16,8 4 2 0,-7 5 1 16,0 8 1-16,5 0 2 15,-10 7-1-15,0 4 2 16,-7 6-1-16,-1 11-1 0,-12 4-2 15,-5 7-2-15,-10 8-1 16,-6 2-1-16,-5 5 0 16,-5 0-2-16,0 0 1 15,0-7-2-15,0-5 2 0,2-4-2 16,11-11 1-16,8-5 1 16,10-10-1-16,8-4 0 15,5-14 0-15,2-10-1 16,-4-5 0-16,-4-5 1 0,-3-6-1 15,-12-4 0-15,-15-1 0 16,-8 1 1-16,-5 2 1 16,-17 4 0-16,-5 8 1 0,-7 3-1 15,-4 8 1-15,-3 5-1 16,4 10 0-16,2 7-1 16,5 1 0-16,4 9 0 15,5 1-2-15,5 3 0 0,9 5-1 16,7-4 1-16,4 1 0 15,11-1 0-15,6-7 0 16,7 1 0-16,4-6 1 16,9-2 0-16,-1-3 1 0,8-8 0 15,3-3 2-15,1-5-2 16,1-3 1-16,-2 2 0 16,2 0 0-16,-2 2-1 15,-2 6-1-15,-12 4-1 0,2 5 0 16,-12 6 0-16,-4 13 0 15,-11 3 1-15,0 10-1 16,-10 1 1-16,0 4 0 0,-2 4 0 16,-2-4 0-16,2-1 0 15,2-2 0-15,10-8 0 16,0-3 1-16,9-7-2 16,5-4 0-16,7-10-8 0,5 0-13 15,2-2-45-15,3-15-16 16,-7-5-4-16,3-4-9 15,-4-5 3-15</inkml:trace>
          <inkml:trace contextRef="#ctx0" brushRef="#br0" timeOffset="168449.0848">18625-5694 49 0,'35'-15'83'0,"-8"2"-2"0,-3 4-4 16,4 6-34-16,-13-1-14 15,-15 4-7-15,12-2-12 16,-12 2-4-16,-7 4-3 0,-9 4 0 16,-4 10-1-16,-8 7 0 15,-4 3 0-15,-9 9 1 16,3 4 1-16,-4 5 0 16,6-1 0-16,8-2-1 0,8-1 0 15,13-9-1-15,7-10 1 16,17-1-2-16,14-11 0 15,13-5 1-15,3-6 0 0,10-1-1 16,4-11 0-16,2-5 0 16,-2-2 0-16,2-6 1 15,-8-5-1-15,-2-3 0 16,-6-5-1-16,-4-2 1 16,-4-1-1-16,-9 1 0 0,-6 3 2 15,-6 2-2-15,-11 5 2 16,-7 5-1-16,-1 12 0 15,-15 10-1-15,-6 4 1 0,-5 16 0 16,-3 6-2-16,0 10 1 16,-5 8-1-16,6 2 2 15,7 1-1-15,12 2 0 16,6-9 0-16,2-1 1 0,20-8-1 16,18-4 1-16,9-8-1 15,12-6 0-15,7-2-1 16,3-8-5-16,4 0-11 0,-9 5-43 15,0-5-21-15,-14-6-7 16,-17-2-4-16,-14 6-5 16</inkml:trace>
        </inkml:traceGroup>
      </inkml:traceGroup>
      <inkml:traceGroup>
        <inkml:annotationXML>
          <emma:emma xmlns:emma="http://www.w3.org/2003/04/emma" version="1.0">
            <emma:interpretation id="{B093AE5C-B89C-4A05-9E89-83C605923659}" emma:medium="tactile" emma:mode="ink">
              <msink:context xmlns:msink="http://schemas.microsoft.com/ink/2010/main" type="line" rotatedBoundingBox="23261,2765 31459,2098 31578,3570 23381,4237"/>
            </emma:interpretation>
          </emma:emma>
        </inkml:annotationXML>
        <inkml:traceGroup>
          <inkml:annotationXML>
            <emma:emma xmlns:emma="http://www.w3.org/2003/04/emma" version="1.0">
              <emma:interpretation id="{DA2803E6-DDA6-4600-9292-0DDB3338B9D8}" emma:medium="tactile" emma:mode="ink">
                <msink:context xmlns:msink="http://schemas.microsoft.com/ink/2010/main" type="inkWord" rotatedBoundingBox="25608,2885 31484,2407 31570,3469 25694,3948">
                  <msink:destinationLink direction="with" ref="{903793AC-8679-4BA3-9D67-957863AA2F46}"/>
                </msink:context>
              </emma:interpretation>
              <emma:one-of disjunction-type="recognition" id="oneOf6">
                <emma:interpretation id="interp30" emma:lang="en-IN" emma:confidence="0">
                  <emma:literal>framework</emma:literal>
                </emma:interpretation>
                <emma:interpretation id="interp31" emma:lang="en-IN" emma:confidence="0">
                  <emma:literal>flameworks</emma:literal>
                </emma:interpretation>
                <emma:interpretation id="interp32" emma:lang="en-IN" emma:confidence="0">
                  <emma:literal>frameworks</emma:literal>
                </emma:interpretation>
                <emma:interpretation id="interp33" emma:lang="en-IN" emma:confidence="0">
                  <emma:literal>a amanous</emma:literal>
                </emma:interpretation>
                <emma:interpretation id="interp34" emma:lang="en-IN" emma:confidence="0">
                  <emma:literal>flamework</emma:literal>
                </emma:interpretation>
              </emma:one-of>
            </emma:emma>
          </inkml:annotationXML>
          <inkml:trace contextRef="#ctx0" brushRef="#br0" timeOffset="172683.3802">18370-3737 86 0,'18'-10'90'0,"-5"5"-5"16,-13 5-4-16,0 0-3 16,-9-3-71-16,-13 6-2 15,-10 10-2-15,-1 5-2 0,-13 7-1 16,-2 5 2-16,-4 1-2 16,-3 5 0-16,5 0 0 15,2-1 2-15,10 1 0 16,7-7-1-16,13-4 2 0,7-6-1 15,11-4 1-15,13-10-1 16,10-5 0-16,8-5-1 16,4-10 1-16,6-4-1 15,4-1-1-15,-1-7 0 0,-1-1 0 16,-7-2-1-16,4 5 1 16,-8 2 1-16,0 4-1 15,-3 6 1-15,-5 0 0 0,-5 8 0 16,-6 5 0-16,2 5 0 15,-10 8 0-15,2 3-1 16,-1 7 0-16,-4-2 0 16,-1 3-1-16,-1 0 1 0,0-5 0 15,3-5 1-15,1 0 0 16,-4-14-1-16,21 0 1 16,-7-5 1-16,2-13-1 15,4-6 1-15,4-2-1 0,-2-6 0 16,0-3 0-16,1 1 1 15,-4-3-2-15,2 4 1 16,-6 5 0-16,5 4 0 0,0 5-1 16,-2 8-1-16,-4 8 0 15,4 3 0-15,-2 11 1 16,-4 8 0-16,3 3 0 16,-7 5 0-16,0 4 0 0,-3 1 1 15,-3 1 0-15,-2-2-1 16,0-2 1-16,-6-1 0 15,0-7 0-15,-1-4 1 16,7-17 0-16,-4 11 1 0,4-11-1 16,0 0 1-16,1-18-1 15,7-4-1-15,10-7 0 16,4-3-1-16,3-4-1 16,7 1-1-16,5-4 1 0,5 5 0 15,-2 2-1-15,0 5 0 16,-1 6 1-16,-5 8 0 15,1 7 0-15,-7 6 1 0,-1 3-1 16,-5 11 1-16,-4 6 0 16,-3 3 1-16,-1 3-1 15,-4 4 1-15,-2-2 0 16,-3-3-1-16,0 0 1 0,-3-7-1 16,0-3 1-16,0-4 0 15,-2-11 1-15,0 0 0 16,16 0-1-16,-7-12 0 0,7-7 0 15,4-8 0-15,3-5 0 16,3-2 0-16,1-2-2 16,2-2 0-16,2 2 0 15,0 2 0-15,-7 6-1 0,1 7 1 16,-2 5-1-16,1 8 0 16,-1 7 2-16,-3 1-2 15,2 9 3-15,-2 11 0 16,-4 3 1-16,5 7 0 0,-3 0 0 15,-1 7-1-15,-3-3-2 16,3 4 0-16,-8-3-6 16,6 1-4-16,-4-9-9 15,4-2-10-15,-6-6-9 0,4-3-3 16,-13-16 2-16,23 13 2 16,-23-13 2-16,20-2 7 15,-20 2 8-15,15-20 14 16,-3 5 12-16,-7-2 3 0,6-2 3 15,-1-2 1-15,0 2-1 16,5 1 0-16,0 1 0 16,1 0 2-16,3 4 0 0,1-3 2 15,5 1 0-15,1 0-1 16,11 0 0-16,-7 0-1 16,9-3-1-16,-7-1-2 15,7-4-2-15,-3 4-3 16,-1-3-2-16,-4 1-2 0,-2 0 2 15,-5 2 0-15,-4 0 0 16,-5 6 4-16,-4 3 0 16,-11 10 0-16,0 0 1 15,0 0-1-15,-26 17 0 0,1 5-1 16,-2 6-1-16,-4 4-2 16,-1 8-1-16,3 4 1 15,3-6 0-15,5 0 0 0,7-2-1 16,12-6 2-16,2-4-3 15,12-5 1-15,6-8-1 16,7-9 0-16,7-4 1 16,-3-1-2-16,10-15 2 0,-7-5-2 15,4-3 1-15,-6-8-1 16,-2-4 1-16,-4-2-2 16,-4 0-1-16,0 2 1 0,-7 4 0 15,-1 5 0-15,-2 5 0 16,1 7 0-16,-11 15-1 15,13-6 2-15,-13 6 1 16,13 18-2-16,-11 3 2 0,2 5 1 16,-2 4 0-16,2 4-1 15,-4-1 2-15,0 1-2 16,0-5 2-16,4 2 0 16,2-7-2-16,1-7-1 0,6-5 1 15,1-8 0-15,10-4-1 16,3-1 1-16,6-14 0 15,-2-5-1-15,4-3 0 0,-4-3 0 16,0 1 0-16,0 1 0 16,-6 2 0-16,-5 6 1 15,-1 4-4-15,-2 6 2 16,-2 5 1-16,-1 1 0 16,0 9 0-16,-2 2 0 0,3 6 0 15,7-2-1-15,-1-2 4 16,3 0-3-16,7-2 1 15,4-5-1-15,0-1 0 0,2-5 1 16,1-5-1-16,-5-8 0 16,-1-4 1-16,-9-2 0 15,-11-5-3-15,-8-3 0 16,-4-1 0-16,-14-5 0 0,-8 3 0 16,-5-1-1-16,-1-1 2 15,0 4-2-15,1 1 4 16,12 1-1-16,1 2-1 0,8 1 1 15,6 1 0-15,10 3-1 16,13 2 0-16,6 4 0 16,5 0 1-16,4 4 0 15,5 3 0-15,4 5 0 0,0 2 0 16,-4 10-1-16,-4 2 1 16,-8 6 0-16,-4 8 0 15,-10 3-1-15,-5 3 1 16,-6 6-1-16,-6-3 2 0,0 4-2 15,-5-2 3-15,0-1 0 16,4-7 0-16,1-1 0 16,6-5 0-16,7-6 0 0,7-3 0 15,4-6 1-15,1-8-3 16,5-1 1-16,1-2-1 16,1-13 0-16,-7-2 1 15,1-6-3-15,-6-3 0 16,-5-6-1-16,-7-1 1 0,-7-1-1 15,-1 1 2-15,-1 1-2 16,-14 6 2-16,-1 4 1 16,-8 3 0-16,-6 11 0 0,2 4 0 15,-3 4 0-15,0 12-1 16,2 4 1-16,3 3-1 16,6-1 1-16,11 3-1 15,9-1 0-15,7-4 0 0,19-3 0 16,12-6 1-16,9-5-1 15,5-1 0-15,8-5 1 16,-1-11 1-16,0-1-1 0,-6-3 1 16,-5-1 0-16,-8-2 0 15,-9 0 0-15,-5 3 0 16,-8 2 0-16,-4 3 0 16,-14 14 0-16,16-19-1 0,-16 19 1 15,0 0 0-15,0 0-1 16,7 18 0-16,-7 2 1 15,0 2-1-15,0 4 1 16,0 6 0-16,0-1-1 0,1 0 4 16,8 0-4-16,5-3 3 15,3-5-1-15,6-3 1 16,4-5-1-16,1-10 1 0,8-2 0 16,-2-2-4-16,3-8 2 15,-5-8-4-15,3-7 1 16,-7-6-1-16,3-6 0 15,-5-5 0-15,2-7 1 16,-7-2-1-16,7-5 3 0,-3-2 0 16,-3-2 0-16,-2 1 0 15,2-1 0-15,-3 6 1 16,-5 0-1-16,-3 5 1 16,0 3 0-16,-6 8-1 0,-3 7 2 15,2 4-3-15,-4 6 1 16,0 18 0-16,0-12 0 15,0 12 0-15,0 17 0 16,0 11 0-16,0 9-1 0,0 13 2 16,0 8 0-16,0 11 0 15,0 7-1-15,0 5 0 16,-3-1 0-16,-1-3-2 0,-1-5 2 16,-2-7 0-16,4-8 0 15,-4-10 0-15,5-11-1 16,-4-9 0-16,6-10 0 15,0-17 1-15,0 0-3 0,0 0 0 16,18-24 1-16,-5-6-3 16,-2-9 1-16,5-8 1 15,0-7 0-15,0-4 2 16,7 2 1-16,-3 0 0 0,-1 5 0 16,5 8 2-16,4 8 1 15,-1 8-1-15,1 9 1 16,3 5-2-16,-7 10 0 0,2 3-1 15,-8 5 0-15,-3 8-1 16,-7 2 1-16,-4 4-1 16,-4 5-1-16,-17-2 2 15,-5 6-1-15,-6 0 1 0,-4-1 0 16,-6 3 0-16,0-5 0 16,3 3 0-16,3-3 1 15,2 3-1-15,13-2 2 16,5 1-2-16,8 1 4 0,4-4 0 15,14 2 1-15,10 2-1 16,11-4 1-16,12-2-1 16,12-2 0-16,8-4 0 15,6-1-4-15,6-4-2 0,0-1-1 16,-1-6-1-16,-9-1-1 16,-15 0-3-16,-12 1-1 15,-14-2 0-15,-18 7-6 16,-10-9-11-16,-25 14-48 0,-17 1-10 15,-18 2-3-15,-19-1-3 16</inkml:trace>
          <inkml:trace contextRef="#ctx0" brushRef="#br0" timeOffset="169575.5105">17181-4305 23 0,'50'-24'74'0,"-10"-3"2"15,-8-3-2-15,-13 5-5 0,-19 0-60 16,0 3-3-16,-11 6-2 16,-12 3 1-16,-3 8 0 15,-15 4 0-15,-3 1 2 16,-4 8 1-16,-3 9 2 0,0 9 1 15,-3 7 1-15,1 11-1 16,3 8 0-16,6 9-2 16,2 11-3-16,2 9-2 15,2 7 2-15,6 4-1 0,7 5-1 16,-3 6-1-16,-1-2-4 16,-5-4-5-16,5 3-11 15,-8-16-11-15,-1 4-19 16,-5-7-8-16,-7-11-4 0,-8-12-2 15,6-12 3-15,-3-9 6 16,-3-19 10-16,0-1 17 16,-2-17 25-16,1-7 19 0,-5-12 13 15,10-9 10-15,-9 4 5 16,12-4 1-16,0 3-1 16,12-3-1-16,10 2-7 15,13-2-8-15,13 0-9 16,11 2-6-16,21-3-7 0,12-5-4 15,12-1 1-15,6-2-3 16,15-1 1-16,9-2-1 16,8 0-2-16,7 3 1 0,0-3 1 15,12 5-1-15,-3 1-1 16,7 1 1-16,3 5 0 16,-3 0-2-16,-1 3 1 15,-6 3 0-15,0 0-1 0,-12 1 0 16,-8 2 0-16,-7-2 2 15,-15 3-3-15,-8 1 0 16,-13 3 1-16,-13-2-1 0,-11 5 0 16,-20 11 1-16,6-12-2 15,-10 12-2-15,-14 0 4 16,-6 8 0-16,-5 4 1 16,-3 4-1-16,-4 7 0 0,5 0 1 15,-2 6-1-15,4 1 4 16,8 8-3-16,2-3 1 15,6 2 0-15,1 4 1 16,4 2 0-16,5 0-1 16,0-2 1-16,1 2 0 0,-5-7 0 15,0-1 1-15,3-2-1 16,-5-4 1-16,-1-8 0 0,5 0 1 16,-3-7-2-16,8-14 1 15,-1 14-1-15,7-14-3 16,17-8-5-16,5-13-14 15,19-3-62-15,7 1-4 0,12-8-6 16,5 1-5-16,1-4-4 16</inkml:trace>
        </inkml:traceGroup>
      </inkml:traceGroup>
    </inkml:traceGroup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2:43.96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C430DD1-FDB4-487C-9DF2-2123CA77C703}" emma:medium="tactile" emma:mode="ink">
          <msink:context xmlns:msink="http://schemas.microsoft.com/ink/2010/main" type="writingRegion" rotatedBoundingBox="-80,5453 18993,1102 22269,15464 3195,19815"/>
        </emma:interpretation>
      </emma:emma>
    </inkml:annotationXML>
    <inkml:traceGroup>
      <inkml:annotationXML>
        <emma:emma xmlns:emma="http://www.w3.org/2003/04/emma" version="1.0">
          <emma:interpretation id="{6AC5D35B-D0C0-4F30-BA8E-8F42A528EBEC}" emma:medium="tactile" emma:mode="ink">
            <msink:context xmlns:msink="http://schemas.microsoft.com/ink/2010/main" type="paragraph" rotatedBoundingBox="538,6780 10458,2977 11775,6411 1855,102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14113F-2C7E-4241-8DAA-06FB7835EC60}" emma:medium="tactile" emma:mode="ink">
              <msink:context xmlns:msink="http://schemas.microsoft.com/ink/2010/main" type="line" rotatedBoundingBox="538,6780 10458,2977 11775,6411 1855,10214"/>
            </emma:interpretation>
          </emma:emma>
        </inkml:annotationXML>
        <inkml:traceGroup>
          <inkml:annotationXML>
            <emma:emma xmlns:emma="http://www.w3.org/2003/04/emma" version="1.0">
              <emma:interpretation id="{358BEFC1-1E8F-4F48-8552-667469AA021E}" emma:medium="tactile" emma:mode="ink">
                <msink:context xmlns:msink="http://schemas.microsoft.com/ink/2010/main" type="inkWord" rotatedBoundingBox="538,6780 10458,2977 11775,6411 1855,10214"/>
              </emma:interpretation>
              <emma:one-of disjunction-type="recognition" id="oneOf0">
                <emma:interpretation id="interp0" emma:lang="en-IN" emma:confidence="0">
                  <emma:literal>Bargaining's</emma:literal>
                </emma:interpretation>
                <emma:interpretation id="interp1" emma:lang="en-IN" emma:confidence="0">
                  <emma:literal>Bargaining the</emma:literal>
                </emma:interpretation>
                <emma:interpretation id="interp2" emma:lang="en-IN" emma:confidence="0">
                  <emma:literal>might Bayar</emma:literal>
                </emma:interpretation>
                <emma:interpretation id="interp3" emma:lang="en-IN" emma:confidence="0">
                  <emma:literal>Bargaining"</emma:literal>
                </emma:interpretation>
                <emma:interpretation id="interp4" emma:lang="en-IN" emma:confidence="0">
                  <emma:literal>Bargaining/"</emma:literal>
                </emma:interpretation>
              </emma:one-of>
            </emma:emma>
          </inkml:annotationXML>
          <inkml:trace contextRef="#ctx0" brushRef="#br0">1725-2249 24 0,'0'-17'82'0,"-1"-3"0"0,-8 5-3 16,5-2-5-16,-3 4-50 15,0-2-3-15,7 15-9 16,-7-20-5-16,7 20-1 15,0-16-2-15,0 16 0 0,4-14-1 16,-4 14 1-16,15-12 0 16,-15 12 1-16,15-7 0 15,-15 7 0-15,13-4-1 0,-13 4-1 16,15 0 1-16,-15 0-1 16,12 4 1-16,-12-4-1 15,18 13 0-15,-18-13 0 16,22 21 0-16,-7-5 0 15,3 1 0-15,2 3 0 0,0 5-2 16,3 2 0-16,-1 4 0 16,-1 3-1-16,-1 1 1 15,-4 2-1-15,1 2 0 0,2 0 0 16,-4 1 0-16,-1 2 0 16,4-4 0-16,-5-2 0 15,2-3 0-15,-4 2 0 16,1-7 0-16,-4-1 0 0,3-5 0 15,-6-3 0-15,0-1 0 16,-1-6 1-16,-4-12-1 16,7 17 0-16,-7-17 0 15,0 0 1-15,5 10-1 0,-5-10 1 16,0 0 1-16,0 0 0 16,0 0-1-16,0 0 2 15,0 0-1-15,0 0 0 0,0 0 0 16,7-10-1-16,-7 10 1 15,9-16-1-15,-9 16 1 16,11-23-2-16,3 5 0 16,3-7 0-16,13-7 0 0,7-7 0 15,14-12 0-15,16-6 0 16,15-11 0-16,8-5 0 16,9 1 0-16,6-2 0 0,-6 7 0 15,-3 5 0-15,-10 10 0 16,-14 9 0-16,-15 12 0 15,-10 10 0-15,-14 6 0 16,-11 10 0-16,-12 4-4 0,-10 1-8 16,11 9-10-16,-11-9-32 15,6 23-32-15,-6-8-3 16,0 0-7-16,0-15-1 16</inkml:trace>
          <inkml:trace contextRef="#ctx0" brushRef="#br0" timeOffset="-816.0631">1812-1946 43 0,'-5'-30'74'0,"1"0"-3"16,1 2-2-16,2 1-38 15,1-1-8-15,1 4-4 16,5 1-5-16,2 2-2 16,4 2-1-16,-5 4 1 0,1 4-1 15,-8 11-3-15,14-11 1 16,-14 11-3-16,20 0 0 16,-20 0 0-16,23 13 0 15,-8 0-1-15,-2 3 1 0,8-1 0 16,-1 5-2-16,0 2 1 15,-1 0-1-15,1 6-1 16,1 0-1-16,-1 5 0 0,-1 0 0 16,-4 4-1-16,-2 1 0 15,1 1 1-15,-5-1-1 16,-1-2 0-16,3 0 0 0,-6-4 0 16,2-2 1-16,-1-4-1 15,1-3 1-15,-3-7-1 16,2 1 1-16,0-6-1 15,-6-11 0-15,7 15 1 16,-7-15-1-16,0 0 1 0,0 0-1 16,0 0 1-16,0 0 0 15,0 0 0-15,0 0-2 16,0 0-1-16,0 0-1 0,4-9-3 16,-4 9-4-16,0-17-6 15,-13 2-11-15,5 4-27 16,8 11-33-16,-18-22-2 15,5 13-6-15,-6-3 1 0</inkml:trace>
          <inkml:trace contextRef="#ctx0" brushRef="#br0" timeOffset="-1325.1875">2224-3966 42 0,'0'0'83'0,"0"0"0"15,9 0-6-15,-9 0-4 0,0 0-54 16,0 0-8-16,0 0-5 16,0 0 2-16,4 12 0 15,-4 4-2-15,0 7 1 16,0 5-1-16,-4 12 1 0,0 12 0 16,0 12 0-16,-5 13-3 15,-2 12 1-15,-5 12-2 16,-1 11 1-16,-3 8 0 15,-3 9-1-15,0 2 0 0,-1-3 0 16,3 0-1-16,2-5-1 16,0-3 1-16,7-4-2 15,-4-8 0-15,0-6-1 0,4-6 0 16,-4-8-3-16,2-11-3 16,1-4-5-16,-2-17-9 15,6-2-19-15,1-9-34 16,-5-13-11-16,8-6-6 0,-3-11-2 15</inkml:trace>
          <inkml:trace contextRef="#ctx0" brushRef="#br0" timeOffset="28021.4989">-3008-319 62 0,'19'15'79'0,"-19"-15"-3"16,15 11-4-16,-7-19-26 15,-2 14-36-15,1 13-2 0,-4 5-2 16,-1 8-3-16,-2-1 0 16,0 7 1-16,0-4-1 15,-5 1 2-15,0-8 2 16,-5-5 0-16,4-1 3 0,6-21 0 15,-3 16-1-15,3-16 0 16,3-13 0-16,11-11-4 16,-3-3 1-16,8-7-4 15,0-6-1-15,3-3-1 0,0 0 0 16,-2 5 0-16,0 3 0 16,-2 7 0-16,-2 13 0 15,-2 5 1-15,3 10 0 16,-1 4 0-16,-3 11 1 0,2 4-1 15,-3 4 0-15,4-1 0 16,4 0 0-16,-1-4 0 16,1-3 0-16,-3-6-1 0,6-5 1 15,0-3-1-15,2-11 0 16,2-5 0-16,0-5 0 16,-1-4 0-16,-4-2 0 15,2-4-1-15,-7 0 1 0,0 0-1 16,-1-2 1-16,-5 5 0 15,-5 0 0-15,0 5 0 16,-3 6-1-16,-3 16 1 16,0-13 0-16,0 13 1 15,-6 10-1-15,3 8 1 0,2 2 0 16,1 7 0-16,7 0 0 16,4 1 1-16,5-3-1 15,5-3-1-15,5-4 1 0,2-10-1 16,5-4 0-16,-1-4 0 15,-1-10 0-15,0-7 0 16,-1-7 0-16,-5-3 0 16,-2-5 1-16,-8-2-1 0,-1 0 1 15,1 1-1-15,-7 4 0 16,-2 4 1-16,-1 5-1 16,0 7 0-16,-5 13-1 0,0 0 1 15,0 0 0-15,6 14-1 16,-2 9 1-16,-2 4 1 15,4 2-1-15,2 3 1 16,-2-1 0-16,5 0 0 0,1-6 0 16,-1-5 0-16,1-3 0 15,-1-9 0-15,2-7 0 16,-2-1 0-16,2-12-1 16,-2-6 1-16,2-6-1 0,1-1 1 15,-5-3-1-15,-1 0 0 16,0 1 0-16,-2 4 0 15,-4 2 0-15,0 6 0 0,-2 3 0 16,0 12-1-16,0 0 1 16,0 0-1-16,0 0 1 15,10 3 0-15,-10-3 0 16,26 12 0-16,-6-7 1 16,6-5-1-16,7-4 1 0,2-7-1 15,11-8 0-15,2-5 1 16,1-2-1-16,-2-4 1 15,0-1-1-15,-8-3 1 0,-9 3 0 16,-5 0 1-16,-10 3-1 16,-10 4 0-16,-5 5 0 15,-1 5 0-15,1 14 0 16,-24-2-1-16,8 9 0 0,1 16 0 16,-4 10 0-16,4 8 0 15,3 7-1-15,-4 10 2 16,8 9-1-16,7 6 1 0,1 4 0 15,0 7 0-15,4 2 1 16,5 6 0-16,2 1-1 16,-2 1 0-16,-6-5 0 15,-3-4-1-15,-1-7 1 0,-10-8 0 16,-6-11-1-16,-5-12 1 16,-1-17 0-16,-6-10 0 15,1-13-1-15,-6-7 0 16,2-15 0-16,0-12-1 0,-4-5 0 15,6-9 0-15,-3-7 0 16,4-4 0-16,3-2-1 16,4-3 1-16,10-1-1 15,0-3-1-15,11 2-2 0,3 4-7 16,9-3-17-16,-10 3-56 16,24-1-2-16,1 0-5 15,0-1-7-15</inkml:trace>
          <inkml:trace contextRef="#ctx0" brushRef="#br0" timeOffset="28194.1501">-1985-1091 35 0,'-45'5'99'0,"8"-1"-3"15,7-3-12-15,1-2-14 16,15-6-68-16,2-5-84 15,0 12-7-15,12 0-6 16,-25 22-6-16</inkml:trace>
          <inkml:trace contextRef="#ctx0" brushRef="#br0" timeOffset="25892.4236">-6521 633 75 0,'0'0'85'0,"-9"16"-4"16,9-16-5-16,-8 23-1 15,0 1-68-15,6 10-3 0,2 10-1 16,2 12 0-16,2 7-2 16,-3 6-1-16,0 1 0 15,-1 1 0-15,0-7-1 16,-1-4 1-16,-2-12 0 0,-3-8 2 15,2-12 1-15,-2-9 1 16,6-19 0-16,0 0 1 16,-16 0-1-16,12-23 0 15,-3-7 0-15,2-7-2 0,-3-11-1 16,3-10 0-16,-3-8 0 16,1-5-1-16,4-6 0 15,2-5 1-15,1-8-1 0,3-4 0 16,10-3 0-16,4 2 0 15,8 4 1-15,5 5 1 16,1 6 1-16,7 10 0 16,-2 8 0-16,4 12 1 0,-1 11-1 15,0 5 0-15,-3 10-1 16,-2 7-1-16,-1 10 0 16,-7 7 0-16,-5 11 0 15,-7 11-1-15,-8 10 0 16,-6 9 0-16,-5 7 0 0,-8 4 0 15,-9 6 0-15,-1 0 0 16,-1-1 0-16,1-5 0 16,3-2 0-16,1-5 0 0,9-9 0 15,4-2 0-15,6-6-1 16,8-6 1-16,8-2-1 16,11-2 1-16,7 0-1 0,5-1 1 15,6 3 0-15,4 3-1 16,-4 1 1-16,2 4-1 15,-8 1 0-15,-6 2 1 16,-10 3-1-16,-9 0 1 0,-14 2 1 16,-7-1 1-16,-17 1 0 15,-7-5 2-15,-7 0-1 16,-4-4 1-16,-4-7 0 16,3-4 0-16,4-7-2 0,4-8-2 15,9-1-4-15,1-5-4 16,11-6-4-16,2-4-6 15,6 2-5-15,2-4-3 0,4-2-4 16,8 3 1-16,7-4 2 16,2-7 4-16,12 4 3 15,4-7 3-15,15 4 2 16,9-10-4-16,7 3 0 0,10-6-1 16,1-5 0-16,8 6 4 15,-5-11 10-15,8 4 10 16,-13-7 10-16,-7 5 9 15,-7 0 10-15,-11 6 6 0,-9 4 0 16,-9 5 0-16,-13 8-10 16,-8 6-4-16,-9 18-6 15,-1-14-3-15,-12 14-4 16,-6 11-3-16,-5 6-3 0,-6 9-1 16,1 8-2-16,-2 5 1 15,-3 5-2-15,5 1 1 16,2 3-1-16,6-4-1 15,9-5 0-15,2-4 0 0,6-10 0 16,4-4 0-16,6-9 0 16,7-8 0-16,4-4 0 15,8-9 0-15,-4-9 0 0,6-7 1 16,1-3-1-16,-1-6-1 16,-3-1 1-16,0 1-1 15,-6 2 1-15,-4 4-1 16,-3 7-1-16,-6 3 1 15,-5 18 0-15,0 0 0 0,0 0-1 16,14 10 1-16,-14 12 0 16,5 0 0-16,-1 5 0 15,6-1 1-15,0-2-1 0,4-2 0 16,4-10 1-16,8-6-1 16,3-6 0-16,2-10 1 15,4-10-1-15,3-7 0 16,-1-7 0-16,3-4 0 15,-2-2 0-15,-5-1 0 0,-4 3 0 16,-3 0 0-16,-3 6 0 16,-5 5 0-16,-2 8 0 15,-4 5-1-15,-12 14 1 0,20-9 0 16,-20 9 0-16,20 13 0 16,-8 2 0-16,0 4 0 15,6-3 0-15,2-1 1 16,7-3-1-16,6-8 1 0,9-4-1 15,3-12 0-15,5-9 1 16,6-7-2-16,-2-7 2 16,-2-1-1-16,-2-3 1 0,-10-3-1 15,-7 2 1-15,-8-1-1 16,-8 5 0-16,-12-1 1 16,-3 7-1-16,-4 1-1 15,-7 6 1-15,-8 7 0 0,-5 5 0 16,3 7-1-16,-1 4 1 15,3 7 0-15,-2 11 0 16,3 8 1-16,4 8-1 16,4 12 0-16,2 8 0 0,4 12 0 15,2 12 0-15,5 13 1 16,7 15-1-16,3 8 0 16,6 13 0-16,1 9 1 0,6 13-1 15,-1 4 0-15,1 8 0 16,-4-1 0-16,-2 2 0 15,-13-4-1-15,-9-4 1 16,-5-6-1-16,-20-20 1 0,-8-13 0 16,-11-21 0-16,-9-17 1 15,-6-21 0-15,-1-24 0 16,-2-21 1-16,1-17-1 16,-1-25 1-16,6-24-1 0,7-18-1 15,3-20-1-15,13-12-2 16,2-18-1-16,15-12-1 15,12-12-2-15,8-1 0 16,10 2-1-16,7 8 0 0,7 7 0 16,6 12-1-16,3 11-1 15,5 21-2-15,0 10-5 16,6 12-14-16,-5 20-26 0,10-6-22 16,5 8-4-16,4 0-3 15</inkml:trace>
          <inkml:trace contextRef="#ctx0" brushRef="#br0" timeOffset="26526.3846">-3765 182 11 0,'45'-45'76'0,"-9"1"3"15,-1-3-2-15,-9 5-23 0,-4-3-15 16,-3 4-14-16,-7 8-5 16,-5 7-6-16,-6 5-4 15,1 9-3-15,-17 11-1 16,-5 4-3-16,-8 14 0 0,-6 12-1 15,-3 4 1-15,-4 8 0 16,1 6-1-16,1-1 2 16,3 2-3-16,8-1 2 15,5-7-2-15,8-4 1 0,9-8-2 16,6-9 1-16,1-8-1 16,15-10 1-16,4-1 0 15,8-16 0-15,-1-7 1 0,3-5-1 16,-2-3 1-16,1-2-1 15,-3 2-1-15,-2 3 1 16,-7 5-1-16,-5 6 1 16,-12 17-2-16,17-12 1 15,-17 12-1-15,0 10 1 0,0 5 0 16,0 1 0-16,0 3 0 16,0-1-1-16,0-1 1 15,2-4-1-15,9-4 1 0,2-7 0 16,7-2 1-16,3-7-2 15,3-10 2-15,2-5 0 16,-1-5-1-16,4-4 1 16,-5-3-1-16,1-3 0 0,-8-1-1 15,0 4 1-15,-3 5 0 16,-7 2 0-16,1 7-1 16,-9 3 1-16,-1 17 0 0,0 0 0 15,0 0 0-15,7 12 1 16,-7 10-1-16,0 5 1 15,1 2 0-15,3 7 1 16,3-3-1-16,-1-1 0 0,4-6 0 16,3-5-1-16,2-5 1 15,1-8-2-15,4-5-2 16,0-7-6-16,3-3-14 16,1-5-57-16,-1-12-2 0,-4-4-7 15,-3-3-5-15</inkml:trace>
          <inkml:trace contextRef="#ctx0" brushRef="#br0" timeOffset="26726.0349">-3127-684 73 0,'-12'-20'92'0,"2"4"-3"16,0 1-7-16,2 0-4 15,8 15-61-15,0 0-29 0,0 0-37 16,0 0-31-16,18 4-5 16,-4 16-7-16,1 4-2 15</inkml:trace>
        </inkml:traceGroup>
      </inkml:traceGroup>
    </inkml:traceGroup>
    <inkml:traceGroup>
      <inkml:annotationXML>
        <emma:emma xmlns:emma="http://www.w3.org/2003/04/emma" version="1.0">
          <emma:interpretation id="{201F0404-023A-4B52-AF68-D0B180049E86}" emma:medium="tactile" emma:mode="ink">
            <msink:context xmlns:msink="http://schemas.microsoft.com/ink/2010/main" type="paragraph" rotatedBoundingBox="653,8326 20006,5269 20435,7986 1082,110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75F662-9D64-43E6-9CFA-B41D200A7BF5}" emma:medium="tactile" emma:mode="ink">
              <msink:context xmlns:msink="http://schemas.microsoft.com/ink/2010/main" type="line" rotatedBoundingBox="653,8326 20006,5269 20435,7986 1082,11042"/>
            </emma:interpretation>
          </emma:emma>
        </inkml:annotationXML>
        <inkml:traceGroup>
          <inkml:annotationXML>
            <emma:emma xmlns:emma="http://www.w3.org/2003/04/emma" version="1.0">
              <emma:interpretation id="{EBC97B1E-0C2F-4A3A-B68B-D00F53FC81E9}" emma:medium="tactile" emma:mode="ink">
                <msink:context xmlns:msink="http://schemas.microsoft.com/ink/2010/main" type="inkWord" rotatedBoundingBox="754,8959 4184,8417 4457,10146 1026,10688"/>
              </emma:interpretation>
              <emma:one-of disjunction-type="recognition" id="oneOf1">
                <emma:interpretation id="interp5" emma:lang="en-IN" emma:confidence="0">
                  <emma:literal>power</emma:literal>
                </emma:interpretation>
                <emma:interpretation id="interp6" emma:lang="en-IN" emma:confidence="0">
                  <emma:literal>powering</emma:literal>
                </emma:interpretation>
                <emma:interpretation id="interp7" emma:lang="en-IN" emma:confidence="0">
                  <emma:literal>Powering</emma:literal>
                </emma:interpretation>
                <emma:interpretation id="interp8" emma:lang="en-IN" emma:confidence="0">
                  <emma:literal>proven</emma:literal>
                </emma:interpretation>
                <emma:interpretation id="interp9" emma:lang="en-IN" emma:confidence="0">
                  <emma:literal>Proven</emma:literal>
                </emma:interpretation>
              </emma:one-of>
            </emma:emma>
          </inkml:annotationXML>
          <inkml:trace contextRef="#ctx0" brushRef="#br0" timeOffset="29002.2071">-6949 2249 85 0,'8'20'92'0,"2"4"-4"0,-6 2-6 16,4 8-2-16,-4-1-51 16,3 23-28-16,5 11-1 15,9 12 1-15,5 13-1 16,3 5-1-16,1 6 0 0,-2 2 0 16,-1-2-2-16,-5-4 0 15,1-11 1-15,-4-10 1 16,-4-13 0-16,-6-12 1 15,-1-16 0-15,-1-11 1 0,-2-12 2 16,-5-14-1-16,0 0-1 16,2-21 0-16,-2-9-1 15,-3-11 0-15,-6-11-1 16,-4-10 0-16,0-16 0 0,-6-9 0 16,-4-11 1-16,1-7-1 15,-2-11 2-15,3-7 0 16,1-5 0-16,3 2 1 0,9 3 0 15,2 8 0-15,6 10 0 16,2 15 1-16,6 11-1 16,8 16 0-16,3 15-1 15,4 14 0-15,3 11-1 0,2 10 1 16,2 11-1-16,2 5 0 16,-2 17 1-16,-2 8-1 15,-5 9 1-15,-5 8-1 16,-7 13 1-16,-7 4-1 0,-4 5 0 15,-5 2 0-15,-11 3-2 16,-4-4-3-16,1 3-6 16,-7-7-8-16,6-3-18 15,0-2-27-15,0-15-18 0,5-7-6 16,7-10-2-16,4-7 16 16</inkml:trace>
          <inkml:trace contextRef="#ctx0" brushRef="#br0" timeOffset="30441.0877">-6576 2654 45 0,'36'-26'48'0,"2"1"-5"16,5-2-7-16,-3 8-5 16,-1 0-3-16,-2 7-4 0,-6 5-4 15,-3 7 4-15,-5 17-1 16,-7 6-3-16,-5 12-1 16,-4 5-2-16,-5 8-2 0,-2-1-4 15,0 5-1-15,2-5-4 16,1-4-1-16,2-8 0 15,6-7-1-15,3-12 1 16,5-7-1-16,4-9 1 16,1-9-1-16,3-10 1 0,-6-6-2 15,1-6 0-15,-6-7-1 16,-7-2-1-16,-7-1-1 16,-5 1-1-16,-11 0 0 15,-8 4 0-15,-9 5 1 0,-3 5-1 16,-6 7 1-16,1 8 0 15,2 6 0-15,0 2 1 16,7 3 0-16,8 0-1 16,7 0 0-16,15 0 0 0,0 0 0 15,4-13 0-15,18-4 0 16,9-2 0-16,4-5 0 16,6 0 1-16,3 0-1 0,5 4 1 15,3 4-1-15,-4 7 0 16,1 7 0-16,-8 4 0 15,1 14 0-15,-5 7-1 16,-3 5 1-16,-5 4 0 0,-5 1 1 16,-2-1 0-16,-3-1 0 15,-3-7 0-15,-4-2 0 16,-2-7 0-16,-10-15 0 16,18 11 0-16,-18-11 0 0,19-9-1 15,-10-8 0-15,-1-5 0 16,0-1 0-16,0-1 0 15,0-3 0-15,-1 5 0 16,0 4-1-16,-5 3 1 0,-2 15 0 16,8-16 0-16,-8 16 0 15,14-1 0-15,-14 1-1 16,19 2 2-16,-5 1-1 0,6-3 1 16,7 0 1-16,-1-7 0 15,3-5 0-15,3-7 1 16,6-5-1-16,-6-5 1 15,3-3 0-15,-11-4-1 0,-5-3 0 16,-6-2 0-16,-7 0 0 16,-6 2-1-16,-10 1 0 15,-6 6-1-15,-4 0-1 16,3 7-2-16,-3 1-3 0,3 10-4 16,0 3-8-16,17 11-4 15,-19-6-4-15,19 6-1 16,-4 6-2-16,4 7 2 0,7 4 0 15,8-1 1-15,1 6 5 16,12-4 5-16,-3-3 5 16,14 0 7-16,6-6 8 15,-3-8 6-15,9-1 6 16,-5-8 8-16,6-7 3 0,-9-5 2 16,8-3-3-16,-15-2 0 15,1-3-8-15,-7-2-4 16,-6-1-4-16,1 2-3 0,-11-1-4 15,-4 2-1-15,-9-1 0 16,-1 5 1-16,-11 1 0 16,-6 4 1-16,-2 6 0 0,-6 6 0 15,-2 5 0-15,1 2 0 16,-2 16-1-16,7 8 0 16,-1 7-2-16,4 12 0 15,1 2-1-15,5 9 1 0,3 3-1 16,2 2 0-16,7-3 0 15,3-4-1-15,8-9 2 16,10-7-1-16,5-12 1 0,5-6 0 16,7-15 0-16,7-3 1 15,-1-17-1-15,3-7 1 16,-2-9 0-16,0-6 0 16,-2-7-1-16,-2-1 0 0,-3-7 1 15,-3 3-2-15,-3-2 1 16,-3 1-1-16,-3 6 0 15,-2 5-1-15,-4 9 1 16,-4 6-1-16,-1 11 0 0,-5 8 0 16,-10 7 0-16,19 13 1 15,-9 9 0-15,-5 5 0 16,3 4 1-16,3 3 0 16,-5 0-1-16,7-3 1 0,1-4 0 15,8-9 1-15,2-9-1 16,12-9 1-16,7-11 0 15,13-15-1-15,5-12 0 0,7-10-1 16,3-8-2-16,-3-4 0 16,-2-4-2-16,-11 6 0 15,-11 2-2-15,-14 10 1 16,-13 6-2-16,-14 15 0 0,-6 14-1 16,-14 11-1-16,-13 15-4 15,-4 18-6-15,-9 4-13 16,-7 18-23-16,-14 19-25 15,-2 7-5-15,-2 8-2 0,-12 11 7 16</inkml:trace>
          <inkml:trace contextRef="#ctx0" brushRef="#br0" timeOffset="23189.033">-3104 1143 73 0,'48'0'85'0,"6"-3"-2"16,14-9-4-16,10-5-2 16,33-1-67-16,-6 0-3 15,15 0 0-15,18-1 0 16,11-5-3-16,8 3 0 0,9-3 0 16,7 0 0-16,4 0 0 15,2 2 1-15,0 1 0 16,-4-2 0-16,-4 7-1 15,-11-2 0-15,-10 2-1 0,-17 3-1 16,-14-1-1-16,-12 3 0 16,-16 0-1-16,-13 0 1 15,-12 4-1-15,-14-2 0 16,-5 0 0-16,-3 0 0 0,-10-1-2 16,-5 0 1-16,-3-2-2 15,-13-3 0-15,3 2 0 16,-8-5-1-16,-6 3 0 15,-5-3 1-15,-9 0 0 0,-11 1 1 16,-6 0 0-16,-5-1 1 16,-3 4 1-16,-4 2 0 15,-3-1 2-15,0 5 0 0,2-1 1 16,9 3 0-16,2 2 0 16,11 4 0-16,4 0 0 15,16 0 0-15,-2 10 0 16,6 3 0-16,18 7-2 0,3 2 1 15,8 9 1-15,5 2-1 16,3 7 1-16,-4 2-2 16,2 5 1-16,-8 0 0 15,-8 5 0-15,-8 1-1 0,-15 4 0 16,-14 1-1-16,-15 1-1 16,-9 4-4-16,-10-5-7 15,1 6-22-15,4-4-50 16,-5-2-1-16,1-5-7 0,7-10-5 15</inkml:trace>
        </inkml:traceGroup>
        <inkml:traceGroup>
          <inkml:annotationXML>
            <emma:emma xmlns:emma="http://www.w3.org/2003/04/emma" version="1.0">
              <emma:interpretation id="{EB3AD37C-17FE-49C3-86D8-ABBFA4291685}" emma:medium="tactile" emma:mode="ink">
                <msink:context xmlns:msink="http://schemas.microsoft.com/ink/2010/main" type="inkWord" rotatedBoundingBox="7808,6831 13338,7012 13277,8877 7747,8696">
                  <msink:destinationLink direction="with" ref="{EE52CD1E-9610-48B9-938C-7801E02CB6E4}"/>
                </msink:context>
              </emma:interpretation>
              <emma:one-of disjunction-type="recognition" id="oneOf2">
                <emma:interpretation id="interp10" emma:lang="en-IN" emma:confidence="0">
                  <emma:literal>Rivalry</emma:literal>
                </emma:interpretation>
                <emma:interpretation id="interp11" emma:lang="en-IN" emma:confidence="0">
                  <emma:literal>Rivalry,</emma:literal>
                </emma:interpretation>
                <emma:interpretation id="interp12" emma:lang="en-IN" emma:confidence="0">
                  <emma:literal>Ricky,</emma:literal>
                </emma:interpretation>
                <emma:interpretation id="interp13" emma:lang="en-IN" emma:confidence="0">
                  <emma:literal>Rivalry.</emma:literal>
                </emma:interpretation>
                <emma:interpretation id="interp14" emma:lang="en-IN" emma:confidence="0">
                  <emma:literal>Ricky.</emma:literal>
                </emma:interpretation>
              </emma:one-of>
            </emma:emma>
          </inkml:annotationXML>
          <inkml:trace contextRef="#ctx0" brushRef="#br0" timeOffset="-9413.8418">2189 413 49 0,'23'0'85'0,"-6"0"-2"15,-17 0-5-15,7-16-3 16,-7 4-55-16,0-2-8 16,-7 3-5-16,-10-1-5 0,-4 4 0 15,-5 2 1-15,-2 4 0 16,-4 2 0-16,-7 11 1 15,0 7 0-15,1 7 1 0,-2 2 0 16,5 4-1-16,2 2 0 16,6 1-2-16,6-2 1 15,11-3-2-15,3-4 1 16,10-7-1-16,9-6 0 0,11-3 0 16,4-7-1-16,2-2 1 15,8-8 0-15,-8-4 0 16,3-3 0-16,-5-4 1 15,-4 1-2-15,-10 2 2 0,1-1-1 16,-8 7 0-16,-6 10 0 16,6-16-1-16,-6 16 0 15,0 0 1-15,0 11-1 16,0 0-1-16,0 3 1 0,2 1 0 16,6 3 1-16,0-4-1 15,10-3 0-15,3-6 0 16,3-5 1-16,7 0-1 15,2-3 1-15,3-13-1 16,-3-2 0-16,6-7 1 0,-7-4-1 16,0-6 0-16,-2-1 0 15,-5-9 0-15,-2-3 0 16,-3-7 0-16,-1 0 1 0,-5-3-1 16,0-3-1-16,-4 1 1 15,2 2 0-15,-7 6 0 16,-2 3 0-16,-1 9 0 15,-2 9 0-15,0 7-1 0,-2 9 2 16,2 15-1-16,-16 3 1 16,6 18-1-16,0 9 1 15,-1 10 0-15,0 10 0 16,-2 8 0-16,-2 7-1 0,4 6 1 16,-3 1 0-16,5 2-1 15,3-3 0-15,3-4 0 16,3-10 0-16,3-5 0 0,7-10 0 15,9-11 0-15,7-9 0 16,-1-12 0-16,3-10 1 16,5-4-1-16,-3-11 1 15,1-8-1-15,0-6 0 0,-3-5 1 16,-4-3-1-16,0 1 0 16,-5 4 0-16,-7 3 0 15,2 5 0-15,-6 6 1 16,-8 18-1-16,13-11 0 0,-13 11 0 15,8 13 0-15,-5 3 0 16,1 6 0-16,0-1 1 16,4 4-1-16,-3-1 1 0,3-3-1 15,6-5 1-15,-3-2-1 16,6-9 0-16,7-5 0 16,3 0-1-16,2-11 1 15,4-5-1-15,-5-3 1 16,1-5-1-16,-1-1 0 0,-5 0 1 15,-5 1 0-15,-2 2 0 16,-10 5 0-16,0 4-1 16,-6 13 1-16,0 0 0 0,0 0 0 15,-8 8 0-15,2 7 0 16,-2 2 0-16,6 3 0 16,2-3 0-16,0-3 0 0,0-14 1 15,26 16-1-15,-3-14 0 16,4-2 0-16,5-9 0 15,-2-6 1-15,6-3-1 16,-2-2 0-16,-5-3 0 0,0-1 0 16,-4-1 0-16,-8-4 1 15,-2 6 0-15,-8 0 0 16,-3 3 0-16,0 4 1 0,-4 4-1 16,0 12 0-16,0 0 0 15,0 0 0-15,-15 13 0 16,8 11 0-16,-4 7 0 15,5 10 0-15,-8 8 0 16,6 9 1-16,2 9 1 0,1 12-1 16,0 7 0-16,2 5 0 15,2 8-2-15,-2 5 0 16,-3 0 0-16,-8 1 0 0,-2-1 0 16,-5-7 0-16,-7-9 0 15,-6-11 0-15,-5-8 0 16,-2-19 0-16,0-7 0 15,-4-22 0-15,2-15 0 0,5-12 0 16,2-21 0-16,5-16 0 16,7-12 0-16,5-16 0 15,13-9 0-15,6-9 0 0,16-3 0 16,16 0 0-16,8 4 0 16,14 11 0-16,4 9 0 15,7 14-4-15,-2 13-1 16,-2 16-3-16,-9 10-3 0,-3 15-9 15,-11-3-26-15,-11 9-39 16,0 12-2-16,-7-1-4 16,-5 3-3-16</inkml:trace>
          <inkml:trace contextRef="#ctx0" brushRef="#br0" timeOffset="11576.7621">4959 376 62 0,'16'-9'81'0,"-2"2"-4"0,-1-2-5 16,-1 1-4-16,-12 8-63 15,16-12-3-15,-16 12 1 16,14-5-1-16,-14 5 0 0,0 0 2 16,0 0 1-16,-18 9 0 15,0 1 1-15,-4 5 0 16,-5 7 1-16,-9 4-1 0,-5 8 1 15,-6 0-1-15,-2 8-1 16,-3 0 0-16,-4 2-1 16,1 1-1-16,0-3 0 15,1-4-1-15,7-4 0 0,3-2 1 16,7-8 0-16,4-5 0 16,4-4 0-16,13-6 0 15,16-9 0-15,-14 11 0 0,14-11 0 16,14 10-1-16,2-4-1 15,9 3 0-15,9 5 0 16,-1-1 1-16,10 2 0 16,6 5 0-16,10 0 0 15,2 6 0-15,5-1 0 0,4 4 0 16,2 5 0-16,2-1-1 16,0 5-2-16,-2 0 0 15,-2 3-3-15,-6 2-2 0,0 0-6 16,-11-3-9-16,-2-10-39 15,-3 13-25-15,-3-6-2 16,-11 0-7-16,-3-7-1 16</inkml:trace>
          <inkml:trace contextRef="#ctx0" brushRef="#br0" timeOffset="-11427.5263">131 370 32 0,'0'0'85'16,"19"-12"-2"-16,-19 12-4 15,15-11-5-15,-15 11-47 16,12-10-14-16,-12 10-3 0,0 0-5 16,0 0-1-16,10 6-1 15,-10 16 2-15,-4 8 0 16,-2 9 0-16,-1 10 3 0,-5 11-2 15,0 9 1-15,-3 7-1 16,2 1-1-16,-5 2 0 16,3-2-2-16,5-5 0 15,-5-8-1-15,7-6 0 0,0-12-1 16,1-10 0-16,3-9 0 16,0-10 0-16,4-17 0 15,0 0 0-15,0 0-1 16,-8-6 0-16,1-18 1 0,2-3-1 15,1-12 0-15,3-6 0 16,-2-10 1-16,3-7-1 16,0-9 0-16,4-8 0 0,8-5 0 15,1-7-1-15,8 2 1 16,1-1-1-16,5 4 0 16,7 6 0-16,3 7 0 15,6 9 1-15,3 10-1 16,2 13 1-16,4 6-1 0,-3 12 1 15,2 8 0-15,2 8 0 16,-5 7 0-16,-3 7 0 16,-5 14 0-16,-4 4-1 0,-8 9 0 15,-8 4-1-15,-10 7 0 16,-10 3-1-16,-10 4 1 16,-10 1-1-16,-12 1 1 0,-3-5 1 15,-4-2 0-15,-1-5 1 16,-1-5 1-16,2-9-1 15,9-8 1-15,2-7 0 16,9-6-1-16,2-3 1 0,7-2-1 16,10-2 0-16,0 0 1 15,0 0 0-15,3 11 0 16,16 3 1-16,-3 4-1 16,7 8 1-16,4 6 0 0,2 3 0 15,-1 4-1-15,-1 1 1 16,1 0-1-16,-2-3-1 15,-2-4 1-15,0-2 0 16,-1-7-1-16,1-5 1 0,1-7-1 16,2-4 1-16,1-6 0 15,-1-2 0-15,0-10-1 16,2-6 1-16,2-6-1 0,-1-5 1 16,-6-3-2-16,0-7 1 15,-1-3-2-15,-4-4 2 16,-7-2-2-16,1-6 1 15,-6 2-1-15,4 3 1 0,-2 6-1 16,-5 8 1-16,-1 9 0 16,-3 24 1-16,0 0 0 15,14 8-1-15,-10 24 2 16,-2 7-1-16,-1 6 1 0,-1 2 0 16,0 0 0-16,3-3-1 15,3-4-2-15,4-12-5 16,3 0-17-16,9-12-56 15,-3-10-3-15,3-6-5 0,-3-7-7 16,0-12 0-16</inkml:trace>
          <inkml:trace contextRef="#ctx0" brushRef="#br0" timeOffset="-11254.4435">1086 261 14 0,'0'0'92'0,"-10"-17"-2"16,10 17-7-16,10-12-10 16,-1 3-13-16,22-4-111 15,-11 9-25-15,0 1-7 0,0 3-6 16,-9 1-2-16</inkml:trace>
          <inkml:trace contextRef="#ctx0" brushRef="#br0" timeOffset="-10915.5475">1244 395 53 0,'17'19'85'16,"-9"-4"-2"-16,2 3-5 15,-2 1-4-15,40 5-56 16,-40 4-8-16,2 2-2 0,-6 2-4 15,-2 0-1-15,-2-1-1 16,0-4 1-16,0 1 0 16,-1-9 0-16,1-1 1 0,3-4 0 15,-3-14 1-15,0 0 0 16,13 4-1-16,-5-13 1 16,7-10 0-16,-4-5-1 15,7-8 0-15,-2-7-2 0,6 0-4 16,-3-5-7-16,2 2-14 15,-2 7-34-15,2-2-24 16,-3 4-5-16,-2 7-7 16,1 6-2-16</inkml:trace>
        </inkml:traceGroup>
        <inkml:traceGroup>
          <inkml:annotationXML>
            <emma:emma xmlns:emma="http://www.w3.org/2003/04/emma" version="1.0">
              <emma:interpretation id="{691E4B28-6658-4E54-9955-2626E6B1FCCE}" emma:medium="tactile" emma:mode="ink">
                <msink:context xmlns:msink="http://schemas.microsoft.com/ink/2010/main" type="inkWord" rotatedBoundingBox="16232,6233 20040,5558 20461,7934 16653,8609"/>
              </emma:interpretation>
              <emma:one-of disjunction-type="recognition" id="oneOf3">
                <emma:interpretation id="interp15" emma:lang="en-IN" emma:confidence="0">
                  <emma:literal>Bay's</emma:literal>
                </emma:interpretation>
                <emma:interpretation id="interp16" emma:lang="en-IN" emma:confidence="0">
                  <emma:literal>Baya</emma:literal>
                </emma:interpretation>
                <emma:interpretation id="interp17" emma:lang="en-IN" emma:confidence="0">
                  <emma:literal>Bagot</emma:literal>
                </emma:interpretation>
                <emma:interpretation id="interp18" emma:lang="en-IN" emma:confidence="0">
                  <emma:literal>Baryon</emma:literal>
                </emma:interpretation>
                <emma:interpretation id="interp19" emma:lang="en-IN" emma:confidence="0">
                  <emma:literal>Bargain</emma:literal>
                </emma:interpretation>
              </emma:one-of>
            </emma:emma>
          </inkml:annotationXML>
          <inkml:trace contextRef="#ctx0" brushRef="#br0" timeOffset="13207.3168">8737-403 66 0,'0'0'71'0,"2"-22"-1"16,2 6-3-16,2 4-48 0,-6 12-4 15,8-19-3-15,-8 19-2 16,0 0-1-16,8-15 0 15,-8 15-1-15,0 0-1 0,5 20 0 16,-5 1-3-16,0 11 0 16,-3 11 2-16,-2 10-2 15,-3 11 1-15,-1 1-1 16,-2 9-1-16,1-1 0 16,2 0-1-16,3-5-1 0,2-6-1 15,1-8-1-15,2-10 1 16,0-7-1-16,0-10 1 15,2-7 0-15,-2-20 0 0,0 0 1 16,-6 3 0-16,-1-14 0 16,-2-11 1-16,-1-11-1 15,-1-5 0-15,2-9 0 16,0-7-1-16,1-6 1 0,0-10-1 16,1-4 1-16,2-5-2 15,2-5 0-15,2-2 0 16,1 0 0-16,0 3 0 0,8 2 0 15,10 6 1-15,1 6 0 16,8 7 2-16,5 9-1 16,10 4 2-16,3 9-1 15,5 9 0-15,2 10-1 0,0 7 0 16,2 10 0-16,-6 4-1 16,-2 12 0-16,-10 14-1 15,-6 3 1-15,-9 8-1 16,-5 7 1-16,-10 0 0 0,-6 6 0 15,-10 0 1-15,-11 1 0 16,-7-2 0-16,-3-6 0 16,-1-6 0-16,-3-1 0 0,7-10 0 15,3-2 0-15,9-11-1 16,7-2 0-16,9 2 0 16,4-1 1-16,12-2-1 15,4 6 0-15,6 4 0 0,2 3 1 16,5 6 0-16,1 2 0 15,-2 5 0-15,-1 0 0 16,-7 2 0-16,-8-1 0 0,-9 0 0 16,-7-1 1-16,-7-1 0 15,-12-4 1-15,-8 0 0 16,-6-7 0-16,-7-3 0 16,2-4 0-16,2-6-1 0,0-3-1 15,4-6-3-15,1-2-4 16,7-6-6-16,1-9-11 15,8 2-17-15,15 13-30 16,-13-26-13-16,13 8-6 0,4-1 0 16</inkml:trace>
          <inkml:trace contextRef="#ctx0" brushRef="#br0" timeOffset="14198.2909">9731-420 50 0,'33'-23'81'0,"-11"4"-3"16,-22 19-18-16,12-9-17 15,-12 9-10-15,-17 3-13 16,-4 7-8-16,-5 7-3 0,-9 5-4 16,2 5 0-16,-3 2-1 15,3 5 0-15,4-3-2 16,3-2 0-16,6 1-1 15,8-5 0-15,8-5 0 0,4-6-1 16,0-14 1-16,22 12-1 16,-1-12 1-16,3-9 0 15,6-6 0-15,1-4 0 16,-1-2 0-16,0-1-1 0,-2 0 0 16,-1 1 0-16,-3 4 0 15,-8 4 0-15,0 6 0 16,-4 5 0-16,-12 2 0 0,19 7 0 15,-11 5 0-15,0 2 1 16,0 4-1-16,7 0 1 16,0-3-1-16,5-2 1 15,1-3 0-15,6-7-1 0,4-3 1 16,1-1 0-16,3-11 1 16,0-7-1-16,-2-2 0 15,-1-5 1-15,-2-1 0 16,-5-2 1-16,-2 0-1 0,-3 3 1 15,-6 1-1-15,-4 5 1 16,0 5 0-16,-3 4-2 16,-7 11 0-16,0 0 0 15,0 0 0-15,6 9-1 0,-4 4 1 16,2 2-2-16,4 1 1 16,5 0 0-16,9-3 0 15,3-4 0-15,9-5 0 0,4-4-1 16,8-8-1-16,5-8 1 15,-1-3 0-15,-1-8 0 16,1-1-1-16,-6-6 1 16,-6 0 1-16,-8-4 0 0,-5 1 0 15,-7 5 0-15,-6 0 1 16,-4 3-1-16,-8 7 1 16,-4 4-1-16,-9 7 1 15,-6 9-2-15,-2 2 1 0,-5 2 0 16,2 11 0-16,0 5-1 15,-1 9 1-15,3 5 0 16,6 9 1-16,3 5-1 0,3 14 1 16,6 8 0-16,0 12 1 15,3 11 0-15,1 6 0 16,-1 16-1-16,2 1-1 16,0 11-1-16,-1 1-2 0,-1 3 0 15,-6-3-1-15,-8-2 0 16,-9-4-2-16,-8-11 1 15,-9-11 3-15,-10-12 0 16,-6-12 2-16,-7-19 2 0,-4-17 0 16,-2-19 1-16,3-16 0 15,6-14 2-15,8-19-4 16,4-13 1-16,9-17-2 16,12-10-2-16,12-12-2 0,9-7-3 15,7-9-5-15,18-2-8 16,9-5-11-16,9 2-10 15,8 9-30-15,6 1-11 16,7 7-3-16,4 5 3 0</inkml:trace>
          <inkml:trace contextRef="#ctx0" brushRef="#br0" timeOffset="15314.8014">11272-585 51 0,'21'-15'87'16,"-6"4"-5"-16,-9 0-3 15,-6 0-6-15,-14 3-60 16,-5 8-5-16,-5 0-5 0,-3 6-2 16,-2 8-1-16,-5 2 2 15,0 4-1-15,-1 3 1 16,4 1 0-16,7 2 0 15,5-1 1-15,7-1-2 0,5-4 1 16,7-2-1-16,0-7 1 16,12-6-1-16,7-5 1 15,4 0 0-15,2-10 0 0,3-5 0 16,7-4-1-16,-4 0 0 16,-1 1 0-16,-6 0 0 15,-3 3-1-15,-2 4 0 16,-7 3 0-16,-12 8 1 0,0 0-1 15,0 0 0-15,0 0 0 16,0 11 1-16,0-11-1 16,-7 20 0-16,7-20 0 15,0 18 0-15,0-18 1 0,19 5-1 16,-1-5 1-16,2-5 0 16,4-3-1-16,-1-5 1 15,-1-2 0-15,-1-1 0 16,-5 2 1-16,0 0-2 0,-6 4 0 15,-10 10 0-15,15-14 0 16,-15 14 0-16,0 0 0 16,0 0 0-16,0 0-2 15,12 12 1-15,-12-12 1 0,11 18 0 16,-11-18 0-16,16 16 0 16,2-14 1-16,2-1-1 15,1-1 2-15,6-5-2 0,-3-4 1 16,6-3 0-16,-2-1 0 15,0-1 0-15,-8 2-1 16,0 0 1-16,-4 2-1 16,-16 10 0-16,22-14 0 0,-22 14-1 15,12-3 1-15,-12 3 0 16,0 0-1-16,12 0 1 16,-12 0 0-16,13 6 0 0,-13-6 0 15,18 0 0-15,-2 0 1 16,2-4-1-16,1-2 1 15,3-5-1-15,2 1 1 16,-3-2-1-16,2-1 0 0,-3 0 1 16,-2 1-1-16,-6-1 2 15,-3 1-2-15,-9 12 1 16,8-16 0-16,-8 16 0 0,0 0-1 16,0-11 0-16,0 11 0 15,0 0-1-15,0 0 1 16,0 10-1-16,0-10 2 15,5 12-2-15,-5-12 2 0,23 8-1 16,-8-7 0-16,6-1 0 16,4-6-1-16,1-6 0 15,5-1 1-15,-3-8-1 16,3 0 1-16,-5-3 0 0,-1-1 0 16,-3 3 1-16,-5 0 1 15,-8 4 0-15,1 3-1 16,-3 3 0-16,-7 12 1 15,0 0-2-15,0 0 1 0,0 0 0 16,0 21-1-16,0 4 0 16,-8 6 0-16,1 8 1 15,0 6-1-15,0 1 1 16,6 7 0-16,1 3-3 16,8 4-2-16,2-5-4 15,4 4-5-15,-2-8-11 16,0-5-32-16,-4-3-25 0,-5-6-7 15,-3-11-3-15,-11-14 2 16</inkml:trace>
          <inkml:trace contextRef="#ctx0" brushRef="#br0" timeOffset="15537.0161">11403-1188 36 0,'-25'-5'97'16,"5"3"-11"-16,4-2-19 16,4-1-66-16,12 5-1 15,0 0-89-15,-4 10-5 0,2 3-4 16</inkml:trace>
        </inkml:traceGroup>
      </inkml:traceGroup>
    </inkml:traceGroup>
    <inkml:traceGroup>
      <inkml:annotationXML>
        <emma:emma xmlns:emma="http://www.w3.org/2003/04/emma" version="1.0">
          <emma:interpretation id="{2DEFDCC6-B18D-4DCB-86AD-26B2CDA8CD6B}" emma:medium="tactile" emma:mode="ink">
            <msink:context xmlns:msink="http://schemas.microsoft.com/ink/2010/main" type="paragraph" rotatedBoundingBox="1240,10206 11407,7759 12184,10989 2017,134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3FD64B-FBD6-4D3E-BF5E-681A5D697231}" emma:medium="tactile" emma:mode="ink">
              <msink:context xmlns:msink="http://schemas.microsoft.com/ink/2010/main" type="line" rotatedBoundingBox="1240,10206 11407,7759 12184,10989 2017,13435"/>
            </emma:interpretation>
          </emma:emma>
        </inkml:annotationXML>
        <inkml:traceGroup>
          <inkml:annotationXML>
            <emma:emma xmlns:emma="http://www.w3.org/2003/04/emma" version="1.0">
              <emma:interpretation id="{37FA2E91-C236-4F57-AFFF-A160DA792E74}" emma:medium="tactile" emma:mode="ink">
                <msink:context xmlns:msink="http://schemas.microsoft.com/ink/2010/main" type="inkWord" rotatedBoundingBox="1075,10362 5099,8968 6207,12167 2183,13561"/>
              </emma:interpretation>
              <emma:one-of disjunction-type="recognition" id="oneOf4">
                <emma:interpretation id="interp20" emma:lang="en-IN" emma:confidence="0">
                  <emma:literal>Bowyers</emma:literal>
                </emma:interpretation>
                <emma:interpretation id="interp21" emma:lang="en-IN" emma:confidence="0">
                  <emma:literal>Botargoes</emma:literal>
                </emma:interpretation>
                <emma:interpretation id="interp22" emma:lang="en-IN" emma:confidence="0">
                  <emma:literal>Botanisers</emma:literal>
                </emma:interpretation>
                <emma:interpretation id="interp23" emma:lang="en-IN" emma:confidence="0">
                  <emma:literal>Botryose</emma:literal>
                </emma:interpretation>
                <emma:interpretation id="interp24" emma:lang="en-IN" emma:confidence="0">
                  <emma:literal>Betrayers</emma:literal>
                </emma:interpretation>
              </emma:one-of>
            </emma:emma>
          </inkml:annotationXML>
          <inkml:trace contextRef="#ctx0" brushRef="#br0" timeOffset="31260.7393">-5484 3273 73 0,'-26'-4'89'16,"7"-4"-4"-16,5 1-5 15,-1 3-4-15,15 4-61 0,-16 12-9 16,8 8 0-16,-3 8-4 16,0 6 1-16,6 7 0 15,0 3 1-15,1 3 1 0,0-2-1 16,4-4 1-16,2-5 0 15,10-9 0-15,7-8-1 16,2-11 0-16,5-8-1 16,3-7 0-16,4-12-1 0,-1-6-1 15,-1-8-1-15,-6-1-1 16,-7-4-2-16,-9 2 0 16,-9-2 0-16,-8 4 0 15,-12-1 0-15,-8 3 1 0,-10 5 2 16,-2-1 0-16,-4 4 1 15,2-1 0-15,3 0 1 16,7-3-1-16,4-3 0 16,8-3 0-16,10-5 0 0,10-1-1 15,8-1 0-15,13 3 0 16,7 3 0-16,4 7 0 16,5 8 0-16,5 11 0 15,0 9 0-15,-1 7 1 0,1 19-1 16,-5 7 1-16,-1 13 0 15,-1 10 0-15,-3 9 1 16,-1 9-1-16,-4 9 2 0,1 2 0 16,-1 10 0-16,-5 4 0 15,-5 3 0-15,0 0 0 16,-1-3 0-16,-1-9 2 16,5-6-3-16,-2-12 1 0,3-14-3 15,2-15 0-15,5-15 0 16,-2-10 0-16,-1-15 0 15,-2-6 0-15,-3-15 0 16,-8-13 0-16,-7-6 0 0,-5-10-4 16,-9-4 0-16,-7 0 0 15,-9 2 1-15,-8 3 0 16,-6 5 2-16,-1 9 0 16,-4 9 2-16,2 4 0 0,6 7 0 15,3 3 0-15,7-3 0 16,10-3 1-16,12-5-2 15,9-10 1-15,14-2-1 0,11-8-2 16,7 2 0-16,6-3-4 16,4 3-2-16,-3 3-5 15,2 11-8-15,-13 1-11 16,-6 15-34-16,-4 11-19 0,-10 15-5 16,-13 8-2-16</inkml:trace>
          <inkml:trace contextRef="#ctx0" brushRef="#br0" timeOffset="31976.3786">-5724 4468 66 0,'-41'44'87'0,"9"-2"-4"15,4 4-4-15,4 1-2 16,2-4-50-16,5 11-23 15,5 1-3-15,1 2 0 0,5-2 1 16,-1 0-2-16,0-3 1 16,0-3 0-16,-1-3 1 15,0-11-1-15,2-2 2 0,-4-10 1 16,1-8-1-16,-2-13 2 16,-1-4 0-16,0-18 0 15,1-12 0-15,-1-12 0 16,3-15-1-16,1-11-2 15,4-16 0-15,1-7-1 0,4-11 0 16,3-3-1-16,7 3 0 16,5 1 0-16,4 9 0 15,4 4 0-15,6 12 0 0,2 9 0 16,7 14 1-16,1 8-2 16,3 13 1-16,-3 8-1 15,-2 12 0-15,0 14 1 16,-9 11-1-16,-6 14 1 0,-11 13 0 15,-5 6 0-15,-7 8 0 16,-4 4 1-16,-9 2-1 16,-1 0 0-16,-4-5 0 0,0-7 0 15,3-6-1-15,5-7 1 16,5-7 0-16,2-7 1 16,3-8 0-16,14-2-1 15,6-1 0-15,5-3 0 0,6 1 0 16,8 1 1-16,0 1-1 15,7 5 0-15,-4 1 0 16,3 5 0-16,-2 1 0 16,-7 6 0-16,-8 3 0 0,-11 5 0 15,-9 2 0-15,-10 5 0 16,-21 6 1-16,-15-2 1 16,-10 2 0-16,-11-5 1 15,-3-2 0-15,-2-8 0 0,2-7-1 16,6-7-3-16,7-12-4 15,12 0-7-15,4-7-8 16,14-1-14-16,6-13-14 0,5 2-21 16,8 13-18-16,12-28-4 15,10 7 1-15</inkml:trace>
          <inkml:trace contextRef="#ctx0" brushRef="#br0" timeOffset="34113.3217">-5444 4585 10 0,'52'-59'75'0,"-6"8"2"15,-10 5-7-15,0 13-12 0,-8 5-12 16,0 12-12-16,-9 10-9 16,0 6-5-16,-11 15-4 15,-1 8-3-15,-5 7-2 16,1 3-3-16,-3 4-1 0,0 3-3 16,0-4 0-16,4-3-2 15,0-9 0-15,7-6 0 16,1-13-1-16,5-5 1 15,6-11-1-15,3-14 1 0,0-6-1 16,5-5 0-16,3-6 0 16,-5-1 0-16,1 0-1 15,2-1 1-15,-11 9 0 0,2 5-1 16,-9 6 1-16,-1 6-1 16,-13 18 0-16,17-10 0 15,-17 10 0-15,11 14 0 16,-4 4-1-16,1 2 0 0,3 3 1 15,-1-2-1-15,7 0 2 16,0-5-1-16,6-8 0 16,4-8 1-16,1-3-1 15,9-15 0-15,2-7 1 0,3-8 0 16,-2-7 0-16,-3-2-1 16,-2-2 0-16,-1-5 0 15,-7 7 0-15,-7-2 0 16,-8 4-1-16,-5 5 1 0,-6 7 0 15,-1 4 0-15,0 9 0 16,0 15 1-16,-9-9 0 16,9 9-1-16,-9 19 1 0,8 2-1 15,1 2 0-15,1 3 0 16,9 2 0-16,-2-6 0 16,9-5 1-16,3-5-1 15,6-11 0-15,2-2 0 0,6-14 0 16,0-9 0-16,4-3 0 15,1-7 0-15,-4-3-1 16,-4 0 1-16,-3-1 0 16,-3 3 0-16,-9 1 0 0,-5 6 1 15,-3 4-1-15,-4 3 0 16,-4 8 1-16,0 13-1 16,0 0 0-16,0 0 0 0,-4 18 0 15,3 16 0-15,1 11 0 16,0 11 1-16,0 14-2 15,6 11 1-15,1 10 0 16,9 11 0-16,-2 12-1 0,3 8 0 16,3 10-1-16,2 3-1 15,-1 7 2-15,-6 5-1 16,-4 0-1-16,-10-3 1 0,-4-11 0 16,-18-8 1-16,-11-18 2 15,-7-14 0-15,-8-18 1 16,-8-22-1-16,0-22-1 15,-3-20-1-15,1-18 1 16,-1-22-1-16,6-19-1 0,2-19 0 16,6-17 0-16,5-16 1 15,7-13 0-15,8-11 1 16,9-7 0-16,13-9 1 0,8-4-1 16,14 4 0-16,11 7 1 15,8 4-1-15,8 8 1 16,4 8 0-16,10 10-1 15,1 11 0-15,1 12 0 0,1 12 1 16,-9 7-2-16,0 13 1 16,-4 13-1-16,-11 11 2 15,-5 11 0-15,-7 10 0 16,-7 4 0-16,-9 14 1 0,-2 5-1 16,-3 3 1-16,-4 0-1 15,-1 1 0-15,2-3-1 16,0-4 0-16,2-4 0 15,-6-13 0-15,11 12 0 0,-11-12 0 16,21-1 0-16,-5-13 0 16,1-2 0-16,2-4 0 15,3-5-1-15,0-5-1 16,0-2 1-16,2-2 0 0,-2 0-1 16,-1-2 1-16,-2 2 0 15,-2 2 0-15,1-1 0 16,-5 6 1-16,-2 2 0 0,1 4 0 15,-3 2-1-15,-2 4 2 16,0 3-1-16,-7 12 1 16,4-18-1-16,-4 18-1 15,1-13 1-15,-1 13 0 0,0-12 0 16,0 12 0-16,0 0 0 16,-4-16 0-16,4 16 0 15,0 0 0-15,-7-13 0 16,7 13 0-16,0 0 0 15,0 0-1-15,-13-4 1 0,13 4-1 16,-18 0 1-16,9 2 0 16,-4 4-1-16,1 0 1 15,-5 0 1-15,3-1 0 0,-1 4 0 16,0 1 0-16,3 3 0 16,-3 1 0-16,2 5-1 15,2 2 2-15,3 6-2 16,-5 4 1-16,6 3-1 0,-2 1 1 15,2 1 0-15,4-1 0 16,3-1 1-16,0-6-1 16,2 0 1-16,8-8-1 0,2-3 0 15,7-6 1-15,3-6-1 16,3-5 0-16,5-6 0 16,2-8 1-16,5-6-2 15,2-3 1-15,-3-2-1 0,-1-4 0 16,2-3 0-16,-3-1 0 15,-1-2 0-15,-5-1-1 16,-1-1 1-16,-2-1-1 0,1-4 0 16,-1 4 0-16,-2-2 1 15,-4 5-1-15,-2 3 0 16,0 2 1-16,-3 5-1 16,-2 3 1-16,-7 7 0 15,-1 3-1-15,-4 12 1 0,3-13 0 16,-3 13 0-16,0 0-1 15,0 0 0-15,0 0 0 16,0 0 0-16,12 3 1 0,-12-3-1 16,19 19 0-16,-10-3 1 15,7 5 0-15,-5 4 0 16,4 2 0-16,-3 3 1 16,0 2 0-16,0-4 0 0,1 1 0 15,-3-4 0-15,2-6 1 16,1-4 0-16,1-6 0 15,3-5-1-15,0-4 0 0,2-10 0 16,0-4 1-16,5-7-2 16,0-6 0-16,2-4 0 15,-3-6 0-15,2-4 0 16,-5-4-1-16,-1-2 1 0,-4-2-1 16,1 1 1-16,-1 1 0 15,-10 3 0-15,0 6 1 16,1 5-1-16,-4 9 0 15,4 4 0-15,-6 7 0 0,0 13 0 16,0 0 0-16,0 0 0 16,12 0-1-16,1 3 1 15,2 12 0-15,1 0 0 0,8 8 0 16,2 3 0-16,2 4 0 16,4 0 0-16,-5 2 0 15,-4 3 0-15,-13 4 1 16,-10 0-1-16,-14 3 0 15,-21-6 0-15,-11-1 0 0,-9-5 0 16,-11-4-2-16,10-3-14 16,-4-3-59-16,22-20-11 15,14-12-3-15,16-13-8 0,16-11-4 16</inkml:trace>
        </inkml:traceGroup>
        <inkml:traceGroup>
          <inkml:annotationXML>
            <emma:emma xmlns:emma="http://www.w3.org/2003/04/emma" version="1.0">
              <emma:interpretation id="{F051A28D-61BA-49F5-B374-0D9423D262C1}" emma:medium="tactile" emma:mode="ink">
                <msink:context xmlns:msink="http://schemas.microsoft.com/ink/2010/main" type="inkWord" rotatedBoundingBox="8658,9025 11790,8972 11817,10568 8685,10621"/>
              </emma:interpretation>
              <emma:one-of disjunction-type="recognition" id="oneOf5">
                <emma:interpretation id="interp25" emma:lang="en-IN" emma:confidence="0">
                  <emma:literal>among</emma:literal>
                </emma:interpretation>
                <emma:interpretation id="interp26" emma:lang="en-IN" emma:confidence="0">
                  <emma:literal>annoy</emma:literal>
                </emma:interpretation>
                <emma:interpretation id="interp27" emma:lang="en-IN" emma:confidence="0">
                  <emma:literal>aiming</emma:literal>
                </emma:interpretation>
                <emma:interpretation id="interp28" emma:lang="en-IN" emma:confidence="0">
                  <emma:literal>Among</emma:literal>
                </emma:interpretation>
                <emma:interpretation id="interp29" emma:lang="en-IN" emma:confidence="0">
                  <emma:literal>arming</emma:literal>
                </emma:interpretation>
              </emma:one-of>
            </emma:emma>
          </inkml:annotationXML>
          <inkml:trace contextRef="#ctx0" brushRef="#br0" timeOffset="-7014.9834">1264 2131 41 0,'-3'-25'74'0,"-10"9"0"0,-13 0-21 16,12 10-13-16,-10 5-6 16,3 2-8-16,-5 14-11 0,0 6-1 15,-6 11-4-15,3 6-1 16,0 5-2-16,1 6-2 16,3 6-2-16,2-5 1 15,4 3-1-15,2-6-1 0,11-7 0 16,5-6-1-16,1-8 0 15,8-7 1-15,9-13 0 16,2-5 1-16,3-4 0 16,-2-10 1-16,3-8 2 0,-3-1-2 15,-4-5 0-15,3-2 1 16,-10 4-2-16,2 1 0 16,-3 6-1-16,-7 2-1 15,-1 16 0-15,7-14-2 0,-7 14 1 16,0 0 0-16,8 15-1 15,-4 0 1-15,1-2 0 16,-1 3 0-16,2 1 1 16,3 0-1-16,-4-6 0 0,10-1 0 15,-1-5 0-15,4-4 1 16,1-1-1-16,3-9 0 16,3-5 1-16,3-5 0 15,-1-6 0-15,1-6-1 0,4 0 1 16,-1-2 0-16,-1 0-1 15,3 3 1-15,-3 6-1 16,-4 3 0-16,1 12 0 0,0 6 0 16,-4 6-1-16,-4 8 1 15,-2 8-1-15,-7 6 1 16,2 2 0-16,-6 2 0 0,-4 1 0 16,-2-2 0-16,0-1 0 15,-2-2 0-15,-3-7 1 16,-2-2 0-16,7-16 1 15,-11 15-1-15,11-15 1 16,0 0 0-16,0-18 1 0,3-1-1 16,11-5 0-16,-1-6 0 15,6 0-1-15,4-3 0 16,1-1 0-16,0 2 0 0,3 5-1 16,1 5 1-16,-1 7-2 15,-1 4 1-15,-5 10 0 16,0 1 0-16,-5 8 0 15,0 6-1-15,-8 2 1 0,0 3 0 16,-1 2 0-16,-4-1-1 16,-2-4 1-16,0-2 0 15,-1 0 0-15,0-14 0 16,2 13 1-16,-2-13-1 0,0 0 0 16,18-5 1-16,-7-8-1 15,7-5 1-15,-1-3-1 16,4-6 0-16,4-2 1 0,0 1-1 15,1 0 0-15,2 6 0 16,-3 3 0-16,-2 8 0 16,0 7 0-16,-3 4-1 15,-3 15 1-15,-2 5 0 0,1 6 0 16,-5 3-1-16,2-2 1 16,-2 4 0-16,5-7-1 15,2 1 1-15,-2-11 0 16,2-4 0-16,7-9 0 0,0-1 1 15,2-7-1-15,5-9 0 16,-4-5 0-16,-2-5 0 16,-1 0 0-16,-2-7 1 15,-4 2-1-15,-6-1 1 0,-1 2 0 16,-9 3-1-16,-3 4 1 16,0 6 0-16,0 17-1 15,-3-15 1-15,3 15 0 16,-17 11 0-16,9 6-1 0,-4 4 1 15,4 5-1-15,-2 3 1 16,-1 0-1-16,6 2 0 0,4-8 0 16,1 2 0-16,1-5 0 15,7-6 0-15,8-6 0 16,4-2 0-16,4-6 1 16,1-2-1-16,-1-5 1 0,-1-5-1 15,-7-1 0-15,-3-4 0 16,-5-2 0-16,-4-2 0 15,-4 1 0-15,-5 0-1 16,-3-5 1-16,1 3-1 0,2-2 0 16,1 2 1-16,4 1-1 15,1 4 0-15,11 4 0 16,0 2 0-16,3 7 1 16,6 4 0-16,-2 4-1 0,0 10 1 15,-7 2 0-15,4 8 1 16,-7-1-1-16,2 3 0 15,-4-2 0-15,-4 1 0 0,-1-2 0 16,-2-7 1-16,0-1-1 16,0-15 1-16,0 15 0 15,0-15 0-15,0 0 0 16,8-10-1-16,-1-3 1 0,1-6 0 16,1-5 0-16,5 2 0 15,1-1-1-15,-3 1 0 16,4 3 1-16,-4 6-1 15,2 3 0-15,-4 5 1 0,5 5-1 16,-15 0 0-16,16 11 0 16,-7 3 0-16,0 1 0 15,4-3 0-15,1 0 0 0,5-1 1 16,9-6-1-16,6-2 0 16,10-3 0-16,0-8 0 15,11-5 1-15,6-5-1 16,-5-1 0-16,2-4 1 15,-5-2-1-15,-5-2 0 0,-13 2 1 16,-3 1-1-16,-17 0 1 16,-1 1-1-16,-12 4 1 15,-3 4 1-15,-11 2-2 0,-1 4 0 16,-5 5 0-16,-1 4 0 16,6 1 0-16,-3 10 0 15,1 8 0-15,6 3 0 0,-1 8 0 16,1 9 0-16,4 7 0 15,-1 9 0-15,3 10 0 16,1 8 0-16,2 7 0 16,-2 12 0-16,4 2 0 0,5 3 0 15,-2 6 0-15,-4 0 0 16,1-1-2-16,-2-3 1 16,-8-3-2-16,-10-10-1 15,-5-9 1-15,-9-7 0 0,-7-18 0 16,-5-8 2-16,-2-17 0 15,-1-10 2-15,-1-14-1 16,4-7 1-16,5-18 0 16,3-14 1-16,10-11-2 0,6-14 1 15,12-12 0-15,8-12 0 16,10-12 0-16,19-7-1 16,14-6 0-16,13-1 1 15,14 1-1-15,9 6 0 0,7 13 0 16,0 10-1-16,2 16 2 15,-3 14-1-15,-10 17-1 16,-8 13-4-16,-11 21-7 16,-13 8-29-16,-11 15-44 0,-8 10-1 15,-7 4-5-15,-15 4-9 16</inkml:trace>
        </inkml:traceGroup>
      </inkml:traceGroup>
    </inkml:traceGroup>
    <inkml:traceGroup>
      <inkml:annotationXML>
        <emma:emma xmlns:emma="http://www.w3.org/2003/04/emma" version="1.0">
          <emma:interpretation id="{75B06F97-E849-4EA6-9734-DC1D44020EC5}" emma:medium="tactile" emma:mode="ink">
            <msink:context xmlns:msink="http://schemas.microsoft.com/ink/2010/main" type="paragraph" rotatedBoundingBox="8623,10570 20791,9242 21225,13216 9056,1454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14A9910-BE16-4688-AB76-06AD64A3C69E}" emma:medium="tactile" emma:mode="ink">
              <msink:context xmlns:msink="http://schemas.microsoft.com/ink/2010/main" type="line" rotatedBoundingBox="8623,10570 20791,9242 20987,11035 8818,12363"/>
            </emma:interpretation>
          </emma:emma>
        </inkml:annotationXML>
        <inkml:traceGroup>
          <inkml:annotationXML>
            <emma:emma xmlns:emma="http://www.w3.org/2003/04/emma" version="1.0">
              <emma:interpretation id="{F1DE5815-BDEB-4752-8243-2AC5BD192322}" emma:medium="tactile" emma:mode="ink">
                <msink:context xmlns:msink="http://schemas.microsoft.com/ink/2010/main" type="inkWord" rotatedBoundingBox="8623,10570 13863,9998 14045,11668 8805,12240"/>
              </emma:interpretation>
              <emma:one-of disjunction-type="recognition" id="oneOf6">
                <emma:interpretation id="interp30" emma:lang="en-IN" emma:confidence="0">
                  <emma:literal>competitors</emma:literal>
                </emma:interpretation>
                <emma:interpretation id="interp31" emma:lang="en-IN" emma:confidence="0">
                  <emma:literal>Competitors</emma:literal>
                </emma:interpretation>
                <emma:interpretation id="interp32" emma:lang="en-IN" emma:confidence="0">
                  <emma:literal>compositors</emma:literal>
                </emma:interpretation>
                <emma:interpretation id="interp33" emma:lang="en-IN" emma:confidence="0">
                  <emma:literal>competitors'</emma:literal>
                </emma:interpretation>
                <emma:interpretation id="interp34" emma:lang="en-IN" emma:confidence="0">
                  <emma:literal>compotators</emma:literal>
                </emma:interpretation>
              </emma:one-of>
            </emma:emma>
          </inkml:annotationXML>
          <inkml:trace contextRef="#ctx0" brushRef="#br0" timeOffset="-5249.0525">1295 3914 80 0,'-11'-11'86'15,"-4"0"-4"-15,3-1-5 16,-1 0-2-16,0 8-64 0,-1-8-8 15,14 12-1-15,-16-6 0 16,5 9-2-16,-5 11 0 16,0 11 0-16,-7 7 0 0,-3 11 0 15,-1 3 0-15,-4 12 0 16,5 4 0-16,4 3 1 16,0-2-1-16,10-4 0 15,4-4 0-15,8-9 0 16,7-9 1-16,9-9 1 0,9-13-1 15,11-9 1-15,5-6 0 16,7-15 0-16,0-9 0 16,7-5-1-16,-5-5 1 15,1-5-1-15,-4-3 0 0,-4 0 1 16,0 1-2-16,-13 3 2 16,1 5 0-16,-11 7 1 15,-2 5 0-15,-5 7 0 16,-13 14 0-16,0 0 1 0,4 15-1 15,-6 9 0-15,-13 4-1 16,7 6-1-16,-8 1 0 16,8 3-1-16,-2-5 0 15,6-2 0-15,4-9 0 0,7-6 0 16,8-6 0-16,6-9 1 16,2-1 0-16,2-12-2 15,2-6 2-15,-3-4-1 0,-2-2 0 16,-5-4 0-16,-7 0-1 15,-5-2 1-15,-4-1 0 16,-1 0 1-16,-8 0-1 16,6-2 0-16,-2-1 0 0,4 3 0 15,0 1 0-15,5 3-1 16,12 5 1-16,2 0 0 16,3 9 0-16,4 5 1 15,1 8-1-15,3 5 1 0,-4 9 0 16,3 7 0-16,-4 4-1 15,-2 4 1-15,-4 3 0 16,-3 0 0-16,-7 1-1 16,-1-4 1-16,-6 0 1 15,-2-5 0-15,0-6 1 0,-7-5 0 16,7-13 0-16,-11 11 0 16,11-11 0-16,-11-9 0 0,11-8-1 15,0-5-1-15,4-6 0 16,6-3-1-16,1-2-1 15,6 3 1-15,3 1-1 16,3 4 1-16,0 6-1 0,-2 8 0 16,3 5 1-16,-2 6-1 15,-1 0 1-15,-6 8 0 16,1 5-1-16,-5 1 1 0,1 0 1 16,-10 0-1-16,2 1 0 15,-4-4 1-15,0-11-1 16,0 12 1-16,0-12-1 15,0 0 1-15,19-12-1 16,-1-6 0-16,-2-3 0 0,8-1 0 16,3-3-1-16,1 1 1 15,-1 4-1-15,-3 6 1 16,-1 5 0-16,-6 9 0 0,-2 3 0 16,-2 13 1-16,-6 4-1 15,0 5 1-15,1 4 0 16,-3-2 0-16,0 1-1 15,7-5 1-15,1-4-1 0,7-8-2 16,1-8-3-16,6-3-3 16,4-7-1-16,5-8-2 15,-8-8 0-15,2-1 0 0,-5-7 2 16,-6-5 1-16,1 2 4 16,-9-7 4-16,-1 0 2 15,0-4 2-15,2-5 0 16,-7 2 0-16,6-4 0 0,-4 5 0 15,-2 1-1-15,-1 5 1 16,-1 9 0-16,-3 5 1 16,0 9 0-16,-2 5-1 15,2 13 0-15,0 0-2 0,-8 13 2 16,4 11-1-16,0 12 0 16,-4 9-1-16,3 14 1 15,2 10 1-15,-2 13 0 0,1 8 0 16,0 8-1-16,4 5-1 15,1 2-2-15,7 3 0 16,-1-3-4-16,9-1-1 16,-7-12-5-16,10 0-10 15,-15-22-26-15,4-3-40 0,0-16-1 16,-8-16-6-16,-2-10-3 16</inkml:trace>
          <inkml:trace contextRef="#ctx0" brushRef="#br0" timeOffset="-4595.8895">2713 4331 11 0,'7'-69'74'15,"7"3"2"-15,6 5-1 16,5 6-3-16,9 5-49 16,3 7-6-16,10 9-3 0,3 5-3 15,3 9-3-15,2 9-1 16,-2 8-3-16,-6 6-1 15,-3 12-1-15,-15 7 0 16,-4 3 0-16,-15 7 0 0,-10-2 1 16,-5 4 1-16,-13-4 1 15,-14 1 0-15,-1-6 0 16,-6-5 0-16,0-5-1 16,1-6-2-16,2-6-3 0,7-3-1 15,2-7-3-15,7-4-1 16,9-5 0-16,4 1-1 15,3-1 0-15,4 0 2 0,11 1 2 16,1 2 2-16,8 2 2 16,4-1 2-16,7 3 1 15,5-6 2-15,5 4 2 16,-1-3 0-16,14-2 1 0,-4-2-1 16,5-5 0-16,7-1-2 15,-2-5-1-15,6 0-1 16,-1-4-2-16,-5-1-1 15,-1 2-1-15,-7 1 0 0,-6 2 1 16,-13 3-1-16,-3 5 1 16,-14 4 0-16,-1 1 1 15,-15 16 1-15,2-19-1 16,-2 19 0-16,-20 0 0 0,0 0 0 16,-7 13 0-16,-1 6-1 15,-8 10 0-15,2 5 0 16,-5 7 0-16,6 4 1 15,3 4-1-15,6-3 0 16,7-1 1-16,13-4-1 0,5-7 0 16,13-8 0-16,15-8-1 15,7-9-2-15,10-9-2 16,6-3-5-16,6-16-8 0,1-3-25 16,5-8-42-16,-10-5-2 15,1-7-7-15,-6-3-3 16</inkml:trace>
          <inkml:trace contextRef="#ctx0" brushRef="#br0" timeOffset="-4056.7836">4030 3834 19 0,'-15'-19'94'0,"9"1"-2"16,4-1-5-16,2-1-5 15,14 2-1-15,19-2-70 0,0-5-6 16,11 3-1-16,5-1-2 15,9 3-1-15,0 3-1 16,1 2 1-16,1 8-1 16,-5 4 1-16,-3 3 0 15,-7 7 0-15,-8 10 0 0,-5 2 1 16,-5 6 0-16,-11 3 1 16,-1 2-1-16,-10-2-1 0,-2-2-1 15,-2 2-6-15,-2-11-10 16,1-17-53-16,0 0-16 15,0 0-3-15,-13 3-7 16,7-11-3-16</inkml:trace>
          <inkml:trace contextRef="#ctx0" brushRef="#br0" timeOffset="-4347.8757">4383 3301 22 0,'4'-34'85'0,"-1"9"4"0,-2 2-3 16,-2 8-6-16,1 15-43 15,-11-17-12-15,11 17-9 16,0 0-6-16,-14 12-4 0,13 7-1 15,0 11-2-15,-1 8-2 16,2 9 3-16,0 9-1 16,-4 8 1-16,-4 1-1 15,2 5 0-15,-2 0-3 0,-2 2-4 16,-1-11-6-16,5 2-23 16,6-7-49-16,-11-9-1 15,2-9-7-15,-5-14-5 16</inkml:trace>
          <inkml:trace contextRef="#ctx0" brushRef="#br0" timeOffset="-3726.9429">4683 3312 34 0,'14'-43'76'0,"2"3"-3"15,1 1-2-15,-1 8-7 0,6 0-57 16,3 9-4-16,-2 0-2 16,2 5-1-16,-7 0 0 15,3 2 3-15,-5 1 4 16,2 5 2-16,1 2 4 0,-2 4 4 16,-4 3 0-16,4 0 0 15,-3 15-2-15,-4 7-1 16,0 10-3-16,-3 10-3 0,-2 9-1 15,-1 8-3-15,-4 4-1 16,0 2 1-16,3 4 0 16,-3-3-2-16,5 1-1 15,-5-7-5-15,-2 2-8 16,2-12-17-16,-8-2-51 0,2-10-4 16,-7-3-6-16,2-12-7 15,-5-10 8-15</inkml:trace>
          <inkml:trace contextRef="#ctx0" brushRef="#br0" timeOffset="-2734.1966">4843 3705 9 0,'-3'-27'85'16,"3"1"1"-16,1-1-5 0,17-2-5 16,2-39-13-16,4 39-53 15,11 5-5-15,7-2-2 16,3 7-2-16,1 3-1 0,2 6 0 15,-4 4 2-15,-2 6-1 16,-3 3 2-16,-7 10 1 16,-5 7 1-16,-10 6 1 0,-4 2 0 15,-7 8 0-15,-6 1 0 16,0 0 0-16,-6-4-2 16,2-1 0-16,-5-5-3 15,4-3 0-15,1-8 0 0,4-16 0 16,0 15 1-16,0-15-1 15,13-3 0-15,-2-9 0 16,4-4 0-16,-2-7-1 16,3-3 1-16,-5-4-2 0,1-4 1 15,-8 1-1-15,-3 1 0 16,-1 2 0-16,-6 4 0 16,-8 2 1-16,-6 6 0 15,3 4 0-15,-6 4 0 0,0 3 1 16,3 2 0-16,1 4 0 15,0 0 0-15,10 1-1 16,9 0 0-16,0 0-1 0,0 0 1 16,15-10 0-16,5 5-1 15,8-3 1-15,5-1 0 16,6 0 1-16,3-2-1 16,2 3 1-16,-4-1-1 0,-1 3 0 15,-3 5 0-15,-6 1 0 16,-3 5 0-16,-8 8 0 15,-3 7 0-15,-7 1-1 16,0 5 2-16,-5 2 0 0,-2 1 0 16,-2 0 0-16,0-3 0 15,0-2 1-15,1-2-1 16,2-4 1-16,2-5-2 0,-5-13 0 16,20 17 1-16,-5-16-1 15,-2-1 1-15,6-3-1 16,1-9 1-16,0-4-1 15,2-3 1-15,-1-3 0 0,-1-3-1 16,1-6 0-16,-1 0 0 16,2 0 0-16,0-1 0 15,-3 1 0-15,-2 5-1 0,-5 3 1 16,-1 4 0-16,-4 6 0 16,-7 13 0-16,4-15 0 15,-4 15 0-15,0 0 0 16,-7 0-1-16,7 0 1 0,-4 10-1 15,3 2 1-15,1 0 0 16,5 5 0-16,4 2 1 16,3 1-1-16,2 2 1 15,2-1-1-15,1-2 1 16,-1 1 1-16,3-2 0 0,-3 1-1 16,-5-4 1-16,2 2 0 15,-6-4 1-15,-6 0 0 16,-1 4-3-16,-4-5 0 0,-10 2 0 15,-5 0 0-15,-4-4 0 16,-8-2 0-16,-2-2 0 16,1-2 0-16,-7-5 0 15,7 1-2-15,-6-14-30 0,-4-1-53 16,16-4-5-16,1 1-4 16,5-3-4-16,-2-2-5 15</inkml:trace>
        </inkml:traceGroup>
        <inkml:traceGroup>
          <inkml:annotationXML>
            <emma:emma xmlns:emma="http://www.w3.org/2003/04/emma" version="1.0">
              <emma:interpretation id="{3491C941-4E9E-4570-8B4C-34E8D80F13EE}" emma:medium="tactile" emma:mode="ink">
                <msink:context xmlns:msink="http://schemas.microsoft.com/ink/2010/main" type="inkWord" rotatedBoundingBox="16652,9735 20796,9282 20987,11035 16843,11487"/>
              </emma:interpretation>
              <emma:one-of disjunction-type="recognition" id="oneOf7">
                <emma:interpretation id="interp35" emma:lang="en-IN" emma:confidence="0">
                  <emma:literal>supplies</emma:literal>
                </emma:interpretation>
                <emma:interpretation id="interp36" emma:lang="en-IN" emma:confidence="0">
                  <emma:literal>Supplies</emma:literal>
                </emma:interpretation>
                <emma:interpretation id="interp37" emma:lang="en-IN" emma:confidence="0">
                  <emma:literal>synphas</emma:literal>
                </emma:interpretation>
                <emma:interpretation id="interp38" emma:lang="en-IN" emma:confidence="0">
                  <emma:literal>suppres</emma:literal>
                </emma:interpretation>
                <emma:interpretation id="interp39" emma:lang="en-IN" emma:confidence="0">
                  <emma:literal>Suppres</emma:literal>
                </emma:interpretation>
              </emma:one-of>
            </emma:emma>
          </inkml:annotationXML>
          <inkml:trace contextRef="#ctx0" brushRef="#br0" timeOffset="19044.4993">9839 3158 20 0,'-16'3'74'16,"1"-2"6"-16,4-1-3 0,-10-4-33 16,21 4-10-1,-18-15-8-15,18 15-5 0,-23-15-4 16,7 10-4-16,-1 4-3 16,-6 1-2-16,-4 9-1 0,-6 5 0 15,1 9-2-15,-6 3 0 16,2 6 1-16,-2 0-2 15,9 0 0-15,6 1-1 0,8-1-1 16,11-4 0-16,4-4-1 16,16-2-2-16,10-4 1 15,5 1 1-15,6-1-1 16,1 2 0-16,1 0 1 0,-2 1-1 16,-2 4 1-16,-7 1 0 15,-6 3 0-15,-5-2 0 16,-12 5 0-16,-6-2 0 15,-18 1 0-15,-12 0 1 0,-11-1 1 16,-11 1 0-16,-14 3 1 16,-4-4-1-16,-5 1 0 15,3-2 0-15,5-1-1 16,4-8-4-16,14 1-5 0,10-10-8 16,14-2-12-16,14-1-37 15,12-8-22-15,14-15-6 16,14-10-3-16,8-2-1 15</inkml:trace>
          <inkml:trace contextRef="#ctx0" brushRef="#br0" timeOffset="19722.8634">9959 3334 1 0,'33'-13'88'0,"-7"6"2"16,-10 5-5-16,-16 2-6 15,8 8-1-15,-8 10-70 0,-6 6-4 16,-6 8 1-16,1 3-2 16,-1 5-1-16,-3 0 0 15,0-2-1-15,7-4 0 16,0-5 0-16,8-7 1 0,2-7-1 16,12-10 0-16,7-5-1 15,7-8 1-15,5-11-1 16,5-7 1-16,-1-5-1 0,2-4-1 15,-3-1 0-15,-5-1 1 16,-5 3 0-16,-6 6 2 16,-4 4 0-16,-8 5 0 15,0 7 0-15,-8 12 1 0,0 0-1 16,0 0 0-16,12 9 0 16,-7 2-1-16,5 1-1 15,3 3-1-15,5-5 0 16,7-3-2-16,3-7-2 0,11 0-2 15,3-12-2-15,3-8-3 16,4-4-2-16,-1-8-2 16,0-7 0-16,-8-4 2 15,-1-4 5-15,-11-5 5 0,-3-1 4 16,-9-6 6-16,-4 3 4 16,-10-2 6-16,0 5 0 15,-1 5 0-15,-1 9-1 0,0 7-4 16,-3 11-2-16,3 21-2 15,0 0-2-15,0 0-2 16,-8 31-2-16,8 7 0 16,-4 11 0-16,0 11 1 0,0 9 0 15,0 10 1-15,0 7-1 16,2 2 0-16,0 5 1 16,2 4 0-16,0 0-2 15,0 3-1-15,2-5-1 0,2 0-3 16,0-11-3-16,1-3-4 15,-5-15-9-15,0-7-12 16,0-12-21-16,-5-20-29 0,1-13-5 16,4-14-4-16,-18-14 1 15</inkml:trace>
          <inkml:trace contextRef="#ctx0" brushRef="#br0" timeOffset="21075.995">10733 3506 34 0,'0'-86'73'0,"0"6"2"15,7 12-3-15,3-1-37 16,9 11-7-16,4 6-5 0,2 14-6 16,9 4-2-16,4 9-4 15,7 8-2-15,-5 8-3 16,5 9-1-16,-4 10-2 0,-5 10 0 16,-5 6 0-16,-4 4-1 15,-14 4 0-15,-9 4 1 16,-4 0-1-16,-20-1 1 15,-5-3 1-15,-10 0-1 0,-1-8 0 16,-4-3 1-16,6-6-3 16,2-7-1-16,6-6-1 15,10-4-1-15,16 0-1 0,-1-23 0 16,9-1-1-16,15-2 0 16,6-4 0-16,8-7 0 15,4-2 1-15,6-4-1 16,3-4 2-16,-3-3 0 0,-3-2 0 15,-4-3 2-15,-1-1 1 16,-10-2 2-16,0 2 2 16,-8 3 0-16,-2 4 2 15,-10 7 1-15,2 7 0 0,-4 8-1 16,-5 7-1-16,1 6-1 16,-3 14-1-16,0 0-1 15,0 0-1-15,-1 23-2 16,-2 2 1-16,-1 8 0 0,-3 11 0 15,1 11 0-15,-1 6 1 16,3 11 0-16,0 6-1 16,1 5 1-16,2 6-1 15,1 1-1-15,0 3 1 0,6 1-1 16,-2-5 0-16,1-2-2 16,-4-5-1-16,-1-8-1 15,-4-6-2-15,-8-10 1 0,-4-8-3 16,-7-14 0-16,-3-10-2 15,-4-13-5-15,-3-10-4 16,5-11-12-16,-3-14-3 16,7-14-4-16,-3-11 2 0,11-7 2 15,-2-9 5-15,7-10 9 16,4-7 15-16,7-3 14 16,0 2 11-16,12 1 6 15,3 5 2-15,6 2 1 0,16 9-3 16,-7 3-3-16,11 13-4 15,-2 5-3-15,6 10-3 16,-1 7-2-16,5 10-3 16,-6 11-2-16,-7 5-1 0,-3 14-1 15,-6 9 0-15,-7 8-1 16,-8 3 1-16,-10 5-1 16,-2 0 0-16,-14 1 0 15,-7-3-1-15,-5-3 1 0,-2-8-2 16,0-3 0-16,-2-7-4 15,8-6-5-15,2-10-5 16,5-4-6-16,7-14-5 0,8-9-6 16,0-7-2-16,9-11 1 15,5-4 1-15,2-11 6 16,6-1 11-16,4-6 8 16,3-3 10-16,1-1 10 0,1 2 5 15,2 2 3-15,1 3 2 16,-2 8-3-16,4 4-1 15,-5 7-3-15,-1 11-3 16,-1 6-3-16,-5 12-3 0,-2 6-2 16,-5 10-1-16,-2 6 0 15,-7 16 0-15,-3 8-1 16,-2 8 0-16,-4 9 0 16,1 2 0-16,0 8-2 0,-6 2 0 15,2 1 0-15,-1 0-1 16,3-2-1-16,-3-5 0 15,0-1 0-15,1-9-1 16,1-3 0-16,2-9-1 0,-2-5-1 16,2-10 1-16,-1-4-1 15,2-12 0-15,0 0 1 16,0 0-1-16,0 0 1 16,0 0 0-16,3-13 1 0,1-1 0 15,1-2 1-15,6-1 0 16,-3 1-1-16,4-1 1 15,0 2 0-15,0 3 0 0,-1-3-1 16,1 5 1-16,-12 10 0 16,19-12 0-16,-19 12 0 15,13-5 1-15,-13 5-1 0,0 0 1 16,11 5 0-16,-11-5 0 16,11 19-1-16,-11-19-1 15,16 22-2-15,-7-10-3 16,3-1-4-16,0-3-9 15,3-2-15-15,1 3-33 0,0-9-17 16,-1-8-5-16,1-7-3 16</inkml:trace>
          <inkml:trace contextRef="#ctx0" brushRef="#br0" timeOffset="21224.0787">12216 2512 64 0,'1'-28'89'0,"-1"2"-7"15,0 6-8-15,0 9-11 16,0 11-81-16,-4-12-49 16,4 12-9-16,8 4-8 0,-1 8-3 15</inkml:trace>
          <inkml:trace contextRef="#ctx0" brushRef="#br0" timeOffset="21986.7441">12329 2751 51 0,'21'0'81'0,"1"-1"-4"16,-1-9-4-16,-2-7-7 0,0-8-57 15,2 5-5-15,-8-5-3 16,1 2-1-16,-9 2 3 16,-5 3 1-16,0 2 2 0,-4 2 3 15,-12 8 0-15,1 5 0 16,-8 2 0-16,-1 8-1 15,-4 8-3-15,4 4 0 16,-1 3 0-16,3 4-1 0,6 3-2 16,5 1 0-16,7 0 0 15,4-2-1-15,11-3 1 16,4-5-2-16,9-2 1 0,4-7-1 16,3-3 1-16,0-3 0 15,1-5 0-15,1-2 0 16,-2-2 0-16,0-6-1 15,-3-3 1-15,-6-2 0 16,-2-5-1-16,-5-3 1 0,-1-3 0 16,-6-1-1-16,-2-3 0 15,-2-1 1-15,0 4-1 16,-2 0 1-16,-2 4-1 0,2 5 0 16,-1 4-1-16,-1 12 2 15,0 0-1-15,0 0 0 16,0 0 0-16,3 7-1 15,0 4 1-15,-1 1 0 0,2 1 1 16,3 1 1-16,1-2-1 16,-8-12 0-16,21 13 1 15,-6-12-2-15,3-1 1 16,2-1 0-16,3-6-1 0,-1-5 0 16,0-4 0-16,3-2 0 15,-5-3 0-15,0-2 1 16,-7-1 0-16,1 1 0 15,-8 0 0-15,-1 2 1 0,-1 3 0 16,-3 3 0-16,1 2 0 16,-2 13 0-16,6-15 0 15,-6 15-1-15,14 2 1 0,-2-1-1 16,1 8 0-16,6 2 1 16,0 5-1-16,0 3 1 15,-7 2-1-15,0 1 1 0,-11 2 0 16,-1 1 0-16,-16-3 0 15,-5 1-1-15,-10-7-2 16,0 6-8-16,-13-10-23 16,1-1-51-16,-3-2-3 0,1-8-6 15,-4-1-8-15,-2-4 0 16</inkml:trace>
        </inkml:traceGroup>
      </inkml:traceGroup>
      <inkml:traceGroup>
        <inkml:annotationXML>
          <emma:emma xmlns:emma="http://www.w3.org/2003/04/emma" version="1.0">
            <emma:interpretation id="{1A92F260-D24B-48E5-824C-8ED1B8FB7D9F}" emma:medium="tactile" emma:mode="ink">
              <msink:context xmlns:msink="http://schemas.microsoft.com/ink/2010/main" type="line" rotatedBoundingBox="9267,14046 10068,12081 11170,12530 10368,14495"/>
            </emma:interpretation>
          </emma:emma>
        </inkml:annotationXML>
        <inkml:traceGroup>
          <inkml:annotationXML>
            <emma:emma xmlns:emma="http://www.w3.org/2003/04/emma" version="1.0">
              <emma:interpretation id="{AFF88858-3A39-4C09-AE05-DF6F7AD6ADDA}" emma:medium="tactile" emma:mode="ink">
                <msink:context xmlns:msink="http://schemas.microsoft.com/ink/2010/main" type="inkWord" rotatedBoundingBox="9267,14046 10068,12081 11170,12530 10368,14495"/>
              </emma:interpretation>
              <emma:one-of disjunction-type="recognition" id="oneOf8">
                <emma:interpretation id="interp40" emma:lang="en-IN" emma:confidence="0">
                  <emma:literal>s</emma:literal>
                </emma:interpretation>
                <emma:interpretation id="interp41" emma:lang="en-IN" emma:confidence="0">
                  <emma:literal>o</emma:literal>
                </emma:interpretation>
                <emma:interpretation id="interp42" emma:lang="en-IN" emma:confidence="0">
                  <emma:literal>D</emma:literal>
                </emma:interpretation>
                <emma:interpretation id="interp43" emma:lang="en-IN" emma:confidence="0">
                  <emma:literal>m</emma:literal>
                </emma:interpretation>
                <emma:interpretation id="interp44" emma:lang="en-IN" emma:confidence="0">
                  <emma:literal>&amp;</emma:literal>
                </emma:interpretation>
              </emma:one-of>
            </emma:emma>
          </inkml:annotationXML>
          <inkml:trace contextRef="#ctx0" brushRef="#br0" timeOffset="35112.8103">2657 5670 42 0,'0'0'55'0,"-12"-17"0"0,12 0 1 16,-3-5-44-16,3 3 0 15,2-5 7-15,4-1 3 16,-2-1 7-16,-2 4 4 0,-1-3 1 16,-1 6-1-16,0 4-7 15,0-1-6-15,0 16-6 16,0 0-2-16,0 19-3 15,0 14-3-15,0 17-1 0,0 12-1 16,-3 14 0-16,-2 13 1 16,-6 12-1-16,1 7-4 15,-5 6 0-15,-3 6 0 16,2 0 0-16,-8 1 0 0,0 2 0 16,-1-2 0-16,2-4 0 15,1-8 0-15,6-10 0 16,0-13 0-16,7-10 0 0,2-19 0 15,7-10-11-15,0-21-10 16,0-26-39-16,14 1-28 16,-2-13-3-16,-4-22-5 15,-2-19-4-15</inkml:trace>
          <inkml:trace contextRef="#ctx0" brushRef="#br0" timeOffset="35743.0575">2459 5724 69 0,'-16'-25'84'0,"-6"-4"0"16,3 6-4-16,1-1-28 0,3 9-23 15,0 5-5-15,6 3-6 16,9 7-5-16,-16 0-3 16,16 0-3-16,-16 23-3 15,5 3-2-15,-7 7-1 0,-6 9-1 16,-3 7 2-16,-9 4 0 16,-7 6 0-16,-6 0 1 15,-6 1 0-15,1-2 0 16,3-4-1-16,2-8 1 0,6-8-1 15,5-9 0-15,11-7-1 16,14-11 0-16,13-11 0 16,0 0 0-16,7-22 0 0,15-5-1 15,8-8 0-15,11-5-1 16,6-9 0-16,4-4 0 16,12-3-1-16,0-5 1 15,0 0 0-15,6-4 0 0,-4-2 1 16,5-1-1-16,0-1 2 15,2 4 0-15,-3 3 0 16,2 6 0-16,0 7 1 16,-4 8-1-16,-3 11 0 0,-3 11 0 15,-9 10 0-15,-11 9 0 16,-7 11 0-16,-10 14 1 16,-9 9-2-16,-8 10 0 15,-5 9 0-15,-2 3 0 0,-5 6 0 16,-5-3 0-16,4 2 0 15,0-4 0-15,5-4 0 16,1-5 0-16,-1-11 0 16,10 1-27-16,33-12-58 0,-25-4-3 15,-2-12-3-15,5-4-9 16,1-6-2-16</inkml:trace>
        </inkml:traceGroup>
      </inkml:traceGroup>
    </inkml:traceGroup>
    <inkml:traceGroup>
      <inkml:annotationXML>
        <emma:emma xmlns:emma="http://www.w3.org/2003/04/emma" version="1.0">
          <emma:interpretation id="{77C5E31A-B61E-449F-8A30-F9E71BAFB1F5}" emma:medium="tactile" emma:mode="ink">
            <msink:context xmlns:msink="http://schemas.microsoft.com/ink/2010/main" type="paragraph" rotatedBoundingBox="7510,15527 12537,14380 12869,15836 7842,169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37DB59C-3AE6-4190-8C72-7B1412C0E77B}" emma:medium="tactile" emma:mode="ink">
              <msink:context xmlns:msink="http://schemas.microsoft.com/ink/2010/main" type="line" rotatedBoundingBox="7510,15527 12537,14380 12869,15836 7842,16982"/>
            </emma:interpretation>
          </emma:emma>
        </inkml:annotationXML>
        <inkml:traceGroup>
          <inkml:annotationXML>
            <emma:emma xmlns:emma="http://www.w3.org/2003/04/emma" version="1.0">
              <emma:interpretation id="{98641D67-66A2-431A-9752-FC5B3BAC9AB9}" emma:medium="tactile" emma:mode="ink">
                <msink:context xmlns:msink="http://schemas.microsoft.com/ink/2010/main" type="inkWord" rotatedBoundingBox="7510,15527 12537,14380 12869,15836 7842,16982"/>
              </emma:interpretation>
              <emma:one-of disjunction-type="recognition" id="oneOf9">
                <emma:interpretation id="interp45" emma:lang="en-IN" emma:confidence="0">
                  <emma:literal>Threat</emma:literal>
                </emma:interpretation>
                <emma:interpretation id="interp46" emma:lang="en-IN" emma:confidence="0">
                  <emma:literal>The at</emma:literal>
                </emma:interpretation>
                <emma:interpretation id="interp47" emma:lang="en-IN" emma:confidence="0">
                  <emma:literal>the at</emma:literal>
                </emma:interpretation>
                <emma:interpretation id="interp48" emma:lang="en-IN" emma:confidence="0">
                  <emma:literal>threat</emma:literal>
                </emma:interpretation>
                <emma:interpretation id="interp49" emma:lang="en-IN" emma:confidence="0">
                  <emma:literal>Theat</emma:literal>
                </emma:interpretation>
              </emma:one-of>
            </emma:emma>
          </inkml:annotationXML>
          <inkml:trace contextRef="#ctx0" brushRef="#br0" timeOffset="36786.3287">788 8237 4 0,'-35'11'90'0,"0"0"3"16,9 1-8-16,3 1-4 0,0 9-3 15,0 25-62-15,4-6-11 16,6 16-2-16,-3 12-1 15,1 13 1-15,2 10 0 0,-9 10 0 16,3 6 1-16,-3 5 0 16,-4 1 0-16,-1 2-2 15,3-3 0-15,0-7-4 0,1-12-2 16,10-8-7-16,2-22-10 16,11-17-26-16,12-15-37 15,3-26-4-15,9-14-5 16,6-26-2-16</inkml:trace>
          <inkml:trace contextRef="#ctx0" brushRef="#br0" timeOffset="36502.8593">-108 8456 1 0,'-39'23'86'15,"2"-7"2"-15,10-3-6 16,6-3-4-16,21-10-3 0,0 0-68 16,24-10-2-16,21-5 1 15,14-5 1-15,26-7 0 16,14-6 1-16,23-3 0 15,12-5-1-15,8-2-4 0,7 4-6 16,-4 1-4-16,-3 7-6 16,-15 2-6-16,-15 11-14 15,-18 5-22-15,-26 7-28 16,-8 6-4-16,-27 0-1 0,-12 1 8 16</inkml:trace>
          <inkml:trace contextRef="#ctx0" brushRef="#br0" timeOffset="37865.2362">1157 8418 76 0,'33'-65'91'15,"-6"14"-4"-15,-7 10-6 0,-6 14-2 16,-5 7-63-16,-9 20-5 15,5 11-4-15,-3 18-2 16,-4 16-1-16,2 11 0 16,-4 17 0-16,-6 11 1 15,-4 13-1-15,-5 4 0 0,-1 4-1 16,-1-4 1-16,-3 0-1 16,6-11-1-16,2-9-1 15,1-13 0-15,6-13-1 16,9-11 0-16,0-17-1 0,3-8 1 15,10-18-1-15,-2-7 1 16,9-18-1-16,0-10 1 16,4-11-1-16,3-10 2 15,5-6-1-15,7-6 0 0,4-2 0 16,1 5 0-16,2 5 0 16,-3 11 0-16,0 10 0 15,-4 13 0-15,-10 14 0 16,-2 11 0-16,-6 11 1 0,-2 12-1 15,-7 8 1-15,-1 5 0 16,-4 4 0-16,5 0 0 16,-6-3 0-16,1-2 0 15,8-7 0-15,1-6-1 0,0-11 1 16,4-11 0-16,6-3 0 16,3-13-1-16,5-11 1 15,-2-4-1-15,4-10 0 0,-4-2 0 16,0-2 0-16,2-2 0 15,-6 3 0-15,-2 2 0 16,-4 7 0-16,0 3 0 16,-6 10 0-16,-5 3 0 0,1 8-1 15,-12 11 1-15,0 0 0 16,10 8-1-16,-8 8 1 16,-1 3 0-16,2 5-1 0,5 1 1 15,3 2 0-15,9-5 0 16,1-4 0-16,7-3 0 15,12-8 0-15,6-6-1 16,6-2 0-16,3-12 0 0,4-5-1 16,0-5 1-16,4-5-1 15,-4-2 0-15,0-2 1 16,-8-1 0-16,-4-3 0 16,-5 3 1-16,-10-1 0 0,-5 4 1 15,-4-4 0-15,-6 5 1 16,-10 4-1-16,-2-1 1 15,-1 5-1-15,-4 1 1 0,-3 0-1 16,-5 3 0-16,0 6-1 16,-4-1 0-16,12 12 0 15,-24-13 0-15,11 10 0 16,-3 3 0-16,-2 1 0 16,2 7 0-16,-1 5 0 0,-3 4-1 15,-3 3 0-15,0 3 0 16,-2 5 0-16,2 2 1 15,-3 2-1-15,3 3 1 0,-2-3-1 16,2 3 2-16,3-1 0 16,8-2-1-16,0-1 1 15,5-2 0-15,5-3-1 0,2 0 1 16,2-2-1-16,5-4 1 16,9-3-1-16,-1-2 0 15,6-2 1-15,3-5-1 16,11-6 1-16,-3-2-1 15,10-6-1-15,4-7-3 16,2-7-3-16,1-2-6 0,2-7-15 16,-1-12-53-16,1 11-6 15,-5-2-5-15,-1 0-6 16,-3 1 10-16</inkml:trace>
          <inkml:trace contextRef="#ctx0" brushRef="#br0" timeOffset="38340.322">3753 8252 3 0,'16'-11'77'16,"-4"4"2"-16,-4-5-3 0,-3 0-1 16,-5 12-39-16,0-16-16 15,0 16 0-15,0-12-4 16,0 12-3-16,-29-1 1 0,7 3-1 15,-13 11-2-15,-5 6-1 16,-5 7-2-16,-8 10-1 16,-2 1-1-16,3 3-1 15,2 0-2-15,5 0-1 0,9-3-1 16,9-6 0-16,12-4-2 16,8-12 1-16,7-15 0 15,16 11-2-15,11-11 0 16,7-13 0-16,6-4-1 0,10-7 0 15,1-4 1-15,1-2-1 16,-4 2 1-16,-2 4 0 16,-11 2 2-16,-2 4 0 15,-10 7 2-15,-7 6-1 0,-16 5 1 16,16 1-1-16,-16-1 0 16,0 22-1-16,0-8-1 15,0-1-1-15,0 2-2 16,0-15-2-16,3 20-3 0,-3-20-4 15,24 0-13-15,-7 1-33 16,5-13-21-16,6-11-6 16,0-9-3-16,8-7-3 15</inkml:trace>
          <inkml:trace contextRef="#ctx0" brushRef="#br0" timeOffset="38638.7227">4294 7587 47 0,'20'-66'92'0,"-5"12"-2"15,-8 8-5-15,-2 9-2 16,-7 13-51-16,2 24-13 16,0 0-7-16,-15 0-4 0,5 28-3 15,-10 16-1-15,0 7 0 16,-5 16 1-16,-3 10 0 16,-5 9 1-16,0 3 0 15,3 3 0-15,10-1-4 0,3-5-2 16,7-4 0-16,10-4 0 15,4-12 0-15,19-12 0 16,5-11 0-16,9-13 0 0,3-11-3 16,7-16-6-16,4-4-8 15,-3-26-14-15,-1-6-53 16,3-10-2-16,-2-7-6 16,-7-11-5-16,-7-8 5 0</inkml:trace>
          <inkml:trace contextRef="#ctx0" brushRef="#br0" timeOffset="38807.0604">4361 7821 38 0,'-44'14'101'15,"9"-6"-4"-15,14-6-7 16,21-2-5-16,8-23-5 16,24-9-78-16,26 4-9 15,9-7-15-15,13-5-26 0,13 4-29 16,-7 3-9-16,-2 8-7 15,-12 4-3-15</inkml:trace>
        </inkml:traceGroup>
      </inkml:traceGroup>
    </inkml:traceGroup>
    <inkml:traceGroup>
      <inkml:annotationXML>
        <emma:emma xmlns:emma="http://www.w3.org/2003/04/emma" version="1.0">
          <emma:interpretation id="{8221272C-EE75-4209-982A-2971D94F6322}" emma:medium="tactile" emma:mode="ink">
            <msink:context xmlns:msink="http://schemas.microsoft.com/ink/2010/main" type="paragraph" rotatedBoundingBox="9589,16627 16971,14917 17352,16563 9970,1827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687930D-001B-47EB-96AD-E531C2C19A46}" emma:medium="tactile" emma:mode="ink">
              <msink:context xmlns:msink="http://schemas.microsoft.com/ink/2010/main" type="line" rotatedBoundingBox="9589,16627 16971,14917 17352,16563 9970,18272"/>
            </emma:interpretation>
          </emma:emma>
        </inkml:annotationXML>
        <inkml:traceGroup>
          <inkml:annotationXML>
            <emma:emma xmlns:emma="http://www.w3.org/2003/04/emma" version="1.0">
              <emma:interpretation id="{D1BF0DB1-7526-49FF-BF62-F39F0F6CDAF2}" emma:medium="tactile" emma:mode="ink">
                <msink:context xmlns:msink="http://schemas.microsoft.com/ink/2010/main" type="inkWord" rotatedBoundingBox="9589,16627 10869,16330 11250,17976 9970,18272"/>
              </emma:interpretation>
              <emma:one-of disjunction-type="recognition" id="oneOf10">
                <emma:interpretation id="interp50" emma:lang="en-IN" emma:confidence="0">
                  <emma:literal>of</emma:literal>
                </emma:interpretation>
                <emma:interpretation id="interp51" emma:lang="en-IN" emma:confidence="0">
                  <emma:literal>If</emma:literal>
                </emma:interpretation>
                <emma:interpretation id="interp52" emma:lang="en-IN" emma:confidence="0">
                  <emma:literal>if</emma:literal>
                </emma:interpretation>
                <emma:interpretation id="interp53" emma:lang="en-IN" emma:confidence="0">
                  <emma:literal>Of</emma:literal>
                </emma:interpretation>
                <emma:interpretation id="interp54" emma:lang="en-IN" emma:confidence="0">
                  <emma:literal>off</emma:literal>
                </emma:interpretation>
              </emma:one-of>
            </emma:emma>
          </inkml:annotationXML>
          <inkml:trace contextRef="#ctx0" brushRef="#br0" timeOffset="39712.9657">2174 9701 18 0,'-32'45'93'0,"0"-1"-2"16,-1 2-7-16,0-1-4 16,7-2 0-16,3 0-76 15,1-2-1-15,14-1 0 16,6-2 0-16,3-5 0 16,12-8 1-16,13-7-1 0,13-9 0 15,9-8-4-15,7-5-1 16,7-12-4-16,-3-7-1 15,2-9-1-15,-6-3-2 16,-6-6 0-16,-11 2 0 0,-13-4 2 16,-9 3 3-16,-15 1 3 15,-4 3 3-15,-15 6 1 16,-8 2 2-16,-6 2 1 0,1-1 1 16,2 0-1-16,2-1 0 15,7-2-1-15,5-4-1 16,11-1-1-16,5-3 0 15,14 0 0-15,5 4 1 16,8 1 0-16,6 6-1 0,3 6 1 16,1 6 0-16,1 9 0 15,0 6-1-15,-2 13 1 16,-1 14 0-16,-6 11 1 0,-6 14 1 16,-3 11 0-16,-7 10 1 15,-5 13 0-15,-2 6 1 16,-7 8-2-16,1 6-1 15,-2 7-4-15,1 2 0 0,0 3 0 16,3-1 0-16,5-4 0 16,2-10 0-16,11-8 0 15,4-13 0-15,7-22 0 0,7-21 0 16,7-18 0-16,2-21 0 16,3-11-2-16,-4-25-5 15,1-10-1-15,-10-13-1 16,-9-2 1-16,-14-4 0 0,-11-2 2 15,-8 6 3-15,-18 2 2 16,-12 13 4-16,-12 3 2 16,-4 12 1-16,-5 3 2 15,3 11-1-15,-3 1 1 0,11 3-2 16,5 2 0 0,12-5-3-16,14-1-3 0,13-6 0 15,13-5 0-15,15-4 0 16,17-1 0-16,1-2-8 0,13 3-8 15,2-7-19-15,13 10-52 16,-9 3 0-16,-3 1-9 16,0 7-4-16</inkml:trace>
        </inkml:traceGroup>
        <inkml:traceGroup>
          <inkml:annotationXML>
            <emma:emma xmlns:emma="http://www.w3.org/2003/04/emma" version="1.0">
              <emma:interpretation id="{952B2AFB-F3C3-4E7C-8361-E53B0D98DE9B}" emma:medium="tactile" emma:mode="ink">
                <msink:context xmlns:msink="http://schemas.microsoft.com/ink/2010/main" type="inkWord" rotatedBoundingBox="11143,16423 17006,15066 17308,16372 11446,17730"/>
              </emma:interpretation>
              <emma:one-of disjunction-type="recognition" id="oneOf11">
                <emma:interpretation id="interp55" emma:lang="en-IN" emma:confidence="0">
                  <emma:literal>Substitutes</emma:literal>
                </emma:interpretation>
                <emma:interpretation id="interp56" emma:lang="en-IN" emma:confidence="0">
                  <emma:literal>substitutes</emma:literal>
                </emma:interpretation>
                <emma:interpretation id="interp57" emma:lang="en-IN" emma:confidence="0">
                  <emma:literal>Substitute</emma:literal>
                </emma:interpretation>
                <emma:interpretation id="interp58" emma:lang="en-IN" emma:confidence="0">
                  <emma:literal>substitute</emma:literal>
                </emma:interpretation>
                <emma:interpretation id="interp59" emma:lang="en-IN" emma:confidence="0">
                  <emma:literal>Substrates</emma:literal>
                </emma:interpretation>
              </emma:one-of>
            </emma:emma>
          </inkml:annotationXML>
          <inkml:trace contextRef="#ctx0" brushRef="#br0" timeOffset="40167.6904">4200 9502 12 0,'41'-40'96'16,"-10"4"-1"-16,-7 1-6 0,-6 7-5 15,-16-1-2-15,-4 6-68 16,-10 11-6-16,-8 8-2 16,-15 4-1-16,-9 12-1 15,-7 14 1-15,-8 7-1 16,-4 12 0-16,-3 4-1 0,7 5-3 15,13 2 0-15,8-1 0 16,19-3 0-16,15-3 0 16,19-6 0-16,18-6 0 0,13-2 0 15,18-3 0-15,2 3 0 16,9-2 0-16,0 0 0 16,-1 2 0-16,-10 3 0 15,-13-1 0-15,-6 5 0 0,-24 0 0 16,-16-2 0-16,-17 2 0 15,-24 1 0-15,-24 3 0 16,-14-2 0-16,-10-5 0 0,-8-1 0 16,1-8 0-16,7-5 0 15,7-9 0-15,16-9 0 16,10-7 0-16,16-6-8 16,19-8-13-16,9-8-23 0,7-3-45 15,16-6-1-15,19-2-5 16,12-5-5-16</inkml:trace>
          <inkml:trace contextRef="#ctx0" brushRef="#br0" timeOffset="41394.7548">4644 9871 73 0,'20'-7'96'0,"-6"3"-4"0,-14 4-6 16,0 0-1-16,0 0-47 15,2 13-29-15,-2 2-3 16,-2 10-1-16,-2 6-1 16,0 9 1-16,-4 2-1 0,1 5-1 15,3-1 0-15,0-2-1 16,4-1-2-16,0-9 0 16,8-8 0-16,7-10 0 0,9-10 0 15,1-6 0-15,8-16 0 16,3-7-2-16,1-12 0 15,2-5 0-15,0-10 1 16,-4 1-1-16,0-6 1 0,-7 2 1 16,-5 2-1-16,-4 10 1 15,-7 5 1-15,-3 11-1 16,-5 7 1-16,-4 18 0 0,0 0 0 16,-4 10 0-16,-5 11 0 15,5 4-1-15,2 3 1 16,1 0-1-16,1-1 0 15,9-3-1-15,9-4 0 0,6-10-1 16,7-8-1-16,6-3-1 16,6-12-1-16,1-11 0 15,5-7 0-15,0-10 1 16,-2-7 0-16,-4-7 1 0,-4-5 1 16,-4-7 2-16,-4-8 1 15,-2-2 0-15,-5-5 1 16,-1-1-1-16,-3-2 1 15,0 4 0-15,-2 7 0 0,-5 9 1 16,-2 13-1-16,-4 11 1 16,-1 14 1-16,-6 13-2 15,0 14 1-15,0 14 0 0,-6 14-1 16,0 12 1-16,-3 7-1 16,1 13 0-16,-6 11-1 15,2 8 1-15,-2 9-2 16,2 3 0-16,-5 7 0 0,4-3 0 15,4 0 0-15,3-2 0 16,6-10 0-16,8-10 0 16,11-10 0-16,7-16 0 15,11-13 0-15,9-18 0 0,5-11 0 16,4-11 0-16,6-19-2 16,-6-7-2-16,-2-11 1 15,-5-4 0-15,-11-7 0 16,-11-1 1-16,-18 0 1 15,-8 3 0-15,-12 5 2 0,-20 6 1 16,-9 11-1-16,-8 8 2 16,-8 9-1-16,-3 11 0 15,-3 1 0-15,4 10 0 0,1 4-1 16,14 3 0-16,9-1-1 16,10-2 0-16,11-4 0 15,14-9 0-15,14 6 0 16,14-7 0-16,15-11 0 0,11-9 0 15,11-3 0-15,12-9-1 16,0-2 1-16,5-2 0 16,-4-3-1-16,-2 3 1 15,-4-3 0-15,-12 7 0 0,-9 2 0 16,-16 6 0-16,-6 5 1 16,-13 10 0-16,-16 10 1 15,0 0-2-15,-8 0 0 16,-15 7 0-16,-2 10 0 0,2 5 0 15,-1 1 0-15,1 3 0 16,7 3 0-16,15 0 0 16,1-1 0-16,13-1 0 15,7 1 0-15,6 1 0 0,5-1 0 16,-1 0 0-16,7 1 0 16,-12-2 0-16,-1 2 0 15,-8-2 0-15,-12 3 0 0,-10-2 0 16,-22-1 0-16,-7 3 0 15,-16-3 0-15,-10-1 0 16,-6-1 0-16,0-3 0 16,7-3 0-16,5-6 0 0,15-3 0 15,9-10-6-15,31 0-20 16,-15 0-54-16,27-16-11 16,18-8-4-16,5-7-5 15,12-7-1-15</inkml:trace>
          <inkml:trace contextRef="#ctx0" brushRef="#br0" timeOffset="42017.8484">6497 9449 13 0,'-26'-12'99'0,"5"1"-4"0,9-5-5 16,11-3-6-16,6-5-1 16,15-21-65-16,15 16-16 15,8-1-2-15,11 1 1 16,2 2-1-16,3 5 1 0,3 3 0 16,-9 5 1-16,1 8 0 15,-7 6 1-15,-1 3 0 16,-10 13 0-16,-3 5 1 15,-8 6-1-15,-4 7 1 16,-6 1-4-16,-6 5 0 0,-2 1 0 16,-1-4 0-16,0 2 0 15,-7-12-7-15,2 6-24 16,11-11-54-16,-12-11-4 16,0-11-6-16,0 0-4 0,-5-21-3 15</inkml:trace>
          <inkml:trace contextRef="#ctx0" brushRef="#br0" timeOffset="41706.2137">6696 8766 12 0,'0'-52'98'15,"1"9"-2"-15,-5 7-5 0,-1 9-3 16,-5 4-4-16,-2 7-69 15,12 16-6-15,0 0-2 16,0 0-1-16,0 23-1 0,-1 14-5 16,1 12 0-16,0 13 0 15,1 13 0-15,2 10 0 16,-3 7 0-16,0 3 0 16,4 0 0-16,0 1 0 0,3-6 0 15,-1-3 0-15,4-11 0 16,-4-1-3-16,0-19-25 15,2-13-43-15,-3-1-20 16,-2-13-3-16,-3-10-6 0,0-19-2 16</inkml:trace>
          <inkml:trace contextRef="#ctx0" brushRef="#br0" timeOffset="42972.3966">7132 9250 40 0,'-19'-7'97'16,"8"-8"-3"-16,11-2-8 0,7-7-1 15,16 10-5-15,19-17-78 16,4-4-2-16,16-1 0 16,2 2 0-16,6 3 0 15,-2 4 0-15,-2 6 1 0,-7 6-1 16,-7 8 1-16,-4 4-1 16,-6 4 1-16,-4 7 0 15,-10 7 1-15,-5 7-1 16,-6 5 0-16,-5 4 0 0,-5 4 0 15,-3 5 1-15,-4-3-1 16,0 2 0-16,-4-4 0 16,-2 1-1-16,1-8 1 15,5-5-1-15,0-7 0 0,0-16-1 16,20 10-1-16,-7-10 0 16,8-10-1-16,0-9-1 15,5-6 1-15,-5-5 0 0,2-9 0 16,-4-3 1-16,-6-4 1 15,0 1 0-15,-6-5 2 16,-3 5 1-16,-4 6 0 16,0 5 1-16,-1 7 1 0,-5 7-1 15,6 20 1-15,-13-11-1 16,13 11 0-16,-15 21 0 16,6 3-2-16,5 5 1 0,2 4-2 15,2 2 1-15,2 2-1 16,10-3-2-16,8-2-3 15,3-10-4-15,9 0-11 16,0-17-23-16,-1-3-43 16,7-2-1-16,-4-12-8 15,-4-9-3-15</inkml:trace>
          <inkml:trace contextRef="#ctx0" brushRef="#br0" timeOffset="42178.9011">7042 8759 49 0,'-12'-30'104'0,"2"8"-6"0,2 3-11 16,3-2-6-16,-2-5-14 15,11-19-138-15,7 21-16 16,10-3-5-16,5-1-6 15,1-1-5-15</inkml:trace>
          <inkml:trace contextRef="#ctx0" brushRef="#br0" timeOffset="42432.0898">7369 8377 23 0,'15'11'97'0,"-1"2"-3"16,0 6-6-16,-1 1-4 0,-3 5-2 15,3 5-66-15,-4 11-11 16,-3 7-1-16,-4 11 1 16,-3 8 0-16,1 6-1 15,-4 7 0-15,-5 3-4 0,3 1 0 16,0-2 0-16,-1 1 0 16,4-6 0-16,-1-9 0 15,4-1-18-15,-1-16-25 16,-3-11-45-16,1-9-2 15,0-14-6-15,3-17-4 0</inkml:trace>
          <inkml:trace contextRef="#ctx0" brushRef="#br0" timeOffset="43450.3229">8372 8742 26 0,'-15'-9'98'0,"15"9"-3"0,0-23-11 15,8 5-8-15,16-5-11 16,7-7-84-16,11 6-33 15,3 3-27-15,2 2-8 16,-1 5-6-16,-11 6-2 0</inkml:trace>
          <inkml:trace contextRef="#ctx0" brushRef="#br0" timeOffset="43282.1987">8369 8379 70 0,'-7'-50'94'0,"1"7"-6"16,0 7-3-16,0 12-5 15,2 5-57-15,4 19-7 16,-7-11-5-16,7 11-2 16,0 15-2-16,0 9 0 0,3 10-2 15,-1 5 0-15,4 12 1 16,3 8-1-16,0 7-5 15,-1 7 0-15,5 3 0 16,1 3 0-16,5-1 0 0,-2-1 0 16,4-1 0-16,-4-5 0 15,2-5-7-15,-4-9-1 16,-3-12-5-16,-6-10-6 16,4-8-18-16,0-7-44 0,-10-20-5 15,0 0-5-15,11-28-4 16</inkml:trace>
          <inkml:trace contextRef="#ctx0" brushRef="#br0" timeOffset="44149.0165">8708 8761 14 0,'-4'26'83'0,"6"-8"0"16,7-4-4-16,6-9-4 15,12-5-38-15,-1-4-18 0,12-8-5 16,-3-5-4-16,2-3-3 16,-3-3 0-16,-3-3-1 15,-4-2-1-15,-7 1-2 16,-6 3 0-16,-8-1-1 0,-6 5 1 16,-7 5 0-16,-9 6 1 15,-8 7 1-15,-7 2 0 16,-8 13 1-16,-5 11-1 15,2 4 1-15,-1 6-2 0,1 7 0 16,1 0-1-16,13 2-1 16,1 2-1-16,14-6 1 15,9-3-1-15,5-4-1 0,15-6 1 16,11-8 0-16,5-4 0 16,9-8 0-16,4-5 1 15,3-6-1-15,6-10 0 16,-2-7 1-16,3-6-2 0,-1-5 0 15,-3-7 0-15,0-4 0 16,-6-4 0-16,-3-3 0 16,-6-1 0-16,-8 1 0 15,-8 4 0-15,-7 5 0 0,-11 2 0 16,-2 9 0-16,-16 4 0 16,-5 12 0-16,-5 4 0 15,-3 7 0-15,-3 4 0 16,5 2 0-16,0 7 0 0,7 4 0 15,8 5 0-15,8 0 0 16,4 4 0-16,9 1 0 16,11 1 0-16,4 3 0 15,8-1 0-15,5 3 0 0,3-1 0 16,-3 1 0-16,-2-3 0 16,-2 1 0-16,-9 0 0 15,-6 0 0-15,-12-2 0 0,-6-2 0 16,-14 1 0-16,-11-3 0 15,-9 1 0-15,-10 3 0 16,-3-4 0-16,-12-1 0 16,0 0 0-16,-6 3 0 0,-4 0 0 15,-5-3-7-15,3-3-51 16,2 8-32-16,-11 0 0 16,3 3-9-16,-4-2-4 15</inkml:trace>
        </inkml:traceGroup>
      </inkml:traceGroup>
    </inkml:traceGroup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5:38.99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03793AC-8679-4BA3-9D67-957863AA2F46}" emma:medium="tactile" emma:mode="ink">
          <msink:context xmlns:msink="http://schemas.microsoft.com/ink/2010/main" type="inkDrawing" rotatedBoundingBox="25911,4233 32131,4104 32133,4200 25913,4329" semanticType="underline" shapeName="Other">
            <msink:sourceLink direction="with" ref="{DA2803E6-DDA6-4600-9292-0DDB3338B9D8}"/>
          </msink:context>
        </emma:interpretation>
      </emma:emma>
    </inkml:annotationXML>
    <inkml:trace contextRef="#ctx0" brushRef="#br0">728 452 31 0,'-205'35'97'0,"32"-8"-3"15,31-12-7-15,32-5-3 0,36-10-3 16,31-2-80-16,43 2-1 16,19-4 1-16,45 0-1 15,25 3 0-15,34-2 1 0,27 4 0 16,34-1 1-16,23 2 1 15,28-1 2-15,31-1-1 16,16-1 2-16,26-4 0 16,18-1 1-16,20-4-7 0,9-1 0 15,8-3 0-15,1-1 0 16,-8 0 0-16,-8 5 0 16,-21-2 0-16,-24 3 0 0,-28 3 0 15,-38 3 0-15,-34 1 0 16,-41-2 0-16,-38 6 0 15,-36-4 0-15,-25 2 0 16,-28 0 0-16,-17 0 0 0,-18 0 0 16,0 0 0-16,-13 0 0 15,-19 12-43-15,-4-13-47 16,-6 1-2-16,-13-9-6 16,-5-4-5-16</inkml:trace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3:46.10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CF72671-C1AD-466D-A499-DCF2BF98D903}" emma:medium="tactile" emma:mode="ink">
          <msink:context xmlns:msink="http://schemas.microsoft.com/ink/2010/main" type="writingRegion" rotatedBoundingBox="6782,8207 10914,7079 11683,9897 7551,11025">
            <msink:destinationLink direction="with" ref="{D1FAC577-3F00-4999-B95D-296BBB67E881}"/>
          </msink:context>
        </emma:interpretation>
      </emma:emma>
    </inkml:annotationXML>
    <inkml:traceGroup>
      <inkml:annotationXML>
        <emma:emma xmlns:emma="http://www.w3.org/2003/04/emma" version="1.0">
          <emma:interpretation id="{81C66D95-6EEA-451C-99F4-07E0E7D2FDB9}" emma:medium="tactile" emma:mode="ink">
            <msink:context xmlns:msink="http://schemas.microsoft.com/ink/2010/main" type="paragraph" rotatedBoundingBox="6817,8006 9580,7929 9624,9519 6861,95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BF4BF9-CBDC-4E5D-B045-31B87FF7FEAA}" emma:medium="tactile" emma:mode="ink">
              <msink:context xmlns:msink="http://schemas.microsoft.com/ink/2010/main" type="line" rotatedBoundingBox="6817,8006 9580,7929 9624,9519 6861,9596"/>
            </emma:interpretation>
          </emma:emma>
        </inkml:annotationXML>
        <inkml:traceGroup>
          <inkml:annotationXML>
            <emma:emma xmlns:emma="http://www.w3.org/2003/04/emma" version="1.0">
              <emma:interpretation id="{2592797D-19E2-4DBC-9571-8423F7279239}" emma:medium="tactile" emma:mode="ink">
                <msink:context xmlns:msink="http://schemas.microsoft.com/ink/2010/main" type="inkWord" rotatedBoundingBox="6817,8006 9580,7929 9624,9519 6861,9596">
                  <msink:destinationLink direction="with" ref="{DBC5191E-3C7E-4600-B082-11AD6CA03CBD}"/>
                  <msink:destinationLink direction="from" ref="{8257F211-8CA5-49F7-943B-FC6CFB115041}"/>
                  <msink:destinationLink direction="with" ref="{397C4F63-6EE2-4922-9FB0-65BD35712385}"/>
                </msink:context>
              </emma:interpretation>
              <emma:one-of disjunction-type="recognition" id="oneOf0">
                <emma:interpretation id="interp0" emma:lang="en-IN" emma:confidence="0">
                  <emma:literal>Five</emma:literal>
                </emma:interpretation>
                <emma:interpretation id="interp1" emma:lang="en-IN" emma:confidence="0">
                  <emma:literal>Fire</emma:literal>
                </emma:interpretation>
                <emma:interpretation id="interp2" emma:lang="en-IN" emma:confidence="0">
                  <emma:literal>five</emma:literal>
                </emma:interpretation>
                <emma:interpretation id="interp3" emma:lang="en-IN" emma:confidence="0">
                  <emma:literal>fire</emma:literal>
                </emma:interpretation>
                <emma:interpretation id="interp4" emma:lang="en-IN" emma:confidence="0">
                  <emma:literal>Fine</emma:literal>
                </emma:interpretation>
              </emma:one-of>
            </emma:emma>
          </inkml:annotationXML>
          <inkml:trace contextRef="#ctx0" brushRef="#br0">88 425 5 0,'-25'-11'92'0,"8"-1"0"16,-3-6-6-16,6 2-4 15,6-7-1-15,7-18-64 16,1 19-13-16,12 1-1 16,11-1 1-16,10 3-1 0,6-1 1 15,8 1 0-15,11 0 1 16,6 3 1-16,9-4-1 15,6 3-1-15,8-3 1 16,3 2-2-16,4 0 0 0,-1 0-2 16,3 5-4-16,-11-3-6 15,0 13-12-15,-21-1-39 16,-7 4-26-16,-16 6-3 0,-18 7-6 16,-14 3-6-16</inkml:trace>
          <inkml:trace contextRef="#ctx0" brushRef="#br0" timeOffset="633.267">200 1110 78 0,'0'-20'89'0,"18"-1"-3"16,4-1-4-16,13 0-1 16,5-8-65-16,10 2-1 15,13 0-1-15,-1 2-3 0,12-1-3 16,-1 4 0-16,2 4-2 16,-2 6-1-16,-2 2-2 15,-4 7 0-15,-11 4-2 16,-4 0 0-16,-9 12 0 0,-5 4-1 15,-11 3 0-15,-6 5 0 16,-13 3 1-16,-1 2-1 16,-6 4 0-16,-1-2-1 0,-6 5-2 15,-2-8-6-15,2 7-14 16,1-12-61-16,3-7-3 16,2-16-6-16,0 0-4 15,0 0-3-15</inkml:trace>
          <inkml:trace contextRef="#ctx0" brushRef="#br0" timeOffset="309.3114">731 195 9 0,'0'0'92'16,"-17"-1"1"-16,17 1-7 15,0 0-6-15,-15 0 0 16,15 7-69-16,0 17-2 0,0 14-2 16,-3 12-1-16,-2 16-1 15,-3 12 0-15,-6 15 1 16,-2 7-2-16,2 7 0 0,-5 5-3 16,-5-5-2-16,6 2-2 15,-3-10-4-15,6-3-6 16,-5-17-8-16,3-5-22 15,6-4-41-15,-8-20-5 0,0-13-2 16,2-18-5-16</inkml:trace>
          <inkml:trace contextRef="#ctx0" brushRef="#br0" timeOffset="786.0887">1196 526 16 0,'-8'-30'91'0,"4"8"-2"16,0 7-13-16,4 15-40 15,6-14-36-15,-4 24-75 0,-2-10-11 16,19 13-6-16</inkml:trace>
          <inkml:trace contextRef="#ctx0" brushRef="#br0" timeOffset="1434.5001">1448 708 6 0,'23'2'98'0,"-4"-2"-3"0,2 0-2 16,-2 0-7-16,-1 1-1 15,-8 7-64-15,5-3-10 16,5 5-4-16,-4 5-2 0,-4 7-1 16,-4 2-4-16,-1-3 0 15,-4 5 0-15,0-5 0 16,2-3 0-16,0-4 0 0,-5-14 0 16,18 4 0-16,-2-10 0 15,4-12 0-15,-5-7 0 16,6-5 0-16,-6-10 0 15,4 2 0-15,-9-6 0 0,4 6 0 16,-10-2-7-16,1 10-8 16,1 2-4-16,0 13-1 15,-6 15-2-15,14-13 1 16,-14 13 3-16,20 6 0 0,-4 6 5 16,-16-12 9-16,25 25 7 15,-25-25 5-15,22 20 7 16,-10-16 3-16,5-4 0 15,6-1 2-15,3-12-1 0,7-3-4 16,3-5-3-16,7-4-3 16,1-6-3-16,-3 1-1 15,-1-3-2-15,-3 3 0 16,-7-1-2-16,-9 4 1 0,-6 3-2 16,-7 2 0-16,-5 7 0 15,-3 15 0-15,-16-12 0 16,1 14 0-16,-6 14 0 0,-6 7 0 15,-7 11 0-15,7 8 0 16,-3 7 0-16,4 2 0 16,5 5 0-16,9-3 0 15,10-4 0-15,9-9 0 0,20-6 0 16,6-13 0-16,18-5 0 16,12-13 0-16,3-3 0 15,8-10 0-15,-6-9 0 16,4 3-8-16,-15-7-43 15,-4 3-38-15,-12-1-1 0,-12 4-7 16,-9 6-5-16</inkml:trace>
        </inkml:traceGroup>
      </inkml:traceGroup>
    </inkml:traceGroup>
    <inkml:traceGroup>
      <inkml:annotationXML>
        <emma:emma xmlns:emma="http://www.w3.org/2003/04/emma" version="1.0">
          <emma:interpretation id="{1DBE60FE-05D9-4E1B-AE7A-F43AD3793BCF}" emma:medium="tactile" emma:mode="ink">
            <msink:context xmlns:msink="http://schemas.microsoft.com/ink/2010/main" type="paragraph" rotatedBoundingBox="7993,9495 11325,8586 11683,9897 8351,108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F07A5A-BB3A-4733-A3FA-ADE4FD8F4EF3}" emma:medium="tactile" emma:mode="ink">
              <msink:context xmlns:msink="http://schemas.microsoft.com/ink/2010/main" type="line" rotatedBoundingBox="7993,9495 11325,8586 11683,9897 8351,10806"/>
            </emma:interpretation>
          </emma:emma>
        </inkml:annotationXML>
        <inkml:traceGroup>
          <inkml:annotationXML>
            <emma:emma xmlns:emma="http://www.w3.org/2003/04/emma" version="1.0">
              <emma:interpretation id="{33A13FE8-51CB-4636-83FA-FCA55ACE274C}" emma:medium="tactile" emma:mode="ink">
                <msink:context xmlns:msink="http://schemas.microsoft.com/ink/2010/main" type="inkWord" rotatedBoundingBox="7993,9495 11325,8586 11683,9897 8351,10806"/>
              </emma:interpretation>
              <emma:one-of disjunction-type="recognition" id="oneOf1">
                <emma:interpretation id="interp5" emma:lang="en-IN" emma:confidence="0">
                  <emma:literal>forces</emma:literal>
                </emma:interpretation>
                <emma:interpretation id="interp6" emma:lang="en-IN" emma:confidence="0">
                  <emma:literal>for as</emma:literal>
                </emma:interpretation>
                <emma:interpretation id="interp7" emma:lang="en-IN" emma:confidence="0">
                  <emma:literal>for us</emma:literal>
                </emma:interpretation>
                <emma:interpretation id="interp8" emma:lang="en-IN" emma:confidence="0">
                  <emma:literal>for Was</emma:literal>
                </emma:interpretation>
                <emma:interpretation id="interp9" emma:lang="en-IN" emma:confidence="0">
                  <emma:literal>for ces</emma:literal>
                </emma:interpretation>
              </emma:one-of>
            </emma:emma>
          </inkml:annotationXML>
          <inkml:trace contextRef="#ctx0" brushRef="#br0" timeOffset="2493.9179">1455 2557 55 0,'0'-53'78'16,"0"-4"-2"-16,11-1 0 15,26 0-37-15,-4-2-13 0,5 5-4 16,9-8-5-16,12 3-3 16,2 2-2-16,8 3-2 15,-1 8-2-15,0 3-2 16,3 12-2-16,-9 10-2 16,-7 11 1-16,-7 11-1 0,-15 9 1 15,-4 15 1-15,-15 6-1 16,-3 10 1-16,-10 1-1 15,-1 4 1-15,-1-2-2 0,-3-3 0 16,0-7-1-16,4-7 0 16,1-7 0-16,-1-19 1 15,27 11-1-15,-4-15 1 0,4-14-1 16,0-5 1-16,-1-6-1 16,0-6-1-16,-7-3 0 15,-7-5-1-15,-3-1 0 16,-8-2 0-16,-9 3-1 0,-4 5 0 15,-9 3 1-15,-2 8-1 16,-2 7 1-16,-2 12 1 16,-1 8 0-16,-1 4 1 15,4 11 0-15,2 4-1 0,11 3 1 16,0-2 0-16,11-4 0 16,3-3-1-16,16-5 0 15,9-8 0-15,13-4 0 16,1-8 1-16,6-10 0 0,6 0 1 15,-1-9 0-15,8-2 0 16,-3-3 0-16,-1 5 0 16,-1 3 0-16,-7 5 0 0,-8 10 0 15,-3 9 0-15,-12 6 0 16,-5 18 0-16,-12 11 0 16,-4 4 2-16,-4 8-4 15,0 2 0-15,-4 2 0 0,-1-4 0 16,5-2 0-16,0-7 0 15,0-8 0-15,11-5 0 16,6-11 0-16,6-8 0 16,5-2 0-16,3-18 0 0,8 0-21 15,0-1-57-15,1-13-11 16,-4-2-3-16,6-4-7 16,-8 2-5-16</inkml:trace>
          <inkml:trace contextRef="#ctx0" brushRef="#br0" timeOffset="1839.1648">2230 1330 44 0,'-12'-26'88'16,"-1"6"-1"-16,-11 3-5 15,-2 11-3-15,-9 6-52 16,4 12-8-16,-3 12-2 16,-4 11-5-16,6 14-2 0,-3 10-2 15,7 8 0-15,5 7-1 16,-1 12-2-16,4 2-1 16,2 7-2-16,8 3 0 0,-5 2-1 15,3 0 0-15,-6 1-3 16,1-5-1-16,1-1-2 15,-7-9-2-15,4-6-5 16,-8-15-10-16,6-11-22 0,5-13-39 16,-6-13-5-16,4-11-3 15,0-17-5-15</inkml:trace>
          <inkml:trace contextRef="#ctx0" brushRef="#br0" timeOffset="3307.6983">3580 1395 34 0,'16'-17'85'0,"-7"-1"0"16,-3 5-5-16,-3 0-4 0,21 2-45 16,-24 11-15-16,0 0-4 15,-13-7-4-15,-6 11 0 16,-4 13-1-16,-4 6 1 15,-10 7 1-15,3 10-1 0,-5 3 0 16,4 6-1-16,2-3 0 16,5 1-3-16,12-5-2 15,5-2 0-15,11-8 0 16,11-8-2-16,11-9 1 0,12-7 0 16,8-4 0-16,7-4 1 15,5-10 0-15,13-8-1 16,-4-6 0-16,5-4 2 0,-2-5-3 15,5-2 0-15,-7-8 0 16,-2-4 0-16,-4-3 0 16,-11 1 0-16,-2-1 0 15,-10 7 0-15,-3 5 0 16,-16 6 0-16,-2 10 0 0,-12 8 0 16,-2 14 0-16,-13 0 0 15,-8 11 0-15,-10 12 0 16,0 6 0-16,-4 9 0 15,-3 5 0-15,1 4 0 0,3 0 0 16,12 2 0-16,2-5 0 16,13-4 0-16,4-9 0 15,7-6 0-15,16-12 0 16,8-8 0-16,10-5 0 0,2-11 0 16,10-11 0-16,2-6 0 15,3-4 0-15,-1-10 0 16,-5 1 0-16,0-7 0 0,-7 1 0 15,-1-5 0-15,-12 1 0 16,-3 1 0-16,-6 4 0 16,-9 5 0-16,-2 6 0 15,-5 7 0-15,-4 7 0 0,0 8 0 16,0 13 0-16,0 0 0 16,0 0 0-16,-8 19 0 15,8 0 0-15,8 4 0 0,3 4 0 16,6 1 0-16,2 5 0 15,2-2 0-15,1 1 0 16,-1 1 0-16,-6-1 0 16,1-1 0-16,-9 0 0 15,-5-3 0-15,-4 0 0 0,-13-2 0 16,-14-3 0-16,-9-3 0 16,-6-4 0-16,-10-2 0 15,-4-2 0-15,3-9 0 0,9 3 0 16,-4 5-63-16,15-13-28 15,12-9-1-15,13-6-9 16,7-4-6-16</inkml:trace>
        </inkml:traceGroup>
      </inkml:traceGroup>
    </inkml:traceGroup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3:50.3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1FAC577-3F00-4999-B95D-296BBB67E881}" emma:medium="tactile" emma:mode="ink">
          <msink:context xmlns:msink="http://schemas.microsoft.com/ink/2010/main" type="inkDrawing" rotatedBoundingBox="6446,6312 12635,6782 12256,11775 6067,11305" semanticType="enclosure" shapeName="Other">
            <msink:sourceLink direction="with" ref="{BCF72671-C1AD-466D-A499-DCF2BF98D903}"/>
            <msink:destinationLink direction="to" ref="{9BAD5308-D832-4948-8902-8266AFA164CD}"/>
            <msink:destinationLink direction="with" ref="{2E3C91DE-DB1C-4393-9B98-67B09579B147}"/>
            <msink:destinationLink direction="to" ref="{B05B5D17-C5D2-4E03-8C71-51FDA2B9114E}"/>
            <msink:destinationLink direction="to" ref="{8257F211-8CA5-49F7-943B-FC6CFB115041}"/>
          </msink:context>
        </emma:interpretation>
      </emma:emma>
    </inkml:annotationXML>
    <inkml:trace contextRef="#ctx0" brushRef="#br0">0 383 70 0,'0'0'84'0,"0"0"-3"0,0 0-4 16,23-11-2-16,24 0-68 15,12-2-3-15,23 0 0 16,14-4 0-16,21 0-1 0,13-3 0 16,22-1 0-16,11 2 1 15,13 1 1-15,18-4-1 16,11 2 2-16,15 0 0 15,11 2-1-15,9-1 1 16,9 1-2-16,6 2-1 0,0-1 0 16,5 1 0-16,-3 4-1 15,-6-1-1-15,-8 0 0 16,-10 5 0-16,-13 1-1 16,-16 3 0-16,-12 3 1 0,-21 2-1 15,-11 1 1-15,-15 7 0 16,-18 4 0-16,-12 5 0 15,-14 1 0-15,-11 8 1 0,-17 9 0 16,-8 6 1-16,-13 13 0 16,-12 15 0-16,-12 15 0 15,-7 21 0-15,-16 15 1 0,-5 24-1 16,-13 17 0-16,-10 23 0 16,-11 14 1-16,-9 23-4 15,-6 16 0-15,-6 16 0 16,-2 14 0-16,0-1 0 15,7 6 0-15,5-9 0 0,8-12 0 16,13-22 0-16,12-20 0 16,11-24-7-16,2-35-11 15,17-40-59-15,-6-8-9 0,4-21-3 16,-7-23-8-16,-9-28-4 16</inkml:trace>
    <inkml:trace contextRef="#ctx0" brushRef="#br0" timeOffset="1372.428">-114 623 45 0,'-16'-20'89'16,"2"1"-1"-16,-7-1-4 16,13 2-3-16,-6-32-40 0,6 36-33 15,8 14 0-15,-7-11-2 16,7 11-2-16,-1 13-1 15,6 14-1-15,-5 16-1 16,3 19 0-16,-3 17 1 0,-6 24 0 16,-5 18 0-16,-2 21 0 15,-6 17-1-15,-4 13 1 16,-1 10 0-16,-2 7-1 16,0 5 0-16,5 5-2 0,-1-2 1 15,2-5 0-15,3-3 0 16,2-6 0-16,0-8 0 15,2-9-1-15,2-12 0 0,-2-18 1 16,5-11 1-16,1-17-2 16,-1-14 2-16,8-16-1 15,0-12 1-15,2-12-1 16,8-11 2-16,-1-6-2 16,6-5 0-16,-2-8 0 0,1 2 0 15,2-3 0-15,-5-1 0 16,3 2 1-16,-3-2-1 15,5 1 0-15,-4 1 0 0,3-3 1 16,6 3-1-16,5-3 1 16,2 1-1-16,7-4 0 15,5 4 1-15,6-4 0 0,6 1 0 16,10 2 0-16,5-3 0 16,8 4 1-16,9-2-1 15,16-2 0-15,14-1 1 16,9-2 0-16,14 1 0 0,13-4 0 15,15 0 1-15,10-3-1 16,14-2 1-16,14-1 0 16,2-6 0-16,14 1-3 15,5-2 0-15,6-8 0 16,6 1 0-16,-4-3 0 0,-4-2 0 16,-1 2 0-16,-9 1 0 15,-11 1 0-15,-14 3 0 16,-11 0 0-16,-13 1 0 0,-16 3 0 15,-8 0 0 1,-15 4 0-16,-16-2 0 0,-10 0 0 16,-10 1 0-16,-9-1 0 0,-14 1 0 15,-11 3 0-15,-13 1 0 16,-5 1 0-16,-14-1 0 16,-8 1 0-16,-20-6 0 15,13 10 0-15,-13-10 0 0,0 0 0 16,-14 12 0-16,14-12 0 15,-19 4 0-15,19-4 0 16,-11 2 0-16,11-2 0 0,0 0 0 16,0 0 0-16,0 0 0 15,0 0 0-15,0 0 0 16,0 0 0-16,0 0 0 16,0 0 0-16,0 0 0 15,0 0 0-15,0 0 0 0,0 0 0 16,0 0 0-16,5 0 0 15,-5 0 0-15,18-15 0 16,-3 6 0-16,3-2 0 0,8-4 0 16,9 4 0-16,-14-3-64 15,13-8-26-15,-4-6-1 16,-11-8-8-16,-8-5-6 16</inkml:trace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3:59.8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B545A66-F74D-4E86-99BF-79C960A0BD57}" emma:medium="tactile" emma:mode="ink">
          <msink:context xmlns:msink="http://schemas.microsoft.com/ink/2010/main" type="writingRegion" rotatedBoundingBox="30465,3173 22336,3007 22373,1152 30503,1318"/>
        </emma:interpretation>
      </emma:emma>
    </inkml:annotationXML>
    <inkml:traceGroup>
      <inkml:annotationXML>
        <emma:emma xmlns:emma="http://www.w3.org/2003/04/emma" version="1.0">
          <emma:interpretation id="{7D4378CB-4726-4219-9609-2DB1E84AC673}" emma:medium="tactile" emma:mode="ink">
            <msink:context xmlns:msink="http://schemas.microsoft.com/ink/2010/main" type="paragraph" rotatedBoundingBox="30465,3173 22336,3007 22373,1152 30503,13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19F9D3-6139-4F09-AC17-8EE904A3266E}" emma:medium="tactile" emma:mode="ink">
              <msink:context xmlns:msink="http://schemas.microsoft.com/ink/2010/main" type="line" rotatedBoundingBox="30465,3173 22336,3007 22373,1152 30503,1318"/>
            </emma:interpretation>
          </emma:emma>
        </inkml:annotationXML>
        <inkml:traceGroup>
          <inkml:annotationXML>
            <emma:emma xmlns:emma="http://www.w3.org/2003/04/emma" version="1.0">
              <emma:interpretation id="{D24FAFE3-F01E-4BAE-B822-BE217F8AED53}" emma:medium="tactile" emma:mode="ink">
                <msink:context xmlns:msink="http://schemas.microsoft.com/ink/2010/main" type="inkWord" rotatedBoundingBox="30473,2803 27099,2734 27127,1345 30501,1413"/>
              </emma:interpretation>
              <emma:one-of disjunction-type="recognition" id="oneOf0">
                <emma:interpretation id="interp0" emma:lang="en-IN" emma:confidence="0">
                  <emma:literal>off</emma:literal>
                </emma:interpretation>
                <emma:interpretation id="interp1" emma:lang="en-IN" emma:confidence="0">
                  <emma:literal>of</emma:literal>
                </emma:interpretation>
                <emma:interpretation id="interp2" emma:lang="en-IN" emma:confidence="0">
                  <emma:literal>f</emma:literal>
                </emma:interpretation>
                <emma:interpretation id="interp3" emma:lang="en-IN" emma:confidence="0">
                  <emma:literal>so</emma:literal>
                </emma:interpretation>
                <emma:interpretation id="interp4" emma:lang="en-IN" emma:confidence="0">
                  <emma:literal>for</emma:literal>
                </emma:interpretation>
              </emma:one-of>
            </emma:emma>
          </inkml:annotationXML>
          <inkml:trace contextRef="#ctx0" brushRef="#br0">4717 180 5 0,'38'-23'68'16,"-9"-1"2"-16,-5-7-10 16,-1 14-26-16,-6 6-6 0,1-4-9 15,-6 8-2-15,-12 7-5 16,17-4 3-16,-17 4 0 16,3 11 0-16,-6 10 0 0,-11 3-2 15,-3 13-1-15,-7 6 0 16,-8 12-1-16,-1 10-3 15,-12 6-2-15,1 7-2 16,-4 5 0-16,-3 3-1 16,-1 1 1-16,-3-2-1 0,5-3 0 15,3-6 2-15,11-6-2 16,1-10 1-16,14-8 1 16,13-7-1-16,8-10 0 0,20-6-1 15,17-5 0-15,20-12 0 16,15-5-1-16,16-4-3 15,8-3-1-15,6-7-4 0,-2-3 0 16,-6-3-2-16,-11 0-1 16,-15 2 0-16,-17 1-2 15,-18 1 0-15,-17 5-1 16,-16 4 0-16,-22-5-2 0,-15 4-3 16,-21 6-9-16,-14-2-34 15,-22 14-20-15,-23-2-2 16,-21 6-1-16</inkml:trace>
          <inkml:trace contextRef="#ctx0" brushRef="#br0" timeOffset="-658.184">4185-23 87 0,'22'0'93'16,"-7"0"-7"-16,-15 0-3 16,0 0-3-16,2-11-73 15,-2 11-3-15,-13-10-1 0,1 5-2 16,-6 0-3-16,-8-2-1 16,-6 4-1-16,-3-4 0 15,-8 4 1-15,-2-4-1 0,-2 2 1 16,1-2 1-16,6 2 2 15,4-1 0 1,9 3 1-16,5-1 0 0,8 0 1 16,14 4-1-16,0 0 1 0,-10-2-1 15,10 2 0-15,0 0 0 16,2 10-1-16,-1 1 1 16,-1 7-1-16,0 2 2 15,-3 9-2-15,-6 8 2 16,-6 7-2-16,-9 11 1 0,-7 7 0 15,-8 10 1-15,-6 5-2 16,-5 10 1-16,-6-1 1 16,-5 1 0-16,-3-4 0 15,5-1 2-15,1-8-1 0,6-4 1 16,5-12-1-16,6-3 0 16,11-9 1-16,7-10-1 15,15-1 0-15,8-11 0 16,7-5-1-16,17-4 0 15,16-7 0-15,6-3-2 0,10-5-2 16,6 0-1-16,-2 0-3 16,5-9-2-16,-4 1-2 15,-6-8-8-15,-1 3-17 0,-3-2-49 16,-10-7-2-16,-8-1-4 16,-9-4-4-16</inkml:trace>
          <inkml:trace contextRef="#ctx0" brushRef="#br0" timeOffset="-416.3941">3091 712 89 0,'0'0'95'15,"-14"-21"-6"-15,25 5-5 0,18 0-1 16,18 0-72-16,11 2-6 15,12-1-4-15,11 0-2 16,7 2-2-16,7 0-2 0,0-1-3 16,4 0-7-16,-6-6-15 15,-1-4-29-15,6 0-22 16,-8-2-6-16,-3-2-5 16</inkml:trace>
          <inkml:trace contextRef="#ctx0" brushRef="#br0" timeOffset="-1549.5229">2006 234 18 0,'0'0'97'0,"27"7"-3"16,-5-8-5-16,12-6-4 0,13-10-4 16,11 0-78-16,15 2-3 15,17-3 0-15,9 4-5 16,5-5-4-16,7 5-8 16,-1-9-6-16,-8 7-11 0,-12-3-5 15,-13 4 0-15,-12 0 4 16,-16 3 4-16,-17 3 3 15,-13 2 9-15,-19 7 5 0,0 0 15 16,-10-6 4-16,-15 6-2 16,-5 0-10-16,-5 3-17 15,-3 5-22-15,-7-6-10 16,-1 5 6-16</inkml:trace>
          <inkml:trace contextRef="#ctx0" brushRef="#br0" timeOffset="-1321.2085">2660 8 17 0,'-37'-3'72'15,"4"2"5"-15,1 7-16 0,-1 7-14 16,5 16-13-16,-10 2-11 16,3 16-7-16,-6-1-4 15,-2 17-1-15,-4 2-3 0,3 9 2 16,-1 5-3-16,6-4-1 16,0 9-2-16,2-5 0 15,3 3-3-15,-3-5 0 16,2-1-1-16,-3-6-3 0,8-8-4 15,-4-9-8-15,9-11-28 16,9-5-34-16,1-17-5 16,15-20-4-16,0 0-1 15</inkml:trace>
        </inkml:traceGroup>
        <inkml:traceGroup>
          <inkml:annotationXML>
            <emma:emma xmlns:emma="http://www.w3.org/2003/04/emma" version="1.0">
              <emma:interpretation id="{D6202841-02E1-4618-AD0F-442FAC6C711A}" emma:medium="tactile" emma:mode="ink">
                <msink:context xmlns:msink="http://schemas.microsoft.com/ink/2010/main" type="inkWord" rotatedBoundingBox="26261,3087 22336,3007 22373,1152 26298,1232"/>
              </emma:interpretation>
              <emma:one-of disjunction-type="recognition" id="oneOf1">
                <emma:interpretation id="interp5" emma:lang="en-IN" emma:confidence="0">
                  <emma:literal>off</emma:literal>
                </emma:interpretation>
                <emma:interpretation id="interp6" emma:lang="en-IN" emma:confidence="0">
                  <emma:literal>of</emma:literal>
                </emma:interpretation>
                <emma:interpretation id="interp7" emma:lang="en-IN" emma:confidence="0">
                  <emma:literal>oof</emma:literal>
                </emma:interpretation>
                <emma:interpretation id="interp8" emma:lang="en-IN" emma:confidence="0">
                  <emma:literal>is</emma:literal>
                </emma:interpretation>
                <emma:interpretation id="interp9" emma:lang="en-IN" emma:confidence="0">
                  <emma:literal>lot</emma:literal>
                </emma:interpretation>
              </emma:one-of>
            </emma:emma>
          </inkml:annotationXML>
          <inkml:trace contextRef="#ctx0" brushRef="#br0" timeOffset="-3766.4763">-2611-61 0 0,'15'-3'89'0,"-15"3"3"16,12-4-7-16,-12 4-5 15,0 0-3-15,-39-8-70 0,39 8-5 16,0 5 0-16,2 11-1 16,7 6-2-16,-1 10 1 15,-3 12 1-15,2 11-1 16,-7 16 0-16,-1 12 1 0,-6 14 1 15,-6 9-2-15,-9 7 0 16,-3 1 1-16,-1-3-1 16,-1-1 1-16,-1-6-1 15,3-7-1-15,3-10 0 16,5-13-9-16,2-3-17 0,11-9-51 16,-7-12-4-16,-2-12-6 15,-2-16-4-15</inkml:trace>
          <inkml:trace contextRef="#ctx0" brushRef="#br0" timeOffset="-3337.163">-2768 216 67 0,'22'-59'86'16,"6"1"-4"-16,3-5-4 16,1 4-2-16,0 1-69 0,8 5-3 15,9 6 2-15,4 6-3 16,5 2 1-16,0 9-3 16,7 9 0-16,4 6 0 0,0 10-1 15,3 5 0-15,-3 7-1 16,-3 11 1-16,-7 13-1 15,0 3 2-15,-12 6 0 16,-12 7 3-16,-10 4-1 0,-14 1 0 16,-16 5 0-16,-22 0 1 15,-16 1 1-15,-19 2-2 16,-22-2 1-16,-13-2-1 16,-6-5 0-16,-12 0-1 15,5-5 0-15,1-3-2 16,6-7-6-16,9-8-7 0,14-3-16 15,7-9-43-15,24-9-11 16,16-7-7-16,19-14-3 0</inkml:trace>
          <inkml:trace contextRef="#ctx0" brushRef="#br0" timeOffset="-2683.367">-597-11 51 0,'78'-6'75'0,"-7"-2"-3"16,-13-1 0-16,9 4-47 0,-28 0-6 15,2 3-2-15,-17-4-4 16,-4 4-2-16,-20 2-1 15,11-9-2-15,-11 9-1 0,-6-9 1 16,-8 7-2-16,-3-3-3 16,-6 2-2-16,-8-1 0 15,-1 3-1-15,2 0 2 16,-6 1-1-16,3-1 0 0,-4 2 1 16,5 1-1-16,-5 2 0 15,3 2 0-15,2 6 0 16,-6-3-1-16,6 2 0 15,-4 3 0-15,5 0-1 0,-2-1 2 16,3 4-1-16,2-2 1 16,4 4 0-16,0-1 0 15,1-1 0-15,4 5 0 16,0-1 1-16,3 2-1 0,-2 1 1 16,3 4-1-16,1-2 1 15,-2 7 0-15,2 5 0 16,2 5-1-16,-6 9 1 15,6 8-1-15,-5 3 0 0,1 7 1 16,-1 5-1-16,-3 0 3 16,2 1-3-16,-5-1 2 15,3-5 0-15,2-2 0 16,5-6 1-16,2-4 1 16,3-8 0-16,8-6-1 0,5-9 1 15,11-7-1-15,11-5 0 16,8-12-1-16,7-4-3 15,5-7-3-15,8-5-3 0,-2-12-6 16,2 0-10-16,-7-9-29 16,5-4-34-16,-9-2-3 15,-8-5-4-15,-9-1-2 16</inkml:trace>
          <inkml:trace contextRef="#ctx0" brushRef="#br0" timeOffset="-2458.4761">-1102 881 69 0,'-40'-3'86'0,"9"-3"-2"15,7-3-8-15,7 9-39 0,17-12-16 16,0 12-5-16,29-22-7 16,11 5-6-16,12 0-9 15,11-7-10-15,8 2-10 16,0-4-12-16,6 3-7 0,-5-3-5 15,3 3-5-15,-1 2 0 16,-6-2 4-16,5 4 10 16</inkml:trace>
          <inkml:trace contextRef="#ctx0" brushRef="#br0" timeOffset="-1950.3556">662 281 5 0,'62'-24'29'16,"-6"0"7"-16,-7-4 6 16,-1 1-1-16,-8-3 3 15,-6 5-7-15,-4 0-3 0,-11 1-5 16,-4 2-8-16,-14 4-5 16,1 5-3-16,-13 5-1 15,-9 3 0-15,-12-2 0 16,-6 6-4-16,-6 1 0 0,-6 5-1 15,-2 7 0-15,-7 8-1 16,4 2-2-16,-4 7-2 16,5 6-2-16,5 1 1 0,7 6-1 15,10 3 0-15,9-4 0 16,10 5-1-16,11-6 0 16,10 2 1-16,15-3-1 15,9 3 0-15,13-4 1 0,2-1-1 16,-3 2 1-16,0-5 0 15,-2 4 1-15,-6-2 1 16,-8 0-1-16,-7-1 1 16,-11 1 1-16,-5-2 0 0,-6 2 0 15,-15-1 1-15,-12 0-1 16,-14 0 1-16,-6-4 0 16,-15 0 0-16,-6-3-2 15,-2-1 1-15,-4-5 0 0,6-6-3 16,4-3-2-16,3-8-7 15,16-1-10-15,-1-4-25 16,8-9-38-16,17-11-3 0,17-5-9 16,9-8 0-16</inkml:trace>
        </inkml:traceGroup>
      </inkml:traceGroup>
    </inkml:traceGroup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4:00.42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559A4B8-06E9-4535-A9EA-AFAF0AC45170}" emma:medium="tactile" emma:mode="ink">
          <msink:context xmlns:msink="http://schemas.microsoft.com/ink/2010/main" type="inkDrawing" rotatedBoundingBox="20116,3833 31242,3411 31246,3500 20119,3921" shapeName="Other"/>
        </emma:interpretation>
      </emma:emma>
    </inkml:annotationXML>
    <inkml:trace contextRef="#ctx0" brushRef="#br0">1086 380 11 0,'-258'29'89'0,"36"-7"1"0,31-10-6 16,37-3-4-16,40-9-3 16,28-1-70-16,39-6-6 15,33 3 0-15,31 2 0 16,34 0 0-16,35 0 1 0,28 4-2 15,24-4 3-15,32 4 0 16,30-1 0-16,28 0 2 16,33 1 0-16,24-2-1 15,30-7 0-15,29-1 0 0,26-5-1 16,23-2 0-16,26-2 0 16,18-3-1-16,55-3 0 15,-17-3-1-15,5-2 0 16,63 0 0-16,-46 1 0 0,3 0 0 15,-2 2 0-15,-12 5 1 16,-55 1-1-16,14 6 1 16,-31 4 1-16,-80 1 0 15,11 1-1-15,-41 3 2 0,-44-2-4 16,-39 1 0-16,-42-1 0 16,-37-1 0-16,-38 1 0 15,-31-3 0-15,-22 2 0 16,-26-2 0-16,-25 9 0 0,0-15 0 15,-22 14-10-15,-21 1-40 16,-12-2-40-16,-8 2-1 16,-22 6-6-16,-6 3-3 15</inkml:trace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4:07.0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BAD5308-D832-4948-8902-8266AFA164CD}" emma:medium="tactile" emma:mode="ink">
          <msink:context xmlns:msink="http://schemas.microsoft.com/ink/2010/main" type="inkDrawing" rotatedBoundingBox="9122,6607 9348,4233 10162,4310 9935,6684" semanticType="callout" shapeName="Other">
            <msink:sourceLink direction="to" ref="{D1FAC577-3F00-4999-B95D-296BBB67E881}"/>
            <msink:sourceLink direction="from" ref="{123D2B57-B5FA-44D6-B92A-6C5243399B81}"/>
          </msink:context>
        </emma:interpretation>
      </emma:emma>
    </inkml:annotationXML>
    <inkml:trace contextRef="#ctx0" brushRef="#br0">304 159 47 0,'-11'-33'83'0,"0"6"0"16,1 1-4-16,-2 4-1 15,-15 5-60-15,19 0-4 16,8 17-2-16,-8-18-3 0,8 18-1 16,0 6-1-16,0 19-2 15,0 12 0-15,5 20-1 16,-1 12 1-16,-1 22 0 15,-1 17-1-15,0 18 0 0,-4 13-2 16,2 8 0-16,0 5-1 16,-8 4 0-16,-1 4-2 15,-2-4 0-15,-5-5-2 16,4-12-1-16,-4-11-1 0,-5-10-5 16,-1-15-4-16,1-11-7 15,-1-17-16-15,-1-26-41 16,6-5-7-16,1-15-4 0,-1-11-2 15</inkml:trace>
    <inkml:trace contextRef="#ctx0" brushRef="#br0" timeOffset="392.6335">-171 1810 18 0,'-15'-31'87'0,"2"5"-1"0,-3 7-1 15,1 6-5-15,30 3-47 16,-15 10-9-16,-7-3-7 16,7 3-6-16,0 11-2 15,4 6-2-15,10 7-1 0,-2 4 0 16,7 10 1-16,-2 5-2 16,3 8 0-16,2 4-1 15,-2 4-1-15,0-2-1 0,3-2-1 16,-5 0 0-16,1-8 0 15,-4-6 0-15,1-9 0 16,-5-6 0-16,-1-11 0 0,-10-15 1 16,16 12 1-16,-3-18 1 15,1-13-4-15,4-13 0 16,13-9 0-16,2-9 0 16,14-8 0-16,3-3 0 15,3-2-5-15,5 10-13 0,-12 2-13 16,-1 2-47-16,-6 17-11 15,-6 7-5-15,-4 7-7 16,-8-3 6-16</inkml:trace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4:10.99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2F8AA1A-978A-41C3-B7CF-78CAE50D2539}" emma:medium="tactile" emma:mode="ink">
          <msink:context xmlns:msink="http://schemas.microsoft.com/ink/2010/main" type="inkDrawing" rotatedBoundingBox="12835,6758 15107,5281 15213,5445 12942,6921" semanticType="underline" shapeName="Other">
            <msink:sourceLink direction="with" ref="{39AC8938-2673-4261-9F39-047607CEFFDA}"/>
          </msink:context>
        </emma:interpretation>
      </emma:emma>
    </inkml:annotationXML>
    <inkml:trace contextRef="#ctx0" brushRef="#br0">2 1499 70 0,'-17'0'80'0,"17"0"-1"16,1-44-10-16,19 23-33 16,8-14-8-16,15-12-3 15,20-14-5-15,18-18 0 0,26-14-4 16,22-16-2-16,21-7-3 15,17-9-2-15,20-1-2 16,4 2-2-16,9 9-1 16,-13 13-3-16,-13 14-2 0,-20 17-1 15,-23 14-5-15,-26 14-3 16,-28 19-8-16,-29 5-19 16,-35 18-46-16,-13 1-5 15,-12 15-3-15,-27 7-5 16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4:08.06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E50940C-A816-4187-A5D6-B6C07B18E475}" emma:medium="tactile" emma:mode="ink">
          <msink:context xmlns:msink="http://schemas.microsoft.com/ink/2010/main" type="writingRegion" rotatedBoundingBox="10091,1692 19618,501 20668,8892 11141,10084"/>
        </emma:interpretation>
      </emma:emma>
    </inkml:annotationXML>
    <inkml:traceGroup>
      <inkml:annotationXML>
        <emma:emma xmlns:emma="http://www.w3.org/2003/04/emma" version="1.0">
          <emma:interpretation id="{13B98195-A513-4D1B-BB5B-29CD4FAD2E4D}" emma:medium="tactile" emma:mode="ink">
            <msink:context xmlns:msink="http://schemas.microsoft.com/ink/2010/main" type="paragraph" rotatedBoundingBox="9893,2086 14008,964 14470,2660 10356,37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4E93EF-9618-42C0-B75F-4E5FDC1F4450}" emma:medium="tactile" emma:mode="ink">
              <msink:context xmlns:msink="http://schemas.microsoft.com/ink/2010/main" type="line" rotatedBoundingBox="9893,2086 14008,964 14470,2660 10356,3782"/>
            </emma:interpretation>
          </emma:emma>
        </inkml:annotationXML>
        <inkml:traceGroup>
          <inkml:annotationXML>
            <emma:emma xmlns:emma="http://www.w3.org/2003/04/emma" version="1.0">
              <emma:interpretation id="{123D2B57-B5FA-44D6-B92A-6C5243399B81}" emma:medium="tactile" emma:mode="ink">
                <msink:context xmlns:msink="http://schemas.microsoft.com/ink/2010/main" type="inkWord" rotatedBoundingBox="9893,2086 14008,964 14470,2660 10356,3782">
                  <msink:destinationLink direction="from" ref="{9BAD5308-D832-4948-8902-8266AFA164CD}"/>
                  <msink:destinationLink direction="with" ref="{397C4F63-6EE2-4922-9FB0-65BD35712385}"/>
                </msink:context>
              </emma:interpretation>
              <emma:one-of disjunction-type="recognition" id="oneOf0">
                <emma:interpretation id="interp0" emma:lang="en-IN" emma:confidence="0">
                  <emma:literal>Political</emma:literal>
                </emma:interpretation>
                <emma:interpretation id="interp1" emma:lang="en-IN" emma:confidence="0">
                  <emma:literal>Phlriul</emma:literal>
                </emma:interpretation>
                <emma:interpretation id="interp2" emma:lang="en-IN" emma:confidence="0">
                  <emma:literal>Phlrid</emma:literal>
                </emma:interpretation>
                <emma:interpretation id="interp3" emma:lang="en-IN" emma:confidence="0">
                  <emma:literal>Phtiul</emma:literal>
                </emma:interpretation>
                <emma:interpretation id="interp4" emma:lang="en-IN" emma:confidence="0">
                  <emma:literal>Phlricd</emma:literal>
                </emma:interpretation>
              </emma:one-of>
            </emma:emma>
          </inkml:annotationXML>
          <inkml:trace contextRef="#ctx0" brushRef="#br0">210 1226 55 0,'-5'-43'79'0,"-3"7"-1"16,4 13-5-16,-1 9-38 0,-5 23-14 16,1 22-5-16,2 20-6 15,-8 11-3-15,-2 13-3 16,2 10 1-16,-4 6-2 15,-1-4 0-15,10-6 0 0,-1-10 1 16,4-19-2-16,4-9 1 16,3-14 1-16,0-19 1 15,0-10-1-15,0-15 1 16,0-18 0-16,-4-18 0 0,-1-11 0 16,-2-16-1-16,3-10-1 15,-5-16-2-15,1-7 0 16,3-8 0-16,2-3 0 15,3-1 0-15,1 0-2 0,7-1 0 16,10 2-1-16,6 6 3 16,8 8-1-16,6 10 0 15,6 12 0-15,0 14 0 16,2 13 1-16,-8 16 0 0,3 19 0 16,-8 17 0-16,-2 14 0 15,-9 25-1-15,-9 13 0 16,-5 18-1-16,-7 10 0 0,-1 14-3 15,-14 6-3-15,-7 11-9 16,-4-3-17-16,-10 0-46 16,7-1-5-16,2-10-5 15,2-6-2-15</inkml:trace>
          <inkml:trace contextRef="#ctx0" brushRef="#br0" timeOffset="725.8381">479 1073 49 0,'1'21'78'15,"-1"6"-3"-15,-3 2-4 0,-2 13-39 16,1-2-13-16,2 2-5 16,2-7-4-16,10-1-2 15,9-13-1-15,9-5 2 16,1-16 2-16,14-3-3 0,-1-16-1 15,1-9 0-15,-11-7-1 16,-8-8-1-16,-15-4-2 16,-11-3-2-16,-22 3 0 15,-17-2-2-15,-12 2 1 0,-5 6-1 16,-6 2-1-16,5 0 0 16,5 1-1-16,15-5-1 15,14-2 0-15,14-8 0 16,14-8 0-16,17-6 1 0,16-4 2 15,10-3 2-15,4-4 4 16,7-1 0-16,6 3 2 16,-2 7 2-16,3 4-1 0,1 11 0 15,-11 7 0-15,-2 11-3 16,-5 13-1-16,-5 13-2 16,-6 12 0-16,-5 23-2 15,-9 18 1-15,-5 18-1 0,-4 19-1 16,-1 17 2-16,-4 15-1 15,-4 17 0-15,-4 6 0 16,0 5-1-16,0 2-3 16,0-4 3-16,0-6-2 0,0-17 0 15,5-13 0-15,8-17-1 16,3-21 1-16,0-19-1 16,5-19 0-16,2-17-4 0,1-13 0 15,-4-17 1-15,0-16-1 16,-8-6 2-16,2-9-3 15,-9-6 5-15,5-4 4 16,-4-1 2-16,-4 3 4 16,0 6 1-16,0 7 1 0,0 12-2 15,0 6 3-15,2 14-2 16,-4 15 0-16,0 0-2 16,13 28-1-16,-5 5-1 15,1 4-2-15,2 5-3 0,3 7 0 16,-2-6-10-16,10 0-26 15,0-9-41-15,-1-9-3 16,2-11-6-16,1-13-2 16</inkml:trace>
          <inkml:trace contextRef="#ctx0" brushRef="#br0" timeOffset="1342.2522">1585 1156 22 0,'-16'-44'52'15,"10"0"5"-15,6-10 1 16,8 2-4-16,14-9-9 15,14-2-6-15,10 0-10 16,6 1-4-16,5 2-3 0,7 6-3 16,-1 7-3-16,-4 12-5 15,1 14-3-15,-9 12-2 16,-6 9-1-16,-8 16-1 0,-3 11-2 16,-9 11 0-16,-7 6-3 15,-8 0-4-15,-5 8-9 16,-4-7-23-16,-5-2-47 15,4-8-2-15,0-8-6 0,0-8-6 16</inkml:trace>
          <inkml:trace contextRef="#ctx0" brushRef="#br0" timeOffset="860.1053">1570 642 30 0,'-16'-41'64'0,"0"2"-52"16,2 13-13-16,6-6 0 0,6 3-67 16</inkml:trace>
          <inkml:trace contextRef="#ctx0" brushRef="#br0" timeOffset="1086.0493">1838 16 59 0,'10'-17'87'0,"-10"17"-4"16,9-12-5-16,-9 12-1 16,-5 21-62-16,5 10-6 15,0 12-3-15,0 12-2 16,-2 14-1-16,2 9 1 0,-2 11-2 16,0 2-3-16,-2 5-6 15,0-1-7-15,4 3-19 16,0-3-29-16,-5-8-18 15,3-5-7-15,-2-10-3 0</inkml:trace>
          <inkml:trace contextRef="#ctx0" brushRef="#br0" timeOffset="1460.7908">2326 530 18 0,'0'-53'62'0,"0"10"-3"16,0 10-46-16,0 2-48 0,10 10-8 15,0 4-11-15</inkml:trace>
          <inkml:trace contextRef="#ctx0" brushRef="#br0" timeOffset="2315.076">2765 394 55 0,'12'0'88'0,"-12"0"-4"15,0 0-4-15,0 0-2 16,-10 15-64-16,-11-1-4 16,-6 7-2-16,-9 7-3 0,2 5-1 15,-1 1-1-15,9 4 0 16,4-3-1-16,14 0 0 16,8-3 0-16,11-9-2 15,18-6 0-15,10-6 1 16,16-7 1-16,3-4 1 0,8-5 1 15,2-10 1-15,-1-7-1 16,-3-3 1-16,-2-8-2 16,-11-1-1-16,-5-3-1 15,-16-2-1-15,-7-1 0 0,-11 0-1 16,-6 6-1-16,-6 2 1 16,-10 9 0-16,-7 7 1 15,-7 9-1-15,-3 7 1 16,-5 6-1-16,2 10 1 0,2 4-1 15,4 3 0-15,2-1-1 16,12 5-2-16,7-5 1 16,10-3-1-16,14-2 2 0,7-6-2 15,7-4 2-15,5-7 0 16,1 0 4-16,-4 0 1 16,1-5-1-16,-9-1 1 15,-5 0-1-15,-5 5 1 0,-9 1-1 16,-10 0 0-16,8 11-1 15,-8 1 0-15,0-12 0 16,0 20 0-16,0-20 0 16,9 13 1-16,8-13-2 0,9-8-1 15,5-5 1-15,5-11 0 16,3-2 0-16,1-10 1 16,2-7-1-16,-6-7 0 0,-3-7 2 15,-7-8 0-15,-2-8 0 16,-7-3 0-16,-1-5-1 15,-3-3 1-15,-1-4-2 16,-4-1 1-16,-3 4-1 0,-2 7 0 16,-2 3 1-16,-1 12-1 15,-7 8 2-15,-1 15-1 16,-1 12 0-16,9 28 1 16,-23-2-1-16,10 20 0 0,1 22 0 15,-4 18-1-15,3 13 0 16,1 11 0-16,3 11-1 15,0 9 1-15,6 0 0 0,3-1 0 16,5-4-1-16,5-11 1 16,6-7-1-16,0-10 1 15,4-10 1-15,-1-12-1 16,-2-10-1-16,-1-10-1 0,-2-13-11 16,3-15-63-16,-5 1-9 15,0-12-5-15,-2-3-6 16,-5-3-4-16</inkml:trace>
        </inkml:traceGroup>
      </inkml:traceGroup>
    </inkml:traceGroup>
    <inkml:traceGroup>
      <inkml:annotationXML>
        <emma:emma xmlns:emma="http://www.w3.org/2003/04/emma" version="1.0">
          <emma:interpretation id="{99B3CF56-7A1E-442C-813B-7D9C4FE35C04}" emma:medium="tactile" emma:mode="ink">
            <msink:context xmlns:msink="http://schemas.microsoft.com/ink/2010/main" type="paragraph" rotatedBoundingBox="12957,6130 20209,5223 20322,6124 13070,70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7C6D571-5CDD-4477-AF2A-D18D50459451}" emma:medium="tactile" emma:mode="ink">
              <msink:context xmlns:msink="http://schemas.microsoft.com/ink/2010/main" type="line" rotatedBoundingBox="12957,6130 20209,5223 20322,6124 13070,7031"/>
            </emma:interpretation>
          </emma:emma>
        </inkml:annotationXML>
        <inkml:traceGroup>
          <inkml:annotationXML>
            <emma:emma xmlns:emma="http://www.w3.org/2003/04/emma" version="1.0">
              <emma:interpretation id="{E6B3B0A7-F2FF-4893-A77B-3DBCB1876BD6}" emma:medium="tactile" emma:mode="ink">
                <msink:context xmlns:msink="http://schemas.microsoft.com/ink/2010/main" type="inkWord" rotatedBoundingBox="12980,6314 13773,6215 13839,6748 13047,6847"/>
              </emma:interpretation>
              <emma:one-of disjunction-type="recognition" id="oneOf1">
                <emma:interpretation id="interp5" emma:lang="en-IN" emma:confidence="0">
                  <emma:literal>L</emma:literal>
                </emma:interpretation>
                <emma:interpretation id="interp6" emma:lang="en-IN" emma:confidence="0">
                  <emma:literal>c</emma:literal>
                </emma:interpretation>
                <emma:interpretation id="interp7" emma:lang="en-IN" emma:confidence="0">
                  <emma:literal>&lt;</emma:literal>
                </emma:interpretation>
                <emma:interpretation id="interp8" emma:lang="en-IN" emma:confidence="0">
                  <emma:literal>C</emma:literal>
                </emma:interpretation>
                <emma:interpretation id="interp9" emma:lang="en-IN" emma:confidence="0">
                  <emma:literal>(</emma:literal>
                </emma:interpretation>
              </emma:one-of>
            </emma:emma>
          </inkml:annotationXML>
          <inkml:trace contextRef="#ctx0" brushRef="#br0" timeOffset="3378.8314">3042 4451 11 0,'-24'-9'81'0,"5"-1"2"15,3-1-2-15,3 3-4 16,13 8-54-16,-12-11-2 16,12 11-5-16,0 0-5 0,0 0-4 15,2 9-2-15,-2 5-1 16,0 6 0-16,-6 8-1 15,-5 8 0-15,-4 5 0 16,-5 5 0-16,-3 2 1 0,-2 2-2 16,-3-2 0-16,1-4-1 15,4-4 1-15,6-6-1 16,2-7 0-16,8-3 1 16,2-5 1-16,5-5 0 0,0-14 1 15,27 16-1-15,-1-16 2 16,11 0-1-16,11-8 0 15,11-7-6-15,13-1-3 16,6-7-13-16,12-9-59 0,1 13-8 16,0 2-5-16,-5 2-5 15,-4 1-4-15</inkml:trace>
        </inkml:traceGroup>
        <inkml:traceGroup>
          <inkml:annotationXML>
            <emma:emma xmlns:emma="http://www.w3.org/2003/04/emma" version="1.0">
              <emma:interpretation id="{18786CEB-0881-46F1-AFA1-57E09E0A85BA}" emma:medium="tactile" emma:mode="ink">
                <msink:context xmlns:msink="http://schemas.microsoft.com/ink/2010/main" type="inkWord" rotatedBoundingBox="14815,5898 20209,5223 20322,6124 14928,6799"/>
              </emma:interpretation>
              <emma:one-of disjunction-type="recognition" id="oneOf2">
                <emma:interpretation id="interp10" emma:lang="en-IN" emma:confidence="0">
                  <emma:literal>Economic</emma:literal>
                </emma:interpretation>
                <emma:interpretation id="interp11" emma:lang="en-IN" emma:confidence="0">
                  <emma:literal>Economia</emma:literal>
                </emma:interpretation>
                <emma:interpretation id="interp12" emma:lang="en-IN" emma:confidence="0">
                  <emma:literal>Economics</emma:literal>
                </emma:interpretation>
                <emma:interpretation id="interp13" emma:lang="en-IN" emma:confidence="0">
                  <emma:literal>Economies</emma:literal>
                </emma:interpretation>
                <emma:interpretation id="interp14" emma:lang="en-IN" emma:confidence="0">
                  <emma:literal>Economic'</emma:literal>
                </emma:interpretation>
              </emma:one-of>
            </emma:emma>
          </inkml:annotationXML>
          <inkml:trace contextRef="#ctx0" brushRef="#br0" timeOffset="5689.1009">7994 4080 88 0,'13'-23'96'15,"-3"7"-6"-15,-10 16-5 16,0 0-4-16,0 0-60 0,-10 18-10 16,-3 3-5-16,-6 4-4 15,-1 5-2-15,-1 2 0 16,2 3 0-16,7-4 0 16,5-2-1-16,7-2 1 0,7-8-1 15,10-8 1-15,10-6 0 16,2-5-1-16,2-8 0 15,-1-7-1-15,-5-5 0 16,-7-4 0-16,-9-3-1 0,-6-3 1 16,-3-1 0-16,-8 0 1 15,-3 0 1-15,-1-3 1 16,5 1 0-16,6 2-1 16,6 2 1-16,10 6 0 0,6 1-1 15,8 8 1-15,1 4 0 16,5 7 1-16,-4 3 0 15,1 10 0-15,-5 6 1 16,-4 5 0-16,-8 3-1 0,-5 4 0 16,-4 1 0-16,-6 0-1 15,-3 3 0-15,-8-3 0 16,-2-4-1-16,-4-1 1 16,0-5 0-16,3-7 0 0,0-3 0 15,4-3 0-15,10-6-1 16,-4-8 1-16,6-7 0 15,12-7-1-15,4-3 0 0,9-4 0 16,4-4 0-16,5-2 1 16,3 3 0-16,1 1 0 15,1 4-1-15,-3 3 1 16,-5 8 0-16,-1 6-1 0,-7 7 1 16,-5 3-1-16,-5 6 1 15,-7 8-1-15,-4 4 1 16,-2 3-1-16,-2 3 0 0,-3 1 1 15,-2-3-2-15,-1-1 1 16,4-3 0-16,2-4 0 16,0-14-1-16,5 11 1 15,8-11 0-15,3-2 1 0,0-9 0 16,9-4-1-16,-4-6 1 16,2-5 0-16,-2-1-1 15,1 0 1-15,-2 0-1 16,-3 2 0-16,3 3 1 0,-5 4-1 15,0 9 2-15,-3 7-2 16,-12 2 0-16,16 17 0 16,-16 7 0-16,0 3 0 15,-5 5 0-15,-5 2 0 0,4 2-3 16,-8-2-4-16,12 1-13 16,-5-9-23-16,7-1-45 15,0-9-1-15,0-16-6 0,16 12-5 16</inkml:trace>
          <inkml:trace contextRef="#ctx0" brushRef="#br0" timeOffset="5875.0174">9122 3816 36 0,'5'-34'92'16,"2"4"1"-16,-5 8-6 0,1 7-4 15,-3 15-45-15,0 0-14 16,0 0-11-16,0 0-8 15,-7 9-9-15,7-9-12 16,-12 28-21-16,15-7-45 0,-3-1-2 16,-3-3-6-16,3-1-6 15</inkml:trace>
          <inkml:trace contextRef="#ctx0" brushRef="#br0" timeOffset="6650.3183">9197 3976 82 0,'0'0'92'0,"-8"20"-7"16,8-20-4-16,-3 17-2 0,3-3-67 15,0 0-3-15,0 4-2 16,-1 0-4-16,-1-1-2 15,2 2 0-15,0-1-1 16,2-1-1-16,4-5-2 0,-6-12-5 16,26 12-10-16,-9-12-14 15,7-6-38-15,7-6-11 16,5-5-7-16,6-4-3 16</inkml:trace>
          <inkml:trace contextRef="#ctx0" brushRef="#br0" timeOffset="6389.0631">9337 3697 23 0,'0'0'65'0,"0"0"4"16,0 0-4-16,0 0-34 0,12 2-19 15,-12-2-1-15,0 0-3 16,0 0-4-16,-2-12 1 16,2 12 0-16,0 0-1 15,0 0-2-15,-15-6 0 16,15 6 0-16,0 0 0 0,0 0-1 16,0 0-3-16,0 0 0 15,0 0 0-15,3 6 1 16,-3-6 0-16,0 0 1 15,1 16 4-15,-1-16 3 0,0 0 3 16,3 13 2-16,-3-13 1 16,0 0 1-16,0 0 1 15,0 0 0-15,0 0-1 0,5 11-2 16,-5-11 0-16,0 0-1 16,0 0-1-16,0 0-1 15,0 0 0-15,0 0-1 0,0 0-3 16,0 0-2-16,0 0-4 15,0 0-2-15,0 0-5 16,0-6-6-16,0 6-16 16,0 0-24-16,-12-3-30 15,12 3-5-15,0 0-4 0,0 0-1 16</inkml:trace>
          <inkml:trace contextRef="#ctx0" brushRef="#br0" timeOffset="6902.1192">9679 3824 59 0,'6'-20'87'0,"-6"5"-1"0,0 15-4 16,-23-4-2-16,-1 6-52 15,-4 15-10-15,-9 4-5 16,1 7-2-16,1 0-1 0,4 6-2 16,11-1-1-16,11-1-2 15,9 0-3-15,13-5 0 16,14-4-1-16,11-5 1 15,9 0-1-15,6-4 1 0,5-6-1 16,-2-4-2-16,-1-2-4 16,-1-2-12-16,-10 0-31 15,-4-6-39-15,-6-1-2 16,-10 1-7-16,-11 2-5 0</inkml:trace>
          <inkml:trace contextRef="#ctx0" brushRef="#br0" timeOffset="3902.8032">5248 3929 55 0,'-51'19'83'15,"0"3"-4"-15,-4 7-4 0,1 0-5 16,6 7-61-16,8 1-4 16,6 0-2-16,12-1-3 15,7-2 0-15,9-5 0 16,6-4 0-16,15-6 1 0,9-6 0 16,7-4 1-16,3-5 0 15,2-2 0-15,-5-2 1 16,-7 0-1-16,-4 0 1 0,-20 0-1 15,0 0 0-15,0 0 0 16,-32 18 3-16,-3 1 1 16,-4 9 0-16,-8 4 0 15,-4 11 2-15,-1 9-1 0,-2 6 1 16,1 3-1-16,11 2-2 16,7-7-1-16,11-4 1 15,17-5-1-15,7-15 1 16,18-9-1-16,17-14 0 0,17-9 0 15,11-3-2-15,9-12-4 16,7-5-5-16,-2-6-8 16,2-2-8-16,-12-2-9 0,4 4-9 15,-19 0-15-15,1-5-24 16,2 7-9-16,-11-1-1 16</inkml:trace>
          <inkml:trace contextRef="#ctx0" brushRef="#br0" timeOffset="4150.5615">5890 4359 12 0,'8'-25'86'0,"-4"3"2"0,-4 2-6 15,-7 5-2-15,-21 7-41 16,3 8-16-16,-5 2-6 16,-5 17-6-16,-3 10-3 0,-4 9-1 15,-1 10-2-15,-1 7 0 16,4 1-1-16,7 0-1 15,11-2-1-15,8-5-3 16,14-8 0-16,15-9-1 0,20-9-5 16,13-14-8-16,15-6-20 15,10-3-47-15,3-14-3 16,4-7-6-16,-3-9-3 16</inkml:trace>
          <inkml:trace contextRef="#ctx0" brushRef="#br0" timeOffset="4854.582">6473 4279 41 0,'19'-27'92'0,"-4"10"-3"16,-15 17-4-16,0 0-5 15,-1 8-47-15,-18 18-12 16,-7 3-11-16,-3 10-4 0,-7 4-1 16,-3 4-2-16,3-2 0 15,3-2-1-15,7-2 0 16,11-10 0-16,13-6-2 15,8-12 1-15,19-9 0 0,17-4-1 16,5-14 1-16,8-8 0 16,4-6 1-16,0-6-1 15,-10-2 0-15,-2-3-1 16,-13-3 0-16,-15 2-1 0,-14 3 0 16,-10 3 1-16,-14 4-2 15,-12 6 1-15,0 4 0 16,-2 6 0-16,2 2-3 15,11 3-3-15,8-2-2 0,12 11-6 16,17-24-8-16,14 7-8 16,9-5-5-16,10 3 3 15,2-3 6-15,4 2 8 0,1 4 9 16,-4 0 12-16,-3 5 10 16,-2 1 12-16,0 4 5 15,-3 6 1-15,-1 0 0 0,-8 6-8 16,0 7-5-16,-8 11-4 15,-5 7-4-15,-7 8-2 16,-12 3-3-16,-4 7-2 16,-4 0 0-16,-12-2-2 15,-4-3 1-15,-5-4 0 0,1-9-1 16,2-4 1-16,5-9 1 16,2-8 0-16,15-10-1 15,0 0 0-15,0-17 1 0,13-8 0 16,14-4 0-16,7-8-1 15,7-8 0-15,6-3 1 16,1 0-1-16,5 3 1 16,-6 7 0-16,0 5 0 0,-3 7 0 15,-8 11 0-15,-2 10 1 16,-9 8 0-16,-8 12-1 16,-6 11 0-16,-7 8 0 0,-4 4-2 15,-7 5-1-15,-5 1-4 16,-5-2-8-16,4 4-17 15,11-6-56-15,-3-9-2 16,4-7-6-16,2-9-6 16</inkml:trace>
        </inkml:traceGroup>
      </inkml:traceGroup>
    </inkml:traceGroup>
    <inkml:traceGroup>
      <inkml:annotationXML>
        <emma:emma xmlns:emma="http://www.w3.org/2003/04/emma" version="1.0">
          <emma:interpretation id="{47FF3D40-B6B4-4214-9DA1-442A4536B326}" emma:medium="tactile" emma:mode="ink">
            <msink:context xmlns:msink="http://schemas.microsoft.com/ink/2010/main" type="paragraph" rotatedBoundingBox="12514,8402 18040,8303 18062,9568 12536,966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836086C-E3C5-419E-9547-0F80EBF4F888}" emma:medium="tactile" emma:mode="ink">
              <msink:context xmlns:msink="http://schemas.microsoft.com/ink/2010/main" type="line" rotatedBoundingBox="12514,8402 18040,8303 18062,9568 12536,9667"/>
            </emma:interpretation>
          </emma:emma>
        </inkml:annotationXML>
        <inkml:traceGroup>
          <inkml:annotationXML>
            <emma:emma xmlns:emma="http://www.w3.org/2003/04/emma" version="1.0">
              <emma:interpretation id="{DCFE5A8E-0648-4605-A29A-E3858AEC6463}" emma:medium="tactile" emma:mode="ink">
                <msink:context xmlns:msink="http://schemas.microsoft.com/ink/2010/main" type="inkWord" rotatedBoundingBox="12517,8610 14205,8580 14220,9436 12533,9466"/>
              </emma:interpretation>
              <emma:one-of disjunction-type="recognition" id="oneOf3">
                <emma:interpretation id="interp15" emma:lang="en-IN" emma:confidence="0">
                  <emma:literal>+</emma:literal>
                </emma:interpretation>
                <emma:interpretation id="interp16" emma:lang="en-IN" emma:confidence="0">
                  <emma:literal>~</emma:literal>
                </emma:interpretation>
                <emma:interpretation id="interp17" emma:lang="en-IN" emma:confidence="0">
                  <emma:literal>=</emma:literal>
                </emma:interpretation>
                <emma:interpretation id="interp18" emma:lang="en-IN" emma:confidence="0">
                  <emma:literal>*</emma:literal>
                </emma:interpretation>
                <emma:interpretation id="interp19" emma:lang="en-IN" emma:confidence="0">
                  <emma:literal>#</emma:literal>
                </emma:interpretation>
              </emma:one-of>
            </emma:emma>
          </inkml:annotationXML>
          <inkml:trace contextRef="#ctx0" brushRef="#br0" timeOffset="8377.0185">2507 6728 13 0,'0'0'91'16,"0"0"-4"-16,0 0-3 0,12 2-6 16,3-2 0-16,-4-2-76 15,5 2-1-15,-1 0 0 16,-3 10 0-16,-4 5-1 16,-8 3 2-16,-8 7-2 0,-12 2 0 15,-9 8 0-15,-8 1 0 16,-7 4 1-16,-5-3 0 15,2 1 0-15,-1-1-1 16,11-3 0-16,7-4 1 0,10-2-1 16,13-2 1-16,7-5 0 15,4 1 0-15,8-1 2 16,8-2 0-16,2 2 0 0,2-2 2 16,2 4 0-16,2-1 0 15,5 0-1-15,-1 3 0 16,9-1-1-16,-5 1-1 15,8 0-3-15,0-1-3 0,3 3-7 16,-3-8-16-16,3-2-55 16,8 2-3-16,3-8-6 15,1-3-4-15</inkml:trace>
          <inkml:trace contextRef="#ctx0" brushRef="#br0" timeOffset="7909.802">2319 7304 66 0,'-14'-13'71'15,"14"13"-2"-15,1-11-27 16,-1 11-16-16,0 0-3 16,8-10-4-16,-8 10-3 0,20-5-1 15,-4 3-2-15,7 1 2 16,9-3 2-16,6 0-3 16,11-2-1-16,16-1-1 0,11-3 0 15,17-1-2-15,13-2-2 16,14 1-1-16,2-2-4 15,8 1-2-15,-1 1-3 16,-4-1-1-16,-13-2-2 16,-15 6-1-16,-18-1-5 0,-16 4-7 15,-17-3-20-15,-18 0-43 16,-5 2-1-16,-23 7-5 16,0-21-4-16</inkml:trace>
        </inkml:traceGroup>
        <inkml:traceGroup>
          <inkml:annotationXML>
            <emma:emma xmlns:emma="http://www.w3.org/2003/04/emma" version="1.0">
              <emma:interpretation id="{AE8CFF88-3D4E-4C16-A092-523CAD6D4653}" emma:medium="tactile" emma:mode="ink">
                <msink:context xmlns:msink="http://schemas.microsoft.com/ink/2010/main" type="inkWord" rotatedBoundingBox="14263,8370 18040,8303 18062,9568 14286,9635"/>
              </emma:interpretation>
              <emma:one-of disjunction-type="recognition" id="oneOf4">
                <emma:interpretation id="interp20" emma:lang="en-IN" emma:confidence="0">
                  <emma:literal>Social</emma:literal>
                </emma:interpretation>
                <emma:interpretation id="interp21" emma:lang="en-IN" emma:confidence="0">
                  <emma:literal>social</emma:literal>
                </emma:interpretation>
                <emma:interpretation id="interp22" emma:lang="en-IN" emma:confidence="0">
                  <emma:literal>Sociol</emma:literal>
                </emma:interpretation>
                <emma:interpretation id="interp23" emma:lang="en-IN" emma:confidence="0">
                  <emma:literal>Solia</emma:literal>
                </emma:interpretation>
                <emma:interpretation id="interp24" emma:lang="en-IN" emma:confidence="0">
                  <emma:literal>Socials</emma:literal>
                </emma:interpretation>
              </emma:one-of>
            </emma:emma>
          </inkml:annotationXML>
          <inkml:trace contextRef="#ctx0" brushRef="#br0" timeOffset="8806.69">4705 6701 55 0,'40'-37'85'16,"-8"-2"-3"-16,-12 7-5 15,-10 3-3-15,-9 0-53 16,-2 15-16-16,-15 8 0 0,-8 6 1 15,-7 8 0-15,-7 13 0 16,-3 10 1-16,-4 12 0 16,2 7 0-16,6 7 0 15,13 4-3-15,13 1 0 0,8 0-2 16,9-1-1-16,16-3 0 16,11-1 0-16,3-1-1 15,0 1 0-15,-5 0 0 16,-10 0-1-16,-9 0-1 0,-13-2 1 15,-16 2-1-15,-17-1 0 16,-17-4 0-16,-12-5 1 16,-11-7 1-16,-9-7-1 0,0-9 2 15,7-7-2-15,3-12-3 16,16-5-10-16,11-11-26 16,14-17-40-16,14-9-2 15,13-4-6-15,6-7-6 0</inkml:trace>
          <inkml:trace contextRef="#ctx0" brushRef="#br0" timeOffset="9198.659">4891 7210 66 0,'34'9'86'16,"-10"7"-3"-16,-11 1-5 15,-6 6-1-15,-27 4-64 16,5 7-1-16,-4 6-2 0,-9 3-3 16,3 1-1-16,-2 1-3 15,5-4 0-15,8-3-1 16,8-7 0-16,6-6 0 0,23-12-2 16,12-5 2-16,8-8-1 15,5-6 2-15,6-12-1 16,-2-5 1-16,-1-7 0 15,-5-6 0-15,-10-4 0 0,-9-3-1 16,-13-3 1-16,-4-3-1 16,-12 4 0-16,-16 1-1 15,-9 4 0-15,-11 10-1 16,-7 6 1-16,-6 7-4 16,0 12-4-16,-5 1-16 0,6 2-59 15,12 7 0-15,13 1-7 16,11-2-6-16,14-4-1 0</inkml:trace>
          <inkml:trace contextRef="#ctx0" brushRef="#br0" timeOffset="9658.5281">5796 7060 54 0,'45'-12'90'16,"-13"3"-3"-16,-11-1-7 0,-21 10 1 15,-27-6-58-15,9 10-5 16,-7 7-3-16,-12 7-6 16,-2 8-3-16,-8 7 0 0,-8 11-1 15,-1 4-1-15,5 4-1 16,4 3-1-16,8-3-2 16,14-1 0-16,11-5 1 15,14-5-1-15,16-11 0 16,22-5 1-16,11-10 0 0,12-5-1 15,10-8 2-15,7-4-1 16,2-12 0-16,4-7-1 16,-4-7 1-16,1-4-1 15,-7-5 0-15,-4-5 1 0,-8-2-1 16,-5-3 1-16,-10 3-1 16,-8 4 1-16,-7 4 1 15,-12 9 0-15,-6 8 0 0,-14 19-1 16,0 0 1-16,-7 4 0 15,-13 20 0-15,-4 8-1 16,0 5 0-16,-1 4-1 16,3 4-2-16,3-4-4 0,11 2-10 15,4-11-21-15,-12-6-49 16,25-8-1-16,13-9-6 16,3-9-7-16</inkml:trace>
          <inkml:trace contextRef="#ctx0" brushRef="#br0" timeOffset="9800.0498">6668 7193 53 0,'19'-46'88'16,"-6"1"-2"-16,-6 4-6 0,-3 6-3 15,4-1-56-15,-6 17-30 16,1 0-60-16,0 7-6 16,-3 12-9-16,8-15-6 15</inkml:trace>
          <inkml:trace contextRef="#ctx0" brushRef="#br0" timeOffset="10485.7979">7079 7133 82 0,'0'0'89'0,"0"0"-6"15,0 0-4-15,-5 3-2 16,-16 14-61-16,-8-6-10 15,-1 2 1-15,-11 8-2 16,1 3-1-16,1 2 1 0,6 4-1 16,2-4-1-16,9-1-1 15,10-5-1-15,12-5-2 16,8-7 0-16,15-7-1 0,8-2 1 16,5-11 0-16,3-8 1 15,0-5 0-15,-1-3 2 16,-2 0 1-16,-8 4 1 15,-7 3-1-15,-6 3 1 16,-15 18-1-16,12-10 0 0,-12 10 0 16,-8 19-1-16,-4 0-1 15,3 1 0-15,-2 3-1 16,4 3 1-16,7-7-1 0,0-4 1 16,18-7-1-16,6-7 0 15,8-2 0-15,7-11 0 16,7-12 0-16,4-5 0 0,1-6 0 15,0-8 0-15,0-7-1 16,-1-6 1-16,-4-3 0 16,-4-6 1-16,-3-3 0 15,-1-3-1-15,-7-2 1 0,-4 3-1 16,-7 5 1-16,-4 6 0 16,-8 8 0-16,-7 12 0 15,-5 13 0-15,-11 13 1 16,-13 13 0-16,-9 17 0 0,-6 20 1 15,-8 12 0-15,-4 14 1 16,-4 9-4-16,4 10 0 16,4 4 0-16,12-3 0 0,12-3 0 15,18-5 0-15,9-8 0 16,20-9 0-16,12-8 0 16,12-10 0-16,9-12 0 15,7-6 0-15,-1-10 0 0,3-9 0 16,-7-3-6-16,-6-2-9 15,-14-11-18-15,-35 13-53 16,15-17-3-16,-15 17-5 16,-20-6-5-16</inkml:trace>
        </inkml:traceGroup>
      </inkml:traceGroup>
    </inkml:traceGroup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4:19.2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E3C91DE-DB1C-4393-9B98-67B09579B147}" emma:medium="tactile" emma:mode="ink">
          <msink:context xmlns:msink="http://schemas.microsoft.com/ink/2010/main" type="inkDrawing" rotatedBoundingBox="12222,11328 12587,13472 12415,13501 12050,11357" semanticType="callout" shapeName="Other">
            <msink:sourceLink direction="with" ref="{D1FAC577-3F00-4999-B95D-296BBB67E881}"/>
            <msink:sourceLink direction="with" ref="{D16671D8-0D5F-4BFE-B41B-8ADC64E67CD1}"/>
          </msink:context>
        </emma:interpretation>
      </emma:emma>
    </inkml:annotationXML>
    <inkml:trace contextRef="#ctx0" brushRef="#br0">1857 9496 13 0,'-4'-14'95'0,"4"14"-3"15,-10-16-5-15,10 16-4 16,0 0-2-16,-13 0-64 0,13 12-5 15,8 13-2-15,2 11-3 16,4 16 0-16,2 19 0 16,4 15-7-16,5 19 0 15,0 12 0-15,7 11 0 0,-2 10 0 16,2 8 0-16,1 0 0 16,-3 3 0-16,1-12 0 15,-3-6 0-15,0-9 0 16,-10-9 0-16,-1-16 0 0,-12-14 0 15,1-10 0-15,-6-15-7 16,-7-9-10-16,-8-15-4 16,-1-11-7-16,-12-6-37 15,7-20-21-15,0-24-3 0,-1-14-2 16,0-16 1-16</inkml:trace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4:20.65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8E74EF3-1DB1-4BEB-AE6C-80DA6CE2AC96}" emma:medium="tactile" emma:mode="ink">
          <msink:context xmlns:msink="http://schemas.microsoft.com/ink/2010/main" type="writingRegion" rotatedBoundingBox="11232,14487 18905,14696 18841,17020 11169,16811"/>
        </emma:interpretation>
      </emma:emma>
    </inkml:annotationXML>
    <inkml:traceGroup>
      <inkml:annotationXML>
        <emma:emma xmlns:emma="http://www.w3.org/2003/04/emma" version="1.0">
          <emma:interpretation id="{9FB12F5C-1CC9-45E3-B2C1-B91D8192981D}" emma:medium="tactile" emma:mode="ink">
            <msink:context xmlns:msink="http://schemas.microsoft.com/ink/2010/main" type="paragraph" rotatedBoundingBox="11232,14487 18905,14696 18841,17020 11169,168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9AB106C-AF2F-49BA-9822-71484D19FFF0}" emma:medium="tactile" emma:mode="ink">
              <msink:context xmlns:msink="http://schemas.microsoft.com/ink/2010/main" type="line" rotatedBoundingBox="11232,14487 18905,14696 18841,17020 11169,16811"/>
            </emma:interpretation>
          </emma:emma>
        </inkml:annotationXML>
        <inkml:traceGroup>
          <inkml:annotationXML>
            <emma:emma xmlns:emma="http://www.w3.org/2003/04/emma" version="1.0">
              <emma:interpretation id="{92FF1C29-4145-44C0-9EC0-B82E246054D5}" emma:medium="tactile" emma:mode="ink">
                <msink:context xmlns:msink="http://schemas.microsoft.com/ink/2010/main" type="inkWord" rotatedBoundingBox="11232,14487 18905,14696 18841,17020 11169,16811"/>
              </emma:interpretation>
              <emma:one-of disjunction-type="recognition" id="oneOf0">
                <emma:interpretation id="interp0" emma:lang="en-IN" emma:confidence="0">
                  <emma:literal>Technology</emma:literal>
                </emma:interpretation>
                <emma:interpretation id="interp1" emma:lang="en-IN" emma:confidence="0">
                  <emma:literal>technology</emma:literal>
                </emma:interpretation>
                <emma:interpretation id="interp2" emma:lang="en-IN" emma:confidence="0">
                  <emma:literal>Technologic</emma:literal>
                </emma:interpretation>
                <emma:interpretation id="interp3" emma:lang="en-IN" emma:confidence="0">
                  <emma:literal>Technologies</emma:literal>
                </emma:interpretation>
                <emma:interpretation id="interp4" emma:lang="en-IN" emma:confidence="0">
                  <emma:literal>technologic</emma:literal>
                </emma:interpretation>
              </emma:one-of>
            </emma:emma>
          </inkml:annotationXML>
          <inkml:trace contextRef="#ctx0" brushRef="#br0">2187 12959 18 0,'-61'9'80'16,"4"-5"3"-16,8 0-1 0,3-4-26 15,15 3-18-15,4 6-7 16,7 12-10-16,1 20-4 16,-2 14-5-16,-1 17-2 15,-1 19-4-15,-4 14-1 0,-2 11-1 16,-11 14-2-16,-3 3 0 16,-3-3 0-16,-2-7-1 15,6-12-5-15,2-19-10 16,9-10-66-16,15-15-2 0,12-31-5 15,4-23-6-15,16-25-4 16</inkml:trace>
          <inkml:trace contextRef="#ctx0" brushRef="#br0" timeOffset="380.3217">2075 13869 25 0,'26'12'98'15,"3"-5"-5"-15,2-7-4 16,11-8-5-16,3-17-4 16,6-50-70-16,2 35-9 0,11-7-1 15,0-2 0-15,-1-5-1 16,-4 0 0-16,-8 4 1 16,-10 0 0-16,-12 9-1 15,-6 7-1-15,-18 5 0 0,-6 10 1 16,-19 12 1-16,-15 7 1 15,-11 17 0-15,-14 17 3 16,-8 15-1-16,-6 12 2 16,0 14 0-16,-2 10 0 0,6 6-1 15,3 1-1-15,15-2-1 16,9-9-1-16,17-13 0 16,16-15 0-16,15-15 0 15,24-17-3-15,17-21-4 16,25-8-11-16,4-15-37 0,16-17-32 15,5-7-3-15,-1-9-7 16,-3 0-6-16</inkml:trace>
          <inkml:trace contextRef="#ctx0" brushRef="#br0" timeOffset="-221.1258">1022 13111 41 0,'-50'22'99'0,"10"-10"-5"16,20-4-6-16,20-8-4 15,14-8-1-15,-14-11-81 0,63-1 0 16,33-4-1-16,20-1 2 16,24-1-1-16,13-3 0 15,11 6-1-15,-1-3-3 0,-2 7-5 16,-15 0-5-16,-11 6-10 15,-26 1-16-15,-18 2-22 16,-23 8-21-16,-26 0-11 16,-23 2-3-16,-19 0 5 15</inkml:trace>
          <inkml:trace contextRef="#ctx0" brushRef="#br0" timeOffset="1058.6167">3369 13542 54 0,'26'-15'87'0,"-10"-2"1"15,-11 5-7-15,-5 12-1 16,-10-7-46-16,-15 9-19 0,-12 15-2 16,-9 11-3-16,-9 14 0 15,-9 9-1-15,-4 11 0 16,-5 6-2-16,2 3-1 16,4-2-1-16,9-4-2 0,14-10-3 15,17-7 0-15,14-15 0 16,17-19 0-16,28-14 0 15,19-17-7-15,23-13-4 16,10-20-7-16,13-8-9 0,1-12-5 16,9-7 0-16,-9-10-2 15,-2-6 7-15,-2-1 4 16,-12-10 9-16,-1 2 11 0,-10-8 13 16,0 6 8-16,-15 2 4 15,3 12 1-15,-15 12 2 16,-6 14-1-16,-11 20-3 15,-9 11-3-15,-11 22-3 16,-7 11-3-16,-11 27-3 0,-10 15-1 16,-6 14-3-16,-9 14-3 15,-4 13 0-15,-9 13 0 16,0 11 0-16,-6 6-2 16,-7 4 1-16,0-1 0 0,-2-2-1 15,4-11 0-15,7-13 0 16,8-17 0-16,13-20-1 15,12-19 1-15,14-21-1 16,6-13 0-16,24-29 1 0,7-10-1 16,12-14 2-16,9-2-1 15,9-8 1-15,-1 1-1 16,11 6 1-16,-1 7 0 0,1 10 0 16,-4 14 0-16,-4 11-1 15,-9 11 0-15,-5 10 1 16,-7 12 0-16,-11 10-1 15,-10 3 1-15,-6 7-1 0,-7-3-1 16,-3 2-1-16,-3-7-6 16,8 1-12-16,-6 7-56 15,6-29-11-15,8-10-3 16,3-6-7-16,1-14-2 0</inkml:trace>
          <inkml:trace contextRef="#ctx0" brushRef="#br0" timeOffset="3173.0718">4663 13370 26 0,'11'-19'97'16,"-11"19"-5"-16,24-11-4 15,-24 11-5-15,16 11-2 0,-21 10-73 16,5 4-5-16,0 8-1 16,0 8-1-16,-7 8-1 15,-6 1 1-15,-10 3 0 0,-3-3-1 16,1-1 1-16,1-10-1 15,-2-6 0-15,8-9 0 16,8-12 0-16,10-12 0 16,0 0-1-16,19-19-1 15,6-8 2-15,6-8 0 0,7-5 0 16,5-9-1-16,2 3 1 16,1-2 1-16,1 5 1 15,0 6 0-15,-3 6-1 16,-4 9 1-16,-5 10 0 15,-4 12 1-15,-7 3 0 0,-4 16-1 16,-6 9 1-16,-9 8-1 16,-4 4 0-16,-1 0-1 15,0 4-1-15,-1-4 0 16,1-5 0-16,3-7 0 0,7-7-1 16,9-13-1-16,11-6 1 15,6-6-1-15,7-13 1 16,5-9-1-16,-1-7 1 0,1-2 0 15,-2-7 0-15,-5 0 0 16,-8-1 2-16,-8 5 1 16,-5 2 0-16,-5 7 1 15,-7 9 0-15,-7 7-1 0,-1 13 1 16,-13 3-1-16,-2 16-2 16,-4 8 0-16,-3 9 0 15,-3 2 0-15,5 5 0 0,3-4 0 16,6-3 0-16,7-7 0 15,4-2 0-15,4-12 0 16,14-5 0-16,-2-10 0 16,0-4-3-16,0-8 0 0,-7-8 0 15,-5-5 1-15,-4-2 1 16,-8-5 1-16,-12-4 1 16,0 1 0-16,-4-4 1 15,2-5 1-15,1-4-1 0,9-5-1 16,9-1 1-16,3-6-2 15,18 0 0-15,8 0 0 16,11 1 0-16,6 0 0 16,13 10 0-16,2 2 0 0,1 7 0 15,2 4 0-15,-2 9 0 16,2 6 0-16,-5 10 0 16,-4 9 0-16,-9 8 0 15,-5 15 0-15,-12 16 0 0,-5 13 0 16,-15 16 0-16,-6 11 0 15,-8 14 0-15,-16 6 0 16,-7 11 0-16,-4-3 0 16,1 2 0-16,-3-7 0 0,10-9 0 15,6-13 0-15,14-10 0 16,6-16 0-16,13-16 0 16,14-16 0-16,6-15 0 15,7-8 0-15,1-18 0 0,5-9 0 16,-6-12 0-16,-2-6 0 15,-3-7 0-15,-7 2 0 16,-5-1 0-16,-10 9 0 0,-4 2 0 16,0 10 0-16,-8 10 0 15,0 4 0-15,0 19 0 16,-14-2 0-16,4 8 0 16,2 13 0-16,-2 7 0 0,1 4 0 15,3 4 0-15,6 0 0 16,0 0 0-16,10-1 0 15,9-6 0-15,3-8 0 16,11-2 0-16,4-9 0 0,9-7 0 16,-2-1 0-16,3-7 0 15,1-10 0-15,-8-3 0 16,-3-4 0-16,-12-3 0 0,-13-1 0 16,-11-3 0-16,-9 6 0 15,-21-3 0-15,-10 7 0 16,-9 3 0-16,-4 4 0 15,-6 3 0-15,8 4 0 0,5 3 0 16,12 0 0-16,7 2 0 16,26 2 0-16,0 0 0 15,2-19 0-15,26 9 0 16,13-5 0-16,12-4 0 0,13-4 0 16,12-1 0-16,9-8 0 15,4 1 0-15,3-5 0 16,-1 0 0-16,-5 0 0 15,-6 5-3-15,-10-2 1 0,-13 8 0 16,-9 4 2-16,-15 6-1 16,-17 5 1-16,-18 10 0 15,0 0 1-15,-18 0 0 16,-16 5 0-16,-7 6 0 0,-5 4 0 16,-4 2 2-16,6-2-3 15,4-1 0-15,9-2 0 16,6 1 0-16,9-1 0 15,10 3 0-15,6 3 0 16,2 4 0-16,6 9 0 0,4 12 0 16,4 9 0-16,0 11 0 15,3 10 0-15,-3 11 0 16,0 8 0-16,-2 14 0 0,-3 9 0 16,-1 10 0-16,-8 6 0 15,-2 2 0-15,-8 1 0 16,-9-2 0-16,-11-8 0 0,-10-13 0 15,-14-18 0-15,-10-14 0 16,-6-21-2-16,-2-17 0 16,-5-19 1-16,7-20 0 15,3-13 1-15,10-24 0 0,15-20 1 16,16-15 0-16,16-16-1 16,11-16 0-16,19-8 0 15,20-12-1-15,10-5 1 16,17-4 0-16,11 1 0 0,6 2 0 15,8 7 1-15,2 3-1 16,1 8 1-16,-1 13 2 16,-7 12-3-16,-5 16 0 0,-10 16 0 15,-11 15 0-15,-8 17 0 16,-12 18 0-16,-11 9 0 16,-17 22 0-16,-7 8 0 15,-8 9 0-15,-1 2 0 0,-9-2 0 16,3 0 0-1,7-9 0-15,8-8 0 0,13-13 0 16,12-10 0-16,10-6 0 16,7-15 0-16,3-12 0 15,6-10 0-15,-1-9 0 0,-3-9 0 16,-1-5 0-16,-5-5 0 16,-2 0 0-16,-5 1 0 15,-2 10 0-15,-9 7 0 16,-6 13 0-16,-7 13 0 0,-18 22 0 15,10 10 0-15,-14 27 0 16,-14 21 0-16,-11 11 0 16,-7 18 0-16,-5 15 0 15,-6 10 0-15,2 9 0 0,1 5 0 16,8 0 0-16,12-1 0 16,6-3 0-16,17-9 0 15,5-10 0-15,19-17 0 0,14-10 0 16,13-23 0-16,5-16 0 15,4-17 0-15,9-19 0 16,2-16 0-16,5-12 0 16,-20-22-51-16,3-16-42 0,-11-11-1 15,-14-9-6-15,-13-6-6 16</inkml:trace>
        </inkml:traceGroup>
      </inkml:traceGroup>
    </inkml:traceGroup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4:24.76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05B5D17-C5D2-4E03-8C71-51FDA2B9114E}" emma:medium="tactile" emma:mode="ink">
          <msink:context xmlns:msink="http://schemas.microsoft.com/ink/2010/main" type="inkDrawing" rotatedBoundingBox="5161,13888 7108,10994 8282,11785 6335,14678" semanticType="callout" shapeName="Other">
            <msink:sourceLink direction="to" ref="{D1FAC577-3F00-4999-B95D-296BBB67E881}"/>
            <msink:sourceLink direction="from" ref="{7713EEE0-98A1-4E74-9590-24FF4D23625B}"/>
          </msink:context>
        </emma:interpretation>
      </emma:emma>
    </inkml:annotationXML>
    <inkml:trace contextRef="#ctx0" brushRef="#br0">1682-18 79 0,'13'-10'85'16,"-13"10"-5"-16,0 0-5 16,0 0-1-16,13 0-66 0,-13 16-6 15,-5 17-1-15,-12 20 0 16,-5 16 0-16,-9 25 2 15,-15 24-1-15,-17 26 0 0,-12 19 0 16,-17 22 0-16,-17 15 0 16,-14 11 0-16,-7 8 1 15,-15-2 1-15,0-4 1 16,0-17 1-16,12-18 0 0,13-26 0 16,14-29-4-16,27-29-6 15,12-33-19-15,18-29-55 16,35-32-3-16,14-26-6 0,20-27-8 15</inkml:trace>
    <inkml:trace contextRef="#ctx0" brushRef="#br0" timeOffset="453.9844">922 447 13 0,'-36'1'92'16,"4"-1"-2"-16,-2 0-6 16,9-6-5-16,1-11-1 15,-2 1-73-15,22-4-3 0,4-1-1 16,18-3 0-1,7-2 0-15,11-4 1 0,13-2 0 16,12-1 2-16,12-3 0 16,7 1 0-16,9-1 1 0,6 0-1 15,3-1-1-15,-2 3 0 16,1 1 0-16,-7 5 0 16,-5 3 0-16,-10 7 0 15,-2 6 1-15,-11 8 0 0,-9 10 0 16,-6 18-1-16,-13 14 0 15,-6 17 1-15,-13 15-4 16,-3 11 0-16,-11 7 0 0,-2 5 0 16,-6 0-3-16,-1 1-10 15,-4 11-42-15,2-21-31 16,4-6-2-16,-6-7-7 16,1-6-7-16</inkml:trace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4:27.11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75E4A89-CF8D-495B-8EC2-786F23CACD88}" emma:medium="tactile" emma:mode="ink">
          <msink:context xmlns:msink="http://schemas.microsoft.com/ink/2010/main" type="writingRegion" rotatedBoundingBox="2162,15539 12755,10869 13333,12179 2740,16850"/>
        </emma:interpretation>
      </emma:emma>
    </inkml:annotationXML>
    <inkml:traceGroup>
      <inkml:annotationXML>
        <emma:emma xmlns:emma="http://www.w3.org/2003/04/emma" version="1.0">
          <emma:interpretation id="{B87F7E5D-675A-4C53-B952-F1ACFA2E530F}" emma:medium="tactile" emma:mode="ink">
            <msink:context xmlns:msink="http://schemas.microsoft.com/ink/2010/main" type="paragraph" rotatedBoundingBox="2162,15539 12755,10869 13333,12179 2740,168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484E44-53FC-42B2-9851-ACD81992CB34}" emma:medium="tactile" emma:mode="ink">
              <msink:context xmlns:msink="http://schemas.microsoft.com/ink/2010/main" type="line" rotatedBoundingBox="2162,15539 12755,10869 13333,12179 2740,16850"/>
            </emma:interpretation>
          </emma:emma>
        </inkml:annotationXML>
        <inkml:traceGroup>
          <inkml:annotationXML>
            <emma:emma xmlns:emma="http://www.w3.org/2003/04/emma" version="1.0">
              <emma:interpretation id="{7713EEE0-98A1-4E74-9590-24FF4D23625B}" emma:medium="tactile" emma:mode="ink">
                <msink:context xmlns:msink="http://schemas.microsoft.com/ink/2010/main" type="inkWord" rotatedBoundingBox="2162,15539 9768,12186 10345,13496 2740,16850">
                  <msink:destinationLink direction="from" ref="{B05B5D17-C5D2-4E03-8C71-51FDA2B9114E}"/>
                </msink:context>
              </emma:interpretation>
              <emma:one-of disjunction-type="recognition" id="oneOf0">
                <emma:interpretation id="interp0" emma:lang="en-IN" emma:confidence="0">
                  <emma:literal>Environment</emma:literal>
                </emma:interpretation>
                <emma:interpretation id="interp1" emma:lang="en-IN" emma:confidence="0">
                  <emma:literal>Environrnat</emma:literal>
                </emma:interpretation>
                <emma:interpretation id="interp2" emma:lang="en-IN" emma:confidence="0">
                  <emma:literal>Environrnab</emma:literal>
                </emma:interpretation>
                <emma:interpretation id="interp3" emma:lang="en-IN" emma:confidence="0">
                  <emma:literal>Enviwnrnat</emma:literal>
                </emma:interpretation>
                <emma:interpretation id="interp4" emma:lang="en-IN" emma:confidence="0">
                  <emma:literal>Environrneut</emma:literal>
                </emma:interpretation>
              </emma:one-of>
            </emma:emma>
          </inkml:annotationXML>
          <inkml:trace contextRef="#ctx0" brushRef="#br0">2446 240 37 0,'16'0'96'16,"-16"0"-4"-16,9 14-5 0,-7-1-4 16,-1 5-3-16,37 0-75 15,-32 7-5-15,1 3 0 16,2 6 0-16,3 0 2 16,0 4 0-16,2-3 0 0,1 1 1 15,-1-5 0-15,5-6 0 16,-1-6 1-16,-1-5 0 15,0-12-2-15,4-2 1 16,3-17-2-16,-2-9 1 0,1-7-2 16,1-9 0-16,-1-10 0 15,1-2 0-15,-1-8-2 16,0 2-9-16,-6-5-11 0,2-4-42 16,-1 10-22-16,0 7-5 15,1 3-6-15,-7 7-3 16</inkml:trace>
          <inkml:trace contextRef="#ctx0" brushRef="#br0" timeOffset="202.0356">3193-161 19 0,'20'16'95'0,"1"5"-1"16,-1 4-5-16,-4 4-7 15,-1 9-1-15,0 6-72 16,-6 2-4-16,1 6-2 0,-5-2-3 15,-5 1-1-15,-1-8-5 16,-3-6-10-16,-7 4-57 16,10-24-8-16,1-17-5 15,0 0-7-15,9-15-2 0</inkml:trace>
          <inkml:trace contextRef="#ctx0" brushRef="#br0" timeOffset="1507.369">3595 79 31 0,'16'8'92'0,"1"-7"-2"0,0-6-6 16,1-10-5-16,4-48-19 16,-2 33-50-16,3 0-2 15,-1-4-4-15,1 3-2 0,-5 0 0 16,-2 4 0-16,0 1 0 15,-7 1 1-15,2 8 0 16,-7 3 0-16,-4 14 0 16,7-11 0-16,-7 11 0 0,5 10 0 15,2 8-1-15,-5 8 0 16,2 3 0-16,2 8-1 16,6 0 1-16,-3 3-1 15,5-4 0-15,0-6 0 0,4-4-1 16,3-9 0-16,2-9 0 15,1-8-2-15,0-7 0 16,3-11-1-16,-1-8 0 16,-1-8 0-16,1-4 0 0,-4-9 0 15,-1-1 2-15,0-2 1 16,-5 3 1-16,-1-3 1 16,-2 3 1-16,-3 10 0 0,-1 4 1 15,-5 9 1-15,0 6-1 16,-4 18-2-16,0 0 1 15,0 0-1-15,0 11-1 16,-1 11-1-16,1 6 0 0,0 4 0 16,-3 3-1-16,3 1 1 15,4-2-1-15,7-6 0 16,5-2 2-16,5-9 0 16,3-5-1-16,3-9 0 0,5-3 1 15,-1-7-1-15,-3-8 0 16,-1-6 2-16,-7-1-2 15,-5-5-2-15,-10 2 2 0,-5 2 2 16,-16 1-2-16,-6 1 0 16,-9 4 0-16,-5 2 0 15,1 6 0-15,-3 0 0 16,5-3-7-16,6 2-5 16,3-5-6-16,12 0-5 0,4-9-5 15,8 2-1-15,13-6-2 16,7 1 5-16,12-2 4 15,-2-4 10-15,10 6 10 16,-5-1 10-16,12 2 10 0,-6 3 4 16,-2 5 3-16,-1 6 1 15,5 5-3-15,-4 7-3 16,-3 8-4-16,3 14-5 16,-7 5-3-16,-3 8-3 0,-6 5-2 15,-5 6 0-15,-4 2 0 16,-8-1-2-16,-5-2 0 15,-2-4 0-15,-3-4 0 16,-8-6 0-16,5-5 0 0,-4-7 0 16,2-7-1-16,9-12 2 15,-15 2-1-15,8-9 1 16,5-10 0-16,0-12 1 0,2-4-1 16,0-9-2-16,3-7 0 15,5-2 0-15,4 2 0 16,0 1 0-16,4 1 0 15,4 12 0-15,-1 3 0 0,-3 13 0 16,2 4 0-16,0 10 0 16,1 5 0-16,-5 7 0 15,2 8 0-15,-4 5 0 16,0 5 0-16,-1 3 0 0,1 3 0 16,-4-2 0-16,5 1 0 15,-4-4 0-15,2-2 0 16,-3-6 0-16,2-2 0 15,-10-16 0-15,16 17 0 0,-16-17 0 16,0 0 0-16,0 0 0 16,0 0 0-16,4-14 0 15,-4 0 0-15,0 0 0 0,0-8 0 16,0 4-4-16,-2-10-20 16,4-10-47-16,-2 14-17 15,2 3-4-15,-2-3-6 16,2 5-1-16</inkml:trace>
          <inkml:trace contextRef="#ctx0" brushRef="#br0" timeOffset="361.5154">3450-396 41 0,'0'0'96'0,"-8"-1"-4"15,8 1-12-15,-17 11-14 0,17-11-33 16,-4 19-112-16,4-5-6 16,4 6-6-16,4 3-5 15</inkml:trace>
          <inkml:trace contextRef="#ctx0" brushRef="#br0" timeOffset="-940.6076">1007 7 0 0,'-20'-6'82'0,"-11"3"1"0,-9 3-5 16,-10 8-5-16,-7 6-1 15,-1 5-70-15,-2 6 2 16,-5 4 2-16,5 6 2 15,0 3 0-15,2 1 1 0,6 0 1 16,5 0-2-16,9-4 0 16,6-2-3-16,12-4-2 15,8-4-2-15,9-6 0 0,3-5-1 16,10-6 1-16,6-3-1 16,0-2 0-16,0-3 0 15,1 3 0-15,-3 0 0 16,-14-3 0-16,13 18 0 0,-14 1 0 15,-14 7 0-15,-6 4 3 16,-5 9 0-16,-9 7 1 16,-2 8 0-16,-4 2 0 15,1 2 1-15,3 1-1 0,4-4-1 16,9-2-1-16,6-5 0 16,10-7-1-16,6-8 0 15,5-8 1-15,16-7-1 16,13-10 1-16,5-8-1 0,8 0 1 15,8-11 0-15,4-1-1 16,4-1 1-16,1 0-2 16,-6 0 0-16,-3 7 0 15,-8 3 0-15,-6 3 0 16,-6 0-2-16,-11 8 2 0,-9 4 0 16,-10 1 0-16,-3 8 0 15,-11 3 0-15,-13 4 0 16,-7 6 0-16,-8-2 0 0,-5 7 0 15,-3 0 0-15,3 2 0 16,-2 0 0-16,6 0 0 16,11 1 0-16,10-1 2 15,10-3-2-15,9-3 0 0,18-5 0 16,13-8 0-16,15-6 0 16,14-10-3-16,7-6 1 15,10-11 0-15,4-12-1 16,8-8-2-16,1-11-1 0,1-2-4 15,-7-10-8-15,5-3-19 16,3 1-47-16,-15-6-2 16,-8 0-4-16,-4 0-6 15</inkml:trace>
          <inkml:trace contextRef="#ctx0" brushRef="#br0" timeOffset="-345.5965">1613 734 17 0,'-31'0'82'0,"3"-5"3"16,4 0-3-16,1-9-7 0,11 4-42 15,1-4-8-15,10-3-7 16,1 4-5-16,7-1-4 16,8 2-2-16,3 5-2 15,5 7-1-15,1 4-1 0,0 11-1 16,1 10-1-16,-3 7-1 15,-4 7 0-15,-2 5 1 16,-1 2 0-16,-7-2 0 16,-4 0 1-16,-4-5 1 0,0-6 1 15,0-10 0-15,-2-6 0 16,2-17 0-16,0 0 0 16,0 0-1-16,4-31 0 15,7-4-1-15,1-11-1 0,6-5 0 16,2-5-1-16,2 4 0 15,5 0 1-15,-3 5-1 16,5 10 0-16,1 6 0 0,0 11 0 16,-1 10 0-16,2 8 1 15,-3 5-1-15,1 12 0 16,-5 7 1-16,-6 4-1 16,1 4-1-16,-1 2-2 0,-1 0-6 15,-6-7-13-15,2-1-60 16,1-5-5-16,0-8-4 15,0-10-5-15,-2-5-3 16</inkml:trace>
          <inkml:trace contextRef="#ctx0" brushRef="#br0" timeOffset="2370.643">5378-895 10 0,'0'0'91'0,"14"7"3"15,-14-7-8-15,14-12-5 16,-7 1 0-16,-7-4-68 16,19 6-9-16,-3 1-2 15,3 6-1-15,-1 2 0 0,3 9 0 16,-7 6-1-16,0 8 1 15,-2 3 1-15,-4 8-1 16,-7 0 1-16,2 2-1 16,-3 0 1-16,-3-4 0 15,-1-5 1-15,-4-3 0 0,0-6 0 16,8-18 1-16,-5 13-1 16,5-13 0-16,0-13-1 15,4-7-1-15,5-10 0 16,5-4-2-16,3-7 0 0,-1-5-1 15,6-2 1-15,-4 2-1 16,4 1 0-16,-1 7 1 16,3 5 0-16,-5 10 1 0,-3 6-1 15,0 7 1-15,2 7 1 16,-8 3-1-16,5 9 1 16,-3 6 0-16,0 3-1 15,-1 2 1-15,2 1-1 16,-6 3 1-16,4-2-1 0,-6-3 0 15,1-2 0-15,-2-2 1 16,-2-4-1-16,-2-11 1 16,0 0 0-16,0 0 0 0,12-6 0 15,-6-10-1-15,3-3 1 16,1-9-1-16,0-2 1 16,4-5-1-16,0 2-1 0,0-1 1 15,1 5 0-15,-2 2-1 16,2 7 1-16,2 6 0 15,-6 8 1-15,6 6-1 16,-6 9 1-16,2 8-1 0,-3 5 1 16,1 3 0-16,-3 2-1 15,6 3-2-15,-7-1-6 16,10-1-12-16,-7 7-43 16,6-16-22-16,-3-4-5 0,2-9-6 15,0-5-4-15</inkml:trace>
          <inkml:trace contextRef="#ctx0" brushRef="#br0" timeOffset="3499.9054">6356-1188 16 0,'10'-16'91'0,"2"4"-1"15,1-7-8-15,1-5-9 16,-3-4-1-16,5-2-74 15,-8-4-4-15,4 1 2 0,-5 3 1 16,-6 2 2-16,-1 9 4 16,-4 3 3-16,-6 12 1 15,-8 4 1-15,-2 18 0 16,-4 8-2-16,0 8-1 0,-4 11-2 16,2 4-1-16,3 1-1 15,2 1 1-15,6-3-1 16,8-7 0-16,7-5 0 15,2-9-1-15,10-6 0 0,7-11 1 16,5-8-1-16,8-4 0 16,0-11 0-16,6-8 0 15,-5-7-1-15,5-2 2 16,-5-4-1-16,-5-3 0 0,-1 1 1 16,-5 1 1-16,-4 5 0 15,-7 4 1-15,1 5 0 16,-5 4 0-16,-7 17 0 15,13-10-1-15,-13 10 0 0,7 10 0 16,-4 5-1-16,-1 3-1 16,0 4 1-16,2-2-1 15,-3 1 0-15,2 0 0 16,1-7 0-16,0-1 0 0,-4-13 1 16,23 9-1-16,-5-9 1 15,0-9 0-15,1-5 0 16,1-5 0-16,2-4 0 15,-1-6 0-15,0 2 0 0,-9-3 0 16,1 4 0-16,2 4 0 16,-7 3 1-16,0 7-1 15,-8 12 1-15,16-9 0 0,-16 9-1 16,14 15 0-16,-3-2 0 16,-3 3 1-16,6 2-2 15,-3 2 0-15,7-4 0 0,2-4-3 16,4-3-1-16,0-9-3 15,5 0-4-15,-3-12-11 16,3-5-16-16,-5-7-22 16,-6-6-6-16,-2-5-2 15,-3-3 10-15,-7-7 11 0,-5-9 14 16,-1 2 21-16,-5-11 27 16,-3-3 27-16,0-5 13 15,-2 0-1-15,-4-4-8 0,0 7-7 16,-3 7-7-16,-2 5-2 15,-1 11-6-15,-2 10-2 16,5 8-4-16,2 10-3 16,2 10-3-16,13 7-4 0,-8 9-2 15,8 12-1-15,0 8-2 16,4 7 0-16,4 9-3 16,1 8 0-16,-2 6 0 0,0 5 0 15,-5 5 0-15,5-1 0 16,0 2 0-16,-5-2 0 15,6 0 0-15,4-3 0 16,6-8 0-16,-1-7 0 0,11-10 0 16,3-6 0-16,2-14 0 15,3-13-4-15,0-7-12 16,-7-12-6-16,0-11-4 16,-11-7 0-16,0-6 2 0,-12-3 2 15,-4-4 7-15,-2 4 9 16,-15 0 10-16,7 7 11 15,-11 3 6-15,2 5 1 16,-1 8 1-16,6 1-3 0,-2 8-4 16,14 7-3-16,-2-17-5 15,13 5-3-15,16-2-4 16,5-7-7-16,22-1-19 0,14-7-56 16,-4-4-5-16,2 0-5 15,-10-3-5-15,-3-2-5 16</inkml:trace>
        </inkml:traceGroup>
        <inkml:traceGroup>
          <inkml:annotationXML>
            <emma:emma xmlns:emma="http://www.w3.org/2003/04/emma" version="1.0">
              <emma:interpretation id="{D16671D8-0D5F-4BFE-B41B-8ADC64E67CD1}" emma:medium="tactile" emma:mode="ink">
                <msink:context xmlns:msink="http://schemas.microsoft.com/ink/2010/main" type="inkWord" rotatedBoundingBox="11019,11747 12797,10964 13218,11918 11440,12702">
                  <msink:destinationLink direction="with" ref="{2E3C91DE-DB1C-4393-9B98-67B09579B147}"/>
                </msink:context>
              </emma:interpretation>
              <emma:one-of disjunction-type="recognition" id="oneOf1">
                <emma:interpretation id="interp5" emma:lang="en-IN" emma:confidence="0">
                  <emma:literal>^</emma:literal>
                </emma:interpretation>
                <emma:interpretation id="interp6" emma:lang="en-IN" emma:confidence="0">
                  <emma:literal>n</emma:literal>
                </emma:interpretation>
                <emma:interpretation id="interp7" emma:lang="en-IN" emma:confidence="0">
                  <emma:literal>N</emma:literal>
                </emma:interpretation>
                <emma:interpretation id="interp8" emma:lang="en-IN" emma:confidence="0">
                  <emma:literal>M</emma:literal>
                </emma:interpretation>
                <emma:interpretation id="interp9" emma:lang="en-IN" emma:confidence="0">
                  <emma:literal>m</emma:literal>
                </emma:interpretation>
              </emma:one-of>
            </emma:emma>
          </inkml:annotationXML>
          <inkml:trace contextRef="#ctx0" brushRef="#br0" timeOffset="-7368.0694">9580-3350 30 0,'-1'-33'94'15,"1"9"-4"-15,-3 6-5 16,2 7-5-16,1 11-1 0,-13-6-76 15,2 19-2-15,-3 12-1 16,-3 17 1-16,-6 17 0 16,-6 15 2-16,-5 14 0 0,-9 13 1 15,-4 6 0-15,-2 3 0 16,-4-1-1-16,3-10 1 16,3-13-1-16,4-16-1 15,7-17-1-15,10-18-1 0,5-19 0 16,9-17 0-16,3-26 0 15,11-16 0-15,0-14-1 16,7-10 0-16,-3-14 0 16,9-10 1-16,-2-5 0 0,6-3 0 15,4-4 0-15,0 2 0 16,5-1 0-16,5 6 0 16,1 8 1-16,2 11 1 15,0 11 0-15,7 10 1 0,2 19 1 16,4 11 1-16,1 16-3 15,5 10-2-15,12 5 0 16,2 16 0-16,9 1 0 16,3 12 0-16,2 2 0 0,3 3 0 15,2-5 0-15,-1 2 0 16,-4-4 0-16,-3-1 0 16,-9-14 0-16,5 5-43 0,-8-8-46 15,-2-3-2-15,-6 2-6 16,-9-4-6-16</inkml:trace>
        </inkml:traceGroup>
      </inkml:traceGroup>
    </inkml:traceGroup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4:31.4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257F211-8CA5-49F7-943B-FC6CFB115041}" emma:medium="tactile" emma:mode="ink">
          <msink:context xmlns:msink="http://schemas.microsoft.com/ink/2010/main" type="inkDrawing" rotatedBoundingBox="1681,6890 6194,7536 5999,8905 1486,8259" semanticType="callout" shapeName="Other">
            <msink:sourceLink direction="to" ref="{D1FAC577-3F00-4999-B95D-296BBB67E881}"/>
            <msink:sourceLink direction="from" ref="{2592797D-19E2-4DBC-9571-8423F7279239}"/>
          </msink:context>
        </emma:interpretation>
      </emma:emma>
    </inkml:annotationXML>
    <inkml:trace contextRef="#ctx0" brushRef="#br0">-9 1 7 0,'-1'18'91'15,"17"-1"1"-15,6-4-3 0,15 0-7 16,10-3 0-16,13 5-72 16,24 6-4-16,26 4 1 15,24 7-3-15,19 2 0 0,23 1-2 16,16 2 0-16,16 0-1 15,9-3 0-15,11-5 0 16,4-3 1-16,1-9-1 16,-5-3-1-16,-8-2 1 0,-11-4 1 15,-16-4-1-15,-15 1 1 16,-21 4-1-16,-16 1 1 16,-24 4-1-16,-13 1 1 15,-14 0-2-15,-15 2-1 0,-8-1-2 16,-10-2-3-16,-8-3-2 15,-13-5-4-15,1 3-8 16,-17-6-8-16,-2 1-9 16,-8 15-21-16,-10-19-25 0,9 0-4 15,-9 0-2-15</inkml:trace>
    <inkml:trace contextRef="#ctx0" brushRef="#br0" timeOffset="475.2112">3555 127 82 0,'0'0'87'0,"-19"0"-4"0,19 0-6 15,-5-31-4-15,5 31-64 16,6 0-1-16,13 7-1 16,4 8-1-16,8 4 1 0,10 7 1 15,10 4 0-15,11 6 0 16,6 2 0-16,10 3-1 15,0-2-2-15,6 0-1 16,-4-4-1-16,-4-1 0 0,-4-3-1 16,-11-4-1-16,-8 1 1 15,-11-3-1-15,-13 4 1 16,-14 6 0-16,-15 10-1 0,-28 9 0 16,-20 8 0-16,-19 11 0 15,-19 8 0-15,-8 6-2 16,0-2-5-16,12 6-13 15,5-6-63-15,22-8-5 16,17-9-3-16,22-15-7 0,13-12-4 16</inkml:trace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4:33.5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BC5191E-3C7E-4600-B082-11AD6CA03CBD}" emma:medium="tactile" emma:mode="ink">
          <msink:context xmlns:msink="http://schemas.microsoft.com/ink/2010/main" type="inkDrawing" rotatedBoundingBox="2315,3882 4213,6776 2150,8130 251,5236" semanticType="callout" shapeName="Other">
            <msink:sourceLink direction="with" ref="{2592797D-19E2-4DBC-9571-8423F7279239}"/>
          </msink:context>
        </emma:interpretation>
      </emma:emma>
    </inkml:annotationXML>
    <inkml:trace contextRef="#ctx0" brushRef="#br0">352-16 86 0,'3'-17'89'15,"-3"17"-5"-15,0 0-4 0,-3 11-1 16,38 23-69-16,-35 14-3 16,0 17-2-16,-1 18-1 15,1 15-1-15,-1 15-1 16,-9 8 0-16,-6 6 0 15,-8 9-2-15,-8 0 1 0,-6 1-1 16,-6-8 0-16,-2-13 1 16,0-14 0-16,3-13-1 15,8-19 2-15,5-18-1 0,9-17 2 16,9-15 0-16,12-20-1 16,0 0 1-16,4-29-1 15,15-5 0-15,5-6 0 16,2-7-1-16,7-1-1 0,2-4 0 15,-1 9 0-15,1 6 0 16,-5 9 0-16,-2 10 0 16,-4 6 0-16,2 8 1 15,-5 6-1-15,2 0 0 0,0 4 1 16,5 0 0-16,8-2-1 16,4-4 1-16,11-4 0 15,11-13-1-15,7-9 1 0,4-8-1 16,5-5 0-16,-2-6 0 15,-6-6-1-15,-10 2 1 16,-8-4 0-16,-14 2-1 16,-13 2 1-16,-10-1 0 0,-12 4 0 15,-2 6 2-15,-6 3-1 16,-13 7-1-16,1 11 1 16,-8 11-1-16,-1 8 0 0,-2 17 1 15,0 13-1-15,-2 9 0 16,6 9 0-16,4 2 1 15,7 7-1-15,13-5 1 16,5-4-1-16,18-9 0 0,17-7 1 16,14-13 0-16,13-10-1 15,12-9 0-15,7-14 0 16,6-9 0-16,3-11 1 16,-1-5-1-16,-1-10 0 0,-8-2 1 15,-8-6-1-15,-9-1 0 16,-9-4 2-16,-9 1-1 15,-11 2 0-15,-11 5 0 0,-7 5 1 16,-6 6-1-16,-14 8 0 16,-1 6 0-16,-10 11-1 15,-4 5 1-15,-2 7-1 16,-4 6 0-16,3 6 0 0,-1 9-1 16,2 1 1-16,4 4-1 15,7 4 1-15,2 8-1 16,3 2 0-16,5 9 1 15,8 7-1-15,0 10 0 0,2 11 2 16,6 12-1-16,-2 12 0 16,2 13 0-16,-5 14-1 15,1 10 1-15,-3 10 0 16,0 9-1-16,-4 9 1 0,-6 6-1 16,-1 7 1-16,-7-2 0 15,-13-3 0-15,-12-3 0 16,-12-12 1-16,-11-11 0 15,-9-23 1-15,-2-19-1 0,-5-28 1 16,2-22 0-16,3-30 0 16,7-24-1-16,6-33-1 15,10-25-1-15,7-23-1 0,6-18-1 16,9-21-1-16,5-18 0 16,13-13-1-16,3-4 0 15,11 1 2-15,12 6 0 0,6 8 0 16,7 15 2-1,5 18 1-15,2 19 0 0,-1 23 2 16,-2 13-1-16,1 19 0 16,-3 6-1-16,-1 11-3 15,-4 2-4-15,7 8-9 0,0-1-15 16,5-10-37-16,6 7-14 16,5-2-7-16,1-4-5 15,2 1 8-15</inkml:trace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1:54:34.1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97C4F63-6EE2-4922-9FB0-65BD35712385}" emma:medium="tactile" emma:mode="ink">
          <msink:context xmlns:msink="http://schemas.microsoft.com/ink/2010/main" type="inkDrawing" rotatedBoundingBox="3177,5404 4236,3727 5102,4273 4043,5951" semanticType="callout" shapeName="Other">
            <msink:sourceLink direction="with" ref="{2592797D-19E2-4DBC-9571-8423F7279239}"/>
            <msink:sourceLink direction="with" ref="{123D2B57-B5FA-44D6-B92A-6C5243399B81}"/>
          </msink:context>
        </emma:interpretation>
      </emma:emma>
    </inkml:annotationXML>
    <inkml:trace contextRef="#ctx0" brushRef="#br0">53 1867 24 0,'50'-53'76'16,"-2"-4"1"-16,-4-10-5 16,2 5-23-16,-11-1-12 0,-4 6-13 15,-6-4-8-15,-4 5-4 16,-6 6-4-16,-8 4 0 16,-4 7-1-16,-3 4 0 15,-11 8-1-15,-7 6-1 16,-2 8 0-16,-6 8 0 0,-4 5-1 15,-2 13 0-15,-8 11-1 16,-1 10 0-16,4 8-1 0,-2 3 0 16,7 5-1-16,8-2-1 15,5-1 1-15,9-7-1 16,9-9 0-16,9-8 0 16,11-8 0-16,6-10 0 0,4-5 1 15,3-7 0-15,4-11 0 16,-5-3 0-16,2-5 0 15,-2 3 0-15,-5 4 0 16,-5 2 0-16,-5 3-1 0,-4 5 1 16,-1 6 0-16,-11 3-1 15,16 0 1-15,-16 0 0 16,23 0 1-16,-6-2-1 16,7-9 1-16,7-10-1 0,8-9 0 15,1-8 1-15,7-9-1 16,2-9 0-16,0-9-1 15,-3-5 1-15,-5-8-1 16,-3-5 0-16,-9-5 0 0,-4-4 0 16,-7-4 1-16,-4-1-1 15,-6-1 1-15,-7 4 0 16,0 4-1-16,-6 9 0 0,-10 13 1 16,2 16 0-16,-5 13 0 15,-4 20-1-15,-4 17 1 16,2 24 1-16,-4 23-1 15,1 16 1-15,3 19-1 0,3 16 0 16,4 15 1-16,4 4-1 16,10 2 0-16,3-4 0 15,12-8-1-15,13-9 1 16,9-16 0-16,13-16 0 0,7-18-1 16,9-17 1-16,4-15 0 15,1-14 0-15,3-7-2 16,-6-20-6-16,1-2-16 15,-3-13-60-15,-12-4-4 0,-9 0-4 16,-12 0-7-16,-7 9-3 16</inkml:trace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2:20:16.15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62E30BD-5EEB-458F-BCFF-70E3862388DA}" emma:medium="tactile" emma:mode="ink">
          <msink:context xmlns:msink="http://schemas.microsoft.com/ink/2010/main" type="writingRegion" rotatedBoundingBox="1444,1044 12987,696 13063,3232 1521,3580">
            <msink:destinationLink direction="with" ref="{28696722-60E0-422C-9449-192FF91419F8}"/>
          </msink:context>
        </emma:interpretation>
      </emma:emma>
    </inkml:annotationXML>
    <inkml:traceGroup>
      <inkml:annotationXML>
        <emma:emma xmlns:emma="http://www.w3.org/2003/04/emma" version="1.0">
          <emma:interpretation id="{60C61F73-C8AE-4C03-B7D7-6703D9CFE223}" emma:medium="tactile" emma:mode="ink">
            <msink:context xmlns:msink="http://schemas.microsoft.com/ink/2010/main" type="paragraph" rotatedBoundingBox="1444,1044 12987,696 13063,3232 1521,35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F34ACE-FA29-435C-8C19-12A4B776E879}" emma:medium="tactile" emma:mode="ink">
              <msink:context xmlns:msink="http://schemas.microsoft.com/ink/2010/main" type="line" rotatedBoundingBox="1444,1044 12987,696 13063,3232 1521,3580"/>
            </emma:interpretation>
          </emma:emma>
        </inkml:annotationXML>
        <inkml:traceGroup>
          <inkml:annotationXML>
            <emma:emma xmlns:emma="http://www.w3.org/2003/04/emma" version="1.0">
              <emma:interpretation id="{C333A221-023F-4CA9-9D3C-B1D3215C4358}" emma:medium="tactile" emma:mode="ink">
                <msink:context xmlns:msink="http://schemas.microsoft.com/ink/2010/main" type="inkWord" rotatedBoundingBox="1450,1217 2935,1173 2969,2304 1484,2349"/>
              </emma:interpretation>
              <emma:one-of disjunction-type="recognition" id="oneOf0">
                <emma:interpretation id="interp0" emma:lang="en-IN" emma:confidence="0">
                  <emma:literal>5</emma:literal>
                </emma:interpretation>
                <emma:interpretation id="interp1" emma:lang="en-IN" emma:confidence="0">
                  <emma:literal>y</emma:literal>
                </emma:interpretation>
                <emma:interpretation id="interp2" emma:lang="en-IN" emma:confidence="0">
                  <emma:literal>J</emma:literal>
                </emma:interpretation>
                <emma:interpretation id="interp3" emma:lang="en-IN" emma:confidence="0">
                  <emma:literal>4</emma:literal>
                </emma:interpretation>
                <emma:interpretation id="interp4" emma:lang="en-IN" emma:confidence="0">
                  <emma:literal>Y</emma:literal>
                </emma:interpretation>
              </emma:one-of>
            </emma:emma>
          </inkml:annotationXML>
          <inkml:trace contextRef="#ctx0" brushRef="#br0">630-5 38 0,'-22'0'81'16,"3"0"-2"-16,-2 0-3 0,2 10-30 15,2-9-29-15,3 1-2 16,14-2-2-16,-17 12-4 16,10 1-6-16,2 2-2 0,1 6 1 15,0 1-2-15,3 4 3 16,1 1-1-16,1 5 1 15,11-5 1-15,7 2 1 0,8-3-1 16,9 0 1-16,3-1-1 16,6 0 0-16,1-4 0 15,1 3-2-15,-3-1-1 16,-4 1 0-16,-9-1 0 0,-8 0 0 16,-7 3 1-16,-11-1 0 15,-5 2 1-15,-10-1 0 16,-13 2 1-16,-9 1-1 15,-10 0 1-15,-12-1-1 0,-6-3 0 16,-7 1 0-16,-7-5 0 16,-1-3-1-16,-3-5 0 15,5-2 0-15,3-6 0 16,7-5-1-16,7 0 0 0,7-3-2 16,10-10-2-16,13-2-1 15,8-6-5-15,13 5-8 16,5-14-19-16,7 2-46 15,23 0-4-15,7-8-5 0,12 1-4 16</inkml:trace>
          <inkml:trace contextRef="#ctx0" brushRef="#br0" timeOffset="270.1024">862-13 81 0,'-27'-16'94'0,"27"16"-6"15,-19-26-6-15,14 12-2 0,2-1-69 16,3-4-2-16,12 4-4 16,1-3-3-16,14-1-1 15,4-3 0-15,11 2-3 16,5-3-4-16,9 4-7 15,3-7-12-15,7 4-29 0,13 4-27 16,-10 0-5-16,4-1-7 16,-5 1 2-16</inkml:trace>
        </inkml:traceGroup>
        <inkml:traceGroup>
          <inkml:annotationXML>
            <emma:emma xmlns:emma="http://www.w3.org/2003/04/emma" version="1.0">
              <emma:interpretation id="{AF7574F5-2EE0-4C28-B2E7-9E5B46DAB276}" emma:medium="tactile" emma:mode="ink">
                <msink:context xmlns:msink="http://schemas.microsoft.com/ink/2010/main" type="inkWord" rotatedBoundingBox="3324,1273 4430,1240 4456,2117 3350,2151"/>
              </emma:interpretation>
              <emma:one-of disjunction-type="recognition" id="oneOf1">
                <emma:interpretation id="interp5" emma:lang="en-IN" emma:confidence="0">
                  <emma:literal>C</emma:literal>
                </emma:interpretation>
                <emma:interpretation id="interp6" emma:lang="en-IN" emma:confidence="0">
                  <emma:literal>c</emma:literal>
                </emma:interpretation>
                <emma:interpretation id="interp7" emma:lang="en-IN" emma:confidence="0">
                  <emma:literal>&lt;</emma:literal>
                </emma:interpretation>
                <emma:interpretation id="interp8" emma:lang="en-IN" emma:confidence="0">
                  <emma:literal>&gt;</emma:literal>
                </emma:interpretation>
                <emma:interpretation id="interp9" emma:lang="en-IN" emma:confidence="0">
                  <emma:literal>[</emma:literal>
                </emma:interpretation>
              </emma:one-of>
            </emma:emma>
          </inkml:annotationXML>
          <inkml:trace contextRef="#ctx0" brushRef="#br0" timeOffset="815.2063">2825-289 64 0,'-31'6'89'0,"-3"-3"-3"15,2-1-6-15,-5-2-2 0,3 0-62 16,-6 7-12-16,-2 7 0 15,-2 9-2-15,-7 4-1 16,-5 12-1-16,-6 6 0 16,-1 7-1-16,0 4 0 0,-3 6 1 15,2 4 0-15,6 1-1 16,2-3 1-16,8 1 0 16,10-4 0-16,11-6 2 15,11-4 0-15,16-8 1 0,15-8 0 16,20-9 1-16,18-8-1 15,15-9 1-15,12-7-1 16,10-3-2-16,5-12-3 16,4-3-3-16,-4-5-5 0,-2 0-15 15,-6 2-30-15,-5-5-26 16,-6 2-6-16,-7-5-6 16,-2 3 5-16</inkml:trace>
        </inkml:traceGroup>
        <inkml:traceGroup>
          <inkml:annotationXML>
            <emma:emma xmlns:emma="http://www.w3.org/2003/04/emma" version="1.0">
              <emma:interpretation id="{601D2043-0232-4BAD-B08C-39AEE4D20D4F}" emma:medium="tactile" emma:mode="ink">
                <msink:context xmlns:msink="http://schemas.microsoft.com/ink/2010/main" type="inkWord" rotatedBoundingBox="6445,893 12987,696 13063,3232 6521,3429"/>
              </emma:interpretation>
              <emma:one-of disjunction-type="recognition" id="oneOf2">
                <emma:interpretation id="interp10" emma:lang="en-IN" emma:confidence="0">
                  <emma:literal>Analysis</emma:literal>
                </emma:interpretation>
                <emma:interpretation id="interp11" emma:lang="en-IN" emma:confidence="0">
                  <emma:literal>Andy sis</emma:literal>
                </emma:interpretation>
                <emma:interpretation id="interp12" emma:lang="en-IN" emma:confidence="0">
                  <emma:literal>Andy Sis</emma:literal>
                </emma:interpretation>
                <emma:interpretation id="interp13" emma:lang="en-IN" emma:confidence="0">
                  <emma:literal>Andy 'is</emma:literal>
                </emma:interpretation>
                <emma:interpretation id="interp14" emma:lang="en-IN" emma:confidence="0">
                  <emma:literal>fndysis</emma:literal>
                </emma:interpretation>
              </emma:one-of>
            </emma:emma>
          </inkml:annotationXML>
          <inkml:trace contextRef="#ctx0" brushRef="#br0" timeOffset="3247.5735">7597 0 0 0,'48'-23'78'0,"-7"0"3"15,-7 3-3-15,-7 0-3 16,1 1-46-16,-15 6-10 15,6 7-3-15,-19 6-7 16,6-12-7-16,-6 12-3 16,-17 0-2-16,-7 0-2 0,-12 3 0 15,-3 10 2-15,-6-2 2 16,-6 5 3-16,-2 8 2 16,1-2 1-16,5 3 2 15,3-1-2-15,12 6 1 0,5-6-2 16,7 5-1-16,8-3-3 15,8-2-1-15,4-3 0 16,5 1-1-16,10-7 1 16,5-2-1-16,5-4 1 0,2-5 0 15,5-4 0-15,5-2 2 16,2-8-1-16,-5-2 1 16,5-5 2-16,-3 1 1 15,-2-2 0-15,-3 4 1 0,-6 1 0 16,-5 2 1-16,-6 5-1 15,1 2-1-15,-15 4 1 16,17 0-4-16,-17 0 0 16,11 4 0-16,-11-4-1 0,21 9 0 15,-1-8-1-15,4-1-1 16,6-4 0-16,9-8 0 16,-2-5-1-16,4-6 0 0,1-4 1 15,3-5 1-15,-8-5 2 16,1-2 1-16,-7-3 0 15,-5-5 1-15,-3 1 2 16,0-6-3-16,-6-3 1 0,-2 1-1 16,-8 0-1-16,-2-1 1 15,-3 6-1-15,-2 3-1 16,-4 5 1-16,-3 7 0 0,-5 8 0 16,2 2-1-16,-3 9 0 15,2 5-1-15,11 10 1 16,-21-7-2-16,21 7 1 15,-16 9 0-15,9 8 0 0,2 8 0 16,-2 12 1-16,0 7 1 16,3 11-1-16,4 7 1 15,0 5 0-15,-1 2-2 16,13 2-2-16,0-3 0 0,11-2-2 16,1-7 0-16,7-8-1 15,0-7 1-15,2-12 1 16,1-4 2-16,2-12 2 15,-8-7 2-15,0-9 1 0,3-1 2 16,-7-13 0-16,3-6 1 16,-7-2-1-16,2-6-1 15,-5-1-1-15,2-5-1 0,0 1 0 16,-7-2-1-16,1 5 0 16,-6 3-1-16,3 5 0 15,-4 4-1-15,-3 5 0 16,-3 13 0-16,0 0 0 0,0 0 0 15,1 10 0-15,-1 5 1 16,0 3 0-16,0 2 1 16,0 1-1-16,7 1 1 15,5-4-2-15,5-2 1 0,5-5-1 16,7-3 0-16,3-7 0 16,7-1 0-16,-3-3 1 15,3-6 0-15,0-7 0 16,-4 0 0-16,-3-1 1 0,-2-5 0 15,-6 1 1-15,-1-4 0 16,-7 1-1-16,0 2 1 16,-4 3 0-16,-1 3-1 15,-6 1 0-15,0 3-1 0,-5 12 0 16,0 0 0-16,0 0-1 16,0 0 0-16,11 16 0 15,-11 6 0-15,-3 9 1 16,-6 5-1-16,0 9 0 0,-8 9 1 15,-3 13 0-15,0 10 0 16,-9 12 0-16,-2 12-1 16,1 12 1-16,-9 12 1 0,2 6-1 15,-5 8 0-15,-2 4-2 16,-5-1-2-16,4-5-1 16,-3-11-3-16,0-7 0 15,-1-14-5-15,5-13-4 0,1-18-11 16,10-23-27-16,6-10-22 15,-1-19-5-15,9-14-1 16</inkml:trace>
          <inkml:trace contextRef="#ctx0" brushRef="#br0" timeOffset="4098.2557">9782-186 30 0,'18'-11'85'0,"-2"1"0"15,-7 1-4-15,-9 9-5 16,16-14-44-16,-16 14-21 16,0 0-4-16,0 0-2 0,0 0-3 15,-6-5-2-15,-13 7-1 16,-4 7 0-16,-4 2 0 15,-1 2 0-15,1 2 1 16,-1 0 0-16,9 2 1 0,3 0-1 16,5-2 1-16,9-3 1 15,3 2 0-15,14-1 0 16,5-1 1-16,8-1 0 16,6-1 0-16,6-2 0 0,3 4 0 15,5-1-1-15,-4 2-1 16,-2 0 1-16,-7 4-2 15,-6 1 0-15,-9 3 0 16,-6 3 0-16,-12 4 0 0,-7-1 0 16,-14 2 0-16,-14 0 1 15,-10 0 2-15,-11-1 0 16,-2-3 1-16,-2-3 0 0,1-3 0 16,7-6-1-16,6-2-1 15,14-3-2-15,7-3-3 16,10-5 1-16,13 0-2 15,0-6 0-15,16-6-1 0,10-7 1 16,10-2 2-16,5-8 0 16,13-4 1-16,5-5 1 15,7-5 0-15,1 0 0 0,0 1 3 16,-6-1-2-16,1 1 2 16,-11 5 0-16,-7 6 1 15,-10 4-1-15,-3 8 1 16,-11 4-2-16,-5 6 0 0,-3 4-1 15,-12 5-1-15,10 2 0 16,-10-2 0-16,4 27 0 16,-4-8-1-16,0 6 2 15,0 5-2-15,-4 1 0 0,0-1-2 16,-1 4-5-16,-4-4-12 16,5 0-15-16,4 5-43 15,-3-17-6-15,3-3-7 16,0-15-2-16</inkml:trace>
          <inkml:trace contextRef="#ctx0" brushRef="#br0" timeOffset="4833.775">11309-234 3 0,'34'9'76'15,"1"-3"0"-15,-4-3-1 16,-3-1-5-16,8-1-47 0,-16 1-14 15,-6-2-4-15,0 0-8 16,-14 0-4-16,0 0-2 16,-14-3 2-16,-13-2 3 0,-8 5 4 15,-15 0 5-15,-3 5 6 16,-5-1 4-16,-5 9 3 16,3-1 0-16,-1 3 0 15,12 3-5-15,3-2-4 0,18 5-5 16,4-5-2-16,14-1-3 15,9-2 1-15,12 0-1 16,14-4 0-16,11 1 0 16,6-2 0-16,6-1 2 0,11 1 0 15,-2 3 1-15,-1 2 1 16,-4 2 0-16,-2 2 1 16,-7 2 0-16,-8 1 1 15,-6 1-1-15,-9 1 1 0,-5-1-1 16,-14 0 1-16,-3 2-1 15,-23-2 1-15,-13 1-2 16,-17-1 0-16,-15 0 1 16,-16-2-2-16,-6-1 0 0,-10-5-3 15,-2 2-3-15,-4-3-6 16,9 0-18-16,1 1-54 16,4-5-3-16,3-4-5 15,5-6-8-15</inkml:trace>
          <inkml:trace contextRef="#ctx0" brushRef="#br0" timeOffset="4305.7233">10551-277 11 0,'17'-24'75'0,"-5"2"3"15,5 5-2-15,-11 2-24 16,9 4-22-16,-5-2-12 16,1 0-15-16,1-1-33 0,8 5-36 15,-5 2-8-15,-3-1-5 16,5 1-2-16</inkml:trace>
          <inkml:trace contextRef="#ctx0" brushRef="#br0" timeOffset="1334.9903">5057 546 50 0,'0'30'88'15,"-3"-5"-1"-15,-2-12-4 16,5-13-3-16,-51 0-60 16,51-7-9-16,5-15-1 0,5-7-1 15,7-9-5-15,1-12-3 16,3-8 0-16,7-6-1 15,1-7 1-15,-3-5-1 16,8-4 0-16,2-1 0 0,3-1 0 16,-3 2 1-16,6 0 0 15,-6 8 0-15,4 4 0 16,-1 9 2-16,-7 10-1 16,0 6 1-16,-3 13 0 0,-4 8 0 15,-2 6-2-15,-4 9 1 16,-3 5-1-16,1 2-1 15,1 9 0-15,-5 12-1 0,3 5 1 16,1 8 0-16,-4 7 0 16,1 4 0-16,-2 7-2 15,-1 3-2-15,0 9-7 16,-9-3-15-16,2-6-36 0,-2 8-19 16,-2-5-8-16,0-1-4 15,-4-13 0-15</inkml:trace>
          <inkml:trace contextRef="#ctx0" brushRef="#br0" timeOffset="1942.0158">5241 134 78 0,'-32'-4'91'0,"7"1"-4"0,8-3-7 16,17 6-2-16,-4-16-67 16,16 5-4-16,19-2-1 15,15-2-5-15,11-4-2 16,6-1 1-16,15-1-3 0,5-1 0 16,4 3 0-16,-5 2 0 15,1 4 0-15,-10 4 0 16,-5 7 1-16,-6 2 1 15,-7 2 1-15,-11 13 2 0,-3 5-1 16,-3 3 1-16,-11 9 0 16,1 1 0-16,-8 6 0 15,-4 4 0-15,-6 2-1 16,-4-1-2-16,-4 0 0 0,-2-5 0 16,-6-3 0-16,0-7 1 15,-4-4-1-15,2-8 1 16,8-17 1-16,-9 7 0 0,9-7 1 15,0-20 0-15,1-3 0 16,6-8 0-16,6-3 0 16,1-7 0-16,3-4 0 15,6 0 1-15,1-3-2 0,5 3 1 16,2 2-1-16,4 3 0 16,1 6-1-16,1 9 1 15,1 7-1-15,-4 9 0 16,-1 7 1-16,0 4 0 0,-8 13 0 15,-1 7 0-15,0 7 0 16,-5 3 0-16,-5 5 0 16,0-1-2-16,4 4-2 0,-8-4-7 15,9 2-21-15,3-4-49 16,-10-3-4-16,3-9-5 16,-7-5-5-16</inkml:trace>
        </inkml:traceGroup>
      </inkml:traceGroup>
    </inkml:traceGroup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2:20:21.88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8696722-60E0-422C-9449-192FF91419F8}" emma:medium="tactile" emma:mode="ink">
          <msink:context xmlns:msink="http://schemas.microsoft.com/ink/2010/main" type="inkDrawing" rotatedBoundingBox="1402,2632 14482,2121 14495,2434 1414,2945" semanticType="underline" shapeName="Other">
            <msink:sourceLink direction="with" ref="{A62E30BD-5EEB-458F-BCFF-70E3862388DA}"/>
          </msink:context>
        </emma:interpretation>
      </emma:emma>
    </inkml:annotationXML>
    <inkml:trace contextRef="#ctx0" brushRef="#br0">1498 505 38 0,'-177'20'70'0,"8"-2"-1"16,11-5-1-16,6-2-49 15,13-1-9-15,16-1 0 0,11-5-4 16,12 1-4-16,9-2 0 16,14-3-1-16,12 0 1 15,12 0 0-15,16 0 1 16,7-2 0-16,15 2 2 0,15 0 2 16,0 0 3-16,18-9 0 15,19 4 1-15,18-1 0 16,16-4-1-16,25-3 0 15,22-2 0-15,24-1-3 0,21-5-1 16,25-4-1-16,25 1 0 16,22-2 0-16,24-2-1 15,24 2 0-15,14-2-1 16,29 1 1-16,20-3-2 0,21 3-1 16,13-1-1-16,22 2 0 15,12-1 0-15,11 1-1 16,9 1 0-16,9-1-1 0,8 3 0 15,45 1 1-15,-35 2 0 16,-4 5 1-16,6 2 0 16,-10 4 0-16,-4 3 1 15,-14 4 0-15,-15 3 1 0,-64 0 0 16,21 3 1-16,-22 5 0 16,-26 3 0-16,-25-3 1 15,-25 4-1-15,-31-4 1 0,-27 5 0 16,-28-3 0-16,-26-2 0 15,-35 0 0-15,-22-3-1 16,-30 1 0-16,-19-1 0 16,-25-2 1-16,-11-3-1 0,-13-1-1 15,-12 0-1-15,0 0 1 16,-14-1-3-16,1-4-2 16,-5-3-3-16,2 4-9 15,-7-2-18-15,-7 0-53 0,8-1-2 16,-3-2-5-16,2 2-5 15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2:20:28.32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D08AA13-0936-456C-AA94-FF4FD671E88E}" emma:medium="tactile" emma:mode="ink">
          <msink:context xmlns:msink="http://schemas.microsoft.com/ink/2010/main" type="writingRegion" rotatedBoundingBox="1539,4020 12761,3432 13343,14547 2122,15135"/>
        </emma:interpretation>
      </emma:emma>
    </inkml:annotationXML>
    <inkml:traceGroup>
      <inkml:annotationXML>
        <emma:emma xmlns:emma="http://www.w3.org/2003/04/emma" version="1.0">
          <emma:interpretation id="{EE49B75A-D8CC-4DE3-9E94-EC7E0FFFEA5F}" emma:medium="tactile" emma:mode="ink">
            <msink:context xmlns:msink="http://schemas.microsoft.com/ink/2010/main" type="paragraph" rotatedBoundingBox="1942,3889 8967,3726 9022,6088 1996,62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6153A2-DCB6-4BF1-94E4-76B666FB8758}" emma:medium="tactile" emma:mode="ink">
              <msink:context xmlns:msink="http://schemas.microsoft.com/ink/2010/main" type="inkBullet" rotatedBoundingBox="1957,4567 2107,4564 2111,4738 1962,4742"/>
            </emma:interpretation>
            <emma:one-of disjunction-type="recognition" id="oneOf0">
              <emma:interpretation id="interp0" emma:lang="en-IN" emma:confidence="0">
                <emma:literal>of</emma:literal>
              </emma:interpretation>
              <emma:interpretation id="interp1" emma:lang="en-IN" emma:confidence="0">
                <emma:literal>9</emma:literal>
              </emma:interpretation>
              <emma:interpretation id="interp2" emma:lang="en-IN" emma:confidence="0">
                <emma:literal>o</emma:literal>
              </emma:interpretation>
              <emma:interpretation id="interp3" emma:lang="en-IN" emma:confidence="0">
                <emma:literal>d</emma:literal>
              </emma:interpretation>
              <emma:interpretation id="interp4" emma:lang="en-IN" emma:confidence="0">
                <emma:literal>a</emma:literal>
              </emma:interpretation>
            </emma:one-of>
          </emma:emma>
        </inkml:annotationXML>
        <inkml:trace contextRef="#ctx0" brushRef="#br0">115 168 0 0,'0'0'75'16,"0"-13"2"-16,0 13-3 0,-13-21-3 16,-14 14-52-16,27 7-7 15,-15-4-3-15,15 4-5 16,-12 0-3-16,12 0-2 0,-16 10 0 16,16-10 0-16,-19 16 0 15,19-16 1-15,-12 13 1 16,12-13 0-16,-1 15 1 0,1-15 0 15,12 0 0-15,1-2 2 16,3-8 0-16,3-2 1 16,1-5 1-16,2-4 2 15,-6 1 0-15,-3 3 0 16,-5-4 0-16,-2 6 0 0,-5 0-1 16,-1 4-2-16,0 11-1 15,-11-13-3-15,11 13 0 16,-19-3-1-16,19 3 0 15,-18 3 0-15,6 3 0 0,1 1 0 16,-2 1 0-16,0 1 0 16,-1-1 1-16,14-8 0 15,-20 13-1-15,20-13 1 16,-14 7 0-16,14-7 1 16,0 0-1-16,0 0 1 0,0 0 0 15,0 0 0-15,11 0 0 16,-11 0 0-16,23-5 0 15,-23 5-1-15,20-5 0 0,-20 5-1 16,12-3-2-16,-12 3-7 16,0 0-15-16,0 0-50 15,0 0-6-15,15 6-6 16,-15-6-7-16</inkml:trace>
      </inkml:traceGroup>
      <inkml:traceGroup>
        <inkml:annotationXML>
          <emma:emma xmlns:emma="http://www.w3.org/2003/04/emma" version="1.0">
            <emma:interpretation id="{B6C1FCAB-821C-4BAA-8357-76733FFA2DFD}" emma:medium="tactile" emma:mode="ink">
              <msink:context xmlns:msink="http://schemas.microsoft.com/ink/2010/main" type="line" rotatedBoundingBox="3093,3862 8967,3726 9022,6088 3147,6224"/>
            </emma:interpretation>
          </emma:emma>
        </inkml:annotationXML>
        <inkml:traceGroup>
          <inkml:annotationXML>
            <emma:emma xmlns:emma="http://www.w3.org/2003/04/emma" version="1.0">
              <emma:interpretation id="{504DC630-D96A-4176-AF5C-B9E1B5D01414}" emma:medium="tactile" emma:mode="ink">
                <msink:context xmlns:msink="http://schemas.microsoft.com/ink/2010/main" type="inkWord" rotatedBoundingBox="3093,3862 8967,3726 9022,6088 3147,6224"/>
              </emma:interpretation>
              <emma:one-of disjunction-type="recognition" id="oneOf1">
                <emma:interpretation id="interp5" emma:lang="en-IN" emma:confidence="0">
                  <emma:literal>Company</emma:literal>
                </emma:interpretation>
                <emma:interpretation id="interp6" emma:lang="en-IN" emma:confidence="0">
                  <emma:literal>Compony</emma:literal>
                </emma:interpretation>
                <emma:interpretation id="interp7" emma:lang="en-IN" emma:confidence="0">
                  <emma:literal>Comp any</emma:literal>
                </emma:interpretation>
                <emma:interpretation id="interp8" emma:lang="en-IN" emma:confidence="0">
                  <emma:literal>comp any</emma:literal>
                </emma:interpretation>
                <emma:interpretation id="interp9" emma:lang="en-IN" emma:confidence="0">
                  <emma:literal>Comps any</emma:literal>
                </emma:interpretation>
              </emma:one-of>
            </emma:emma>
          </inkml:annotationXML>
          <inkml:trace contextRef="#ctx0" brushRef="#br0" timeOffset="1943.0854">1971-414 31 0,'3'-14'75'0,"-3"-7"0"0,-2-1-3 15,-9 1-5-15,36-2-58 16,-33 3-5-16,-7 1 0 16,-1 4-1-16,-2-5-2 0,-3 10-2 15,-2-1-1-15,-2 10-2 16,-4 1 1-16,-5 6 2 16,-3 8 1-16,-6 8 3 0,-5 10 3 15,0 4 2-15,-6 12 2 16,2 2 3-16,-2 6-2 15,3 11 0-15,3 1-3 16,3 8-3-16,4 0-2 0,6 4-5 16,5 0-1-16,5-4-1 15,8-5-2-15,6-6 1 16,9-7-2-16,4-9 2 16,12-7 1-16,6-13 2 0,7-9 3 15,1-9 0-15,7-6 2 16,2-6-1-16,2-13 1 15,3-7 1-15,1-10-2 16,-1-4 1-16,3-6-1 0,-2-3-1 16,0-2 0-16,-7 0 0 15,0 3 0-15,-8 7 0 16,-5 4 0-16,-4 8 1 0,-6 5 0 16,-13 19 0-16,15-15 0 15,-15 15 0-15,0 10 0 16,-2 11 0-16,-4 4 0 15,-5 6-1-15,0 8 1 0,-2 4-1 16,2 3 0-16,0 3 0 16,3-2 0-16,7-6-1 15,1-4 0-15,5-5 0 0,10-8 0 16,4-7 0-16,9-9 0 16,2-8 1-16,3-8-1 15,5-11 0-15,2-6 1 16,-3-8 0-16,1-5 1 0,-3 2-1 15,-6-6 0-15,-5 0 0 16,-5-1 0-16,-8 7 1 16,-7-1-1-16,-4 5-1 15,-12 4 1-15,-11 8-1 0,-6 6 0 16,-6 7 0-16,-8 5 1 16,-1 2-1-16,-2 9 0 15,2 3 1-15,6 4-1 16,5-2 0-16,7-2 0 0,10-1-1 15,16-11 1-15,0 0-1 16,7 5 0-16,20-10 0 16,6-10 1-16,10-3 0 0,7-2 0 15,6-2 1-15,0 2-1 16,-1 0 2-16,2 7-1 16,-9 3 2-16,-3 7-3 15,-3 3 2-15,-4 9-1 16,-6 9 0-16,0 5 0 0,-9 5 0 15,-2 1-1-15,-6 2 1 16,-3 3-1-16,-7-3 1 16,-3-1-1-16,-2 0 1 0,-2-4-1 15,-4-4 1-15,-4-1 0 16,4-6 0-16,6-15 1 16,-15 16-1-16,15-16 1 15,0 0 0-15,1-16 0 0,11-6 0 16,0-1-1-16,7-9 0 15,5-7 0-15,6 0-1 16,1 0 0-16,1 3 0 0,1 3 0 16,-2 4 0-16,1 5-1 15,-5 7 1-15,-3 7 0 16,-4 5-1-16,-1 5 1 16,0 0 0-16,0 8 0 15,-9 2 1-15,5 6-1 0,-5 1 0 16,-1 0 0-16,-1 3 0 15,-3-3 0-15,-2 0 1 16,-2-2-1-16,1-2 1 0,-2-13 0 16,0 15 2-16,0-15-1 15,0 0 0-15,0 0 0 16,2-7 0-16,5-5 0 16,1-7-1-16,7-1-1 0,1-5 1 15,5-1-1-15,5-1-1 16,2 3 1-16,2 4-1 15,-1 2 1-15,-1 8-1 16,0 6 0-16,-1 4 0 0,1 9 1 16,-4 7-1-16,-2 5 0 15,-3 1 1-15,-3 6 0 16,0-2 0-16,-3 2 0 16,2-4 0-16,0-3 0 0,0-1 0 15,3-6-1-15,5-3-2 16,0-7-4-16,4-1-2 15,1-2-3-15,1-9-3 0,0-8-1 16,-4-2 0-16,-1-4 1 16,0-5 2-16,-1-4 3 15,-3-6 3-15,3-3 4 16,-7-9 3-16,4-3 1 16,0-9 2-16,0-2 0 0,-1-6 1 15,-4 0 3-15,-2-3 0 16,-2 2 0-16,0 7 3 15,-6 5-1-15,-2 9 0 0,-2 9 1 16,-1 10-2-16,0 6-1 16,0 10-1-16,0 14-3 15,0 0 1-15,0 0-3 0,-8 25 0 16,4 4 0-16,-3 10-1 16,3 12 0-16,0 11 2 15,2 10-1-15,2 11 0 16,0 11 0-16,-2 13 0 0,4 10-1 15,2 8-1-15,-6 10 0 16,2 8-2-16,0 3-1 16,-4 2 0-16,-8-1-1 15,0-6 1-15,-7-6 0 0,-1-12 0 16,2-15 1-16,0-13-2 16,2-16-1-16,0-14-5 15,5-19-5-15,2-13-21 16,9-14-39-16,0-19-4 0,-11-2-4 15,3-24 0-15</inkml:trace>
          <inkml:trace contextRef="#ctx0" brushRef="#br0" timeOffset="2384.9967">3463 469 37 0,'20'-35'76'0,"6"-5"0"15,2-1-4-15,4-19-28 16,3 19-26-16,3 3-3 16,4 1-3-16,3 5-5 0,2-4-3 15,0 9 0-15,1 2-3 16,1 4 0-16,-2 4 1 15,0 3-1-15,0 7 0 16,-4 3-1-16,0 4 1 0,-8 5-1 16,-3 7 1-16,-2 3 0 15,-8 1 0-15,-7 11 1 16,-4-1 0-16,-11 7 2 16,-4 1 0-16,-18 3 0 0,-14-1 2 15,-5 1-1-15,-13 1 1 16,-4-4-1-16,-7-2 0 15,2-6-2-15,4-4-1 0,6-5-3 16,2-4-6-16,12-2-5 16,7-8-10-16,9-3-13 15,7 0-16-15,7-9-17 16,9 9-8-16,5-25-7 0</inkml:trace>
          <inkml:trace contextRef="#ctx0" brushRef="#br0" timeOffset="3353.857">4958 8 67 0,'47'-16'74'15,"-15"-3"-9"-15,-3 7-13 16,-12-1-12-16,-1 5-10 0,-16 8-9 15,9-18-7-15,-9 18-4 16,-6-15-4-16,-8 10-1 16,-8 1-2-16,-5 2-1 15,-8 2 1-15,-8 6 0 16,-5 7 0-16,-1 4 1 0,-4 5 1 16,-1 5 0-16,3 0-1 15,4 4-1-15,10-3-1 16,0-2-1-16,13-1-1 0,7-5 0 15,6-3-1-15,11-17 0 16,4 16 1-16,14-15-1 16,6 1 1-16,5-10 0 0,10-3 0 15,-3-6 0-15,5 0 1 16,3-4 0-16,-3 1-1 16,-7 0 2-16,3 1-1 15,-10 2 0-15,-3 4 1 0,-7 1-1 16,-3 3 0-16,1 8 0 15,-15 1 0-15,16 5-1 16,-11 6 1-16,1 4-1 16,-5 4 0-16,2 3 0 0,2-1 0 15,3 1-1-15,0 0 0 16,3-6-1-16,5-3 1 16,4-4-1-16,3-5 0 0,1-2 1 15,2-2-1-15,-1-12 2 16,6-1 0-16,1-9 1 15,-4-1-1-15,-2-5 1 16,5-2 1-16,-3-4-1 0,3 0 0 16,-2 2 0-16,-1 0-1 15,4 2 0-15,-1 5 1 16,-1 7-2-16,1 5 0 16,-1 5 1-16,0 7-1 0,-2 1 1 15,-2 9-1-15,-4 7 1 16,0 5 0-16,-3 0 0 15,-10 3 0-15,2 2 1 0,-7 1 0 16,-3-2 0-16,-1-2 0 16,0-3 0-16,-4-5 1 15,-4-1 0-15,8-14 1 16,-11 18 0-16,11-18 0 16,0 0-1-16,0 0 1 0,0-15-1 15,2-2-1-15,14-1 0 16,1-7-1-16,10-5-1 15,5-3 0-15,3-2 0 0,4-1 1 16,5 4-1-16,-2 4 0 16,-3 4 0-16,-2 6 0 15,-5 8 0-15,-4 6 0 16,1 4 1-16,-11 7 0 0,0 9-1 16,-1 4 2-16,-13 3-1 15,3 1 1-15,-3 1-1 16,-3 0 0-16,-1-1-2 15,0-3-5-15,2-4-8 0,-2-6-15 16,0-11-29-16,0 0-22 16,0 0-3-16,8 8-6 15</inkml:trace>
          <inkml:trace contextRef="#ctx0" brushRef="#br0" timeOffset="3905.7879">6303-188 51 0,'13'-30'66'16,"-2"4"-14"-16,5-4-12 15,0 6-6-15,3 5-8 0,4 4-3 16,-11 4-5-16,9 6 0 16,-7 5-4-16,5 0-3 15,-19 0-2-15,21 19-1 0,-16-3-2 16,0 3-3-16,-4 1 1 16,3 1-2-16,1 2 0 15,5-3-1-15,-1-1 0 16,10-7-1-16,5 0 1 0,7-8-1 15,5-4 1-15,-1 0-1 16,4-13 2-16,0-2 1 16,-6-6 1-16,-1-1 1 15,-1-5 1-15,-4-1 0 16,-3-1-1-16,-2 0 1 0,0 0-1 16,-6 1-2-16,2 4-1 15,-1 3-2-15,-7 5 0 16,2 4 0-16,-12 12 0 0,0 0 0 15,0 0 0-15,0 9 0 16,-8 13 1-16,-6 8-1 16,-6 10 2-16,-3 12-1 0,-2 11 2 15,-11 10-1-15,-3 16 1 16,-7 8-1-16,-3 11 1 16,-2 10-1-16,0 0 0 15,6 1-1-15,3-4 1 16,5-8-1-16,9-15 0 0,11-8 1 15,6-20 1-15,4-15 1 16,2-13 0-16,5-10 0 16,0-10-1-16,0-16-1 15,17 4-4-15,4-17-8 0,3-6-20 16,5 2-51-16,1-16-3 16,-1-2-8-16,-5-1-6 0,-10 2 9 15</inkml:trace>
        </inkml:traceGroup>
      </inkml:traceGroup>
    </inkml:traceGroup>
    <inkml:traceGroup>
      <inkml:annotationXML>
        <emma:emma xmlns:emma="http://www.w3.org/2003/04/emma" version="1.0">
          <emma:interpretation id="{ABE02C23-209E-4FA9-A4C6-C53C824AA1F6}" emma:medium="tactile" emma:mode="ink">
            <msink:context xmlns:msink="http://schemas.microsoft.com/ink/2010/main" type="paragraph" rotatedBoundingBox="1738,6372 12846,5450 12966,6897 1858,78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06461D-5137-4C84-A978-FBA1D254E618}" emma:medium="tactile" emma:mode="ink">
              <msink:context xmlns:msink="http://schemas.microsoft.com/ink/2010/main" type="inkBullet" rotatedBoundingBox="1794,7044 1991,7028 2011,7267 1814,7283"/>
            </emma:interpretation>
            <emma:one-of disjunction-type="recognition" id="oneOf2">
              <emma:interpretation id="interp10" emma:lang="en-IN" emma:confidence="0">
                <emma:literal>9</emma:literal>
              </emma:interpretation>
              <emma:interpretation id="interp11" emma:lang="en-IN" emma:confidence="0">
                <emma:literal>8</emma:literal>
              </emma:interpretation>
              <emma:interpretation id="interp12" emma:lang="en-IN" emma:confidence="0">
                <emma:literal>a</emma:literal>
              </emma:interpretation>
              <emma:interpretation id="interp13" emma:lang="en-IN" emma:confidence="0">
                <emma:literal>A</emma:literal>
              </emma:interpretation>
              <emma:interpretation id="interp14" emma:lang="en-IN" emma:confidence="0">
                <emma:literal>.</emma:literal>
              </emma:interpretation>
            </emma:one-of>
          </emma:emma>
        </inkml:annotationXML>
        <inkml:trace contextRef="#ctx0" brushRef="#br0" timeOffset="4742.4387">-67 2644 14 0,'2'-17'73'0,"-2"17"6"0,0-12-4 15,0 12-34-15,0 0-11 16,0 0-6-16,0 0-8 15,0 0-6-15,-4 8-3 0,4-8-3 16,-2 24-3-16,-1-12-1 16,0 3 1-16,2-4 0 15,-3 2 1-15,4-13 1 0,0 15 2 16,0-15-1-16,7-2 1 16,6-11-1-16,3-2 1 15,0-2 0-15,6-4-1 16,-6-1-1-16,-3-3 0 0,-2 4-1 15,-7 0 0-15,-4 5 0 16,-7 5 1-16,-6 2-1 16,-5 7 0-16,0 2 0 15,-5 0 0-15,0 9 0 0,-4 1 0 16,7-1 0-16,1 1-1 16,3-2 1-16,4-2-1 15,12-6-1-15,0 0 1 16,0 0-2-16,6-6-1 0,10-6-1 15,1-3-2-15,3 0-4 16,2-5-9-16,-2 6-15 16,-1 5-27-16,-19 9-20 0,17-11-5 15,-17 11-4-15</inkml:trace>
      </inkml:traceGroup>
      <inkml:traceGroup>
        <inkml:annotationXML>
          <emma:emma xmlns:emma="http://www.w3.org/2003/04/emma" version="1.0">
            <emma:interpretation id="{FBE70CF6-0ABD-481B-8778-6560FBDC5302}" emma:medium="tactile" emma:mode="ink">
              <msink:context xmlns:msink="http://schemas.microsoft.com/ink/2010/main" type="line" rotatedBoundingBox="2644,6297 12846,5450 12966,6897 2764,7743"/>
            </emma:interpretation>
          </emma:emma>
        </inkml:annotationXML>
        <inkml:traceGroup>
          <inkml:annotationXML>
            <emma:emma xmlns:emma="http://www.w3.org/2003/04/emma" version="1.0">
              <emma:interpretation id="{7783D675-7ECE-4B93-8DC1-FCBC11E73A5C}" emma:medium="tactile" emma:mode="ink">
                <msink:context xmlns:msink="http://schemas.microsoft.com/ink/2010/main" type="inkWord" rotatedBoundingBox="2644,6297 12846,5450 12966,6897 2764,7743"/>
              </emma:interpretation>
              <emma:one-of disjunction-type="recognition" id="oneOf3">
                <emma:interpretation id="interp15" emma:lang="en-IN" emma:confidence="0">
                  <emma:literal>collaborators</emma:literal>
                </emma:interpretation>
                <emma:interpretation id="interp16" emma:lang="en-IN" emma:confidence="0">
                  <emma:literal>call arborators</emma:literal>
                </emma:interpretation>
                <emma:interpretation id="interp17" emma:lang="en-IN" emma:confidence="0">
                  <emma:literal>soon arborators</emma:literal>
                </emma:interpretation>
                <emma:interpretation id="interp18" emma:lang="en-IN" emma:confidence="0">
                  <emma:literal>roll arborators</emma:literal>
                </emma:interpretation>
                <emma:interpretation id="interp19" emma:lang="en-IN" emma:confidence="0">
                  <emma:literal>toll arborators</emma:literal>
                </emma:interpretation>
              </emma:one-of>
            </emma:emma>
          </inkml:annotationXML>
          <inkml:trace contextRef="#ctx0" brushRef="#br0" timeOffset="10360.8765">5567 1997 40 0,'0'0'83'16,"0"0"-2"-16,-11-8-4 0,-2 0-5 15,-3 1-59-15,-2 2-4 16,-7 5-4-16,-3 0-2 15,-10 3-2-15,-2 9-1 16,-7 4 0-16,-9 7 1 0,-1 5 0 16,-4 4 0-16,2 4 1 15,-4 1-1-15,9 1 1 16,0 1-1-16,10-4-1 16,1-4-2-16,18-6-1 0,3-6 0 15,22-19-1-15,-2 10 0 16,2-10 0-16,22-10 1 15,3-11-1-15,5-1 3 16,5-6 1-16,-1-1 1 0,-2-1 0 16,3 2 2-16,-8 2 0 15,-1 5 0-15,-4 6 1 16,-2 5 2-16,-4 8 0 0,-7 2 0 16,2 14-1-16,-3 5 0 15,-4 7-1-15,2 1 0 16,0 8-1-16,4-3-1 15,-4 1-1-15,8-4 0 0,-2-3-2 16,8-7 1-16,6-7-1 16,3-4 1-16,5-6-1 15,3-4 1-15,3-11-1 16,9-6 0-16,-1-6 1 0,3-4-1 16,5-6 0-16,-2-5 0 15,1-6 0-15,5-3 0 16,-2-6 0-16,1-4 1 0,0-2-1 15,1-4 0-15,-5-4-1 16,1 0 1-16,-1 2 0 16,-6 2 0-16,-7 4 1 15,-5 9 0-15,-4 7 1 0,-9 10 2 16,-6 9 1-16,-3 6-1 16,-11 8 1-16,-4 12-1 15,0 0 0-15,0 0-1 16,0 0 0-16,0 12-2 15,-6 13 0-15,-10 5 0 0,-5 11 0 16,-5 8 1-16,-5 12 1 16,-6 5-1-16,-1 7 0 0,-5 3 0 15,3 3 1-15,3 2-2 16,2-3 1-16,5-7-1 16,7-6 0-16,7-7 1 15,7-12 0-15,9-11-1 0,1-12 1 16,18-10 0-16,4-12 0 15,9-5 0-15,8-12 0 16,0-11-1-16,10-4 0 16,-8-8 0-16,2-4-1 0,-3 0 0 15,-11-2 0-15,-2 3 0 16,-12 2 0-16,-6 3 1 16,-10 4 0-16,0 7 0 0,-11 6 0 15,-5 4 0-15,0 6 0 16,-7 2 0-16,5 6-1 15,0 1 1-15,18 1-1 16,-14-1 1-16,14 1-1 0,11-8 1 16,10 2-2-16,12-3 2 15,6-1-1-15,6 2 0 16,2 1 0-16,1 1 1 16,1 2-1-16,-5 4 0 0,-3 0 1 15,-4 9 0-15,-5 7 0 16,-8 4 0-16,-7 9 0 15,-1 2 1-15,-10 6 0 0,-5 5 0 16,-1 0 0-16,-11 5 0 16,-6-4 1-16,2-2-2 15,4-2 1-15,-1-3 0 16,3-7 0-16,9-5-1 0,1-6 1 16,19-7 0-16,5-7-1 15,3-4 1-15,7-7-1 16,0-8 0-16,10-6 1 0,-5-4-1 15,1-4 0-15,-4-3 0 16,-5-1 0-16,-1-3 0 16,-5 1-1-16,-12 1 1 15,-3 0-1-15,-7 4 1 16,-5 0-1-16,-10 6 1 0,-2 6 0 16,-9-1-1-16,-6 9 1 15,-7 7 0-15,-1 3-1 16,-4 1 1-16,1 11 0 0,-3 5-1 15,2 3 1-15,4 2 0 16,6 5 0-16,5-1 0 16,9-1 0-16,5-3 1 15,11 0-1-15,4-7 0 0,15-3 0 16,6-8 0-16,14-4 0 16,7-3 1-16,6-11-1 15,4-3-1-15,7-8 1 16,-1-2 0-16,0-1 0 0,1-1 0 15,-10 0 0-15,-6 2 0 16,0 1 0-16,-13 5 0 16,-6 6 0-16,-8 3 0 0,-2 4 1 15,-5 4-1-15,-13 4 0 16,11 8 0-16,-11 11 1 16,0 5-1-16,-3 3 1 15,-1 4 0-15,-3 5 0 0,-3 0 0 16,5 1-1-16,0-3 1 15,5-4-1-15,3-4-1 16,5-6 0-16,11-4 0 0,3-7-1 16,4-4-1-16,3-5 0 15,8-3 0-15,-1-8-1 16,4-5-1-16,6-3-1 16,-2-3-2-16,7-4-1 15,-3-4 0-15,7 1-2 0,5-2 1 16,-5 1 1-16,4-3 2 15,-6 1 2-15,-4 2 3 16,-2 2 3-16,-4 2 2 16,-13 0 2-16,-5 4 3 0,-3 3 0 15,-9 4 0-15,-5 3 1 16,-8 12-1-16,0 0-2 16,-16-9 0-16,-4 12-3 0,-8 9 0 15,-5 9-2-15,-8 3 0 16,-5 6 0-16,-2 4-1 15,1 4 1-15,0-3-1 16,10 2-1-16,0-3-1 16,12-8-1-16,2 1 0 0,16-9 1 15,3-5-1-15,4-13 0 16,11 6 0-16,9-7 2 16,3-8 0-16,5-4 1 0,2 0 0 15,1-2 0-15,-1 4 0 16,-4 2 0-16,-1 4 0 15,-2 5 0-15,-4 0-1 16,-8 3 1-16,3 4 0 16,-3 2-2-16,5 0-1 0,0 2-1 15,2-4-1-15,6-4-2 16,5 0 0-16,2-3-1 16,4 0 1-16,5-6 1 0,6-4 1 15,2-5 2-15,-1-1 1 16,1-3 0-16,-2-7 1 15,4-2 1-15,-5-5 1 0,1-5 0 16,1-4 0-16,-7-6 1 16,0-2 0-16,-1-11 1 15,1 0-1-15,-8-5 0 16,6 1 0-16,-10-5 0 0,-1 5 0 16,-6 1 0-16,-2 5 0 15,-4 8 1-15,0 6 1 16,-7 11 2-16,1 5-2 15,-4 8 1-15,-3 6 0 0,-2 15-2 16,0 0 0-16,0 0 0 16,-2 26 0-16,-8 0-1 15,0 12 0-15,-2 7 0 16,-3 16 1-16,-3 7 0 0,-1 10 0 16,-4 4-1-16,0 5-1 15,1 6 0-15,-4-3-1 16,3 3-2-16,0-7-1 0,7-8-2 15,3-8-1-15,10-11-4 16,1-13-9-16,2-22-38 16,10-5-19-16,6-12-5 15,2-7-3-15</inkml:trace>
          <inkml:trace contextRef="#ctx0" brushRef="#br0" timeOffset="11613.0554">8749 1788 73 0,'23'0'85'0,"9"-1"-3"15,7-10-6-15,4-10-2 16,7 10-70-16,8-2-2 0,8 2-3 16,2-1-2-16,1 1-1 15,-1 1-1-15,-6 3-1 16,-1 0 1-16,-4 3 2 16,-5 3 3-16,-9 1 2 15,-3 0 1-15,-5 6 2 0,-10 3 1 16,-7 5 0-16,-5 5 0 15,-9 5 0-15,-4 4-2 16,-6 2-1-16,-15 8 0 16,-4 1-2-16,-5 4 1 0,-4-1-1 15,-1-2 0-15,1-3 0 16,6-5 0-16,5-1-1 16,9-11 1-16,3-5-1 0,11-15 1 15,7 12-1-15,13-12 1 16,5-5-1-16,9-8 1 15,-1-6 0-15,5-2-1 16,1-4 0-16,2-4 0 0,1-3 0 16,-7-1 0-16,-1-4 0 15,-5-1 0-15,-3 3 0 16,-5 0 1-16,-4 1-1 0,-9 3 0 16,-5 4 0-16,-3 5 0 15,0 7 0-15,0 15 0 16,-24-16 0-16,2 15 0 15,-2 3 0-15,-3 11 0 0,-2 1 0 16,-2 4 0-16,1 0 0 16,6-1 0-16,4 1-1 15,8-2 1-15,5-3-1 16,7-13 0-16,11 14 1 0,10-14-1 16,8 0 1-16,8-5-1 15,5-7 1-15,2-2 1 16,6-1-1-16,-2-1 1 0,1 0-1 15,-7 2 2-15,0-2-2 16,-2 4 1-16,-8 4 0 16,-1 1 0-16,-6 6-1 15,-7 1 0-15,-2 1 0 0,-3 12 0 16,-7 3 0-16,-5 5 0 16,-1 2 0-16,0 5 0 15,-5 1 0-15,-1 0 0 16,4 2 1-16,2-1-1 0,0-5-1 15,5 0 1-15,6-4 0 16,2-8 0-16,2 0-1 16,2-5 1-16,5-6 0 0,-1-2 0 15,5-5 0-15,2-5 0 16,3-4 0-16,5-4 0 16,0-5 1-16,8-3-1 15,-2-3 1-15,3-6-1 0,2-3 1 16,0 0-1-16,-1-1 0 15,-3-2 0-15,-4 5 0 16,1 4 0-16,-9 4 0 16,-7 7 0-16,-4 4 0 0,-9 6 0 15,-11 11 0-15,0 0 0 16,-15-4-1-16,-7 4 1 16,-3 6 0-16,-6 3 0 15,-2 4 0-15,3 1 0 0,6-1 0 16,4 7 0-16,8 0 1 15,8 4-1-15,4 0 0 16,9 4 0-16,9 0 0 0,2 3 1 16,4 1 0-16,4-1 0 15,0 3 0-15,-4-3 1 16,-1 0 0-16,-4-2-1 16,-8 2 2-16,-7-3 0 0,-6 0 1 15,-18-6-1-15,-11 0 1 16,-12-4-1-16,-6-1 0 15,-14-2-3-15,-8-4-5 0,-3 1-10 16,-8-3-27-16,-8-2-40 16,-1-1-3-16,-5 1-7 15,-6 2-2-15</inkml:trace>
          <inkml:trace contextRef="#ctx0" brushRef="#br0" timeOffset="7932.7841">849 3009 48 0,'0'0'84'15,"-23"18"-3"-15,23-18-5 16,-18 4-4-16,4-4-60 16,14 0-5-16,-2 19 0 0,4-5-4 15,7-1-3-15,4 4 0 16,2 0 0-16,3 0 1 16,2-4-1-16,1-2 0 0,-1-3 0 15,-1-5 1-15,-4 0 3 16,0-3 1-16,-1-6 1 15,-3-7 1-15,4-4 0 16,-1-8 0-16,3-4 0 0,4-7-1 16,3-10-2-16,3-6-2 15,2-4 0-15,4-9-1 16,2-6 0-16,2-7 0 16,2-5-2-16,4-4 1 15,4-4 0-15,1 2-1 0,10 1 0 16,-3 6-1-16,5 5 1 15,2 11-1-15,1 8 1 16,-2 11 1-16,-2 12-1 16,-4 6 1-16,-2 13 0 0,-4 3 0 15,-6 7 0-15,-3 4 0 16,-1 2 0-16,-5 0 0 16,-3 4-1-16,-6 0 1 0,-5 0 0 15,-2 0 0-15,-4-4 0 16,-14 0 0-16,10 0 0 15,-10 0 1-15,0 0-1 16,-4-11 0-16,4 11 1 0,-22-15-2 16,5 7 0-16,-5 3 0 15,-2 3 0-15,-5 2 0 16,-5 4-1-16,-9 7 0 16,-1 4 1-16,-3 8-1 0,0 6 1 15,-2 8 1-15,-1 4-1 16,0 8 1-16,5 10 1 15,1 8-1-15,-2 6 1 16,2 8 1-16,4 1 0 0,6 6-1 16,3-1 1-16,8-4-2 15,5-7 0-15,12-8 1 16,6-6-1-16,11-13 1 0,12-8 1 16,5-13-1-16,9-8 2 15,5-11-1-15,6-9 0 16,2 0-1-16,2-15 1 15,6-10-1-15,2-6-1 0,-1-7 2 16,7-6-1-16,-2-3-1 16,5-4 0-16,-2-4 1 15,1 0-1-15,-10 4 0 0,3 1-1 16,-6 7 0-16,-6 6 0 16,-2 8 0-16,-9 8 1 15,-5 9-1-15,-4 5 1 16,-3 4 0-16,-4 3 0 0,-3 0 0 15,0 0 0-15,0 0 0 16,-5 0 0-16,3-3-1 16,-1-6 1-16,-8-3-1 15,0 1 0-15,-4-3 0 0,-2 2 0 16,-4 0 1-16,-8-1-1 16,-7 7 0-16,-4 4 1 15,-9 2 0-15,-2 8 1 0,-6 10 0 16,-1 4 0-16,-5 9 0 15,0 6 1-15,-2 3-1 16,2 6 1-16,4 0-1 16,5 2 0-16,4 0-1 0,4-6 0 15,10-3 0-15,6-7 0 16,7-6-1-16,7-7 1 16,14-9 0-16,6-10 0 15,9-3 2-15,8-13-1 0,7-8 0 16,2-5 1-16,0-9-2 15,1-3 1-15,-3-5 0 16,-6 1-1-16,-4-4 0 16,-8 4 0-16,-7 0 1 0,-9 6-1 15,-8 4 1-15,-5 5-1 16,0 7 1-16,-12 9 0 16,-9 8 0-16,-6 6-1 0,-5 6 1 15,-4 9-1-15,-2 6 1 16,-4 1-1-16,1 2 0 15,2-2 0-15,10-3 0 16,3-1-1-16,6-5-1 0,20-13 1 16,-9 14 0-16,14-13-1 15,14-1 1-15,5-6 0 16,7-4 1-16,12-4 0 16,4-5-1-16,5-5 1 0,11-4 0 15,3-3-1-15,5-3 1 16,6-3-1-16,2-3 0 15,6-3 0-15,-6 1 0 0,7-3 0 16,-8 0 1-16,-6 0-1 16,-6 2 0-16,-11 2 2 15,-7 4-1-15,-6 5 0 16,-13 6 1-16,-8 5 0 0,-6 9-1 16,-15 12 1-16,0 0-1 15,0 0 1-15,-6 15-1 16,-11 10 0-16,-4 8 0 0,-10 7-1 15,-1 9 1-15,0 5 0 16,-10 6 1-16,6 4-1 16,0 7 1-16,-2 1 0 15,6 1 0-15,1 0 0 16,3-4 0-16,8-5-1 0,4-10 1 16,9-5-1-16,7-14 1 15,3-7-1-15,12-15 1 16,10-9-1-16,10-4 1 0,5-13 0 15,4-9-1-15,11-9 0 16,0-7-2-16,8-10 1 16,-1-8-1-16,1-6 0 15,1-6-1-15,-2-7 0 0,-2-2 0 16,-3 0 0-16,0-2 2 16,-6 4-1-16,-1 4 1 15,-4 3 1-15,-2 12 0 16,-7 5 1-16,0 8-1 0,-9 12 1 15,0 7-1-15,-7 9-1 16,-3 7 1-16,-2 6-1 16,-16 2 0-16,11 10 0 0,-11 9-1 15,-3 5 1-15,-5 9 1 16,-11 4-1-16,-5 9 0 16,-2 9 1-16,-8 5 0 15,0 7 0-15,-3 5 0 16,3 6 1-16,-2-2-1 0,6 1 1 15,4-2 0-15,0-6 1 16,6-7-1-16,4-8 0 16,8-9 0-16,5-8 0 15,3-9 1-15,4-7-1 0,12-7 0 16,6-8 0-16,5-6-1 16,6-5-3-16,9-6-6 15,1-14-20-15,-2-3-50 16,13-4-4-16,-2-3-5 0,2-4-5 15</inkml:trace>
        </inkml:traceGroup>
      </inkml:traceGroup>
    </inkml:traceGroup>
    <inkml:traceGroup>
      <inkml:annotationXML>
        <emma:emma xmlns:emma="http://www.w3.org/2003/04/emma" version="1.0">
          <emma:interpretation id="{E9AE82B0-753A-4151-B341-F948BBDA06C3}" emma:medium="tactile" emma:mode="ink">
            <msink:context xmlns:msink="http://schemas.microsoft.com/ink/2010/main" type="paragraph" rotatedBoundingBox="2052,8796 10180,8370 10252,9742 2124,101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657580-14E9-42B6-B04F-A43B46922DA0}" emma:medium="tactile" emma:mode="ink">
              <msink:context xmlns:msink="http://schemas.microsoft.com/ink/2010/main" type="inkBullet" rotatedBoundingBox="2072,9173 2336,9159 2349,9398 2084,9412"/>
            </emma:interpretation>
            <emma:one-of disjunction-type="recognition" id="oneOf4">
              <emma:interpretation id="interp20" emma:lang="en-IN" emma:confidence="0">
                <emma:literal>w</emma:literal>
              </emma:interpretation>
              <emma:interpretation id="interp21" emma:lang="en-IN" emma:confidence="0">
                <emma:literal>B</emma:literal>
              </emma:interpretation>
              <emma:interpretation id="interp22" emma:lang="en-IN" emma:confidence="0">
                <emma:literal>8</emma:literal>
              </emma:interpretation>
              <emma:interpretation id="interp23" emma:lang="en-IN" emma:confidence="0">
                <emma:literal>°</emma:literal>
              </emma:interpretation>
              <emma:interpretation id="interp24" emma:lang="en-IN" emma:confidence="0">
                <emma:literal>b</emma:literal>
              </emma:interpretation>
            </emma:one-of>
          </emma:emma>
        </inkml:annotationXML>
        <inkml:trace contextRef="#ctx0" brushRef="#br0" timeOffset="12802.7478">130 4813 81 0,'0'0'90'0,"0"0"-6"16,1-13-5-16,-1 13-4 16,-6-10-66-16,6 10-5 15,0 0 0-15,0 0-4 0,-3 9-1 16,3-9 0-16,0 15-1 16,0-15 1-16,0 18 0 15,0-18 0-15,8 12 1 0,-8-12 0 16,16 2 1-16,-5-2 0 15,3-8 1-15,3-4 0 16,-1-1 0-16,2-5 0 16,-2 0 0-16,-2 1-1 0,1-2 1 15,-6 4 0-15,-2 1 0 16,-1 2-1-16,-6 12 0 16,3-16-1-16,-3 16 1 15,0 0-1-15,-17-2 0 0,2 0-1 16,0 13 1-16,-5-3 0 15,0 2 0-15,1 3 0 16,0-3 1-16,5-1-1 16,0-1 0-16,14-8 0 0,-12 8 0 15,12-8 0-15,0 0 1 16,18-8-1-16,-1-6 1 16,6 0 0-16,4-4 0 15,1-2 0-15,3-2 0 0,-3 3 0 16,-3 3 1-16,-3 1-1 15,-3 6 1-15,-9 2-1 16,-10 7 0-16,0 0 0 0,0 0 0 16,-6 0 0-16,-11 3 0 15,0 7-1-15,-4-1-2 16,0 1-2-16,0-1-6 16,6 1-14-16,5 7-38 0,10-17-17 15,0 0-8-15,0 0-5 16,2-11 0-16</inkml:trace>
      </inkml:traceGroup>
      <inkml:traceGroup>
        <inkml:annotationXML>
          <emma:emma xmlns:emma="http://www.w3.org/2003/04/emma" version="1.0">
            <emma:interpretation id="{F03DE49F-C048-4EB4-AB3D-0D3F71244216}" emma:medium="tactile" emma:mode="ink">
              <msink:context xmlns:msink="http://schemas.microsoft.com/ink/2010/main" type="line" rotatedBoundingBox="3297,8730 10180,8370 10252,9742 3369,10103"/>
            </emma:interpretation>
          </emma:emma>
        </inkml:annotationXML>
        <inkml:traceGroup>
          <inkml:annotationXML>
            <emma:emma xmlns:emma="http://www.w3.org/2003/04/emma" version="1.0">
              <emma:interpretation id="{143ADA1A-8281-4AA0-A4C1-B838076B6C2A}" emma:medium="tactile" emma:mode="ink">
                <msink:context xmlns:msink="http://schemas.microsoft.com/ink/2010/main" type="inkWord" rotatedBoundingBox="3297,8730 10180,8370 10252,9742 3369,10103"/>
              </emma:interpretation>
              <emma:one-of disjunction-type="recognition" id="oneOf5">
                <emma:interpretation id="interp25" emma:lang="en-IN" emma:confidence="0">
                  <emma:literal>Customers</emma:literal>
                </emma:interpretation>
                <emma:interpretation id="interp26" emma:lang="en-IN" emma:confidence="0">
                  <emma:literal>Custom as</emma:literal>
                </emma:interpretation>
                <emma:interpretation id="interp27" emma:lang="en-IN" emma:confidence="0">
                  <emma:literal>Custom is</emma:literal>
                </emma:interpretation>
                <emma:interpretation id="interp28" emma:lang="en-IN" emma:confidence="0">
                  <emma:literal>Custom as</emma:literal>
                </emma:interpretation>
                <emma:interpretation id="interp29" emma:lang="en-IN" emma:confidence="0">
                  <emma:literal>Custom ers</emma:literal>
                </emma:interpretation>
              </emma:one-of>
            </emma:emma>
          </inkml:annotationXML>
          <inkml:trace contextRef="#ctx0" brushRef="#br0" timeOffset="14599.6429">2499 4255 62 0,'4'-18'85'16,"-4"-1"-2"-16,0-2-7 15,0 1-3-15,-7 3-63 16,3 4-3-16,0 1-3 0,4 12-4 16,-16-18-3-16,16 18 0 15,-28-8 0-15,7 8 0 16,-9 8-1-16,-7 3 1 16,-4 10 5-16,-7 3-1 0,-3 6 2 15,-5 6 1-15,0 10-1 16,-5 3 1-16,2 11-1 15,-4 7-1-15,0 8-1 16,3 9 0-16,-2 6-1 0,1 5 0 16,0 7 1-16,6-2-1 15,4 1 1-15,11-7-1 16,7-8 0-16,11-12 1 16,13-12 0-16,9-14 0 0,12-13 1 15,13-15 0-15,13-13 0 16,10-9 1-16,10-14 0 15,5-8 0-15,5-10-1 16,4-6-2-16,6-3 0 0,1-5-2 16,-4-2-1-16,1 1 0 15,-5-2 0-15,-2 1 1 16,-4 1-1-16,-9 4 1 0,-2 4 1 16,-11 4 2-16,-3 7 0 15,-13 8 2-15,-9 3-1 16,-4 9 0-16,-14 10 0 0,0 0-1 15,-3 7 1-15,-9 15 0 16,-11 3-2-16,0 6 0 16,-7 8 1-16,-1 1 0 15,-1 5 0-15,-1 0 0 0,4 0 0 16,1-3 0-16,5-7 0 16,4-5 0-16,6-2 0 15,1-10 1-15,6-6 1 16,6-12-1-16,0 0 1 0,16-3-1 15,9-13 1-15,1-3 0 16,8-7-2-16,7-7-1 16,5-2 0-16,4-4-2 15,1 0 1-15,0 0 0 16,-9 0-1-16,1 7 1 0,-9 8 0 16,-5 3 1-16,-8 10 0 15,-9 10 1-15,-12 1 0 16,2 18-1-16,-3 4 1 0,-11 7 1 15,-4 7-1-15,-4 3 1 16,0 3-1-16,-1-3 0 16,7 0 0-16,-2-7 0 15,10-3 0-15,6-9-1 0,0-7 0 16,14-9 0-16,6-4 0 16,7-10 1-16,5-7 0 15,4-10-2-15,4-5 1 16,3-8 0-16,-1-3 0 0,3-5-1 15,1 0 1-15,-1-1-1 16,-2 2 1-16,-1 4 0 16,-10 4 0-16,-2 9 1 15,-6 6-1-15,-8 7 0 0,-16 17 0 16,0 0 0-16,0 0 0 16,-10 0 0-16,-10 13 0 15,-1 3 0-15,-2 5-1 16,4 1 1-16,3 1 0 0,5 1-1 15,7 0 1-15,4 2 0 16,4-1-1-16,10-2 1 16,-5 3 0-16,7 0 0 15,-6 0 0-15,3-2 1 0,-8-1 0 16,-3 2 0-16,-2-4 0 16,-15 4 1-16,-6-6 0 15,-12 1 0-15,1-4-1 0,-8-1 1 16,-2-5-2-16,8-1-2 15,-3-8-7-15,17-1-21 16,7 0-49-16,5-11-3 16,5-7-7-16,6-3-6 0</inkml:trace>
          <inkml:trace contextRef="#ctx0" brushRef="#br0" timeOffset="14943.1043">3994 4246 12 0,'0'0'93'0,"0"0"-2"15,0 0-6-15,0 0-5 16,0 0 0-16,-9 0-73 15,-6 8-4-15,4 12 1 0,-7 6-3 16,-5 10 0-16,-3 11 0 16,-5 7 0-16,-5 11 1 15,-4 4-1-15,-2 7 1 16,-2 2-1-16,-1-3-1 0,3 1-1 16,3-6-3-16,7-5-4 15,5-13-10-15,8-7-37 16,10-8-25-16,0-9-6 15,5-9-4-15,4-19-2 0</inkml:trace>
          <inkml:trace contextRef="#ctx0" brushRef="#br0" timeOffset="16121.6785">3214 5015 47 0,'-7'-15'83'0,"6"0"-2"0,5-5-5 15,16-3-4-15,13-4-55 16,13-2-10-16,12 0-3 16,7-2-3-16,9-1-2 0,5 3-1 15,0 2 0-15,6 4-2 16,-3 5 1-16,-5 4 1 16,-6 5 2-16,-10 5 1 15,-6 6 2-15,-14-2 2 16,-3 10 0-16,-22 5 2 0,-8 5 0 15,-8 4 0-15,-15 3 0 16,-5 3 0-16,-9 1-1 16,-2 3-2-16,-7-3 1 0,6-1-3 15,-1-5 0-15,3-2-1 16,7-7 0-16,8-5 0 16,2-3 1-16,13-8-1 15,0 0 1-15,0 0 0 0,22-8 0 16,0-5 1-16,6-1-1 15,10-5 0-15,-3-4 0 16,5 1-2-16,-2-4 0 16,-3 1 0-16,-7-3-1 0,-4 4 0 15,-8 2 0-15,-8 0 0 16,-5 6 1-16,-5 3-1 16,-8 4 1-16,-12 4-1 15,-2 5 1-15,-3-1 0 0,-2 1-1 16,3 5 1-16,3-1 0 15,9-2 0-15,14-2 0 16,0 0 0-16,0-9 0 0,24-2 0 16,9-4-1-16,13-2 2 15,8-4-1-15,10 2 0 16,4 0 1-16,9 3-1 16,-1 5 0-16,-1 3 1 0,-4 6-1 15,-6 2 1-15,-6 10-1 16,-11 7-1-16,-7 6 1 15,-12 4 0-15,-8 5 0 0,-12 2 0 16,-7 3 0-16,-4 1 0 16,-10-1 0-16,-8-2 1 15,-1-3-1-15,-3-7 0 16,1-5 1-16,0-8-1 0,3-6 0 16,5-6 0-16,15 0 0 15,-13-22-1-15,11 0 1 16,2-8-1-16,9-2 1 15,4-7-1-15,3 0 1 0,8-1 0 16,8 1 0-16,2 0 0 16,7 5 1-16,6 4-1 15,3 2 0-15,6 7 1 0,1 5-1 16,-5 6 0-16,0 5 0 16,-4 5 0-16,-3 5 0 15,-4 8 0-15,-9 6-1 16,-3 7 1-16,-7 3-1 0,-4 2 1 15,-3 3 0-15,-11 0 0 16,-4 1 0-16,0-3-1 16,-12 0 1-16,-3-4 0 15,-5-6 0-15,-2-3 0 0,3-4 0 16,1-6 0-16,4-5 0 16,1-4 1-16,13 0-1 15,-7-16 0-15,9-4 0 16,11-3 0-16,2-5 0 0,10-5 0 15,6-2 0-15,4 1 0 16,8 0 0-16,4 1 0 16,-2 5 0-16,1 7 0 15,-1 4 0-15,0 7 0 0,-6 5 0 16,-1 5 0-16,-8 1 1 16,1 9 0-16,-3 7 0 15,-4 2-1-15,-6 5 1 16,-4 2 0-16,-2 5-1 0,-5 3 1 15,-6 0-1-15,-1 1-2 16,-8-4-2-16,-4 3-8 16,-1-12-20-16,-17 0-48 15,18-6-4-15,-4-8-4 0,4-8-6 16</inkml:trace>
          <inkml:trace contextRef="#ctx0" brushRef="#br0" timeOffset="17473.7795">6350 4766 48 0,'0'0'76'15,"-16"18"-3"-15,16-18-3 0,1 19-28 16,15-19-33-16,7-9-2 16,3-2-2-16,0-4-4 15,5-4-1-15,5-1-1 16,-6-3 1-16,6 0 2 0,-6-3 2 16,-2 0 2-16,0-2 2 15,0 2-1-15,-2-1 1 16,-2 1 1-16,-4 3-3 15,-4 0 1-15,-7 4-2 16,-3 2-2-16,-6 5 1 0,0 12 0 16,-27-13 0-16,8 13 1 15,-4 0-2-15,-3 9 1 16,-8 5-1-16,2 5 0 16,-6 7 0-16,-1 6 0 0,1 2-1 15,-1 7-1-15,4 0 1 16,5-2 0-16,9 2-2 15,3-5 0-15,16-1 0 16,3-6 0-16,16-9-2 0,12-5 2 16,5-7-1-16,11-7 1 15,8 1 1-15,8-13 1 16,4-4-2-16,5-5 1 0,1-4 0 16,4-5 1-16,-1-2-1 15,-3 0 0-15,3-4 0 16,-3-1-1-16,-3 1 1 15,-2-1 0-15,-8 5-1 0,1-1 1 16,-8 7-1-16,-4 3 0 16,-9 6 1-16,-1 3-1 15,-8 6 0-15,-3 3 1 16,-5 4-1-16,-2 1 1 0,-10 8 0 16,-1 5 1-16,-5 5-1 15,-3 3 1-15,-3 3-1 16,-7 4 0-16,0 1 1 0,-6 1-1 15,3-4-1-15,-3 0 1 16,3-4-1-16,3-6 0 16,4-2 0-16,6-15 1 15,0 0-1-15,6 4 0 0,11-6 1 16,10-10-1-16,0-4 1 16,12-3-1-16,4-4 0 15,6-5 0-15,4-1-1 0,0-2-1 16,1-3-1-16,1 1 0 15,-6-2 1-15,-3 3-1 16,-11 0 1-16,-3 5 1 16,-7 5 2-16,-11 4 1 0,-2 3 0 15,-12 15 1-15,1-17 0 16,-1 17 0-16,-10 0 0 16,-1 0-1-16,11 0-1 15,-22 13 0-15,10 0-1 0,4 0 1 16,6 8 0-16,-1-1-1 15,2 3 0-15,1 3 0 16,0 1 1-16,0 4-1 0,0-3 0 16,-3 2 1-16,-8-2-1 15,-4 0 1-15,-5-2 0 16,-5-1 1-16,-13-5 0 16,-5-3 1-16,-2-2 0 0,-2-5 0 15,-3-3-1-15,5-5-2 16,8 0-2-16,-3-2-6 15,17-2-11-15,3-4-28 16,11-3-37-16,9 9-4 0,-7-22-5 16,7 9-4-16</inkml:trace>
        </inkml:traceGroup>
      </inkml:traceGroup>
    </inkml:traceGroup>
    <inkml:traceGroup>
      <inkml:annotationXML>
        <emma:emma xmlns:emma="http://www.w3.org/2003/04/emma" version="1.0">
          <emma:interpretation id="{64534A92-1055-456E-8F4D-09FF6EC807DE}" emma:medium="tactile" emma:mode="ink">
            <msink:context xmlns:msink="http://schemas.microsoft.com/ink/2010/main" type="paragraph" rotatedBoundingBox="2625,11353 12090,10878 12192,12923 2728,133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4795E14-F642-4258-9B2D-6ACE8097292F}" emma:medium="tactile" emma:mode="ink">
              <msink:context xmlns:msink="http://schemas.microsoft.com/ink/2010/main" type="inkBullet" rotatedBoundingBox="2640,11640 2966,11624 2972,11738 2645,11754"/>
            </emma:interpretation>
            <emma:one-of disjunction-type="recognition" id="oneOf6">
              <emma:interpretation id="interp30" emma:lang="en-IN" emma:confidence="0">
                <emma:literal>E</emma:literal>
              </emma:interpretation>
              <emma:interpretation id="interp31" emma:lang="en-IN" emma:confidence="0">
                <emma:literal>e</emma:literal>
              </emma:interpretation>
              <emma:interpretation id="interp32" emma:lang="en-IN" emma:confidence="0">
                <emma:literal>T</emma:literal>
              </emma:interpretation>
              <emma:interpretation id="interp33" emma:lang="en-IN" emma:confidence="0">
                <emma:literal>°</emma:literal>
              </emma:interpretation>
              <emma:interpretation id="interp34" emma:lang="en-IN" emma:confidence="0">
                <emma:literal>.</emma:literal>
              </emma:interpretation>
            </emma:one-of>
          </emma:emma>
        </inkml:annotationXML>
        <inkml:trace contextRef="#ctx0" brushRef="#br0" timeOffset="18572.0644">843 7131 14 0,'0'0'79'16,"0"0"2"-16,-12 2-4 0,7 20-11 15,5-22-39-15,0 0-8 16,0 0-5-16,0 0-6 16,0 0-4-16,0 0 0 15,0 0-1-15,0 0 0 0,-4 14 0 16,4-14 1-16,0 0-1 15,12 12 1-15,-12-12-1 16,21 0 0-16,-7-3-1 16,0-6 1-16,-3-2-1 0,1-1 0 15,-4-3 0-15,-4 0-1 16,-1 2 0-16,-3 1 0 16,0 12 0-16,-19-18-1 0,2 14 1 15,-5 3 0-15,-4 1 1 16,-4 7-1-16,-2 2 1 15,2 2 0-15,2 1-1 16,8-1 1-16,4 1-1 16,16-12-2-16,0 0-5 0,16 8-4 15,11-8-11-15,9-4-5 16,2-6-4-16,5-2 2 16,-3 0-2-16,-5 2 4 0,-7 1 4 15,-5 3 6-15,-9-1 2 16,-2 8-31-16,-12-1-12 15,12 0-2-15,-12 0 3 16</inkml:trace>
      </inkml:traceGroup>
      <inkml:traceGroup>
        <inkml:annotationXML>
          <emma:emma xmlns:emma="http://www.w3.org/2003/04/emma" version="1.0">
            <emma:interpretation id="{1CAF682F-5242-4AC2-97CF-21442E6F602C}" emma:medium="tactile" emma:mode="ink">
              <msink:context xmlns:msink="http://schemas.microsoft.com/ink/2010/main" type="line" rotatedBoundingBox="3543,11307 12090,10878 12192,12923 3645,13352"/>
            </emma:interpretation>
          </emma:emma>
        </inkml:annotationXML>
        <inkml:traceGroup>
          <inkml:annotationXML>
            <emma:emma xmlns:emma="http://www.w3.org/2003/04/emma" version="1.0">
              <emma:interpretation id="{B4706D5B-9458-4F15-8672-DA903F664207}" emma:medium="tactile" emma:mode="ink">
                <msink:context xmlns:msink="http://schemas.microsoft.com/ink/2010/main" type="inkWord" rotatedBoundingBox="3543,11307 12090,10878 12192,12923 3645,13352"/>
              </emma:interpretation>
              <emma:one-of disjunction-type="recognition" id="oneOf7">
                <emma:interpretation id="interp35" emma:lang="en-IN" emma:confidence="0">
                  <emma:literal>Competitors</emma:literal>
                </emma:interpretation>
                <emma:interpretation id="interp36" emma:lang="en-IN" emma:confidence="0">
                  <emma:literal>Competitor</emma:literal>
                </emma:interpretation>
                <emma:interpretation id="interp37" emma:lang="en-IN" emma:confidence="0">
                  <emma:literal>Cars petitors</emma:literal>
                </emma:interpretation>
                <emma:interpretation id="interp38" emma:lang="en-IN" emma:confidence="0">
                  <emma:literal>Cars petites</emma:literal>
                </emma:interpretation>
                <emma:interpretation id="interp39" emma:lang="en-IN" emma:confidence="0">
                  <emma:literal>Cars petitoss</emma:literal>
                </emma:interpretation>
              </emma:one-of>
            </emma:emma>
          </inkml:annotationXML>
          <inkml:trace contextRef="#ctx0" brushRef="#br0" timeOffset="23743.5628">5596 7367 70 0,'21'11'82'15,"-4"-2"-5"-15,0-7-5 16,4 37-21-16,4-39-44 0,6-7-1 16,5-7-6-16,4-2 0 15,6-6-2-15,-3-2 0 16,5-5 1-16,-1-1 0 16,0-2 1-16,-4 1 1 0,-3-1 0 15,-10 4 3-15,-5 2-2 16,-9 4 2-16,-11 7 0 15,-5 15 1-15,-6-13 1 0,-16 13 0 16,-10 7 0-16,-8 9 0 16,-11 10 0-16,-8 6 0 15,0 8 0-15,-8 5 0 16,0 5-1-16,7 1 0 0,-1 1-1 16,14-2 0-16,15-6-1 15,11-4-1-15,14-9 0 16,15-5 0-16,21-14-1 15,18-6 0-15,20-6-3 0,6-7-4 16,17-8-10-16,-6-11-14 16,11-6-41-16,6 0-10 15,-10-3-8-15,2-5-3 16</inkml:trace>
          <inkml:trace contextRef="#ctx0" brushRef="#br0" timeOffset="24425.0183">6284 7348 0 0,'-4'-11'88'0,"4"-4"3"0,3-2-6 16,14-4-6-16,10-1-1 15,16-1-65-15,7-5-8 16,11 4-2-16,17-2-1 16,7 2-1-16,11 2 0 0,10 1-1 15,-1 0 0-15,5 5 0 16,-10 2 0-16,1 3 0 16,-9 4 0-16,-7 3 0 15,-14 3 0-15,-14 1 0 16,-7 4 1-16,-8 6-1 0,-13 5 1 15,-10 7 0-15,-10 4 0 16,-9 4 0-16,-9 6 1 16,-11 3-1-16,-8 3 0 0,-10 0 1 15,2-1-1-15,-7-1-1 16,3-5-1-16,5-3-5 16,-5-11-14-16,5-1-59 15,5-3-1-15,4-12-6 0,3-5-7 16,7-13 0-16</inkml:trace>
          <inkml:trace contextRef="#ctx0" brushRef="#br0" timeOffset="24039.0317">7274 6592 4 0,'-18'-8'87'16,"18"8"1"-16,-22-3-6 15,12 2-4-15,-5 4-2 16,-1 10-66-16,7 10-4 0,-6 8 1 15,-2 9-4-15,-2 11 2 16,-4 6 1-16,-4 7 0 16,-5 7-1-16,0 5 0 15,-8 2-2-15,2 0-4 16,-2 4-3-16,-4-9-8 0,8 2-21 16,5-8-48-16,-3-9-2 15,-1-11-7-15,2-14-4 16</inkml:trace>
          <inkml:trace contextRef="#ctx0" brushRef="#br0" timeOffset="24595.8065">7609 6796 67 0,'0'0'72'15,"-13"-9"-29"-15,13 9-42 0,0 0-1 16,0-13-71-16,8 0-9 16</inkml:trace>
          <inkml:trace contextRef="#ctx0" brushRef="#br0" timeOffset="26115.9082">7716 7250 76 0,'14'-16'84'0,"7"-7"-3"15,9-1-7-15,11-5-2 16,8-2-68-16,12 5-1 16,6-3-2-16,11 5-1 0,2 2 0 15,1 2 0-15,3 3 1 16,-3 5 0-16,-2 1 0 16,-5 3 0-16,-7 6 1 15,-10 2-1-15,-6 0 1 0,-6 5 0 16,-8 6 0-16,-11 6 2 15,-13 4-1-15,-12 3 2 16,-3 7-1-16,-16 1 1 0,-11 7 1 16,-9-1-1-16,-5 1 1 15,-5 1-2-15,2-3 1 16,4-6-1-16,8-6-1 16,6-3 0-16,8-6-1 0,6-5 0 15,14-11-1-15,0 0 1 16,15 0-1-16,7-4 1 15,3-7-1-15,5-2 1 16,7-7 0-16,-1 0-1 0,7-2 0 16,-4-4-1-16,-5-2 1 15,-6 1-1-15,-1-1 0 16,-11 0 0-16,-7 2-1 0,-5 0 1 16,-4 4-1-16,-11 3 1 15,-6 4-1-15,-7 3 1 16,-4 2-1-16,-3 4 1 15,-7 6 0-15,6 0-1 0,-7 0 1 16,8 0 0-16,2 3-1 16,6 0 0-16,7-1 1 15,16-2-1-15,0 0 0 16,15 0 1-16,11 0-1 0,11-6 0 16,7-3 1-16,12-1-1 15,5-1 1-15,4 0 0 16,0 1-1-16,-2 4 1 0,1 0 0 15,-5 3 0-15,-7 3 0 16,-5 3 1-16,-11 4-1 16,-1 7 0-16,-9 4 1 15,-13 4-1-15,-3 5 1 0,-10 1-1 16,-6 3 1-16,-10 5 1 16,-7-1-1-16,-8 1 0 15,-1-3 0-15,6-5 0 16,0-3 1-16,5-6-1 0,9-4 0 15,12-15 0 1,-2 11-1-16,13-11 1 0,12-4 0 16,9-6 0-16,7-5-1 0,9-4 0 15,7-2 1-15,7-4-1 16,2-5 0-16,2-1 0 16,3-2 0-16,1-2 0 15,1-3 0-15,3 0 0 0,-8 1 1 16,-1 0-1-16,-4 4 0 15,-10 5 0-15,-7 3 1 16,-11 5-1-16,-8 6 1 16,-15 2 0-16,-10 12-1 15,0 0 1-15,-24-4 0 0,-7 4-1 16,-10 4 0-16,-2 7 0 16,-7 0-1-16,2 3 2 15,4 0-1-15,6 3 0 16,9 0 0-16,9-2 0 0,8 3 0 15,12 1-1-15,4 0 1 16,10-1 0-16,10 3 1 16,2 1-1-16,6 1 0 0,0-2 0 15,-2 4 1-15,-1-2-1 16,-9 1 1-16,-5 1 0 16,-12 1 1-16,-5-4 0 15,-19 3 1-15,-13-4 0 0,-8-1 0 16,-11-2-3-16,-2-3 0 15,0-1 0-15,-8-7 0 16,8 2-12-16,-6-7-27 16,10 0-47-16,0-2-2 0,2 0-7 15,-1-2-5-15</inkml:trace>
          <inkml:trace contextRef="#ctx0" brushRef="#br0" timeOffset="24906.8849">8494 6447 47 0,'15'11'81'15,"-9"-1"-1"-15,5 4-3 16,-12 2-4-16,29 9-51 0,-39 7-12 15,-9 9 0-15,-11 13-2 16,-10 5 0-16,-10 11-2 16,-7 5 0-16,-9 6-2 0,-3 3-2 15,1 0-6-15,-4-2-9 16,16-5-14-16,-4 2-34 16,13-14-17-16,4-11-7 15,13-16-6-15</inkml:trace>
          <inkml:trace contextRef="#ctx0" brushRef="#br0" timeOffset="22619.5085">2201 7079 40 0,'6'-16'77'0,"-3"-3"-4"15,5-5-2-15,2-3-3 0,1 1-58 16,10-6-7-16,-2 3-1 15,5-6 0-15,-4 6-1 16,1-3 0-16,-7 9 0 0,5-3 0 16,-14 7 1-16,-3 1-1 15,-2 6-1-15,0 12 1 16,-20-8 0-16,-4 8 1 16,-1 9 1-16,-5 6 0 0,-1 7 0 15,-11 11 2-15,3 6-1 16,-5 12 0-16,-2 7 2 15,2 13-2-15,-11 2-1 16,4 11 0-16,-2 2 1 0,0 2-2 16,4 0 1-16,3-3-1 15,7-3 0-15,11-9-1 16,8-7-1-16,11-7 1 16,9-11-1-16,6-7 2 0,16-14 0 15,11-11 0-15,13-10 1 16,13-8 1-16,4-11-1 15,9-10 0-15,6-7-1 16,-3-5 0-16,-2-4-1 0,-6-4-1 16,-6 0 1-16,-10 0-1 15,-9 2 1-15,-6 1-1 16,-12 5 2-16,-2 3-1 16,-13 8 0-16,-4 5 1 0,-5 8-1 15,0 11 1-15,-21-1-1 16,-6 13 1-16,-8 11-1 15,-6 8 0-15,-8 9 0 0,-3 7 0 16,-4 5 0-16,1-2 0 16,5 2 0-16,5-4-1 15,12-8 1-15,9-6-1 16,10-8 0-16,12-9 1 0,9-11-1 16,17-5 1-16,15-8 0 15,9-12-1-15,13-8 1 16,6-6 0-16,2-4 0 15,10-6-1-15,-2 0 0 0,-5 0 1 16,-5 0-1-16,-12 3 0 16,-6 7 0-16,-11 3 0 15,-11 2 0-15,-12 8 0 16,-8 5 1-16,-7 15-1 0,-4-19 0 16,-14 16 0-16,-2 2 0 15,0 1 0-15,-1 0 0 16,0 0 0-16,3 1-1 15,2 1 1-15,16-2 0 0,-15 0-1 16,15 0 0-16,0 0 1 16,19-3-1-16,1-1 1 15,4 3-1-15,5-1 1 16,5 2 0-16,-1 2 0 0,6 8 0 16,-5 2 0-16,-2 5-1 15,-3 3 1-15,0 3 0 16,-11 6 0-16,-3 0 1 15,-5 4-1-15,-12-1 0 0,0 1 1 16,-13-4-1-16,-1-1 1 16,-4-5 1-16,1-5-1 15,0-7 1-15,2-3 0 0,17-8-1 16,-11-2 0-16,11-13 0 16,9-3 0-16,13-10 0 15,5-4-1-15,10-4-1 16,9-1 1-16,3-2-1 0,6 3 1 15,3 4-1-15,2 4 1 16,2 5-1-16,-6 8 1 16,-2 2-1-16,-6 9 1 0,-6 5 0 15,-3 2-1-15,-11 7 1 16,-7 5 0-16,-6 5 0 16,-8 0 0-16,-7 5 0 15,-3 3 1-15,-10-2-1 0,-5-2 1 16,-5-1 0-16,1-3 0 15,-1-7 0-15,1-1 0 16,5-8 1-16,-1-4-1 16,18 0 0-16,-9-16 0 0,9 0 0 15,11-6-1-15,10-5 0 16,3-3 0-16,11-5 0 16,8 0 0-16,5 0 0 15,10 4 0-15,-3 1-1 0,8 5 1 16,-3 6 0-16,3 4-1 15,-8 9 1-15,0 6 0 16,-13 1 0-16,-6 11 0 0,-8 9 0 16,-9 3 1-16,-14 4 0 15,-6 6 0-15,-6 3 0 16,-14-2 1-16,-5 0-1 16,-10-1 1-16,3-4-1 0,-2-4 0 15,0-5 1-15,8-6-2 16,4-6-1-16,5-6-2 15,18-3-3-15,-7-9-4 0,14-5-7 16,7-12-14-16,12-5-32 16,6 1-21-16,10-5-4 15,5-1-4-15,2-8 2 16</inkml:trace>
          <inkml:trace contextRef="#ctx0" brushRef="#br0" timeOffset="22977.6097">5115 6604 61 0,'0'0'82'0,"11"0"-2"15,-11 0-3-15,-2 19-3 16,-46 1-58-16,36 13-7 15,1 10 0-15,-9 14-1 0,-5 12 1 16,-6 14-1-16,-9 13 0 16,-3 10 0-16,-7 8-1 15,-2 9-1-15,-10 4-1 0,1 6-2 16,-9 3-1-16,-3 1-1 16,-3-4-1-16,-2-6 0 15,5-12-1-15,3-8-1 0,9-15-3 16,5-18-2-16,13-14-4 15,10-21-10-15,9-15-20 16,24-24-41-16,0 0-2 16,2-15-5-16,16-21-1 0</inkml:trace>
          <inkml:trace contextRef="#ctx0" brushRef="#br0" timeOffset="23301.5028">4630 7528 14 0,'43'-44'77'0,"4"1"0"0,-1 5-2 15,4 2-5-15,43 5-49 16,-40 2-7-16,13 8-3 16,-11 4-4-16,-1 6-2 15,-5 6-1-15,-10 5 1 0,0 3 0 16,-14 13-1-16,-4 7 0 15,-13 4 1-15,-8 7 1 16,-8 5 0-16,-21 1 0 16,-10 4 1-16,-10 0 0 15,-9-2-1-15,-2-3 0 0,-4-5-3 16,6 0-2-16,-4-11-7 16,17-4-10-16,-4-6-22 15,10-8-41-15,18-5-4 0,21 0-5 16,-12-22-4-16</inkml:trace>
        </inkml:traceGroup>
      </inkml:traceGroup>
    </inkml:traceGroup>
    <inkml:traceGroup>
      <inkml:annotationXML>
        <emma:emma xmlns:emma="http://www.w3.org/2003/04/emma" version="1.0">
          <emma:interpretation id="{72C10C90-8344-4898-AB6E-F15E336539D0}" emma:medium="tactile" emma:mode="ink">
            <msink:context xmlns:msink="http://schemas.microsoft.com/ink/2010/main" type="paragraph" rotatedBoundingBox="2056,13930 9478,13490 9550,14704 2127,151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99F8D13-7F84-4F05-8647-B1A6E38F56F6}" emma:medium="tactile" emma:mode="ink">
              <msink:context xmlns:msink="http://schemas.microsoft.com/ink/2010/main" type="inkBullet" rotatedBoundingBox="2074,14241 2420,14221 2433,14452 2088,14473"/>
            </emma:interpretation>
            <emma:one-of disjunction-type="recognition" id="oneOf8">
              <emma:interpretation id="interp40" emma:lang="en-IN" emma:confidence="0">
                <emma:literal>•</emma:literal>
              </emma:interpretation>
            </emma:one-of>
          </emma:emma>
        </inkml:annotationXML>
        <inkml:trace contextRef="#ctx0" brushRef="#br0" timeOffset="26880.1995">134 9736 0 0,'0'0'42'0,"0"0"-22"0,0 0-12 15,8 0-3-15,-8 0 7 16,13 1 1-16,-13-1 2 15,14 5 6-15,-14-5 8 16,10 3 6-16,-10-3 2 0,0 0 0 16,9 15-5-16,-9-15-7 15,0 19-7-15,0-8-6 16,0 2-1-16,-3 3-4 0,0 1 0 16,3-1-1-16,0-3-1 15,0 2 0-15,0-15 0 16,16 21-1-16,-4-20-1 0,6-1 0 15,2-1-1-15,8-11 1 16,0-3-1-16,3-7 0 16,0 1-1-16,-2-5 0 15,-4 0 1-15,-5-1-1 16,-4 5 2-16,-12-2 1 0,-4 7 0 16,-8 2 1-16,-8 7 1 15,-10 3-1-15,-3 5 1 16,-5 2-1-16,-1 9-1 0,-2 2-2 15,0 6-1-15,4-2-1 16,1-1-3-16,10 1-4 16,2-7-12-16,20-10-62 15,-12 20-2-15,12-20-5 0,16 0-7 16,2-5 0-16</inkml:trace>
      </inkml:traceGroup>
      <inkml:traceGroup>
        <inkml:annotationXML>
          <emma:emma xmlns:emma="http://www.w3.org/2003/04/emma" version="1.0">
            <emma:interpretation id="{7A69D939-A791-42D0-8A53-38707EB5C704}" emma:medium="tactile" emma:mode="ink">
              <msink:context xmlns:msink="http://schemas.microsoft.com/ink/2010/main" type="line" rotatedBoundingBox="3137,13866 9478,13490 9550,14704 3209,15079"/>
            </emma:interpretation>
          </emma:emma>
        </inkml:annotationXML>
        <inkml:traceGroup>
          <inkml:annotationXML>
            <emma:emma xmlns:emma="http://www.w3.org/2003/04/emma" version="1.0">
              <emma:interpretation id="{BD32039F-53D9-4B57-9F42-5C962A9076B4}" emma:medium="tactile" emma:mode="ink">
                <msink:context xmlns:msink="http://schemas.microsoft.com/ink/2010/main" type="inkWord" rotatedBoundingBox="6390,13698 9479,13515 9538,14511 6449,14694">
                  <msink:destinationLink direction="with" ref="{EF093B53-20DD-4B74-B1B3-B842BE3013E6}"/>
                  <msink:destinationLink direction="with" ref="{76A77A53-4D2B-4C12-BC55-D38B4C4CA569}"/>
                </msink:context>
              </emma:interpretation>
              <emma:one-of disjunction-type="recognition" id="oneOf9">
                <emma:interpretation id="interp41" emma:lang="en-IN" emma:confidence="0">
                  <emma:literal>Context</emma:literal>
                </emma:interpretation>
                <emma:interpretation id="interp42" emma:lang="en-IN" emma:confidence="0">
                  <emma:literal>context</emma:literal>
                </emma:interpretation>
                <emma:interpretation id="interp43" emma:lang="en-IN" emma:confidence="0">
                  <emma:literal>Can text</emma:literal>
                </emma:interpretation>
                <emma:interpretation id="interp44" emma:lang="en-IN" emma:confidence="0">
                  <emma:literal>Comtrex *</emma:literal>
                </emma:interpretation>
                <emma:interpretation id="interp45" emma:lang="en-IN" emma:confidence="0">
                  <emma:literal>Con text</emma:literal>
                </emma:interpretation>
              </emma:one-of>
            </emma:emma>
          </inkml:annotationXML>
          <inkml:trace contextRef="#ctx0" brushRef="#br0" timeOffset="30281.6682">4875 9276 10 0,'0'0'83'0,"15"-13"3"0,-15 13-7 15,0 0-3-15,9-42-25 16,-9 42-39-16,0 0-1 16,-13 21-1-16,-6 2 0 0,-4 12 0 15,-5 5 0-15,-4 12 0 16,-7 7 0-16,-7 5-2 16,4 5-1-16,-3 2-1 15,10-1-2-15,1 0-1 16,8-8 0-16,6-5-1 0,7-9-1 15,11-8 1-15,2-11-2 16,12-8 0-16,11-12-1 16,8-9-2-16,2-4-2 0,12-13-3 15,3-2-6-15,2-12-15 16,1-1-44-16,-1-2-12 16,-3-4-5-16,-6-2-6 15,-8-3 3-15</inkml:trace>
          <inkml:trace contextRef="#ctx0" brushRef="#br0" timeOffset="30475.0113">4733 9658 19 0,'-42'16'94'0,"9"-3"-3"16,13-10-7-16,20-3-6 0,5-25-3 15,25 4-75-15,19-1-3 16,14-4-10-16,10 0-6 15,4-1-6-15,3 3-11 16,-5 9-24-16,-2-2-21 0,-7 6-3 16,-7 0-1-16</inkml:trace>
          <inkml:trace contextRef="#ctx0" brushRef="#br0" timeOffset="30900.8882">5137 9831 0 0,'-29'13'73'0,"8"-5"0"0,9-6-3 15,-3-7-17-15,15 5-23 16,0-16-5-16,16 0-8 16,8-5-5-16,9-2-2 15,8-5-1-15,5-2-1 0,10-4-2 16,4 3-3-16,1-3-2 15,0 2-1-15,-4 3-1 16,0 1 0-16,-12 7 0 0,-8 4 0 16,-10 6 0-16,-8 3 1 15,-19 8 0-15,0 0 1 16,-7 12 0-16,-17 4 1 16,-6 8 2-16,-11 5 0 0,-6 5 0 15,-3 5 1-15,-2 3 0 16,-3 1-1-16,7 0 1 15,8-3-1-15,7-2-2 16,12-9 1-16,13-3-2 0,8-10 0 16,20-6-1-16,7-10-2 15,13 0-5-15,-1-10-13 16,15-17-54-16,4 5-6 0,8-3-3 16,-4-5-6-16</inkml:trace>
          <inkml:trace contextRef="#ctx0" brushRef="#br0" timeOffset="32757.7721">5503 9725 1 0,'0'0'68'16,"0"0"1"-16,0 0-2 0,0 0-6 15,16 0-42-15,11-4-6 16,-2-3-2-16,9-1-1 15,-2-2 0-15,4 0-2 16,1-2 0-16,0 0-1 0,-5 0-2 16,-5-1-1-16,-2 0 0 15,-6-1-3-15,-3 0 3 16,-1 2-1-16,-7-1 2 0,2 0 0 16,-4 0 1-16,-6 13 0 15,0-21-1-15,0 21 0 16,-4-18 0-16,-14 10 0 0,4 4-1 15,-10 4-1-15,-5 0-1 16,-1 5 0-16,-12 8 0 16,-1 2-5-16,6 9-27 15,-4 1-46-15,4 0-2 0,3-2-6 16,7-5-5-16</inkml:trace>
          <inkml:trace contextRef="#ctx0" brushRef="#br0" timeOffset="31478.2534">6471 9405 57 0,'0'0'82'0,"0"18"-5"16,0-18-1-16,-22 24-2 16,-1-8-59-16,-5 6-3 15,-8 8 1-15,-7 7 1 0,-12 9 0 16,-2 0 1-16,-8 8-3 16,-1-3-1-16,-1 3-3 15,6-2-3-15,0-3-3 0,9-6-3 16,8-8-6-16,9-6-8 15,7-5-16-15,13-4-39 16,15-20-13-16,0 0-7 16,4 2-5-16,23-14 3 0</inkml:trace>
          <inkml:trace contextRef="#ctx0" brushRef="#br0" timeOffset="31166.0701">6060 9480 57 0,'-10'16'83'0,"10"-16"-2"16,-3 14-3-16,3-14-2 0,35 12-57 15,-24 4-8-15,-1 4 0 16,5 4 0-16,1 3 0 16,2 6-1-16,3-1-1 15,6 2-3-15,4-3-4 0,1-2-6 16,-4-7-14-16,11-12-53 16,-4 5-12-16,-2-8-3 15,-5-7-7-15,-9-3-4 16</inkml:trace>
          <inkml:trace contextRef="#ctx0" brushRef="#br0" timeOffset="31905.6085">7303 8967 49 0,'0'0'79'0,"14"-5"-2"15,-14 5-3-15,0 0-4 16,-8 7-54-16,-2 8-6 16,-8 4 1-16,-5 9 0 0,-3 7 0 15,-2 9 2-15,-13 2 0 16,0 12-1-16,-8 3-2 16,-2 7-2-16,0 3-1 15,-4 2-2-15,-1 1-1 16,2-2 0-16,7-3-2 0,7-4 1 15,13-8-1-15,8-7-1 16,12-10 0-16,7-10 0 16,22-11-1-16,5-9-2 0,17-8-3 15,3-7-6-15,11-5-10 16,-2-10-33-16,7-5-31 16,3-8-2-16,-3-5-8 15,-7-6-2-15</inkml:trace>
          <inkml:trace contextRef="#ctx0" brushRef="#br0" timeOffset="32121.1086">6928 9441 18 0,'-58'15'94'0,"14"-6"-3"15,9-5-8-15,22-4-4 0,13-13-3 16,35-2-75-16,5-3-3 15,24 0-2-15,6-3-3 16,10 3-6-16,6 1-7 16,1-2-27-16,10 7-29 0,-21 3-7 15,-6 2-3-15,-15-1-2 16</inkml:trace>
          <inkml:trace contextRef="#ctx0" brushRef="#br0" timeOffset="29913.1417">2412 9416 32 0,'0'-19'78'16,"0"-1"-4"-16,-4 1-2 0,-4-3-5 15,-4 1-56-15,1 4-3 16,-8 1-2-16,5 4-2 16,-8 1 1-16,-5 4 0 15,-2-1 3-15,-1 5-2 16,-7 3-1-16,-3 5 2 0,-13 13-2 15,-4 6 1 1,-5 9-1-16,-4 7 0 16,-3 15 0-16,-4 5 0 0,-5 15 1 15,2 9-1-15,10 1 0 16,2 5-2-16,1 5 0 16,7 0 0-16,6-4-1 15,11-4 0-15,11-8 0 0,12-6-1 16,13-11 0-16,8-11 0 15,24-16 1-15,14-14-1 16,16-16 0-16,12-6 1 16,10-21-1-16,13-9 0 0,9-10-1 15,5-4 1-15,-4-6-1 16,1-1 1-16,-6 0 0 16,-4 1-1-16,-12 1 1 0,-9 5 0 15,-12 3 0-15,-10 7-1 16,-13 4 2-16,-11 8-2 15,-10 6 1-15,-18 17-1 16,1-11 1-16,-9 11 0 0,-18 13 0 16,-10 4 0-16,-7 9 1 15,-2 8-1-15,-5 2 1 16,1 6 0-16,0-1 0 16,6 2 0-16,9-2 0 0,8-3-1 15,11-6-1-15,13-8 2 16,4-5-2-16,18-11 1 15,13-7 0-15,12-2-1 16,13-14 0-16,12-8 0 0,2-7 0 16,6-3 0-16,8-3-1 15,-7-2 0-15,-3-1 1 16,-8-1-2-16,-7 5 1 16,-18 0 1-16,-8 7-1 0,-15 1-1 15,-15 5 0-15,-8 6 1 16,-21 7 0-16,-13 6 0 15,-12 3 1-15,-6 9 0 16,-6 4 0-16,0 1 1 0,4 1 0 16,8-1 1-16,11-8-1 15,15-3 0-15,23-3 0 16,0-9-1-16,15-6 0 16,23-4 0-16,9 0 0 0,16-2 0 15,11 2 0-15,4 2 0 16,10 6 1-16,-2 5-1 15,0 6 0-15,4 4 1 0,-8 8-1 16,-7 4 0-16,-12 6 1 16,-12 2-1-16,-10 3 0 15,-15 3 1-15,-9 0 0 16,-15-2-2-16,-5 0 1 0,-16-2 0 16,-5-2-1-16,-3-5 1 15,-6-2-1-15,3-7 1 16,3-4-1-16,3-6 2 15,8-1 0-15,16 1 0 0,-8-30 0 16,12 3-1-16,16-5 0 16,10-7-1-16,10-4 1 15,5 0-1-15,6-3-1 0,6 5 1 16,4 3-1 0,-2 7 1-16,0 8 0 0,-4 9 0 15,-8 8 1-15,-5 6 1 16,-1 9-1-16,-15 11 1 15,-3 3 1-15,-11 9-1 0,-4 2 1 16,-5 1 0-16,-3 0 0 16,-2-1-1-16,-1-5-1 15,-2-2 0-15,5-8-5 0,0-19-5 16,14 21-15-16,3-14-45 16,8-10-15-16,4-14-5 15,7-6-4-15,3-6-3 16</inkml:trace>
        </inkml:traceGroup>
      </inkml:traceGroup>
    </inkml:traceGroup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2:21:01.89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6A77A53-4D2B-4C12-BC55-D38B4C4CA569}" emma:medium="tactile" emma:mode="ink">
          <msink:context xmlns:msink="http://schemas.microsoft.com/ink/2010/main" type="inkDrawing" rotatedBoundingBox="3465,15332 12124,14925 12129,15032 3471,15439" semanticType="underline" shapeName="Other">
            <msink:sourceLink direction="with" ref="{BD32039F-53D9-4B57-9F42-5C962A9076B4}"/>
          </msink:context>
        </emma:interpretation>
      </emma:emma>
    </inkml:annotationXML>
    <inkml:trace contextRef="#ctx0" brushRef="#br0">253 518 63 0,'-67'3'88'0,"11"-3"-3"16,10 0-6-16,9-4-2 15,9 0-51-15,9 1-17 16,19 3-2-16,0 0-2 0,29-10-1 15,17 8 1-15,16 0 0 16,22-3 0-16,25 2 1 16,26 0-2-16,33-4 0 15,24-2-1-15,37-5 0 0,23-2 0 16,33-1 1-16,32-4 0 16,26-3 0-16,26-2 0 15,67 1 1-15,-19-1-1 16,10 0-1-16,19-2-1 0,1 3-2 15,8 3 0-15,-17 1 0 16,-3 3 0-16,-76 5 0 16,22 1 0-16,-31 6 0 0,-39 1 0 15,-40 5 0-15,-38-3 0 16,-37 5 0-16,-41-4 0 16,-33 4-9-16,-37-2-3 15,-30 0-13-15,-34 20-26 16,-21-20-36-16,-43 5-4 0,-25-4-4 15,-16 2-1-15</inkml:trace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2:21:02.43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F093B53-20DD-4B74-B1B3-B842BE3013E6}" emma:medium="tactile" emma:mode="ink">
          <msink:context xmlns:msink="http://schemas.microsoft.com/ink/2010/main" type="inkDrawing" rotatedBoundingBox="4377,15475 10754,15202 10759,15318 4382,15591" semanticType="underline" shapeName="Other">
            <msink:sourceLink direction="with" ref="{BD32039F-53D9-4B57-9F42-5C962A9076B4}"/>
          </msink:context>
        </emma:interpretation>
      </emma:emma>
    </inkml:annotationXML>
    <inkml:trace contextRef="#ctx0" brushRef="#br0">245 286 31 0,'-91'21'82'0,"17"-5"-3"16,23-4-5-16,19-10-4 0,32-2-32 15,8 5-36-15,38-6 1 16,30-12 4-16,29-1 0 16,27-3 5-16,31-3 1 15,31-1 2-15,29 1 0 0,19 0-2 16,28-2-1-16,14 1-3 15,25 3-1-15,10 1-3 16,2-3-2-16,9 4 0 0,-3 1-2 16,-1 1 1-16,-7 3-1 15,-6 5-1-15,-21 2 1 16,-13 1-1-16,-22 4 1 16,-21 1-1-16,-22-1 0 0,-31 5 0 15,-24-1-1-15,-29-1 0 16,-24-1-2-16,-30 1-1 15,-16-4-2-15,-21 0-5 0,-19-4-11 16,-4-21-45-16,-16 25-19 16,2-16-3-16,-4 3-5 15,-10-4-4-15</inkml:trace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3:25:21.2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6E485ED-A8A0-489D-BD37-77FC322DDDAF}" emma:medium="tactile" emma:mode="ink">
          <msink:context xmlns:msink="http://schemas.microsoft.com/ink/2010/main" type="writingRegion" rotatedBoundingBox="11355,1105 32982,391 33098,3923 11472,4637"/>
        </emma:interpretation>
      </emma:emma>
    </inkml:annotationXML>
    <inkml:traceGroup>
      <inkml:annotationXML>
        <emma:emma xmlns:emma="http://www.w3.org/2003/04/emma" version="1.0">
          <emma:interpretation id="{E2792DF0-F440-41FC-93CF-69A73119FA5A}" emma:medium="tactile" emma:mode="ink">
            <msink:context xmlns:msink="http://schemas.microsoft.com/ink/2010/main" type="paragraph" rotatedBoundingBox="11355,1105 32982,391 33079,3330 11452,40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97CE55-5371-4549-ABA7-ED6AB2B39AF3}" emma:medium="tactile" emma:mode="ink">
              <msink:context xmlns:msink="http://schemas.microsoft.com/ink/2010/main" type="inkBullet" rotatedBoundingBox="11421,3090 11428,3090 11429,3105 11421,3106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4299-3990 36 0,'0'0'46'15,"0"0"-11"-15,0 0-51 0,0 0-10 16,-6 2-8-16,6-2-7 15</inkml:trace>
      </inkml:traceGroup>
      <inkml:traceGroup>
        <inkml:annotationXML>
          <emma:emma xmlns:emma="http://www.w3.org/2003/04/emma" version="1.0">
            <emma:interpretation id="{ECC9F4DF-FFE2-4E17-BEF6-96F829F42E23}" emma:medium="tactile" emma:mode="ink">
              <msink:context xmlns:msink="http://schemas.microsoft.com/ink/2010/main" type="line" rotatedBoundingBox="12006,1084 32982,391 33079,3330 12103,4023"/>
            </emma:interpretation>
          </emma:emma>
        </inkml:annotationXML>
        <inkml:traceGroup>
          <inkml:annotationXML>
            <emma:emma xmlns:emma="http://www.w3.org/2003/04/emma" version="1.0">
              <emma:interpretation id="{0C4C33B0-E23B-4C0A-9EB5-03123B10A26D}" emma:medium="tactile" emma:mode="ink">
                <msink:context xmlns:msink="http://schemas.microsoft.com/ink/2010/main" type="inkWord" rotatedBoundingBox="12017,1425 17225,1253 17271,2661 12064,2833"/>
              </emma:interpretation>
              <emma:one-of disjunction-type="recognition" id="oneOf1">
                <emma:interpretation id="interp1" emma:lang="en-IN" emma:confidence="0">
                  <emma:literal>Alone</emma:literal>
                </emma:interpretation>
                <emma:interpretation id="interp2" emma:lang="en-IN" emma:confidence="0">
                  <emma:literal>Alena</emma:literal>
                </emma:interpretation>
                <emma:interpretation id="interp3" emma:lang="en-IN" emma:confidence="0">
                  <emma:literal>Alana</emma:literal>
                </emma:interpretation>
                <emma:interpretation id="interp4" emma:lang="en-IN" emma:confidence="0">
                  <emma:literal>Arena</emma:literal>
                </emma:interpretation>
                <emma:interpretation id="interp5" emma:lang="en-IN" emma:confidence="0">
                  <emma:literal>Alane</emma:literal>
                </emma:interpretation>
              </emma:one-of>
            </emma:emma>
          </inkml:annotationXML>
          <inkml:trace contextRef="#ctx0" brushRef="#br0" timeOffset="7436.812">5242-4588 54 0,'-23'0'64'0,"23"0"-2"16,-21 0-38-16,21 0-9 15,-14-4-2-15,14 4-5 0,-13-2-3 16,13 2 1-16,-9 0 0 16,9 0 0-16,-15 10 0 15,4 3 1-15,-1 3 0 16,-1 5-1-16,-3 9 0 0,-7 0 0 15,3 2-2-15,-4 2 0 16,2-1 0-16,1-3 0 16,6-6-1-16,0-3 1 15,6-6 0-15,-1-2 0 16,10-13 1-16,-2 11 0 0,2-11 0 16,0 0 1-16,0-11-1 15,1-2 2-15,4-6-1 16,3-5-1-16,-1-7 0 0,5-8 0 15,0-5 0-15,6-8-2 16,-1-8 0-16,6-6 1 16,4-4-2-16,4-9 0 0,1-2 0 15,7-3-1-15,-4-1-1 16,7 1 2-16,1 5-1 16,0 2 0-16,-4 4 0 15,0 4-1-15,-1 10 1 0,-4 3-1 16,4 10 0-16,-6 4 0 15,-2 7-1-15,-1 8 1 16,1 9 0-16,-5 8-1 16,-2 9 1-16,-2 2-1 0,-2 14 1 15,-3 13 0-15,2 7 0 16,0 9 1-16,-2 7-1 16,1 9 0-16,0 7-1 0,0 6 0 15,-3 4-2-15,-1 1-1 16,-3-1 0-16,-2-3-1 15,-2-4-2-15,-2-3-3 16,-2-7-2-16,2-6-8 0,-4-5-18 16,-2-15-28-16,2 3-13 15,0-9-2-15,-2 0 3 16</inkml:trace>
          <inkml:trace contextRef="#ctx0" brushRef="#br0" timeOffset="9391.5376">5085-4596 44 0,'0'0'80'15,"0"0"-5"-15,12-18-2 16,3 4-5-16,-19-2-66 0,23-6-2 16,17-1 0-16,6-2 1 15,6-1-1-15,8-3 0 16,7 2-1-16,6-5 3 16,3 1-1-16,3-2 1 0,3-4 0 15,4 2 2-15,-2-6-1 16,-4 2 2-16,5-6 0 15,-2 0 2-15,-5-3-1 0,-2 1 1 16,-5 3-1-16,-4 0-1 16,-8 2 0-16,-5 5 0 15,-13 7-2-15,-7 1 1 16,-9 6-2-16,-9 2 1 0,-8 7-1 16,-4 2-1-16,0 12 0 15,-16-12 0-15,-2 12-1 16,-5 5-1-16,-3 8 1 0,-2 1-2 15,0 9 1-15,-2-1 0 16,6 3 0-16,4 1-1 16,5-1 1-16,3 1 0 15,10-1-1-15,2-3 2 16,2 1-1-16,12 1 0 0,2-3 1 16,1 6-1-16,2-1 0 15,3 5 1-15,-4-1-1 16,-2 4 1-16,2 3-1 0,-3-1 1 15,-3 3-1-15,1-1 1 16,-4-4 0-16,5-1 0 16,-3-3 0-16,5-2 0 15,1-6 1-15,3-5 0 16,4-6 1-16,6-2 0 0,1-9-1 16,2 0 1-16,2-8 1 15,5-4-1-15,1-8 0 16,0-3 0-16,2-6 0 0,0-5 0 15,0-6-1-15,-3 0 1 16,0-7 0-16,2 0 0 16,-9 0-1-16,-3 0 2 0,-1 1-2 15,-7 3 0-15,-6 7 1 16,-3 3-1-16,-6 6 0 16,-6 4 0-16,-1 5 0 15,0 3-1-15,0 15 0 0,-13-9-1 16,0 9 0-16,-4 3 0 15,0 10 0-15,-4 3-1 16,-1 10 0-16,-2 4 2 16,1 6-3-16,3 5 2 0,0 5 0 15,7 5 0-15,0-3-1 16,9 1 2-16,4-4-1 16,0-5 0-16,11-8 1 15,4-4 0-15,8-11-1 0,2-6 2 16,3-8-1-16,6-1 1 15,-2-7 0-15,0-7 1 16,2-8-1-16,-3-2 0 16,-1-3 1-16,1-5 0 0,-1-3-2 15,-3-3 2-15,1 0-1 16,-1-2 0-16,-3 1-1 16,0 3 1-16,-1 4 0 15,-2 1-1-15,-4 4 0 0,0 7 0 16,-3 4 0-16,0 5-1 15,-2 3 0-15,-12 6 0 16,23 0 0-16,-23 0 0 16,18 10 0-16,-10 5 1 0,2 3-2 15,-3 2 1-15,-2 4 1 16,2 0-1-16,-3 5 1 16,0-1 0-16,-3-1-1 15,2-4 1-15,-1-3 0 0,1-2 0 16,1-3 0-16,-1-3 0 15,-3-12 1-15,10 4 0 16,2-6-1-16,3-7 1 0,4-5 1 16,4-6-1-16,4-7 0 15,2-4 0-15,2-1 0 16,0-4 0-16,2 1 0 16,-5-1 0-16,2 5 0 0,-3 0-1 15,-3 7 0-15,3 7 0 16,-6 4-1-16,1 4 0 15,-4 7 0-15,-1 2 0 16,-1 6 0-16,1 8 0 16,-4 5-1-16,6 1 2 0,1 3-2 15,2 1 2-15,5-1-1 16,5 1 2-16,9-7-1 16,2-3 0-16,8-5 0 0,6-6 0 15,3-3 2-15,3-5-2 16,-3-7 0-16,2-4 0 15,-6-3 1-15,-5-3 0 16,-3-2 0-16,-3-1 0 0,-6-2 0 16,-5 0 0-16,1-4 0 15,-5-2-1-15,-6 3 1 16,-3-2 0-16,-3 3-1 16,-6-2 0-16,-5 7 0 0,-7 2 0 15,0 5-1-15,-10 5 1 16,-3 7-1-16,-10 4-1 15,-4 1 1-15,-4 9-1 0,0 6 0 16,-5 4 2-16,0 6-2 16,1 4 2-16,3 3-1 15,5 1 1-15,-1 1-1 16,8 0 0-16,3-5 1 16,3 1 0-16,5-6-1 0,3-3 0 15,5-8 1-15,1 0 0 16,0-13 0-16,4 13 0 15,-4-13 1-15,20 1 0 0,-8-1 0 16,2-4 1-16,6-2 0 16,-3-3-2-16,3-1 1 15,3-1 0-15,0 1 0 0,-2-4 0 16,1 3-1-16,-2 3 1 16,0 0-1-16,-3 1 0 15,1 4 0-15,-3 3-1 16,-1 0 0-16,0 3 0 0,1 12 0 15,-2-3 0-15,0 6 1 16,2 1-2-16,3 3 2 16,2-3 2-16,6-4-2 15,12-8 0-15,12-8 1 0,15-14 1 16,12-10-2-16,9-11-3 16,10-6-2-16,-1-6-3 15,0 2-2-15,-11-1-6 0,-15 14-30 16,-10 12-35-16,-26 9-3 15,-20 12-4-15,-13 0 4 16</inkml:trace>
        </inkml:traceGroup>
        <inkml:traceGroup>
          <inkml:annotationXML>
            <emma:emma xmlns:emma="http://www.w3.org/2003/04/emma" version="1.0">
              <emma:interpretation id="{A2035976-F012-4023-A352-6B6989721012}" emma:medium="tactile" emma:mode="ink">
                <msink:context xmlns:msink="http://schemas.microsoft.com/ink/2010/main" type="inkWord" rotatedBoundingBox="21170,602 27447,881 27324,3666 21046,3388"/>
              </emma:interpretation>
              <emma:one-of disjunction-type="recognition" id="oneOf2">
                <emma:interpretation id="interp6" emma:lang="en-IN" emma:confidence="0">
                  <emma:literal>Strategic</emma:literal>
                </emma:interpretation>
                <emma:interpretation id="interp7" emma:lang="en-IN" emma:confidence="0">
                  <emma:literal>strategic</emma:literal>
                </emma:interpretation>
                <emma:interpretation id="interp8" emma:lang="en-IN" emma:confidence="0">
                  <emma:literal>study</emma:literal>
                </emma:interpretation>
                <emma:interpretation id="interp9" emma:lang="en-IN" emma:confidence="0">
                  <emma:literal>Strategy</emma:literal>
                </emma:interpretation>
                <emma:interpretation id="interp10" emma:lang="en-IN" emma:confidence="0">
                  <emma:literal>Strategies</emma:literal>
                </emma:interpretation>
              </emma:one-of>
            </emma:emma>
          </inkml:annotationXML>
          <inkml:trace contextRef="#ctx0" brushRef="#br0" timeOffset="178336.8535">15304-5579 38 0,'-30'3'81'0,"10"-3"-4"0,20 0-3 16,-4-24-4-16,23 8-61 16,14-5-6-16,21-2-10 15,9-2-12-15,8-3-19 16,7 5-26-16,4-1-13 0,-5 5-1 16</inkml:trace>
          <inkml:trace contextRef="#ctx0" brushRef="#br0" timeOffset="178123.196">15651-6026 45 0,'11'-58'65'0,"-2"7"-2"15,-5 13-29-15,-4-2-16 16,1 1 0-16,-1 11-4 16,0-3 0-16,-1 13-2 0,0 2-1 15,1 16-1-15,-10-21-4 16,10 21-1-16,0 0-2 15,0 0-1-15,-6 9-3 16,6 4 1-16,0 11-1 0,0 6 1 16,0 11 0-16,0 8 1 15,0 15-1-15,0 7 1 16,-4 4 1-16,-2 14-2 16,-4 1 2-16,0 8-1 0,-1 5 1 15,-2-4 0-15,2 0 0 16,-1-7 0-16,6 1 1 15,-1-15 0-15,3-3-1 16,2-16 0-16,1-10-1 0,1-10 1 16,7-11 0-16,2-7 0 15,1-10 0-15,7-11-1 16,0-9-1-16,9-10-3 16,1-7-4-16,1-10-8 0,-5-3-12 15,8-11-17-15,-5 4-22 16,-3-7-11-16,0 2-1 15</inkml:trace>
          <inkml:trace contextRef="#ctx0" brushRef="#br0" timeOffset="179580.8985">15949-5183 50 0,'0'0'76'0,"0"0"0"15,0 0-6-15,14-19-42 16,15-1-15-16,-1-7 0 16,9-4-4-16,2-2-3 15,4-6-3-15,-1 3-1 16,1-7 0-16,-1 7-1 0,-7-3 1 16,-1 3-1-16,-9 1 0 15,1 3 0-15,-6 2 1 16,-5 5-1-16,-2 7-1 15,-6-1 2-15,1 4-2 16,-8 15 0-16,8-19-1 0,-8 19 0 16,0 0 0-16,0 0-1 15,0 0 1-15,8 17-1 16,-3-3 2-16,6 6-1 0,-4 7 0 16,1 7 1-16,0 6 0 15,-4 6 0-15,1 6 0 16,-2-1 0-16,2 5-1 15,-5-9 2-15,-1 3-1 0,8-9 1 16,-3-6-1-16,10-7 1 16,4-6 0-16,6-11-1 15,7-9 2-15,5-2-1 0,7-6 1 16,2-8 0-16,2-9-1 16,0-3 1-16,0-6-1 15,-7-1 1-15,-2-2-1 16,-5 0 0-16,-3-2 1 0,-6-4-1 15,-1 0 0-15,-4 3 0 16,-7 0 0-16,1 2 0 16,-7 3-1-16,-4 1 0 0,-2 5 1 15,-2 9-1-15,-7-1 0 16,-5 11 0-16,-4 8 0 16,-3 5-1-16,-5 14 0 15,0 7-1-15,-3 8 1 0,0 9 1 16,-1 8-3-16,6 0 3 15,5-2-1-15,3-5 1 16,8-1-1-16,8-9 1 16,4-2 0-16,7-9-2 0,11-9 2 15,2-8-1-15,7-6 1 16,-2 0 0-16,1-3 1 16,-2-6 1-16,-4-1-2 15,-5-4 1-15,-2 3 2 0,-8 3-2 16,-9 8 1-16,18-12-1 15,-18 12-1-15,0 0 2 16,9-6-2-16,-9 6 0 0,0 0 0 16,18 7-1-16,-18-7 0 15,10 13 1-15,-10-13 0 16,22 12-1-16,-7-12 2 16,5 0-1-16,0-3 2 0,5-10-1 15,-1-3 0-15,5-7 1 16,-5-5-1-16,3-4 0 15,-2-3-1-15,-2-4 3 16,0-9-3-16,-2-2 1 0,-4-4 0 16,-2-5 0-16,0 0 0 15,1-5 0-15,-5-1 0 16,4 1-1-16,-7-1 1 16,0 5 1-16,-2 4 1 0,-2 6 0 15,-2 5 2-15,-2 6 0 16,0 10 0-16,0 8 0 15,-3 5-1-15,3 16 0 0,-4-21-3 16,4 21-1-16,0 0-2 16,-1 19 1-16,1 5-2 15,0 12 1-15,0 11 0 16,1 11 1-16,3 9 1 16,-1 13-1-16,-2 8 2 0,0 2-1 15,2 1 1-15,-2 1 0 16,1-5-1-16,0-7 0 15,1-2-1-15,4-12 2 16,-2-10-2-16,5-11-1 0,2-8-3 16,4-11-3-16,-2-9-7 15,5-11-28-15,7-6-33 16,-6-9-6-16,-1-14-5 0,-6-5 1 16</inkml:trace>
          <inkml:trace contextRef="#ctx0" brushRef="#br0" timeOffset="179789.2818">17355-5719 47 0,'-24'-2'78'15,"4"-2"-3"-15,20 4-2 16,0 0-27-16,20-21-32 0,11 1-14 15,23-8-19-15,9-1-24 16,6-5-24-16,10 3-7 16,4-1-5-16</inkml:trace>
          <inkml:trace contextRef="#ctx0" brushRef="#br0" timeOffset="180823.1991">17957-5470 3 0,'0'0'72'0,"0"0"1"16,4-18-1-16,0-4-24 15,12-2-28-15,4-1-5 0,6-5-7 16,2 1-2-16,-1 2-3 15,-3-7 1-15,-5 5-2 16,-2 1 1-16,-2 3 2 16,-8 3 1-16,1 5 1 15,-6 4-1-15,-2 13 1 0,0-11-2 16,0 11 2-16,-8 6-2 16,0 9-3-16,-6 5-1 15,4 5-2-15,-5 8 0 16,7 1 0-16,0 3 2 0,7-1-2 15,1-3 1-15,12-1 0 16,10-4 0-16,4-4 0 16,9-5 1-16,8-7 0 0,9-7-1 15,6-3 4-15,2-9-3 16,9-3 2-16,-1-11-1 16,3-3 0-16,-5-6 0 15,1-4-1-15,-8-1 1 0,-1-2-1 16,-10-8 1-16,-8 2-2 15,-5-4 1-15,-8 3 0 16,-4 3 1-16,-7 3 0 16,-11 4 0-16,-2 6 1 15,-3 8-2-15,-4 1 1 0,4 19-1 16,-18-14 0-16,18 14-1 16,-21 0-1-16,21 0-1 0,-19 29 0 15,11-3 1-15,4 4-1 16,-5 8 2-16,3 6-1 15,5 10 1-15,1 10-1 16,0 11 1-16,9 7 0 16,-2 8 0-16,2 9 0 0,3 9-1 15,-5 5 1-15,0 8 0 16,-4 10 1-16,-3 0-2 16,-7 5 0-16,-8 2-2 15,-5-3 1-15,-14-2-1 0,-3-2 1 16,-13-8 0-16,-11-13 0 15,-6-15 2-15,-6-9 2 16,-1-14 2-16,-1-15 1 16,2-17 1-16,6-15-2 0,1-18-1 15,15-11 0-15,4-16-1 16,8-20 0-16,11-17-1 16,6-15-2-16,13-15 0 0,4-16 0 15,9-12 0-15,10-8 0 16,16-4-1-16,5-7 0 15,10 2 0-15,5 2 2 16,12 6 0-16,-1 10 0 0,5 11 0 16,5 12 1-16,2 8 0 15,4 10 0-15,-3 14 0 16,0 7 0-16,1 14-1 16,-9 9 1-16,-5 8-1 0,-4 9 0 15,-8 9-1-15,-10 3 0 16,-1 9 0-16,-10 7-1 15,-7 4 2-15,-1 2-3 16,-12 2 0-16,-2 0-2 0,-5-1-4 16,-1 1-8-16,0-7-20 15,-4-1-39-15,4-16-5 16,-11 10-4-16,11-10 1 0</inkml:trace>
          <inkml:trace contextRef="#ctx0" brushRef="#br0" timeOffset="180979.0723">19344-5729 51 0,'2'-51'82'16,"-2"7"-3"-16,0 2-5 15,0 31-30-15,0-11-32 16,0 6-14-16,3 4-24 0,-3 12-41 16,17 0-8-16,-17 0-6 15,22 11 0-15</inkml:trace>
          <inkml:trace contextRef="#ctx0" brushRef="#br0" timeOffset="181320.7005">20009-5594 50 0,'0'0'82'0,"-15"2"-3"0,2 0-5 16,-6 5-5-16,-5 5-65 15,2 2-1-15,-3 7-1 0,-5 10 0 16,-5 1-2-16,3 6 0 16,-4 1-2-16,8 5 2 15,5-3 2-15,10 0-1 16,7-8 3-16,12-8 0 0,15-7 0 15,13-1 2-15,11-8-1 16,5-7-1-16,9 0-4 16,4-6-8-16,4-6-21 15,-1 5-35-15,-5-8-16 16,1-2-4-16,-10-7-3 0</inkml:trace>
          <inkml:trace contextRef="#ctx0" brushRef="#br0" timeOffset="177639.1749">14755-5757 4 0,'8'-18'49'15,"-1"2"-16"-15,-2 3-15 0,3-5-2 16,5 5-3-16,-3-6-2 16,4 2-4-16,-5 0-3 15,2-4 1-15,-3 3-1 16,0-4 3-16,0 1 2 0,-4-1 1 15,-4-6 2-15,0 5 1 16,-4 1 2-16,-5-2-1 16,-4 2 1-16,-4 3-2 15,-4 1-1-15,-4 2-2 16,-1 8-2-16,-4 6-1 0,-7 2-3 16,2 2 0-16,-7 13-2 15,-1 6 1-15,6 5-3 16,-1 4 0-16,1 2 0 0,2 3 0 15,8 4-2-15,3-1 1 16,9 4 2-16,8-2-3 16,7 0 2-16,8-1-1 15,12 3 1-15,14-6 1 0,2 4-1 16,10-5 1-16,-1 2-1 16,8 3 0-16,-6-3 1 15,0 4 1-15,-3-1-1 16,-7 3 0-16,-3-1-1 0,-9 5 0 15,-6-7 1-15,-12 5-1 16,-7-1 1-16,-6-1 0 16,-20 0 1-16,-12-5 0 15,-6 1 2-15,-8-3 0 0,-7-7 1 16,-7-5 0-16,0-5-1 16,-4-9 0-16,6-6 0 15,5-4 0-15,0-4-2 0,5-10 1 16,6-10-2-16,9-1 0 15,3-8 0-15,8 4-1 16,5-3 0-16,7 3-1 16,8 1 0-16,1 10 0 15,7 6 0-15,0 12-1 0,19 0 1 16,-2 9 0-16,5 8-1 16,3 1 1-16,10 6-2 15,4-1-2-15,13-3-10 0,10 0-21 16,-12-9-34-16,23-1-8 15,3-5-2-15,9-5 5 16</inkml:trace>
        </inkml:traceGroup>
        <inkml:traceGroup>
          <inkml:annotationXML>
            <emma:emma xmlns:emma="http://www.w3.org/2003/04/emma" version="1.0">
              <emma:interpretation id="{489B41E3-957A-4E17-9A11-C701A84C9B79}" emma:medium="tactile" emma:mode="ink">
                <msink:context xmlns:msink="http://schemas.microsoft.com/ink/2010/main" type="inkWord" rotatedBoundingBox="28081,795 32990,633 33030,1860 28121,2022"/>
              </emma:interpretation>
              <emma:one-of disjunction-type="recognition" id="oneOf3">
                <emma:interpretation id="interp11" emma:lang="en-IN" emma:confidence="0">
                  <emma:literal>Diamond</emma:literal>
                </emma:interpretation>
                <emma:interpretation id="interp12" emma:lang="en-IN" emma:confidence="0">
                  <emma:literal>Diamon d</emma:literal>
                </emma:interpretation>
                <emma:interpretation id="interp13" emma:lang="en-IN" emma:confidence="0">
                  <emma:literal>Diamom d</emma:literal>
                </emma:interpretation>
                <emma:interpretation id="interp14" emma:lang="en-IN" emma:confidence="0">
                  <emma:literal>Tramon d</emma:literal>
                </emma:interpretation>
                <emma:interpretation id="interp15" emma:lang="en-IN" emma:confidence="0">
                  <emma:literal>D. amond</emma:literal>
                </emma:interpretation>
              </emma:one-of>
            </emma:emma>
          </inkml:annotationXML>
          <inkml:trace contextRef="#ctx0" brushRef="#br0" timeOffset="182342.1332">21205-5691 49 0,'-20'-62'75'15,"-6"0"-10"-15,1 4-11 0,-1-3-7 16,2 12-11-16,3 2-11 15,-1 5-4-15,1 9-6 16,-1 2-3-16,3 10-5 16,5 2-2-16,14 19-2 0,-10-13 0 15,10 13-2-15,16 0 0 16,9 0-1-16,8 6 0 16,11 5 0-16,6 4 0 15,12 0 2-15,2 3-3 0,8 3 2 16,5 4 0-16,2 3-1 15,0 3 0-15,-1 1 0 16,-3 7 0-16,-5-3-1 0,-7 4 1 16,-4 4-1-16,-8-2 1 15,-10 4-1-15,-9 0 0 16,-12 0-1-16,-9-1 1 16,-11 1-1-16,-8 1 1 0,-19 0 0 15,-13-5-1-15,-11-5 3 16,-12-6 0-16,-5-7 1 15,-6-2 0-15,0-10 1 0,6-6-1 16,3-6 1-16,6-2-1 16,11-8-1-16,9-1 1 15,8 0-3-15,11 1 1 16,10-1-2-16,7-1 1 0,3 12-1 16,19-17 0-16,9 12 0 15,5-1-3-15,10 2 1 16,7-5-1-16,8-3 2 15,2 3-1-15,7-5-1 0,-3-2 1 16,1-6 1-16,2 0 2 16,-7-7 0-16,-1-3 3 15,-4 2-2-15,-5-3 2 16,-6-1-1-16,-8 3 2 0,-6 2 0 16,-6 6 2-16,-4 3-1 15,-7 7 1-15,-13 13-1 16,12-15-1-16,-12 15 0 0,0 0 0 15,-1 16-2-15,-4 2-2 16,-3 4 1-16,0 6-1 16,-2 2 0-16,-3 0-2 15,3 5-3-15,2-9-8 16,3 5-22-16,6-7-40 16,2-2-6-16,1-9-6 0,-4-13-1 15</inkml:trace>
          <inkml:trace contextRef="#ctx0" brushRef="#br0" timeOffset="181620.2776">21340-5963 59 0,'15'-7'87'16,"-4"1"-7"-16,-11 6-2 15,14-1-5-15,-14 1-64 16,0 13-6-16,0 7-3 16,2 10 1-16,0 11-2 0,0 4 1 15,-2 12-2-15,-3 6 1 16,-6 4-4-16,-5 0-2 16,5 0-7-16,-1-5-10 15,1-9-17-15,6-1-22 16,-3-19-15-16,6-7-6 0</inkml:trace>
          <inkml:trace contextRef="#ctx0" brushRef="#br0" timeOffset="182523.4957">22331-5895 31 0,'-5'-32'89'0,"-3"4"-1"16,1 6-6-16,2 4-7 15,-1 4-42-15,6 14-34 16,2-21-16-16,11 16-34 0,11 5-27 15,4 0-7-15,6 1-5 16</inkml:trace>
          <inkml:trace contextRef="#ctx0" brushRef="#br0" timeOffset="182984.9869">23063-5719 4 0,'7'-12'78'16,"-7"1"2"-16,0-7-1 15,-11-2-7-15,0 5-51 0,-13 1-9 16,1 3-4-16,-6 5-3 16,-5 6-2-16,-7 6 0 15,-2 7-2-15,-3 6 0 0,-3 7 1 16,0 5-1-16,0 3-1 15,2 6 1-15,3-6-2 16,10 0 0-16,3 0 1 0,15-2-3 16,6-6 2-16,10-7-1 15,16-2-1-15,6-12 0 16,11-4 1-16,4-2 0 16,5-13 0-16,-2 0 1 15,5-8 2-15,-7 0 2 0,-2-6 1 16,-4 1 1-16,-5 7 1 15,-4-1 0-15,-6 6 0 16,-4 0 0-16,-1 5-3 0,-12 10-1 16,12 0 0-16,-7 8-1 15,-2 5 0-15,5 6-4 16,-3 1-3-16,4 5-9 16,2-7-16-16,1 2-22 0,11 8-22 15,0-10-6-15,4-5-6 16</inkml:trace>
          <inkml:trace contextRef="#ctx0" brushRef="#br0" timeOffset="184415.7916">23357-5608 12 0,'19'-31'68'16,"-2"0"3"-16,-8 0-22 16,6 7-14-16,-4 1-7 15,2 6-10-15,-3 5-7 0,-10 12-2 16,14-13-2-16,-14 13-1 15,0 0-1-15,0 16 1 16,-2 3-2-16,-8 1-1 0,1 9 0 16,-6-1 1-16,4 8-3 15,-2-3 1-15,2 2-2 16,-2 1 1-16,2-6-1 16,-4 2 1-16,7-6-1 0,2-2 1 15,3-7 2-15,0 0 0 16,3-17 3-16,0 0 0 15,8 2 1-15,3-9 0 16,2-11 1-16,2-6-2 0,5-2-1 16,-1-8-1-16,4 1-2 15,0-5 0-15,1 1-1 16,3 2-1-16,-1 3 1 16,0 5-1-16,-2 5 0 0,-1 5 0 15,-3 2-1-15,-3 5 0 16,2 10 0-16,-7 0 0 15,0 9 0-15,-6 7-1 0,-1 2 1 16,-4 4 0-16,-1 6 1 16,0-3 0-16,-6 3 0 15,2-2 0-15,-7-3 1 16,3-3-1-16,1-2 0 0,0-5 0 16,7-13 2-16,-1 16-2 15,1-16 2-15,0 0-1 16,18-8 0-16,-6-4 1 15,5-6-1-15,3-2 0 0,2-7 0 16,0-1-2-16,5-4 1 16,1-1-1-16,2-1 1 15,1 5-1-15,-3 1-1 16,-3 5 0-16,0 5 1 0,-4 7-1 16,0 9 1-16,-3 2 0 15,-5 7 1-15,-2 8-1 16,-3 6 0-16,-3 5 1 15,2 6 0-15,-6-1 0 16,-1 3 0-16,0-1-1 0,0 4-3 16,0-9 0-16,2 2-4 15,0-1-3-15,5-8-5 16,7-2-5-16,0-10-3 0,4-9-3 16,2 0-1-16,4-5 1 15,-1-6 5-15,6-14 2 16,-2 1 7-16,3-8 10 0,2 0 4 15,0 4 8-15,1-12 7 16,1 11 4-16,-3-7 3 16,0 8 1-16,-9 1 2 15,3 7 0-15,-9 2-3 0,-6 7-5 16,-10 11-4-16,0 0-3 16,0 0-3-16,0 0-3 15,3 11-2-15,-6 7-3 16,-7 5 1-16,-4 5 0 0,-3 2 0 15,2 2 0-15,3 4 0 16,0-4-1-16,4-2 0 16,3-5 0-16,5-1-1 15,2-5 0-15,9-6-1 0,2-3 1 16,5-3-1-16,-2-7 0 16,4 0 0-16,0-7-2 15,-4-5-1-15,-4-4-1 0,-4-4 0 16,-1-2 2-16,-6-2 1 15,-1 2 1-15,-8-6 1 16,-1 4 2-16,-2-4 3 16,1 4 1-16,4 0 1 0,2 4-1 15,4 1-3-15,0 1 2 16,10 1-3-16,3 4-1 16,6 4 0-16,3 4-1 15,5 5-1-15,-3 1 0 16,3 6 1-16,-3 8-1 0,-1 5 0 15,-7 3 1-15,-2 3-1 16,-5 1 1-16,-4 2-2 16,-1-4 2-16,-4 3 0 0,2-2 1 15,-2-6 0-15,2-3 1 16,4-2-1-16,-6-15 1 16,11 14 2-16,-11-14-1 15,13 0 0-15,-4-10 1 0,-1-9 0 16,0 1 1-16,3-8 0 15,1 1 0-15,3-7-1 16,6 6 0-16,0-2 0 16,5 5 0-16,-2 5-1 0,5 5 0 15,1 7-1-15,0 2 0 16,-2 4-1-16,-2 8 0 16,-2 7 0-16,-1 4 0 0,-2 3 0 15,-1 2-1-15,-4 5 1 16,-2-2-2-16,2 5-4 15,-4-8-7-15,3 3-20 16,-1 3-35-16,0-9-13 0,2-2-4 16,-16-19-4-16</inkml:trace>
          <inkml:trace contextRef="#ctx0" brushRef="#br0" timeOffset="185048.6639">25785-5718 53 0,'21'-11'71'15,"-8"-11"0"-15,4 17-34 16,-17 5-9-16,0 0-4 0,3-15-5 16,-3 15-3-16,-23-4-1 15,-3 4-4-15,0 0-2 16,-7 0 0-16,-3 4 1 15,-4 7 0-15,-3 3-1 0,-3 5-2 16,4 5-1-16,4 3-1 16,2 4-2-16,4 0-2 15,10 3-1-15,7-4 0 16,13 2-2-16,3-5 1 16,16-3 0-16,5-5 0 0,7-11 2 15,5-5-1-15,2-3 1 16,3-7 1-16,-1-12 0 15,-1-7 0-15,-2-4 0 16,0-7 0-16,-6-3-1 0,0-6 1 16,-7-6-1-16,-2-5 1 15,-5-3-1-15,0-4 0 16,-4-1 0-16,-2-4-1 16,-1 1 2-16,-4 5-2 0,-1 1 2 15,-3 6-1-15,-6 7 0 16,0 7 1-16,-9 7-1 15,0 7 1-15,3 5-2 0,0 8 1 16,-1 7-2-16,13 8 0 16,-14 0 0-16,8 8 0 15,2 15 1-15,1 10-2 0,-2 12 1 16,2 11 0-16,3 12 1 16,0 7 0-16,0 11-1 15,8 5 1-15,3 4-1 16,2-3-1-16,0 0-3 0,-1-5-4 15,2-5-8-15,-6-5-13 16,-8-13-24-16,3-3-27 16,-3-13-7-16,-7-4-2 15</inkml:trace>
        </inkml:traceGroup>
      </inkml:traceGroup>
    </inkml:traceGroup>
    <inkml:traceGroup>
      <inkml:annotationXML>
        <emma:emma xmlns:emma="http://www.w3.org/2003/04/emma" version="1.0">
          <emma:interpretation id="{29E94329-7A1E-48E4-92FE-20B06C2194E0}" emma:medium="tactile" emma:mode="ink">
            <msink:context xmlns:msink="http://schemas.microsoft.com/ink/2010/main" type="paragraph" rotatedBoundingBox="23142,2898 31882,2551 31936,3907 23196,425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330500A-C705-4B01-B55B-A14E1D245B62}" emma:medium="tactile" emma:mode="ink">
              <msink:context xmlns:msink="http://schemas.microsoft.com/ink/2010/main" type="line" rotatedBoundingBox="23142,2898 31882,2551 31936,3907 23196,4254"/>
            </emma:interpretation>
          </emma:emma>
        </inkml:annotationXML>
        <inkml:traceGroup>
          <inkml:annotationXML>
            <emma:emma xmlns:emma="http://www.w3.org/2003/04/emma" version="1.0">
              <emma:interpretation id="{35EFD25C-13F3-4AF4-99BB-5BE1C98FEB1F}" emma:medium="tactile" emma:mode="ink">
                <msink:context xmlns:msink="http://schemas.microsoft.com/ink/2010/main" type="inkWord" rotatedBoundingBox="25236,2850 31883,2586 31930,3756 25282,4020"/>
              </emma:interpretation>
              <emma:one-of disjunction-type="recognition" id="oneOf4">
                <emma:interpretation id="interp16" emma:lang="en-IN" emma:confidence="0">
                  <emma:literal>flamework</emma:literal>
                </emma:interpretation>
                <emma:interpretation id="interp17" emma:lang="en-IN" emma:confidence="0">
                  <emma:literal>flameout</emma:literal>
                </emma:interpretation>
                <emma:interpretation id="interp18" emma:lang="en-IN" emma:confidence="0">
                  <emma:literal>flamewor</emma:literal>
                </emma:interpretation>
                <emma:interpretation id="interp19" emma:lang="en-IN" emma:confidence="0">
                  <emma:literal>fiemwvd2</emma:literal>
                </emma:interpretation>
                <emma:interpretation id="interp20" emma:lang="en-IN" emma:confidence="0">
                  <emma:literal>fiemwa12</emma:literal>
                </emma:interpretation>
              </emma:one-of>
            </emma:emma>
          </inkml:annotationXML>
          <inkml:trace contextRef="#ctx0" brushRef="#br0" timeOffset="194397.2382">18633-3656 42 0,'11'-14'63'16,"-1"3"-2"-16,-10-4-31 15,0 15-12-15,-14-8-2 16,2 8-5-16,-7 0-1 15,-8 8-1-15,-11 6 4 0,-2 7 0 16,-1 5 2-16,-8 9-1 16,3 7 0-16,-5 0-3 15,4 5-2-15,5 0-1 16,7 0-3-16,11-6-2 0,8-1-1 16,9-8 1-16,7-6-2 15,15-10 0-15,8-6 0 16,5-8 1-16,12-4 0 15,-1-8 1-15,7-8 0 0,1-1-2 16,-2-7 0-16,1-2 0 16,-3-1 0-16,-2 0-1 15,-9-1 1-15,5 3-1 0,-11 3 0 16,-1 4-1-16,-4 5 1 16,-9 4-1-16,4 7 0 15,-16 4 0-15,11 3 0 16,-11-3-1-16,0 27 1 0,0-11 2 15,-5 9-1-15,-3-1 2 16,-2 1-2-16,1-1 1 16,-1-2 0-16,1-3 0 15,5-2 0-15,3-6-1 0,1-11 2 16,0 0-1-16,10 2 1 16,4-5-1-16,5-10 1 15,2-2-1-15,4-6 0 16,2-5 0-16,0 0-1 0,0-3 1 15,1 5-1-15,-1-3 1 16,1 5 0-16,-5 2-1 16,1 3 0-16,-4 5 0 0,-1 4-1 15,-2 6 0-15,-1 3 0 16,-4 3-1-16,-12-4 2 16,19 23-1-16,-15-7 1 0,-2 3 0 15,0 4 0-15,-2 1 1 16,-4-2-1-16,0 1 2 15,-1-1-1-15,-5-3 0 16,5-2 0-16,2-6 1 0,3-11 0 16,-2 15 1-16,2-15 0 15,0 0-1-15,0 0 0 16,0-15 1-16,2 1-1 16,5-4-1-16,9-4-1 0,0-9-1 15,6 0 1-15,5 0 0 16,6 1-2-16,3 1 1 15,0 3 0-15,7 5 0 0,-2 5-1 16,-7 4 1-16,1 9-1 16,-4 3 2-16,-5 3-1 15,-4 9 0-15,-4 4 0 16,-5 5 0-16,-2 8 0 0,-6 2 1 16,-1 6 0-16,-4-1-1 15,0 0 2-15,-4-1 0 16,-2-3 0-16,-6-4 0 15,5-6 0-15,2-5 1 0,5-17 0 16,-13 13 0-16,13-13-1 16,0-7 1-16,0-6-1 15,6-4 1-15,6-6-1 16,-4-1-1-16,8-6-1 16,1-3 1-16,2 2 0 0,3-3-1 15,3 3 0-15,6-4 0 16,-2 4 1-16,4 3-1 0,4 4 1 15,-5 6 0-15,3 6 0 16,-1 7 0-16,-3 3 0 16,-3 2 0-16,-4 14 0 15,-5 4 1-15,-3 7-1 0,-1 3 0 16,-10 4 0-16,0 2 1 16,-2 0-1-16,0 1 0 15,1 1-2-15,-3-6-5 16,3-1-9-16,-4-7-29 0,5-4-31 15,3 0-6-15,-8-18-4 16,15 8-3-16</inkml:trace>
          <inkml:trace contextRef="#ctx0" brushRef="#br0" timeOffset="196304.9159">20097-3438 50 0,'14'-4'81'16,"6"-4"-5"-16,5-6-3 16,10 0-5-16,3-4-65 0,4 2-1 15,4-1-1-15,1-3 0 16,1 2 0-16,-3 1 0 16,-8-2 0-16,-3 0 0 0,-9 0 1 15,-3-1-1-15,-8 3 2 16,-2 1-2-16,-6-1 4 15,-2 1-3-15,-4 2 1 16,0 14 0-16,-10-20-1 16,-4 15 1-16,-3 4-1 0,-1 1 0 15,-6 5-1-15,-3 6 1 16,1 8 0-16,1 4 2 16,1 8-2-16,5 7 1 0,3 5 0 15,5 4-1-15,6 3 0 16,5-1-1-16,10 1 1 15,7-7-2-15,4-5 2 16,10-9-1-16,4-6 0 0,6-6 0 16,4-8 0-16,-1-6 1 15,1-2-1-15,-2-5 0 16,0-8 0-16,-3-6 1 0,-5-1 0 16,0-5 0-16,-7-6-1 15,-1-3 1-15,-7-3-1 16,2-1 0-16,-2-1 0 15,-5 5 0-15,-1-1 1 0,0 4-2 16,-5 3 0-16,-4 9 0 16,5 3 0-16,-10 15 0 15,5-15-2-15,-5 15 1 16,0 0-1-16,3 8 1 0,-3 8 0 16,3 0 1-16,-1 6-1 15,1 4 1-15,2 4 1 16,1-3-1-16,-1 2 1 15,3 0 0-15,7-3 0 0,0-5-1 16,-1-1 1-16,5-9 0 16,4-4 1-16,-3-4-2 15,3-3 1-15,-2-4 0 0,-1-9 0 16,0-2 0-16,-2-5-1 16,-1 0 1-16,-3 1 0 15,2-3-1-15,-4 2 1 16,-3 5-1-16,-3 1-1 0,-6 14 0 15,12-16 0-15,-12 16 0 16,0 0 0-16,0 0-1 16,10 11 2-16,-10 0 0 15,8 2-2-15,-2 4 2 0,2-2 0 16,5 2 2-16,2-2-2 16,6-1 0-16,2-4 1 15,4-5 0-15,5-3 0 16,-1-2 0-16,0-3-1 0,0-5 1 15,-4-5 0-15,-3-5 0 16,-10-1-1-16,3-2 1 16,-12-1 0-16,-2-7 0 15,-3 1 0-15,-10-1 0 0,-6-3 0 16,-4 3 1-16,3 0-1 16,-6 4 0-16,1 1-1 15,2 2 1-15,3 7 0 16,2 1-1-16,15 14 1 0,-19-16-4 15,19 16 3-15,0 0-1 16,0 0 0-16,0-13 1 16,15 12-3-16,12-2 3 15,5-3-3-15,10 3 4 0,3-4-3 16,6 1 0-16,3-1 0 16,-3 2-1-16,1 3 4 15,-4 1-3-15,-3 1 0 0,-4 0 2 16,-5 5-2-16,-5 5 4 15,-7 3 0-15,-5 2-2 16,-7 1 1-16,-7 7 0 16,-5-1 1-16,0 5-1 0,-5 1 2 15,-4 2-4-15,-5-2 2 16,5-3-1-16,1 0 0 16,1-2 1-16,7-3 0 15,0-5 0-15,0-15-1 0,27 15 0 16,-7-10 1-16,4-4 0 15,3-1-1-15,3-4 1 16,-2-5-1-16,-1-1 1 0,-1-3-1 16,-2 0 1-16,-2-5 0 15,-2-3-1-15,-4 2 1 16,-2-5-1-16,-4 1 0 16,-2-3 0-16,-6 1 1 0,-2 1-3 15,0 2-1-15,-8-2 1 16,-8 7-2-16,-5 3 1 15,-3 2 0-15,-5 5 1 0,-3-1-3 16,-1 6 5-16,1 2-2 16,-3 2 3-16,7 6 0 15,1 1 0-15,6 2 0 16,5 2 2-16,6 0-3 0,6 2 1 16,4-2 2-16,0-13-3 15,21 20 0-15,1-12 1 16,11-2-1-16,5-3 1 15,8-3 0-15,8 2-1 0,2-5 0 16,4-6 1-16,-2-1-1 16,0-1 1-16,-5-4-1 15,-6-4 2-15,-5 1-3 16,-9-3 0-16,-3 0-1 0,-6-1 1 16,-8-1 0-16,-3 0-1 15,-6-1 1-15,-4 2-1 16,-3 5 2-16,-2 3-2 0,-6 2 1 15,8 12 1-15,-18-16-2 16,6 15 1-16,1 1-1 16,11 0 1-16,-20 19 0 15,10-5 0-15,1 6 0 16,2 1 0-16,3 3 1 0,4 2-1 16,0 4 3-16,8-1-1 15,7 3 2-15,1 0-1 16,7 3 0-16,-3 0 0 0,3 1 1 15,-3 2 0-15,-3-7-3 16,-3 5 0-16,-5-2 0 16,-2 0 1-16,-4-4-1 0,2-1 1 15,-1-3 0-15,8-4-1 16,3-3-3-16,5-5-1 16,15-4-6-16,-2-7-1 15,13-3 0-15,1-6-1 0,4-10 1 16,2-3-1-16,-2-5 3 15,-4-1 3-15,-9-4 4 16,1 0-1-16,-7-1-10 16,-1 4-33-16,-14 0-25 0,2-1-4 15,-4-1-7-15</inkml:trace>
          <inkml:trace contextRef="#ctx0" brushRef="#br0" timeOffset="196734.5465">23447-4365 41 0,'2'-21'86'0,"2"6"-4"0,6-1-3 15,-2 2-6-15,-14 0-61 16,12 5-7-16,11 6-3 15,-1 6-1-15,3 1 1 16,2 10-2-16,-3 5 1 0,-1 8 1 16,-3 5 0-16,0 7 0 15,-3 11 0-15,1 4 1 16,-6 4-2-16,-5 7 1 16,0 4-2-16,-1 6 2 15,0 1 1-15,0 1 0 0,0-3 0 16,-4-2 0-16,4-2 0 15,0-8 1-15,3-5 0 16,2-11-3-16,2-6 1 0,-7-11-2 16,4-4 0-16,-3-8-1 15,1-6-4-15,-2-11-6 16,0 0-11-16,0 0-16 16,0-23-19-16,9 1-9 0,-8-4-2 15,8-8-2-15,-5-5 8 16</inkml:trace>
          <inkml:trace contextRef="#ctx0" brushRef="#br0" timeOffset="197196.0185">23760-3750 25 0,'19'-38'41'0,"-1"1"4"15,4 7-1-15,2 2-2 16,1 7-5-16,-1 2-5 0,4 5-8 16,3 9-3-16,5 0-6 15,4 5-7-15,-2 0-3 16,2 2-3-16,-5 6-1 15,1 3-2-15,-8 5 1 0,0 0-1 16,-10 3 3-16,-6 4 1 16,-5 1-1-16,-7 1 2 15,-7-1-1-15,-13 2 1 16,-11-5 0-16,-7 6 0 0,-3-9 0 16,-2 1-2-16,1-4 0 15,3-4 0-15,5-2 0 16,7-2 0-16,7-1-1 15,9 0 1-15,11-6-2 0,-14 14 1 16,14-3 1-16,0 1-1 16,3 7 1-16,8-3 2 15,5 8-1-15,1-2 3 0,14-1-1 16,4 0 2-16,8-3 0 16,12-4-1-16,9-2 1 15,10-5-2-15,7-3 0 16,3-4-2-16,-2 0-1 0,-6-4-3 15,-6-7 0-15,-15 1-3 16,-11-1-1-16,-13-2-5 16,-12 4-7-16,-17-6-9 0,-3 2-31 15,1 13-23-15,-35-17-4 16,2 11-7-16</inkml:trace>
          <inkml:trace contextRef="#ctx0" brushRef="#br0" timeOffset="192689.3392">17348-4048 1 0,'-33'-26'77'0,"2"2"2"0,-6-2-4 16,2 0-3-16,21 3-57 16,-17 3-4-16,2 4-3 15,5 5-2-15,2 2 0 0,4 3-2 16,-1 5 1-16,1 1-1 15,5 3-1-15,-7 10 2 16,5 6-2-16,-1 10-1 16,-3 2 0-16,0 6 0 0,3 8-1 15,3 8 1-15,0 6 1 16,3 7 0-16,3 6 0 16,-1 4 0-16,0 4 0 15,4 4 0-15,-6 4 1 16,0 0 1-16,-11-6-3 15,2-2-1-15,-5-8-1 0,2-4 0 16,-3-9-5-16,1-5-6 16,-4-14-19-16,2-11-43 15,2 0-7-15,1-15-6 0,0-8-2 16</inkml:trace>
          <inkml:trace contextRef="#ctx0" brushRef="#br0" timeOffset="193213.142">16068-3126 38 0,'-13'2'81'16,"13"-2"-3"-16,4-10-3 16,14-5-5-16,11-1-47 0,13-7-22 15,11 3 0-15,15-8 2 16,6-3-2-16,13-4-1 15,3 0 1-15,6-1-1 16,1 1-1-16,2-2 2 16,-4-3-2-16,-3 1 1 0,-7 2 0 15,0 4 0-15,-10 0-1 16,-8 3 1-16,-17 0-1 16,-6 6-1-16,-11 3 4 0,-7 6-4 15,-11 3 4-15,-15 12-4 16,8-17 1-16,-8 17 0 15,0 0 1-15,-10 3-2 16,10-3 0-16,-13 25 1 0,10-9 0 16,3 5 1-16,0 5 0 15,7 6 0-15,1 0 1 16,0 5-1-16,4-1 1 16,-5 5-1-16,-2-3 4 0,-1 2-2 15,-1-2 4-15,-3-3 0 16,-6-3 1-16,-3-5-1 15,5-3 0-15,-4-2 0 0,7-4-1 16,1-3 0-16,0-15-3 16,13 17-1-16,8-16-4 15,8 3-10-15,7-7-16 16,-8-8-39-16,24 2-11 0,-2-6-6 16,6-5-5-16</inkml:trace>
        </inkml:traceGroup>
      </inkml:traceGroup>
    </inkml:traceGroup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3:25:23.49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F3FBFDE-2C3A-4F63-8B5D-06A8E3D86306}" emma:medium="tactile" emma:mode="ink">
          <msink:context xmlns:msink="http://schemas.microsoft.com/ink/2010/main" type="inkDrawing" rotatedBoundingBox="3003,3319 17716,2686 18145,12666 3432,13298" hotPoints="3584,7982 10900,3000 18216,7982 10900,12965" semanticType="enclosure" shapeName="Diamond">
            <msink:sourceLink direction="with" ref="{C64A340F-C54F-4427-8385-BFEE0F7F039F}"/>
            <msink:sourceLink direction="with" ref="{819BCA8C-E373-4F1B-8C6D-7CF947E57AE4}"/>
            <msink:sourceLink direction="with" ref="{63AEAD36-4DE9-4B58-9DDE-A567A62530A7}"/>
          </msink:context>
        </emma:interpretation>
      </emma:emma>
    </inkml:annotationXML>
    <inkml:trace contextRef="#ctx0" brushRef="#br0">8128-38 9 0,'0'0'25'0,"-9"-13"2"0,9 13 1 16,-4-11 0-16,4 11-1 16,-3-11-2-16,3 11 2 15,0 0-2-15,-5-14-5 16,5 14-4-16,0 0-2 0,0 0-3 16,0 0-1-16,0 0-3 15,0-12-1-15,0 12-1 16,0 0-2-16,0 0 0 15,0 0-1-15,0 0-1 0,0 0 0 16,12 0 1-16,-12 0-2 16,13 11 1-16,-3 1 2 15,-2 1 0-15,6 6 0 16,-1 0 2-16,4 4 0 0,6 2-1 16,0 3 3-16,2 6-1 15,5-3 0-15,3 9 1 16,3-1-2-16,7 4 1 15,4 1-1-15,1 6 1 0,10 1-3 16,2 1 0-16,3 3-1 16,6 3 0-16,0 1 0 15,5 0 0-15,3 6-2 16,-1-1 1-16,6 1 0 0,2 4 0 16,5-5 2-16,5 5-1 15,1-1 0-15,3 6 0 16,4-5 1-16,4 2 0 0,1 2 0 15,1-1-2-15,2 6 1 16,2-3-1-16,2 2-1 16,0-2 1-16,1 1-1 15,0 2 0-15,-1-1 0 0,0 2 1 16,3-2-1-16,-3-1-1 16,1-1 1-16,2 3 0 15,-2-3 0-15,-4 2 0 16,5-2 0-16,-6 3 0 0,2-1 0 15,-2-1-1-15,2 1 1 16,-1 0 0-16,-3 0 0 16,1-3 0-16,0-1 0 0,-2 2 0 15,0-3 1-15,-5 0-1 16,-4-1 1-16,0-3 0 16,-4 0 1-16,-4 2-2 15,-1-5 1-15,-4 0-1 0,-5-1 2 16,-1-4-1-16,-1 0 0 15,-5-4-1-15,-2-2 0 16,-3 0 0-16,-1-3 0 16,-3-5 0-16,-5 3 0 0,-1-6 0 15,-4-2 0-15,-5-2 0 16,-3-1 0-16,0-4 1 16,-9-4 0-16,-2-2-1 15,-2-2 0-15,0-4 0 0,-7-1 1 16,-1-2-1-16,-1-4 1 15,-4 1-1-15,-1-1 0 16,-2-1 0-16,-2-1 0 0,0-1 0 16,-2-2 0-16,-13-10 1 15,20 18-1-15,-20-18 1 16,17 13-1-16,-17-13 0 16,0 0 0-16,15 12 0 0,-15-12 0 15,0 0 1-15,0 0-1 16,0 0 0-16,0 0 1 15,0 0-1-15,0 0 1 0,0 0 0 16,0 0 0-16,0 0 0 16,0 0 0-16,0 0-1 15,0 0 1-15,0 0 0 16,0 0-1-16,0 0 0 0,2 13 0 16,-2-13 0-16,-11 14 0 15,-1-3 0-15,-4 1 0 16,-4 5 0-16,-3 2 0 15,-4 3 0-15,-3 1 1 16,-3 1-1-16,-2 2 0 0,-5 2 0 16,-4 5 0-16,-3-1 0 15,-4 6-1-15,-4-1 1 16,-3 4 0-16,0 1 0 0,-7 4 0 16,0 1 0-16,-4 4 0 15,-1 1-1-15,-4 1 1 16,2 1 0-16,-6-2 0 15,3 5 0-15,-6-4 1 16,4 1-1-16,-4-2 0 0,-1 0 1 16,3 0-1-16,-5 1 0 15,2-4 0-15,-1 2 0 16,1 0 0-16,-2 1-1 0,2 2 0 16,-3 1-1-16,1-2 0 15,1 0-1-15,1 1 1 16,0-1 0-16,-2 3 1 0,-2-2 0 15,3-1 0-15,-4 2 1 16,2-1 0-16,-1 2 0 16,-2-1 1-16,2 3-1 15,4 0-1-15,-2 0 1 16,5 0-1-16,1-2 1 0,3 4 0 16,-2-4 0-16,0 3-1 15,3-2 1-15,-4 1 1 16,-1 0 0-16,0 1 0 0,0 0 0 15,-3 0 1-15,0 3-1 16,-1 2 1-16,1-4-1 16,-4 5 0-16,3-2 0 15,-1 3 0-15,-2-3 0 0,4 0-1 16,-1 0 0-16,4-1 0 16,0-2-1-16,2-1 1 15,1 1 0-15,5-1-1 0,3 2 2 16,1-2-1-16,2-1 0 15,0 3 0-15,-1 0 1 16,5-3-1-16,-4-1 0 16,0 0 0-16,4-3 0 0,-2-1 0 15,0-3 0-15,4 0 1 16,-4-5-2-16,4 2 1 16,1-4 0-16,6 0 0 15,2-5 0-15,2-1-1 0,1-3 1 16,4-4 0-16,5 0 0 15,1-3 0-15,3-2 0 16,1-1-1-16,1 0 1 16,0-5 0-16,2 2 0 0,3-4 0 15,2 0 0-15,3-2 0 16,0 0 0-16,3-5 0 16,4 0 0-16,-1-1 0 0,1-1 0 15,6-1 0-15,-5-1 1 16,14-6-1-16,-18 9 0 15,18-9 0-15,-17 9 1 16,17-9-1-16,-14 6 0 0,14-6 0 16,0 0 1-16,-12 7-1 15,12-7 0-15,0 0 0 16,0 0 1-16,0 0-1 16,-14 7 1-16,14-7-1 0,0 0 1 15,0 0 0-15,0 0 1 16,-10 1-1-16,10-1 0 15,0 0 0-15,0 0 0 0,0 0 1 16,0 0-2-16,-15 0 1 16,15 0 0-16,0 0 0 15,-10 0 0-15,10 0-1 16,-13 0 1-16,13 0-1 0,-11 0 1 16,11 0 0-16,-14-3 0 15,14 3 0-15,0 0 0 16,-13-6 1-16,13 6-1 0,-12-5 0 15,12 5 0-15,-13-6 0 16,13 6 0-16,-20-4 0 16,20 4 0-16,-19-4 0 15,4 2-1-15,15 2 1 0,-14-15-2 16,0 6-2-16,3-8-7 16,2-31-45-16,-4 23-28 15,-10-9-3-15,-7-12-7 16,-9-23-4-16</inkml:trace>
    <inkml:trace contextRef="#ctx0" brushRef="#br0" timeOffset="-3290.9259">8055-11 1 0,'0'0'60'0,"-13"0"2"16,13 0-3-16,-14-7-32 0,14 7-23 15,-14-2-1-15,14 2 0 16,-13 0-1-16,13 0-1 16,-16 0 0-16,16 0 1 0,-22 7 0 15,12 1 2-15,-8-1 0 16,3 1 3-16,-2 3-1 15,-3 1 3-15,-4 2-1 16,-2 3 1-16,-3 7 2 0,-5-4-1 16,-2 11 0-16,-6-2-2 15,-4 9-1-15,-5-4 0 16,-6 11 0-16,-2-1-4 16,-5 1 0-16,-3 6-1 0,0 1 0 15,-11 2 0-15,0 2 0 16,-7 1 0-16,-5 2-1 15,-8 3 1-15,-5 4 0 16,-3 3 1-16,-8 5 0 0,-8 3 1 16,-6 7 1-16,-2 3 0 15,-5 6 0-15,-6 3 2 16,-4 2-1-16,0 3 0 0,-13 4-1 16,3 3 0-16,-6 1-1 15,-6 3 0-15,-2 0-1 16,-1 0 0-16,0-1-1 15,-2-2-1-15,5-2 0 0,0-2 0 16,3-3 0-16,-1-2-1 16,4-1 0-16,0-3-1 15,1 1 1-15,-2-2-1 16,0 1 1-16,2-2 0 16,3 1 1-16,0 1 0 0,6-4 0 15,-1-4 0-15,12-2 0 16,8-6 0-16,3-4 0 15,9-6 0-15,9-6 0 0,5-4-1 16,8-4 0-16,3-2 0 16,5-3 2-16,5 0-2 15,3-5 0-15,6 1 1 0,1-4-1 16,7-2 1-16,3-3-1 16,5-7 1-16,4-1-1 15,5-3 1-15,1-2-1 16,6-2 0-16,1-5 1 0,7 0-1 15,-3-1 1-15,9-4-1 16,3-1 0-16,1 0 0 16,5-2 0-16,4-1 0 15,2-4 0-15,15-5 0 0,-14 7 0 16,14-7 0-16,0 0 0 16,0 0 0-16,-14 4-1 15,14-4 1-15,0 0-1 16,0 0 0-16,0 0 0 0,0 0 1 15,0 0-1-15,8 0 1 16,-8 0-1-16,0 0 1 16,12 5 0-16,-12-5 0 15,14 3 1-15,-14-3-1 0,16 4 0 16,-4-1 0-16,-1 1 0 16,6 1 0-16,2 5 0 15,1-1-1-15,4 4 1 16,4 1 0-16,4 5 0 0,5 0 0 15,0 5 0-15,6 2 0 16,4 1 1-16,5 1-1 16,6 2 0-16,1 3 0 0,8 0 0 15,5 4 0-15,5 0 0 16,5 5 0-16,3 1 0 16,4 4 0-16,7 1 0 15,1 5 0-15,3 2 1 0,5 4-1 16,0 0 0-16,3 2 1 15,1 3-1-15,3 6 0 16,1 2 0-16,1 3 0 0,3 2-1 16,-1 5 1-16,-2 0-1 15,6 4 2-15,0 1-1 16,1 2 0-16,1-2 0 16,-1 4 0-16,3 1 1 15,4-1-2-15,-2 3 1 0,-1-6 0 16,5 2-2-16,-6 1 3 15,0-1-1-15,6-4 1 16,-6 1 0-16,1-1 0 0,0-1 1 16,2-2-1-16,-5 0 1 15,8-3-2-15,-1-4-1 16,-4 0-2-16,5-7-1 16,-4 1-2-16,-2-6-1 0,4 0-1 15,-2-2 0-15,-9-3 0 16,2 2 2-16,-6-5 1 15,-9 2 1-15,2-3 1 16,-7-2 0-16,-4 0 1 0,-10-3 0 16,2 2 1-16,-6 1-1 15,-4-4 1-15,-6 1-1 16,-10-3 1-16,3 3 0 0,-12-7 1 16,2 6 0-16,-10-9 0 15,-1 1 0-15,-1-2-2 16,-7-6 4-16,3 3-2 15,-8-4-2-15,5-3 2 0,-7-1 0 16,0-3 0-16,-4-3 0 16,2 2-5-16,-6-9-11 15,1-7-38-15,3 7-18 16,-2-6-4-16,-2-3-5 0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3:26:48.30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0B88902-B717-44CC-80E3-A8A221C8CD82}" emma:medium="tactile" emma:mode="ink">
          <msink:context xmlns:msink="http://schemas.microsoft.com/ink/2010/main" type="writingRegion" rotatedBoundingBox="141,7325 3841,5778 4789,8046 1089,9593"/>
        </emma:interpretation>
      </emma:emma>
    </inkml:annotationXML>
    <inkml:traceGroup>
      <inkml:annotationXML>
        <emma:emma xmlns:emma="http://www.w3.org/2003/04/emma" version="1.0">
          <emma:interpretation id="{0E4638D1-7C66-46E6-997C-46C76D733CCA}" emma:medium="tactile" emma:mode="ink">
            <msink:context xmlns:msink="http://schemas.microsoft.com/ink/2010/main" type="paragraph" rotatedBoundingBox="141,7325 3841,5778 4789,8046 1089,95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5A127C-9D98-43BD-86C0-6B010478995A}" emma:medium="tactile" emma:mode="ink">
              <msink:context xmlns:msink="http://schemas.microsoft.com/ink/2010/main" type="line" rotatedBoundingBox="141,7325 3841,5778 4789,8046 1089,9593"/>
            </emma:interpretation>
          </emma:emma>
        </inkml:annotationXML>
        <inkml:traceGroup>
          <inkml:annotationXML>
            <emma:emma xmlns:emma="http://www.w3.org/2003/04/emma" version="1.0">
              <emma:interpretation id="{A437E3E5-6475-49E0-B2A3-867C72E958DE}" emma:medium="tactile" emma:mode="ink">
                <msink:context xmlns:msink="http://schemas.microsoft.com/ink/2010/main" type="inkWord" rotatedBoundingBox="141,7325 3841,5778 4789,8046 1089,9593"/>
              </emma:interpretation>
              <emma:one-of disjunction-type="recognition" id="oneOf0">
                <emma:interpretation id="interp0" emma:lang="en-IN" emma:confidence="0">
                  <emma:literal>staying</emma:literal>
                </emma:interpretation>
                <emma:interpretation id="interp1" emma:lang="en-IN" emma:confidence="0">
                  <emma:literal>staging</emma:literal>
                </emma:interpretation>
                <emma:interpretation id="interp2" emma:lang="en-IN" emma:confidence="0">
                  <emma:literal>Staying</emma:literal>
                </emma:interpretation>
                <emma:interpretation id="interp3" emma:lang="en-IN" emma:confidence="0">
                  <emma:literal>Staging</emma:literal>
                </emma:interpretation>
                <emma:interpretation id="interp4" emma:lang="en-IN" emma:confidence="0">
                  <emma:literal>stating</emma:literal>
                </emma:interpretation>
              </emma:one-of>
            </emma:emma>
          </inkml:annotationXML>
          <inkml:trace contextRef="#ctx0" brushRef="#br0">422 522 0 0,'-1'-13'37'0,"2"-12"-13"0,5-3-5 15,3 0-6-15,3-4-2 16,4 1-5-16,10-3-2 16,-9-1-1-16,7-1-1 0,-6-1 0 15,3-4 1-15,-10 7 0 16,4-3 4-16,-10 7 7 15,-5 1 4-15,0 6-1 16,-11 4 0-16,-1 11 0 0,-12 6 1 16,5 2-1-16,-8 13-2 15,2 12-7-15,-5 10 0 16,5 2-1-16,1 10 0 16,2-3-1-16,9 11-1 0,4-5-1 15,3 6 0-15,6-10-2 16,6 0-1-16,6-4 2 15,4-3-2-15,9 0-1 16,6-5 1-16,0 0 0 16,5-2 0-16,-1 2 0 0,3-3 0 15,-5 8 0-15,2-5 0 16,-11 7 0-16,-4 4 0 16,-8-2 1-16,-6 1 1 0,-8-2 1 15,-12 4 1-15,-12-10 2 16,-7 3 1-16,-10-9 0 15,-7-6-1-15,-6-3 2 16,-1-11-3-16,-4-4-1 0,3-6-2 16,0-8-2-16,5-6 0 15,4-8-1-15,5-2-1 16,9-2 0-16,5 3-1 16,9 2-2-16,7 3 1 0,14 18 0 15,-11-12-1-15,11 12-1 16,13 11-3-16,7 7-4 15,3 0-5-15,9 1-10 0,3 5-20 16,11-12-28-16,2-2-4 16,6-10-2-16</inkml:trace>
          <inkml:trace contextRef="#ctx0" brushRef="#br0" timeOffset="451.0078">1166-182 61 0,'-8'-25'72'0,"-1"0"-2"16,0 1-4-16,-2 1-53 0,6 0-6 15,3 1-1-15,0 1-2 16,3 3-3-16,-1 3-1 16,0 15 0-16,0-13 0 15,0 13 0-15,0 17 1 0,-1 12 0 16,-2 5 0-16,-1 14 1 16,1 4 1-16,0 13 0 15,-1 9-1-15,2 6 0 16,0 6 1-16,0 4-1 0,2 4 1 15,-2 1-1-15,1-1 0 16,1-6-1-16,0-9 0 16,1-3 0-16,5-17-1 15,3-7 0-15,2-17-3 0,1-3-1 16,-1-15-4-16,2-7-6 16,1-10-17-16,0-12-36 15,10-10-6-15,-2-15-2 16</inkml:trace>
          <inkml:trace contextRef="#ctx0" brushRef="#br0" timeOffset="670.2644">1016 305 3 0,'0'0'72'0,"0"-8"3"16,12-11-4-16,8-5-4 0,5-2-52 15,0-15-24-15,15-27-19 16,2 30-31-16,7 2-10 16,1 2-6-16</inkml:trace>
          <inkml:trace contextRef="#ctx0" brushRef="#br0" timeOffset="1842.6541">1908-6 17 0,'0'-18'69'15,"0"3"2"-15,-5-3-3 16,-7 2-33-16,1 3-21 0,-5 3-2 16,2 3-5-16,-3 7-2 15,-2 0-3-15,-2 7-1 16,-2 5-1-16,-3 12 0 0,1-1 0 16,-3 10 0-16,1 5-1 15,-3 3 2-15,4 2-1 16,0-2 0-16,6 4 0 15,5-9 0-15,5 1-1 16,3-11 1-16,7-7 0 0,7-8 0 16,6-4 0-16,4-7 1 15,2-7-1-15,4-10 2 16,4-3-1-16,2-5 0 0,-3-3 1 16,2-4 0-16,-1-3-1 15,0 3 1-15,-5 0 0 16,1 8 1-16,-8 2 0 15,0 4 0-15,-6 5-1 0,-9 13 0 16,15-3 0-16,-15 3 0 16,8 10-1-16,-4 6 0 15,0 3-1-15,1-2 1 16,1 1-1-16,2-4 0 16,4-3 1-16,4-11 0 0,3-3-1 15,6-13 1-15,2-10 1 16,8-4-1-16,1-6 0 15,-1-1 0-15,1-3 0 16,-7 1 0-16,4 4 0 0,-12-1 1 16,2 5 0-16,-12-2 1 15,-1 5 1-15,-3 3-1 16,-6 2 1-16,1 3 0 16,-2 6 0-16,0 4-2 0,0 10-1 15,-6-14-1-15,6 14-1 16,0 0 1-16,-10 14-1 15,8 5 0-15,2 6 0 0,0 9 1 16,-1 7 0-16,5 12 1 16,3 2 0-16,1 17-1 15,0 7 1-15,0 11 0 0,1 8 0 16,3 8-1-16,-4 4 1 16,3 7 0-16,0 3-1 15,-6 0 0-15,3 0 0 16,-6-1-2-16,-4-3 0 0,-6-3 0 15,-9-6 0-15,-7-7 0 16,-9-5 1-16,-5-10 2 16,-8-12 1-16,-4-14-1 15,-1-8 1-15,-1-18 1 0,0-13-1 16,1-16-1-16,1-10 0 16,5-22-1-16,6-13 0 15,4-13 0-15,8-13-1 16,7-10 0-16,9-9 0 0,9-6 0 15,2-7 0-15,12-1 1 16,10-6-1-16,11 0 1 16,4-7-1-16,7 1 1 0,3-2-1 15,14 2 0-15,-1 0 1 16,4 6 0-16,2 4-1 16,-3 4-1-16,0 9 2 15,-1 11-1-15,-3 9 1 0,-7 9-1 16,-6 9 1-16,-6 12-2 15,-7 10 2-15,-4 5-1 16,-5 12 1-16,-8 6 0 16,-1 6 1-16,-15 0 1 0,16 22-1 15,-11-1 2-15,-5 7-2 16,0 5 0-16,-1 3-1 16,-2 4-1-16,-5-5-4 0,0 0-4 15,1-12-12-15,-1-1-32 16,7-5-23-16,1-17-3 15,0 0-1-15</inkml:trace>
          <inkml:trace contextRef="#ctx0" brushRef="#br0" timeOffset="2992.5394">3034-585 57 0,'6'30'67'0,"-5"0"-2"16,-1 1-1-16,0-2-58 0,-3 7-4 16,-2 1 1-16,-3-2-1 15,-6 0-1-15,2-3 1 16,-1-4-1-16,1-4 1 15,-1-5 0-15,0-4 2 0,3-7-1 16,10-8 0-16,0 0 0 16,-12-6 0-16,10-9 0 15,2-6 1-15,0-3-2 16,3-7 1-16,4-1 0 0,-2-6-1 16,2 1 2-16,5 1 0 15,1 1 0-15,1 4 2 16,0 4-1-16,-2 8-1 15,5 1 0-15,-4 9 0 0,3 4-1 16,-5 5 0-16,2 2-1 16,-2 10 0-16,4 0-1 15,-2 5 0-15,2-1 0 0,2-2 0 16,6-2 0-16,1-7-1 16,4-5 1-16,3-4-1 15,5-13-1-15,2-7 1 16,1-4 0-16,1-4 0 0,-8-7 1 15,-5 2 0-15,-3-2 0 16,-4 2 1-16,-9 0 1 16,-6 6-1-16,-3 1 1 15,-2 2-1-15,-6 9-1 16,-3 0 0-16,0 5-1 0,-6 8 0 16,0 3-1-16,2 3-1 15,-3 5 1-15,4 5-2 0,-3 5 2 16,4 1 0-16,2 4 1 15,2-1-2-15,4-2 1 16,2 1 1-16,1 0-1 16,3 0 1-16,3-2-1 15,5 2 1-15,-3 10 0 0,7 2 0 16,-6 10 1-16,7 6 0 16,-4 14 0-16,6 6 1 15,-1 12-1-15,2 10 2 16,0 3-1-16,2 11 0 0,1 7-1 15,2 4 1-15,-4 3-1 16,-4 3-1-16,-7-2 0 16,-2 0 0-16,-8 1-1 0,-7-6 1 15,-12-3-1-15,-9-11 1 16,-4-8 1-16,-5-17 0 16,-2-8 2-16,-3-18 1 0,-1-17 0 15,2-18 0-15,1-15 0 16,3-24 0-16,5-19-2 15,1-15 0-15,3-16 0 16,11-15-2-16,2-14 0 0,10-9-1 16,6-5 0-16,8 2 1 15,12 0 0-15,10 13-1 16,6 6 0-16,6 17 1 16,2 12-1-16,4 21 0 0,-2 12 0 15,-1 15-3-15,-3 10-2 16,-5 11-3-16,-7 2-6 15,-2 2-14-15,16 18-33 16,-22-11-15-16,1 2-5 0,-11-9 1 16</inkml:trace>
          <inkml:trace contextRef="#ctx0" brushRef="#br0" timeOffset="1988.4929">2680-600 41 0,'-4'-13'58'15,"4"13"-16"-15,-12-23-36 0,12 13-58 16,2-3-11-16</inkml:trace>
          <inkml:trace contextRef="#ctx0" brushRef="#br0" timeOffset="3555.9873">2754-569 24 0,'-16'-9'55'0,"5"-1"0"16,11 10-39-16,-2-20-6 15,2 20-3-15,-7-18-3 0,7 18 0 16,-3-16 1-16,2 2 3 16,1 14 2-16,-2-17 3 15,2 17 0-15,0-16 2 0,0 16 1 16,-1-18-1-16,1 18 0 15,0 0-2-15,0 0-1 16,0-11-2-16,0 11 0 16,0 0-2-16,0 0-2 0,0 0-1 15,0 0 0-15,8-8-2 16,-8 8 1-16,0 0 0 16,0 0 2-16,12-11-1 15,-12 11 2-15,8-19-1 0,-4 5 2 16,-2-1-1-16,0 1 0 15,-2-1-2-15,0 15-1 16,-9-16 0-16,9 16-2 0,-17 0 0 16,17 0-2-16,-14 1-2 15,14-1-3-15,0 0-6 16,22-10-16-16,6-6-47 16,4-10-5-16,8-7-7 15,4-5-4-15</inkml:trace>
        </inkml:traceGroup>
      </inkml:traceGroup>
    </inkml:traceGroup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3:24:49.30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72F3F1B-C476-4D31-AD22-00A64595A45C}" emma:medium="tactile" emma:mode="ink">
          <msink:context xmlns:msink="http://schemas.microsoft.com/ink/2010/main" type="writingRegion" rotatedBoundingBox="6610,7262 18986,5600 20136,14162 7760,15824"/>
        </emma:interpretation>
      </emma:emma>
    </inkml:annotationXML>
    <inkml:traceGroup>
      <inkml:annotationXML>
        <emma:emma xmlns:emma="http://www.w3.org/2003/04/emma" version="1.0">
          <emma:interpretation id="{AE51E27A-0BC8-4A99-AFCF-3B950A9A9207}" emma:medium="tactile" emma:mode="ink">
            <msink:context xmlns:msink="http://schemas.microsoft.com/ink/2010/main" type="paragraph" rotatedBoundingBox="7062,7135 13740,6802 13809,8179 7131,85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9BCA8C-E373-4F1B-8C6D-7CF947E57AE4}" emma:medium="tactile" emma:mode="ink">
              <msink:context xmlns:msink="http://schemas.microsoft.com/ink/2010/main" type="line" rotatedBoundingBox="7062,7135 13740,6802 13809,8179 7131,8512">
                <msink:destinationLink direction="with" ref="{3F3FBFDE-2C3A-4F63-8B5D-06A8E3D8630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810045D-07C2-4E8C-B325-2D9E4EF4BA38}" emma:medium="tactile" emma:mode="ink">
                <msink:context xmlns:msink="http://schemas.microsoft.com/ink/2010/main" type="inkWord" rotatedBoundingBox="7062,7135 13740,6802 13809,8179 7131,8512"/>
              </emma:interpretation>
              <emma:one-of disjunction-type="recognition" id="oneOf0">
                <emma:interpretation id="interp0" emma:lang="en-IN" emma:confidence="0">
                  <emma:literal>Economic</emma:literal>
                </emma:interpretation>
                <emma:interpretation id="interp1" emma:lang="en-IN" emma:confidence="0">
                  <emma:literal>Economics</emma:literal>
                </emma:interpretation>
                <emma:interpretation id="interp2" emma:lang="en-IN" emma:confidence="0">
                  <emma:literal>Economia</emma:literal>
                </emma:interpretation>
                <emma:interpretation id="interp3" emma:lang="en-IN" emma:confidence="0">
                  <emma:literal>Economies</emma:literal>
                </emma:interpretation>
                <emma:interpretation id="interp4" emma:lang="en-IN" emma:confidence="0">
                  <emma:literal>Economise</emma:literal>
                </emma:interpretation>
              </emma:one-of>
            </emma:emma>
          </inkml:annotationXML>
          <inkml:trace contextRef="#ctx0" brushRef="#br0">945 369 13 0,'-10'-21'57'16,"6"6"3"-16,2-2-3 15,2-6-45-15,1 0 4 16,0-1 1-16,5-3-1 0,-6-2 1 15,1 2 0-15,-1-1 0 16,-4 2-1-16,-5 1-2 16,-6-1-4-16,-4 6-2 15,-4 5-3-15,-6 0-2 0,-5 9-1 16,-7 6-1-16,-4 0-1 16,-4 14 0-16,-3 4 1 15,-6 7-1-15,-2 8 1 0,2 5-1 16,0 4 1-16,5 3-1 15,-1 6 0-15,6-1 0 16,7 6 0-16,7-5 0 16,9-6 0-16,16 0 0 15,9-8 1-15,8-3 0 0,19-11 1 16,12-4-2-16,8-5 0 16,10-1 1-16,4-4-1 15,3-1 1-15,-2 1 1 0,-2-1-2 16,-4 0 0-16,-6 2 0 15,4-1 1-15,-14-2-1 16,-1-2 1-16,-8-1-1 16,-2-2 1-16,-6 1 0 0,-8-3 0 15,-15 0 0-15,0 0 0 16,0 0 0-16,-10 0-1 16,-22 1 0-16,-4 6 1 0,-10 4-1 15,-11 5 1-15,-2 7 0 16,-12 3 3-16,1 8-2 15,-1 7 1-15,1 0 0 16,6 8 1-16,1-1-1 0,4 4 0 16,6-1 0-16,12 2-1 15,6-6 1-15,10-3-1 16,7-4 1-16,14-5 0 16,7-9 1-16,17-7-1 0,13-10 0 15,13-9 0-15,16 0 0 16,2-12-1-16,12-4-4 15,1-8-5-15,2 3-8 0,0-4-16 16,-5-6-38-16,1 8-12 16,-5-2-4-16,-2 0-6 15</inkml:trace>
          <inkml:trace contextRef="#ctx0" brushRef="#br0" timeOffset="1201.5687">2017 653 36 0,'-20'-6'74'0,"1"-5"-2"0,-2 1-3 15,-3-4-5-15,1 3-61 16,2 2-2-16,-1 3 0 16,-3 1-1-16,-5 4 2 15,-2 1 0-15,-1 6 3 0,-9 9 2 16,-1 5 1-16,-7 7 1 16,1 6 3-16,-6 6-1 15,4 3 1-15,0 5-2 16,4-1-3-16,12 1-2 0,4-2-1 15,15 0-1-15,5-6-1 16,10-4 0-16,16-5-1 16,12-7-1-16,14-7 1 0,6-12 0 15,11-2 0-15,10-9 0 16,9-10-2-16,7-6-2 16,-2-7-1-16,5-1-1 15,0-6-1-15,-6 3 0 0,-2-3 1 16,-12 2-1-16,-1-2 2 15,-14 3 1-15,0 0 1 16,-13 3 2-16,-5 6 2 16,-6 3-1-16,-11 4 1 0,-2 4 0 15,-15 14 0-15,0 0 1 16,0 0-1-16,-8 15 2 16,-10 5-1-16,-4 5 0 15,-3 7 0-15,0 2 1 0,0 1-1 16,2-1 0-16,3-2-1 15,12 0 0-15,6-6 0 16,5-6-1-16,14-5 1 16,17-8-1-16,3-7 0 0,16-3 0 15,2-8-1-15,6-8 1 16,-2-3 0-16,7-5-1 16,-11-2 0-16,-3-1 1 15,-3-1-1-15,-12 0 0 0,-7 0 1 16,-9 0 0-16,-6 1 0 15,-15 4-1-15,-4 5 2 16,-14 3-2-16,-7 4 0 16,-5 4 0-16,-6 6-2 0,-1 2 2 15,2 2-1-15,1 3 1 16,2 1-1-16,9 1 0 16,7-1-1-16,16-4 0 0,-12 1 1 15,12-1-1-15,19-5 0 16,5-4 1-16,4-1 0 15,11-5 1-15,3 1 0 16,3 1 1-16,5 2-1 16,-1 3 1-16,2 5 0 0,-2 3 0 15,-1 1 0-15,-4 9 0 16,-6 7 0-16,2 2-1 16,-12 2 1-16,-2 6-1 0,-8-2 1 15,-8 4-1-15,-6 0 1 16,-4 2 0-16,-11-5-1 15,-1-2 1-15,-3-1 0 16,-4-7 0-16,7-3-1 0,12-13 0 16,-16 10 0-16,16-10 0 15,2-7 0-15,12-8 0 16,4-5-1-16,9-4 0 0,1-5 0 16,4-3 1-16,6-2-1 15,-4 0 0-15,5 5 1 16,-4 0-1-16,3 6 1 15,-7 6 0-15,-1 5 0 0,1 9 1 16,-7 3 0-16,-2 9-1 16,-7 12 1-16,-1 3 0 15,-8 8 0-15,-1 3 0 0,-1 1 1 16,-4 3-2-16,0-5-4 16,4 1-10-16,1-10-28 15,5 0-35-15,11-9-4 16,3-10-6-16,9-6-3 0</inkml:trace>
          <inkml:trace contextRef="#ctx0" brushRef="#br0" timeOffset="2158.4077">4240 476 3 0,'11'-8'89'0,"-11"8"0"16,0 0-5-16,-9 16-5 15,-6 2-1-15,-6 1-70 16,0 3-4-16,3 8 0 16,-2 3-4-16,-3 3 1 0,1-1-1 15,1-2 0-15,6-4 0 16,4-1 1-16,5-8-1 16,6-5 0-16,0-15 0 15,10 12-1-15,11-12 1 0,1-6-1 16,1-9 1-16,4-2-3 15,0-5 2-15,-2 0-1 16,-3-5 1-16,-4 3 0 16,-3 0 0-16,-8 3 0 0,-3-3 1 15,-4 6 0-15,0 2 1 16,0-1-1-16,-3-1-1 16,3 2 1-16,4 0-1 0,11-3-1 15,0 2-1-15,12 1 0 16,-1 0 0-16,4 4 0 15,1 3 1-15,2 3 0 16,-2 6 1-16,-5 0 1 16,-4 7 0-16,1 6 1 0,-4 4 0 15,-7 5 0-15,4 3 0 16,-11 2 0-16,1 3 0 16,-2 1 1-16,-4 2-1 0,0-3 1 15,-10-2-1-15,4-2 0 16,-8-5 1-16,6-4-1 15,3-4 1-15,5-13-1 16,0 0 0-16,0 0 0 0,0 0 0 16,5-17 0-1,9-3 0-15,2-3-1 0,5-6 0 16,5-1 0-16,5-2 0 0,2-1-1 16,-1 3 1-16,6 3 0 15,-5 8-1-15,2-1 1 16,-4 9 0-16,-3 10 0 15,-1 1 0-15,-6 4 0 16,0 11 1-16,-8 2-1 0,-5 4 0 16,-3-1 1-16,-2 0-1 15,-4 3 1-15,1-4 0 16,-6-3 0-16,2-3-1 0,4-13 1 16,-12 17 1-16,12-17-1 15,0 0-1-15,0 0 1 16,14-2 0-16,3-9-1 15,5-4 1-15,0-5-1 0,7-3 1 16,0-1-2-16,2-2 1 16,2 3 0-16,-3 1 0 15,-2 4-1-15,-4 3 1 16,0 6 0-16,-4 5 0 0,-2 4 1 16,-7 9-1-16,1 5 1 15,-4 6 0-15,-3 4 0 16,2-1 0-16,-6 4 1 15,3-1-2-15,-1-1 1 0,-2 1-1 16,5-5-2-16,3-6-4 16,4 3-8-16,3-7-12 15,5-6-25-15,8 1-21 0,-1-6-12 16,6-2-5-16,1-11-2 16</inkml:trace>
          <inkml:trace contextRef="#ctx0" brushRef="#br0" timeOffset="2386.7109">5845 475 53 0,'18'-34'72'0,"1"7"-9"16,-7 4-8-16,-2 7-10 15,-3 4-9-15,-7 12-9 0,0 0-6 16,0 0-5-16,0 0-6 16,0 0-4-16,-1 19-3 15,-6-2-1-15,-6 5 1 0,-1 4 0 16,-3 2-1-16,5 1 0 15,0-1 0-15,5-3-2 16,6-1-6-16,1-5-26 16,13-7-44-16,14-6-4 0,1-6-4 15,2-13-6-15</inkml:trace>
          <inkml:trace contextRef="#ctx0" brushRef="#br0" timeOffset="2867.7687">6517 284 59 0,'-17'10'79'15,"-7"1"-3"-15,-5 0-3 16,-5-19-8-16,-8 21-60 0,2 8 0 16,-6 6 2-16,2 6-2 15,0 2 1-15,6 3 1 16,1-2-1-16,13-4 0 0,9-4 1 16,13-2 0-16,10-11-1 15,18-6-1-15,14-6-2 16,12-3-3-16,9-7-7 0,3-7-9 15,7-5-15-15,-2-8-28 16,2 8-21-16,-12-2-7 16,-11 4-4-16</inkml:trace>
          <inkml:trace contextRef="#ctx0" brushRef="#br0" timeOffset="2553.524">6166 60 0 0,'-23'-12'86'0,"10"11"-4"0,13 1-16 16,-27 7-55-16,27-7-10 16,0 0-79-16,0-7-6 0,11 5 0 15</inkml:trace>
        </inkml:traceGroup>
      </inkml:traceGroup>
    </inkml:traceGroup>
    <inkml:traceGroup>
      <inkml:annotationXML>
        <emma:emma xmlns:emma="http://www.w3.org/2003/04/emma" version="1.0">
          <emma:interpretation id="{C4EF40D2-DAAF-4EF6-AEE3-5769DADF35B8}" emma:medium="tactile" emma:mode="ink">
            <msink:context xmlns:msink="http://schemas.microsoft.com/ink/2010/main" type="paragraph" rotatedBoundingBox="9178,8738 12699,8345 12964,10720 9444,1111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64A340F-C54F-4427-8385-BFEE0F7F039F}" emma:medium="tactile" emma:mode="ink">
              <msink:context xmlns:msink="http://schemas.microsoft.com/ink/2010/main" type="line" rotatedBoundingBox="9178,8738 12699,8345 12964,10720 9444,11113">
                <msink:destinationLink direction="with" ref="{3F3FBFDE-2C3A-4F63-8B5D-06A8E3D8630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B7D2F06-3407-4093-AD98-BEF7C58F274D}" emma:medium="tactile" emma:mode="ink">
                <msink:context xmlns:msink="http://schemas.microsoft.com/ink/2010/main" type="inkWord" rotatedBoundingBox="9178,8738 12699,8345 12964,10720 9444,11113"/>
              </emma:interpretation>
              <emma:one-of disjunction-type="recognition" id="oneOf1">
                <emma:interpretation id="interp5" emma:lang="en-IN" emma:confidence="0">
                  <emma:literal>Logic</emma:literal>
                </emma:interpretation>
                <emma:interpretation id="interp6" emma:lang="en-IN" emma:confidence="0">
                  <emma:literal>Logie</emma:literal>
                </emma:interpretation>
                <emma:interpretation id="interp7" emma:lang="en-IN" emma:confidence="0">
                  <emma:literal>Logia</emma:literal>
                </emma:interpretation>
                <emma:interpretation id="interp8" emma:lang="en-IN" emma:confidence="0">
                  <emma:literal>Login</emma:literal>
                </emma:interpretation>
                <emma:interpretation id="interp9" emma:lang="en-IN" emma:confidence="0">
                  <emma:literal>Logics</emma:literal>
                </emma:interpretation>
              </emma:one-of>
            </emma:emma>
          </inkml:annotationXML>
          <inkml:trace contextRef="#ctx0" brushRef="#br0" timeOffset="4662.5497">2770 1573 35 0,'12'-10'78'0,"-12"10"-1"15,0 0-3-15,0 0-5 0,-7 8-60 16,3 5-3-16,-5 9-1 15,0 3-1-15,-3 15-2 16,-2 9 2-16,-12 6 0 16,-1 14 1-16,-9 4 0 0,3 8 1 15,-10 3 0-15,-2 3-1 16,-1-4-1-16,1-5 0 16,0-3-2-16,5-11 0 15,-1-9 1-15,2-9 0 0,9-11 0 16,4-11-1-16,5-11-1 15,6-8 1-15,15-5-1 16,-10-17-1-16,10-8 0 16,14-5-1-16,-2-3 0 0,11-3 1 15,0 1 0-15,-1 5 0 16,1 6 0-16,0 7 0 16,-3 9 0-16,-4 5-1 0,2 4 1 15,-2 10 0-15,-4 8 0 16,2 0 0-16,-1 5 1 15,1-1 0-15,4 0-1 16,-4-2 1-16,7 0 0 0,4-5 1 16,6-7-1-16,2-4 1 15,12-4 0-15,3-10-1 16,6-8 0-16,7-9 0 16,-2-5-1-16,4-5 1 0,-5-5-1 15,1-2-1-15,-8 1 1 16,-4 1 1-16,-4 2-1 15,-12 5 1-15,-3 7-1 16,-4 6 1-16,-7 8-1 0,-3 6 1 16,-14 7 1-16,0 0-2 15,4 22 1-15,-10 0 0 16,-7 6 0-16,-6 4 0 0,3 5 0 16,-3-3 0-16,2 1 0 15,5 0-1-15,2-7 0 16,10-6 0-16,10-6 0 15,9-8 1-15,11-8-1 0,4-5 1 16,10-12 0-16,2-5-1 16,1-5 1-16,-2-6-1 15,-2 0 1-15,-8-2-1 16,-3-2 0-16,-8 4 0 0,-9 0-1 16,-4 4 2-16,-11 2-1 15,0 6 0-15,-14 5-1 16,-3 7 1-16,-10 5 0 15,0 4-1-15,-6 4 1 0,-5 7-1 16,1 6 1-16,3 1-1 16,1 1 1-16,3-2-1 15,14 2 1-15,3-3-1 16,13-4 1-16,6-6 0 0,17-6 0 16,12 0 0-16,11-10 1 15,7-6 0-15,9-6 0 16,9-3 0-16,4-3-1 15,0-2 0-15,-1 1-1 0,-6 1 1 16,-5 4 0-16,-6 1 0 16,-14 4 0-16,-10 5 0 15,-10 3 2-15,-6 3-1 0,-17 8 0 16,0 0 0-16,0 0 0 16,0 0 0-16,-8 2-1 15,-5 9 0-15,-1 3 0 16,4 4 0-16,-5 10 0 0,7 4 1 15,0 9-1-15,3 8 1 16,3 10-1-16,2 8 1 16,-1 9-1-16,1 10 1 15,3 9 0-15,1 4-1 0,-4 7 0 16,1 4 0-16,-1-1 0 16,-1 3 0-16,-9-3 0 15,1-4 0-15,-11-6 0 16,-3-6 1-16,-11-9 0 0,-3-7 0 15,-7-10 0-15,-7-9 1 16,1-10-1-16,-8-10 0 16,5-11 0-16,0-13-2 0,4-14 0 15,1-8 0-15,5-19-1 16,8-16 0-16,4-13 1 16,9-16-2-16,13-13 0 15,5-14 1-15,5-8 0 0,11-7 0 16,13 2 1-16,4 0-1 15,7 1 1-15,9 8 2 16,4 7 0-16,6 11 0 16,5 7 0-16,4 7 0 0,0 7 1 15,4 9-1-15,1 9 0 16,-2 6 0-16,-8 9 0 16,-3 8-1-16,-6 8 0 0,-10 7 0 15,-7 5 0-15,-7 3 0 16,-3 6 1-16,-7 5-1 15,-7 6 0-15,-4-2 0 16,-3 6 1-16,-2-2-2 0,0 3-1 16,-6-5-4-16,2 2-10 15,4-19-17-15,-16 16-38 16,16-16-12-16,0 0-5 16,0 0-6-16</inkml:trace>
          <inkml:trace contextRef="#ctx0" brushRef="#br0" timeOffset="4827.4347">4479 1993 1 0,'8'-29'79'15,"-1"5"0"-15,0 4-4 16,-5-2-4-16,2-3-41 0,10 4-21 16,-6 8-13-16,5-9-16 15,-2 11-19-15,8 6-27 16,-7 1-10-16,4 4-2 15</inkml:trace>
          <inkml:trace contextRef="#ctx0" brushRef="#br0" timeOffset="5150.7795">5057 2067 17 0,'19'0'78'0,"-19"0"1"0,16-3-4 16,-16 3-26-16,0 0-13 16,-22 6-8-16,-7 6-7 15,-11 3-8-15,-7 7-1 0,-4 6 0 16,-4 6-1-16,-1 4-2 16,5-1-1-16,6 0-3 15,17-3-1-15,9-4-2 0,19-6 1 16,15-9-1-16,24-8 1 15,21-7-1-15,19-7 0 16,14-11-3-16,20-5-6 16,-1-9-14-16,6-7-59 0,-4 7-2 15,-6 3-8-15,-13 2-6 16,-18-1 2-16</inkml:trace>
        </inkml:traceGroup>
      </inkml:traceGroup>
    </inkml:traceGroup>
    <inkml:traceGroup>
      <inkml:annotationXML>
        <emma:emma xmlns:emma="http://www.w3.org/2003/04/emma" version="1.0">
          <emma:interpretation id="{81C80406-B7EF-4A9A-979A-3A1FB1527181}" emma:medium="tactile" emma:mode="ink">
            <msink:context xmlns:msink="http://schemas.microsoft.com/ink/2010/main" type="paragraph" rotatedBoundingBox="15001,10086 19067,8046 19451,8810 15384,1085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8A7A56E-CDAC-4860-8026-0BB009F1EB84}" emma:medium="tactile" emma:mode="ink">
              <msink:context xmlns:msink="http://schemas.microsoft.com/ink/2010/main" type="line" rotatedBoundingBox="15001,10086 19067,8046 19451,8810 15384,10850"/>
            </emma:interpretation>
          </emma:emma>
        </inkml:annotationXML>
        <inkml:traceGroup>
          <inkml:annotationXML>
            <emma:emma xmlns:emma="http://www.w3.org/2003/04/emma" version="1.0">
              <emma:interpretation id="{24E1A053-9D1A-4F3D-A80C-C9710BA644FB}" emma:medium="tactile" emma:mode="ink">
                <msink:context xmlns:msink="http://schemas.microsoft.com/ink/2010/main" type="inkWord" rotatedBoundingBox="15001,10086 19067,8046 19451,8810 15384,10850"/>
              </emma:interpretation>
              <emma:one-of disjunction-type="recognition" id="oneOf2">
                <emma:interpretation id="interp10" emma:lang="en-IN" emma:confidence="0">
                  <emma:literal>Vehicle</emma:literal>
                </emma:interpretation>
                <emma:interpretation id="interp11" emma:lang="en-IN" emma:confidence="0">
                  <emma:literal>Ve hide</emma:literal>
                </emma:interpretation>
                <emma:interpretation id="interp12" emma:lang="en-IN" emma:confidence="0">
                  <emma:literal>we hide</emma:literal>
                </emma:interpretation>
                <emma:interpretation id="interp13" emma:lang="en-IN" emma:confidence="0">
                  <emma:literal>We hide</emma:literal>
                </emma:interpretation>
                <emma:interpretation id="interp14" emma:lang="en-IN" emma:confidence="0">
                  <emma:literal>re hide</emma:literal>
                </emma:interpretation>
              </emma:one-of>
            </emma:emma>
          </inkml:annotationXML>
          <inkml:trace contextRef="#ctx0" brushRef="#br0" timeOffset="48421.5647">8385 3093 4 0,'-25'-7'27'16,"-2"-1"-3"-16,4 1 6 16,-1 1 5-16,2 1 3 15,-2-3 1-15,3 2 0 0,1-1-3 16,6 1-3-16,-1 0-5 16,15 6-4-16,-20-10-4 15,20 10-3-15,0 0-5 16,-14-10-3-16,14 10-3 0,-3 9-2 15,3 3-3-15,-1 3-1 16,1 7 0-16,0 5 1 16,0 2 0-16,0 7 0 15,1 1 1-15,4 2 0 0,-1 3 0 16,3 2 1-16,1 1-3 16,1-1 3-16,-1-1-1 15,1-3 1-15,1-1-1 0,-3-2 0 16,4-3 0-16,-3-3 0 15,-3-5 1-15,0 0-2 16,3-5 1-16,-3-3-1 16,-3-5 0-16,-2-13 0 0,10 15 1 15,-10-15 0-15,18-3 0 16,-4-14 0-16,2-12-1 16,9-10 2-16,2-11-2 0,4-15 0 15,4-11-1-15,4-10 0 16,2-7 0-16,4-4 0 15,-4 0 0-15,6 3-2 16,-4 5 0-16,0 6-1 0,-2 10-1 16,-4 9-4-16,-4 15-4 15,-7 4-10-15,-1 7-41 16,-6 13-18-16,-3 10-7 16,-3 8-4-16,-13 7 2 0</inkml:trace>
          <inkml:trace contextRef="#ctx0" brushRef="#br0" timeOffset="48879.9349">8971 3101 70 0,'0'0'84'0,"12"5"-4"15,-12-5-5-15,16-17-3 0,-11 1-67 16,5-3-3-16,1-4 0 16,3-1 1-16,0-2 1 15,-1-1 0-15,2-1 0 16,-3 1 0-16,-3 4 0 0,1-1-1 16,-4 2-1-16,0 4 0 15,-4 3-1-15,-2 15-1 16,0-16-1-16,0 16 1 0,-12 0 0 15,-1 11-1-15,-2 9 0 16,-1 6 0-16,-5 7 0 16,-1 6 1-16,1 7 1 15,1 1 0-15,2 2 0 0,3 1 1 16,6-3 1-16,4-4 0 16,5-8 0-16,6-4 1 15,11-9 0-15,5-9-1 16,11-9 1-16,3-4-1 15,8-9-2-15,2-12-5 0,3-1-7 16,-2-8-18-16,5-15-48 16,3 6-6-16,-6-4-4 15,-4-6-7-15</inkml:trace>
          <inkml:trace contextRef="#ctx0" brushRef="#br0" timeOffset="49623.8795">9797 2244 51 0,'-5'-13'85'0,"5"13"-5"0,-11-15-4 16,1-3-6-16,-2 17-58 16,12 1-3-16,-10 9-2 15,4 10-2-15,2 4 0 16,-1 11 1-16,0 5 1 0,-1 7 0 15,-1 5 0-15,2 5 0 16,0 3 0-16,-1 3-1 16,2 0-2-16,0-6-1 0,3-1 0 15,1-4-1-15,0-5 0 16,4-10-2-16,4-6 1 16,0-10 0-16,3-9 0 15,-11-11 0-15,24 0 0 0,-11-13 0 16,5-9 0-16,-2-2 0 15,3-10 0-15,-1-1 0 16,4-2-1-16,-2-1-1 16,1 3 0-16,0 2 0 0,-1 4 0 15,-2 1 0-15,1 8 0 16,-1 1-1-16,-2 7 1 16,-3 5 0-16,3 4 0 0,-5 3 0 15,1 0 1-15,-12 0-1 16,19 16 0-16,-11-2 1 15,0 1 0-15,0-2 1 16,1 3-1-16,1-5 1 0,3-1 0 16,1-2 0-16,0-5-1 15,5-3 0-15,2-5 1 16,2-7-2-16,1-4 0 16,-1-6 1-16,-1 0-1 15,-4-7 1-15,0-1 0 0,-2-1 0 16,-7-1 1-16,-1 1-1 15,-2 2 0-15,-5 1 0 0,-1 6 1 16,0 4-1-16,0 3 0 16,0 15 0-16,-5-15-1 15,5 15 1-15,0 0-1 16,-4 12 0-16,4 1 0 0,0 4 1 16,0 4-1-16,0 3 0 15,2 0 1-15,5 0 0 16,0-1 0-16,6-4-2 15,1-6-3-15,7-2-8 0,1-10-18 16,-4-1-48-16,10-3-4 16,-1-12-6-16,-1-7-4 15</inkml:trace>
          <inkml:trace contextRef="#ctx0" brushRef="#br0" timeOffset="49807.6659">10545 2041 29 0,'-20'-21'83'16,"-1"0"-1"-16,0 4-4 16,1 4-5-16,2-1-52 15,5 6-8-15,1-3-9 0,12 11-15 16,0 0-25-16,0 0-36 16,0 0-8-16,14-6-3 15,-2 6 0-15</inkml:trace>
          <inkml:trace contextRef="#ctx0" brushRef="#br0" timeOffset="50430.5966">10942 2035 31 0,'0'0'76'15,"-9"2"-2"-15,-10-2-3 16,-1 0-3-16,-3 3-55 0,-1 2-2 16,4 3 1-16,-4 6 1 15,-1 1-1-15,3 7 2 16,1-1-2-16,1 5-2 16,6 0-2-16,2 2-2 15,6-2-2-15,6-2 0 0,12-8 0 16,11-3-2-16,9-9 0 15,11-4 0-15,9-11 0 16,10-9-3-16,0-5-2 0,5-4-3 16,-3-5-2-16,-2-1-2 15,-3-4-3-15,-8-3 0 16,-6 3 0-16,-8-7 0 16,-5-2 3-16,-8-4 2 0,-4-2 3 15,-8-3 3-15,0-2 2 16,-8-2 1-16,-2-1 1 15,-2 4 0-15,-3 6 2 16,-4 1 1-16,-4 8 1 0,-1 8 2 16,-1 5 1-16,-2 8 0 15,2 6 0-15,1 6 0 16,1 1-2-16,11 9-1 0,-16 0-1 16,16 0-1-16,-5 23-1 15,3-1 0-15,2 7-1 16,0 10 2-16,0 7-1 15,3 7 1-15,2 5 0 0,2 7-1 16,4 2 1-16,-1 2-2 16,4-2 0-16,-2-2-2 15,1-4-1-15,5-5-4 0,-8-10-5 16,8-3-15-16,3-10-51 16,-10-16-6-16,-11-17-6 15,16 8-6-15</inkml:trace>
          <inkml:trace contextRef="#ctx0" brushRef="#br0" timeOffset="50927.0416">11592 1790 67 0,'18'4'81'0,"-6"-6"-4"0,4-6-5 15,-1-8-4-15,9 0-70 16,-1 1 1-16,3-5-1 16,1-1 1-16,5-1-1 0,1-1 2 15,-9-1 1-15,2 3 1 16,-4-5-1-16,1 0 1 16,-6 0 0-16,2 2-1 15,-7-1 0-15,-4-1 1 0,-1 5-1 16,-6 1 0-16,-1 3 0 15,-1 4 0-15,1 13 0 16,-24-16 2-16,3 14 0 16,0 2 3-16,-3 5 0 0,-2 6 0 15,2 7 0-15,0 9 1 16,1 4-1-16,3 6-1 16,-1 6 0-16,6 1-2 0,0 4 0 15,5-2 2-15,3-5-2 16,7-5 1-16,3-8 1 15,15-4-1-15,12-13 1 16,7-4-1-16,9-7 0 16,8-5-2-16,1-8-1 0,1-6-3 15,-1 2-4-15,-3-9-6 16,-5 4-23-16,0-1-46 16,-12-1-4-16,-11 1-5 15,-9-1-5-15</inkml:trace>
        </inkml:traceGroup>
      </inkml:traceGroup>
    </inkml:traceGroup>
    <inkml:traceGroup>
      <inkml:annotationXML>
        <emma:emma xmlns:emma="http://www.w3.org/2003/04/emma" version="1.0">
          <emma:interpretation id="{18B9C605-B98E-4889-9368-C0743CF01B1E}" emma:medium="tactile" emma:mode="ink">
            <msink:context xmlns:msink="http://schemas.microsoft.com/ink/2010/main" type="paragraph" rotatedBoundingBox="7486,13778 17014,12498 17289,14544 7760,158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69E6CA-12AC-4D71-B145-6EB56F08B1EF}" emma:medium="tactile" emma:mode="ink">
              <msink:context xmlns:msink="http://schemas.microsoft.com/ink/2010/main" type="line" rotatedBoundingBox="7486,13778 17014,12498 17289,14544 7760,15824"/>
            </emma:interpretation>
          </emma:emma>
        </inkml:annotationXML>
        <inkml:traceGroup>
          <inkml:annotationXML>
            <emma:emma xmlns:emma="http://www.w3.org/2003/04/emma" version="1.0">
              <emma:interpretation id="{C1225363-D63D-49AA-8CF3-C0CED1C334F7}" emma:medium="tactile" emma:mode="ink">
                <msink:context xmlns:msink="http://schemas.microsoft.com/ink/2010/main" type="inkWord" rotatedBoundingBox="7486,13778 17014,12498 17289,14544 7760,15824"/>
              </emma:interpretation>
              <emma:one-of disjunction-type="recognition" id="oneOf3">
                <emma:interpretation id="interp15" emma:lang="en-IN" emma:confidence="0">
                  <emma:literal>Differentiator</emma:literal>
                </emma:interpretation>
                <emma:interpretation id="interp16" emma:lang="en-IN" emma:confidence="0">
                  <emma:literal>initiator Differ e</emma:literal>
                </emma:interpretation>
                <emma:interpretation id="interp17" emma:lang="en-IN" emma:confidence="0">
                  <emma:literal>initiator Diffuse</emma:literal>
                </emma:interpretation>
                <emma:interpretation id="interp18" emma:lang="en-IN" emma:confidence="0">
                  <emma:literal>Different. afoos</emma:literal>
                </emma:interpretation>
                <emma:interpretation id="interp19" emma:lang="en-IN" emma:confidence="0">
                  <emma:literal>initiator Differe</emma:literal>
                </emma:interpretation>
              </emma:one-of>
            </emma:emma>
          </inkml:annotationXML>
          <inkml:trace contextRef="#ctx0" brushRef="#br0" timeOffset="68154.7493">1567 6567 47 0,'0'0'54'15,"11"-19"-14"-15,-11 19-19 16,0 0-1-16,6-13-4 15,-6 13-3-15,0 0-2 0,0 6-1 16,0 6 0-16,-5 5-3 16,-3 12-1-16,-2-1-3 15,-7 19 2-15,-4 11-1 0,-4 11 2 16,-4 12 1-16,-7 6 1 16,-4 7 3-16,-5 3 1 15,-8 4 0-15,0-4-1 16,-2-3-1-16,2-8-1 0,-4-9-1 15,1-12-2-15,7-5 0 16,-4-17-3-16,6-6 0 16,-4-16 1-16,6-10-2 0,-2-11 0 15,3-3 0-15,2-16 0 16,2-6-1-16,6-7 1 16,1-6 0-16,7-4 1 15,7-7-1-15,6-2 1 0,10-1 0 16,3 2-1-16,2 0 1 15,15 5 0-15,1 5-1 16,4 7 0-16,7 9-1 16,-4 6 0-16,5 9 0 0,-5 9 0 15,5 4 0-15,-1 13 0 16,2 3 0-16,0 8 0 16,1 3 1-16,4 7-1 0,-4-1 0 15,7 5-1-15,-4-3 1 16,5-1-1-16,3-2 1 15,5-8 0-15,2-3 0 16,5-10-1-16,5-5 3 0,-1-10-3 16,6-4 1-16,2-14 0 15,-3-7 1-15,-4-10-2 16,3-4 1-16,-5-6-1 16,1-4 0-16,-8-5 0 0,-3-3 1 15,-6-2-2-15,-6 1 0 16,-5-2 1-16,-12 0-1 15,-5 1 0-15,-10 2 1 0,-4 3-1 16,-4 1 0-16,-13 4 1 16,0 1-2-16,-10 2 1 15,-3 5-1-15,1 4 1 16,-9 3-1-16,2 9 0 0,-7 3-1 16,-2 9 1-16,-2 9 0 15,-3 2 0-15,2 11 0 16,-5 8 1-16,5 8 1 15,3 5-1-15,0 7 1 16,6 3 1-16,7 6-1 0,7 0 1 16,5 5-1-16,12-1 1 15,4-1 0-15,9 0 0 16,11-7 0-16,15-4 0 16,9-8 1-16,8-7-1 0,13-8 0 15,10-8 1-15,3-5-1 16,6-6 0-16,4-10 0 15,5-5-1-15,-2-6 1 16,-2-5-1-16,-5-1 1 0,-5-2-1 16,-11 0 0-16,-5 3 0 15,-9 4 0-15,-16 4 1 16,-9 6-1-16,-6 4 1 0,-6 6 0 16,-13 6 1-16,3 9-1 15,-4 9 0-15,-11 11 1 16,-1 4 0-16,-5 9 1 15,-2 8-1-15,-1 6 0 0,1 0 0 16,4-2-1-16,-1-1-3 16,6-8-9-16,6-20-47 15,5 8-21-15,6-18-4 16,9-14-7-16,3-16-3 0</inkml:trace>
          <inkml:trace contextRef="#ctx0" brushRef="#br0" timeOffset="68343.543">2586 6525 14 0,'-23'-12'90'0,"6"10"-5"16,2 1-8-16,-3-4-12 15,1-2-8-15,-2-5-87 0,19 12-17 16,-10-8-30-16,10 8-7 15,0 0-4-15</inkml:trace>
          <inkml:trace contextRef="#ctx0" brushRef="#br0" timeOffset="69928.4994">2719 6943 57 0,'0'0'66'16,"-4"-19"-3"-16,4-6-3 0,2-6-47 15,8-8-5-15,0-1 3 16,5-6-2-16,5 1 2 16,-2-3-2-16,-1 1 1 0,7 0 0 15,-2 2-2-15,2 6-4 16,-4-2-3-16,5 11 1 16,-7 1 0-16,1 9 0 15,-11 5 1-15,-8 15 2 0,16-5 0 16,-16 5 1-16,4 26 2 15,-4 4-1-15,-3 10 2 16,-8 11-1-16,-2 13-1 16,-6 11 0-16,-4 14-1 0,-2 14-1 15,-5 11 1-15,-10 10-1 16,-1 14-2-16,-8 6-1 16,1 13 1-16,-3-3-1 0,0-5 1 15,3-8-1-15,5-14-1 16,8-12 0-16,12-20 1 15,9-18-1-15,14-24 1 16,1-16-1-16,19-23 1 0,3-14 0 16,6-10-1-16,10-21 1 15,-5-14 0-15,7-10-1 16,-4-10 0-16,0-7-1 16,-5-4-1-16,2-3-1 0,-11-1 0 15,-5 3 0-15,-3 2 2 16,-4 6-1-16,-7 6 0 15,-4 8 0-15,-2 9 1 0,-10 11 1 16,2 8-1-16,-9 7 1 16,-4 8 0-16,2 7-1 15,1 2 1-15,5 3-1 16,0 0 1-16,15 0-1 16,-5-12 0-16,9-3 0 0,16-8 0 15,8-7-1-15,11-9 0 16,4-10-1-16,8-9-1 15,2-4 0-15,-2-8 1 16,2 1-1-16,-2-4 1 0,-4-2 0 16,-3 2 2-16,-3 2 0 15,-3 4 0-15,-6 3 1 16,-2 8 0-16,-4 4 0 16,-3 10 0-16,-4 7 0 0,-6 9 0 15,-5 7-1-15,-4 7 0 16,-4 12 1-16,0 0-1 15,-4 20 0-15,-12 9 0 16,3 10 0-16,-9 14 1 0,1 11-1 16,-5 18 0-16,-2 11 1 15,-1 17 1-15,1 9-1 16,1 13 0-16,0 6 0 0,-4 5 0 16,2 10 1-16,-2-5 0 15,4-6 0-15,4-15-1 16,3-9 1-16,8-19 0 15,5-12 0-15,6-21-1 0,6-21-1 16,10-15 1-16,7-17 0 16,2-13-1-16,3-10 0 15,2-17 0-15,5-16 1 16,-8-7-1-16,0-11 0 0,1-7 0 16,-5-5-2-16,-1-2 1 15,-4 0 0-15,-8 0-1 16,-2 2 2-16,0 2-1 15,-3 5 0-15,-4 7-1 0,-2 3 1 16,-8 4-1-16,-1 10 1 16,-9 6 0-16,-2 8-1 15,-4 10 2-15,0 7 0 0,-10 6 0 16,6 4 1-16,5-1 1 16,4 5-2-16,7 0 1 15,14-3 0-15,0 0 0 16,0 0-1-16,18-13 0 0,11-3 0 15,5-6 0-15,9-6 0 16,5-6 0-16,3 1-1 16,5-8 1-16,2 1-1 0,-6-3 1 15,-1 1-1-15,-1 1 0 16,-1 3 1-16,-9 2-1 16,-9 3 1-16,-1 5 0 15,-9 6-1-15,-7 3 1 16,-5 6-1-16,-9 13 1 0,-5-12 0 15,-9 12 0-15,-5 2-1 16,-7 8 0-16,-11 6 1 16,3 5 0-16,-7 5 1 0,0 5-1 15,5 5 0-15,-3 6 1 16,2 2 0-16,7 5 0 16,4 0 0-16,9-5-1 0,2 3 1 15,10-9 0-15,5-7 0 16,8-6 0-16,12-8 0 15,7-10 0-15,9-5 0 16,5-4 0-16,14-10 0 16,0-6-2-16,0-2 0 0,6-3-2 15,-5-4-2-15,2 2-6 16,-3-3-13-16,-9 2-57 16,0 3-2-16,-6-3-5 15,-5 0-5-15</inkml:trace>
          <inkml:trace contextRef="#ctx0" brushRef="#br0" timeOffset="72430.1214">3986 6953 13 0,'0'0'49'0,"20"-19"-27"16,-20 19 1-16,20-16 6 15,-11 10 0-15,-9 6 0 16,20-15-1-16,-20 15-2 0,15-12-5 16,-15 12-5-16,14-17-1 15,-14 17-6-15,20-20-3 16,-7 8 1-16,-2-1-2 16,5 2-1-16,-7-2 0 0,6 4 1 15,-4-2 1-15,2 3 0 16,-13 8-1-16,22-16 0 15,-22 16 0-15,16-14 0 16,-16 14-3-16,19-17 0 0,-19 17-1 16,18-16 0-16,-18 16-1 15,19-14 1-15,-19 14-1 16,19-17 0-16,-19 17 1 16,16-18-1-16,-16 18 1 0,17-15-1 15,-17 15 2-15,14-15 0 16,-14 15-1-16,0 0 2 15,9-15-1-15,-9 15 1 0,0 0 0 16,0-12 0-16,0 12-1 16,0 0 0-16,0-15 0 15,0 15-1-15,0-12 0 16,0 12-1-16,0-13 0 0,0 13 1 16,0-12-1-16,0 12-1 15,0 0 0-15,-13-9-2 16,13 9 1-16,-18 0-1 15,5 2 1-15,-5 4-1 0,4 3 1 16,-6 3 0-16,-2 0 1 16,2 5 0-16,1-2 1 15,3 6-1-15,1-4 1 0,5 3-1 16,-1-3 0-16,8 1 0 16,3 0 0-16,2-3-1 15,6 0 1-15,6-5 0 16,5 2 1-16,3-3 0 0,-4 3-1 15,3-2 2-15,-3 2 0 16,1 1 2-16,-4 5-1 16,-4 0 1-16,-3 7 1 15,-3 3 1-15,-4 0 0 16,-1 6 1-16,-2-2 1 0,-8 5-1 16,2-3 0-16,-5 2-1 15,6-3 1-15,-1-3-1 16,1-3 0-16,5-4 0 15,3-3 0-15,11-9 0 0,7-4 0 16,6-5 0-16,6-2-1 16,8-10-1-16,1-4-3 15,6-4-3-15,-1-6-7 16,4 5-15-16,-5 16-48 0,-2-20-12 16,-12-3-4-16,-4 1-7 15,-3 2 1-15</inkml:trace>
          <inkml:trace contextRef="#ctx0" brushRef="#br0" timeOffset="72858.1168">4912 6912 67 0,'16'-10'71'0,"2"-3"-2"15,5-4-4-15,-2-8-49 16,6 1-7-16,-2-2-2 16,3 2-2-16,-5-4-1 0,-1 3 1 15,-5 1 3-15,-2 2-1 16,-4 5 1-16,-5-1 0 16,0 6 0-16,-6 1 0 15,0 11-1-15,-7-9-1 0,7 9 0 16,-28 0-1-16,10 11-1 15,-4 4 0-15,-3 4 1 16,-1 6-1-16,0 4 0 16,-1 5-1-16,-1 6 1 15,4 1-2-15,5 3 0 0,5-4 0 16,4 2 0-16,6-6 0 16,4-3-1-16,14-11 1 15,7-5-1-15,7-9-3 16,8-8-5-16,5-4-13 0,0-7-28 15,3-8-28-15,3-3-8 16,2-8-4-16,-3 3-4 16</inkml:trace>
          <inkml:trace contextRef="#ctx0" brushRef="#br0" timeOffset="73341.2261">5573 6629 4 0,'0'0'69'0,"16"-19"-1"15,-16 19-1-15,12 2-18 16,-12-2-25-16,18 8-6 16,-18-8-5-16,17 24 0 0,-11-7-1 15,-2 7 0-15,-6 4-1 16,2 5 1-16,-6 4-1 16,-10 3-3-16,1 0 0 0,-5-1-2 15,-2-4-1-15,2-2 0 16,1-10 0-16,5-2 0 15,0-8-1-15,14-13-1 16,-13 6 0-16,13-6 0 0,0-15-2 16,5-2 0-16,3-4 0 15,7-5-1-15,-2-4 0 16,7-1 0-16,6 1 0 16,-1-2 0-16,4 4 0 0,-1 3 0 15,1 1 0-15,-2 6 1 16,0 5-1-16,-4 3 1 15,-2 7 0-15,-1 3-1 16,-8 7 1-16,2 5 0 0,-6 8 0 16,-4 5 0-16,0 7 0 15,-7 1 1-15,6 4-1 16,-3-1 0-16,2-3 0 0,5-3 0 16,3-4-1-16,4-11-7 15,9-7-9-15,-3-8-22 16,4-6-43-16,10-13-2 15,-1-6-8-15,4-8-3 0</inkml:trace>
          <inkml:trace contextRef="#ctx0" brushRef="#br0" timeOffset="74025.3022">6025 6899 12 0,'-24'-12'73'0,"11"-3"1"0,1 4-4 16,9-22-16-16,4 13-34 15,14 6-6-15,4-9-3 16,10 3-4-16,7-3-2 0,10 1 1 15,2-3 0-15,6-1-2 16,5 7 1-16,-5-1-1 16,10 5 2-16,-8 0-2 0,0 4 1 15,-3 1 0-15,-5 5 0 16,-2 4-1-16,-3 1 1 16,-7 3-2-16,-4 6 1 15,-8 4-1-15,-6 2 1 0,-5 10 1 16,-5 0 0-16,-7 4 0 15,-1 3 0-15,-1 1 0 16,-6 1-2-16,-1 0-3 16,-4-9-8-16,7 0-18 0,-1-2-51 15,6-23-5-15,0 0-5 16,0 0-6-16</inkml:trace>
          <inkml:trace contextRef="#ctx0" brushRef="#br0" timeOffset="73680.8536">6434 6128 10 0,'18'-44'60'0,"3"-3"7"0,-4-2-22 16,-2 15-7-16,0 7-1 16,-2 7-4-16,-5 7-6 15,-8 13-2-15,0 0-5 16,0 0-3-16,2 9-3 0,-4 15-3 16,-7 6-5-16,-2 7-1 15,-1 9-1-15,-1 10 1 16,-2 6-1-16,2 9 0 15,-2 6-1-15,3 3 0 0,-4 4-1 16,2-3-1-16,1 3-1 16,-2-7-1-16,6-3-1 15,-5-10-3-15,6-6-5 16,-2-11-8-16,2-9-16 0,2 1-30 16,-1-18-17-16,-2-8-4 15,9-13-3-15</inkml:trace>
          <inkml:trace contextRef="#ctx0" brushRef="#br0" timeOffset="74198.9871">6902 6501 7 0,'0'-33'92'0,"-1"5"0"16,-6 3-4-16,-4 5-7 15,1-2-1-15,-1-16-67 16,3 26-10-16,1-2-5 0,7 14-14 16,-4-11-35-16,4 11-30 15,0-12-3-15,0 12-6 16,13-7-2-16</inkml:trace>
          <inkml:trace contextRef="#ctx0" brushRef="#br0" timeOffset="75086.4935">7425 6538 19 0,'0'0'62'16,"0"0"8"-16,0 0-12 15,0 0-30-15,0 0 0 0,0 0-1 16,0-9-4-16,-3-7-1 16,-3 5-4-16,-1-5-4 15,-3 0-4-15,0 1 1 16,-4 0-3-16,2 3 0 0,-4 4-2 15,-3 3 0-15,1 5-1 16,-5 3-1-16,-1 7-1 16,-4 5 0-16,1 6 0 15,-3 1 1-15,2 5-1 16,0 3 1-16,2 0-1 0,4 0 0 16,4 2-1-16,5-6-1 15,5-2-1-15,8-3-1 16,1-6-1-16,17-6-1 0,3-8 0 15,7-1-1-15,2-6 1 16,2-9 1-16,5-1-1 16,-3-6 2-16,-1 0 1 0,-6 1 2 15,-3 0 0-15,-5 4 1 16,-5 3 1-16,-2 1-1 16,-12 13 0-16,10-8 0 15,-10 8 0-15,0 0-1 0,2 17 1 16,-2-2-2-16,0 4 1 15,1 1 0-15,6 5 0 16,-1-3 0-16,8 1-1 16,3-3 1-16,9-7-2 15,7-6 1-15,6-4-2 0,7-6 0 16,1-11 0-16,1-11-1 16,3-6 0-16,-6-6 0 15,1-9 1-15,-8 0 0 0,-6-7 0 16,-7-3 1-16,-2-1 1 15,-6 0 0-15,0-3-1 16,-7 0 0-16,1 4 0 16,-4-2 0-16,1 6 0 0,-3 5 0 15,-1 4 0-15,-2 8 0 16,0 6 0-16,-2 9 1 16,0 3 0-16,0 17 0 15,-4-11 0-15,4 11 0 0,-11 15 0 16,2 9 0-16,-2 6 1 15,2 12 0-15,-2 13 0 16,-2 11 0-16,-2 10 0 16,2 7 0-16,1 4 0 0,4 4-1 15,-1-1-1-15,4-3 0 16,5-7-1-16,5-9-1 16,4-12-4-16,3-9-5 15,0-14-12-15,4-8-21 0,17-12-40 16,-33-16-3-16,0 0-6 15,0 0-3-15</inkml:trace>
          <inkml:trace contextRef="#ctx0" brushRef="#br0" timeOffset="76146.6213">7673 6624 18 0,'-25'-20'77'15,"4"3"2"-15,3-3-5 16,11 0-4-16,34 2-48 15,-19-7-11-15,7 1-3 0,6 2-2 16,4-1-5-16,6-3 2 16,7 7-1-16,-2-2 1 15,6 1-1-15,1 3 1 16,3 3 3-16,-4 1-2 0,6 3 2 16,-9 7-1-16,-1 2 0 15,-5 1 0-15,1 7 0 16,-9 6-1-16,-6 3 1 15,-4 8-1-15,-5 0 0 0,-4 6-1 16,-5 2 1-16,-1 4 0 16,-4 0-1-16,-3 2 0 15,2-1-1-15,2-5-1 16,1-3 1-16,2-1 0 0,6-9 0 16,12-5 0-16,7-5 0 15,9-7 0-15,6-2 0 16,4-5-1-16,7-7 0 15,2-5 0-15,-2-5-1 0,-3-3 0 16,-1-3 0-16,-10-2 1 16,-3-3-1-16,-7 1 0 15,-9-1 0-15,-4 2 0 0,-6 1 1 16,-7 2-1-16,-1 3 0 16,-9 0 0-16,-5 7 1 15,-6 3-1-15,-4 3 0 0,-8 5 0 16,-3 4 1-16,-5 3-1 15,-4 6 1-15,-3 7 0 16,-2 5-1-16,1 2 1 16,3 4 0-16,6-1-1 0,2-1 0 15,11 0 1-15,8-1-1 16,9-6 0-16,9-2 0 16,7-3 0-16,11-7 1 15,10-3 0-15,11 0 0 0,6-7 0 16,7-5 0-16,6-3 1 15,2-4-2-15,2-3 1 16,-1-3 0-16,2-2-1 16,-2-1 0-16,0-4 1 0,-3 0-1 15,-4 1 1-15,-2-2 0 16,-7 4-1-16,-6 1 0 16,-2 2 1-16,-13 6-1 0,-6 0 1 15,-7 4-1-15,-7 3-1 16,-4 1 1-16,0 12-1 15,-9-14 0-15,-5 11 0 16,-2 3 0-16,-2 0 0 0,-7 10-1 16,0 4 2-16,-3 2-1 15,1 8 1-15,3-1-1 16,5 5 1-16,4 1-1 16,9 0 1-16,6 0-1 15,2-1 1-15,10-1-1 0,10-1 1 16,2-1 0-16,1 0-1 15,6-3 1-15,-1 0 0 16,-1 4 0-16,-2 0 0 0,-3 2 0 16,-5-2 0-16,-6 3 1 15,-7-2-1-15,-6 3 2 16,0-4 0-16,-14-3 0 0,2-1 0 16,-2-5 0-16,0-3 0 15,5-2 0-15,9-12 1 16,0 0-1-16,25 0-1 15,15-8 1-15,13-7-2 0,18-9-2 16,15 0-6-16,7-10-12 16,13 2-30-16,2 1-35 15,-6 4-3-15,-11 3-7 0,-12 5-4 16</inkml:trace>
        </inkml:traceGroup>
      </inkml:traceGroup>
    </inkml:traceGroup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05T13:28:39.50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2290A03-7A12-4A50-9890-1EFB1BB8B64B}" emma:medium="tactile" emma:mode="ink">
          <msink:context xmlns:msink="http://schemas.microsoft.com/ink/2010/main" type="inkDrawing" rotatedBoundingBox="20934,4295 33071,4100 33073,4220 20936,4414" shapeName="Other"/>
        </emma:interpretation>
      </emma:emma>
    </inkml:annotationXML>
    <inkml:trace contextRef="#ctx0" brushRef="#br0">562 463 36 0,'-85'-7'62'0,"10"-5"0"16,4 10-24-16,4-5-22 16,11 4 0-16,1 0-2 0,15 1-2 15,-2 1 2-15,13-2-1 16,3 3-1-16,9 0 2 15,17 0-1-15,0 0-3 16,5-1-2-16,22-1 0 0,12 2-2 16,12 0 1-16,17 0 1 15,11 0-2-15,19 2-2 16,11 0 1-16,21 0-3 16,16 1 0-16,17 4-1 15,18-7 0-15,22 1 0 0,11 0-1 16,24-4 1-16,11-3-1 15,22 1 1-15,15-2-1 16,11-5 1-16,20 2-1 0,13-1 1 16,21 2 0-16,12 0 1 15,18-1-1-15,13 0 1 16,7-2-1-16,13 3 1 16,6-4-1-16,5 4 0 0,-2-3 0 15,0 0 0-15,-6 2-1 16,-2-2 0-16,-13 3 0 15,-16 1-1-15,-12 0 1 0,-27 5-1 16,-15 0 0-16,-33-1 2 16,-21 3 2-16,-36 1 0 15,-22 1 3-15,-31 0 1 16,-26 2 0-16,-27-3 0 0,-18 1-1 16,-27 4 0-16,-16-2-2 15,-20 4-2-15,-15-1-1 16,-10-2-2-16,-10 1 1 15,-7-1 0-15,-13-4-1 0,0 0 1 16,0 0 0-16,-16 9 0 16,3-6 0-16,-2-1-1 15,-4 2-1-15,4 0-4 16,2 0-2-16,13-4-2 0,-21 8-4 16,21-8-4-16,0 0-14 15,-26 8-43-15,26-8-7 16,16 6-2-16,0-4-2 0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864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5477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94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235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649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237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8490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958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1170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142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3238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FF6DC-6827-40CB-953E-26B54C104264}" type="datetimeFigureOut">
              <a:rPr lang="en-IN" smtClean="0"/>
              <a:t>05-02-2023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CE286-DE58-49FF-93C3-9197D8C767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162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17" Type="http://schemas.openxmlformats.org/officeDocument/2006/relationships/image" Target="../media/image8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13" Type="http://schemas.openxmlformats.org/officeDocument/2006/relationships/image" Target="../media/image14.emf"/><Relationship Id="rId18" Type="http://schemas.openxmlformats.org/officeDocument/2006/relationships/customXml" Target="../ink/ink17.xml"/><Relationship Id="rId3" Type="http://schemas.openxmlformats.org/officeDocument/2006/relationships/image" Target="../media/image9.emf"/><Relationship Id="rId7" Type="http://schemas.openxmlformats.org/officeDocument/2006/relationships/image" Target="../media/image11.emf"/><Relationship Id="rId12" Type="http://schemas.openxmlformats.org/officeDocument/2006/relationships/customXml" Target="../ink/ink14.xml"/><Relationship Id="rId17" Type="http://schemas.openxmlformats.org/officeDocument/2006/relationships/image" Target="../media/image16.emf"/><Relationship Id="rId2" Type="http://schemas.openxmlformats.org/officeDocument/2006/relationships/customXml" Target="../ink/ink9.xml"/><Relationship Id="rId16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.xml"/><Relationship Id="rId11" Type="http://schemas.openxmlformats.org/officeDocument/2006/relationships/image" Target="../media/image13.emf"/><Relationship Id="rId5" Type="http://schemas.openxmlformats.org/officeDocument/2006/relationships/image" Target="../media/image10.emf"/><Relationship Id="rId15" Type="http://schemas.openxmlformats.org/officeDocument/2006/relationships/image" Target="../media/image15.emf"/><Relationship Id="rId10" Type="http://schemas.openxmlformats.org/officeDocument/2006/relationships/customXml" Target="../ink/ink13.xml"/><Relationship Id="rId19" Type="http://schemas.openxmlformats.org/officeDocument/2006/relationships/image" Target="../media/image17.emf"/><Relationship Id="rId4" Type="http://schemas.openxmlformats.org/officeDocument/2006/relationships/customXml" Target="../ink/ink10.xml"/><Relationship Id="rId9" Type="http://schemas.openxmlformats.org/officeDocument/2006/relationships/image" Target="../media/image12.emf"/><Relationship Id="rId14" Type="http://schemas.openxmlformats.org/officeDocument/2006/relationships/customXml" Target="../ink/ink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13" Type="http://schemas.openxmlformats.org/officeDocument/2006/relationships/image" Target="../media/image23.emf"/><Relationship Id="rId18" Type="http://schemas.openxmlformats.org/officeDocument/2006/relationships/customXml" Target="../ink/ink26.xml"/><Relationship Id="rId3" Type="http://schemas.openxmlformats.org/officeDocument/2006/relationships/image" Target="../media/image18.emf"/><Relationship Id="rId21" Type="http://schemas.openxmlformats.org/officeDocument/2006/relationships/image" Target="../media/image27.emf"/><Relationship Id="rId7" Type="http://schemas.openxmlformats.org/officeDocument/2006/relationships/image" Target="../media/image20.emf"/><Relationship Id="rId12" Type="http://schemas.openxmlformats.org/officeDocument/2006/relationships/customXml" Target="../ink/ink23.xml"/><Relationship Id="rId17" Type="http://schemas.openxmlformats.org/officeDocument/2006/relationships/image" Target="../media/image25.emf"/><Relationship Id="rId2" Type="http://schemas.openxmlformats.org/officeDocument/2006/relationships/customXml" Target="../ink/ink18.xml"/><Relationship Id="rId16" Type="http://schemas.openxmlformats.org/officeDocument/2006/relationships/customXml" Target="../ink/ink25.xml"/><Relationship Id="rId20" Type="http://schemas.openxmlformats.org/officeDocument/2006/relationships/customXml" Target="../ink/ink2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0.xml"/><Relationship Id="rId11" Type="http://schemas.openxmlformats.org/officeDocument/2006/relationships/image" Target="../media/image22.emf"/><Relationship Id="rId5" Type="http://schemas.openxmlformats.org/officeDocument/2006/relationships/image" Target="../media/image19.emf"/><Relationship Id="rId15" Type="http://schemas.openxmlformats.org/officeDocument/2006/relationships/image" Target="../media/image24.emf"/><Relationship Id="rId10" Type="http://schemas.openxmlformats.org/officeDocument/2006/relationships/customXml" Target="../ink/ink22.xml"/><Relationship Id="rId19" Type="http://schemas.openxmlformats.org/officeDocument/2006/relationships/image" Target="../media/image26.emf"/><Relationship Id="rId4" Type="http://schemas.openxmlformats.org/officeDocument/2006/relationships/customXml" Target="../ink/ink19.xml"/><Relationship Id="rId9" Type="http://schemas.openxmlformats.org/officeDocument/2006/relationships/image" Target="../media/image21.emf"/><Relationship Id="rId14" Type="http://schemas.openxmlformats.org/officeDocument/2006/relationships/customXml" Target="../ink/ink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.xml"/><Relationship Id="rId13" Type="http://schemas.openxmlformats.org/officeDocument/2006/relationships/image" Target="../media/image33.emf"/><Relationship Id="rId18" Type="http://schemas.openxmlformats.org/officeDocument/2006/relationships/customXml" Target="../ink/ink36.xml"/><Relationship Id="rId3" Type="http://schemas.openxmlformats.org/officeDocument/2006/relationships/image" Target="../media/image28.emf"/><Relationship Id="rId21" Type="http://schemas.openxmlformats.org/officeDocument/2006/relationships/image" Target="../media/image37.emf"/><Relationship Id="rId7" Type="http://schemas.openxmlformats.org/officeDocument/2006/relationships/image" Target="../media/image30.emf"/><Relationship Id="rId12" Type="http://schemas.openxmlformats.org/officeDocument/2006/relationships/customXml" Target="../ink/ink33.xml"/><Relationship Id="rId17" Type="http://schemas.openxmlformats.org/officeDocument/2006/relationships/image" Target="../media/image35.emf"/><Relationship Id="rId2" Type="http://schemas.openxmlformats.org/officeDocument/2006/relationships/customXml" Target="../ink/ink28.xml"/><Relationship Id="rId16" Type="http://schemas.openxmlformats.org/officeDocument/2006/relationships/customXml" Target="../ink/ink35.xml"/><Relationship Id="rId20" Type="http://schemas.openxmlformats.org/officeDocument/2006/relationships/customXml" Target="../ink/ink3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0.xml"/><Relationship Id="rId11" Type="http://schemas.openxmlformats.org/officeDocument/2006/relationships/image" Target="../media/image32.emf"/><Relationship Id="rId5" Type="http://schemas.openxmlformats.org/officeDocument/2006/relationships/image" Target="../media/image29.emf"/><Relationship Id="rId15" Type="http://schemas.openxmlformats.org/officeDocument/2006/relationships/image" Target="../media/image34.emf"/><Relationship Id="rId10" Type="http://schemas.openxmlformats.org/officeDocument/2006/relationships/customXml" Target="../ink/ink32.xml"/><Relationship Id="rId19" Type="http://schemas.openxmlformats.org/officeDocument/2006/relationships/image" Target="../media/image36.emf"/><Relationship Id="rId4" Type="http://schemas.openxmlformats.org/officeDocument/2006/relationships/customXml" Target="../ink/ink29.xml"/><Relationship Id="rId9" Type="http://schemas.openxmlformats.org/officeDocument/2006/relationships/image" Target="../media/image31.emf"/><Relationship Id="rId14" Type="http://schemas.openxmlformats.org/officeDocument/2006/relationships/customXml" Target="../ink/ink3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1.xml"/><Relationship Id="rId13" Type="http://schemas.openxmlformats.org/officeDocument/2006/relationships/image" Target="../media/image43.emf"/><Relationship Id="rId3" Type="http://schemas.openxmlformats.org/officeDocument/2006/relationships/image" Target="../media/image38.emf"/><Relationship Id="rId7" Type="http://schemas.openxmlformats.org/officeDocument/2006/relationships/image" Target="../media/image40.emf"/><Relationship Id="rId12" Type="http://schemas.openxmlformats.org/officeDocument/2006/relationships/customXml" Target="../ink/ink43.xml"/><Relationship Id="rId17" Type="http://schemas.openxmlformats.org/officeDocument/2006/relationships/image" Target="../media/image45.emf"/><Relationship Id="rId2" Type="http://schemas.openxmlformats.org/officeDocument/2006/relationships/customXml" Target="../ink/ink38.xml"/><Relationship Id="rId16" Type="http://schemas.openxmlformats.org/officeDocument/2006/relationships/customXml" Target="../ink/ink4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0.xml"/><Relationship Id="rId11" Type="http://schemas.openxmlformats.org/officeDocument/2006/relationships/image" Target="../media/image42.emf"/><Relationship Id="rId5" Type="http://schemas.openxmlformats.org/officeDocument/2006/relationships/image" Target="../media/image39.emf"/><Relationship Id="rId15" Type="http://schemas.openxmlformats.org/officeDocument/2006/relationships/image" Target="../media/image44.emf"/><Relationship Id="rId10" Type="http://schemas.openxmlformats.org/officeDocument/2006/relationships/customXml" Target="../ink/ink42.xml"/><Relationship Id="rId4" Type="http://schemas.openxmlformats.org/officeDocument/2006/relationships/customXml" Target="../ink/ink39.xml"/><Relationship Id="rId9" Type="http://schemas.openxmlformats.org/officeDocument/2006/relationships/image" Target="../media/image41.emf"/><Relationship Id="rId14" Type="http://schemas.openxmlformats.org/officeDocument/2006/relationships/customXml" Target="../ink/ink4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9.xml"/><Relationship Id="rId13" Type="http://schemas.openxmlformats.org/officeDocument/2006/relationships/image" Target="../media/image51.emf"/><Relationship Id="rId18" Type="http://schemas.openxmlformats.org/officeDocument/2006/relationships/customXml" Target="../ink/ink54.xml"/><Relationship Id="rId26" Type="http://schemas.openxmlformats.org/officeDocument/2006/relationships/customXml" Target="../ink/ink58.xml"/><Relationship Id="rId3" Type="http://schemas.openxmlformats.org/officeDocument/2006/relationships/image" Target="../media/image46.emf"/><Relationship Id="rId21" Type="http://schemas.openxmlformats.org/officeDocument/2006/relationships/image" Target="../media/image55.emf"/><Relationship Id="rId34" Type="http://schemas.openxmlformats.org/officeDocument/2006/relationships/customXml" Target="../ink/ink62.xml"/><Relationship Id="rId7" Type="http://schemas.openxmlformats.org/officeDocument/2006/relationships/image" Target="../media/image48.emf"/><Relationship Id="rId12" Type="http://schemas.openxmlformats.org/officeDocument/2006/relationships/customXml" Target="../ink/ink51.xml"/><Relationship Id="rId17" Type="http://schemas.openxmlformats.org/officeDocument/2006/relationships/image" Target="../media/image53.emf"/><Relationship Id="rId25" Type="http://schemas.openxmlformats.org/officeDocument/2006/relationships/image" Target="../media/image57.emf"/><Relationship Id="rId33" Type="http://schemas.openxmlformats.org/officeDocument/2006/relationships/image" Target="../media/image61.emf"/><Relationship Id="rId2" Type="http://schemas.openxmlformats.org/officeDocument/2006/relationships/customXml" Target="../ink/ink46.xml"/><Relationship Id="rId16" Type="http://schemas.openxmlformats.org/officeDocument/2006/relationships/customXml" Target="../ink/ink53.xml"/><Relationship Id="rId20" Type="http://schemas.openxmlformats.org/officeDocument/2006/relationships/customXml" Target="../ink/ink55.xml"/><Relationship Id="rId29" Type="http://schemas.openxmlformats.org/officeDocument/2006/relationships/image" Target="../media/image59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8.xml"/><Relationship Id="rId11" Type="http://schemas.openxmlformats.org/officeDocument/2006/relationships/image" Target="../media/image50.emf"/><Relationship Id="rId24" Type="http://schemas.openxmlformats.org/officeDocument/2006/relationships/customXml" Target="../ink/ink57.xml"/><Relationship Id="rId32" Type="http://schemas.openxmlformats.org/officeDocument/2006/relationships/customXml" Target="../ink/ink61.xml"/><Relationship Id="rId37" Type="http://schemas.openxmlformats.org/officeDocument/2006/relationships/image" Target="../media/image63.emf"/><Relationship Id="rId5" Type="http://schemas.openxmlformats.org/officeDocument/2006/relationships/image" Target="../media/image47.emf"/><Relationship Id="rId15" Type="http://schemas.openxmlformats.org/officeDocument/2006/relationships/image" Target="../media/image52.emf"/><Relationship Id="rId23" Type="http://schemas.openxmlformats.org/officeDocument/2006/relationships/image" Target="../media/image56.emf"/><Relationship Id="rId28" Type="http://schemas.openxmlformats.org/officeDocument/2006/relationships/customXml" Target="../ink/ink59.xml"/><Relationship Id="rId36" Type="http://schemas.openxmlformats.org/officeDocument/2006/relationships/customXml" Target="../ink/ink63.xml"/><Relationship Id="rId10" Type="http://schemas.openxmlformats.org/officeDocument/2006/relationships/customXml" Target="../ink/ink50.xml"/><Relationship Id="rId19" Type="http://schemas.openxmlformats.org/officeDocument/2006/relationships/image" Target="../media/image54.emf"/><Relationship Id="rId31" Type="http://schemas.openxmlformats.org/officeDocument/2006/relationships/image" Target="../media/image60.emf"/><Relationship Id="rId4" Type="http://schemas.openxmlformats.org/officeDocument/2006/relationships/customXml" Target="../ink/ink47.xml"/><Relationship Id="rId9" Type="http://schemas.openxmlformats.org/officeDocument/2006/relationships/image" Target="../media/image49.emf"/><Relationship Id="rId14" Type="http://schemas.openxmlformats.org/officeDocument/2006/relationships/customXml" Target="../ink/ink52.xml"/><Relationship Id="rId22" Type="http://schemas.openxmlformats.org/officeDocument/2006/relationships/customXml" Target="../ink/ink56.xml"/><Relationship Id="rId27" Type="http://schemas.openxmlformats.org/officeDocument/2006/relationships/image" Target="../media/image58.emf"/><Relationship Id="rId30" Type="http://schemas.openxmlformats.org/officeDocument/2006/relationships/customXml" Target="../ink/ink60.xml"/><Relationship Id="rId35" Type="http://schemas.openxmlformats.org/officeDocument/2006/relationships/image" Target="../media/image6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7.xml"/><Relationship Id="rId13" Type="http://schemas.openxmlformats.org/officeDocument/2006/relationships/image" Target="../media/image69.emf"/><Relationship Id="rId18" Type="http://schemas.openxmlformats.org/officeDocument/2006/relationships/customXml" Target="../ink/ink72.xml"/><Relationship Id="rId3" Type="http://schemas.openxmlformats.org/officeDocument/2006/relationships/image" Target="../media/image64.emf"/><Relationship Id="rId21" Type="http://schemas.openxmlformats.org/officeDocument/2006/relationships/image" Target="../media/image73.emf"/><Relationship Id="rId7" Type="http://schemas.openxmlformats.org/officeDocument/2006/relationships/image" Target="../media/image66.emf"/><Relationship Id="rId12" Type="http://schemas.openxmlformats.org/officeDocument/2006/relationships/customXml" Target="../ink/ink69.xml"/><Relationship Id="rId17" Type="http://schemas.openxmlformats.org/officeDocument/2006/relationships/image" Target="../media/image71.emf"/><Relationship Id="rId2" Type="http://schemas.openxmlformats.org/officeDocument/2006/relationships/customXml" Target="../ink/ink64.xml"/><Relationship Id="rId16" Type="http://schemas.openxmlformats.org/officeDocument/2006/relationships/customXml" Target="../ink/ink71.xml"/><Relationship Id="rId20" Type="http://schemas.openxmlformats.org/officeDocument/2006/relationships/customXml" Target="../ink/ink7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6.xml"/><Relationship Id="rId11" Type="http://schemas.openxmlformats.org/officeDocument/2006/relationships/image" Target="../media/image68.emf"/><Relationship Id="rId5" Type="http://schemas.openxmlformats.org/officeDocument/2006/relationships/image" Target="../media/image65.emf"/><Relationship Id="rId15" Type="http://schemas.openxmlformats.org/officeDocument/2006/relationships/image" Target="../media/image70.emf"/><Relationship Id="rId10" Type="http://schemas.openxmlformats.org/officeDocument/2006/relationships/customXml" Target="../ink/ink68.xml"/><Relationship Id="rId19" Type="http://schemas.openxmlformats.org/officeDocument/2006/relationships/image" Target="../media/image72.emf"/><Relationship Id="rId4" Type="http://schemas.openxmlformats.org/officeDocument/2006/relationships/customXml" Target="../ink/ink65.xml"/><Relationship Id="rId9" Type="http://schemas.openxmlformats.org/officeDocument/2006/relationships/image" Target="../media/image67.emf"/><Relationship Id="rId14" Type="http://schemas.openxmlformats.org/officeDocument/2006/relationships/customXml" Target="../ink/ink7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7.xml"/><Relationship Id="rId13" Type="http://schemas.openxmlformats.org/officeDocument/2006/relationships/image" Target="../media/image79.emf"/><Relationship Id="rId18" Type="http://schemas.openxmlformats.org/officeDocument/2006/relationships/customXml" Target="../ink/ink82.xml"/><Relationship Id="rId3" Type="http://schemas.openxmlformats.org/officeDocument/2006/relationships/image" Target="../media/image74.emf"/><Relationship Id="rId21" Type="http://schemas.openxmlformats.org/officeDocument/2006/relationships/image" Target="../media/image83.emf"/><Relationship Id="rId7" Type="http://schemas.openxmlformats.org/officeDocument/2006/relationships/image" Target="../media/image76.emf"/><Relationship Id="rId12" Type="http://schemas.openxmlformats.org/officeDocument/2006/relationships/customXml" Target="../ink/ink79.xml"/><Relationship Id="rId17" Type="http://schemas.openxmlformats.org/officeDocument/2006/relationships/image" Target="../media/image81.emf"/><Relationship Id="rId2" Type="http://schemas.openxmlformats.org/officeDocument/2006/relationships/customXml" Target="../ink/ink74.xml"/><Relationship Id="rId16" Type="http://schemas.openxmlformats.org/officeDocument/2006/relationships/customXml" Target="../ink/ink81.xml"/><Relationship Id="rId20" Type="http://schemas.openxmlformats.org/officeDocument/2006/relationships/customXml" Target="../ink/ink8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6.xml"/><Relationship Id="rId11" Type="http://schemas.openxmlformats.org/officeDocument/2006/relationships/image" Target="../media/image78.emf"/><Relationship Id="rId5" Type="http://schemas.openxmlformats.org/officeDocument/2006/relationships/image" Target="../media/image75.emf"/><Relationship Id="rId15" Type="http://schemas.openxmlformats.org/officeDocument/2006/relationships/image" Target="../media/image80.emf"/><Relationship Id="rId23" Type="http://schemas.openxmlformats.org/officeDocument/2006/relationships/image" Target="../media/image84.emf"/><Relationship Id="rId10" Type="http://schemas.openxmlformats.org/officeDocument/2006/relationships/customXml" Target="../ink/ink78.xml"/><Relationship Id="rId19" Type="http://schemas.openxmlformats.org/officeDocument/2006/relationships/image" Target="../media/image82.emf"/><Relationship Id="rId4" Type="http://schemas.openxmlformats.org/officeDocument/2006/relationships/customXml" Target="../ink/ink75.xml"/><Relationship Id="rId9" Type="http://schemas.openxmlformats.org/officeDocument/2006/relationships/image" Target="../media/image77.emf"/><Relationship Id="rId14" Type="http://schemas.openxmlformats.org/officeDocument/2006/relationships/customXml" Target="../ink/ink80.xml"/><Relationship Id="rId22" Type="http://schemas.openxmlformats.org/officeDocument/2006/relationships/customXml" Target="../ink/ink8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88.xml"/><Relationship Id="rId13" Type="http://schemas.openxmlformats.org/officeDocument/2006/relationships/image" Target="../media/image90.emf"/><Relationship Id="rId3" Type="http://schemas.openxmlformats.org/officeDocument/2006/relationships/image" Target="../media/image85.emf"/><Relationship Id="rId7" Type="http://schemas.openxmlformats.org/officeDocument/2006/relationships/image" Target="../media/image87.emf"/><Relationship Id="rId12" Type="http://schemas.openxmlformats.org/officeDocument/2006/relationships/customXml" Target="../ink/ink90.xml"/><Relationship Id="rId2" Type="http://schemas.openxmlformats.org/officeDocument/2006/relationships/customXml" Target="../ink/ink8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7.xml"/><Relationship Id="rId11" Type="http://schemas.openxmlformats.org/officeDocument/2006/relationships/image" Target="../media/image89.emf"/><Relationship Id="rId5" Type="http://schemas.openxmlformats.org/officeDocument/2006/relationships/image" Target="../media/image86.emf"/><Relationship Id="rId10" Type="http://schemas.openxmlformats.org/officeDocument/2006/relationships/customXml" Target="../ink/ink89.xml"/><Relationship Id="rId4" Type="http://schemas.openxmlformats.org/officeDocument/2006/relationships/customXml" Target="../ink/ink86.xml"/><Relationship Id="rId9" Type="http://schemas.openxmlformats.org/officeDocument/2006/relationships/image" Target="../media/image8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4.xml"/><Relationship Id="rId3" Type="http://schemas.openxmlformats.org/officeDocument/2006/relationships/image" Target="../media/image91.emf"/><Relationship Id="rId7" Type="http://schemas.openxmlformats.org/officeDocument/2006/relationships/image" Target="../media/image93.emf"/><Relationship Id="rId2" Type="http://schemas.openxmlformats.org/officeDocument/2006/relationships/customXml" Target="../ink/ink9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3.xml"/><Relationship Id="rId11" Type="http://schemas.openxmlformats.org/officeDocument/2006/relationships/image" Target="../media/image95.emf"/><Relationship Id="rId5" Type="http://schemas.openxmlformats.org/officeDocument/2006/relationships/image" Target="../media/image92.emf"/><Relationship Id="rId10" Type="http://schemas.openxmlformats.org/officeDocument/2006/relationships/customXml" Target="../ink/ink95.xml"/><Relationship Id="rId4" Type="http://schemas.openxmlformats.org/officeDocument/2006/relationships/customXml" Target="../ink/ink92.xml"/><Relationship Id="rId9" Type="http://schemas.openxmlformats.org/officeDocument/2006/relationships/image" Target="../media/image9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99.xml"/><Relationship Id="rId13" Type="http://schemas.openxmlformats.org/officeDocument/2006/relationships/image" Target="../media/image101.emf"/><Relationship Id="rId18" Type="http://schemas.openxmlformats.org/officeDocument/2006/relationships/customXml" Target="../ink/ink104.xml"/><Relationship Id="rId26" Type="http://schemas.openxmlformats.org/officeDocument/2006/relationships/customXml" Target="../ink/ink108.xml"/><Relationship Id="rId3" Type="http://schemas.openxmlformats.org/officeDocument/2006/relationships/image" Target="../media/image96.emf"/><Relationship Id="rId21" Type="http://schemas.openxmlformats.org/officeDocument/2006/relationships/image" Target="../media/image105.emf"/><Relationship Id="rId7" Type="http://schemas.openxmlformats.org/officeDocument/2006/relationships/image" Target="../media/image98.emf"/><Relationship Id="rId12" Type="http://schemas.openxmlformats.org/officeDocument/2006/relationships/customXml" Target="../ink/ink101.xml"/><Relationship Id="rId17" Type="http://schemas.openxmlformats.org/officeDocument/2006/relationships/image" Target="../media/image103.emf"/><Relationship Id="rId25" Type="http://schemas.openxmlformats.org/officeDocument/2006/relationships/image" Target="../media/image107.emf"/><Relationship Id="rId2" Type="http://schemas.openxmlformats.org/officeDocument/2006/relationships/customXml" Target="../ink/ink96.xml"/><Relationship Id="rId16" Type="http://schemas.openxmlformats.org/officeDocument/2006/relationships/customXml" Target="../ink/ink103.xml"/><Relationship Id="rId20" Type="http://schemas.openxmlformats.org/officeDocument/2006/relationships/customXml" Target="../ink/ink105.xml"/><Relationship Id="rId29" Type="http://schemas.openxmlformats.org/officeDocument/2006/relationships/image" Target="../media/image109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8.xml"/><Relationship Id="rId11" Type="http://schemas.openxmlformats.org/officeDocument/2006/relationships/image" Target="../media/image100.emf"/><Relationship Id="rId24" Type="http://schemas.openxmlformats.org/officeDocument/2006/relationships/customXml" Target="../ink/ink107.xml"/><Relationship Id="rId5" Type="http://schemas.openxmlformats.org/officeDocument/2006/relationships/image" Target="../media/image97.emf"/><Relationship Id="rId15" Type="http://schemas.openxmlformats.org/officeDocument/2006/relationships/image" Target="../media/image102.emf"/><Relationship Id="rId23" Type="http://schemas.openxmlformats.org/officeDocument/2006/relationships/image" Target="../media/image106.emf"/><Relationship Id="rId28" Type="http://schemas.openxmlformats.org/officeDocument/2006/relationships/customXml" Target="../ink/ink109.xml"/><Relationship Id="rId10" Type="http://schemas.openxmlformats.org/officeDocument/2006/relationships/customXml" Target="../ink/ink100.xml"/><Relationship Id="rId19" Type="http://schemas.openxmlformats.org/officeDocument/2006/relationships/image" Target="../media/image104.emf"/><Relationship Id="rId4" Type="http://schemas.openxmlformats.org/officeDocument/2006/relationships/customXml" Target="../ink/ink97.xml"/><Relationship Id="rId9" Type="http://schemas.openxmlformats.org/officeDocument/2006/relationships/image" Target="../media/image99.emf"/><Relationship Id="rId14" Type="http://schemas.openxmlformats.org/officeDocument/2006/relationships/customXml" Target="../ink/ink102.xml"/><Relationship Id="rId22" Type="http://schemas.openxmlformats.org/officeDocument/2006/relationships/customXml" Target="../ink/ink106.xml"/><Relationship Id="rId27" Type="http://schemas.openxmlformats.org/officeDocument/2006/relationships/image" Target="../media/image10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3.xml"/><Relationship Id="rId3" Type="http://schemas.openxmlformats.org/officeDocument/2006/relationships/image" Target="../media/image110.emf"/><Relationship Id="rId7" Type="http://schemas.openxmlformats.org/officeDocument/2006/relationships/image" Target="../media/image112.emf"/><Relationship Id="rId2" Type="http://schemas.openxmlformats.org/officeDocument/2006/relationships/customXml" Target="../ink/ink11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2.xml"/><Relationship Id="rId11" Type="http://schemas.openxmlformats.org/officeDocument/2006/relationships/image" Target="../media/image114.emf"/><Relationship Id="rId5" Type="http://schemas.openxmlformats.org/officeDocument/2006/relationships/image" Target="../media/image111.emf"/><Relationship Id="rId10" Type="http://schemas.openxmlformats.org/officeDocument/2006/relationships/customXml" Target="../ink/ink114.xml"/><Relationship Id="rId4" Type="http://schemas.openxmlformats.org/officeDocument/2006/relationships/customXml" Target="../ink/ink111.xml"/><Relationship Id="rId9" Type="http://schemas.openxmlformats.org/officeDocument/2006/relationships/image" Target="../media/image113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8.xml"/><Relationship Id="rId3" Type="http://schemas.openxmlformats.org/officeDocument/2006/relationships/image" Target="../media/image115.emf"/><Relationship Id="rId7" Type="http://schemas.openxmlformats.org/officeDocument/2006/relationships/image" Target="../media/image117.emf"/><Relationship Id="rId2" Type="http://schemas.openxmlformats.org/officeDocument/2006/relationships/customXml" Target="../ink/ink11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7.xml"/><Relationship Id="rId11" Type="http://schemas.openxmlformats.org/officeDocument/2006/relationships/image" Target="../media/image119.emf"/><Relationship Id="rId5" Type="http://schemas.openxmlformats.org/officeDocument/2006/relationships/image" Target="../media/image116.emf"/><Relationship Id="rId10" Type="http://schemas.openxmlformats.org/officeDocument/2006/relationships/customXml" Target="../ink/ink119.xml"/><Relationship Id="rId4" Type="http://schemas.openxmlformats.org/officeDocument/2006/relationships/customXml" Target="../ink/ink116.xml"/><Relationship Id="rId9" Type="http://schemas.openxmlformats.org/officeDocument/2006/relationships/image" Target="../media/image118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-519" y="138639"/>
              <a:ext cx="366480" cy="13788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6359" y="121719"/>
                <a:ext cx="38736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/>
              <p14:cNvContentPartPr/>
              <p14:nvPr/>
            </p14:nvContentPartPr>
            <p14:xfrm>
              <a:off x="418161" y="475239"/>
              <a:ext cx="5498280" cy="591696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7721" y="461559"/>
                <a:ext cx="5528880" cy="595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8" name="Ink 67"/>
              <p14:cNvContentPartPr/>
              <p14:nvPr/>
            </p14:nvContentPartPr>
            <p14:xfrm>
              <a:off x="3018081" y="1049079"/>
              <a:ext cx="1995480" cy="1050120"/>
            </p14:xfrm>
          </p:contentPart>
        </mc:Choice>
        <mc:Fallback>
          <p:pic>
            <p:nvPicPr>
              <p:cNvPr id="68" name="Ink 6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99001" y="1031439"/>
                <a:ext cx="2034720" cy="10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3" name="Ink 102"/>
              <p14:cNvContentPartPr/>
              <p14:nvPr/>
            </p14:nvContentPartPr>
            <p14:xfrm>
              <a:off x="6727521" y="122799"/>
              <a:ext cx="3237120" cy="1262880"/>
            </p14:xfrm>
          </p:contentPart>
        </mc:Choice>
        <mc:Fallback>
          <p:pic>
            <p:nvPicPr>
              <p:cNvPr id="103" name="Ink 10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17081" y="105159"/>
                <a:ext cx="3255840" cy="129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6" name="Ink 125"/>
              <p14:cNvContentPartPr/>
              <p14:nvPr/>
            </p14:nvContentPartPr>
            <p14:xfrm>
              <a:off x="1622027" y="4780119"/>
              <a:ext cx="3895920" cy="524880"/>
            </p14:xfrm>
          </p:contentPart>
        </mc:Choice>
        <mc:Fallback>
          <p:pic>
            <p:nvPicPr>
              <p:cNvPr id="126" name="Ink 12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17347" y="4760319"/>
                <a:ext cx="3920400" cy="55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8" name="Ink 127"/>
              <p14:cNvContentPartPr/>
              <p14:nvPr/>
            </p14:nvContentPartPr>
            <p14:xfrm>
              <a:off x="1293707" y="3908559"/>
              <a:ext cx="4042080" cy="561960"/>
            </p14:xfrm>
          </p:contentPart>
        </mc:Choice>
        <mc:Fallback>
          <p:pic>
            <p:nvPicPr>
              <p:cNvPr id="128" name="Ink 12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283627" y="3889839"/>
                <a:ext cx="4070880" cy="5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0" name="Ink 129"/>
              <p14:cNvContentPartPr/>
              <p14:nvPr/>
            </p14:nvContentPartPr>
            <p14:xfrm>
              <a:off x="857747" y="2602839"/>
              <a:ext cx="3476160" cy="1176120"/>
            </p14:xfrm>
          </p:contentPart>
        </mc:Choice>
        <mc:Fallback>
          <p:pic>
            <p:nvPicPr>
              <p:cNvPr id="130" name="Ink 12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1907" y="2585199"/>
                <a:ext cx="3509640" cy="12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33" name="Ink 132"/>
              <p14:cNvContentPartPr/>
              <p14:nvPr/>
            </p14:nvContentPartPr>
            <p14:xfrm>
              <a:off x="643907" y="950799"/>
              <a:ext cx="3671280" cy="321480"/>
            </p14:xfrm>
          </p:contentPart>
        </mc:Choice>
        <mc:Fallback>
          <p:pic>
            <p:nvPicPr>
              <p:cNvPr id="133" name="Ink 13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9867" y="940719"/>
                <a:ext cx="3704040" cy="34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732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2" name="Ink 41"/>
              <p14:cNvContentPartPr/>
              <p14:nvPr/>
            </p14:nvContentPartPr>
            <p14:xfrm>
              <a:off x="1240041" y="3799839"/>
              <a:ext cx="1997280" cy="304920"/>
            </p14:xfrm>
          </p:contentPart>
        </mc:Choice>
        <mc:Fallback>
          <p:pic>
            <p:nvPicPr>
              <p:cNvPr id="42" name="Ink 4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35721" y="3784719"/>
                <a:ext cx="201960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8" name="Ink 97"/>
              <p14:cNvContentPartPr/>
              <p14:nvPr/>
            </p14:nvContentPartPr>
            <p14:xfrm>
              <a:off x="6936681" y="126759"/>
              <a:ext cx="4340880" cy="1319040"/>
            </p14:xfrm>
          </p:contentPart>
        </mc:Choice>
        <mc:Fallback>
          <p:pic>
            <p:nvPicPr>
              <p:cNvPr id="98" name="Ink 9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23721" y="109119"/>
                <a:ext cx="4372920" cy="135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24" name="Ink 123"/>
              <p14:cNvContentPartPr/>
              <p14:nvPr/>
            </p14:nvContentPartPr>
            <p14:xfrm>
              <a:off x="3481427" y="1537959"/>
              <a:ext cx="930960" cy="475560"/>
            </p14:xfrm>
          </p:contentPart>
        </mc:Choice>
        <mc:Fallback>
          <p:pic>
            <p:nvPicPr>
              <p:cNvPr id="124" name="Ink 12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76747" y="1534719"/>
                <a:ext cx="938880" cy="49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6" name="Ink 125"/>
              <p14:cNvContentPartPr/>
              <p14:nvPr/>
            </p14:nvContentPartPr>
            <p14:xfrm>
              <a:off x="1067267" y="3027639"/>
              <a:ext cx="4171680" cy="415080"/>
            </p14:xfrm>
          </p:contentPart>
        </mc:Choice>
        <mc:Fallback>
          <p:pic>
            <p:nvPicPr>
              <p:cNvPr id="126" name="Ink 12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8987" y="3010359"/>
                <a:ext cx="4197240" cy="4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8" name="Ink 127"/>
              <p14:cNvContentPartPr/>
              <p14:nvPr/>
            </p14:nvContentPartPr>
            <p14:xfrm>
              <a:off x="1762787" y="6126159"/>
              <a:ext cx="3908880" cy="452520"/>
            </p14:xfrm>
          </p:contentPart>
        </mc:Choice>
        <mc:Fallback>
          <p:pic>
            <p:nvPicPr>
              <p:cNvPr id="128" name="Ink 12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48747" y="6105279"/>
                <a:ext cx="3941640" cy="48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30" name="Ink 129"/>
              <p14:cNvContentPartPr/>
              <p14:nvPr/>
            </p14:nvContentPartPr>
            <p14:xfrm>
              <a:off x="1689347" y="5670399"/>
              <a:ext cx="1727280" cy="332280"/>
            </p14:xfrm>
          </p:contentPart>
        </mc:Choice>
        <mc:Fallback>
          <p:pic>
            <p:nvPicPr>
              <p:cNvPr id="130" name="Ink 12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86107" y="5650239"/>
                <a:ext cx="175068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2" name="Ink 131"/>
              <p14:cNvContentPartPr/>
              <p14:nvPr/>
            </p14:nvContentPartPr>
            <p14:xfrm>
              <a:off x="909587" y="4242639"/>
              <a:ext cx="2952720" cy="1173240"/>
            </p14:xfrm>
          </p:contentPart>
        </mc:Choice>
        <mc:Fallback>
          <p:pic>
            <p:nvPicPr>
              <p:cNvPr id="132" name="Ink 13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92667" y="4225359"/>
                <a:ext cx="2989440" cy="12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39" name="Ink 138"/>
              <p14:cNvContentPartPr/>
              <p14:nvPr/>
            </p14:nvContentPartPr>
            <p14:xfrm>
              <a:off x="3389267" y="3230319"/>
              <a:ext cx="3411360" cy="1122840"/>
            </p14:xfrm>
          </p:contentPart>
        </mc:Choice>
        <mc:Fallback>
          <p:pic>
            <p:nvPicPr>
              <p:cNvPr id="139" name="Ink 13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371987" y="3213039"/>
                <a:ext cx="3447000" cy="11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48" name="Ink 147"/>
              <p14:cNvContentPartPr/>
              <p14:nvPr/>
            </p14:nvContentPartPr>
            <p14:xfrm>
              <a:off x="704721" y="408999"/>
              <a:ext cx="6411266" cy="6269040"/>
            </p14:xfrm>
          </p:contentPart>
        </mc:Choice>
        <mc:Fallback>
          <p:pic>
            <p:nvPicPr>
              <p:cNvPr id="148" name="Ink 14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87801" y="392439"/>
                <a:ext cx="6447626" cy="630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1583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61361" y="229719"/>
              <a:ext cx="10144080" cy="65617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7321" y="211719"/>
                <a:ext cx="10163880" cy="65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3" name="Ink 22"/>
              <p14:cNvContentPartPr/>
              <p14:nvPr/>
            </p14:nvContentPartPr>
            <p14:xfrm>
              <a:off x="5410641" y="885999"/>
              <a:ext cx="119160" cy="334584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04521" y="874119"/>
                <a:ext cx="140760" cy="336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0" name="Ink 59"/>
              <p14:cNvContentPartPr/>
              <p14:nvPr/>
            </p14:nvContentPartPr>
            <p14:xfrm>
              <a:off x="5365281" y="4077399"/>
              <a:ext cx="128880" cy="2172960"/>
            </p14:xfrm>
          </p:contentPart>
        </mc:Choice>
        <mc:Fallback>
          <p:pic>
            <p:nvPicPr>
              <p:cNvPr id="60" name="Ink 5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44401" y="4066239"/>
                <a:ext cx="168480" cy="219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3" name="Ink 62"/>
              <p14:cNvContentPartPr/>
              <p14:nvPr/>
            </p14:nvContentPartPr>
            <p14:xfrm>
              <a:off x="3782361" y="3713079"/>
              <a:ext cx="1989360" cy="39816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67241" y="3694719"/>
                <a:ext cx="2022840" cy="4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5" name="Ink 64"/>
              <p14:cNvContentPartPr/>
              <p14:nvPr/>
            </p14:nvContentPartPr>
            <p14:xfrm>
              <a:off x="3695961" y="2565759"/>
              <a:ext cx="1924200" cy="264960"/>
            </p14:xfrm>
          </p:contentPart>
        </mc:Choice>
        <mc:Fallback>
          <p:pic>
            <p:nvPicPr>
              <p:cNvPr id="65" name="Ink 6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90561" y="2557479"/>
                <a:ext cx="193752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4" name="Ink 93"/>
              <p14:cNvContentPartPr/>
              <p14:nvPr/>
            </p14:nvContentPartPr>
            <p14:xfrm>
              <a:off x="5066841" y="1719039"/>
              <a:ext cx="357120" cy="6912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053521" y="1704279"/>
                <a:ext cx="37800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5" name="Ink 94"/>
              <p14:cNvContentPartPr/>
              <p14:nvPr/>
            </p14:nvContentPartPr>
            <p14:xfrm>
              <a:off x="3233361" y="2175519"/>
              <a:ext cx="669240" cy="1147320"/>
            </p14:xfrm>
          </p:contentPart>
        </mc:Choice>
        <mc:Fallback>
          <p:pic>
            <p:nvPicPr>
              <p:cNvPr id="95" name="Ink 9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29041" y="2160039"/>
                <a:ext cx="681840" cy="11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2" name="Ink 101"/>
              <p14:cNvContentPartPr/>
              <p14:nvPr/>
            </p14:nvContentPartPr>
            <p14:xfrm>
              <a:off x="2014041" y="2433999"/>
              <a:ext cx="1587240" cy="75924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998921" y="2414919"/>
                <a:ext cx="1621800" cy="78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1" name="Ink 110"/>
              <p14:cNvContentPartPr/>
              <p14:nvPr/>
            </p14:nvContentPartPr>
            <p14:xfrm>
              <a:off x="5458881" y="4076679"/>
              <a:ext cx="360" cy="360"/>
            </p14:xfrm>
          </p:contentPart>
        </mc:Choice>
        <mc:Fallback>
          <p:pic>
            <p:nvPicPr>
              <p:cNvPr id="111" name="Ink 11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51681" y="4069479"/>
                <a:ext cx="14760" cy="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12" name="Ink 111"/>
              <p14:cNvContentPartPr/>
              <p14:nvPr/>
            </p14:nvContentPartPr>
            <p14:xfrm>
              <a:off x="5328201" y="4687959"/>
              <a:ext cx="169200" cy="24120"/>
            </p14:xfrm>
          </p:contentPart>
        </mc:Choice>
        <mc:Fallback>
          <p:pic>
            <p:nvPicPr>
              <p:cNvPr id="112" name="Ink 11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310201" y="4674279"/>
                <a:ext cx="207360" cy="5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121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Ink 11"/>
              <p14:cNvContentPartPr/>
              <p14:nvPr/>
            </p14:nvContentPartPr>
            <p14:xfrm>
              <a:off x="831441" y="259239"/>
              <a:ext cx="3371400" cy="344700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241" y="239079"/>
                <a:ext cx="3383280" cy="348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7" name="Ink 16"/>
              <p14:cNvContentPartPr/>
              <p14:nvPr/>
            </p14:nvContentPartPr>
            <p14:xfrm>
              <a:off x="1267761" y="1092639"/>
              <a:ext cx="587880" cy="97236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9841" y="1076439"/>
                <a:ext cx="610920" cy="10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9" name="Ink 28"/>
              <p14:cNvContentPartPr/>
              <p14:nvPr/>
            </p14:nvContentPartPr>
            <p14:xfrm>
              <a:off x="2849961" y="1242039"/>
              <a:ext cx="922320" cy="133056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39161" y="1225839"/>
                <a:ext cx="950760" cy="13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1" name="Ink 30"/>
              <p14:cNvContentPartPr/>
              <p14:nvPr/>
            </p14:nvContentPartPr>
            <p14:xfrm>
              <a:off x="519681" y="1325199"/>
              <a:ext cx="427320" cy="127296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3481" y="1309359"/>
                <a:ext cx="447120" cy="13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4" name="Ink 43"/>
              <p14:cNvContentPartPr/>
              <p14:nvPr/>
            </p14:nvContentPartPr>
            <p14:xfrm>
              <a:off x="1521561" y="3583479"/>
              <a:ext cx="2705760" cy="357120"/>
            </p14:xfrm>
          </p:contentPart>
        </mc:Choice>
        <mc:Fallback>
          <p:pic>
            <p:nvPicPr>
              <p:cNvPr id="44" name="Ink 4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03561" y="3562239"/>
                <a:ext cx="2734920" cy="39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8" name="Ink 47"/>
              <p14:cNvContentPartPr/>
              <p14:nvPr/>
            </p14:nvContentPartPr>
            <p14:xfrm>
              <a:off x="1597881" y="4267119"/>
              <a:ext cx="4519440" cy="2194920"/>
            </p14:xfrm>
          </p:contentPart>
        </mc:Choice>
        <mc:Fallback>
          <p:pic>
            <p:nvPicPr>
              <p:cNvPr id="48" name="Ink 4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578441" y="4246959"/>
                <a:ext cx="4559760" cy="223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9" name="Ink 68"/>
              <p14:cNvContentPartPr/>
              <p14:nvPr/>
            </p14:nvContentPartPr>
            <p14:xfrm>
              <a:off x="1057161" y="4041759"/>
              <a:ext cx="5472000" cy="263628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37721" y="4023039"/>
                <a:ext cx="5512320" cy="267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1" name="Ink 70"/>
              <p14:cNvContentPartPr/>
              <p14:nvPr/>
            </p14:nvContentPartPr>
            <p14:xfrm>
              <a:off x="365601" y="4467279"/>
              <a:ext cx="388440" cy="860400"/>
            </p14:xfrm>
          </p:contentPart>
        </mc:Choice>
        <mc:Fallback>
          <p:pic>
            <p:nvPicPr>
              <p:cNvPr id="71" name="Ink 7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5521" y="4448559"/>
                <a:ext cx="404280" cy="89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74" name="Ink 73"/>
              <p14:cNvContentPartPr/>
              <p14:nvPr/>
            </p14:nvContentPartPr>
            <p14:xfrm>
              <a:off x="1074801" y="3092439"/>
              <a:ext cx="528120" cy="88092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71921" y="3074799"/>
                <a:ext cx="536760" cy="91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5" name="Ink 74"/>
              <p14:cNvContentPartPr/>
              <p14:nvPr/>
            </p14:nvContentPartPr>
            <p14:xfrm>
              <a:off x="816681" y="4167039"/>
              <a:ext cx="1077480" cy="824760"/>
            </p14:xfrm>
          </p:contentPart>
        </mc:Choice>
        <mc:Fallback>
          <p:pic>
            <p:nvPicPr>
              <p:cNvPr id="75" name="Ink 7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97961" y="4147239"/>
                <a:ext cx="1116360" cy="86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7959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1" name="Ink 60"/>
              <p14:cNvContentPartPr/>
              <p14:nvPr/>
            </p14:nvContentPartPr>
            <p14:xfrm>
              <a:off x="7022387" y="4532079"/>
              <a:ext cx="720" cy="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72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4" name="Ink 63"/>
              <p14:cNvContentPartPr/>
              <p14:nvPr/>
            </p14:nvContentPartPr>
            <p14:xfrm>
              <a:off x="1998227" y="912279"/>
              <a:ext cx="4253040" cy="29196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94627" y="896799"/>
                <a:ext cx="4267800" cy="3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5" name="Ink 64"/>
              <p14:cNvContentPartPr/>
              <p14:nvPr/>
            </p14:nvContentPartPr>
            <p14:xfrm>
              <a:off x="803027" y="313599"/>
              <a:ext cx="6169320" cy="5326920"/>
            </p14:xfrm>
          </p:contentPart>
        </mc:Choice>
        <mc:Fallback>
          <p:pic>
            <p:nvPicPr>
              <p:cNvPr id="65" name="Ink 6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3587" y="292719"/>
                <a:ext cx="6192720" cy="536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8" name="Ink 67"/>
              <p14:cNvContentPartPr/>
              <p14:nvPr/>
            </p14:nvContentPartPr>
            <p14:xfrm>
              <a:off x="1872587" y="1899039"/>
              <a:ext cx="1523520" cy="201240"/>
            </p14:xfrm>
          </p:contentPart>
        </mc:Choice>
        <mc:Fallback>
          <p:pic>
            <p:nvPicPr>
              <p:cNvPr id="68" name="Ink 6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65387" y="1891119"/>
                <a:ext cx="153576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9" name="Ink 68"/>
              <p14:cNvContentPartPr/>
              <p14:nvPr/>
            </p14:nvContentPartPr>
            <p14:xfrm>
              <a:off x="1957547" y="2680959"/>
              <a:ext cx="3509640" cy="37800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49267" y="2664039"/>
                <a:ext cx="352584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2" name="Ink 71"/>
              <p14:cNvContentPartPr/>
              <p14:nvPr/>
            </p14:nvContentPartPr>
            <p14:xfrm>
              <a:off x="2489627" y="3322119"/>
              <a:ext cx="1824480" cy="264240"/>
            </p14:xfrm>
          </p:contentPart>
        </mc:Choice>
        <mc:Fallback>
          <p:pic>
            <p:nvPicPr>
              <p:cNvPr id="72" name="Ink 7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484947" y="3317799"/>
                <a:ext cx="183204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3" name="Ink 72"/>
              <p14:cNvContentPartPr/>
              <p14:nvPr/>
            </p14:nvContentPartPr>
            <p14:xfrm>
              <a:off x="3878507" y="3551079"/>
              <a:ext cx="2338200" cy="32544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63027" y="3535959"/>
                <a:ext cx="2366280" cy="35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4" name="Ink 73"/>
              <p14:cNvContentPartPr/>
              <p14:nvPr/>
            </p14:nvContentPartPr>
            <p14:xfrm>
              <a:off x="1776467" y="4806399"/>
              <a:ext cx="5171760" cy="49788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763147" y="4787679"/>
                <a:ext cx="5201280" cy="52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0459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9" name="Ink 18"/>
              <p14:cNvContentPartPr/>
              <p14:nvPr/>
            </p14:nvContentPartPr>
            <p14:xfrm>
              <a:off x="785027" y="806439"/>
              <a:ext cx="6113880" cy="28224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8467" y="786639"/>
                <a:ext cx="6150600" cy="31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7" name="Ink 36"/>
              <p14:cNvContentPartPr/>
              <p14:nvPr/>
            </p14:nvContentPartPr>
            <p14:xfrm>
              <a:off x="803387" y="1573239"/>
              <a:ext cx="4561200" cy="134496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307" y="1560999"/>
                <a:ext cx="4577040" cy="136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9" name="Ink 38"/>
              <p14:cNvContentPartPr/>
              <p14:nvPr/>
            </p14:nvContentPartPr>
            <p14:xfrm>
              <a:off x="1633907" y="4457559"/>
              <a:ext cx="4057920" cy="333360"/>
            </p14:xfrm>
          </p:contentPart>
        </mc:Choice>
        <mc:Fallback>
          <p:pic>
            <p:nvPicPr>
              <p:cNvPr id="39" name="Ink 3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31027" y="4453239"/>
                <a:ext cx="4065120" cy="34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0" name="Ink 59"/>
              <p14:cNvContentPartPr/>
              <p14:nvPr/>
            </p14:nvContentPartPr>
            <p14:xfrm>
              <a:off x="6546107" y="5142639"/>
              <a:ext cx="687240" cy="1264320"/>
            </p14:xfrm>
          </p:contentPart>
        </mc:Choice>
        <mc:Fallback>
          <p:pic>
            <p:nvPicPr>
              <p:cNvPr id="60" name="Ink 5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41787" y="5124999"/>
                <a:ext cx="711720" cy="12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8" name="Ink 87"/>
              <p14:cNvContentPartPr/>
              <p14:nvPr/>
            </p14:nvContentPartPr>
            <p14:xfrm>
              <a:off x="2082827" y="5263959"/>
              <a:ext cx="2687040" cy="396000"/>
            </p14:xfrm>
          </p:contentPart>
        </mc:Choice>
        <mc:Fallback>
          <p:pic>
            <p:nvPicPr>
              <p:cNvPr id="88" name="Ink 8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67707" y="5243799"/>
                <a:ext cx="272196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2" name="Ink 91"/>
              <p14:cNvContentPartPr/>
              <p14:nvPr/>
            </p14:nvContentPartPr>
            <p14:xfrm>
              <a:off x="4120427" y="3774639"/>
              <a:ext cx="395280" cy="104760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09627" y="3758079"/>
                <a:ext cx="413640" cy="10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7" name="Ink 96"/>
              <p14:cNvContentPartPr/>
              <p14:nvPr/>
            </p14:nvContentPartPr>
            <p14:xfrm>
              <a:off x="2442107" y="4549719"/>
              <a:ext cx="470520" cy="782640"/>
            </p14:xfrm>
          </p:contentPart>
        </mc:Choice>
        <mc:Fallback>
          <p:pic>
            <p:nvPicPr>
              <p:cNvPr id="97" name="Ink 9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422307" y="4532079"/>
                <a:ext cx="495720" cy="81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4" name="Ink 103"/>
              <p14:cNvContentPartPr/>
              <p14:nvPr/>
            </p14:nvContentPartPr>
            <p14:xfrm>
              <a:off x="1623467" y="4551519"/>
              <a:ext cx="480240" cy="114444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04387" y="4534959"/>
                <a:ext cx="503280" cy="11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9" name="Ink 108"/>
              <p14:cNvContentPartPr/>
              <p14:nvPr/>
            </p14:nvContentPartPr>
            <p14:xfrm>
              <a:off x="2656667" y="3784359"/>
              <a:ext cx="2262240" cy="1157760"/>
            </p14:xfrm>
          </p:contentPart>
        </mc:Choice>
        <mc:Fallback>
          <p:pic>
            <p:nvPicPr>
              <p:cNvPr id="109" name="Ink 10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643707" y="3780039"/>
                <a:ext cx="2293560" cy="11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11" name="Ink 110"/>
              <p14:cNvContentPartPr/>
              <p14:nvPr/>
            </p14:nvContentPartPr>
            <p14:xfrm>
              <a:off x="716627" y="4018359"/>
              <a:ext cx="3017160" cy="275400"/>
            </p14:xfrm>
          </p:contentPart>
        </mc:Choice>
        <mc:Fallback>
          <p:pic>
            <p:nvPicPr>
              <p:cNvPr id="111" name="Ink 11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13027" y="3998199"/>
                <a:ext cx="303372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12" name="Ink 111"/>
              <p14:cNvContentPartPr/>
              <p14:nvPr/>
            </p14:nvContentPartPr>
            <p14:xfrm>
              <a:off x="4188827" y="3934119"/>
              <a:ext cx="987480" cy="354240"/>
            </p14:xfrm>
          </p:contentPart>
        </mc:Choice>
        <mc:Fallback>
          <p:pic>
            <p:nvPicPr>
              <p:cNvPr id="112" name="Ink 11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184147" y="3921879"/>
                <a:ext cx="996480" cy="3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13" name="Ink 112"/>
              <p14:cNvContentPartPr/>
              <p14:nvPr/>
            </p14:nvContentPartPr>
            <p14:xfrm>
              <a:off x="2559107" y="4343799"/>
              <a:ext cx="287280" cy="296640"/>
            </p14:xfrm>
          </p:contentPart>
        </mc:Choice>
        <mc:Fallback>
          <p:pic>
            <p:nvPicPr>
              <p:cNvPr id="113" name="Ink 11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540387" y="4326879"/>
                <a:ext cx="32472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14" name="Ink 113"/>
              <p14:cNvContentPartPr/>
              <p14:nvPr/>
            </p14:nvContentPartPr>
            <p14:xfrm>
              <a:off x="4054187" y="4353519"/>
              <a:ext cx="2795400" cy="2062080"/>
            </p14:xfrm>
          </p:contentPart>
        </mc:Choice>
        <mc:Fallback>
          <p:pic>
            <p:nvPicPr>
              <p:cNvPr id="114" name="Ink 11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034747" y="4335159"/>
                <a:ext cx="2835720" cy="21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15" name="Ink 114"/>
              <p14:cNvContentPartPr/>
              <p14:nvPr/>
            </p14:nvContentPartPr>
            <p14:xfrm>
              <a:off x="351947" y="5497239"/>
              <a:ext cx="1857600" cy="927000"/>
            </p14:xfrm>
          </p:contentPart>
        </mc:Choice>
        <mc:Fallback>
          <p:pic>
            <p:nvPicPr>
              <p:cNvPr id="115" name="Ink 11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36467" y="5482479"/>
                <a:ext cx="1877400" cy="9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16" name="Ink 115"/>
              <p14:cNvContentPartPr/>
              <p14:nvPr/>
            </p14:nvContentPartPr>
            <p14:xfrm>
              <a:off x="2832707" y="4177119"/>
              <a:ext cx="719640" cy="1788480"/>
            </p14:xfrm>
          </p:contentPart>
        </mc:Choice>
        <mc:Fallback>
          <p:pic>
            <p:nvPicPr>
              <p:cNvPr id="116" name="Ink 11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815067" y="4158759"/>
                <a:ext cx="740880" cy="181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21" name="Ink 120"/>
              <p14:cNvContentPartPr/>
              <p14:nvPr/>
            </p14:nvContentPartPr>
            <p14:xfrm>
              <a:off x="608987" y="161679"/>
              <a:ext cx="9933840" cy="4100040"/>
            </p14:xfrm>
          </p:contentPart>
        </mc:Choice>
        <mc:Fallback>
          <p:pic>
            <p:nvPicPr>
              <p:cNvPr id="121" name="Ink 12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91707" y="141159"/>
                <a:ext cx="9971280" cy="413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27" name="Ink 126"/>
              <p14:cNvContentPartPr/>
              <p14:nvPr/>
            </p14:nvContentPartPr>
            <p14:xfrm>
              <a:off x="8492267" y="924879"/>
              <a:ext cx="1876320" cy="813600"/>
            </p14:xfrm>
          </p:contentPart>
        </mc:Choice>
        <mc:Fallback>
          <p:pic>
            <p:nvPicPr>
              <p:cNvPr id="127" name="Ink 12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474267" y="905799"/>
                <a:ext cx="1908360" cy="85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31" name="Ink 130"/>
              <p14:cNvContentPartPr/>
              <p14:nvPr/>
            </p14:nvContentPartPr>
            <p14:xfrm>
              <a:off x="9029387" y="1357239"/>
              <a:ext cx="1514520" cy="189360"/>
            </p14:xfrm>
          </p:contentPart>
        </mc:Choice>
        <mc:Fallback>
          <p:pic>
            <p:nvPicPr>
              <p:cNvPr id="131" name="Ink 130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010307" y="1338519"/>
                <a:ext cx="1554480" cy="22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8627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012187" y="208119"/>
              <a:ext cx="3016800" cy="8175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3467" y="187599"/>
                <a:ext cx="3055680" cy="85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Ink 11"/>
              <p14:cNvContentPartPr/>
              <p14:nvPr/>
            </p14:nvContentPartPr>
            <p14:xfrm>
              <a:off x="1073747" y="591879"/>
              <a:ext cx="3167640" cy="4107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6107" y="571719"/>
                <a:ext cx="3205080" cy="44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5" name="Ink 14"/>
              <p14:cNvContentPartPr/>
              <p14:nvPr/>
            </p14:nvContentPartPr>
            <p14:xfrm>
              <a:off x="1292987" y="1837839"/>
              <a:ext cx="4740120" cy="27396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78587" y="1832079"/>
                <a:ext cx="477468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9" name="Ink 28"/>
              <p14:cNvContentPartPr/>
              <p14:nvPr/>
            </p14:nvContentPartPr>
            <p14:xfrm>
              <a:off x="4662587" y="1306839"/>
              <a:ext cx="364320" cy="147492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44587" y="1291719"/>
                <a:ext cx="397800" cy="15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1" name="Ink 30"/>
              <p14:cNvContentPartPr/>
              <p14:nvPr/>
            </p14:nvContentPartPr>
            <p14:xfrm>
              <a:off x="5442707" y="1528599"/>
              <a:ext cx="147240" cy="73800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37307" y="1511679"/>
                <a:ext cx="157320" cy="76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4" name="Ink 63"/>
              <p14:cNvContentPartPr/>
              <p14:nvPr/>
            </p14:nvContentPartPr>
            <p14:xfrm>
              <a:off x="3175787" y="1015239"/>
              <a:ext cx="1334520" cy="195120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58507" y="998319"/>
                <a:ext cx="1369800" cy="19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8" name="Ink 67"/>
              <p14:cNvContentPartPr/>
              <p14:nvPr/>
            </p14:nvContentPartPr>
            <p14:xfrm>
              <a:off x="1979867" y="1337439"/>
              <a:ext cx="992880" cy="123120"/>
            </p14:xfrm>
          </p:contentPart>
        </mc:Choice>
        <mc:Fallback>
          <p:pic>
            <p:nvPicPr>
              <p:cNvPr id="68" name="Ink 6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967267" y="1331319"/>
                <a:ext cx="100908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69" name="Ink 68"/>
              <p14:cNvContentPartPr/>
              <p14:nvPr/>
            </p14:nvContentPartPr>
            <p14:xfrm>
              <a:off x="1344107" y="2230239"/>
              <a:ext cx="5310000" cy="351072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326107" y="2211519"/>
                <a:ext cx="5330880" cy="353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79" name="Ink 78"/>
              <p14:cNvContentPartPr/>
              <p14:nvPr/>
            </p14:nvContentPartPr>
            <p14:xfrm>
              <a:off x="1714187" y="1612119"/>
              <a:ext cx="1263600" cy="325512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696547" y="1598079"/>
                <a:ext cx="1287000" cy="327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90" name="Ink 89"/>
              <p14:cNvContentPartPr/>
              <p14:nvPr/>
            </p14:nvContentPartPr>
            <p14:xfrm>
              <a:off x="1908587" y="1203519"/>
              <a:ext cx="236160" cy="420480"/>
            </p14:xfrm>
          </p:contentPart>
        </mc:Choice>
        <mc:Fallback>
          <p:pic>
            <p:nvPicPr>
              <p:cNvPr id="90" name="Ink 8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94907" y="1191999"/>
                <a:ext cx="254160" cy="43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5413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876827" y="131079"/>
              <a:ext cx="4787280" cy="9100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1347" y="113799"/>
                <a:ext cx="4806720" cy="9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" name="Ink 13"/>
              <p14:cNvContentPartPr/>
              <p14:nvPr/>
            </p14:nvContentPartPr>
            <p14:xfrm>
              <a:off x="876827" y="705999"/>
              <a:ext cx="5291280" cy="39492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0627" y="691959"/>
                <a:ext cx="5325480" cy="42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" name="Ink 15"/>
              <p14:cNvContentPartPr/>
              <p14:nvPr/>
            </p14:nvContentPartPr>
            <p14:xfrm>
              <a:off x="693587" y="2549919"/>
              <a:ext cx="5737320" cy="28332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9907" y="2544879"/>
                <a:ext cx="577116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9" name="Ink 18"/>
              <p14:cNvContentPartPr/>
              <p14:nvPr/>
            </p14:nvContentPartPr>
            <p14:xfrm>
              <a:off x="5654027" y="2337879"/>
              <a:ext cx="115920" cy="78588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42507" y="2322759"/>
                <a:ext cx="137880" cy="80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2" name="Ink 31"/>
              <p14:cNvContentPartPr/>
              <p14:nvPr/>
            </p14:nvContentPartPr>
            <p14:xfrm>
              <a:off x="4591307" y="1963119"/>
              <a:ext cx="237960" cy="2091240"/>
            </p14:xfrm>
          </p:contentPart>
        </mc:Choice>
        <mc:Fallback>
          <p:pic>
            <p:nvPicPr>
              <p:cNvPr id="32" name="Ink 3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74027" y="1953399"/>
                <a:ext cx="268920" cy="21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2" name="Ink 41"/>
              <p14:cNvContentPartPr/>
              <p14:nvPr/>
            </p14:nvContentPartPr>
            <p14:xfrm>
              <a:off x="1047827" y="1853319"/>
              <a:ext cx="227880" cy="1897920"/>
            </p14:xfrm>
          </p:contentPart>
        </mc:Choice>
        <mc:Fallback>
          <p:pic>
            <p:nvPicPr>
              <p:cNvPr id="42" name="Ink 4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29827" y="1837839"/>
                <a:ext cx="255600" cy="19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3" name="Ink 52"/>
              <p14:cNvContentPartPr/>
              <p14:nvPr/>
            </p14:nvContentPartPr>
            <p14:xfrm>
              <a:off x="1426187" y="1309359"/>
              <a:ext cx="3309480" cy="149400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19347" y="1293883"/>
                <a:ext cx="3331800" cy="15260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61" name="Ink 60"/>
              <p14:cNvContentPartPr/>
              <p14:nvPr/>
            </p14:nvContentPartPr>
            <p14:xfrm>
              <a:off x="957467" y="2464239"/>
              <a:ext cx="1145160" cy="200196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38747" y="2451999"/>
                <a:ext cx="1173960" cy="20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79" name="Ink 78"/>
              <p14:cNvContentPartPr/>
              <p14:nvPr/>
            </p14:nvContentPartPr>
            <p14:xfrm>
              <a:off x="3996947" y="2484399"/>
              <a:ext cx="2335320" cy="186300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978947" y="2466759"/>
                <a:ext cx="2372760" cy="18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84" name="Ink 83"/>
              <p14:cNvContentPartPr/>
              <p14:nvPr/>
            </p14:nvContentPartPr>
            <p14:xfrm>
              <a:off x="1688267" y="4812519"/>
              <a:ext cx="3683520" cy="67968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670267" y="4793439"/>
                <a:ext cx="3706920" cy="71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07" name="Ink 106"/>
              <p14:cNvContentPartPr/>
              <p14:nvPr/>
            </p14:nvContentPartPr>
            <p14:xfrm>
              <a:off x="5086307" y="5174319"/>
              <a:ext cx="3246120" cy="1346760"/>
            </p14:xfrm>
          </p:contentPart>
        </mc:Choice>
        <mc:Fallback>
          <p:pic>
            <p:nvPicPr>
              <p:cNvPr id="107" name="Ink 10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066867" y="5155239"/>
                <a:ext cx="3277080" cy="138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5891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695747" y="275439"/>
              <a:ext cx="6741720" cy="8776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9987" y="257079"/>
                <a:ext cx="6762600" cy="9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1" name="Ink 20"/>
              <p14:cNvContentPartPr/>
              <p14:nvPr/>
            </p14:nvContentPartPr>
            <p14:xfrm>
              <a:off x="509267" y="953319"/>
              <a:ext cx="7572960" cy="43632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2347" y="934239"/>
                <a:ext cx="7605720" cy="46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8" name="Ink 27"/>
              <p14:cNvContentPartPr/>
              <p14:nvPr/>
            </p14:nvContentPartPr>
            <p14:xfrm>
              <a:off x="666587" y="1508439"/>
              <a:ext cx="2616120" cy="142344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7587" y="1490079"/>
                <a:ext cx="2640600" cy="146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3" name="Ink 42"/>
              <p14:cNvContentPartPr/>
              <p14:nvPr/>
            </p14:nvContentPartPr>
            <p14:xfrm>
              <a:off x="1115147" y="2862039"/>
              <a:ext cx="2848680" cy="454680"/>
            </p14:xfrm>
          </p:contentPart>
        </mc:Choice>
        <mc:Fallback>
          <p:pic>
            <p:nvPicPr>
              <p:cNvPr id="43" name="Ink 4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547" y="2842959"/>
                <a:ext cx="2875680" cy="48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5" name="Ink 44"/>
              <p14:cNvContentPartPr/>
              <p14:nvPr/>
            </p14:nvContentPartPr>
            <p14:xfrm>
              <a:off x="1065107" y="3068679"/>
              <a:ext cx="208440" cy="2695320"/>
            </p14:xfrm>
          </p:contentPart>
        </mc:Choice>
        <mc:Fallback>
          <p:pic>
            <p:nvPicPr>
              <p:cNvPr id="45" name="Ink 4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0347" y="3054639"/>
                <a:ext cx="239400" cy="271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7" name="Ink 56"/>
              <p14:cNvContentPartPr/>
              <p14:nvPr/>
            </p14:nvContentPartPr>
            <p14:xfrm>
              <a:off x="1282907" y="3740079"/>
              <a:ext cx="5345640" cy="1317600"/>
            </p14:xfrm>
          </p:contentPart>
        </mc:Choice>
        <mc:Fallback>
          <p:pic>
            <p:nvPicPr>
              <p:cNvPr id="57" name="Ink 5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266707" y="3723159"/>
                <a:ext cx="5366160" cy="134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8270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4" name="Ink 33"/>
              <p14:cNvContentPartPr/>
              <p14:nvPr/>
            </p14:nvContentPartPr>
            <p14:xfrm>
              <a:off x="4451987" y="2790399"/>
              <a:ext cx="1253160" cy="9000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34707" y="2773839"/>
                <a:ext cx="128700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0" name="Ink 49"/>
              <p14:cNvContentPartPr/>
              <p14:nvPr/>
            </p14:nvContentPartPr>
            <p14:xfrm>
              <a:off x="5891267" y="2811999"/>
              <a:ext cx="928440" cy="68004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72187" y="2791839"/>
                <a:ext cx="964440" cy="72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3" name="Ink 62"/>
              <p14:cNvContentPartPr/>
              <p14:nvPr/>
            </p14:nvContentPartPr>
            <p14:xfrm>
              <a:off x="2321867" y="199119"/>
              <a:ext cx="9042120" cy="131328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06387" y="180039"/>
                <a:ext cx="9075960" cy="13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8" name="Ink 97"/>
              <p14:cNvContentPartPr/>
              <p14:nvPr/>
            </p14:nvContentPartPr>
            <p14:xfrm>
              <a:off x="295067" y="1139439"/>
              <a:ext cx="7207920" cy="5375160"/>
            </p14:xfrm>
          </p:contentPart>
        </mc:Choice>
        <mc:Fallback>
          <p:pic>
            <p:nvPicPr>
              <p:cNvPr id="98" name="Ink 9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7867" y="1122159"/>
                <a:ext cx="7235640" cy="541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3" name="Ink 102"/>
              <p14:cNvContentPartPr/>
              <p14:nvPr/>
            </p14:nvContentPartPr>
            <p14:xfrm>
              <a:off x="9335747" y="1355799"/>
              <a:ext cx="2287800" cy="192240"/>
            </p14:xfrm>
          </p:contentPart>
        </mc:Choice>
        <mc:Fallback>
          <p:pic>
            <p:nvPicPr>
              <p:cNvPr id="103" name="Ink 10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15947" y="1338879"/>
                <a:ext cx="2328480" cy="22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753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0" name="Ink 9"/>
              <p14:cNvContentPartPr/>
              <p14:nvPr/>
            </p14:nvContentPartPr>
            <p14:xfrm>
              <a:off x="2456147" y="2871399"/>
              <a:ext cx="1701000" cy="100944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37067" y="2853039"/>
                <a:ext cx="1741320" cy="10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5" name="Ink 14"/>
              <p14:cNvContentPartPr/>
              <p14:nvPr/>
            </p14:nvContentPartPr>
            <p14:xfrm>
              <a:off x="2196947" y="2416719"/>
              <a:ext cx="2334960" cy="169668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7147" y="2396919"/>
                <a:ext cx="2375280" cy="173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5" name="Ink 24"/>
              <p14:cNvContentPartPr/>
              <p14:nvPr/>
            </p14:nvContentPartPr>
            <p14:xfrm>
              <a:off x="8048027" y="420879"/>
              <a:ext cx="2923560" cy="66276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42627" y="403239"/>
                <a:ext cx="2946600" cy="68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0" name="Ink 29"/>
              <p14:cNvContentPartPr/>
              <p14:nvPr/>
            </p14:nvContentPartPr>
            <p14:xfrm>
              <a:off x="7242347" y="1228359"/>
              <a:ext cx="4008960" cy="16056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23987" y="1208199"/>
                <a:ext cx="404856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3" name="Ink 32"/>
              <p14:cNvContentPartPr/>
              <p14:nvPr/>
            </p14:nvContentPartPr>
            <p14:xfrm>
              <a:off x="3306107" y="1533999"/>
              <a:ext cx="293040" cy="85500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90267" y="1515639"/>
                <a:ext cx="311760" cy="89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2" name="Ink 51"/>
              <p14:cNvContentPartPr/>
              <p14:nvPr/>
            </p14:nvContentPartPr>
            <p14:xfrm>
              <a:off x="4662947" y="1949439"/>
              <a:ext cx="805680" cy="534600"/>
            </p14:xfrm>
          </p:contentPart>
        </mc:Choice>
        <mc:Fallback>
          <p:pic>
            <p:nvPicPr>
              <p:cNvPr id="52" name="Ink 5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49987" y="1932159"/>
                <a:ext cx="833400" cy="56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0" name="Ink 59"/>
              <p14:cNvContentPartPr/>
              <p14:nvPr/>
            </p14:nvContentPartPr>
            <p14:xfrm>
              <a:off x="3710387" y="431679"/>
              <a:ext cx="3599640" cy="3036240"/>
            </p14:xfrm>
          </p:contentPart>
        </mc:Choice>
        <mc:Fallback>
          <p:pic>
            <p:nvPicPr>
              <p:cNvPr id="60" name="Ink 5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91667" y="411519"/>
                <a:ext cx="3623400" cy="30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3" name="Ink 72"/>
              <p14:cNvContentPartPr/>
              <p14:nvPr/>
            </p14:nvContentPartPr>
            <p14:xfrm>
              <a:off x="4373507" y="4084599"/>
              <a:ext cx="143280" cy="77220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353707" y="4065159"/>
                <a:ext cx="183960" cy="80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74" name="Ink 73"/>
              <p14:cNvContentPartPr/>
              <p14:nvPr/>
            </p14:nvContentPartPr>
            <p14:xfrm>
              <a:off x="4039427" y="5247039"/>
              <a:ext cx="2753640" cy="86400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022147" y="5227599"/>
                <a:ext cx="2776320" cy="90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7" name="Ink 76"/>
              <p14:cNvContentPartPr/>
              <p14:nvPr/>
            </p14:nvContentPartPr>
            <p14:xfrm>
              <a:off x="2071667" y="4114479"/>
              <a:ext cx="768240" cy="1023480"/>
            </p14:xfrm>
          </p:contentPart>
        </mc:Choice>
        <mc:Fallback>
          <p:pic>
            <p:nvPicPr>
              <p:cNvPr id="77" name="Ink 7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59427" y="4093959"/>
                <a:ext cx="801360" cy="10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82" name="Ink 81"/>
              <p14:cNvContentPartPr/>
              <p14:nvPr/>
            </p14:nvContentPartPr>
            <p14:xfrm>
              <a:off x="875387" y="4094319"/>
              <a:ext cx="3857040" cy="1929960"/>
            </p14:xfrm>
          </p:contentPart>
        </mc:Choice>
        <mc:Fallback>
          <p:pic>
            <p:nvPicPr>
              <p:cNvPr id="82" name="Ink 8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54867" y="4073439"/>
                <a:ext cx="3883680" cy="19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88" name="Ink 87"/>
              <p14:cNvContentPartPr/>
              <p14:nvPr/>
            </p14:nvContentPartPr>
            <p14:xfrm>
              <a:off x="588107" y="2625879"/>
              <a:ext cx="1620720" cy="551880"/>
            </p14:xfrm>
          </p:contentPart>
        </mc:Choice>
        <mc:Fallback>
          <p:pic>
            <p:nvPicPr>
              <p:cNvPr id="88" name="Ink 8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81627" y="2622639"/>
                <a:ext cx="1648080" cy="55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91" name="Ink 90"/>
              <p14:cNvContentPartPr/>
              <p14:nvPr/>
            </p14:nvContentPartPr>
            <p14:xfrm>
              <a:off x="339707" y="1649919"/>
              <a:ext cx="814680" cy="1156680"/>
            </p14:xfrm>
          </p:contentPart>
        </mc:Choice>
        <mc:Fallback>
          <p:pic>
            <p:nvPicPr>
              <p:cNvPr id="91" name="Ink 9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20267" y="1634799"/>
                <a:ext cx="837000" cy="11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92" name="Ink 91"/>
              <p14:cNvContentPartPr/>
              <p14:nvPr/>
            </p14:nvContentPartPr>
            <p14:xfrm>
              <a:off x="1242947" y="1347879"/>
              <a:ext cx="507600" cy="67248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223867" y="1327719"/>
                <a:ext cx="530280" cy="69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7396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534827" y="286239"/>
              <a:ext cx="4147920" cy="9118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6467" y="267519"/>
                <a:ext cx="4185360" cy="9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508907" y="834159"/>
              <a:ext cx="4709160" cy="21564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507" y="816159"/>
                <a:ext cx="474372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5" name="Ink 14"/>
              <p14:cNvContentPartPr/>
              <p14:nvPr/>
            </p14:nvContentPartPr>
            <p14:xfrm>
              <a:off x="648947" y="1368759"/>
              <a:ext cx="3996360" cy="405828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0227" y="1350039"/>
                <a:ext cx="4033080" cy="409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2" name="Ink 51"/>
              <p14:cNvContentPartPr/>
              <p14:nvPr/>
            </p14:nvContentPartPr>
            <p14:xfrm>
              <a:off x="1249067" y="5359359"/>
              <a:ext cx="3114000" cy="186840"/>
            </p14:xfrm>
          </p:contentPart>
        </mc:Choice>
        <mc:Fallback>
          <p:pic>
            <p:nvPicPr>
              <p:cNvPr id="52" name="Ink 5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30707" y="5338479"/>
                <a:ext cx="315000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3" name="Ink 52"/>
              <p14:cNvContentPartPr/>
              <p14:nvPr/>
            </p14:nvContentPartPr>
            <p14:xfrm>
              <a:off x="1578827" y="5488239"/>
              <a:ext cx="2287800" cy="12348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62627" y="5484279"/>
                <a:ext cx="2320200" cy="14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2304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4112507" y="229359"/>
              <a:ext cx="7767000" cy="1295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07467" y="210639"/>
                <a:ext cx="7790400" cy="13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5" name="Ink 24"/>
              <p14:cNvContentPartPr/>
              <p14:nvPr/>
            </p14:nvContentPartPr>
            <p14:xfrm>
              <a:off x="1154387" y="1066719"/>
              <a:ext cx="5304960" cy="360432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35667" y="1052319"/>
                <a:ext cx="5342760" cy="36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7" name="Ink 46"/>
              <p14:cNvContentPartPr/>
              <p14:nvPr/>
            </p14:nvContentPartPr>
            <p14:xfrm>
              <a:off x="178427" y="2213319"/>
              <a:ext cx="1335600" cy="1022760"/>
            </p14:xfrm>
          </p:contentPart>
        </mc:Choice>
        <mc:Fallback>
          <p:pic>
            <p:nvPicPr>
              <p:cNvPr id="47" name="Ink 4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1867" y="2203596"/>
                <a:ext cx="1356480" cy="10486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0" name="Ink 69"/>
              <p14:cNvContentPartPr/>
              <p14:nvPr/>
            </p14:nvContentPartPr>
            <p14:xfrm>
              <a:off x="2567027" y="2553879"/>
              <a:ext cx="4419360" cy="304200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49387" y="2538399"/>
                <a:ext cx="4442400" cy="307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5" name="Ink 74"/>
              <p14:cNvContentPartPr/>
              <p14:nvPr/>
            </p14:nvContentPartPr>
            <p14:xfrm>
              <a:off x="7537187" y="1407999"/>
              <a:ext cx="4367160" cy="163440"/>
            </p14:xfrm>
          </p:contentPart>
        </mc:Choice>
        <mc:Fallback>
          <p:pic>
            <p:nvPicPr>
              <p:cNvPr id="75" name="Ink 7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522427" y="1390359"/>
                <a:ext cx="4401000" cy="18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3427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996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10</cp:revision>
  <dcterms:created xsi:type="dcterms:W3CDTF">2023-02-05T10:42:02Z</dcterms:created>
  <dcterms:modified xsi:type="dcterms:W3CDTF">2023-02-05T13:30:38Z</dcterms:modified>
</cp:coreProperties>
</file>