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0:45:41.75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415DA07-E654-46F6-B4AE-5FE3F479FE6E}" emma:medium="tactile" emma:mode="ink">
          <msink:context xmlns:msink="http://schemas.microsoft.com/ink/2010/main" type="writingRegion" rotatedBoundingBox="371,1179 16396,597 16943,15647 917,16229"/>
        </emma:interpretation>
      </emma:emma>
    </inkml:annotationXML>
    <inkml:traceGroup>
      <inkml:annotationXML>
        <emma:emma xmlns:emma="http://www.w3.org/2003/04/emma" version="1.0">
          <emma:interpretation id="{3BD4FB68-F48A-4554-90C9-EB3992B722E4}" emma:medium="tactile" emma:mode="ink">
            <msink:context xmlns:msink="http://schemas.microsoft.com/ink/2010/main" type="paragraph" rotatedBoundingBox="1357,1128 15131,688 15188,2485 1414,29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B45B7C-3C2C-4473-A9C4-3FD1E12B1228}" emma:medium="tactile" emma:mode="ink">
              <msink:context xmlns:msink="http://schemas.microsoft.com/ink/2010/main" type="inkBullet" rotatedBoundingBox="1383,1941 1660,1932 1666,2112 1389,2121"/>
            </emma:interpretation>
            <emma:one-of disjunction-type="recognition" id="oneOf0">
              <emma:interpretation id="interp0" emma:lang="en-IN" emma:confidence="0">
                <emma:literal>M</emma:literal>
              </emma:interpretation>
              <emma:interpretation id="interp1" emma:lang="en-IN" emma:confidence="0">
                <emma:literal>W</emma:literal>
              </emma:interpretation>
              <emma:interpretation id="interp2" emma:lang="en-IN" emma:confidence="0">
                <emma:literal>m</emma:literal>
              </emma:interpretation>
              <emma:interpretation id="interp3" emma:lang="en-IN" emma:confidence="0">
                <emma:literal>@</emma:literal>
              </emma:interpretation>
              <emma:interpretation id="interp4" emma:lang="en-IN" emma:confidence="0">
                <emma:literal>w</emma:literal>
              </emma:interpretation>
            </emma:one-of>
          </emma:emma>
        </inkml:annotationXML>
        <inkml:trace contextRef="#ctx0" brushRef="#br0">66 74 0 0,'-9'14'63'0,"-1"1"1"0,-6-3-2 16,5 0-42-16,11-12-8 16,-12 19-2-16,12-19 1 0,-8 15-6 15,8-15-4-15,-1 12-1 16,1-12 1-16,0 0-1 15,0 13 2-15,0-13-1 16,0 0 2-16,0 0 1 0,0 0 1 16,0 0 0-16,0 0 1 15,0 0 2-15,7-10 1 16,-6-3 0-16,2 2-1 0,-1-4 0 16,0 2 1-16,-1-4-1 15,-1 17 0-15,1-20-1 16,-1 20-2-16,2-15-1 15,-2 15-1-15,0 0-2 0,0-13 0 16,0 13-1-16,0 0 0 16,0 0-1-16,0 0 0 15,0 8 1-15,0-8-1 16,0 18 1-16,0-18 0 0,4 22 1 16,-4-22 0-16,12 20 0 15,-12-20 1-15,21 7 0 16,-1-7 1-16,-4-1 0 15,5-7-1-15,-1-4 1 16,2-1 0-16,0-2 1 0,-1 0-1 16,-7-4 1-16,-2 5 0 15,-4 4 1-15,-3-2-1 16,-5 12 0-16,4-13 0 0,-4 13-1 16,0 0 0-16,0 0-1 15,-9-3-2-15,9 3-4 16,0 0-2-16,-5 9-7 15,5-9-9-15,0 0-24 0,6 11-30 16,-6-11-7-16,23 1-4 16,-7-1 3-16</inkml:trace>
      </inkml:traceGroup>
      <inkml:traceGroup>
        <inkml:annotationXML>
          <emma:emma xmlns:emma="http://www.w3.org/2003/04/emma" version="1.0">
            <emma:interpretation id="{D39E49B4-E417-4E34-8657-635ABBF0D071}" emma:medium="tactile" emma:mode="ink">
              <msink:context xmlns:msink="http://schemas.microsoft.com/ink/2010/main" type="line" rotatedBoundingBox="2723,1084 15131,688 15188,2485 2781,2881"/>
            </emma:interpretation>
          </emma:emma>
        </inkml:annotationXML>
        <inkml:traceGroup>
          <inkml:annotationXML>
            <emma:emma xmlns:emma="http://www.w3.org/2003/04/emma" version="1.0">
              <emma:interpretation id="{1A624C40-51E9-4268-B5F9-7EE1713BC55D}" emma:medium="tactile" emma:mode="ink">
                <msink:context xmlns:msink="http://schemas.microsoft.com/ink/2010/main" type="inkWord" rotatedBoundingBox="2723,1084 7473,933 7531,2730 2781,2881">
                  <msink:destinationLink direction="with" ref="{A0755ED9-58D7-4CB0-B728-EF4ABBBB6412}"/>
                </msink:context>
              </emma:interpretation>
              <emma:one-of disjunction-type="recognition" id="oneOf1">
                <emma:interpretation id="interp5" emma:lang="en-IN" emma:confidence="0">
                  <emma:literal>Chain</emma:literal>
                </emma:interpretation>
                <emma:interpretation id="interp6" emma:lang="en-IN" emma:confidence="0">
                  <emma:literal>C Lain</emma:literal>
                </emma:interpretation>
                <emma:interpretation id="interp7" emma:lang="en-IN" emma:confidence="0">
                  <emma:literal>c Lain</emma:literal>
                </emma:interpretation>
                <emma:interpretation id="interp8" emma:lang="en-IN" emma:confidence="0">
                  <emma:literal>( Lain</emma:literal>
                </emma:interpretation>
                <emma:interpretation id="interp9" emma:lang="en-IN" emma:confidence="0">
                  <emma:literal>[ Lain</emma:literal>
                </emma:interpretation>
              </emma:one-of>
            </emma:emma>
          </inkml:annotationXML>
          <inkml:trace contextRef="#ctx0" brushRef="#br0" timeOffset="1937.8273">3409-905 41 0,'-14'-9'73'0,"-3"8"-1"0,6 1-4 16,-5 33-5-16,7-12-56 16,-1 10-4-16,2 14 2 15,-1 9-1-15,-3 21 0 0,1 13 1 16,-6 15-2-16,-2 11 0 15,-5 11-1-15,1 1 0 16,-4 4-1-16,2-2 0 0,-4-11 0 16,1-8-1-16,3-14 1 15,1-14 0-15,4-18 0 16,5-9-1-16,1-18 0 16,6-12-1-16,4-13 2 0,4-11-1 15,0-9 0-15,2-15 1 16,7-8 0-16,4-9 1 15,1-4-1-15,2-6 0 16,7-1-1-16,0 2 0 0,1 4 0 16,0 7-1-16,1 8 0 15,-3 5-1-15,2 12 0 16,-3 7 1-16,1 7 0 16,-3 13 0-16,-2 11 0 0,0 9 1 15,5 5 0-15,2 8 0 16,2-3 0-16,3 5 0 15,3-8 1-15,4-1-2 0,6-12 2 16,6-7-1-16,2-9 1 16,2-11 0-16,10-7 0 15,-3-9 0-15,4-7 0 16,-2-9 1-16,0-1-2 0,-4-8 1 16,-2-1 0-16,-5-2-1 15,-6-1 2-15,-1 1-2 16,-12 4 1-16,3-2-1 15,-8 4 1-15,0 8 0 0,-11 0 0 16,-1 8 0-16,-4 3 0 16,-2 5-1-16,-8 14 1 15,1-18-1-15,-1 18 0 0,-9 0 0 16,9 0 0-16,-23 15-1 16,11 3 0-16,-4 3 0 15,0 3 1-15,2 3-1 16,-3 5 1-16,2-4-1 0,0 1 1 15,-1-1 0-15,8-5-1 16,-4-2 1-16,7-3-1 16,-1-3 1-16,6-15 0 0,0 15 0 15,0-15 0-15,26 0 0 16,-9-6 0-16,5-3-2 16,-3-6 4-16,7 0-1 15,-8-4-1-15,5 6-1 0,-7-1 1 16,-4 4 1-16,-12 10-1 15,19-13 0-15,-19 13 0 16,0 0-1-16,16 8 2 16,-16-8-2-16,9 24 1 15,-1-13 0-15,-1 3-2 0,4-2 4 16,5-4-2-16,2-1 0 16,1-4 0-16,5-3 0 15,2-3 1-15,1-4-1 0,5-4 1 16,1-2-1-16,-3-3 1 15,-1 3-1-15,5-3 1 16,-7 2-1-16,1-4 0 16,-4 4 1-16,-1 0-1 0,-1 2 0 15,-1-1 0-15,-7 2 0 16,2 4 0-16,-1 1 0 16,-15 6-1-16,16-5 1 15,-16 5 0-15,0 0 0 16,12 10-1-16,-12-10 1 0,3 23 0 15,-2-8 0-15,2 0 0 16,1 0 0-16,4 0 0 16,0 1-1-16,-8-16 1 0,24 19-1 15,-6-13-2-15,3-6-2 16,2 1-5-16,2-2-9 16,2-10-27-16,8 3-26 15,0-7-5-15,-3-1-4 0</inkml:trace>
          <inkml:trace contextRef="#ctx0" brushRef="#br0" timeOffset="2153.1257">4992-268 70 0,'-33'-12'82'0,"-2"3"-2"0,8-2-6 16,6 3-7-16,4-1-75 16,4 7-25-16,13 2-36 15,0 0-6-15,0 0-6 16,0 11-2-16</inkml:trace>
          <inkml:trace contextRef="#ctx0" brushRef="#br0" timeOffset="2635.6927">5412-18 13 0,'25'19'65'16,"-5"3"3"-16,-10-2-3 15,-2 3-2-15,-8 1-55 16,-1-1-8-16,-3 7 2 0,1-2 3 16,-2-1-1-16,3-2-2 15,1-3-5-15,-1-7-2 16,2-1 1-16,0-14 0 0,0 0 0 16,15 0 2-16,-5-8 1 15,6-7 3-15,1-11 4 16,1 0 0-16,3-5 1 15,2 2 1-15,0-5-2 0,-3 6 0 16,1 1-1-16,-6 6 1 16,2 4 1-16,3 6-1 15,-2 7 0-15,-5 4-1 16,5 5 0-16,-4 10 0 0,-3 8-1 16,4 1-1-16,-3 8-2 15,7 1 0-15,-4 1 1 16,1-1-2-16,1-2-2 15,7-5-2-15,-1-5-3 0,5-11-8 16,2-3-16-16,7-6-21 16,-3-4-20-16,9-5-7 15,1-10 1-15</inkml:trace>
          <inkml:trace contextRef="#ctx0" brushRef="#br0" timeOffset="704.7028">2438-687 17 0,'-20'-14'72'15,"-8"-1"3"-15,-3 0-3 16,0 2-2-16,-11 2-54 0,12 4-6 15,-8 1-1-15,6 6-1 16,-3 0-2-16,-1 3-3 16,-2 13-1-16,2 6-2 15,-8 14 0-15,-2 5 0 0,-3 20 0 16,-9 12 0-16,-1 12 1 16,-3 10 0-16,2 8 0 15,-3 5 1-15,5 3 0 0,3-1 2 16,8-4 1-16,17-2 2 15,5-6-1-15,17-6 0 16,11-4 1-16,18-4-1 16,20-13 0-16,14-5-2 0,14-13-3 15,9-17-2-15,12-10-4 16,3-17-2-16,-1-8-6 16,-2-14-8-16,1-10-13 15,-8-5-28-15,-4-13-17 16,3-4-4-16,-4-6 1 0</inkml:trace>
        </inkml:traceGroup>
        <inkml:traceGroup>
          <inkml:annotationXML>
            <emma:emma xmlns:emma="http://www.w3.org/2003/04/emma" version="1.0">
              <emma:interpretation id="{7597443E-A71D-4C02-90D9-347C76F51FAB}" emma:medium="tactile" emma:mode="ink">
                <msink:context xmlns:msink="http://schemas.microsoft.com/ink/2010/main" type="inkWord" rotatedBoundingBox="9169,1038 15136,847 15181,2240 9213,2430">
                  <msink:destinationLink direction="with" ref="{A0755ED9-58D7-4CB0-B728-EF4ABBBB6412}"/>
                </msink:context>
              </emma:interpretation>
              <emma:one-of disjunction-type="recognition" id="oneOf2">
                <emma:interpretation id="interp10" emma:lang="en-IN" emma:confidence="0">
                  <emma:literal>Reaction</emma:literal>
                </emma:interpretation>
                <emma:interpretation id="interp11" emma:lang="en-IN" emma:confidence="0">
                  <emma:literal>Reactions</emma:literal>
                </emma:interpretation>
                <emma:interpretation id="interp12" emma:lang="en-IN" emma:confidence="0">
                  <emma:literal>Reaction,</emma:literal>
                </emma:interpretation>
                <emma:interpretation id="interp13" emma:lang="en-IN" emma:confidence="0">
                  <emma:literal>Reaction'</emma:literal>
                </emma:interpretation>
                <emma:interpretation id="interp14" emma:lang="en-IN" emma:confidence="0">
                  <emma:literal>Reaction"</emma:literal>
                </emma:interpretation>
              </emma:one-of>
            </emma:emma>
          </inkml:annotationXML>
          <inkml:trace contextRef="#ctx0" brushRef="#br0" timeOffset="4924.2201">10904-59 53 0,'16'-23'77'15,"-3"4"-1"-15,-6-1-2 16,-7 20-36-16,6-18-18 0,-6 18-7 16,1-19-4-16,-1 19-4 15,0 0-3-15,-7-4-2 16,7 4-1-16,-23 20 0 16,5 4 1-16,-7 10-3 0,-5 7 3 15,-1 4-1-15,0 6 1 16,1-2 1-16,9 1-1 15,4-9 1-15,17 0 1 16,6-14-2-16,20-2 1 0,17-11 0 16,9-7-3-16,12-5-8 15,7-6-9-15,3-10-17 16,-4-11-23-16,1 1-17 16,-5-8-3-16,-9-6-1 15</inkml:trace>
          <inkml:trace contextRef="#ctx0" brushRef="#br0" timeOffset="6606.282">11809-577 13 0,'-101'11'93'15,"12"0"0"-15,16-6-6 0,21-6-6 16,14-1 0-16,57-8-71 16,0-3-5-16,17 1-2 15,26-2-3-15,14-4-3 16,21 3-7-16,11-2-15 0,8 2-56 15,20 3-1-15,5-3-7 16,-1 2-6-16</inkml:trace>
          <inkml:trace contextRef="#ctx0" brushRef="#br0" timeOffset="5233.6907">11729-379 12 0,'44'-66'54'16,"-9"-2"-2"-16,0 5-2 15,-6-2-7-15,-3 6-9 16,-9 7-4-16,-2 4-5 0,-6 6-2 16,-4 5-4-16,-2 8-2 15,-3 4-2-15,0 9-2 16,0 16-3-16,0 0-2 0,-8 1-2 15,0 25-3-15,1 7-1 16,2 17-1-16,-7 8-1 16,-2 16 1-16,-4 9 1 15,-1 10-1-15,-1 3-1 0,4 3 0 16,-2 2 0-16,2-6 0 16,7-9-3-16,2-11-1 15,7-11-2-15,1-12-3 16,10-16-6-16,9-14-19 0,8-8-26 15,2-14-18-15,10-14-4 16,4-12-1-16</inkml:trace>
          <inkml:trace contextRef="#ctx0" brushRef="#br0" timeOffset="5462.2869">12286-147 16 0,'20'-36'73'0,"-2"4"5"15,-7 5-4-15,-3 1-29 16,2 5-12-16,-4 2-7 0,4 7-8 15,-10 12-5-15,7-12-3 16,-7 12-4-16,-5 20-2 16,-9 6-1-16,-4 10-2 15,-8 9 0-15,-3 11-1 0,-5 4 0 16,1 5-2-16,4-4-1 16,5-7-6-16,10-5-9 15,3-12-20-15,10-15-32 16,7-2-9-16,17-16-5 0,7-4 0 15</inkml:trace>
          <inkml:trace contextRef="#ctx0" brushRef="#br0" timeOffset="6185.6866">12713-214 7 0,'24'-21'74'0,"-5"0"4"0,-2 10-4 16,-17 11-31-16,1-13-11 15,-1 13-8-15,0 0-7 16,8 18-6-16,-10 2-5 16,-8 7 0-16,-7 9-1 0,-3 7 1 15,-7 3-2-15,-1 6-1 16,0-2 0-16,1 0-2 16,1-6 1-16,12-2-1 15,4-10 0-15,10-7-1 0,3-7 0 16,13-7-1-16,4-7 0 15,3-4 0-15,1 0 0 16,-1-8 0-16,-3-6 0 16,-4-4 1-16,-5-3 0 0,-3-6 1 15,-3-1 0-15,-1-3 1 16,0-7-2-16,4-1 1 16,3-3 0-16,5 2 0 15,2-1 0-15,3 3 1 16,2 4-1-16,2 2 1 0,1 8 0 15,-1 7-1-15,-2 6 0 16,0 8 0-16,-3 3 0 16,1 3-1-16,-2 12 0 0,-3 4-1 15,0 5 1-15,-1 10-1 16,-4 0 0-16,-6 5 1 16,-5-2-1-16,0 2 0 15,0-7 0-15,-1-3 0 16,-5-3 1-16,4-8 0 0,0-5 1 15,2-13-1-15,0 0 2 16,10 0-1-16,2-3 1 0,1-12 0 16,7-5 0-16,5-5-1 15,1-4 1-15,4-1-1 16,-1 4 0-16,1-2 0 16,-3 4-1-16,-3 5 1 0,-3 6-1 15,-3 8 1-15,-4 5-1 16,-1 7 1-16,-3 12-1 15,-2 8 1-15,0 6 0 16,0 5-1-16,0 6 1 0,3-2 0 16,3-1-1-16,0-3 0 15,5-4-2-15,8-8-3 16,4-9-7-16,5-9-15 16,2-3-37-16,3-10-14 0,1-12-7 15,-1-13-3-15</inkml:trace>
          <inkml:trace contextRef="#ctx0" brushRef="#br0" timeOffset="6375.7706">13763-574 5 0,'-37'-81'77'0,"3"5"6"16,-9 3 0-16,5 15-36 16,-2 2-7-16,5 13-2 15,3 9-7-15,4 3-11 16,8 13-10-16,-1-1-10 15,21 19-13-15,-22-13-27 0,4 13-38 16,6 0-4-16,-7 7-7 16,-11 4-3-16</inkml:trace>
          <inkml:trace contextRef="#ctx0" brushRef="#br0" timeOffset="3120.2117">8043-542 66 0,'0'27'78'0,"-7"8"-1"0,-4 5-5 16,0 9-2-16,-2 10-67 15,4 14-2-15,-7 7 2 0,6 9-2 16,-6 2-6-16,7-4-5 15,-6 8-15-15,7-1-25 16,-10-12-23-16,8-9-4 16,-2-11-4-16</inkml:trace>
          <inkml:trace contextRef="#ctx0" brushRef="#br0" timeOffset="3657.905">7803-160 14 0,'0'-67'62'0,"0"-4"3"0,4 5-1 16,10 0-46-16,0 4-2 16,5 5-2-16,6 0 1 15,7 11-3-15,2 1-4 0,2 11-3 16,7 0 0-16,-2 7-2 15,5 8-1-15,-3 6 0 16,7 9-1-16,-2 4-1 16,-3 10 1-16,2 10-1 0,-4 10 0 15,1 3-1-15,-9 15-1 16,3-5-2-16,-14 14-3 16,-12 3 1-16,-5 2-1 15,-9 1-1-15,-10-5 2 0,-10 1 3 16,-13-7 3-16,-10-1 4 15,1-16 3-15,-1-6 5 16,2-6 2-16,0-8 0 16,12-6 3-16,1-5-3 0,9-3-1 15,21-1-1-15,-17 0-4 16,17 0-1-16,0 0-3 16,0 0-2-16,0 0-1 0,1 12 0 15,8 4-1-15,5 6 0 16,4 9 0-16,4 5 0 15,6 5 0-15,4 4 0 16,3 6-1-16,1-3-1 0,6 3-8 16,-1-6-9-16,0-10-29 15,8 4-24-15,-11-13-7 16,-2-5-3-16,-5-10 2 16</inkml:trace>
          <inkml:trace contextRef="#ctx0" brushRef="#br0" timeOffset="4605.1875">8889 214 24 0,'0'0'70'0,"20"-13"2"16,-7 0-4-16,3-3-2 15,4-4-57-15,-1-1-6 0,7-3 1 16,-6 0 2-16,-1-1-1 16,1-2 0-16,-6 2-1 15,-3 1 0-15,0 1-1 16,-4 3-1-16,-5 3 0 0,-2 2-2 16,0 3 1-16,0 12-1 15,-10-16 0-15,-3 13-1 16,0 3 1-16,-4 3-1 15,-6 10 2-15,1 5-1 0,-2 5 0 16,1 3 2-16,-1 8-1 16,4 3 2-16,1 3-1 15,10-1 1-15,1 2-1 16,7-2 0-16,2-1 1 0,10-4-1 16,9-2 2-16,1-7-2 15,10-3 0-15,5-7-2 16,11-3-2-16,6-10-5 15,2-2-4-15,4-10-9 0,1-4-15 16,4-5-12-16,-7 0-6 16,4 1 0-16,-11-1 3 15,-3 6 7-15,-3 0 8 0,-8 5 16 16,3 1 19-16,-9-1 11 16,10 3 10-16,-11-2 6 15,7-1 5-15,-6 0 2 16,5-3 0-16,4 1-1 0,-4-6-2 15,1 0-3-15,-8-8-5 16,7 2-2-16,-11-2-6 16,1-1-2-16,-14 0-4 15,-3 0-1-15,-5 2-1 0,-3 4-1 16,-12 5-1-16,-4 1-1 16,-7 5 0-16,-9 0 0 15,1 5-1-15,-9 3-2 0,1 0 0 16,-4 11 0-16,-1 3 0 15,-2 6 1-15,3 5-1 16,7 2 0-16,0 3 1 16,6-1-1-16,9 0 0 0,5 0-1 15,10-6 1-15,6-6-1 16,14-1 0-16,5-7 0 16,13-6 0-16,3 0 0 15,7-3 1-15,-1-8-1 0,3-2 1 16,-2 0-1-16,-4-2 0 15,-1 3 1-15,-9 0-1 16,-4 4 0-16,-8 1 0 0,4 4 1 16,-5 0-1-16,-4 6 0 15,2 6 0-15,-1 1 0 16,3 7 1-16,1-3-1 16,-1 4 0-16,3-3-1 0,3 3-3 15,1-8-6-15,5 2-9 16,1-7-21-16,-2-3-32 15,10-2-7-15,-1-3-6 16,4-5 4-16</inkml:trace>
        </inkml:traceGroup>
      </inkml:traceGroup>
    </inkml:traceGroup>
    <inkml:traceGroup>
      <inkml:annotationXML>
        <emma:emma xmlns:emma="http://www.w3.org/2003/04/emma" version="1.0">
          <emma:interpretation id="{188591FA-2933-4A22-85B5-B96EB4A75846}" emma:medium="tactile" emma:mode="ink">
            <msink:context xmlns:msink="http://schemas.microsoft.com/ink/2010/main" type="paragraph" rotatedBoundingBox="1055,4234 11045,3325 11219,5232 1229,61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C2934C1-52D7-4CC2-9AA5-2187B6C40C47}" emma:medium="tactile" emma:mode="ink">
              <msink:context xmlns:msink="http://schemas.microsoft.com/ink/2010/main" type="inkBullet" rotatedBoundingBox="1115,4896 1327,4877 1356,5192 1144,5212"/>
            </emma:interpretation>
            <emma:one-of disjunction-type="recognition" id="oneOf3">
              <emma:interpretation id="interp15" emma:lang="en-IN" emma:confidence="0">
                <emma:literal>&amp;</emma:literal>
              </emma:interpretation>
              <emma:interpretation id="interp16" emma:lang="en-IN" emma:confidence="0">
                <emma:literal>%</emma:literal>
              </emma:interpretation>
              <emma:interpretation id="interp17" emma:lang="en-IN" emma:confidence="0">
                <emma:literal>9</emma:literal>
              </emma:interpretation>
              <emma:interpretation id="interp18" emma:lang="en-IN" emma:confidence="0">
                <emma:literal>e</emma:literal>
              </emma:interpretation>
              <emma:interpretation id="interp19" emma:lang="en-IN" emma:confidence="0">
                <emma:literal>l</emma:literal>
              </emma:interpretation>
            </emma:one-of>
          </emma:emma>
        </inkml:annotationXML>
        <inkml:trace contextRef="#ctx0" brushRef="#br0" timeOffset="7564.9626">-250 3228 60 0,'17'12'73'16,"-4"-2"-1"-16,-1-6-1 16,-4 15-4-16,-8-19-62 0,17-12-4 15,-7-6 2-15,4-5 3 16,0-4-1-16,1-4-2 16,5-2-2-16,-5-1 1 15,-2-1-2-15,-2 3 0 0,-4 6 1 16,-4 2 0-16,-3 7 1 15,-8 7 1-15,-9 5 1 16,0 5 1-16,0 12-2 0,-1 7 0 16,1 7-1-16,2 5-2 15,6 2-4-15,5 1-5 16,4-2-11-16,6-8-21 16,10-12-27-16,11-9-10 0,8-6-4 15,9-13 1-15</inkml:trace>
      </inkml:traceGroup>
      <inkml:traceGroup>
        <inkml:annotationXML>
          <emma:emma xmlns:emma="http://www.w3.org/2003/04/emma" version="1.0">
            <emma:interpretation id="{C2E1C709-61F6-41B5-B4B9-7B14CA400022}" emma:medium="tactile" emma:mode="ink">
              <msink:context xmlns:msink="http://schemas.microsoft.com/ink/2010/main" type="line" rotatedBoundingBox="2881,4068 11045,3325 11219,5232 3055,5975"/>
            </emma:interpretation>
          </emma:emma>
        </inkml:annotationXML>
        <inkml:traceGroup>
          <inkml:annotationXML>
            <emma:emma xmlns:emma="http://www.w3.org/2003/04/emma" version="1.0">
              <emma:interpretation id="{BBF2BA13-319E-4068-A06E-E4D8CB5459A4}" emma:medium="tactile" emma:mode="ink">
                <msink:context xmlns:msink="http://schemas.microsoft.com/ink/2010/main" type="inkWord" rotatedBoundingBox="2881,4068 6545,3735 6672,5138 3009,5471"/>
              </emma:interpretation>
              <emma:one-of disjunction-type="recognition" id="oneOf4">
                <emma:interpretation id="interp20" emma:lang="en-IN" emma:confidence="0">
                  <emma:literal>Ease</emma:literal>
                </emma:interpretation>
                <emma:interpretation id="interp21" emma:lang="en-IN" emma:confidence="0">
                  <emma:literal>case</emma:literal>
                </emma:interpretation>
                <emma:interpretation id="interp22" emma:lang="en-IN" emma:confidence="0">
                  <emma:literal>Eave</emma:literal>
                </emma:interpretation>
                <emma:interpretation id="interp23" emma:lang="en-IN" emma:confidence="0">
                  <emma:literal>care</emma:literal>
                </emma:interpretation>
                <emma:interpretation id="interp24" emma:lang="en-IN" emma:confidence="0">
                  <emma:literal>Case</emma:literal>
                </emma:interpretation>
              </emma:one-of>
            </emma:emma>
          </inkml:annotationXML>
          <inkml:trace contextRef="#ctx0" brushRef="#br0" timeOffset="8787.2346">2674 2239 59 0,'0'-23'66'0,"-9"1"5"0,-14 6-1 16,-5-39-11-16,-14 39-62 16,2 1-1-16,-2 7 10 15,-3-3 4-15,-2 5-2 0,1 3-6 16,1 3-1-16,-4 0-1 16,2 10-1-16,-4 7 1 15,3 7 0-15,-4 6 1 16,5 9 2-16,4 7 2 0,3 0 0 15,5 5 0-15,13-3 1 16,8 2-1-16,11-4 1 16,6-5-1-16,15-6-2 15,11-4-2-15,3-2 0 0,8-3 0 16,3-2 0-16,4-4 0 16,-4 0-1-16,-3-2 1 15,-1-2-1-15,2-2 1 0,-10-1 0 16,-1-3-1-16,-5-3 1 15,-3-3 1-15,-5-1 1 16,-6-3 1-16,-11 0 0 0,13-7 0 16,-13-5 0-16,0-1-1 15,-9-4 1-15,-7-1-1 16,-7 0-2-16,-2 2 0 16,-6 4-1-16,-7 1 1 0,-6 7-1 15,-4 3 0-15,-1 5 0 16,-3 11 1-16,0 4 0 15,-7 8 1-15,4 7 1 16,3 8-3-16,-1 8 3 0,6 5-1 16,8 10 1-16,3 5-1 15,8 4 1-15,12-1-1 16,8 1 0-16,8-8 0 16,9-6 0-16,15-9 0 0,10-10 1 15,12-15 0-15,10-12 1 16,10-13-1-16,9-5-1 15,8-17 0-15,1-11-1 16,6-2-3-16,-1-5-5 0,-5 3-9 16,-4 0-15-16,-10-1-40 15,-5 12-12-15,-5 8-6 16,-10 8-5-16,-8 2 8 0</inkml:trace>
          <inkml:trace contextRef="#ctx0" brushRef="#br0" timeOffset="10056.9702">3354 3179 14 0,'35'-17'67'0,"-5"-5"2"0,-4-4-4 15,-2-4-1-15,10-5-54 16,-16-3-7-16,-2-4-1 15,-6 3 2-15,-2-3-1 0,-5 10-1 16,-3-2 0-16,-10 10 0 16,-3 3-1-16,-6 10 1 15,-7 3 0-15,1 8 0 16,-9 5 2-16,2 7 2 0,-1 9 1 16,-3 1 1-16,1 7 0 15,-1-3 1-15,5 10 0 16,-2 0 0-16,7 4-2 15,-1-1 0-15,5 1-2 0,4 0-1 16,3-3 0-16,4-3 0 16,6-7 1-16,5-9-1 15,0-18 0-15,20 8-1 0,1-12 0 16,6-12-1-16,5-7 1 16,5-5-2-16,3-3 0 15,-4 0 0-15,4-1-1 16,-8 4 1-16,2 2-1 0,-9 8 0 15,0 5 1-15,-8 5-1 16,-2 8-1-16,-2 2 2 16,-5 12-1-16,0 9 0 0,0 4 0 15,-2 5 0-15,-4 4 0 16,4 2 0-16,2 1 1 16,0-5-1-16,0-3 0 15,7-10 1-15,1-6-1 0,2-9 2 16,12-6-1-16,1-17 0 15,1-8 1-15,8-13 0 16,6-4 0-16,1-7-1 16,0-1 0-16,1-4 0 15,-5 1-1-15,-6 2-1 0,1 3 0 16,-10 6 0-16,-5 4 1 16,-2 5-2-16,-5 8 1 15,-6 4 0-15,-1 6 0 0,-9 15 1 16,15-15 0-16,-15 15 0 15,20 4 0-15,-11 7 0 16,7 4 0-16,1 4 0 0,-1 7 1 16,4 3-1-16,3 2 1 15,-1 3-1-15,1-1 0 16,-3 1 0-16,-2-2-1 16,-8-2 1-16,2 0-1 0,-10-5 0 15,-2-1 1-15,-6-4-1 16,-4-4 1-16,-4-2 0 15,1-1 1-15,-5-5 0 16,4-2 0-16,0-2 0 16,0 0 0-16,14-4 1 0,-18 2 0 15,18-2-1-15,-15 0 1 16,15 0-1-16,0 0 0 16,0 0 0-16,0 0-1 15,2 11 0-15,-2-11-1 0,21 8 0 16,-5-7 1-16,0-1-2 15,7-3 1-15,4-8 0 16,5-1 0-16,2-4-1 0,3-3 1 16,-2-5 0-16,5 4 1 15,-5-3-1-15,1 4 1 16,-2-3-1-16,-2 1 2 0,-2 0-1 16,-6-3 0-16,0-1 0 15,-3-2 1-15,-3-1-1 16,-6 2 0-16,0-3 0 0,-4-1 1 15,-7 4-1-15,-1 4 1 16,0 1 0-16,0 5 0 16,-1 3-1-16,1 13 1 15,-14-11 0-15,14 11-1 0,-17 1 0 16,4 9 0-16,-2 8-1 16,3 5 1-16,-3 7 0 15,6 4 1-15,2 5-1 16,-2 2 1-16,9-2-1 0,0-1 1 15,12-4 0-15,1-6 0 16,9-8 0-16,2-2 0 16,11-10 0-16,-2-6-2 15,10-2-1-15,4-13-5 0,5-4-10 16,0 0-43-16,6-15-20 16,-6-2-4-16,1-3-6 15,-6 1-1-15</inkml:trace>
        </inkml:traceGroup>
        <inkml:traceGroup>
          <inkml:annotationXML>
            <emma:emma xmlns:emma="http://www.w3.org/2003/04/emma" version="1.0">
              <emma:interpretation id="{173609E4-95AE-440E-8375-591C2A0D2BEA}" emma:medium="tactile" emma:mode="ink">
                <msink:context xmlns:msink="http://schemas.microsoft.com/ink/2010/main" type="inkWord" rotatedBoundingBox="7211,3792 7980,3722 8143,5512 7374,5582"/>
              </emma:interpretation>
              <emma:one-of disjunction-type="recognition" id="oneOf5">
                <emma:interpretation id="interp25" emma:lang="en-IN" emma:confidence="0">
                  <emma:literal>of</emma:literal>
                </emma:interpretation>
                <emma:interpretation id="interp26" emma:lang="en-IN" emma:confidence="0">
                  <emma:literal>off</emma:literal>
                </emma:interpretation>
                <emma:interpretation id="interp27" emma:lang="en-IN" emma:confidence="0">
                  <emma:literal>If</emma:literal>
                </emma:interpretation>
                <emma:interpretation id="interp28" emma:lang="en-IN" emma:confidence="0">
                  <emma:literal>if</emma:literal>
                </emma:interpretation>
                <emma:interpretation id="interp29" emma:lang="en-IN" emma:confidence="0">
                  <emma:literal>Of</emma:literal>
                </emma:interpretation>
              </emma:one-of>
            </emma:emma>
          </inkml:annotationXML>
          <inkml:trace contextRef="#ctx0" brushRef="#br0" timeOffset="10905.8149">6035 2512 79 0,'15'7'82'0,"-8"5"-3"15,-4 0-4-15,-3 2-1 16,-49 7-62-16,36 0-13 0,-3 6 2 16,0 1 2-16,2 5 0 15,-2-4-1-15,5 0-2 16,-1-2-1-16,7-7 0 16,5-6-1-16,0-14 1 0,7 9-1 15,6-9 0-15,1-11 0 16,2-5 0-16,2-5 1 15,-4-6 0-15,-1-3 1 16,-3-8-1-16,-4-2 1 0,-6-9 2 16,0-2 0-16,-8-7 0 15,0-5 0-15,3-6-1 16,-1-2 1-16,2 2 0 16,4-3-1-16,0 10 0 0,11 4-1 15,0 7 0-15,4 9 0 16,-2 8 0-16,3 9 0 15,4 8 0-15,2 9-1 0,-1 6 1 16,1 2 0-16,0 10-1 16,3 11 1-16,-1 8-1 15,-2 14 1-15,-4 7-1 16,-2 16 1-16,-4 11 0 0,-5 13 1 16,-6 6 0-16,-1 9 0 15,-3 9 2-15,-7 3-1 16,0 5 0-16,-4-1 0 15,4-2 0-15,3-4-1 0,-2-8 0 16,6-6-1-16,3-17-1 16,0-12 1-16,6-17 0 15,9-15 1-15,6-15-1 0,4-16 1 16,5-11-1-16,6-13 1 16,0-16-1-16,6-8-1 15,-2-11 1-15,-4-5 0 16,-1-8 0-16,-9-4 0 15,-6-2 0-15,-9-2 0 0,-7 1 0 16,-4 0 0-16,-7 6-1 16,-8 4 0-16,-8 11-1 15,-2 9 1-15,-7 9 1 16,-3 14 0-16,-3 6 2 0,-2 11 1 16,5 0 0-16,-1 11 2 15,8-1-1-15,4-1 1 16,10-2-2-16,14-7 0 0,0 0 0 15,0 0-2-15,26-3-1 16,1-10-4-16,7-1-5 16,9-8-11-16,6-7-40 15,8 4-17-15,2-4-7 0,0-3-6 16,-1-2 0-16</inkml:trace>
        </inkml:traceGroup>
        <inkml:traceGroup>
          <inkml:annotationXML>
            <emma:emma xmlns:emma="http://www.w3.org/2003/04/emma" version="1.0">
              <emma:interpretation id="{862DF4A0-C7C6-47A4-8C17-C2C0C1D0D0D0}" emma:medium="tactile" emma:mode="ink">
                <msink:context xmlns:msink="http://schemas.microsoft.com/ink/2010/main" type="inkWord" rotatedBoundingBox="8673,3797 11069,3579 11159,4578 8763,4796"/>
              </emma:interpretation>
              <emma:one-of disjunction-type="recognition" id="oneOf6">
                <emma:interpretation id="interp30" emma:lang="en-IN" emma:confidence="0">
                  <emma:literal>use</emma:literal>
                </emma:interpretation>
                <emma:interpretation id="interp31" emma:lang="en-IN" emma:confidence="0">
                  <emma:literal>Use</emma:literal>
                </emma:interpretation>
                <emma:interpretation id="interp32" emma:lang="en-IN" emma:confidence="0">
                  <emma:literal>user</emma:literal>
                </emma:interpretation>
                <emma:interpretation id="interp33" emma:lang="en-IN" emma:confidence="0">
                  <emma:literal>User</emma:literal>
                </emma:interpretation>
                <emma:interpretation id="interp34" emma:lang="en-IN" emma:confidence="0">
                  <emma:literal>used</emma:literal>
                </emma:interpretation>
              </emma:one-of>
            </emma:emma>
          </inkml:annotationXML>
          <inkml:trace contextRef="#ctx0" brushRef="#br0" timeOffset="11411.7862">7439 1889 23 0,'11'10'89'0,"-11"-10"-3"0,0 18-4 16,0-3-5-16,-5 0-1 15,-1 3-73-15,-2 11-3 16,3 12-1-16,1 8 2 16,-3 12-1-16,-1 11 0 0,0 8 0 15,0 6 0-15,-4 4 0 16,5-5 2-16,2-6-2 16,3-8 0-16,2-16 2 15,6-10-1-15,7-12 1 0,9-18 0 16,11-15 1-16,2-6-1 15,11-14 0-15,1-9 0 16,2-8 0-16,1-6-1 16,-3-3 1-16,0-5-2 0,-4-2 1 15,-10-1-1-15,1-4 0 16,-8-3 0-16,-1-3-1 16,-5-5 1-16,-3-1 0 0,-3-1-1 15,-1 4 0-15,-6 4 0 16,-3 8 1-16,-3 7 0 15,-1 11 0-15,-1 8-1 16,-7 9 0-16,8 20-4 0,-27-4-4 16,11 17-11-16,-4 14-43 15,-3 10-16-15,1 6-7 16,2 4-5-16,7 1 1 16</inkml:trace>
          <inkml:trace contextRef="#ctx0" brushRef="#br0" timeOffset="12298.8828">8402 2100 7 0,'31'-12'84'0,"-4"2"-2"16,-7 0-3-16,-6 1-4 15,1 3-3-15,-15 6-72 16,11-14-1-16,-11 14-1 0,0 0-3 16,0 0 1-16,-17 0 0 15,-5 11 0-15,-3 6 2 16,-5 0 1-16,-2 6 2 16,1 0 1-16,-2 5 4 0,8-5 0 15,5 4-1-15,11-2-1 16,0 2-1-16,9 2-1 15,2 0 0-15,9 1-1 0,4 5 0 16,-2-2-1-16,6 2 0 16,0-1 0-16,-3 0 1 15,-4-2-1-15,0-2 1 16,-4-4 0-16,-7-3 1 0,-1-3 0 16,-1-4 1-16,-14-4 0 15,-1-4 1-15,-7-4-1 16,-2-4 0-16,-3-1-3 15,-1-11-1-15,5-3-4 0,0-9-6 16,12 1-11-16,-3-5-18 16,13-1-8-16,0 2-3 15,4 0 0-15,3 5 2 0,13 3 6 16,-9 3 8-16,11 5 16 16,10 3 22-16,-6 4 12 15,8 4 7-15,-5-1 4 16,6 1-1-16,-2 0 3 0,9 0 0 15,-2 0 1-15,-1 0-3 16,4-3-1-16,4-1-3 16,6-7-3-16,0-2-4 15,5-5-5-15,-3-5-4 0,2-2-3 16,-6-4-1-16,6-1-2 16,-7 0 0-16,-5 1 0 15,-5-4 1-15,-10 7 2 16,0 3-1-16,-13 3 5 0,4 1 0 15,-15 3 2-15,-2 4 0 16,-2 12 0-16,-2-14-1 16,2 14-1-16,-23 0-3 0,3 7-1 15,-4 9-2-15,-3 4 0 16,-3 8-1-16,0 6 0 16,-5 5 1-16,4 5 0 15,1 2 1-15,5-2 1 0,7-2 2 16,5-3 0-16,12-7 2 15,5-8-1-15,19-9 1 16,15-14 0-16,13-6-1 16,15-16-2-16,8-13-5 0,14-5-6 15,-1-8-12-15,7-13-39 16,-2 12-26-16,-11 0-2 16,-11 6-7-16,-15 5-4 0</inkml:trace>
        </inkml:traceGroup>
      </inkml:traceGroup>
    </inkml:traceGroup>
    <inkml:traceGroup>
      <inkml:annotationXML>
        <emma:emma xmlns:emma="http://www.w3.org/2003/04/emma" version="1.0">
          <emma:interpretation id="{2B7B0B3F-4BE5-4EC8-804F-4EE4DFE092C6}" emma:medium="tactile" emma:mode="ink">
            <msink:context xmlns:msink="http://schemas.microsoft.com/ink/2010/main" type="paragraph" rotatedBoundingBox="1221,6380 16494,5438 16758,9716 1485,106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1770B9-CE62-4782-A896-C5E9330FFD15}" emma:medium="tactile" emma:mode="ink">
              <msink:context xmlns:msink="http://schemas.microsoft.com/ink/2010/main" type="inkBullet" rotatedBoundingBox="1284,7401 1663,7378 1687,7765 1308,7789"/>
            </emma:interpretation>
            <emma:one-of disjunction-type="recognition" id="oneOf7">
              <emma:interpretation id="interp35" emma:lang="en-IN" emma:confidence="0">
                <emma:literal>8</emma:literal>
              </emma:interpretation>
              <emma:interpretation id="interp36" emma:lang="en-IN" emma:confidence="0">
                <emma:literal>o</emma:literal>
              </emma:interpretation>
              <emma:interpretation id="interp37" emma:lang="en-IN" emma:confidence="0">
                <emma:literal>9</emma:literal>
              </emma:interpretation>
              <emma:interpretation id="interp38" emma:lang="en-IN" emma:confidence="0">
                <emma:literal>O</emma:literal>
              </emma:interpretation>
              <emma:interpretation id="interp39" emma:lang="en-IN" emma:confidence="0">
                <emma:literal>°</emma:literal>
              </emma:interpretation>
            </emma:one-of>
          </emma:emma>
        </inkml:annotationXML>
        <inkml:trace contextRef="#ctx0" brushRef="#br0" timeOffset="13584.2033">53 5846 16 0,'-19'-23'76'0,"-1"-5"3"16,0-3-4-16,1 1-5 15,3 2-45-15,1 4-10 16,7 3-5-16,0 8-3 16,4 0-3-16,4 13-1 0,0 0 0 15,-11 0-2-15,8 13 0 16,3 2 0-16,0 4 0 16,4-1 2-16,7-5 0 15,7-4 0-15,7-9 1 0,11-6-1 16,5-14 0-16,3-6 0 15,4-8-1-15,-6-2 0 16,1-1-2-16,-15 4 0 16,-7 3 0-16,-16 7 0 0,-6 6 0 15,-18 7 0-15,-10 8-1 16,-3 2 1-16,-15 9-4 16,5 7-4-16,-5 1-8 15,4 1-32-15,13 8-27 0,-3-3-5 16,5-4-6-16,5-5 2 15</inkml:trace>
      </inkml:traceGroup>
      <inkml:traceGroup>
        <inkml:annotationXML>
          <emma:emma xmlns:emma="http://www.w3.org/2003/04/emma" version="1.0">
            <emma:interpretation id="{466E42B2-7960-4029-BD9F-ABBB1AEA7F6D}" emma:medium="tactile" emma:mode="ink">
              <msink:context xmlns:msink="http://schemas.microsoft.com/ink/2010/main" type="line" rotatedBoundingBox="2967,6272 14292,5574 14464,8355 3138,9053"/>
            </emma:interpretation>
          </emma:emma>
        </inkml:annotationXML>
        <inkml:traceGroup>
          <inkml:annotationXML>
            <emma:emma xmlns:emma="http://www.w3.org/2003/04/emma" version="1.0">
              <emma:interpretation id="{4A8D2C57-E7C7-492D-A1B5-2AA44D0D3CEF}" emma:medium="tactile" emma:mode="ink">
                <msink:context xmlns:msink="http://schemas.microsoft.com/ink/2010/main" type="inkWord" rotatedBoundingBox="2967,6272 14292,5574 14464,8355 3138,9053"/>
              </emma:interpretation>
              <emma:one-of disjunction-type="recognition" id="oneOf8">
                <emma:interpretation id="interp40" emma:lang="en-IN" emma:confidence="0">
                  <emma:literal>Bits-afforce</emma:literal>
                </emma:interpretation>
                <emma:interpretation id="interp41" emma:lang="en-IN" emma:confidence="0">
                  <emma:literal>Bits&amp; -a-piece</emma:literal>
                </emma:interpretation>
                <emma:interpretation id="interp42" emma:lang="en-IN" emma:confidence="0">
                  <emma:literal>Bits-apiece</emma:literal>
                </emma:interpretation>
                <emma:interpretation id="interp43" emma:lang="en-IN" emma:confidence="0">
                  <emma:literal>Bits-affaire</emma:literal>
                </emma:interpretation>
                <emma:interpretation id="interp44" emma:lang="en-IN" emma:confidence="0">
                  <emma:literal>Bits-spree</emma:literal>
                </emma:interpretation>
              </emma:one-of>
            </emma:emma>
          </inkml:annotationXML>
          <inkml:trace contextRef="#ctx0" brushRef="#br0" timeOffset="16339.887">5455 5160 12 0,'0'0'85'0,"-16"18"-1"16,16-18-4-16,10 0-5 0,11 0-3 16,7-7-75-16,9 5-10 15,5-4-28-15,7 2-32 16,13-1-6-16,0-1-3 15,2-1-4-15</inkml:trace>
          <inkml:trace contextRef="#ctx0" brushRef="#br0" timeOffset="16864.0918">7092 5219 30 0,'11'-9'78'15,"-11"-3"-2"-15,-7-4-1 16,-5-5-5-16,-8 6-50 16,-4-1-12-16,-10 0-4 0,-2 3-3 15,-8 2-3-15,-9 4-2 16,-10 3 0-16,-2 4 0 15,-4 2 0-15,-4 7 2 0,1 6 1 16,-3 6 3-16,4 4 1 16,0 6 2-16,11 0-1 15,0 7 1-15,11 0 0 16,12-5-1-16,11-1-1 0,18-8-1 16,8-5 0-16,24-12-2 15,15-3 2-15,12-4-2 16,2-4 1-16,11-5-1 0,-8-2 0 15,5-1 0-15,-8-2 0 16,-5 7 1-16,-9-1 0 16,-4 6 1-16,-3-2 0 15,-7 4-1-15,0 2 1 0,-8 7-1 16,2 5 1-16,-3-1 0 16,0 1-1-16,-1-2 0 15,5 4 0-15,3-8-1 16,4-2-6-16,4-3-8 0,9-3-29 15,-7 2-29-15,16-10-6 16,4-3-5-16,1-4 0 16</inkml:trace>
          <inkml:trace contextRef="#ctx0" brushRef="#br0" timeOffset="21917.7622">7155 5103 40 0,'0'0'52'0,"0"0"-16"0,0 0-9 16,-5 6-13-16,5-6-6 15,0 0-3-15,0 18-1 16,0-6 1-16,-2 3 0 0,-3 4 1 16,1-1-1-16,-11 4 1 15,2 1 0-15,-10 6-2 16,-4 3-1-16,-8-3 2 0,-2 3 0 16,-5-9 2-16,-3 4 1 15,-5-10-2-15,-9 4 3 16,4-12-1-16,3-4 0 15,-5-5-2-15,2 0-2 16,6-4-2-16,1-5 1 0,2-2-1 16,15-4 0-16,-1-5-1 15,14-6 1-15,4-4-1 16,12-8-1-16,2-5 1 0,15-8-1 16,11-3 0-16,3-11 0 15,13-4-1-15,-2-1 0 16,15-4 0-16,0-1 0 0,8-1 0 15,-3-3 0-15,2 4 1 16,-2 4 0-16,-3 3 0 16,-4 5 0-16,-11 2 1 15,-9 7 0-15,-9 4 1 0,-6 7 0 16,-11 4 0-16,-7 4 0 16,-4 5 1-16,-14 9-1 15,-5 2 0-15,-5 9-1 16,0 5 0-16,-6 5-1 0,-3 3 0 15,-2 15-1-15,4 6 0 16,-8 7 1-16,7 12-1 16,-6 3 1-16,1 13-1 15,3-2 1-15,5 16 0 0,5 3 1 16,8 3 1-16,3 5-1 16,17 2 0-16,7 1 2 15,17 0-1-15,10 3-1 16,9-2-2-16,5 1-6 0,2 1-7 15,2-3-9-15,-2 3-7 16,0-3-4-16,-11-3 0 16,-1-4-1-16,-10-9 5 0,-4-10 6 15,-6-8 10-15,-8-10 10 16,-2-6-2-16,2-4-22 16,-8-13-7-16</inkml:trace>
          <inkml:trace contextRef="#ctx0" brushRef="#br0" timeOffset="17429.8421">9003 4286 53 0,'9'-35'77'15,"-1"3"-2"-15,-4 8-4 0,-3-2-36 16,3 12-17-16,-4 14-6 16,0 0-5-16,0 0-2 15,-1 17-2-15,-12 18-2 16,-5 9 0-16,-7 22-1 0,-6 16 2 16,-13 23 0-16,-6 16 1 15,-14 17-1-15,-2 7 1 16,-10 11 0-16,-2 11 1 15,-1-1-1-15,-7-2 1 0,-1-1-2 16,4-6-1-16,-5-9-3 16,5 1-3-16,-2-16-3 15,3-15-5-15,4-15-7 16,11-17-18-16,4-21-33 0,15-19-6 16,7-21-2-16,16-19 5 15</inkml:trace>
          <inkml:trace contextRef="#ctx0" brushRef="#br0" timeOffset="17073.0776">7699 5138 66 0,'0'10'80'0,"0"-10"-4"0,0 0-4 15,0 0-3-15,23 0-62 16,4 0-6-16,6-3-12 16,10-3-24-16,3-3-34 0,12 0-6 15,3-4-5-15,2-2-1 16</inkml:trace>
          <inkml:trace contextRef="#ctx0" brushRef="#br0" timeOffset="18067.654">8521 5171 56 0,'69'-39'65'0,"2"3"2"16,1 2-2-16,7 6-52 16,-6 6-3-16,8 5 0 0,-5 5-2 15,0 5 1-15,-9 4-4 16,-7 3-3-16,-6 0-1 16,-11 9 0-16,-4 4-1 15,-18 9 0-15,-9 1 0 0,-8 9 0 16,-6-1 1-16,-20 8 1 15,-7 1 1-15,-14 3 2 16,-12 2 0-16,-10-4 0 16,-4-1 1-16,-6-5 0 0,2 0 0 15,-1-8-2-15,5-2-1 16,4-6-2-16,16-4-2 16,3-7-1-16,14-1-2 15,9-6-1-15,7-1-2 0,16 0 1 16,3-16-1-16,18 1 2 15,7-5-1-15,17-2 2 16,4-11 1-16,17 1 1 0,1-6 2 16,11 2 1-16,5-4 2 15,0 3 0-15,7 1 1 16,-7 1 2-16,3 8 0 16,-11-1 0-16,5 8 0 0,-11 1 1 15,-10 3-2-15,-4 4 0 16,-11 6-1-16,2 1-1 15,-10 7 0-15,-7-2-1 16,-5 2-2-16,-6 6 1 0,-9 3-1 16,-9 9 1-16,-2-3-1 15,-13 7 1-15,-4-2-1 16,-6 3-1-16,-8-4-6 0,9 1-16 16,1-1-32-16,5-9-17 15,18-12-5-15,-11 5-5 16</inkml:trace>
          <inkml:trace contextRef="#ctx0" brushRef="#br0" timeOffset="18236.8612">9876 4916 37 0,'0'-33'81'0,"1"1"-2"16,-1 2-3-16,1 6-5 15,-1 0-54-15,3 9-11 16,0 3-11-16,6 2-24 15,10 9-40-15,-2-3-7 0,5 3-5 16,0 0-3-16</inkml:trace>
          <inkml:trace contextRef="#ctx0" brushRef="#br0" timeOffset="18673.3164">10235 4970 62 0,'13'16'68'15,"9"-5"-17"-15,-2-4-12 0,8-1-10 16,0-4-9-16,6-1-7 16,1-1-7-16,-2-1-4 15,3-8 0-15,-2 1-2 16,-1-5-2-16,-6-4 2 0,-1 0 0 16,-6-1 3-16,-2-3 2 15,-4 1 1-15,-6 0 1 16,-3 2 0-16,-5 1 1 0,0 4-2 15,-9 6 0-15,-3 1-2 16,-10 4 0-16,0 2-1 16,-11 11-1-16,0 6 1 15,-7 7 0-15,-2 4 0 0,-3 6 0 16,0 1 0-16,4 5 1 16,3-3-1-16,9 0 1 15,7-5 0-15,7-5 2 16,11-3 0-16,7-7 1 0,17-4 1 15,8-4-1-15,10-3 0 16,10-5-1-16,5-1-1 16,7-1-4-16,-3-8-4 0,5 1-4 15,-6-5-7-15,-1 0-16 16,-6 4-27-16,-12-3-22 16,-2 0-6-16,-1-1-1 15</inkml:trace>
          <inkml:trace contextRef="#ctx0" brushRef="#br0" timeOffset="19493.8949">11668 4706 36 0,'0'0'77'0,"0"0"-2"16,-17-3-3-16,-2 3-3 15,-16 0-59-15,6 3-4 16,-10 11-1-16,-3 2-2 16,-11 7 0-16,-2 5-1 0,-7 8 0 15,-2 4 0-15,-1 3-1 16,1 1 1-16,8 1-1 15,5-2-1-15,10-4 3 0,13-4-2 16,12-8 1-16,15-6 1 16,6-6 0-16,21-6 0 15,10-4 1-15,11-3-1 16,6-2 0-16,9 2 0 0,2-4-2 16,9-5-1-16,-1-2-1 15,6-3 0-15,4-3-2 16,4-3 0-16,2-4-1 15,2-3-2-15,-3-2 1 0,3-3 0 16,-3 1 3-16,-1-3-2 16,-7 4 3-16,-9 0 0 15,-7 2 2-15,-10 1-1 0,-4 4 2 16,-14-1-1-16,-5 3 1 16,-14 1-1-16,-4 1 0 15,-7 0-1-15,-5 1 2 16,-7 1-2-16,-7 1 0 0,-7 2 0 15,-6 4 0-15,-2-1 0 16,-9 6 0-16,1 3 1 16,-8 3 1-16,-2 9 0 0,-5 9 1 15,-3 6 0-15,-3 6 2 16,-2 9 0-16,1 1 0 16,0 1 0-16,8 1 0 15,4-3 0-15,11-2 0 16,9-6-1-16,16-4 0 0,10-5 0 15,16-3-1-15,16-4 0 16,9-1 0-16,16-4-1 16,6-3 0-16,10-4 0 0,9-2-1 15,2-3 0-15,0-1 0 16,0 0-1-16,-2-6 1 16,-5-1-2-16,-2-3-1 0,-6-1-3 15,-5-2-4-15,-6 3-3 16,-9 0-5-16,-1 0-9 15,-10 4-23-15,-15-1-30 16,3 6-3-16,-10-2-2 16,-15 3 4-16</inkml:trace>
          <inkml:trace contextRef="#ctx0" brushRef="#br0" timeOffset="13992.4253">2316 5324 20 0,'17'22'80'16,"-7"3"1"-16,-10 1-3 0,-4 2-4 16,-10-38-26-16,-6 46-40 15,-5 15-2-15,-7 10 0 16,-3 3 0-16,-10 3-2 16,-2 8-1-16,-6-4-1 0,-3 2-3 15,-2-4-3-15,6-7-3 16,-6-3-5-16,16-11-9 15,-1-7-14-15,11-17-20 0,15-2-22 16,2-16-3-16,15-6-2 16</inkml:trace>
          <inkml:trace contextRef="#ctx0" brushRef="#br0" timeOffset="14626.0116">1806 5780 12 0,'25'-63'51'0,"-3"1"-17"0,5-1-4 15,4 3-3-15,4-8-1 16,0 5-4-16,4-1-3 16,1 3-5-16,3 2-2 15,12-2-1-15,-2 3-3 0,13 2-4 16,-6 7-2-16,15 1 0 16,3 5-1-16,-1 1-1 15,0 9 0-15,-8 8 1 16,-2 7 1-16,-15 10 0 15,-1 6 1-15,-13 6 2 16,-14 15 0-16,-7 8 1 0,-9 12 0 16,-6 7 0-16,-5 5 0 15,-16 14 0-15,-6-1-2 16,-14 11-1-16,-10 2-1 0,-12 1 0 16,-12-2 0-16,-4-9 2 15,-1-3 1-15,4-17 1 16,3-1 0-16,11-20 2 0,9-10-2 15,16-10 0-15,12-6 0 16,8-6-4-16,14-10-1 16,9-2-1-16,12 0 1 15,14-1-1-15,3 1 0 0,13 4 0 16,6 4 0-16,2 7 1 16,5 3-1-16,-3 8 0 15,-1 8 1-15,-3 5-1 16,1 9 0-16,-16 1 0 15,-4 3 0-15,-5 6-1 0,-12 0 1 16,-13 3-1-16,-7 0 0 16,-12 2 1-16,-17-7 1 15,-16-1 0-15,-13-2 2 0,-14-6 1 16,-9-7 2-16,-5-5 0 16,-6-5 0-16,-2-5-1 15,4-6 0-15,2-1-3 16,5-4-2-16,13-3-5 0,6-4-4 15,14 2-6-15,7-4-16 16,14 1-23-16,12 8-22 16,17 4-5-16,2-20-4 0</inkml:trace>
          <inkml:trace contextRef="#ctx0" brushRef="#br0" timeOffset="14895.8674">3000 5515 56 0,'84'-32'70'16,"-3"9"-1"-16,-4 5-23 0,-10 5-14 15,-5 7-11-15,-14 7-10 16,-6 4-4-16,-17 12-1 16,-11 10 1-16,-14 7-1 0,-16 9 1 15,-15 7 1-15,-7 5 0 16,-7 1-1-16,-2-3-1 15,0-1-1-15,3-11-5 16,9-2-6-16,7-15-5 0,16-8-19 16,8-2-35-16,4-14-9 15,8-10-6-15,12-17-1 16</inkml:trace>
          <inkml:trace contextRef="#ctx0" brushRef="#br0" timeOffset="15243.1194">4245 4534 31 0,'33'-6'79'15,"-3"6"-3"-15,-1 6-3 16,-11 10-2-16,-4 1-54 0,-9 20-12 16,-5 18 0-16,-7 12-1 15,-14 15 1-15,-10 12-1 16,-13 3-1-16,-8 13 0 0,-11 3-1 16,0 3 1-16,-1-11-1 15,1-7-2-15,13-10-3 16,5-17-3-16,9-11-7 15,13-19-18-15,17-6-34 0,2-23-11 16,4-12-3-16,8-4-2 16</inkml:trace>
          <inkml:trace contextRef="#ctx0" brushRef="#br0" timeOffset="15765.949">3700 5468 73 0,'-20'-4'74'0,"1"-2"-1"16,9 3-5-16,10 3-43 16,0 0-8-16,0-18-7 15,16 9-4-15,18-4-1 0,5-5 0 16,15-3 0-16,6-4 0 16,11 0 0-16,4-4-1 15,8 2-1-15,-1-2-1 16,0 1 1-16,-7 0-3 0,-4 4-2 15,-4 2 2-15,-15 0-1 16,-1 3 1-16,-12 2-1 16,-12 5 1-16,-7 2 0 15,-11 4 0-15,-9 6 0 16,0 0 1-16,-12 9 0 0,-11 7 1 16,-3 5-1-16,-8 4 1 15,2 7-1-15,-2-2 1 0,5 7-2 16,1-1 1-16,8-3-1 15,10 3 0-15,2-6-1 16,8 5 1-16,-1-7 1 16,12 4-1-16,-5-4 0 0,8-1 1 15,-6 3 0-15,-3-3 1 16,-4 0 0-16,-1-3 1 16,-8-2 1-16,-12-2 1 0,-5-4 0 15,-9-2 1 1,-5-4-1-16,-7-3 0 0,0-1-3 15,-1-6-4-15,5 2-6 16,-3-2-12-16,10-7-41 16,7 3-16-16,2-2-7 0,8-4-4 15,0-2 0-15</inkml:trace>
          <inkml:trace contextRef="#ctx0" brushRef="#br0" timeOffset="15995.2827">3592 4941 6 0,'-17'-8'83'0,"5"4"1"0,12 4-8 16,-12-12-9-16,12-8-13 15,0 20-105-15,17 1-23 16,5 1-6-16,7 0-4 0,6-2 3 16</inkml:trace>
        </inkml:traceGroup>
      </inkml:traceGroup>
      <inkml:traceGroup>
        <inkml:annotationXML>
          <emma:emma xmlns:emma="http://www.w3.org/2003/04/emma" version="1.0">
            <emma:interpretation id="{C0EAA2E8-AFA8-46A9-A76A-4C1875D53D68}" emma:medium="tactile" emma:mode="ink">
              <msink:context xmlns:msink="http://schemas.microsoft.com/ink/2010/main" type="line" rotatedBoundingBox="10464,7984 16580,7411 16781,9552 10664,10125"/>
            </emma:interpretation>
          </emma:emma>
        </inkml:annotationXML>
        <inkml:traceGroup>
          <inkml:annotationXML>
            <emma:emma xmlns:emma="http://www.w3.org/2003/04/emma" version="1.0">
              <emma:interpretation id="{C2BF5A56-8534-47E5-B18D-F045C272E23E}" emma:medium="tactile" emma:mode="ink">
                <msink:context xmlns:msink="http://schemas.microsoft.com/ink/2010/main" type="inkWord" rotatedBoundingBox="10464,7984 16580,7411 16781,9552 10664,10125"/>
              </emma:interpretation>
              <emma:one-of disjunction-type="recognition" id="oneOf9">
                <emma:interpretation id="interp45" emma:lang="en-IN" emma:confidence="0">
                  <emma:literal>upgrade.</emma:literal>
                </emma:interpretation>
                <emma:interpretation id="interp46" emma:lang="en-IN" emma:confidence="0">
                  <emma:literal>upgrade,</emma:literal>
                </emma:interpretation>
                <emma:interpretation id="interp47" emma:lang="en-IN" emma:confidence="0">
                  <emma:literal>upgrade:</emma:literal>
                </emma:interpretation>
                <emma:interpretation id="interp48" emma:lang="en-IN" emma:confidence="0">
                  <emma:literal>upgrade</emma:literal>
                </emma:interpretation>
                <emma:interpretation id="interp49" emma:lang="en-IN" emma:confidence="0">
                  <emma:literal>upgrade"</emma:literal>
                </emma:interpretation>
              </emma:one-of>
            </emma:emma>
          </inkml:annotationXML>
          <inkml:trace contextRef="#ctx0" brushRef="#br0" timeOffset="23757.9444">9387 6444 61 0,'18'-13'80'16,"-18"13"-1"-16,7-12-5 16,-7 12-3-16,0-15-64 15,0 15-1-15,0 0-1 0,0 0-2 16,0 0-1-16,0 0-1 15,0 12-1-15,-6 5 1 16,-7 9 0-16,-5 4 0 16,-3 9 1-16,-7 5 0 0,0 5 0 15,-2 2 0-15,2 2-1 16,1-3 1-16,6-3-1 16,5-4-1-16,6-4 0 15,4-5-1-15,6-8-1 0,5-4 1 16,6-9 0-16,7-7-1 15,7-6 1-15,3-4-1 16,5-13 0-16,11-8-2 0,5-7-3 16,4-4-1-16,4-4-3 15,-2-3-1-15,5-3-1 16,-9-1 1-16,3-1 0 16,-13 3 3-16,5 2 2 0,-14 7 2 15,4 4 5-15,-4 7 1 16,-8 5 3-16,2 7 0 15,-11 6 1-15,-1 7 1 0,-14 0 0 16,0 22 1 0,-13 5-3-16,-12 6 1 0,-4 7-1 15,-6 4-1-15,-2 3-1 16,-2 1-1-16,2 0 0 0,7-6 0 16,2-3-1-16,8-10 1 15,4-1-1-15,10-10 1 16,6-2-1-16,0-16-2 15,22 10-3-15,-2-9-8 0,9-7-25 16,10 1-30-16,3-11-4 16,5-4-5-16,1-6 4 15</inkml:trace>
          <inkml:trace contextRef="#ctx0" brushRef="#br0" timeOffset="24113.7213">10789 5889 28 0,'0'0'71'0,"0"0"1"16,2 8-3-16,-7 7-3 15,-8 16-52-15,-8 3-7 16,-8 14-1-16,-5 13 1 0,-8 14-1 15,-11 14 0-15,-11 12-1 16,-5 13-1-16,-10 11 0 16,-8 11 0-16,-5 5-2 15,-4 3-1-15,1 2-1 16,-1-7-2-16,1-4-2 0,9-6 0 16,3-16-2-16,10-14 0 15,12-19-1-15,8-19-2 0,10-14-9 16,10-14-14-16,9-23-18 15,6-11-4-15,12-17 1 16,2-10 0-16,4-16 3 16</inkml:trace>
          <inkml:trace contextRef="#ctx0" brushRef="#br0" timeOffset="24471.7681">9835 6865 4 0,'61'-78'28'15,"2"7"6"-15,1 9 4 16,3 7 1-16,-4 5-2 0,8 9-5 16,-4 5-5-16,-4 8-7 15,3 8-4-15,-8 5-3 16,-1 6-1-16,-4 6-2 16,-1 3 0-16,-5 6 0 0,-10 8-3 15,2 3-2-15,-13 8-1 16,-2 2-2-16,-11 4 0 15,-3 5-1-15,-10 1 0 16,-11 0 0-16,-11 5-1 0,-11-5 1 16,-9 4-1-16,-11-5 0 15,-8 1 0-15,-11-9 0 16,-6 0 0-16,-1-7 1 16,4-5-1-16,4-7 0 0,5-4-4 15,13-5-8-15,7-2-16 16,15-6-19-16,7-5-22 15,24 13-6-15,-8-21-2 16</inkml:trace>
          <inkml:trace contextRef="#ctx0" brushRef="#br0" timeOffset="26285.6008">11476 6612 64 0,'15'-9'82'0,"-4"-6"-4"15,-4 0-3-15,-3-1-5 16,-4-2-62-16,0 5-4 15,0 2-2-15,0 11-2 0,-11-21-3 16,11 21 0-16,-21-18-1 16,6 13 1-16,-3 0-1 15,1 2 3-15,1 3-1 16,-3-1 4-16,2 1 0 0,1 0 2 16,16 0-1-16,-19 0 1 15,19 0-1-15,-12 0 2 16,12 0-3-16,0 0 0 15,0 0 0-15,0 0-2 0,0 0 1 16,0 0-1-16,0 0 0 16,0 0 0-16,0 0 0 15,0 0 0-15,0 0 0 0,0 0 1 16,0 0-1-16,0 0 0 16,0 0 0-16,0 0 1 15,0 0-1-15,0 0 0 16,0 0 0-16,0 0 0 0,-15-1 0 15,15 1 0-15,-12 0 0 16,12 0 0-16,-14-2 0 16,14 2 0-16,-12 0 0 15,12 0 0-15,0 0 1 0,0 0-1 16,0 0 0-16,-12 2 1 16,12-2-1-16,0 0 0 15,0 0 0-15,0 0 1 0,0 0-2 16,0 0 1-16,0 0 0 15,0 0 0-15,0 0 0 16,0 0 0-16,0 0 0 16,0 0 0-16,0 0 0 0,0 0 0 15,0 0 1-15,0 0-1 16,0 0 2-16,0 0-1 16,0 0 0-16,0 0 1 15,0 0-1-15,0 0 1 0,0 0-1 16,0 0 0-16,0 0 0 15,0 0 0-15,0 0-1 16,0 0 0-16,-9-6 0 16,9 6 0-16,0 0 0 0,0 0 0 15,0 0 0-15,-13-3 0 16,13 3 1-16,0 0 0 16,-11-1-1-16,11 1 1 0,0 0-1 15,-18 0 0-15,18 0 1 16,-20 2-1-16,10 4 0 15,-7 0 0-15,4 1 0 16,-3 3 0-16,-1 0 0 0,0 2 0 16,1 3 0-16,2-2 0 15,3 0 0-15,0-1 0 16,4 2 0-16,7-14 0 16,-2 19 0-16,2-19 0 0,12 9 0 15,7-9 0-15,2 0 0 16,6 0-1-16,4 0 0 15,2-7 1-15,1 1-1 16,2-2 0-16,-1 1 0 0,1-2 0 16,-4 0 1-16,-2 0 0 15,-5 2-1-15,-2-2 2 16,-6 4-1-16,-3 1 0 16,-14 4 0-16,17-2 0 0,-17 2 0 15,0 0 1-15,0 11 0 16,-5 2 0-16,-5 8 0 15,-4 5 1-15,-4 7 0 16,-7 10 1-16,-3 6-1 0,-6 13 2 16,2 7-1-16,-4 8 0 15,1 7-1-15,-1 6 2 16,-5 5-4-16,4 5 0 16,-9 1-3-16,-3-3 1 0,-10 1-1 15,-11-5 1-15,-5-7 0 16,-8-7 1-16,-4-10 1 15,1-14 2-15,5-7 2 0,6-15-2 16,8-10 1-16,12-12 0 16,10-11-1-16,11-3-1 15,11-18-1-15,11-6 0 16,3-10-2-16,9-7 0 0,7-7 0 16,10-4 1-16,7-3-1 15,11-5 1-15,8-1 0 16,9-3 0-16,6-1 1 15,10 0 0-15,5 0 0 0,10 3 0 16,4-1 0-16,4 2 0 16,6 1 0-16,2 4 0 15,3 2-1-15,0 6 1 16,-4-4-1-16,-3 5-1 0,-3 1 0 16,-9 3 0-16,-9 2 0 15,-11 1 1-15,-8 3-1 16,-13 4 1-16,-10 5 1 0,-8 0 0 15,-11 5 1-15,-6 6 0 16,-5 1-1-16,-2 6 1 16,0 12-2-16,-25-17 1 15,8 14-2-15,-5 1 1 0,-3 2-1 16,0 2 0-16,-1 4 0 16,1 2-1-16,2 4 2 15,5 0-1-15,5 3 1 0,4 1 0 16,9 3 1-16,0 1-1 15,9-2 1-15,6 2-1 16,3 1 1-16,5 1 0 16,0-2 0-16,1 4 0 0,-1 0 0 15,-3 2 1-15,-2-1-1 16,-8-1 2-16,-3 1 1 16,-2-5 1-16,-5-1 0 15,0-3 1-15,0-3 0 0,0-13 0 16,-4 15 1-16,4-15-2 15,0 0-2-15,15 6-2 16,0-6-2-16,1 0-6 0,5-8-6 16,6 3-11-16,4-5-26 15,1-3-25-15,8 3-8 16,-1-2-4-16,7-1 3 16</inkml:trace>
          <inkml:trace contextRef="#ctx0" brushRef="#br0" timeOffset="27345.3997">12709 6728 3 0,'45'-18'63'0,"-3"-6"-1"0,-6 7-14 15,-5-2-8-15,-8 3-8 16,-6 2-9-16,-5 1-6 0,-5 1-5 16,-7 12-4-16,-7-19-2 15,-8 14 2-15,-7 1 1 16,-8 0-1-16,-10 4 2 15,-2 8 0-15,-10 5 1 0,-3 6-1 16,-3 5 1-16,-1 1-4 16,4 3-1-16,1-1-4 15,9 1-2-15,8-5-2 16,10-2 0-16,8-4-1 0,15-6 0 16,4-11 0-16,20 8 0 15,8-8 1-15,9-1 1 16,5-7 1-16,5-2 0 15,8 0 0-15,-2-1 0 0,-1 1 1 16,-4 0-1-16,-5 4 0 16,-8 1-1-16,-1 2 2 15,-9 3-1-15,-4 2 0 0,-6 6 1 16,-4 6 0-16,-6 0 0 16,1 4-1-16,-5 1 1 15,3 1 0-15,0-2-1 16,3-1 1-16,8-4-1 15,2-3-1-15,7-2 0 0,7-3-2 16,8-2 0-16,5-3-3 16,6-2 2-16,1-4 0 0,1-5 1 15,2 0-1-15,1-4 1 16,3-2 1-16,-5-4 2 16,0-1 1-16,1-8-1 15,0 2 0-15,-2-3 0 0,-5 1 0 16,0-3 0-16,-11 1 0 15,-2 2-1-15,-12 5 1 16,-6 2 1-16,-8 4 0 16,-8 6 2-16,0 13 1 0,-29-9-1 15,1 11 0-15,-8 11 1 16,-9 11 1-16,-7 6-1 16,-4 6 0-16,-3 5-1 15,-2 0 0-15,8 4-1 0,5-6-1 16,10-2 1-16,9-8-1 15,12-7 0-15,9-7-1 16,8-15 1-16,10 13 0 0,6-11 0 16,7-2 0-16,6-7 0 15,5-3-1-15,6-3 1 16,3-6 0-16,5-6-1 16,3-2 1-16,3-9-1 0,-1-5-1 15,4-3 0-15,-6-4-1 16,2-6-2-16,2-3 0 15,-3-1-1-15,2-3 0 16,-6 0 1-16,-1-1 0 16,-2 1-1-16,-4 3 3 0,-7 3 1 15,-5 5 3-15,-7 7 0 16,-8 5 3-16,-6 7-1 16,-4 10 0-16,-4 4 1 0,0 17-1 15,-12-12 0-15,-2 12-2 16,-3 15 0-16,0 8-1 15,-4 11 0-15,-9 9-1 16,1 10 0-16,-5 12 1 0,-5 8-1 16,0 5 0-16,0 4 0 15,-3 4 1-15,5-3-2 16,2-3 0-16,6-7-2 16,5-9-1-16,5-6-3 0,7-14-3 15,5-8-10-15,3-17-12 16,4-6-29-16,8-2-15 15,6-11-3-15,8 0-2 16</inkml:trace>
          <inkml:trace contextRef="#ctx0" brushRef="#br0" timeOffset="27869.9993">14401 6625 14 0,'5'17'72'16,"-5"-17"3"-16,24 5-3 15,-4-5-3-15,7-1-55 16,5-7-2-16,5-2-2 0,-2-2-3 16,3-3-3-16,-3-4-2 15,3-1-1-15,-5-1 0 16,-2-3-1-16,-1-2 1 0,-5 1-1 15,1-1 0-15,-8 0 1 16,0 3 0-16,-10 3 0 16,0 1 0-16,-8 4 0 15,-3 2 1-15,-9 6 0 0,-8 4 1 16,-3 3 0-16,-8 4 0 16,-7 8 0-16,-7 6 0 15,-4 9 0-15,-2 6 1 16,-8 2-1-16,2 5 0 0,-3 5 0 15,5-2 1-15,5-2 1 16,9-1 0-16,10-7 1 16,11-5 1-16,15-2 0 15,6-9 1-15,19-4-1 0,10-5 0 16,12-4-1-16,8-4-1 16,6 0-1-16,3-3-2 15,3-4-2-15,-2-6-4 0,-2 5-4 16,-4-4-6-1,-2 3-13-15,-8 4-36 0,-5-7-18 16,-1 2-6-16,-2-3-3 16,-1 7 1-16</inkml:trace>
          <inkml:trace contextRef="#ctx0" brushRef="#br0" timeOffset="28022.9999">15295 6592 23 0,'0'0'94'0,"0"0"-4"16,0 0-5-16,0 0-15 0,0 0-42 16,-20 0-101-16,20 0-7 15,0 0-7-15,7-16-8 16</inkml:trace>
        </inkml:traceGroup>
      </inkml:traceGroup>
    </inkml:traceGroup>
    <inkml:traceGroup>
      <inkml:annotationXML>
        <emma:emma xmlns:emma="http://www.w3.org/2003/04/emma" version="1.0">
          <emma:interpretation id="{115EFA27-A474-4B7F-A5F1-A7824E443985}" emma:medium="tactile" emma:mode="ink">
            <msink:context xmlns:msink="http://schemas.microsoft.com/ink/2010/main" type="paragraph" rotatedBoundingBox="831,10938 6362,10966 6354,12536 823,125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7BB849-0047-449A-AD0F-BD1043C1EE22}" emma:medium="tactile" emma:mode="ink">
              <msink:context xmlns:msink="http://schemas.microsoft.com/ink/2010/main" type="inkBullet" rotatedBoundingBox="827,11702 1004,11703 1003,11864 827,11864"/>
            </emma:interpretation>
            <emma:one-of disjunction-type="recognition" id="oneOf10">
              <emma:interpretation id="interp50" emma:lang="en-IN" emma:confidence="0">
                <emma:literal>a</emma:literal>
              </emma:interpretation>
              <emma:interpretation id="interp51" emma:lang="en-IN" emma:confidence="0">
                <emma:literal>E</emma:literal>
              </emma:interpretation>
              <emma:interpretation id="interp52" emma:lang="en-IN" emma:confidence="0">
                <emma:literal>&amp;</emma:literal>
              </emma:interpretation>
              <emma:interpretation id="interp53" emma:lang="en-IN" emma:confidence="0">
                <emma:literal>o</emma:literal>
              </emma:interpretation>
              <emma:interpretation id="interp54" emma:lang="en-IN" emma:confidence="0">
                <emma:literal>A</emma:literal>
              </emma:interpretation>
            </emma:one-of>
          </emma:emma>
        </inkml:annotationXML>
        <inkml:trace contextRef="#ctx0" brushRef="#br0" timeOffset="30134.8059">-563 9929 67 0,'19'-1'77'15,"-3"-2"-4"-15,1 1-1 0,-5-4-31 16,2 5-25-16,2-3-6 16,-4 3 3-16,1-5-2 15,-2-1 2-15,1-3 0 16,-12 10 0-16,19-26 1 0,-12 13 0 15,-1-2-1-15,-4 0-2 16,-1 4-2-16,-1-2-2 16,0 13-2-16,-11-19-1 15,11 19-2-15,-22-8-1 0,6 8 0 16,-1 1-1-16,1 8 0 16,0 0-1-16,1 3-1 15,3 1-1-15,3 1-2 16,0 0-4-16,6-3-3 0,3-11-3 15,1 15-6-15,-1-15-10 16,23 0-30-16,3 2-15 16,-2-5-9-16,4-6-3 0,4-2 4 15</inkml:trace>
      </inkml:traceGroup>
      <inkml:traceGroup>
        <inkml:annotationXML>
          <emma:emma xmlns:emma="http://www.w3.org/2003/04/emma" version="1.0">
            <emma:interpretation id="{7D233D01-6E01-463B-897A-88C7D560AD04}" emma:medium="tactile" emma:mode="ink">
              <msink:context xmlns:msink="http://schemas.microsoft.com/ink/2010/main" type="line" rotatedBoundingBox="2547,10946 6362,10966 6354,12536 2538,12517"/>
            </emma:interpretation>
          </emma:emma>
        </inkml:annotationXML>
        <inkml:traceGroup>
          <inkml:annotationXML>
            <emma:emma xmlns:emma="http://www.w3.org/2003/04/emma" version="1.0">
              <emma:interpretation id="{07258A89-AD5F-4D83-8F84-8664962C0213}" emma:medium="tactile" emma:mode="ink">
                <msink:context xmlns:msink="http://schemas.microsoft.com/ink/2010/main" type="inkWord" rotatedBoundingBox="2547,10946 6362,10966 6354,12536 2538,12517"/>
              </emma:interpretation>
              <emma:one-of disjunction-type="recognition" id="oneOf11">
                <emma:interpretation id="interp55" emma:lang="en-IN" emma:confidence="0">
                  <emma:literal>Data</emma:literal>
                </emma:interpretation>
                <emma:interpretation id="interp56" emma:lang="en-IN" emma:confidence="0">
                  <emma:literal>D star</emma:literal>
                </emma:interpretation>
                <emma:interpretation id="interp57" emma:lang="en-IN" emma:confidence="0">
                  <emma:literal>D stay</emma:literal>
                </emma:interpretation>
                <emma:interpretation id="interp58" emma:lang="en-IN" emma:confidence="0">
                  <emma:literal>D cta</emma:literal>
                </emma:interpretation>
                <emma:interpretation id="interp59" emma:lang="en-IN" emma:confidence="0">
                  <emma:literal>Date</emma:literal>
                </emma:interpretation>
              </emma:one-of>
            </emma:emma>
          </inkml:annotationXML>
          <inkml:trace contextRef="#ctx0" brushRef="#br0" timeOffset="73641.6299">1389 9378 43 0,'0'0'78'0,"0"0"-2"0,15-6-4 16,-15 6-3-16,-19-10-53 15,19 10-7-15,0 0-2 16,0 0-2-16,0 0 0 0,10 16 0 16,-2 2-2-16,-7 14 0 15,2 11 0-15,-3 16-2 16,-3 12 0-16,-9 10 0 16,-5 16-1-16,-2 3 1 0,-11 6 0 15,4-3-1-15,-3-2-2 16,3-11 1-16,1-10-2 15,3-12-2-15,3-12-4 0,7-10-5 16,1-16-5-16,4-7-13 16,7-23-27-16,0 0-15 15,0 0-6-15,11-28 3 0</inkml:trace>
          <inkml:trace contextRef="#ctx0" brushRef="#br0" timeOffset="74138.0956">1396 9420 4 0,'-7'-24'69'0,"-1"5"2"16,2-1-1-16,-21-4-19 15,23 9-28-15,1 3-6 0,3 12-5 16,5-13-3-16,9 10-3 15,6 3-1-15,4 0-2 16,10 7-1-16,3 5 0 0,11 7 0 16,-2 11-2-16,9 1 1 15,3 10 0-15,-2 4-1 16,2 5 0-16,-3 3 0 16,0 5 0-16,-6 2 0 15,4-1 0-15,-11 5-2 0,-1-4 1 16,-11 2-2-16,-5-1-1 15,-7 2-1-15,-10 2-2 16,-9-2-1-16,-6-1 1 16,-17-4 1-16,-11 0 1 0,-10-10 3 15,-12 0 3-15,-6-14 3 16,-10-7 3-16,-5-11 3 16,2-8 1-16,-2-8-1 0,3-3 0 15,6-7-2-15,5-5-2 16,6-3-2-16,11-1-6 15,7 1-2-15,4 2-6 16,10 1-7-16,5 0-17 0,9 0-17 16,12 15-18-16,-5-17-6 15,5 17-1-15</inkml:trace>
          <inkml:trace contextRef="#ctx0" brushRef="#br0" timeOffset="75075.7175">3053 10110 42 0,'14'-25'72'0,"-10"-2"1"16,-4 7-4-16,-4-6-33 16,0 5-16-16,-2-1-4 15,-3 3-5-15,0 1-3 0,-7 6-3 16,-3 4-1-16,-1 2-2 16,-7 6 0-16,-4 3-1 15,0 8 0-15,-5 4 0 16,2 5 1-16,-2 0-2 0,5 4 1 15,5-2 0-15,3 0 1 16,5-6-2-16,12 4 0 16,2-7 0-16,4-2 0 15,0-11 0-15,16 15 0 0,-2-10-2 16,7-1 2-16,0 2 2 16,2 0-2-16,0 1 0 15,-3 3 0-15,1 1 0 16,-1 6 1-16,-2 0-1 0,0 5 0 15,-4 6 1-15,-1-6-1 16,1 7 0-16,-1-9 1 16,3 3-1-16,-1-6 0 15,2-2 0-15,4-9-1 0,0-2-1 16,2-3-2-16,1-1 0 16,1-6-2-16,1-7-2 15,6-3-4-15,-2-11-7 16,3 3-10-16,11-12-7 0,-6 0-6 15,7-8 1-15,-2-4 1 16,4-10 5-16,-5-7 11 16,6-2 15-16,-5-13 16 15,-7 0 12-15,3-10 10 0,-5-1 2 16,0-2 2-16,-7 5-3 16,-3 8-4-16,-1 7-3 15,-4 10-5-15,-6 9-2 0,-2 10-1 16,-4 12 0-16,-3 7-3 15,-3 7-2-15,-1 7-2 16,0 11-1-16,0 0-1 16,0 0-2-16,-11 12-1 0,1 16-1 15,-2 14-1-15,-4 9 1 16,-3 20-1-16,-3 11 0 16,1 12 1-16,-6 6 0 15,2 4-2-15,0-5 1 0,1-4-1 16,7-5 0-16,1-13 0 15,8-11 0-15,4-11 1 16,4-12-1-16,10-9 0 0,4-12 0 16,7-5-1-16,2-8 1 15,4-8-3-15,1-2-1 16,2-10-3-16,-5-6-5 16,5-7-7-16,-5-2-14 0,-2-8-25 15,4 2-15-15,-6-3-4 16,-1 0 1-16</inkml:trace>
          <inkml:trace contextRef="#ctx0" brushRef="#br0" timeOffset="75302.1741">3669 9711 60 0,'-16'-4'76'0,"-3"-2"-4"15,19 6-2-15,-5-15-35 16,10-3-20-16,19 4-10 0,8 0-4 16,14 0-9-16,1 1-10 15,13 4-11-15,-6 6-9 0,7 3-12 16,-6 3-9-16,0 9-6 16,-2 4 1-16</inkml:trace>
          <inkml:trace contextRef="#ctx0" brushRef="#br0" timeOffset="75839.9022">4518 9941 10 0,'14'4'44'16,"-2"-1"0"-16,-12-3-2 16,20 0-5-16,-20 0-3 15,15-13-8-15,-15 1-4 16,0 1-6-16,0-5-3 0,-4 3-2 15,-7-4-1-15,1 5 0 16,-8-1 0-16,1 3 0 16,-3 2-1-16,-4 6-1 0,0 2-2 15,-3 4-1-15,1 9 0 16,-2 3-3-16,1 9 0 16,-1 1 0-16,3 4-1 15,-4 1 0-15,9 1 0 16,0-2-1-16,4-3-1 0,7-4 1 15,3-5 1-15,6-4 1 16,0-14-1-16,23 10 0 16,-5-10 1-16,8-2 1 15,1-9 0-15,5 2-1 0,-3-4 0 16,-1-1 0-16,-1 4 0 16,-3 1-1-16,-4 2 0 15,-1 2 0-15,-9 3 0 0,-10 2 1 16,15 5 1-16,-15-5 0 15,7 18-1-15,-3-6 1 16,1 3 0-16,1-2-1 0,2 0 0 16,8-4 0-16,5-5-1 15,6-3 0-15,8-1 1 16,4-8-2-16,6-3-1 16,2-4-3-16,1 2-6 15,-5-3-8-15,0 6-20 16,-5 7-29-16,-11 0-12 0,-7 3-5 15,-20 0-3-15</inkml:trace>
        </inkml:traceGroup>
      </inkml:traceGroup>
    </inkml:traceGroup>
    <inkml:traceGroup>
      <inkml:annotationXML>
        <emma:emma xmlns:emma="http://www.w3.org/2003/04/emma" version="1.0">
          <emma:interpretation id="{7C173F3A-F669-44D3-AD6F-3F439FBD9649}" emma:medium="tactile" emma:mode="ink">
            <msink:context xmlns:msink="http://schemas.microsoft.com/ink/2010/main" type="paragraph" rotatedBoundingBox="836,13974 13011,13532 13093,15787 917,162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7726D5-7183-4941-99A6-1CBE99D8721D}" emma:medium="tactile" emma:mode="ink">
              <msink:context xmlns:msink="http://schemas.microsoft.com/ink/2010/main" type="inkBullet" rotatedBoundingBox="867,14840 1120,14830 1127,15009 874,15019"/>
            </emma:interpretation>
            <emma:one-of disjunction-type="recognition" id="oneOf12">
              <emma:interpretation id="interp60" emma:lang="en-IN" emma:confidence="0">
                <emma:literal>M</emma:literal>
              </emma:interpretation>
              <emma:interpretation id="interp61" emma:lang="en-IN" emma:confidence="0">
                <emma:literal>m</emma:literal>
              </emma:interpretation>
              <emma:interpretation id="interp62" emma:lang="en-IN" emma:confidence="0">
                <emma:literal>9</emma:literal>
              </emma:interpretation>
              <emma:interpretation id="interp63" emma:lang="en-IN" emma:confidence="0">
                <emma:literal>.</emma:literal>
              </emma:interpretation>
              <emma:interpretation id="interp64" emma:lang="en-IN" emma:confidence="0">
                <emma:literal>R</emma:literal>
              </emma:interpretation>
            </emma:one-of>
          </emma:emma>
        </inkml:annotationXML>
        <inkml:trace contextRef="#ctx0" brushRef="#br0" timeOffset="78898.2689">-516 13084 41 0,'12'-19'59'15,"-4"4"3"-15,3 3-24 16,0-4-16-16,2 2-5 16,3-2-5-16,2 3-3 15,-1 1 0-15,2 1-3 0,0 1 1 16,-2 1-3-16,-2 2-2 16,-1 1-1-16,-1 3 0 15,-13 3 1-15,16 0-2 16,-16 0 2-16,0 0-1 0,12 6 2 15,-12-6-1-15,-2 13 1 16,2-13-1-16,0 13 1 16,0-13-1-16,2 11 1 0,-2-11 2 15,0 0 0-15,0 0 0 16,0 0 0-16,13-12 0 16,-13 12 0-16,3-20 0 15,-3 6 0-15,0 14-1 0,0-19-2 16,0 19 0-16,-16-2 0 15,1 2-2-15,-1 13 0 16,0 6-3-16,-3-1-4 16,3 5-11-16,0 5-29 0,1-6-24 15,8-4-5-15,7-2-2 16</inkml:trace>
      </inkml:traceGroup>
      <inkml:traceGroup>
        <inkml:annotationXML>
          <emma:emma xmlns:emma="http://www.w3.org/2003/04/emma" version="1.0">
            <emma:interpretation id="{7A056048-94E5-47EC-B2D2-F4340BB89807}" emma:medium="tactile" emma:mode="ink">
              <msink:context xmlns:msink="http://schemas.microsoft.com/ink/2010/main" type="line" rotatedBoundingBox="2629,13909 13011,13532 13093,15787 2711,16164"/>
            </emma:interpretation>
          </emma:emma>
        </inkml:annotationXML>
        <inkml:traceGroup>
          <inkml:annotationXML>
            <emma:emma xmlns:emma="http://www.w3.org/2003/04/emma" version="1.0">
              <emma:interpretation id="{25E16921-24CC-4269-87B9-15DC3B572178}" emma:medium="tactile" emma:mode="ink">
                <msink:context xmlns:msink="http://schemas.microsoft.com/ink/2010/main" type="inkWord" rotatedBoundingBox="2633,14035 6185,13906 6227,15068 2676,15197"/>
              </emma:interpretation>
              <emma:one-of disjunction-type="recognition" id="oneOf13">
                <emma:interpretation id="interp65" emma:lang="en-IN" emma:confidence="0">
                  <emma:literal>word</emma:literal>
                </emma:interpretation>
                <emma:interpretation id="interp66" emma:lang="en-IN" emma:confidence="0">
                  <emma:literal>Word</emma:literal>
                </emma:interpretation>
                <emma:interpretation id="interp67" emma:lang="en-IN" emma:confidence="0">
                  <emma:literal>words</emma:literal>
                </emma:interpretation>
                <emma:interpretation id="interp68" emma:lang="en-IN" emma:confidence="0">
                  <emma:literal>Words</emma:literal>
                </emma:interpretation>
                <emma:interpretation id="interp69" emma:lang="en-IN" emma:confidence="0">
                  <emma:literal>Wood</emma:literal>
                </emma:interpretation>
              </emma:one-of>
            </emma:emma>
          </inkml:annotationXML>
          <inkml:trace contextRef="#ctx0" brushRef="#br0" timeOffset="85605.6921">1631 12355 1 0,'9'-14'67'16,"-9"14"1"-16,1-13-2 15,-1 13-2-15,-18-20-44 16,18 20-14-16,-3-13 2 0,3 13 0 16,0 0 1-16,3-14 2 15,-3 14 0-15,0 0 0 16,0 0 0-16,0 0-1 15,0 0-3-15,0 0 0 0,0 0-3 16,0 0-1-16,0 11 0 16,-2 4-2-16,-8 10 1 15,-2 3 0-15,-6 9 0 16,1 5 0-16,-3 11 0 0,-5 2-1 16,-5 10 0-16,-1 8 0 15,1 1-1-15,-1 3 0 16,2-3 1-16,1-3-1 0,6-8 0 15,6-7 1-15,6-9 0 16,4-11 0-16,5-8 0 16,1-9 0-16,2-6 1 15,-2-13 0-15,23 12 0 0,-7-12 1 16,4-3-1-16,6-11 0 16,6-5 1-16,-2-3-1 15,11-7 0-15,-6-3-2 16,5-3 1-16,-1-1-1 0,0-4 2 15,0 2-2-15,-4 0-2 16,1 3 2-16,-5 3 0 16,2 4 0-16,-4 3-1 0,-4 5 1 15,-2 6 0-15,0 3 0 16,-7 4 0-16,-2 5 0 16,3 2 1-16,-8 0-1 15,-9 0 0-15,20 24 2 0,-13-3-2 16,-3 2 0-16,2 5 0 15,-3 4 1-15,0 2 0 16,1 0-1-16,1 2 1 16,3-5 0-16,-1 2-1 0,4-5 1 15,2-4 1-15,5-5-1 16,-4-7 1-16,6-2 1 16,2-7 0-16,2-3 0 15,1-16 1-15,2-5 0 16,0-9 0-16,3-7-1 0,-5-4 1 15,3-8-2-15,-2-3 2 16,0-6-2-16,1 0 0 16,-3-4-1-16,1-2 0 15,-1-3 0-15,0 0-1 0,-1 1-1 16,-2 3-1-16,-5 4 0 16,3 9-1-16,-10 6-1 15,3 12-1-15,-8 7-4 16,-1 11-7-16,-3 14-14 0,0 0-45 15,-4 13-7-15,3 10-6 16,-1 7-4-16</inkml:trace>
          <inkml:trace contextRef="#ctx0" brushRef="#br0" timeOffset="87159.2813">2966 12694 13 0,'8'14'85'16,"-8"-14"0"-16,0 0-3 16,0 0-7-16,-5-5 0 0,5 5-70 15,0 0-2-15,0 0-1 16,-16-5-1-16,16 5 0 15,-26 14 1-15,10 1 1 16,-4 7 0-16,-3 4 1 0,-6 8 0 16,-1 6 1-16,4 5 1 15,-1 4-1-15,4 2-1 16,1-1 0-16,8-5-1 0,4-7 1 16,9-3-1-16,2-9 0 15,17-11 0-15,6-9 1 16,7-6-1-16,13-15-1 15,2-4 0-15,5-8 0 0,-2-5-2 16,2-3 1-16,-3-5-1 16,-5-2 0-16,-1-4 0 15,-10 3 0-15,3 0 1 16,-10-1 0-16,1 2-1 16,-7-1 1-16,-7 4-1 0,0 3 1 15,-7 1-1-15,-5 5 0 16,-5 5-1-16,-10 5 0 15,-8 5 1-15,-2 5-1 16,-7 7 1-16,-6 3-1 0,-5 9 1 16,3 8 0-16,-4 9 0 15,-2 2-1-15,2 9 0 16,2 5 1-16,9 1-1 16,-2 1 1-16,11 2-1 0,8-3 0 15,6-6 0-15,9-1 1 16,9-9 1-16,12-4-1 15,14-8 0-15,3-9 0 0,13-6 0 16,7 0 0-16,1-12 0 16,8-5-1-16,1-5 1 15,-6-3 0-15,2-4-1 16,-2-4 1-16,-8 2 0 0,-3-3 1 16,-3 3-1-16,-4-1 1 15,-7 3-1-15,-1 4 0 16,-8 4 0-16,-6 4 0 15,-2 3-1-15,-7 2 0 0,-12 12 0 16,16-8 0-16,-16 8 1 16,0 0 0-16,0 19-1 15,-8 0 0-15,-1 5 0 0,-2 8 0 16,-4 5 1-16,-1 5-1 16,3 2 1-16,-3 1-1 15,8-2 1-15,-2-4 0 16,8-4 1-16,2-4-1 0,4-6 0 15,8-7 0-15,8-3 1 16,4-8-1-16,7-4 0 16,9-3 0-16,3-5 0 15,6-7 0-15,6-5 0 0,3-4 0 16,2-6-1-16,-1-4 1 16,-1-4-1-16,-4-4 2 15,-6-1-1-15,-4-5 1 16,-5 4-1-16,-9-6 0 0,-2 7 1 15,-5 2 0-15,-5 6 0 16,-10 4-2-16,0 4 1 16,-8 6-1-16,-4 6 1 15,-8 9-1-15,-10 3 1 0,-1 12 0 16,-7 7 0-16,-7 12 0 16,0 5-1-16,-4 10 1 15,-3 5 0-15,3 3 0 16,5 0 0-16,3-3 0 0,7-4-1 15,13-8 2-15,2-7 0 16,11-11-1-16,14-11 1 16,8-10 0-16,9-6-1 15,11-15 1-15,1-7-1 0,6-8 1 16,2-5 0-16,0-5 0 16,-4-3 0-16,0-3 0 15,-3-1-1-15,-4-1 1 16,-6 0-1-16,1 1 0 0,-3-3-1 15,-1-2 0-15,-2 0 0 16,1 0 0-16,-2 1 0 16,-5 2 0-16,-3 4 1 15,-4 7-1-15,-4 4 1 0,-8 7-1 16,-3 7 1-16,-1 8-1 16,-4 4 1-16,-9 10-1 15,0 4 1-15,-6 6-1 0,-5 13 1 16,1 10 0-16,-5 10 0 15,-3 15 1-15,-1 9 0 16,2 9 0-16,-6 5 0 16,3 6 0-16,-2 0 0 0,5-2-1 15,1-4 0-15,5-6 0 16,-1-6 0-16,5-7 0 16,10-8-1-16,1-10 1 0,9-7 0 15,0-8 0-15,14-10 1 16,3-6-1-16,7-9 0 15,5 0-1-15,-1-12-1 16,5-3-3-16,2-7-4 0,-4 1-9 16,0-4-17-16,-3-1-25 15,2 6-14-15,-6-4-15 16,0 2-6-16,-3 1 5 16</inkml:trace>
        </inkml:traceGroup>
        <inkml:traceGroup>
          <inkml:annotationXML>
            <emma:emma xmlns:emma="http://www.w3.org/2003/04/emma" version="1.0">
              <emma:interpretation id="{3B6A563C-0167-4BC0-A019-12A34419BF6C}" emma:medium="tactile" emma:mode="ink">
                <msink:context xmlns:msink="http://schemas.microsoft.com/ink/2010/main" type="inkWord" rotatedBoundingBox="6703,13982 7679,13947 7753,15981 6777,16016"/>
              </emma:interpretation>
              <emma:one-of disjunction-type="recognition" id="oneOf14">
                <emma:interpretation id="interp70" emma:lang="en-IN" emma:confidence="0">
                  <emma:literal>of</emma:literal>
                </emma:interpretation>
                <emma:interpretation id="interp71" emma:lang="en-IN" emma:confidence="0">
                  <emma:literal>if</emma:literal>
                </emma:interpretation>
                <emma:interpretation id="interp72" emma:lang="en-IN" emma:confidence="0">
                  <emma:literal>cf</emma:literal>
                </emma:interpretation>
                <emma:interpretation id="interp73" emma:lang="en-IN" emma:confidence="0">
                  <emma:literal>ef</emma:literal>
                </emma:interpretation>
                <emma:interpretation id="interp74" emma:lang="en-IN" emma:confidence="0">
                  <emma:literal>ff</emma:literal>
                </emma:interpretation>
              </emma:one-of>
            </emma:emma>
          </inkml:annotationXML>
          <inkml:trace contextRef="#ctx0" brushRef="#br0" timeOffset="88143.8141">5624 12559 7 0,'20'-5'87'15,"-9"0"1"-15,-11 5-5 16,14-9-5-16,-14 9 0 0,0 0-68 16,-17 0-6-16,3 1 0 15,-3 11-1-15,-3 3 0 16,-8 5 0-16,-2 6 0 0,-6 2-2 16,3 3 1-16,-4 2 0 15,9-2 0-15,1 0 0 16,7-7-1-16,6-2 0 15,8-9-1-15,6-13 2 0,14 14-1 16,2-14 0-16,8-3 1 16,5-6-1-16,3-2-1 15,-3-7 2-15,0-1-1 16,1-3-1-16,-10 0 1 0,-1-3 0 16,-6-3-1-16,-5-4 0 15,-3-1 1-15,1-5-1 16,-2 1-1-16,0-5 0 15,2-2 1-15,8-3-1 16,-1-2 0-16,5-2 1 0,3 5-1 16,7-1 0-16,0 4 0 15,3 4 1-15,0 7-1 16,-1 5 1-16,2 6-1 16,-1 4 1-16,-2 6 0 0,1 7 0 15,3 4 0-15,-6 1 0 16,1 13 0-16,0 9 1 15,-2 13-1-15,-7 11 2 0,-5 14-1 16,-10 13 2-16,-4 10-1 16,-9 15 0-16,-14 8 0 15,-12 8 0-15,-6 9 0 16,-9 3-1-16,-5 0 1 16,-8 4-2-16,0-4-1 0,-4-2 2 15,0-6-1-15,4-8 0 16,9-15-1-16,7-11 1 15,13-15-1-15,3-12 1 0,15-14 0 16,8-15 1-16,8-12 0 16,13-12 0-16,8-7-1 15,8-16 1-15,11-10 0 0,3-13 0 16,4-8 0-16,5-11-1 16,-2-8 0-16,-2-6 0 15,-5-5 0-15,-7-1 0 16,0 0-1-16,-9 1 1 15,-7 3 0-15,-9 7 1 0,-3 7-2 16,-5 8 1-16,-2 9 0 16,-13 8 1-16,0 8 0 15,-6 7 0-15,1 8 0 0,5 5 0 16,12 9 0-16,-15-16 0 16,15 16-1-16,8-16 0 15,15 3 0-15,8-1 0 0,4-2-2 16,10 1 0-16,1 1-2 15,-2-1-4-15,4 7-8 16,-10-1-21-16,-1-2-33 16,5 9-14-16,-18 0-7 0,-2 2-4 15,-6-4 7-15</inkml:trace>
        </inkml:traceGroup>
        <inkml:traceGroup>
          <inkml:annotationXML>
            <emma:emma xmlns:emma="http://www.w3.org/2003/04/emma" version="1.0">
              <emma:interpretation id="{C3508CD7-0D80-45D3-B291-B8C78B14D5AF}" emma:medium="tactile" emma:mode="ink">
                <msink:context xmlns:msink="http://schemas.microsoft.com/ink/2010/main" type="inkWord" rotatedBoundingBox="8430,13698 13011,13532 13060,14880 8479,15046"/>
              </emma:interpretation>
              <emma:one-of disjunction-type="recognition" id="oneOf15">
                <emma:interpretation id="interp75" emma:lang="en-IN" emma:confidence="0">
                  <emma:literal>mouth</emma:literal>
                </emma:interpretation>
                <emma:interpretation id="interp76" emma:lang="en-IN" emma:confidence="0">
                  <emma:literal>month</emma:literal>
                </emma:interpretation>
                <emma:interpretation id="interp77" emma:lang="en-IN" emma:confidence="0">
                  <emma:literal>moult</emma:literal>
                </emma:interpretation>
                <emma:interpretation id="interp78" emma:lang="en-IN" emma:confidence="0">
                  <emma:literal>mindh</emma:literal>
                </emma:interpretation>
                <emma:interpretation id="interp79" emma:lang="en-IN" emma:confidence="0">
                  <emma:literal>mould</emma:literal>
                </emma:interpretation>
              </emma:one-of>
            </emma:emma>
          </inkml:annotationXML>
          <inkml:trace contextRef="#ctx0" brushRef="#br0" timeOffset="89695.2733">7073 12663 24 0,'42'0'91'16,"-2"0"-1"-16,-5 0-6 15,4 0-4-15,-6 0-2 16,-6 10-70-16,4-7-6 0,-3 5-2 15,-2 2 0-15,-6 5-1 16,-8 6 1-16,-3 2-1 16,-9 7 0-16,-11 1 1 0,-6 2 0 15,-7-2 0-15,-6 3 1 16,3-4 0-16,1-5 1 16,0-7-1-16,7-4 0 15,9-5 1-15,10-9 0 0,0 0 0 16,-2-9 0-16,9-7 0 15,6-5 0-15,9-4-1 16,3-9 1-16,6-3 0 16,5-2-1-16,6-3 1 0,1 0-1 15,4 2-1-15,-2 0 1 16,6 5 0-16,-1 4-1 16,2 7 0-16,-6 4-1 0,1 5 1 15,-2 8 0-15,-4 7-1 16,-5 0 1-16,0 14 0 15,-10 6 0-15,-6 5 0 16,-7 5 1-16,-2 4-2 0,-9 3 1 16,-2-2-1-16,-8 1 1 15,-2-4 0-15,-5-4-1 16,2-6 1-16,-2-5 1 0,7-4 0 16,8-13 1-16,-14 4-1 15,14-4 0-15,7-15 0 16,6 1 0-16,6-8 0 15,1-2 1-15,6-6-1 0,5-3 0 16,10-4-1-16,5-1 1 16,3-1 0-16,5 1-1 15,6 4 0-15,1 1-1 16,3 9 0-16,-4 7 0 0,-5 10 1 16,-9 7 0-16,-10 11 0 15,-6 13 0-15,-16 9 1 16,-10 11-2-16,-6 6 1 15,-10 6 0-15,-12 2 0 16,-10-2 0-16,5 2-1 0,-2-9 0 16,-2-8-2-16,8-8 0 15,8-8-2-15,3-7-1 16,14-18 0-16,0 0-2 16,0 0 1-16,20-9 0 0,2-11 2 15,6-4 1-15,1-9 1 16,8-4 3-16,-4-4 1 15,7-2 0-15,-3-2 1 0,4 2 0 16,-2 0-1-16,-4 3 2 16,2 6 0-16,-6 7-1 15,-4 5 0-15,-3 5 1 16,-2 7 0-16,-6 10 0 0,-16 0 0 16,6 21 0-16,-10 4 0 15,-12 8-1-15,-1 6 0 16,-6 5-1-16,-2 2 0 0,-4-1 0 15,11-4-1-15,3-5 0 16,6-8 0-16,9-6 1 16,4-7 1-16,9-8-1 15,8-6 0-15,9-1 1 0,3-4-1 16,4-4 0-16,2-3 0 16,1-4-1-16,-3-2 0 15,4-3 0-15,-12-3 1 16,-2-1 0-16,-6-3 0 0,-9 0 0 15,-8-1 0-15,-4 1 0 16,-9 2-1-16,-6 3 0 16,-6 6-1-16,1-1 0 0,-4 8-1 15,3 1 1-15,4 1 0 16,4 3-1-16,13 4 1 16,-10-15-1-16,10 15 2 15,16-20-1-15,8 9 1 0,11-1 0 16,7-1 0-16,2 1 0 15,12 5 0-15,-3 3 0 16,-1 4 0-16,-2 4 0 16,-6 12 0-16,-8 2 1 0,-6 8-1 15,-10 5 2-15,-10 7-3 16,0 2 1-16,-9 1 0 16,-1-1 0-16,0 0 0 15,-3-4 0-15,2-6-1 0,1-4 0 16,4-9 2-16,8-7 0 15,10-7-1-15,5-3 1 16,5-9-1-16,3-6 0 16,2-7 0-16,-1-2 1 0,2-7 0 15,-5-1 0-15,-3-5 0 16,-1 2 0-16,-5-3 0 16,-6 5 0-16,1 4 0 15,-6 3-2-15,-2 7 1 0,-2 6 0 16,-9 13 0-16,0 0-1 15,0 6 2-15,-13 14-1 16,-5 10-1-16,1 1 0 16,-5 6 0-16,1 3 0 0,1-3 0 15,11-1 1-15,6-7-1 16,12-7-1-16,19-7-4 16,5-10-40-16,5-7-36 15,16-14 0-15,1-9-8 0,-4-5-5 16</inkml:trace>
          <inkml:trace contextRef="#ctx0" brushRef="#br0" timeOffset="90018.9457">10943 11750 62 0,'5'-16'88'0,"-1"1"-6"0,-4 15-4 16,2-12-2-16,-2 12-53 15,-10 20-17-15,-3 11-2 16,-7 12-1-16,-11 18 1 0,-7 18 1 16,-11 18 2-16,-6 14-2 15,-8 11 0-15,-6 4 0 16,6-1 0-16,-2-6-2 15,11-14-1-15,7-16-3 0,12-20-8 16,12-19-16-16,14-25-42 16,9-10-13-16,12-15-7 15,20-21-6-15,6-9-1 16</inkml:trace>
          <inkml:trace contextRef="#ctx0" brushRef="#br0" timeOffset="90835.5849">10453 12225 40 0,'-53'9'98'0,"17"-3"-3"15,36-6-8-15,5 2-2 16,51-5-5-16,58-14-82 16,3 6-11-16,16-3-10 15,28 3-29-15,5-7-25 0,15-5-11 16,-6-2-6-16,-8-6-2 15</inkml:trace>
          <inkml:trace contextRef="#ctx0" brushRef="#br0" timeOffset="90640.8881">11456 11636 87 0,'19'-13'88'0,"-7"2"-4"16,-12 11-6-16,11-10-1 15,-11 10-65-15,-1 8-7 16,-7 8-3-16,-6 8-1 15,-10 14 0-15,-5 8 2 0,-17 17-3 16,-6 9 2-16,-14 14 1 16,-8 9 0-16,-6 7 1 15,-5 1 0-15,-2 0 1 0,4-3-1 16,4-13-2-16,10-8 0 16,10-16 0-16,13-12-2 15,8-14 1-15,14-12-2 16,9-9-1-16,15-16 0 15,0 0 0-15,0 0 0 0,0 0 0 16,11-15 1-16,8 0-1 16,3-6 0-16,9-4 1 15,5-5 1-15,3 0 0 0,3 1 0 16,1 2-1-16,1 1 1 16,-4 5 0-16,-5 6 0 15,-4 7 0-15,-8 7 2 16,-6 3 0-16,-7 13 0 15,-6 7 0-15,-4 5 1 0,-7 2-1 16,-2 3 0-16,-6 1 0 16,7-3 0-16,0-2-1 15,6-4 1-15,2-5 0 0,12-7 0 16,11-3 0-16,8-8 0 16,8-1-1-16,5-3-1 15,3-7-1-15,-1-5-1 16,-1-3-3-16,-7-4-2 15,-3 0-6-15,-7-3-4 0,-7 2-10 16,-9-5-18-16,-12 2-23 16,15-2-17-16,-14 0-3 15,-1 0 0-15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0:47:16.53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0755ED9-58D7-4CB0-B728-EF4ABBBB6412}" emma:medium="tactile" emma:mode="ink">
          <msink:context xmlns:msink="http://schemas.microsoft.com/ink/2010/main" type="inkDrawing" rotatedBoundingBox="2161,2877 17083,2939 17082,3159 2160,3096" semanticType="underline" shapeName="Other">
            <msink:sourceLink direction="with" ref="{1A624C40-51E9-4268-B5F9-7EE1713BC55D}"/>
            <msink:sourceLink direction="with" ref="{7597443E-A71D-4C02-90D9-347C76F51FAB}"/>
          </msink:context>
        </emma:interpretation>
      </emma:emma>
    </inkml:annotationXML>
    <inkml:trace contextRef="#ctx0" brushRef="#br0">-15 172 34 0,'-20'-15'61'0,"20"3"2"0,-3 0-33 15,11 2-4-15,14 4-7 16,13-3-7-16,12 3-4 16,9-1-2-16,19 0 2 15,11-1-3-15,13 4-2 0,16-1 1 16,19 2-3-16,4 0 0 15,11 1-1-15,14 1-1 16,-7-2 0-16,25 0 0 16,7 3-2-16,5-4 1 15,-4 1 1-15,22-1 0 0,2 2 2 16,11-2 1-16,15 0 2 16,-3-1 2-16,9 0 2 15,7-3 2-15,23 2 2 16,1-3 2-16,11 3 0 0,4-2-1 15,8 3 1-15,13 3-2 16,4-1-1-16,5 3-3 16,1 1-2-16,11 2-1 15,-1 3-2-15,13 4-1 0,3 0 0 16,6 4-1-16,4 1-1 16,4-4-1-16,11 0 0 15,-4 1 0-15,8-5-1 16,-5 0 0-16,-3 0 0 0,-5-4 0 15,-9 0 1-15,-13-3 0 16,-12 1 1-16,-14-2 0 16,-20-2 2-16,-15 1 0 0,-16 2 0 15,-21 0 0-15,-20 2 0 16,-19-2 1-16,-22 7 0 16,-27 1 0-16,-16 0-1 0,-23 1 2 15,-20-5-1-15,-19 1 2 16,-16-1-1-16,-15-3-1 15,-10-1 1-15,-10 0-1 16,-9 0 0-16,-5 0-1 0,-13 0 1 16,12 0-2-16,-12 0 1 15,0 0 0-15,0 0-1 16,0 0 1-16,0 0 0 16,0 0-1-16,0 0 0 0,0 0 1 15,0 0-1-15,0 0 0 16,0 0 0-16,-5-11-1 15,5 11 0-15,0 0 0 16,0 0 0-16,0 0-1 0,0 0 0 16,0 0 0-16,0 0 0 15,0 0 0-15,0 0 0 16,0 0 0-16,0 0 0 0,0 0 0 16,10 0 0-16,-10 0 1 15,12 6-2-15,-12-6 0 16,19 10-1-16,-19-10 0 15,18 9-2-15,-18-9-2 0,0 0-1 16,14 6-5-16,-14-6-3 16,0 0-12-16,0 0-37 15,-1 12-17-15,1-12-4 16,-25 4-2-16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0:47:19.54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C9590D6-2207-4696-A5EB-1572762F198F}" emma:medium="tactile" emma:mode="ink">
          <msink:context xmlns:msink="http://schemas.microsoft.com/ink/2010/main" type="writingRegion" rotatedBoundingBox="19744,10457 29200,10545 29150,15859 19694,15771">
            <msink:destinationLink direction="with" ref="{A0D4C532-3486-48C4-A663-DACA3AE2D950}"/>
          </msink:context>
        </emma:interpretation>
      </emma:emma>
    </inkml:annotationXML>
    <inkml:traceGroup>
      <inkml:annotationXML>
        <emma:emma xmlns:emma="http://www.w3.org/2003/04/emma" version="1.0">
          <emma:interpretation id="{5C8D1ADE-B311-432E-AE87-6D8E7E9C1F6E}" emma:medium="tactile" emma:mode="ink">
            <msink:context xmlns:msink="http://schemas.microsoft.com/ink/2010/main" type="paragraph" rotatedBoundingBox="19744,10457 28833,10542 28813,12673 19724,125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1B8D3D-277A-4197-8609-8A3AB4B39870}" emma:medium="tactile" emma:mode="ink">
              <msink:context xmlns:msink="http://schemas.microsoft.com/ink/2010/main" type="inkBullet" rotatedBoundingBox="19737,11133 20008,11135 20006,11389 19735,11386"/>
            </emma:interpretation>
            <emma:one-of disjunction-type="recognition" id="oneOf0">
              <emma:interpretation id="interp0" emma:lang="en-IN" emma:confidence="0">
                <emma:literal>•</emma:literal>
              </emma:interpretation>
            </emma:one-of>
          </emma:emma>
        </inkml:annotationXML>
        <inkml:trace contextRef="#ctx0" brushRef="#br0">-706 529 3 0,'4'-11'86'0,"-4"-2"2"16,-6-4-5-16,-8-2-5 15,2-2-3-15,-27 7-63 16,23-7-10-16,0 2 1 0,1 4 1 16,6 3 0-16,9 12-2 15,-17-11 1-15,17 11 1 16,-11 7 0-16,0 11-1 0,3 5 0 15,0 3-1-15,-5 7 0 16,7-2 0-16,-2 0 0 16,6-1 0-16,2-5 0 15,8-8 1-15,6-6-2 0,11-10 1 16,8-1 0-16,-2-11-1 16,5-7 1-16,-4-5-1 15,0-3-1-15,-6 0 1 16,-7 0-1-16,-7 1 0 0,-8 5 0 15,-4 3-1-15,0 17-1 16,-23-22-1-16,7 20-6 16,-8-2-9-16,4-3-40 15,-2 7-25-15,-1 1-3 16,9 3-6-16,-1-4-4 0</inkml:trace>
      </inkml:traceGroup>
      <inkml:traceGroup>
        <inkml:annotationXML>
          <emma:emma xmlns:emma="http://www.w3.org/2003/04/emma" version="1.0">
            <emma:interpretation id="{F34F4FF9-19F0-4288-967A-E8087F7CD7D4}" emma:medium="tactile" emma:mode="ink">
              <msink:context xmlns:msink="http://schemas.microsoft.com/ink/2010/main" type="line" rotatedBoundingBox="20668,10466 28833,10542 28813,12673 20649,12597"/>
            </emma:interpretation>
          </emma:emma>
        </inkml:annotationXML>
        <inkml:traceGroup>
          <inkml:annotationXML>
            <emma:emma xmlns:emma="http://www.w3.org/2003/04/emma" version="1.0">
              <emma:interpretation id="{6D4B9A4A-5B54-4753-AD41-4C126DB2550D}" emma:medium="tactile" emma:mode="ink">
                <msink:context xmlns:msink="http://schemas.microsoft.com/ink/2010/main" type="inkWord" rotatedBoundingBox="20668,10466 28833,10542 28813,12673 20649,12597"/>
              </emma:interpretation>
              <emma:one-of disjunction-type="recognition" id="oneOf1">
                <emma:interpretation id="interp1" emma:lang="en-IN" emma:confidence="0">
                  <emma:literal>Network</emma:literal>
                </emma:interpretation>
                <emma:interpretation id="interp2" emma:lang="en-IN" emma:confidence="0">
                  <emma:literal>Networks</emma:literal>
                </emma:interpretation>
                <emma:interpretation id="interp3" emma:lang="en-IN" emma:confidence="0">
                  <emma:literal>Neatwork</emma:literal>
                </emma:interpretation>
                <emma:interpretation id="interp4" emma:lang="en-IN" emma:confidence="0">
                  <emma:literal>Newark</emma:literal>
                </emma:interpretation>
                <emma:interpretation id="interp5" emma:lang="en-IN" emma:confidence="0">
                  <emma:literal>tvetwoek</emma:literal>
                </emma:interpretation>
              </emma:one-of>
            </emma:emma>
          </inkml:annotationXML>
          <inkml:trace contextRef="#ctx0" brushRef="#br0" timeOffset="405.9935">851 0 11 0,'-16'15'89'0,"1"4"1"16,-9 5-5-16,-4 6-5 15,-6 11-1-15,6 16-71 0,-13 17-3 16,-2 17 0-16,-4 18 0 15,-1 17 0-15,-1 13 0 16,-2 4 0-16,2 4-1 16,-1-6-2-16,1-5-3 0,2-13-6 15,5-10-7-15,1-21-7 16,4-17-6-16,2-22-16 16,7-17-17-16,10-10-24 15,0-17-5-15,5-9 2 0</inkml:trace>
          <inkml:trace contextRef="#ctx0" brushRef="#br0" timeOffset="937.4387">462 340 40 0,'32'-20'90'0,"-3"1"-3"0,4 3-4 16,2 0-5-16,-4 38-23 15,2-68-48-15,-2 46-4 16,0 0-1-16,-1 16 0 16,-1 9 0-16,-2 8 1 0,-3 9 1 15,0 8 0-15,2 6 0 16,4 8 0-16,9 6 0 15,-1 7-1-15,3 3 0 16,4 1-1-16,3 4-1 0,0 1 0 16,2-4 0-16,-3 1 0 15,-3-9 0-15,-1-5-1 16,-2-9 1-16,-6-11 0 16,0-10 0-16,-4-13 0 0,-4-8 1 15,-2-13 0-15,2-9 1 16,0-16 0-16,0-14-1 15,1-15 1-15,1-17 0 16,-2-15-1-16,4-13 0 0,3-11-2 16,-5-5 0-16,6-10 0 15,-1 3 0-15,-1 2-3 16,3 6 0-16,-5 12-2 16,-1 13-3-16,-2 11-4 0,-1 17-8 15,-11 12-11-15,1 16-24 16,2 23-27-16,-19 5-6 15,15 16-5-15,-11 14 0 16</inkml:trace>
          <inkml:trace contextRef="#ctx0" brushRef="#br0" timeOffset="1338.1018">2254 983 56 0,'48'19'84'0,"3"-10"-4"0,4-8-5 15,-3-7-4-15,-2-12-60 16,2-5-3-16,-4-6-1 16,-3-4-2-16,-7-4 0 15,-7-3 1-15,-8 1 0 0,-8-2 1 16,-6 6 0-16,-9 2-1 16,0 5 0-16,-15 12-1 15,-3 6-1-15,-9 9-1 16,-7 7 0-16,-6 15-1 0,0 13 1 15,-4 10-1-15,-2 8 1 16,0 11 1-16,2 3-2 16,5 3 1-16,10-2 1 15,6-4 0-15,12-5 0 0,10-8 0 16,8-4-1-16,15-13 0 16,8-6-1-16,13-11-1 15,5-8-2-15,8-2-2 0,6-10-6 16,4-9-8-16,-3-13-9 15,9-8-19-15,7-4-29 16,-4-15-13-16,-2-13-4 16,5-10-5-16</inkml:trace>
          <inkml:trace contextRef="#ctx0" brushRef="#br0" timeOffset="1627.7902">3531 285 54 0,'25'-83'76'0,"-8"4"-2"0,-5 14-20 16,-9 3-10-16,2 6-9 15,-5 13-7-15,-3 5-5 16,-5 13-5-16,4 6-3 0,4 19-3 16,-10-4-4-16,-4 21 1 15,-2 19-3-15,-5 21-1 16,-7 16 0-16,-3 17 0 16,-11 16 0-16,-1 14 0 0,-5 4 1 15,8 3-3 1,2 0 1-16,10-5-1 0,7-11-1 15,9-13-2-15,9-10-1 16,4-17-1-16,13-13-3 0,8-11-6 16,1-21-10-16,5-16-47 15,2-1-18-15,3-10-3 16,-2-13-6-16,-1-15-1 16</inkml:trace>
          <inkml:trace contextRef="#ctx0" brushRef="#br0" timeOffset="3839.1399">3169 759 76 0,'-16'0'92'16,"16"0"-5"-16,0-14-5 15,22-1-4-15,11-10-51 16,18 3-28-16,6 1-2 15,7-5 1-15,2 3 0 0,5-1 0 16,-6 6 1-16,1 0 1 16,-4 7 3-16,-9 3 1 15,-4 5-2-15,-8 3 1 0,-5 6 0 16,-3 9 0-16,-13 9-2 16,-5 6 1-16,-11 8-1 15,-4 8 1-15,-6 7 1 16,-10 2-1-16,-4 5 1 0,0 0-1 15,-4-2 0-15,1-7 0 16,3-2 0-16,4-11 0 16,4-4 0-16,4-12 1 15,6-5 0-15,2-17 0 0,16 17 0 16,4-17-1-16,9-4 1 16,1-10-1-16,12-3 0 15,4-7-1-15,-1-3 0 16,2-2-1-16,1 2 1 0,-2-1-1 15,1 4 0-15,-8 5 0 16,0 6 0-16,-6 8-1 16,-1 5 1-16,-6 6-1 0,-5 9 1 15,-6 7-1-15,0 4 1 16,-2 3 0-16,1 0 0 16,3 2 0-16,3-6 1 15,7-3-1-15,2-7 1 16,10-10-1-16,4-5 1 0,4-7-1 15,0-10 1-15,-3-7 0 16,-1-8-1-16,-4-4 1 16,-9-6-1-16,-6-4 1 15,-8-2 0-15,-11-4-1 0,-5 1 2 16,0-1-1-16,-10 1 0 16,-7 1 0-16,-1 4-1 15,-5 3 0-15,3 8 2 0,0 3-2 16,5 5-3-16,-1 5 2 15,6 6-1-15,10 16 1 16,-6-20-1-16,6 20 0 16,17-10 1-16,7 7 0 15,11 0 0-15,5 0 0 0,11-1 1 16,6 4-1-16,-1 0 1 16,4 8-1-16,1 3 0 15,-4 7 0-15,-6 7 1 0,-4 6-1 16,-9 7-1-16,-7 6 1 15,-6 8 0-15,-8 4 0 16,-10 3 0-16,-3 3 0 16,-4 1 0-16,-2-1 1 0,-5-6 0 15,-4-4 0-15,4-4 1 16,2-11 0-16,4-7 0 16,1-6 0-16,0-10 1 0,12-8-1 15,5-4 0-15,7-2 1 16,3-8-1-16,5-5 0 15,6-8-1-15,2-4 1 16,-1-5-1-16,3-7 1 0,-2-4-1 16,-5-2 0-16,1-3 0 15,-8-2 0-15,-4 1 0 16,-6 1 1-16,-10 3 0 16,-6 2 0-16,-3 5-1 0,-17 0 1 15,-8 8-1-15,-7 2 0 16,-11 9 1-16,-5 7-2 15,-6 5 1-15,-4 6 0 0,-2 17-1 16,-2 9 0-16,6 7 0 16,6 3 1-16,16 4-1 15,8 3 1-15,15-4 0 16,12-5 0-16,25-10 1 0,20-6 0 16,12-8 0-16,13-3 1 15,9-8-1-15,10 0 0 16,-4-9-1-16,3-3 1 0,-1-2-1 15,-8-2 1-15,-8-3-1 16,-8-3 0-16,-9-3 0 16,-10-2 1-16,-12 2-1 15,-6-5 0-15,-13 0 0 0,-10 2 0 16,-5 3-1-16,-17 4 0 16,-5 3 1-16,-8 4-1 15,-5 3-1-15,-4 6 1 16,5 5 0-16,0 0 0 0,8 8 0 15,5 4 0-15,8 6 0 16,7 3 0-16,7 4 0 16,1 12 0-16,7 0 1 0,3 7-1 15,0 1 1-15,2 4 0 16,-4 1 0-16,1 1 2 16,-1-3-1-16,-1-3 1 15,6-3 0-15,1-9 0 16,7-4-1-16,9-5 1 15,7-5-1-15,8-9 0 0,3-2-2 16,7-8-1-16,0-5-4 16,2-3-5-16,-3-10-7 0,4-3-10 15,-7-9-11-15,-3-4-20 16,0-6-8-16,-1-6-1 16,0-6 0-16,3-12 9 15,3-4 15-15,2-9 24 0,6-6 21 16,-2-5 26-16,4-5 14 15,-2-5 2-15,-2 3 4 16,-10 0-2-16,-5 9-4 0,-11 3-9 16,-9 10-6-16,-10 14-2 15,-7 7-2-15,-7 12 1 16,-6 10-6-16,-2 13-4 16,-7 8-3-16,1 9 0 0,-8 19-5 15,-3 15 1-15,-10 16 0 16,-1 16-1-16,-9 19 0 15,-6 14 1-15,-2 14-1 16,-5 8-1-16,3 2-1 16,-4 3-2-16,7-4-1 0,2-10-1 15,3-10-1-15,9-15-1 16,7-19-1-16,8-11-2 16,4-16-2-16,14-15-3 0,5-15-5 15,14-11-5-15,7-9-4 16,9-15-3-16,1-11 3 15,14-9 1-15,8-12 6 0,5-7 5 16,6-11 8-16,2-4 10 16,8-3 4-16,-3 5 6 15,8 1 0-15,-9 11 2 16,-7 8-1-16,-2 11-1 0,-6 10-3 16,-7 14-1-16,-7 14-2 15,-9 7-3-15,-11 11-1 16,-6 12-1-16,-15 8-2 0,-9 9 0 15,-17 4-2-15,-15 7 1 16,-13 1-1-16,-14-2 1 16,-1-2 0-16,-7-7 1 15,5-6 1-15,6-10 0 0,10-5 2 16,14-8 0-16,7-9-1 16,13-3 1-16,7 0-1 15,14 0-1-15,0 0 0 16,0 0 0-16,0 0-1 0,15 3 0 15,0 13-1-15,4 5 1 16,2 7 0-16,9 3 1 16,6 6 0-16,11-3 1 0,13-1 0 15,11-4 0-15,14-3 0 16,9-8-1-16,7-6-1 16,4-5-2-16,-7-7-1 15,-7-1-3-15,-10-7-3 0,-14-1-5 16,-23-1-7-16,-12 8-11 15,-20 2-36-15,-12 0-18 16,-24 14-5-16,-16 4-4 16,-18 8 2-16</inkml:trace>
        </inkml:traceGroup>
      </inkml:traceGroup>
    </inkml:traceGroup>
    <inkml:traceGroup>
      <inkml:annotationXML>
        <emma:emma xmlns:emma="http://www.w3.org/2003/04/emma" version="1.0">
          <emma:interpretation id="{57F8C0D7-28D1-4805-AE8E-39BFB006EB67}" emma:medium="tactile" emma:mode="ink">
            <msink:context xmlns:msink="http://schemas.microsoft.com/ink/2010/main" type="paragraph" rotatedBoundingBox="23680,13440 29035,12643 29408,15148 24053,1594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D7D7878-17EF-4196-874F-1E09DD6C9EDA}" emma:medium="tactile" emma:mode="ink">
              <msink:context xmlns:msink="http://schemas.microsoft.com/ink/2010/main" type="line" rotatedBoundingBox="23680,13440 29035,12643 29408,15148 24053,15945"/>
            </emma:interpretation>
          </emma:emma>
        </inkml:annotationXML>
        <inkml:traceGroup>
          <inkml:annotationXML>
            <emma:emma xmlns:emma="http://www.w3.org/2003/04/emma" version="1.0">
              <emma:interpretation id="{BABB3555-C885-4CF1-8D55-B870E4D5EA51}" emma:medium="tactile" emma:mode="ink">
                <msink:context xmlns:msink="http://schemas.microsoft.com/ink/2010/main" type="inkWord" rotatedBoundingBox="23680,13440 29035,12643 29408,15148 24053,15945"/>
              </emma:interpretation>
              <emma:one-of disjunction-type="recognition" id="oneOf2">
                <emma:interpretation id="interp6" emma:lang="en-IN" emma:confidence="0">
                  <emma:literal>Effect</emma:literal>
                </emma:interpretation>
                <emma:interpretation id="interp7" emma:lang="en-IN" emma:confidence="0">
                  <emma:literal>effect</emma:literal>
                </emma:interpretation>
                <emma:interpretation id="interp8" emma:lang="en-IN" emma:confidence="0">
                  <emma:literal>Effed</emma:literal>
                </emma:interpretation>
                <emma:interpretation id="interp9" emma:lang="en-IN" emma:confidence="0">
                  <emma:literal>Effra</emma:literal>
                </emma:interpretation>
                <emma:interpretation id="interp10" emma:lang="en-IN" emma:confidence="0">
                  <emma:literal>effed</emma:literal>
                </emma:interpretation>
              </emma:one-of>
            </emma:emma>
          </inkml:annotationXML>
          <inkml:trace contextRef="#ctx0" brushRef="#br0" timeOffset="5923.9009">3952 2880 6 0,'26'-25'67'0,"-2"-4"-2"0,2-2-3 16,-5-6-25-16,3 4-13 15,-6-5-6-15,-6 5-7 16,-4 1 1-16,-7 5-2 16,-5 3 1-16,-9 6 0 0,-10 4-1 15,-8 7 1-15,-7 4-1 16,-7 3 1-16,-6 3 0 15,-8 12-1-15,0 4 0 16,-3 10 0-16,2 3-1 0,-4 6-1 16,6 5-1-16,6 3-2 15,13 1-1-15,7-2-1 16,14-2 0-16,11-2-1 16,13-6-1-16,15-5 0 0,13-5 0 15,7-1-1-15,5-9 0 16,2-2-1-16,0-6 1 15,-3 1-1-15,-9-4 0 16,-5-2 1-16,-7-2 0 0,-8 0 1 16,-16 0 1-16,0 0-1 15,-7 5 1-15,-18 3 0 16,-14 8 1-16,-8 3 0 16,-8 11 0-16,-9 4 1 0,-7 11 0 15,1 4-1-15,3 6 1 16,6 2-1-16,12 0 0 15,10-4-1-15,17-3 0 16,18-6 0-16,11-11 0 0,28-11 0 16,19-13 0-16,18-9-1 15,19-6 1-15,11-15-2 16,12-10 0-16,7-12 0 0,1-10 0 16,7-5-2-16,-9-9-1 15,-2-7 1-15,-8-6-1 16,-3-8 0-16,-7-1 0 15,-8-5 0-15,-9 5 1 0,-9 1 0 16,-14 7 2-16,-11 9 0 16,-10 11 0-16,-14 9 1 15,-12 12 0-15,-9 11-1 16,-4 12 1-16,-13 13-1 0,-7 8 0 16,-8 22 0-16,-8 18 0 15,-10 15 0-15,-6 20 1 16,-3 16 0-16,-4 13 1 0,-2 16 1 15,-2 14 0-15,6 10 1 16,0 9-2-16,2 5 0 16,7 3 0-16,1 5-2 15,4 0 0-15,6 1 0 16,6-14 0-16,4-13 0 0,15-19 0 16,5-17 0-16,7-16 0 15,8-24 0-15,11-19 0 16,5-21 0-16,3-19 0 0,1-12-2 15,2-19 0-15,-1-18 1 16,-11-12-1-16,-1-9 1 16,-12-8 0-16,-5-4 0 0,-4-6 0 15,-9 2 0-15,-10 2 1 16,-6 4 0-16,2 5 0 16,0 1-1-16,2 6 1 15,0 0 0-15,5 7 0 0,4 4 1 16,8-3 0-16,8 2-1 15,8-1 1-15,20-6-1 16,10-2 1-16,21-2-2 16,9-8 0-16,11-4 0 0,17 0 0 15,2 1-1-15,7-3 0 16,0 3 0-16,-2 2 0 16,-1-2 0-16,-4 4 0 15,-4-1 0-15,-10-1 0 16,0 0 1-16,-12 3 0 0,-13 0 1 15,-3 4 0-15,-13 7 1 16,-11 8 0-16,-9 6 1 16,-12 7-1-16,-4 9 1 15,-7 7-1-15,-3 7 1 0,-11 6-1 16,-4 6-1-16,-5 19 1 16,-1 12-1-16,-7 20 0 15,-7 13 0-15,-2 20 0 0,-3 21 1 16,-4 15 1-16,-1 17 1 15,1 14-1-15,2 9 0 16,0 2 1-16,8 1-1 16,6 2 0-16,4-8 0 15,12-9-2-15,10-11 0 0,5-17 0 16,12-18 0-16,10-11 0 16,8-22 0-16,8-15 0 15,3-20 0-15,6-12 0 0,-1-19 0 16,1-11 0-16,-6-15 0 15,-4-18 0-15,-4-11-2 16,-7-16 1-16,-9-12-1 16,-7-14 1-16,-6-3-1 0,-6-6 1 15,-11 0 0-15,-10 2 1 16,-9 5-1-16,-10 11 1 16,-2 9 0-16,-10 11 0 0,-2 10 1 15,0 7-2-15,-1 10 1 16,5 5 1-16,8 7-1 15,9 6 1-15,10 4-1 0,10 3 1 16,15 12-1-16,8-18 1 16,23 6-1-16,9 3 0 15,18-6-1-15,5 1 1 16,13-4 0-16,4-2-1 16,6 0 1-16,1-4-1 0,3 0 0 15,-1-2 0-15,-7 0 0 16,-1-3 0-16,-6 0-1 15,-6 1 1-15,-10 0-1 0,-11 0 1 16,-8 0-1-16,-10-2 0 16,-11 3 1-16,-13 1-1 15,-7 2 2-15,-14 0 0 16,-10 5 0-16,-12 6 1 0,-7 4 0 16,-8 9 1-16,-4 6 0 15,-5 13 0-15,6 8 0 16,-1 5 0-16,8 5 0 15,12 4 1-15,2 2-1 0,18-2 1 16,12 1-1-16,7-4 1 16,18-3-3-16,15 0 0 15,13-5 0-15,10 0 0 16,10-6 0-16,4-3 0 16,2-8-6-16,5 2-13 0,-7-1-45 15,-1-13-23-15,-4-1-4 16,-6-10-6-16,-11-5-3 15</inkml:trace>
          <inkml:trace contextRef="#ctx0" brushRef="#br0" timeOffset="6537.7482">6934 2975 9 0,'-22'-4'91'15,"-6"3"0"-15,-5 1-6 0,0 3-5 16,-6 8-1-16,0 9-72 16,0 7-3-16,-1 9-1 15,2 10-1-15,4 4 1 0,4 1 1 16,7 2 1-16,13-3 0 16,10-1 1-16,9-6 0 15,24-10 0-15,21-7-1 16,10-9 0-16,18-7-2 0,8-7-2 15,4-4-1-15,4-10-1 16,-4-10-1-16,-7-5-1 16,-3-6-1-16,-7-7 0 0,-6-7-1 15,-7-7 2-15,1-9 0 16,-5-7 0-16,0-3 1 16,-5-5 0-16,-3-3 1 15,-3 0 0-15,-9 1 2 0,-9 5 0 16,-10 3 0-16,-7 7 2 15,-10 12-2-15,-4 6 1 16,-12 10 0-16,1 9 0 16,-7 9-1-16,4 9 2 0,-4 9-2 15,-3 16 1-15,-1 14 0 16,-3 17-1-16,1 8 1 16,-6 19 0-16,-1 10 0 0,2 8 0 15,3 8 0-15,6-4 0 16,6-1 0-16,7-5 0 15,7-8-1-15,1-9 1 16,14-9 1-16,8-12-3 16,4-10 0-16,7-9 0 0,3-10 0 15,7-7-2-15,-1-13-4 16,4-3-5-16,-4-14-8 16,0-6-29-16,3-8-38 15,-13-12-4-15,-8 1-6 0,-16-8-3 16</inkml:trace>
          <inkml:trace contextRef="#ctx0" brushRef="#br0" timeOffset="6731.953">7869 2973 10 0,'-46'-33'98'15,"8"5"-1"-15,5 2-5 16,15 3-5-16,11-2-3 16,16 7-67-16,15 0-9 15,15 5-3-15,16 2-3 0,10 2-2 16,6 1-2-16,12 6-3 15,-5 1-3-15,2 1-6 16,-10 0-8-16,-4 1-23 0,-5 7-40 16,-18-2-3-16,-9 1-6 15,-16-3 0-15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0:47:28.49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0D4C532-3486-48C4-A663-DACA3AE2D950}" emma:medium="tactile" emma:mode="ink">
          <msink:context xmlns:msink="http://schemas.microsoft.com/ink/2010/main" type="inkDrawing" rotatedBoundingBox="18787,9091 31775,10374 31135,16851 18147,15568" hotPoints="31866,13674 24561,15997 18095,11879 25400,9557" semanticType="enclosure" shapeName="Ellipse">
            <msink:sourceLink direction="with" ref="{6C9590D6-2207-4696-A5EB-1572762F198F}"/>
          </msink:context>
        </emma:interpretation>
      </emma:emma>
    </inkml:annotationXML>
    <inkml:trace contextRef="#ctx0" brushRef="#br0">12110 1858 4 0,'22'-14'71'0,"-5"2"2"16,-5-11-4-16,-5 0 0 15,-6-8-51-15,0-2-6 16,-1-1 3-16,-2-1-3 0,-10-4 1 16,1-1 1-16,-9-3 0 15,0-2-3-15,-8-2-2 16,-7 1-2-16,-8-6-1 15,-7 1-3-15,-8 0-1 0,-7-3 0 16,-10 2 0-16,-7-2 0 16,-7 0 0-16,-7 1-2 15,-10 2 0-15,-5 1 0 0,-9-1 1 16,-7 2-1-16,-4-1 1 16,-8 2-1-16,-1 1 1 15,-6 4 1-15,-1-3 1 16,-1 2-1-16,-4 1 0 0,2 0 1 15,-2 1-1-15,-1 2 1 16,-2 1 0-16,-1 2-1 16,-2 1 2-16,-1 4-1 15,-5 2 0-15,-1 2 0 0,-2 2-1 16,0 5 0-16,0 0 0 16,-1 6-1-16,2 3-1 15,1 2 1-15,1 1-2 16,3 5 1-16,0 1 1 0,3 3-1 15,-4-1 0-15,4 1 0 16,2 2 1-16,-1 5 0 16,10-3 1-16,2 2 0 0,7 0 0 15,4 2 0-15,5-2 0 16,-1 0 1-16,4 3-1 16,3-5-2-16,-5 0 1 15,0 0 0-15,3-3-1 0,-4 0 1 16,4-1-1-16,6-1 1 15,0 1 0-15,1-1-1 16,4 2 1-16,1 1-1 16,5 1 0-16,-6 0 1 0,1 4-1 15,3-1 0-15,-3 2 0 16,-2 0 0-16,1 3 1 16,2-3-1-16,-1 2 0 0,0 0 1 15,-1-3-1-15,3 4 1 16,4-3-1-16,-2 3 0 15,5 0 1-15,-5-1-1 16,6 3 0-16,-2 0 0 0,1 4 0 16,3 1 0-16,2 2-1 15,0 0 1-15,3 3 0 16,6 0 0-16,2 2 0 16,2-1 0-16,4 2 0 0,7 1 1 15,0 0-1-15,4 2 0 16,5 1 1-16,2 1-1 15,2 0 1-15,5 4-1 0,6 0 0 16,0 2-1-16,3 1 1 16,3 4 0-16,1 5 1 15,3 2-1-15,6 9 1 16,-4 3 0-16,3 9-1 16,-1-1 3-16,1 6-3 0,3 3 0 15,2 1 0-15,0-2 0 16,1 1 0-16,2-1 0 15,4-2 0-15,5 1 0 0,1 4 0 16,2 0 0-16,1 1 0 16,7 2 0-16,-2 3 0 15,8 2 0-15,-1 0 0 0,3 0 0 16,3 2 0-16,6 1 0 16,-1 2 0-16,8 1 0 15,-2 0 0-15,4-1 0 16,1 2 0-16,4 0-2 0,1 3 1 15,0 3 1-15,6 5-1 16,2 3-1-16,7 7 1 16,6 1 0-16,9 7-1 15,6 3 0-15,11-1 1 0,7-3 0 16,11-9 0-16,6-7 2 16,7-6-2-16,10-9 0 15,8-10 1-15,10-7 1 0,8-10-1 16,11 2 0-16,9-7 1 15,6 2-1-15,13 4 1 16,0 0 0-16,6 5-1 16,-2-2 0-16,0 4 1 0,4 0-2 15,-2 0 0-15,-2-5 1 16,1-3 0-16,3-1-1 16,-4-6 1-16,7-5 1 15,6-6 0-15,6-3 1 0,5-1 0 16,2 1-1-16,7-5 1 15,3 2 0-15,2-2-1 16,-3 1 1-16,-3 1-2 16,-3-2 0-16,-3-6 0 0,-1 0 0 15,2-4 0-15,3-6 0 16,1-6 0-16,5-3 0 16,3-4 0-16,1-7 0 0,-1 0 0 15,-2-3 0-15,2-6 0 16,-10-6 0-16,-1-3 0 15,-10-3 0-15,-4-2 0 16,-3-6 0-16,-10 0 0 16,-8-6 0-16,-2 0 0 0,-4-5 0 15,-4-1 0-15,-7-5 0 16,-1-5 0-16,-9-3 0 16,-6-3 0-16,-5-4 0 15,-13-2 0-15,-2-4 0 0,-13-2 0 16,-2-2 0-16,-1-3 0 15,-10-4 0-15,0-2 0 16,-2-3 0-16,-5-3 0 0,-5-4 0 16,0-4 0-16,-10-3 0 15,-8-4 0-15,-1-4 0 16,-7-3 0-16,-6-4 0 16,3-3 0-16,-7 2 0 0,4 0 0 15,-3-6 0-15,0 1 0 16,-4 0 0-16,-2 1 0 15,1 0 0-15,-8 1 0 16,1-4 0-16,-7 3 0 0,2-6 0 16,-8 2 0-16,0-1-2 15,-10-3 1-15,-9 3-1 16,-4-4 1-16,-16-1-1 0,-16 4-1 16,-18-4-1-16,-14 4-3 15,-22-3-2-15,-17 4-5 16,-20-3-6-16,-15 7-25 15,-19 10-40-15,-26 7 0 0,-14 12-7 16,-15 7-2-16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0:55:04.2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389BD08-4966-4AE3-A28F-B77C0DF85F4C}" emma:medium="tactile" emma:mode="ink">
          <msink:context xmlns:msink="http://schemas.microsoft.com/ink/2010/main" type="writingRegion" rotatedBoundingBox="1886,987 8212,396 8849,7216 2523,7807"/>
        </emma:interpretation>
      </emma:emma>
    </inkml:annotationXML>
    <inkml:traceGroup>
      <inkml:annotationXML>
        <emma:emma xmlns:emma="http://www.w3.org/2003/04/emma" version="1.0">
          <emma:interpretation id="{52F37A93-3A80-4B55-9A2D-48DD0DD58399}" emma:medium="tactile" emma:mode="ink">
            <msink:context xmlns:msink="http://schemas.microsoft.com/ink/2010/main" type="paragraph" rotatedBoundingBox="2113,966 6426,563 6637,2822 2324,32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C4F3B3F-8538-4A27-A654-A54B906E2341}" emma:medium="tactile" emma:mode="ink">
              <msink:context xmlns:msink="http://schemas.microsoft.com/ink/2010/main" type="inkBullet" rotatedBoundingBox="2158,1446 2257,1436 2267,1553 2169,1562"/>
            </emma:interpretation>
            <emma:one-of disjunction-type="recognition" id="oneOf0">
              <emma:interpretation id="interp0" emma:lang="en-IN" emma:confidence="0">
                <emma:literal>O</emma:literal>
              </emma:interpretation>
              <emma:interpretation id="interp1" emma:lang="en-IN" emma:confidence="0">
                <emma:literal>o</emma:literal>
              </emma:interpretation>
              <emma:interpretation id="interp2" emma:lang="en-IN" emma:confidence="0">
                <emma:literal>0</emma:literal>
              </emma:interpretation>
              <emma:interpretation id="interp3" emma:lang="en-IN" emma:confidence="0">
                <emma:literal>1</emma:literal>
              </emma:interpretation>
              <emma:interpretation id="interp4" emma:lang="en-IN" emma:confidence="0">
                <emma:literal>9</emma:literal>
              </emma:interpretation>
            </emma:one-of>
          </emma:emma>
        </inkml:annotationXML>
        <inkml:trace contextRef="#ctx0" brushRef="#br0">44 102 6 0,'0'0'12'0,"0"0"-2"0,0-8 6 16,0 8 4-16,0 0 4 15,-1-13 5-15,1 13 0 16,0 0 1-16,0-15 1 0,0 15 2 16,-1-12-7-16,1 12-5 15,0 0-3-15,0 0-5 16,0 0 0-16,0 0-3 0,0 0-3 15,-12 7-1-15,10 6-2 16,2-13 0-16,-1 19-1 16,1-19 2-16,0 19-1 0,0-19 0 15,0 0 3-15,12 7-1 16,-12-7 0-16,16-4 1 16,-16 4 0-16,20-24 0 15,-9 9 0-15,-4 0-2 16,-2-2 0-16,-1 3-2 0,-4 1 0 15,0 13-1-15,-7-15-1 16,7 15-10-16,-28-3-27 16,12 6-43-16,1 7-1 0,-1-4-9 15,-1 0-3-15</inkml:trace>
      </inkml:traceGroup>
      <inkml:traceGroup>
        <inkml:annotationXML>
          <emma:emma xmlns:emma="http://www.w3.org/2003/04/emma" version="1.0">
            <emma:interpretation id="{FAFC6BA7-0E86-4BC0-A045-83ADD22AA431}" emma:medium="tactile" emma:mode="ink">
              <msink:context xmlns:msink="http://schemas.microsoft.com/ink/2010/main" type="line" rotatedBoundingBox="2660,915 6426,563 6637,2822 2871,3174"/>
            </emma:interpretation>
          </emma:emma>
        </inkml:annotationXML>
        <inkml:traceGroup>
          <inkml:annotationXML>
            <emma:emma xmlns:emma="http://www.w3.org/2003/04/emma" version="1.0">
              <emma:interpretation id="{41397B1F-C815-42D0-A0A5-8597955CCE37}" emma:medium="tactile" emma:mode="ink">
                <msink:context xmlns:msink="http://schemas.microsoft.com/ink/2010/main" type="inkWord" rotatedBoundingBox="2660,915 6426,563 6637,2822 2871,3174"/>
              </emma:interpretation>
              <emma:one-of disjunction-type="recognition" id="oneOf1">
                <emma:interpretation id="interp5" emma:lang="en-IN" emma:confidence="0">
                  <emma:literal>speed</emma:literal>
                </emma:interpretation>
                <emma:interpretation id="interp6" emma:lang="en-IN" emma:confidence="0">
                  <emma:literal>Speed</emma:literal>
                </emma:interpretation>
                <emma:interpretation id="interp7" emma:lang="en-IN" emma:confidence="0">
                  <emma:literal>Spend</emma:literal>
                </emma:interpretation>
                <emma:interpretation id="interp8" emma:lang="en-IN" emma:confidence="0">
                  <emma:literal>spend</emma:literal>
                </emma:interpretation>
                <emma:interpretation id="interp9" emma:lang="en-IN" emma:confidence="0">
                  <emma:literal>Sped</emma:literal>
                </emma:interpretation>
              </emma:one-of>
            </emma:emma>
          </inkml:annotationXML>
          <inkml:trace contextRef="#ctx0" brushRef="#br0" timeOffset="28609.1507">1782-345 45 0,'0'-13'80'0,"-4"-8"1"0,-1 1-3 16,-3-30-26-16,8 25-32 15,-4-2-1-15,4 2-3 16,-2 1-5-16,1-1-3 15,-2 4-4-15,-2 3-3 0,-6 5-2 16,1 5-1-16,-7 6 0 16,-3 2 0-16,-6 12-1 15,-7 10 0-15,-7 6 1 16,1 9 0-16,-5 5 1 0,1 6 1 16,0 3 0-16,11 0-1 15,3-1 0-15,11-1 1 16,9-3-1-16,7-3 1 0,4-3-1 15,14-2 1-15,5-2 1 16,3 0 0-16,3-2 1 16,3 0-1-16,3 3 1 0,-3 2-1 15,-2 2 1-15,-3 5 0 16,-5 3-1-16,-2-1 0 16,-11 3 0-16,-6 2 0 15,-4-2 0-15,-14-2 1 16,-10-2-1-16,-4-7 1 0,-14-5 0 15,-6-5 0-15,-14-6 0 16,-3-7 0-16,-7-8 0 16,-4-3 0-16,-4-6 0 0,2-2 1 15,3-8-1-15,6-4 0 16,9-3 0-16,7-4-2 16,13 1-2-16,7-3-1 15,13-1-4-15,9-1-3 0,13-3-1 16,4-1-4-16,22 1-6 15,2-4-8-15,19 2-14 16,6 5-24-16,16-7-11 16,7 1-1-16,8 1 6 0</inkml:trace>
          <inkml:trace contextRef="#ctx0" brushRef="#br0" timeOffset="30275.744">1881 771 54 0,'23'-85'69'0,"5"0"-19"16,7 9-8-16,-8 4-5 0,9 16-5 15,-1 5-5-15,7 9-9 16,2 12-6-16,-2 7-4 16,3 13-4-16,-6 10-3 0,0 5-1 15,-11 17-1-15,-7 7 0 16,-11 8-1-16,-9 7-1 15,-3 4 1-15,-16 2 0 16,-6-3 1-16,-6-2-1 0,2-8 1 16,-3-5 0-16,3-8 0 15,6-9 0-15,7-8 1 16,15-7-2-16,-18 0 1 16,18 0 0-16,6-20 0 0,6 7 0 15,5-2 0-15,3-2 2 16,8 0 0-16,2 0 0 15,1-1 1-15,9-3 0 16,2-3 0-16,10-2 0 0,2-3 0 16,7-4 0-16,0-3 0 15,2-7 0-15,1 0 0 16,-9-1 0-16,0 0 2 0,-15 3 0 16,-6 0 3-16,-13 6 1 15,-6 5 1-15,-10 5 0 16,-5 5 0-16,-4 7-2 15,-5 6-1-15,-7 7-3 0,-6 5 0 16,-1 12-3-16,-2 7 0 16,-5 8-2-16,0 5 1 15,1 1-1-15,4 1 1 16,6-4 0-16,7-1-1 0,4-7 1 16,8-6 0-16,9-8 0 15,10-3 0-15,8-4 0 16,5-5 1-16,8-1 1 15,7-1-1-15,2-7 0 0,0-3 1 16,4 1 0-16,-6-9 0 16,-2-2 0-16,-5-3 1 15,-10-3 0-15,-5-5 0 16,-5-3 0-16,-5 1 1 0,-8 4 0 16,-6 2 0-16,-1 7-1 15,-2 3 0-15,2 18-1 16,-23-14 0-16,3 14 0 15,-1 9-1-15,-3 7-1 0,-1 7 0 16,1 4-1-16,1 3 0 16,3 6-2-16,5-4 0 15,7 1 0-15,8-4 0 0,13-7 0 16,12-7 1-16,12-6-1 16,10-8 2-16,13-1 1 15,10-12 1-15,3-3 1 16,7-3-1-16,2-4 1 0,-4-5 0 15,-3-1 0-15,-6-6-1 16,-4 2 1-16,-16-2 1 16,-3 5 0-16,-13-2 1 15,-8 7 0-15,-9 3 0 0,-8 5 0 16,-8 16-1-16,-7-11 1 16,-10 11-2-16,-9 4 0 15,-6 6-1-15,-8 6-1 0,-3 5 0 16,0 5 0-16,-3 5 0 15,5-1 0-15,6 3-2 16,5-4-1-16,14-3 1 16,6-5-1-16,10-5 0 15,14-10 1-15,12-6 0 0,7-1 0 16,12-9 3-16,3-5 0 16,5-2 1-16,1-7-1 15,-2-2 1-15,-2-1 1 0,-6-6 0 16,-6-1 1-16,-3-4 0 15,-10-6 0-15,-2-3-1 16,1-5 2-16,-7-2-1 16,-3-4-1-16,3 0 0 0,-7 0 0 15,0 2-1-15,-3 2 0 16,5 3 1-16,-8 12-2 16,-1 3 1-16,-2 7 0 15,-1 7-1-15,0 11-1 0,0 11 0 16,-9 6 0-16,-5 21 0 15,1 19-1-15,-4 15 1 16,-8 14-1-16,-4 13 1 16,-1 12-2-16,-2 4-4 0,0 0-10 15,-1-5-13-15,6-14-30 16,4-8-19-16,0-10-6 16,6-11-3-16</inkml:trace>
          <inkml:trace contextRef="#ctx0" brushRef="#br0" timeOffset="28982.7311">2292-108 19 0,'23'-34'41'16,"-1"-4"0"-16,-3 2 5 16,0-5-2-16,2 5-2 15,-2-5-6-15,-6 9-5 0,0-1-5 16,-3 7-6-16,-2 5-4 15,-1 4-4-15,-3 6-5 16,-4 11-3-16,4-15-3 0,-4 15 0 16,3 11-1-16,-3 13-1 15,-2 19 1-15,-8 16-1 16,-6 25 1-16,-10 18 1 16,-6 26-1-16,-14 18 0 0,-9 16-5 15,-9 11-3-15,-7 3-6 16,-4 4-5-16,-6-9-7 15,2-13-4-15,11-12-3 16,5-21-9-16,12-23-14 0,20-17-16 16,6-28 5-16</inkml:trace>
        </inkml:traceGroup>
      </inkml:traceGroup>
    </inkml:traceGroup>
    <inkml:traceGroup>
      <inkml:annotationXML>
        <emma:emma xmlns:emma="http://www.w3.org/2003/04/emma" version="1.0">
          <emma:interpretation id="{4A9805F2-46F3-448A-9A7E-646AB668FD1F}" emma:medium="tactile" emma:mode="ink">
            <msink:context xmlns:msink="http://schemas.microsoft.com/ink/2010/main" type="paragraph" rotatedBoundingBox="2369,3019 6270,2841 6359,4800 2458,49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B634C15-3DB4-44EC-BAE8-E97CDA01DEAE}" emma:medium="tactile" emma:mode="ink">
              <msink:context xmlns:msink="http://schemas.microsoft.com/ink/2010/main" type="inkBullet" rotatedBoundingBox="2393,3543 2592,3534 2601,3736 2402,3745"/>
            </emma:interpretation>
            <emma:one-of disjunction-type="recognition" id="oneOf2">
              <emma:interpretation id="interp10" emma:lang="en-IN" emma:confidence="0">
                <emma:literal>9</emma:literal>
              </emma:interpretation>
              <emma:interpretation id="interp11" emma:lang="en-IN" emma:confidence="0">
                <emma:literal>8</emma:literal>
              </emma:interpretation>
              <emma:interpretation id="interp12" emma:lang="en-IN" emma:confidence="0">
                <emma:literal>a</emma:literal>
              </emma:interpretation>
              <emma:interpretation id="interp13" emma:lang="en-IN" emma:confidence="0">
                <emma:literal>s</emma:literal>
              </emma:interpretation>
              <emma:interpretation id="interp14" emma:lang="en-IN" emma:confidence="0">
                <emma:literal>*</emma:literal>
              </emma:interpretation>
            </emma:one-of>
          </emma:emma>
        </inkml:annotationXML>
        <inkml:trace contextRef="#ctx0" brushRef="#br0" timeOffset="30784.8942">331 2297 44 0,'0'0'66'0,"0"0"-23"16,10 3-4-16,-10-3-2 0,28-16-5 15,-12-7-1-15,4 1-6 16,-4-10-8-16,-5 3-5 15,-6-2-1-15,-5 6-1 16,-5 6 0-16,-11 11-1 0,-7 8-3 16,-6 3-1-16,-1 15-2 15,1 1-5-15,6 7-11 16,0-2-26-16,7-2-33 16,15-3-6-16,1-19-6 0,21 13-2 15</inkml:trace>
      </inkml:traceGroup>
      <inkml:traceGroup>
        <inkml:annotationXML>
          <emma:emma xmlns:emma="http://www.w3.org/2003/04/emma" version="1.0">
            <emma:interpretation id="{E0F21D8A-9746-415D-9351-E7A803217BD1}" emma:medium="tactile" emma:mode="ink">
              <msink:context xmlns:msink="http://schemas.microsoft.com/ink/2010/main" type="line" rotatedBoundingBox="3073,2987 6270,2841 6359,4800 3162,4946"/>
            </emma:interpretation>
          </emma:emma>
        </inkml:annotationXML>
        <inkml:traceGroup>
          <inkml:annotationXML>
            <emma:emma xmlns:emma="http://www.w3.org/2003/04/emma" version="1.0">
              <emma:interpretation id="{3BC0A569-6D17-46BB-9367-81EEA4EB7880}" emma:medium="tactile" emma:mode="ink">
                <msink:context xmlns:msink="http://schemas.microsoft.com/ink/2010/main" type="inkWord" rotatedBoundingBox="3073,2987 6270,2841 6359,4800 3162,4946"/>
              </emma:interpretation>
              <emma:one-of disjunction-type="recognition" id="oneOf3">
                <emma:interpretation id="interp15" emma:lang="en-IN" emma:confidence="0">
                  <emma:literal>Scope</emma:literal>
                </emma:interpretation>
                <emma:interpretation id="interp16" emma:lang="en-IN" emma:confidence="0">
                  <emma:literal>Sup</emma:literal>
                </emma:interpretation>
                <emma:interpretation id="interp17" emma:lang="en-IN" emma:confidence="0">
                  <emma:literal>Supe</emma:literal>
                </emma:interpretation>
                <emma:interpretation id="interp18" emma:lang="en-IN" emma:confidence="0">
                  <emma:literal>Sufi</emma:literal>
                </emma:interpretation>
                <emma:interpretation id="interp19" emma:lang="en-IN" emma:confidence="0">
                  <emma:literal>Sutu</emma:literal>
                </emma:interpretation>
              </emma:one-of>
            </emma:emma>
          </inkml:annotationXML>
          <inkml:trace contextRef="#ctx0" brushRef="#br0" timeOffset="32075.489">2104 2136 54 0,'21'-12'77'0,"-11"1"-1"0,9 8-17 15,-19 3-21-15,-11-5-5 16,-3 5-9-16,-6 5-8 16,-2 9-4-16,-8 3-4 0,-1 6-2 15,-4 6-1-15,1 2-1 16,-1 2-1-16,7 0-2 15,1-2 0-15,9-4-2 16,16-7 1-16,2-5-1 0,13-7 0 16,16-8 0-16,12-4 1 15,10-9 0-15,9-4 1 16,6-7 0-16,-1-1 0 16,2-3-1-16,-1-2 1 0,-2-2-1 15,-9 4 1-15,-6 0-1 16,-9 6 2-16,-8 3-1 15,-8 3 2-15,-9 6 0 16,-15 10 0-16,15 0 1 0,-15 0 0 16,-4 23-2-16,-6-3 1 15,2 4 0-15,-5 3-2 16,2 1 0-16,-2-4-1 0,6-3-1 16,6-4 0-16,1-17 1 15,9 11-2-15,13-11 1 16,6-5-2-16,5-7 1 15,-1-4 0-15,5-2 1 0,-7-2 0 16,-7-1-1-16,-8-1 1 16,-15-1 1-16,-3 5 1 15,-13-4 0-15,-12 6 1 16,-1-2-1-16,-2-2-1 0,4 1 0 16,3-3 0-16,9-4-1 15,10-6-1-15,7-5 0 16,20-6 1-16,7-6-3 15,13-4 1-15,6-1 1 0,8 2 0 16,2 4 2-16,-3 6 2 16,-1 3 0-16,-1 5 0 15,-6 9 2-15,-6 6 0 16,-5 4 1-16,-9 9-1 0,-3 6-1 16,-3 9 0-16,-9 19-1 15,-4 15 0-15,-8 18 1 16,-1 19 1-16,-17 21 0 15,1 19 0-15,-8 18-1 0,-5 8 0 16,-6 13-1-16,0 0 0 16,-3 3-3-16,1-5 0 15,-2-13-1-15,1-17 0 0,6-16 1 16,4-20-1-16,5-23-2 16,6-21-2-16,4-18-6 15,14-29-10-15,0 0-36 16,8-24-21-16,4-14-6 0,4-8-5 15,-1-14-2-15</inkml:trace>
          <inkml:trace contextRef="#ctx0" brushRef="#br0" timeOffset="32659.6852">3055 2462 44 0,'24'-72'76'16,"5"7"-6"-16,-5 10-12 15,2 9-11-15,1 5-8 0,5 8-8 16,0 1-9-16,4 3-7 15,-1 5-5-15,1 5-4 16,-3 9-3-16,-7 7-3 16,-6 10 0-16,-10 14-1 0,-10 10 1 15,-8 4 0-15,-12 8 1 16,-7-2 0-16,-1 5 0 16,-7-8 0-16,1-2-2 15,9-11-1-15,3-6-1 0,8-5 0 16,14-14 1-16,0 0 0 15,0 0 0-15,0 0 0 16,24-9 3-16,0-3 1 16,7-6 1-16,2-4 1 0,9-3-1 15,2-5 0-15,4-1-1 16,3-3 0-16,4-2-1 16,2-4-1-16,-2 1-1 0,-6 0-1 15,1 1 1-15,-7 3-1 16,-4 3 1-16,-9 8 1 15,-9 1 1-15,-9 7 1 16,-2 4 0-16,-10 12 1 0,0-11-1 16,0 11 0-16,-17 0 0 15,-2 8-1-15,-2 8 1 16,-6 7-2-16,-1 5 1 16,-3 7 0-16,-1 1 0 15,5 1-1-15,8 1 1 0,8-4 0 16,9-5 1-16,6-8-1 15,17-8 1-15,10-5 0 16,12-7 0-16,7-1 1 0,3-6-2 16,2-6-1-16,-3-1-3 15,-9 0-5-15,-4 4-14 16,-13 9-55-16,-12-2-4 0,-14 2-5 16,0 0-7-16,-24 16 7 15</inkml:trace>
          <inkml:trace contextRef="#ctx0" brushRef="#br0" timeOffset="31235.6901">1359 1800 16 0,'22'-28'68'0,"-3"3"5"16,-14 3-1-16,-5 5-34 15,-2 4-17-15,2 13 0 0,-26-14-1 16,8 10-8-16,-4 8-3 16,-3 12-2-16,-6 6-2 15,3 7-2-15,-5 4-2 16,3 6 0-16,8 3 1 0,6 6-1 16,5-1-1-16,11 1 0 15,4 1 1-15,14-1-1 16,7 1 1-16,3-2 0 0,6 3 1 15,-3-1-1-15,-4 0 1 16,-5-2-1-16,-3-3 3 16,-9 1-1-16,-10-4 2 15,-7-5 1-15,-16-8 3 0,-8-4 0 16,-9-11 1-16,-2-2 1 16,-5-11-1-16,1 0-2 15,4-9-2-15,4-4-5 0,9-2-5 16,5-3-3-16,8 2-5 15,4-5-9-15,12 6-12 16,10 0-32-16,9 2-17 16,8 4-3-16,10-4-1 0</inkml:trace>
        </inkml:traceGroup>
      </inkml:traceGroup>
    </inkml:traceGroup>
    <inkml:traceGroup>
      <inkml:annotationXML>
        <emma:emma xmlns:emma="http://www.w3.org/2003/04/emma" version="1.0">
          <emma:interpretation id="{59553246-7C7B-4B93-88CE-805960086248}" emma:medium="tactile" emma:mode="ink">
            <msink:context xmlns:msink="http://schemas.microsoft.com/ink/2010/main" type="paragraph" rotatedBoundingBox="2456,4882 8532,4142 8785,6216 2708,69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2DB4FDD-438D-497E-ACF4-9DAF90C28D5C}" emma:medium="tactile" emma:mode="ink">
              <msink:context xmlns:msink="http://schemas.microsoft.com/ink/2010/main" type="inkBullet" rotatedBoundingBox="2529,5481 2767,5452 2796,5691 2558,5720"/>
            </emma:interpretation>
            <emma:one-of disjunction-type="recognition" id="oneOf4">
              <emma:interpretation id="interp20" emma:lang="en-IN" emma:confidence="0">
                <emma:literal>•</emma:literal>
              </emma:interpretation>
            </emma:one-of>
          </emma:emma>
        </inkml:annotationXML>
        <inkml:trace contextRef="#ctx0" brushRef="#br0" timeOffset="33247.373">554 4261 30 0,'12'-32'78'0,"3"-8"1"15,-3-4-3-15,7 1-16 0,-19 3-29 16,1 10-7-16,-9 15-6 15,-11 12-8-15,-4 19-11 16,-11 27-51-16,1 1-19 16,0 6-8-16,1 4-7 0,2 2-5 15</inkml:trace>
      </inkml:traceGroup>
      <inkml:traceGroup>
        <inkml:annotationXML>
          <emma:emma xmlns:emma="http://www.w3.org/2003/04/emma" version="1.0">
            <emma:interpretation id="{9A1A0636-EB90-4EDB-AC8E-1245009A3919}" emma:medium="tactile" emma:mode="ink">
              <msink:context xmlns:msink="http://schemas.microsoft.com/ink/2010/main" type="line" rotatedBoundingBox="3144,4798 8532,4142 8785,6216 3397,6872"/>
            </emma:interpretation>
          </emma:emma>
        </inkml:annotationXML>
        <inkml:traceGroup>
          <inkml:annotationXML>
            <emma:emma xmlns:emma="http://www.w3.org/2003/04/emma" version="1.0">
              <emma:interpretation id="{ED9D79FE-E3C0-4AC8-A942-E98722FFFD19}" emma:medium="tactile" emma:mode="ink">
                <msink:context xmlns:msink="http://schemas.microsoft.com/ink/2010/main" type="inkWord" rotatedBoundingBox="3144,4798 8532,4142 8785,6216 3397,6872"/>
              </emma:interpretation>
              <emma:one-of disjunction-type="recognition" id="oneOf5">
                <emma:interpretation id="interp21" emma:lang="en-IN" emma:confidence="0">
                  <emma:literal>feedback</emma:literal>
                </emma:interpretation>
                <emma:interpretation id="interp22" emma:lang="en-IN" emma:confidence="0">
                  <emma:literal>feed back</emma:literal>
                </emma:interpretation>
                <emma:interpretation id="interp23" emma:lang="en-IN" emma:confidence="0">
                  <emma:literal>fed back</emma:literal>
                </emma:interpretation>
                <emma:interpretation id="interp24" emma:lang="en-IN" emma:confidence="0">
                  <emma:literal>fud back</emma:literal>
                </emma:interpretation>
                <emma:interpretation id="interp25" emma:lang="en-IN" emma:confidence="0">
                  <emma:literal>find back</emma:literal>
                </emma:interpretation>
              </emma:one-of>
            </emma:emma>
          </inkml:annotationXML>
          <inkml:trace contextRef="#ctx0" brushRef="#br0" timeOffset="61056.6315">4272 3844 40 0,'39'-75'77'0,"-8"0"0"15,2-5-10-15,-2 8-15 16,-7 2-17-16,-2 9-8 0,-9 11-8 16,-2 8-3-16,-8 9-4 15,-3 11-2-15,0 8-3 16,0 14-3-16,-8-11-1 0,-7 14-3 16,0 19 0-16,-5 13-1 15,-10 16-1-15,-3 16 0 16,-9 15 1-16,-2 11 0 15,-3 9 0-15,6-1 1 16,3-7 0-16,7-7 0 0,8-10-2 16,10-13 2-16,10-18-1 15,6-11 1-15,16-12 0 16,4-11-1-16,3-9 2 0,8-3-2 16,4-11 1-16,2-8-1 15,-4-5 1-15,4-4 2 16,-6-6 1-16,-1-1-1 15,-10-1 2-15,-7-3 2 0,-5 3 0 16,-9 1 0-16,-3 4 0 16,-16 3-1-16,-7 10-1 15,-5 0-2-15,-8 12-1 0,-3 0-4 16,-1 6-5-16,1 2-11 16,9 2-41-16,6 5-23 15,9-2-4-15,16-7-7 16,-2 12-1-16</inkml:trace>
          <inkml:trace contextRef="#ctx0" brushRef="#br0" timeOffset="60636.5636">1128 4509 48 0,'3'-23'85'0,"-1"7"-2"0,2 1-2 15,-4 15-8-15,22-16-50 16,1-4-8-16,6 0-4 16,11-6-3-16,10 1-2 0,9-4-1 15,11-1-2-15,10-1-1 16,3-2 0-16,8 2-2 16,2-2 1-16,-1-1-1 15,-2 5 1-15,-8-1-1 16,-4 0 2-16,-11 4 0 0,-8-1 1 15,-14 3 1-15,-11 3 1 16,-6 2-1-16,-11 3 0 16,-10 0-1-16,-7 16 0 0,0-15-1 15,-11 15-2-15,-7 3 1 16,-6 13-2-16,-3 6 1 16,-9 7 0-16,-2 8-1 15,-5 5 2-15,0 6-1 0,2 4 0 16,6 0 1-16,1 0-1 15,11-3 0-15,11-8 0 16,10-5 0-16,4-9 0 16,20-8 0-16,9-9 0 0,13-9 1 15,12-3-1-15,7-11 1 16,11-9 0-16,4-3 0 16,4-5-1-16,-5-3 0 15,0-5 0-15,-2-3 1 0,-8-2-1 16,-7-2 0-16,-3 0 0 15,-13 2 0-15,-4 2 1 16,-10 4 0-16,-8 6 0 0,-4 6-1 16,-13 7 0-16,-4 5 0 15,-1 13 0-15,-24 0 0 16,2 9-1-16,-8 11 1 0,-2 10-1 16,-8 7 0-16,-1 6 2 15,1 2-1-15,4 0 0 16,10-3 0-16,5-2 0 15,14-7 0-15,7-6 0 0,18-11 1 16,15-7-2-16,16-6-1 16,7-3 0-16,12-4 0 15,7-8-2-15,6-3-1 16,-2-3 0-16,5 0 0 0,-5-4 0 16,-2 1 1-16,-2-4 2 15,-5 0 0-15,-3-2 1 16,-2-1 2-16,-2-2 0 15,-6 2 0-15,-6 1 1 0,-6 3 1 16,-6 4-1-16,-11 3 1 16,-16 7 0-16,-12 10-1 15,0 0 0-15,-21 0 0 0,-14 12-1 16,-10 7 0-16,-6 9-1 16,-11 8-1-16,-1 6 2 15,-3 2-1-15,0-1 0 16,12-2 0-16,7-5 0 0,8-9 1 15,13-6-1-15,26-21 1 16,0 0-2-16,18 0 1 16,15-24 0-16,14-6 0 15,9-7 1-15,2-9-1 0,2-3 1 16,-3-7-1-16,-5-4 2 16,-5-5-1-16,-4-2 0 15,-8-1 1-15,-3-1-1 16,-5-2 0-16,-3 2 0 15,0 6 0-15,-4 4 0 0,-5 9 0 16,-3 6 0-16,-7 8-1 16,-1 8 1-16,-4 11-2 15,0 17 1-15,0 0-1 0,-17 16 0 16,1 22 0-16,-7 16 0 16,-1 18 0-16,-8 17-1 15,-6 13 2-15,5 4-2 0,-4-2 0 16,12-3-1-16,3-14 0 15,13-11-2-15,2-16-2 16,9-17-6-16,10-13-4 16,11-13-6-16,2-12-12 0,10-11-23 15,6-4-21-15,2-13-7 16,4-6 0-16</inkml:trace>
          <inkml:trace contextRef="#ctx0" brushRef="#br0" timeOffset="59430.8221">2109 3698 35 0,'15'-26'83'0,"-4"-5"-1"16,4-2-2-16,-5-4-5 15,5-3-53-15,-6-1-4 16,6 2-6-16,-7-3-3 15,-1 7-3-15,-2-1-1 0,-5 7-1 16,-9 0-1-16,-3 7-1 16,-10 5 1-16,-2 6-2 15,-4 4 0-15,-4 7-1 16,0 4 0-16,-6 11 0 0,5 9-1 16,-5 8 1-16,5 9-1 15,-4 13 1-15,5 13 0 16,1 16 0-16,1 12-1 15,1 13 1-15,1 14 1 0,3 12-1 16,-1 7 0-16,-2 6-1 16,1 1 1-16,-4-5 0 15,1 1-3-15,-4-8-2 16,-2-8-1-16,0-15-5 0,2-15-6 16,1-15-16-16,2-13-37 15,0-26-11-15,7-17-4 16,0-24-1-16</inkml:trace>
          <inkml:trace contextRef="#ctx0" brushRef="#br0" timeOffset="61476.1042">4876 3789 70 0,'32'-16'82'15,"-5"-3"-1"-15,-6 0-4 16,-6 2-41-16,-3 0-7 0,-8 3-8 15,-4 2-5-15,0 12-6 16,-16-9-2-16,-6 7-4 16,-6 11-3-16,-5 12-1 15,-4 1-1-15,-4 6 1 0,2 6-1 16,1 1 0-16,4 1 1 16,7-5-1-16,9 1 0 15,8-9 1-15,10-6 0 16,8-5 0-16,13-9 0 0,14-3 1 15,1-9-1-15,6-7 1 16,1-2 1-16,-2-7 2 16,-6 1-2-16,-4 2 3 15,-8 0-1-15,-6 4 1 0,-9 3 0 16,-8 15-1-16,0 0 0 16,0 0-2-16,0 0 0 15,-8 25-2-15,-1-4-1 0,-1 5-2 16,5 1-4-16,2 0-9 15,1-5-35-15,7-1-31 16,18-5-4-16,5-8-5 16,9-2-2-16</inkml:trace>
          <inkml:trace contextRef="#ctx0" brushRef="#br0" timeOffset="62364.2035">5524 3744 35 0,'25'-35'78'15,"-5"5"1"-15,-3 2 0 16,-5 6-36-16,-2 4-9 0,-5 5-10 16,-5 13-7-16,0-13-6 15,-13 13-5-15,-4 13-2 16,-7 6-4-16,-4 9-1 16,-4 6 0-16,0 5 1 0,-2 4-1 15,6-3 1-15,7 0-3 16,9-8-1-16,10-6-2 15,5-8 0-15,16-7-4 16,9-7-2-16,9-4-4 0,4-4-6 16,6-9-3-16,0-5 2 15,2-6 0-15,-5-5 3 16,6-7 8-16,1-3 8 16,-3-12 10-16,5-4 9 0,-7-15 9 15,11-3 0-15,-9-5 0 16,7-2 2-16,-9 2-5 15,-5 4-2-15,-6 8-1 16,-5 10-3-16,-8 11-1 0,-6 13-3 16,-2 12-2-16,-14 20-4 15,0 0-1-15,-10 12-1 16,-10 21-2-16,-9 12-2 0,-5 16-1 16,-14 12 1-16,-10 13-3 15,-7 9-3-15,-1 4-4 16,-1-3-2-16,9-5-1 15,6-10-2-15,18-12-5 0,8-13 0 16,15-18 4-16,11-16 2 16,19-16 5-16,10-5 3 15,11-17 2-15,9-11 4 0,0-10 6 16,10-2 1-16,-4-9 0 16,4 0 0-16,-5-2 2 15,-2 3 0-15,-6 5-1 16,-6 3 0-16,-8 10 0 0,-6 6 0 15,-5 7 1-15,-7 4-1 16,-14 12 1-16,0 0-3 16,0 0-1-16,-13 19-1 15,-9-1-1-15,-7 3-1 0,-8 4 0 16,-2 2-1-16,-5 1 1 16,2-5-1-16,7-3 0 15,2-4 1-15,11-3 0 16,10-4 2-16,12-9 1 0,0 0 1 15,0 11 0-15,0-11 1 16,16 12-1-16,-2-2 2 16,-1 0-3-16,-1 1-1 0,7 3 0 15,-1-3 0-15,4-2 0 16,2-1-1-16,3-6 1 16,3-2 0-16,1 0-1 15,6-7 1-15,-1-2-2 0,2-4-2 16,-6 4-2-16,-1-3-7 15,-2 6-6-15,-11 0-9 16,-5-6-34-16,-13 12-22 0,7 16-6 16,-12 4-5-16,-16-1 3 15</inkml:trace>
        </inkml:traceGroup>
      </inkml:traceGroup>
    </inkml:traceGroup>
    <inkml:traceGroup>
      <inkml:annotationXML>
        <emma:emma xmlns:emma="http://www.w3.org/2003/04/emma" version="1.0">
          <emma:interpretation id="{032D15D6-7220-494B-90BE-1775F6CEEC9F}" emma:medium="tactile" emma:mode="ink">
            <msink:context xmlns:msink="http://schemas.microsoft.com/ink/2010/main" type="paragraph" rotatedBoundingBox="2519,7618 2802,7618 2802,7792 2519,77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B50461-C427-4415-8E9F-B9ADEFAD816E}" emma:medium="tactile" emma:mode="ink">
              <msink:context xmlns:msink="http://schemas.microsoft.com/ink/2010/main" type="inkBullet" rotatedBoundingBox="2500,7729 2777,7583 2844,7708 2567,7855"/>
            </emma:interpretation>
            <emma:one-of disjunction-type="recognition" id="oneOf6">
              <emma:interpretation id="interp26" emma:lang="en-IN" emma:confidence="0">
                <emma:literal>•</emma:literal>
              </emma:interpretation>
            </emma:one-of>
          </emma:emma>
        </inkml:annotationXML>
        <inkml:trace contextRef="#ctx0" brushRef="#br0" timeOffset="63468.4003">594 6314 48 0,'-1'-10'83'0,"1"10"-1"15,-7-19-3-15,7 19-35 0,0 0-13 16,-17 0-6-16,3 13-8 15,4 0-5-15,-2 1-5 16,2 0-1-16,5-2 0 16,5-12 1-16,0 0 1 0,12 0-2 15,8-12 1-15,8-10-1 16,-4-5-1-16,-2-2 0 16,-6 1-3-16,-12 2-1 15,-3 7-2-15,-18 8-2 0,-11 11-5 16,-13 4-8-16,-6 15-21 15,11 5-46-15,-7 6-2 16,7 5-7-16,1-1-3 16</inkml:trace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0:59:38.84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710EDC8-F719-42C2-A8E2-B004C34A0649}" emma:medium="tactile" emma:mode="ink">
          <msink:context xmlns:msink="http://schemas.microsoft.com/ink/2010/main" type="inkDrawing" rotatedBoundingBox="4992,15391 5376,4353 5539,4358 5154,15397" semanticType="verticalRange" shapeName="Line">
            <msink:sourceLink direction="with" ref="{DA08D89F-6EEE-4DEB-8E46-6F5D4D26B33D}"/>
            <msink:sourceLink direction="with" ref="{4D673321-5323-4D47-A84A-CB0B0B353653}"/>
            <msink:sourceLink direction="with" ref="{BBCC0345-70F7-4FFD-9CC4-455B0FB2EE3C}"/>
          </msink:context>
        </emma:interpretation>
      </emma:emma>
    </inkml:annotationXML>
    <inkml:trace contextRef="#ctx0" brushRef="#br0">404 400 3 0,'5'-77'88'15,"-5"7"1"-15,0 6-5 16,-8 6-4-16,-1 9-1 16,-3 12-70-16,5 8-3 0,-1 13-3 15,8 16-1-15,-8 6-1 16,5 22-2-16,3 19 0 16,0 14 0-16,0 22 1 0,0 21-1 15,0 25 1-15,0 19 0 16,-7 18 1-16,-5 21 0 15,2 21-1-15,-8 14 0 16,-5 21 0-16,-1 17 1 16,0 17 0-16,0 19 1 0,-1 15-2 15,0 19 1-15,5 15 1 16,3 17-1-16,6 6 1 16,-1 13-3-16,5-1 1 0,7 7 0 15,-1 4 1-15,1-2 0 16,1-3 0-16,2-8 1 15,-2-3 0-15,-2-5 3 16,0-13 0-16,-3-8-1 0,-11-20 2 16,4-13-1-16,-8-19 1 15,3-18-2-15,6-28 0 16,-2-17-3-16,5-23-3 16,3-31-4-16,4-15-11 0,0-34-30 15,0-21-38-15,2-17-1 16,7-24-7-16,0-18-5 15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0:59:39.75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2B1C53A-ACBA-4849-9442-572CF2F79DC9}" emma:medium="tactile" emma:mode="ink">
          <msink:context xmlns:msink="http://schemas.microsoft.com/ink/2010/main" type="inkDrawing" rotatedBoundingBox="2982,10868 22518,8548 23217,14437 3681,16757" hotPoints="17237,9680 25027,15107 4460,14776 13528,9621" semanticType="enclosure" shapeName="Trapezoid">
            <msink:sourceLink direction="with" ref="{DA08D89F-6EEE-4DEB-8E46-6F5D4D26B33D}"/>
            <msink:sourceLink direction="with" ref="{BBCC0345-70F7-4FFD-9CC4-455B0FB2EE3C}"/>
            <msink:sourceLink direction="with" ref="{EBE6A99F-1725-4A42-9D8F-6EEBBED1DFD6}"/>
            <msink:destinationLink direction="with" ref="{3FBF05EC-28D9-45C7-B704-B05471FA1DD6}"/>
            <msink:destinationLink direction="with" ref="{27F14334-1F24-4591-A7D6-57CA28DAF304}"/>
            <msink:destinationLink direction="with" ref="{F34395D1-6894-44DE-843F-B910B4BFCC25}"/>
            <msink:destinationLink direction="with" ref="{57C1D870-A8A6-4D1A-98CE-67F939090885}"/>
            <msink:destinationLink direction="with" ref="{739BF1A5-71C3-4AE0-966E-8D5AD070C39A}"/>
            <msink:destinationLink direction="with" ref="{80D0158D-CBE3-4C29-AABC-279BE910A966}"/>
          </msink:context>
        </emma:interpretation>
      </emma:emma>
    </inkml:annotationXML>
    <inkml:trace contextRef="#ctx0" brushRef="#br0">0 1013 22 0,'8'8'73'0,"16"-3"5"15,16-5-2-15,18-5-3 16,18-7-43-16,22 0-20 15,24 0-1-15,19-3-1 0,23-2 0 16,14 0-4-16,15 2-3 16,16 2 0-16,15-2-1 15,8 4 0-15,19 0 2 16,20 2 1-16,14 3 2 0,10-1 2 16,27 1 1-16,15 3 2 15,15-4 0-15,18 0 1 16,20 2-1-16,17-3-1 15,16 0-1-15,24-3-2 0,10-1-1 16,16-2-1-16,54 2 0 16,-26-4-2-16,12-2 0 15,49-2-1-15,-37 2 0 0,1-4-1 16,55 1 0-16,-50-2 1 16,-43 1-1-16,36 3 0 15,-5-1 0-15,-55 1 1 16,35 2 0-16,-7 0 0 0,-62 0 1 15,37 2 2-15,-14 0-4 16,-17 1 0-16,-23-2 0 16,-18 0 0-16,-21-1 0 15,-28 0 0-15,-27-4 0 0,-29-1 0 16,-23 0 0-16,-22-5 0 16,-30 1 0-16,-24-5 0 15,-24 4 0-15,-25-3 0 16,-19 1 0-16,-20-1-6 0,-22 10-20 15,-26 8-52-15,-14-9-11 16,-18 1-2-16,-20-1-6 16,-7 3-3-16</inkml:trace>
    <inkml:trace contextRef="#ctx0" brushRef="#br0" timeOffset="20108.0167">2082 365 0 0,'22'-6'13'15,"-12"-4"3"-15,-10 10 0 16,16-2 5-16,-16 2 0 16,15-4 6-16,-15 4-2 15,12-3 1-15,-12 3-3 16,19-3-2-16,-19 3-3 0,20-3-2 16,-11 2-3-16,8-1-2 15,-7-2 0-15,6 4-2 16,-2-4-1-16,1 2-1 0,2-2-1 15,-2 3-1-15,-1-3-1 16,7 2-1-16,-7 1 0 16,1-2-2-16,3 3 0 15,-2-3 0-15,-4 2 0 0,4-2-1 16,-6 1 2-16,7-1-1 16,-4 0 0-16,-1 0 0 15,4-2 0-15,-4 2 0 16,6-2-1-16,-2 1 1 0,-2 1 0 15,4-2-1-15,-1 1 1 16,-3 0 0-16,3-2 0 16,1 3 0-16,-2-3 1 15,0 1-1-15,4-3 1 0,-1 1-1 16,1 0 0-16,-5 1 0 16,3-2-1-16,2 3 1 15,2-1-1-15,-1 2 0 16,-3-2 0-16,3 2 0 0,-5 0 1 15,7 0-1-15,-1 0 0 16,0-2 0-16,-7 1 0 16,4-1 0-16,-2-1 0 0,3 0 0 15,-1-1 0-15,-3 4 0 16,0-2-1-16,2 2 1 16,-3-1 0-16,-1 1 0 15,4-1 0-15,-4-1 0 0,3 1 0 16,3-1 0-16,-6 0 1 15,3-1-1-15,1 1 0 16,-3-1 0-16,0 0 0 0,4 1 0 16,-7 0 0-16,0 0-1 15,4 1 1-15,-7 1 0 16,7-3 0-16,-5 2 0 16,2-3 0-16,-1 3 0 0,6-1 0 15,-7 0 0-15,3-2 0 16,1 1 0-16,-1 0 0 15,0-1 0-15,0 1 0 16,-1-1 0-16,3 2 0 0,-5-3 0 16,5 2 0-16,-5-1 0 15,5-3 0-15,-5 3 0 16,2-2 0-16,3 1 0 16,-1 0 1-16,5-1-1 0,-1 0 0 15,2 2 0-15,-2-3 1 16,4 2-1-16,-7-1 0 15,7 0 0-15,-6 1 0 16,3-1 0-16,-2 0 0 0,-1 0 0 16,2 0 0-16,2 0 0 15,-2-1 0-15,0 1 0 16,-2-1 0-16,3 0 0 16,-1 2 0-16,1-1 0 0,-1 1 0 15,-2-2 0-15,-1 3 0 16,6-3 0-16,-6 3 0 15,-1-2 0-15,2 0-1 0,1 3 1 16,-5-3 1-16,3-1-1 16,2 3 1-16,-5-2 0 15,4 1-1-15,-3-2 1 16,-1 4 0-16,3-4 0 16,-2 0-1-16,2 3 0 0,-1-1 0 15,-3 1 0-15,5 0 0 16,-5-1 0-16,3 0 0 15,2-1 1-15,-2 1-1 16,0 0 0-16,5-2 0 0,-4 1 0 16,-1 0 0-16,5 1 1 15,0-1-1-15,3 0 0 16,-4-1 0-16,2 3 0 16,-5-2 0-16,7 1 1 0,-4-4-1 15,5 2 0-15,-8-1 0 16,-1-1 0-16,2 3 1 15,0-2-1-15,-3 1 0 0,3-1 0 16,2 1 1-16,-1-1-1 16,-1 0 0-16,2-1 0 15,2 1 0-15,2 0 1 0,-2 0-1 16,-2-1 0-16,1 1 0 16,-4-1 1-16,5 1-1 15,-3 1 0-15,-2 0 0 16,-2-2 0-16,5 0 0 0,-3 2 0 15,1-4 0-15,3 2 2 16,0 0-2-16,-1 1 0 16,0 1 0-16,-4 0 0 15,2 1 0-15,-4 1 0 0,-1 2 0 16,-12 7 0-16,19-14 1 16,-19 14-1-16,11-14 0 15,-11 14 0-15,13-13 1 0,-13 13-1 16,14-13 0-16,-14 13 0 15,16-15 0-15,-16 15 0 16,20-12 2-16,-20 12-2 16,23-15 0-16,-14 7 1 0,5 0-1 15,-2 1 1-15,1-3-2 16,-1-1 2-16,0 1-1 16,4-1 0-16,-4 2 0 0,6-2 0 15,-7 2 0-15,3-4 0 16,0 3 1-16,-2 2-2 15,1-3 2-15,-1 1-1 16,3-1 0-16,-4 1 1 16,3-2-1-16,-3 1 0 0,5-2 0 15,-1 2 0-15,0-3 1 16,4 1-1-16,-2-2 0 16,-1 0 0-16,1-3 1 0,2 2-1 15,-4-2 1-15,1 2-1 16,0-4 1-16,-4 2-1 15,3-2 1-15,0 1 0 16,-3-2-1-16,4 0 1 0,1 2-1 16,-2-5 1-16,4-1-1 15,0 4 0-15,-1 0 2 16,-2-1-2-16,5 1 0 0,-4 0 0 16,0 4 0-16,-4-1 1 15,5-1-1-15,-3 1 0 16,2-3 0-16,2-4 0 15,3 1 0-15,-1-2 1 0,3-5-1 16,3-5 2-16,-1 6-1 16,0-7 0-16,1 5 1 15,3-2 0-15,-6 5-1 16,1-2 1-16,1 3-1 16,-3 4-1-16,1-4 1 0,0 1-1 15,4-2 0-15,-1 1 1 16,2-4-1-16,4 1 1 15,-1-3-1-15,-1 0 1 0,3 1 0 16,-1-1 0-16,3 2 0 16,-5 2 0-16,-2 0-1 15,3 2 1-15,-1 2-1 0,-5 0 1 16,2 2-1-16,-1-1 0 16,2 3 1-16,-1-3 0 15,0 1-1-15,2 2 1 16,-5 1 0-16,6 3 0 0,-3-2 0 15,1 0 0-15,-4 2-1 16,0 1 0-16,1-3 1 16,1 2-1-16,2-2 0 15,-1-1 0-15,2-1 0 16,-2-3 0-16,6-1 0 0,-4 2 0 16,0 1 0-16,-1-1 0 15,2 2 1-15,-3 1-1 16,-1 2 0-16,-1 0 1 0,1-1-1 15,-3 3 0-15,1-2 1 16,1 1-1-16,2 0 0 16,0-2 1-16,0-1-1 15,3 1 0-15,1-3 0 0,0 3 0 16,-1-2-1-16,3-1 1 16,-3 0 0-16,2 1-1 15,-2 0 1-15,-2 0 1 16,1 1-2-16,2-1 0 0,-2 1 0 15,-1-1 0-15,-1 1 0 16,6-1 1-16,-3 1-1 16,-1-1 0-16,4 1 1 15,-3 1 0-15,1 0 0 0,1 2 0 16,-2-2 0-16,0 3 0 16,3-2 1-16,-3 1-1 15,-1 0 0-15,7 2 0 0,-7-2 0 16,3 1 0-16,-3 3 0 15,3-3 0-15,-3 2 0 16,1 0 0-16,-4 1 0 16,1-2 0-16,0 4 0 0,2-3 0 15,-2 5 0-15,-2-2 0 16,-1-1 0-16,-1 2 0 16,4 0 1-16,-1 0-1 15,-1 0 0-15,0-1 0 0,0-1 1 16,1 2-1-16,0 0 0 15,-3 0 0-15,0 0 0 16,-1-1 0-16,-1 1 1 0,0 1-1 16,1-2 0-16,-2 2 0 15,1-1 0-15,-2-2 0 16,2 3 1-16,1-1-1 16,0 0 0-16,0 0 0 15,-3 1 0-15,1 1 0 0,0 0 0 16,-1 2 0-16,-4-3 0 15,2 4 0-15,1-1 0 16,0-1 0-16,-3 1 0 0,4-2-1 16,0 3 0-16,0-4 0 15,3 0 0-15,0-1 1 16,0 3-1-16,-6-3 0 16,2 1 1-16,1 1 0 0,-1 1 0 15,1 1 0-15,0-1 0 16,-4 0-1-16,6 2 2 15,0 0-1-15,1 0 0 0,0 0 0 16,1 1-1-16,0 0 2 16,-2-1-1-16,1 0 0 15,-1 0 0-15,0 1 0 16,1 0 0-16,-3 0 0 0,4 2 0 16,0-3 0-16,0 1 0 15,3 1 0-15,-3-1 0 16,6 0 1-16,-2 0-1 0,4 0 0 15,-3-1 0-15,1 1 0 16,2 0 0-16,-1 0 0 16,1 1 0-16,-2 0 0 15,-2 0 0-15,0 1 0 0,0 3 0 16,2-3 0-16,3 2 0 16,-2-2 0-16,4 1 0 15,0-1 0-15,2 1 0 16,-1 1 0-16,1-1 0 0,-3-1 0 15,1 2 1-15,0 1-1 16,0 0 0-16,-3 0 0 16,2 0 0-16,-1 0 0 15,-1 0 0-15,2 0 0 0,0 0 0 16,0 1 0-16,1-1 0 16,0 0 0-16,1 0 0 15,2 0 0-15,-2 3 0 0,0-1 0 16,-1 1 0-16,-1 2 0 15,-2-4 0-15,-1 4 0 16,-1-4 0-16,-1 4 0 16,3-1-1-16,-1 0 1 0,5 0 0 15,1 0 0-15,2 0 0 16,2-1 0-16,-3 0 0 16,3 1 0-16,0-2 0 15,-2 0 0-15,-4 2 0 0,0 0 0 16,-2 0 0-16,2 1 0 15,1-2 1-15,1 2-1 16,0-1 0-16,3-1 0 16,-1 5 0-16,1-3 0 0,2 3 0 15,-3-1 0-15,2 0-1 16,2-1 2-16,0 2-2 16,-1-2 2-16,-1 1-1 0,5-1 0 15,0 0 0-15,3 2 0 16,-2 0 0-16,0-1 0 15,1 0 0-15,1 1 0 16,-2 1 0-16,-2-1 0 0,1 0 0 16,-3 3 1-16,1 1 0 15,-1 0-1-15,-2-1 1 16,5 2 0-16,-2-1-1 16,0 1 1-16,-1-1-1 0,2 3 0 15,-2-2 1-15,1 2-1 16,-3-1 1-16,1 0 0 15,-1 2-1-15,-3-1 1 0,4 1 0 16,-4 0-1-16,0 0 0 16,0 1 1-16,-5 0-2 15,2 3 1-15,-3 0 1 16,2-1-1-16,0 1 0 0,-3 2 0 16,6-2 0-16,-4 1 1 15,3 0-1-15,0 0 1 16,1 1 0-16,0-2-1 15,1 2 1-15,3-1 0 0,-3 0-1 16,1 3 1-16,-2-3 0 16,-1 3 0-16,5-2 0 15,-6 1 1-15,3-1-1 0,0-1 2 16,-2 1-3-16,3-3 1 16,-5 2 0-16,3-2-1 15,-5-1 1-15,0 2-1 16,2-1 0-16,-2 1 1 0,2-2 0 15,-1 0 0-15,-1 1 0 16,3 2 2-16,0-3-2 16,4 1 1-16,-1 1-1 0,-4 0 0 15,3-1 0-15,-3 0 0 16,-1 0-1-16,-1-2 1 16,-3 2-1-16,0 2 1 15,0-3-1-15,2 1 1 16,-3 2-1-16,0-1 1 0,3 2-1 15,0 0 1-15,-3 0-1 16,1 2 0-16,1-2 1 16,-2 3-1-16,2-3 1 0,-4 0-1 15,1 1 0-15,0-3 0 16,-1 1 0-16,-1-1 0 16,1 2 1-16,0-1-1 15,3 1 1-15,-3-2 0 16,2 2-1-16,2 0 0 0,-1 0 0 15,4-2 0-15,-4 0 0 16,-1 0 0-16,0 1-1 16,1-2 1-16,-3 1-1 15,-1-2 2-15,1 2-1 0,4 0 0 16,-1-1 0-16,4 2 1 16,-5-3-1-16,3 0 0 15,-3 4 1-15,3-4-1 16,-7 1 0-16,0 2 0 0,0-3 0 15,-1 1 0-15,1 3 0 16,0-1 1-16,0 4-1 16,2-4 0-16,0 2 0 0,1 1 0 15,1-1 0-15,-2-1 1 16,1 0-1-16,-3-1 0 16,-1 1 0-16,-2-2 0 15,1 0 0-15,2 3 0 0,-2-4 0 16,7 1 1-16,-3 0-1 15,3 1 1-15,0-1-1 16,5 1 0-16,-2 0 1 16,0 2-1-16,4-3 0 0,-5 4 0 15,5-2 0-15,-4 3 0 16,2 1 0-16,2-3 0 16,-1 3 0-16,1-2 0 15,3 2 0-15,-1-2 0 0,3 0 0 16,2 2 0-16,1 1 0 15,-2-3 0-15,2 2 0 16,-4-2 0-16,3 1 1 0,-5-3-1 16,-1-1 0-16,-2 0 0 15,1-2 0-15,-6-1 0 16,3-1 0-16,0 0 0 16,-5-1 0-16,0-1 0 0,-1-1 0 15,-3-3 0-15,-4 2 0 16,1-2 0-16,-3 1 0 15,3-2 0-15,-3 0 0 0,-3 1 0 16,2 1 0-16,2 0 0 16,-2-2 0-16,-2 2 0 15,2-1 0-15,-6-1 0 16,3 0 0-16,-5-1 0 0,-9-9 0 16,19 19 0-16,-19-19 0 15,21 21 0-15,-9-11 0 16,0 0 0-16,4-1 0 15,-4 2 0-15,6 1 1 0,-5-3-1 16,1 3 1-16,2-3 0 16,-4 2-1-16,5 0 1 15,-5 2-1-15,3-2 0 0,4 3 0 16,-3-2 0-16,1 5 0 16,3-1 0-16,2 0 0 15,1 1 0-15,1-1 0 16,1-1 0-16,-2 1 0 0,1-1 0 15,-1-2 0-15,-1-1 0 16,-1 1 0-16,-4 1 0 16,-2-2 0-16,3 2 0 0,2 0 0 15,-3 4 0-15,1-2-1 16,3 0 1-16,-1 3 0 16,3-2 0-16,0 2 0 15,-2-3 0-15,-3 1 0 16,-4-5 0-16,4 1-1 0,-8-1 1 15,-10-12 0-15,21 19 0 16,-21-19 0-16,18 21 0 16,-3-11 0-16,-3 2 0 0,7 3 1 15,-2 0-1-15,4-2 0 16,-1 2-1-16,1-2-1 16,-1-2-2-16,2-1-1 15,-1-4-3-15,-1 1-4 0,-6-5-10 16,2-5-40-16,0 3-19 15,-4-3-6-15,4 0-3 16,-16 3 1-16</inkml:trace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0:22.5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E1755DF-85BE-4354-9364-B00011784795}" emma:medium="tactile" emma:mode="ink">
          <msink:context xmlns:msink="http://schemas.microsoft.com/ink/2010/main" type="writingRegion" rotatedBoundingBox="5612,15274 22675,14666 22810,18440 5746,19048"/>
        </emma:interpretation>
      </emma:emma>
    </inkml:annotationXML>
    <inkml:traceGroup>
      <inkml:annotationXML>
        <emma:emma xmlns:emma="http://www.w3.org/2003/04/emma" version="1.0">
          <emma:interpretation id="{D45CC676-F1C0-4E50-8403-AA5906AB8F4D}" emma:medium="tactile" emma:mode="ink">
            <msink:context xmlns:msink="http://schemas.microsoft.com/ink/2010/main" type="paragraph" rotatedBoundingBox="6530,15241 22675,14666 22752,16813 6607,173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587AE45-AC91-4A45-8BB0-F22CE7A3C629}" emma:medium="tactile" emma:mode="ink">
              <msink:context xmlns:msink="http://schemas.microsoft.com/ink/2010/main" type="line" rotatedBoundingBox="6530,15241 22675,14666 22752,16813 6607,17388"/>
            </emma:interpretation>
          </emma:emma>
        </inkml:annotationXML>
        <inkml:traceGroup>
          <inkml:annotationXML>
            <emma:emma xmlns:emma="http://www.w3.org/2003/04/emma" version="1.0">
              <emma:interpretation id="{02B93CF5-7FB2-417A-8416-087D87029BE4}" emma:medium="tactile" emma:mode="ink">
                <msink:context xmlns:msink="http://schemas.microsoft.com/ink/2010/main" type="inkWord" rotatedBoundingBox="6530,15241 10770,15090 10847,17237 6607,17388">
                  <msink:destinationLink direction="with" ref="{27F14334-1F24-4591-A7D6-57CA28DAF304}"/>
                  <msink:destinationLink direction="with" ref="{EB750CE9-A7E8-43D4-B81C-932951A4D281}"/>
                  <msink:destinationLink direction="with" ref="{810F108D-6CA7-48FE-809E-43DAADECC3CA}"/>
                  <msink:destinationLink direction="with" ref="{8308BAF8-403F-44DF-9A3B-42C062C1B87E}"/>
                  <msink:destinationLink direction="with" ref="{E62A43A7-E103-491B-B856-0FB58F468CAA}"/>
                </msink:context>
              </emma:interpretation>
              <emma:one-of disjunction-type="recognition" id="oneOf0">
                <emma:interpretation id="interp0" emma:lang="en-IN" emma:confidence="0">
                  <emma:literal>2.571925%</emma:literal>
                </emma:interpretation>
                <emma:interpretation id="interp1" emma:lang="en-IN" emma:confidence="0">
                  <emma:literal>2.581925%</emma:literal>
                </emma:interpretation>
                <emma:interpretation id="interp2" emma:lang="en-IN" emma:confidence="0">
                  <emma:literal>2.51925%</emma:literal>
                </emma:interpretation>
                <emma:interpretation id="interp3" emma:lang="en-IN" emma:confidence="0">
                  <emma:literal>2.521925%</emma:literal>
                </emma:interpretation>
                <emma:interpretation id="interp4" emma:lang="en-IN" emma:confidence="0">
                  <emma:literal>2.511925%</emma:literal>
                </emma:interpretation>
              </emma:one-of>
            </emma:emma>
          </inkml:annotationXML>
          <inkml:trace contextRef="#ctx0" brushRef="#br0">-1335-1255 59 0,'4'-16'72'0,"1"-3"3"16,5-4-27-16,3 6-12 15,-12 4 0-15,-1 13-7 0,4-18-1 16,-4 18-8-16,6-11-5 16,-6 11-4-16,0 0-5 15,0 0-2-15,0 15-2 0,-8 9-2 16,-10 10 1-16,-3 8-1 16,-6 9 1-16,-4 8-1 15,-5 5 0-15,-2 2 0 16,-2 0 0-16,4-7 0 15,0-6-2-15,8-7-1 16,1-9-7-16,4-10-10 0,6-8-23 16,12-6-29-16,5-13-9 15,-4-7-7-15,6-10-1 16</inkml:trace>
          <inkml:trace contextRef="#ctx0" brushRef="#br0" timeOffset="404.2272">-1178-1281 19 0,'28'-22'73'0,"3"4"0"15,-7-4-8-15,5 16-20 16,-11 6-18-16,-4 0-9 16,4 13-8-16,-9 6-5 15,1 9-1-15,-9 9-2 0,-1 6 1 16,-12 8 0-16,-4 1-1 15,-10 6 0-15,-6 0 0 16,-1 1 0-16,-12-7 1 16,1-8 2-16,1-5 1 0,3-9 0 15,2-7 0-15,5-9 1 16,9-8 0-16,4-6-1 16,6-2-2-16,14 2 0 15,-4-20-1-15,6 9-1 0,10-1 0 16,4 1-1-16,4 3 0 15,8 2 0-15,3 2 0 16,2 3 0-16,-3 1 0 16,9 0-1-16,-7 5 1 0,6 0-2 15,-5 2-6-15,1-4-15 16,-5-4-49-16,1-2-7 16,-1-5-6-16,1-3-3 15</inkml:trace>
          <inkml:trace contextRef="#ctx0" brushRef="#br0" timeOffset="566.3734">-767-999 74 0,'0'6'86'16,"0"-6"-5"-16,-6 11-8 16,6-11-8-16,0 0-68 15,0 0-34-15,0 0-36 0,13 0-7 16,-2-4-6-16,5-9 3 15</inkml:trace>
          <inkml:trace contextRef="#ctx0" brushRef="#br0" timeOffset="882.1132">-358-1260 43 0,'0'0'83'0,"0"0"-3"16,7 13-3-16,-7-13-4 15,-12 24-45-15,-2-11-17 16,2 5-4-16,-1-3-1 0,2 4-2 16,3-2 0-16,3 2 0 15,3-1-2-15,2 2 1 16,0-4-2-16,2 1 0 16,3 2 0-16,3 0-1 0,-2 0 1 15,-2-2 0-15,-3 3-1 16,-1-3 1-16,0 0-1 15,-8-2 0-15,-4 1-2 16,-7-6-3-16,4 2-7 0,-6-6-12 16,-1-3-21-16,-2 1-22 15,-1-4-13-15,5-4-4 16,0-3 1-16</inkml:trace>
          <inkml:trace contextRef="#ctx0" brushRef="#br0" timeOffset="1042.4487">-647-992 3 0,'0'-22'65'0,"6"-5"3"15,10 7-8-15,-2-2-11 16,11 3-8-16,-1-1-7 0,14-3-5 16,-5 4-6-16,14-2-3 15,3 2-8-15,0-5-8 16,9 5-11-16,-7-6-17 0,6 2-35 16,-1 8-17-16,-6 0-8 15,-3 2-5-15</inkml:trace>
          <inkml:trace contextRef="#ctx0" brushRef="#br0" timeOffset="1344.5981">213-1425 29 0,'0'0'60'0,"0"0"10"16,0 0-6-16,-13-9-30 15,2 9-4-15,-5 4-2 16,3 6-1-16,-3-4 0 15,16-6-3-15,-23 16-6 0,23-16-6 16,-16 12-5-16,16-12-2 16,0 0-2-16,0 0-3 15,0 0 1-15,16-15 0 0,-16 15 0 16,21-23 0-16,-11 13 0 16,-1-2 0-16,-9 12-1 15,8-17-2-15,-8 17-4 16,0 0-6-16,0 0-14 0,-12 0-20 15,12 0-32-15,0 0-5 16,0 0-3-16,0 0-2 16</inkml:trace>
          <inkml:trace contextRef="#ctx0" brushRef="#br0" timeOffset="1559.5927">334-1517 53 0,'15'0'72'0,"-15"0"-6"0,11 12-6 15,-11 3-22-15,-4 7-10 16,-10 7-7-16,-2 7-6 16,-9 12-3-16,-10 11-1 0,-3 8-2 15,-7 7-3-15,-2 7-3 16,-8 1-4-16,4 0-5 16,0-5-7-16,7-10-14 0,6-6-33 15,4-17-15-15,6-13-7 16,7-16-1-16</inkml:trace>
          <inkml:trace contextRef="#ctx0" brushRef="#br0" timeOffset="1845.1996">390-1018 67 0,'-1'16'85'16,"-4"-2"-4"-16,-5 1-4 16,-4-5 0-16,2-6-62 0,-1 1-6 15,13-5-2-15,0 0 0 16,-6-8-1-16,6-6-1 16,1 0-1-16,0-1-2 0,-1-1-3 15,0 3-2-15,-13 5-4 16,-10 8-8-16,-12 5-16 15,-13 9-47-15,2 4-5 16,-3 4-3-16,-5-1-4 16</inkml:trace>
          <inkml:trace contextRef="#ctx0" brushRef="#br0" timeOffset="226394.2654">-1009-683 0 0,'16'0'54'0,"-16"0"4"16,17 0-16-16,-3 0-14 15,-14 0-10-15,18 0 3 16,-18 0-1-16,20 6 0 0,-20-6 1 16,16 5-1-16,-16-5-2 15,14 6-1-15,-14-6-4 16,15 7-2-16,-15-7-2 16,9 8-3-16,-9-8 1 0,11 13-2 15,-11-13 0-15,4 19-1 16,-3-6 1-16,-1 0 0 15,0 1 0-15,0 2 0 16,-3 2-1-16,-9-1 1 0,0 0-1 16,-5 1 1-16,-5 0 1 15,-2-1 0-15,-4-5 0 16,-4 2 0-16,-3-6 1 16,0 2-2-16,-2-5 1 0,2-1-2 15,-3-2 0-15,2 0-1 16,4-2-1-16,5 0 1 15,4 0-1-15,3 0 0 16,7 0 0-16,13 0-1 0,-14 0 0 16,14 0 0-16,0 0-1 15,0 0 1-15,0 0-1 16,0 0-1-16,0 0 1 16,0-13 0-16,0 13-1 0,0 0 1 15,8-11 0-15,-8 11 0 16,16-6-1-16,-16 6 1 15,22-2 0-15,-22 2 0 16,20 0-2-16,-20 0-1 0,24 0-3 16,-24 0-6-16,22 0-9 15,-22 0-30-15,12 2-34 16,1-2-3-16,-13 0-6 0,20-5-2 16</inkml:trace>
          <inkml:trace contextRef="#ctx0" brushRef="#br0" timeOffset="-39743.4081">-1090-584 19 0,'3'13'92'0,"-3"-13"-5"16,21 14-3-16,-2-14-7 0,12-1 0 15,31-7-75-15,-9 2-2 16,21-2-2-16,18 0 4 15,13 0-2-15,13-3 0 16,15-1 0-16,2-3-7 0,11 3-13 16,-1 4-42-16,-3-12-16 15,-9-3-6-15,-14-1-6 16,-15 0-1-16</inkml:trace>
          <inkml:trace contextRef="#ctx0" brushRef="#br0" timeOffset="-39125.7063">301-330 74 0,'21'-49'86'15,"-6"8"-4"-15,2 11-9 0,-2 6-4 16,0 2-80-16,3 3-38 16,7 10-26-16,5 1-6 15,5 8-3-15,-3 0 0 0</inkml:trace>
          <inkml:trace contextRef="#ctx0" brushRef="#br0" timeOffset="2713.2987">-3456-1091 62 0,'-18'-8'77'15,"7"-6"-1"-15,2-3-1 16,0-4-37-16,9 1-13 15,4 1-5-15,9 0-7 16,2 6-4-16,4 0-1 0,3 11-2 16,0 2-4-16,2 14-2 15,-3 12-1-15,-6 7-1 16,-5 10 0-16,-9 6 1 0,-1 9-1 16,-9-1 1-16,-8 2 0 15,-9-7 1-15,-7-1 0 16,0-9 1-16,-1-5 0 15,-3-12 0-15,5-8 0 0,-5-9 0 16,9-6 0-16,4-2 0 16,1-6 0-16,9-6 0 15,4 1-1-15,5-3 1 16,5 14-1-16,1-19 0 0,-1 19 0 16,24-6-1-16,-9 6 1 15,5 3-1-15,2 10-1 16,2 2-5-16,-4-1-13 15,1-10-50-15,2 13-7 0,-1-6-5 16,-2-6-5-16</inkml:trace>
          <inkml:trace contextRef="#ctx0" brushRef="#br0" timeOffset="2874.3432">-3128-830 44 0,'0'0'93'0,"4"13"-6"0,-4-13-9 16,-1 15-15-16,1-51-45 16,0 36-93-16,8-4-7 15,-8 4-6-15,17-19-3 0</inkml:trace>
          <inkml:trace contextRef="#ctx0" brushRef="#br0" timeOffset="3187.8969">-2740-1137 81 0,'0'0'91'15,"18"3"-6"-15,-18-3-5 0,0 0-1 16,-41 13-61-16,41-13-12 16,-11 9-2-16,11-9-2 15,-15 21 0-15,11-8 0 16,4 2 1-16,0 4-1 0,0 3 1 15,7-3 0-15,6 4-2 16,1-2 1-16,2 2-1 16,1 1 0-16,-2-1 0 0,-2-1 0 15,-2-1-1-15,-5 2 0 16,-6 2-1-16,-3-4-2 16,-11 0-2-16,-2-4-7 15,3-3-18-15,-4 1-44 0,-2-14-9 16,0-2-5-16,3-13-5 15</inkml:trace>
          <inkml:trace contextRef="#ctx0" brushRef="#br0" timeOffset="3336.5273">-2864-957 0 0,'6'-23'85'0,"4"5"3"16,-2 0-5-16,3 3-6 0,1-13-23 15,-1 11-35-15,10 4-18 16,-1-5-29-16,-1-2-45 15,19 1-4-15,-1-3-8 16,6 0-3-16</inkml:trace>
          <inkml:trace contextRef="#ctx0" brushRef="#br0" timeOffset="3724.702">-2228-1361 85 0,'0'0'89'0,"0"0"-5"16,0 0-6-16,-12 5-1 15,-12 5-61-15,1 2-11 16,-4 3-1-16,-1 0-4 0,5 0 0 16,-2-1 0-16,4-6-3 15,12-4-1-15,9-4-2 16,0-11-2-16,8-6-1 16,15-5 1-16,5-3-1 0,6-4 2 15,2 1 0-15,4-4 5 16,-2 9 2-16,-1-1 3 15,2 3 2-15,-8 6-1 16,-2 4 2-16,-5 5 0 0,-5 6 1 16,-4 4 0-16,-8 14-1 15,-7 9 1-15,0 13-1 16,-18 16 0-16,-3 13-4 16,-11 21 1-16,-14 11-2 0,-10 16-1 15,-9 5-1-15,-6 5-1 16,-4-4-4-16,5-7-8 15,-1-13-27-15,6-21-37 16,14-18-4-16,8-27-6 0,16-18-2 16</inkml:trace>
          <inkml:trace contextRef="#ctx0" brushRef="#br0" timeOffset="3957.7252">-2152-741 43 0,'22'12'88'0,"-14"4"-2"0,-8 1-2 15,-6-3-2-15,-4-2-42 0,-4 0-25 16,-1-3-4-16,5-9-1 16,10 0-3-16,-10-15-2 15,6-6-4-15,4 5-9 16,-5-4-29-16,-2 9-45 0,-12 11-3 15,-10 6-6-15,-15 20-5 16</inkml:trace>
          <inkml:trace contextRef="#ctx0" brushRef="#br0" timeOffset="549246.9746">-2826 227 73 0,'14'-12'77'0,"4"1"-2"16,-7 1-3-16,2 6-50 15,-13 4-9-15,17-10-4 16,-17 10-3-16,11-5-3 15,-11 5 0-15,0 0 0 0,0 0 1 16,-2 6 1-16,2-6-1 16,-25 23 0-16,7-4 0 15,-9 1 0-15,-3 4 2 16,-11 8-1-16,-5-2 1 0,-3 4 1 16,-1-1 0-16,3-1 1 15,4-3 0-15,11-1 0 16,8-6 0-16,13-1-1 0,14-3-2 15,18-7-2-15,18 3-8 16,5-3-11-16,17-6-64 16,16 10-2-16,15 3-5 15,15-6-8-15,18 0 1 0</inkml:trace>
        </inkml:traceGroup>
        <inkml:traceGroup>
          <inkml:annotationXML>
            <emma:emma xmlns:emma="http://www.w3.org/2003/04/emma" version="1.0">
              <emma:interpretation id="{C2E5E2EA-01EC-4D58-8D23-97BC4103D6B8}" emma:medium="tactile" emma:mode="ink">
                <msink:context xmlns:msink="http://schemas.microsoft.com/ink/2010/main" type="inkWord" rotatedBoundingBox="12833,15241 14610,15177 14645,16148 12867,16211">
                  <msink:destinationLink direction="with" ref="{3FBF05EC-28D9-45C7-B704-B05471FA1DD6}"/>
                  <msink:destinationLink direction="with" ref="{E62A43A7-E103-491B-B856-0FB58F468CAA}"/>
                </msink:context>
              </emma:interpretation>
              <emma:one-of disjunction-type="recognition" id="oneOf1">
                <emma:interpretation id="interp5" emma:lang="en-IN" emma:confidence="0">
                  <emma:literal>suit</emma:literal>
                </emma:interpretation>
                <emma:interpretation id="interp6" emma:lang="en-IN" emma:confidence="0">
                  <emma:literal>suit.</emma:literal>
                </emma:interpretation>
                <emma:interpretation id="interp7" emma:lang="en-IN" emma:confidence="0">
                  <emma:literal>Just</emma:literal>
                </emma:interpretation>
                <emma:interpretation id="interp8" emma:lang="en-IN" emma:confidence="0">
                  <emma:literal>Just.</emma:literal>
                </emma:interpretation>
                <emma:interpretation id="interp9" emma:lang="en-IN" emma:confidence="0">
                  <emma:literal>But.</emma:literal>
                </emma:interpretation>
              </emma:one-of>
            </emma:emma>
          </inkml:annotationXML>
          <inkml:trace contextRef="#ctx0" brushRef="#br0" timeOffset="-5861.4779">3485-1309 80 0,'13'0'88'15,"-13"0"-5"-15,0 0-6 16,7 10-1-16,-16 8-62 16,-6-2-11-16,6 10-2 0,-6 4 0 15,0 5-1-15,0 4 0 16,-2-1 0-16,4 0 0 16,6-7 1-16,3-5 0 15,4-8 1-15,0-18-1 0,19 11 0 16,2-12 1-16,5-11-1 15,2-7 0-15,1-5 0 16,3-3 1-16,-2-1 0 16,-2-1-1-16,-5 4 0 0,-2 3 1 15,-7 3-1-15,-2 5 0 16,-12 14 1-16,10-8-1 16,-8 14 0-16,-2 14-1 0,0 8 0 15,-8 7 1 1,1 9-1-16,-5 7 1 0,0 3-1 15,-1-2 0-15,2-4 0 16,1-5-2-16,4-4-6 16,0-11-12-16,6-14-38 0,2-4-20 15,-2-10-7-15,16-3-4 16,-5-17-4-16</inkml:trace>
          <inkml:trace contextRef="#ctx0" brushRef="#br0" timeOffset="-5412.411">4263-1528 62 0,'17'0'88'16,"-17"0"-4"-16,16-1-5 15,-16 1-1-15,-13 5-53 16,13-5-16-16,-20 34-3 0,5-5-2 16,-8 16 1-16,-4 9-1 15,-7 14 1-15,-8 12-1 16,-4 8 0-16,-5 7-1 0,3-3 0 16,0-1-3-16,2-7-2 15,6-13-3-15,8-8-9 16,5-20-13-16,4-14-33 15,17-9-21-15,6-20-5 0,0 0-7 16,0-16 2-16</inkml:trace>
          <inkml:trace contextRef="#ctx0" brushRef="#br0" timeOffset="-5671.8648">3899-1206 40 0,'10'-25'83'16,"-8"5"-1"-16,1 4-3 15,-11-2-23-15,8 18-25 16,-15-9-7-16,15 9-7 0,-18 7-6 16,18-7-3-16,-18 12-5 15,18-12-8-15,0 0-28 16,5 9-44-16,-5-9-2 15,25-12-7-15,-8-9-5 16</inkml:trace>
          <inkml:trace contextRef="#ctx0" brushRef="#br0" timeOffset="-5112.1243">4291-971 79 0,'0'0'87'0,"12"16"-4"16,-12-16-3-16,0 20-4 15,0-20-62-15,-3 12-7 16,3-12-1-16,0 0 0 0,0 0-2 16,8 0-1-16,6-9 1 15,-1-2-2-15,2-2 0 16,-4-2-1-16,-2 0 0 0,-6 4 0 15,-3 11 0-15,-18-12 0 16,-1 12-1-16,-3 0-4 16,3 4-10-16,-7 8-34 15,13-3-32-15,13-9-5 0,-1 11-4 16,7-11-5-16</inkml:trace>
          <inkml:trace contextRef="#ctx0" brushRef="#br0" timeOffset="-6317.2397">2603-1222 66 0,'-11'-13'77'16,"3"-5"0"-16,8-4-26 16,4 4-14-16,0 1-5 15,12 4-9-15,2-4-3 16,8 0-7-16,7 1-3 0,5-1-3 16,8 2-2-16,5 1-2 15,3 2 0-15,2 2-1 16,0 5-1-16,-1 4 0 15,2 1 0-15,-6 5-1 0,-5 6 0 16,-4 5-1-16,-8 3 1 16,-8 4 0-16,-7-1 0 15,-10 4 0-15,-9 1 0 16,-2-1 1-16,-17 2-1 0,-6-2 0 16,-8-3 1-16,0-2 0 15,-6-3 0-15,4-4 0 16,3-4 0-16,5-3 0 15,7-4 0-15,4-2 1 0,16-1-2 16,0 0 0-16,0 0 0 16,0 0 0-16,9 8 0 15,9-2-2-15,2 4 1 0,4 2 2 16,0 5-1-16,-1 1 0 16,-3 3 0-16,1 0 2 15,-6 1-2-15,-5 4 1 16,-8-2 1-16,-2 2 1 0,-6 1-1 15,-12-2 1-15,-13 0 0 16,-5 1 0-16,-7-3 0 16,-5-1 0-16,-3-4-1 15,-3-3 0-15,3-3 0 0,4-4-1 16,7-1-1-16,5-6-3 16,9 3-8-16,0-4-21 15,2-4-48-15,24 4-3 16,-8-22-7-16,11 6-4 0</inkml:trace>
        </inkml:traceGroup>
        <inkml:traceGroup>
          <inkml:annotationXML>
            <emma:emma xmlns:emma="http://www.w3.org/2003/04/emma" version="1.0">
              <emma:interpretation id="{CBE775F2-E3D5-4F18-BA7C-720302802D69}" emma:medium="tactile" emma:mode="ink">
                <msink:context xmlns:msink="http://schemas.microsoft.com/ink/2010/main" type="inkWord" rotatedBoundingBox="15861,15125 18064,15046 18107,16241 15903,16319">
                  <msink:destinationLink direction="with" ref="{739BF1A5-71C3-4AE0-966E-8D5AD070C39A}"/>
                </msink:context>
              </emma:interpretation>
              <emma:one-of disjunction-type="recognition" id="oneOf2">
                <emma:interpretation id="interp10" emma:lang="en-IN" emma:confidence="0">
                  <emma:literal>out</emma:literal>
                </emma:interpretation>
                <emma:interpretation id="interp11" emma:lang="en-IN" emma:confidence="0">
                  <emma:literal>into</emma:literal>
                </emma:interpretation>
                <emma:interpretation id="interp12" emma:lang="en-IN" emma:confidence="0">
                  <emma:literal>onto</emma:literal>
                </emma:interpretation>
                <emma:interpretation id="interp13" emma:lang="en-IN" emma:confidence="0">
                  <emma:literal>auto</emma:literal>
                </emma:interpretation>
                <emma:interpretation id="interp14" emma:lang="en-IN" emma:confidence="0">
                  <emma:literal>Auto</emma:literal>
                </emma:interpretation>
              </emma:one-of>
            </emma:emma>
          </inkml:annotationXML>
          <inkml:trace contextRef="#ctx0" brushRef="#br0" timeOffset="-4545.3526">5656-1242 34 0,'-4'-14'92'0,"4"3"-4"16,-1-4-4-16,1-3-6 16,8-40-12-16,4 39-63 0,9 7-2 15,7 5 0-15,2 3-1 16,1 4 0-16,3 4 0 16,-3 7-1-16,-5 6-1 15,-6 1 0-15,-9 8 0 0,-7-2 0 16,-4 0 0-16,-10 3 0 15,-6-2 1-15,-1-3 0 16,-2-1 2-16,3-5-1 16,5-3 1-16,11-13 0 0,-8 17-1 15,8-17 0-15,9 9 1 16,8-5-1-16,4 1 2 16,4-1-2-16,9 4 0 15,1 1 1-15,4 4 0 0,2 3-1 16,0 2 1-16,-4 2-1 15,-2 3 1-15,-7-1-1 16,-12 2 1-16,-8 1 0 16,-9 2 1-16,-18-2 0 0,-14 0 1 15,-9 1 0-15,-10-5 0 16,-9-1 1-16,-2-5-1 16,0-2-1-16,2-7-1 15,8-2-2-15,10-1-8 0,5-4-18 16,13-16-52-16,16 5-3 15,9-6-7-15,9-8-6 16</inkml:trace>
          <inkml:trace contextRef="#ctx0" brushRef="#br0" timeOffset="-4103.6804">6423-1393 9 0,'31'-4'90'15,"-10"2"0"-15,-6 2-7 16,-15 0-4-16,17 3-1 0,-15 11-67 16,-2 0-8-16,-3 7-2 15,-1 4 1-15,-4 6 0 16,0 2-1-16,0 4 0 16,1-4 0-16,3-2 0 0,4-5-1 15,4-8 1-15,11-4-1 16,8-9 0-16,6-5 2 15,6-11-1-15,1-6 0 0,7-7 0 16,-1-2-1-16,-6-1 1 16,1-2 0-16,-4 0 0 15,-5 5 0-15,-7 2 0 16,-2 5-1-16,-6 6 1 16,-13 11 0-16,18-7 0 0,-18 7 0 15,7 16 0-15,-7 6 0 16,-2 6 0-16,-5 8 0 15,1 7-1-15,-1 6 0 16,-4 3 0-16,3 3 0 0,0-1-1 16,0-2-3-16,6-1-5 15,-2-14-17-15,1-7-53 16,3-8-3-16,0-22-7 16,5 12-6-16</inkml:trace>
          <inkml:trace contextRef="#ctx0" brushRef="#br0" timeOffset="-3495.0387">7683-1649 32 0,'15'-6'86'0,"0"5"-4"15,-5-2-2-15,-10 3-6 0,0 0-39 16,15 0-23-16,-13 12-3 16,-2 8-2-16,-3 11-1 15,-11 8-1-15,-3 16 1 16,-12 12-1-16,-8 15-1 0,-6 5-1 16,-6 12-1-16,-6 4 0 15,-3-2-1-15,2 0 0 16,-4-7-1-16,6-10 1 15,8-10 0-15,3-16-1 16,14-12-3-16,2-12-3 0,12-10-12 16,15-24-28-16,-10 7-32 15,10-7-5-15,8-26-7 0,8-3-4 16</inkml:trace>
          <inkml:trace contextRef="#ctx0" brushRef="#br0" timeOffset="-3786.1044">7205-1389 42 0,'2'-13'91'0,"-2"13"-2"15,0-12-5-15,0 12-3 16,-11 0-34-16,-3 0-34 15,14 0-5-15,-20 9-4 16,20-9-2-16,0 0 0 0,0 0 0 16,0 0-1-16,16 0-1 15,2-7 1-15,7-6-1 16,-4-4 1-16,2 1-1 0,-6-1 1 16,-3 1-1-16,-4 2 0 15,-10 14-2-15,8-17-3 16,-8 17-9-16,0 0-21 0,0 0-45 15,0 0-4-15,0 0-6 16,21-7-5-16</inkml:trace>
          <inkml:trace contextRef="#ctx0" brushRef="#br0" timeOffset="-3224.4423">7624-948 81 0,'23'0'87'0,"-4"2"-3"15,-19-2-5-15,15 47-20 16,-15-32-38-16,0 0-8 16,0 3-1-16,0-4-4 15,0-2-1-15,0-12-1 16,13 10 0-16,4-10-1 0,6-10 0 15,-1-5-2-15,2-7 0 16,-5-5-1-16,-2 3 0 16,-4 0-2-16,-9 6-4 0,-8 3-14 15,-18 11-63-15,-4 4-2 16,-7 4-7-16,3 3-5 16,2 0-3-16</inkml:trace>
        </inkml:traceGroup>
        <inkml:traceGroup>
          <inkml:annotationXML>
            <emma:emma xmlns:emma="http://www.w3.org/2003/04/emma" version="1.0">
              <emma:interpretation id="{610F9978-A9FE-4FCA-A796-8FD0DC2E33AD}" emma:medium="tactile" emma:mode="ink">
                <msink:context xmlns:msink="http://schemas.microsoft.com/ink/2010/main" type="inkWord" rotatedBoundingBox="20613,14992 22684,14918 22723,16001 20652,16075"/>
              </emma:interpretation>
              <emma:one-of disjunction-type="recognition" id="oneOf3">
                <emma:interpretation id="interp15" emma:lang="en-IN" emma:confidence="0">
                  <emma:literal>16%</emma:literal>
                </emma:interpretation>
                <emma:interpretation id="interp16" emma:lang="en-IN" emma:confidence="0">
                  <emma:literal>167,</emma:literal>
                </emma:interpretation>
                <emma:interpretation id="interp17" emma:lang="en-IN" emma:confidence="0">
                  <emma:literal>I6%</emma:literal>
                </emma:interpretation>
                <emma:interpretation id="interp18" emma:lang="en-IN" emma:confidence="0">
                  <emma:literal>167.</emma:literal>
                </emma:interpretation>
                <emma:interpretation id="interp19" emma:lang="en-IN" emma:confidence="0">
                  <emma:literal>l6%</emma:literal>
                </emma:interpretation>
              </emma:one-of>
            </emma:emma>
          </inkml:annotationXML>
          <inkml:trace contextRef="#ctx0" brushRef="#br0" timeOffset="-2472.46">10645-1685 84 0,'0'0'89'16,"0"0"-4"-16,0 0-6 0,4-13-1 15,-4 13-57-15,0 0-18 16,-8-3-1-16,8 3-1 16,0 9 1-16,0 11 0 0,-3 11 1 15,-2 9-1-15,-4 13 1 16,-9 7-1-16,-1 13 1 15,-3 4-2-15,-4 3 1 16,-1-2-2-16,2-2 0 0,2-9 0 16,6-7-2-16,3-10-5 15,5-9-7-15,1-11-19 16,-11-11-46-16,19-19-4 16,-9 5-6-16,9-5-4 0</inkml:trace>
          <inkml:trace contextRef="#ctx0" brushRef="#br0" timeOffset="-1954.2754">11122-1586 73 0,'27'-7'87'0,"-5"-1"-3"15,-8 2-5-15,-1 1-3 0,35-9-56 16,-48 14-13-16,0 0-3 16,2 15-1-16,-6 3-1 15,-9 6 1-15,-10 9 0 16,-5 7 0-16,-3 7 0 16,-10 6 0-16,-5 8-1 0,3 1-1 15,3 1 1-15,-2-5-1 16,14 0 0-16,7-6-1 15,9-4 1-15,10-8-1 0,12-8 1 16,11-8 0-16,10-7 0 16,12-10 0-16,3-3-1 15,7-4 1-15,-3-10 0 16,2-5-1-16,-4-4 0 0,-5-7 1 16,-9 2-1-16,-7-5 1 15,-17-1 1-15,-10 4-1 16,-2 0 1-16,-21 2 0 0,-7 7-1 15,-13 1 1-15,-3 6-1 16,-8 5 0-16,-6 4 0 16,7 1-1-16,-2 0-2 15,8 5-2-15,7-3-5 0,13 4-6 16,3-4-9-16,24-2-14 16,0 0-33-16,16 1-13 15,16-4-7-15,10-12 1 16</inkml:trace>
          <inkml:trace contextRef="#ctx0" brushRef="#br0" timeOffset="-1387.3325">12392-1789 53 0,'20'17'87'16,"-6"0"-3"-16,-10 8-4 0,-7 4-4 15,-18 17-34-15,-5-2-39 16,-17 8-2-16,-6 9 1 16,-9 9 0-16,-13 11-1 0,-8 0 1 15,-3 5-1-15,-5-1-1 16,5-3-3-16,-1-2-4 15,9-9-7-15,6-9-11 16,14-16-28-16,10-6-25 16,10-13-7-16,12-11-3 0,7-16 7 15</inkml:trace>
          <inkml:trace contextRef="#ctx0" brushRef="#br0" timeOffset="-1641.4211">11844-1555 25 0,'40'-25'83'16,"-6"3"0"-16,-13-2-4 15,-8 9-3-15,-13 1-43 16,-13 6-14-16,-3 7-5 0,-11 1-4 15,-5 1-3-15,4 7 0 16,-6 2 0-16,7-1-1 16,5 0-1-16,6-3 0 0,16-6-1 15,-14 1-1-15,14-1 0 16,11-6-1-16,1-3 0 16,5-3-1-16,-2-4 0 15,1 2-1-15,0 2 0 16,-8 0-1-16,-8 12-4 0,14-17-5 15,-14 17-14-15,0 0-33 16,0 0-26-16,0 6-3 16,0-6-5-16,0 0-4 15</inkml:trace>
          <inkml:trace contextRef="#ctx0" brushRef="#br0" timeOffset="-1132.8718">12288-998 64 0,'18'17'84'15,"-14"1"-1"-15,-4 1-6 16,-1-2-1-16,-49 2-60 16,33-6-7-16,17-13-2 15,-12 16 0-15,12-16-1 0,8 0-1 16,3-11-1-16,5-6-1 15,3-3-2-15,-7-3-3 16,0 3-6-16,-12-3-14 0,-22 4-55 16,-15 12-3-16,-16 5-7 15,-11 2-4-15</inkml:trace>
        </inkml:traceGroup>
      </inkml:traceGroup>
    </inkml:traceGroup>
    <inkml:traceGroup>
      <inkml:annotationXML>
        <emma:emma xmlns:emma="http://www.w3.org/2003/04/emma" version="1.0">
          <emma:interpretation id="{E9202F3E-A68C-43B4-BB27-853821884EC5}" emma:medium="tactile" emma:mode="ink">
            <msink:context xmlns:msink="http://schemas.microsoft.com/ink/2010/main" type="paragraph" rotatedBoundingBox="5607,17890 20955,15320 21289,17317 5941,198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815562-63B4-4CE8-B5AC-B0C0A65DCC96}" emma:medium="tactile" emma:mode="ink">
              <msink:context xmlns:msink="http://schemas.microsoft.com/ink/2010/main" type="inkBullet" rotatedBoundingBox="5722,18578 6178,18502 6189,18565 5732,18641"/>
            </emma:interpretation>
            <emma:one-of disjunction-type="recognition" id="oneOf4">
              <emma:interpretation id="interp20" emma:lang="en-IN" emma:confidence="0">
                <emma:literal>-</emma:literal>
              </emma:interpretation>
            </emma:one-of>
          </emma:emma>
        </inkml:annotationXML>
        <inkml:trace contextRef="#ctx0" brushRef="#br0" timeOffset="233687.5257">-4323 1834 0 0,'-81'32'97'16,"16"-3"-3"-16,22-10-7 0,30-5-12 16,13-14-11-16,35-1-59 15,30-13-78-15,31-6-12 16,23 0-6-16,22-4-6 0</inkml:trace>
      </inkml:traceGroup>
      <inkml:traceGroup>
        <inkml:annotationXML>
          <emma:emma xmlns:emma="http://www.w3.org/2003/04/emma" version="1.0">
            <emma:interpretation id="{DC16760A-03BE-4C71-A42D-B2A5F9DAF0BB}" emma:medium="tactile" emma:mode="ink">
              <msink:context xmlns:msink="http://schemas.microsoft.com/ink/2010/main" type="line" rotatedBoundingBox="7166,17629 20955,15320 21289,17317 7500,19626"/>
            </emma:interpretation>
          </emma:emma>
        </inkml:annotationXML>
        <inkml:traceGroup>
          <inkml:annotationXML>
            <emma:emma xmlns:emma="http://www.w3.org/2003/04/emma" version="1.0">
              <emma:interpretation id="{24FC885E-8978-41EE-AEBA-227D9699808F}" emma:medium="tactile" emma:mode="ink">
                <msink:context xmlns:msink="http://schemas.microsoft.com/ink/2010/main" type="inkWord" rotatedBoundingBox="7240,17915 10065,17536 10203,18567 7379,18946"/>
              </emma:interpretation>
              <emma:one-of disjunction-type="recognition" id="oneOf5">
                <emma:interpretation id="interp21" emma:lang="en-IN" emma:confidence="0">
                  <emma:literal>16%</emma:literal>
                </emma:interpretation>
                <emma:interpretation id="interp22" emma:lang="en-IN" emma:confidence="0">
                  <emma:literal>16%.</emma:literal>
                </emma:interpretation>
                <emma:interpretation id="interp23" emma:lang="en-IN" emma:confidence="0">
                  <emma:literal>16%,</emma:literal>
                </emma:interpretation>
                <emma:interpretation id="interp24" emma:lang="en-IN" emma:confidence="0">
                  <emma:literal>163%</emma:literal>
                </emma:interpretation>
                <emma:interpretation id="interp25" emma:lang="en-IN" emma:confidence="0">
                  <emma:literal>163%.</emma:literal>
                </emma:interpretation>
              </emma:one-of>
            </emma:emma>
          </inkml:annotationXML>
          <inkml:trace contextRef="#ctx0" brushRef="#br0" timeOffset="233122.4912">-267 949 80 0,'12'17'87'15,"-3"7"-3"-15,-7 3-7 0,-7 4-2 16,-25 9-66-16,9 12-7 16,-11 12 0-16,-11 9 1 15,-10 9 0-15,-10 8 2 16,-4 5-1-16,-2-3 3 0,-2-6-4 15,40-45-5-15,-3-1-6 16,7-6-17-16,-2 2-33 16,-10 16-19-16,15-19-7 15,13-20-6-15,11-13 0 0</inkml:trace>
          <inkml:trace contextRef="#ctx0" brushRef="#br0" timeOffset="232865.9955">-855 1171 9 0,'43'-5'89'0,"-12"3"1"15,-10 0-7-15,-21 2-4 16,9 0-1-16,-66 2-71 0,39 3-4 15,4 2-1-15,-3 2 1 16,0-2-1-16,2 1 1 16,3-3 1-16,-1-1 0 15,13-4 0-15,0 0-1 16,0-13-1-16,15 0 0 0,-1-1-1 16,0-5-1-16,4 3 0 15,0-1 1-15,-6 1-2 16,1 4 0-16,-13 12 0 15,7-17-2-15,-7 17-4 0,0 0-6 16,0 0-16-16,-7 0-42 16,7 0-13-16,0 0-4 15,0 0-7-15</inkml:trace>
          <inkml:trace contextRef="#ctx0" brushRef="#br0" timeOffset="233379.6779">-99 1566 40 0,'9'25'86'0,"-5"-3"-3"0,-4-4-3 16,-4-2-4-16,-5-24-29 16,9 8-39-16,-17 11-3 15,17-11 1-15,0 0-1 16,0 0-1-16,-2-7 0 0,2-4-1 15,0-1-2-15,0-5-3 16,0 2-6-16,-1-4-11 16,-8 0-35-16,0 7-24 0,-15 0-6 15,-7 3-6-15,-9 2 0 16</inkml:trace>
          <inkml:trace contextRef="#ctx0" brushRef="#br0" timeOffset="232053.8531">-2864 1186 0 0,'19'5'84'0,"-6"0"1"16,3 2-3-16,-16-7-6 15,23 24-2-15,-27-1-71 16,4 11-2-16,0 12 1 15,0 15 1-15,-2 10 2 0,-12 6 1 16,-3 9 0-16,7-44 0 16,2 5-1-16,-4-5-1 15,4 4-1-15,-3-6-4 16,3 0-4-16,4-6-6 0,-2 1-9 16,0-7-17-16,1-8-36 15,5-6-10-15,0-14-2 16,21 16-2-16</inkml:trace>
          <inkml:trace contextRef="#ctx0" brushRef="#br0" timeOffset="232526.4165">-1901 1348 62 0,'37'-5'82'0,"-8"0"-2"15,-7 2-4-15,-22 3-4 0,17-5-64 16,-17 5-2-16,0 0-1 16,-13 13 0-16,-3 3 0 15,-8 10 1-15,-9 6 0 16,-2 11 1-16,-11 9 0 0,-1 4 0 16,-5 5 1-16,0 2-2 15,-1-2 0-15,9-5-2 16,5-7-2-16,23-28-1 15,5-1-1-15,2-5 0 0,8-1 0 16,2 6 1-16,22-12-1 16,12-8 0-16,8-8 0 15,9-9 1-15,2-6 0 16,7-5 0-16,-12-2-1 16,-5 2 0-16,-11 0 0 0,-3 3 0 15,-5 5 1-15,-9-1-1 16,-8 7 2-16,-8 1-1 15,0 13 0-15,-18-11-1 16,-5 11 0-16,-9 2 0 0,1 7-1 16,-3 2-3-16,-2 0-5 15,9 4-15-15,3 0-30 16,0-7-26-16,24-8-5 0,0 0-5 16,7 0-3-16</inkml:trace>
        </inkml:traceGroup>
        <inkml:traceGroup>
          <inkml:annotationXML>
            <emma:emma xmlns:emma="http://www.w3.org/2003/04/emma" version="1.0">
              <emma:interpretation id="{99347C22-E084-4D93-8399-EC080B77FFCE}" emma:medium="tactile" emma:mode="ink">
                <msink:context xmlns:msink="http://schemas.microsoft.com/ink/2010/main" type="inkWord" rotatedBoundingBox="10977,18252 12006,16972 13119,17868 12090,19148"/>
              </emma:interpretation>
              <emma:one-of disjunction-type="recognition" id="oneOf6">
                <emma:interpretation id="interp26" emma:lang="en-IN" emma:confidence="0">
                  <emma:literal>y</emma:literal>
                </emma:interpretation>
                <emma:interpretation id="interp27" emma:lang="en-IN" emma:confidence="0">
                  <emma:literal>Y</emma:literal>
                </emma:interpretation>
                <emma:interpretation id="interp28" emma:lang="en-IN" emma:confidence="0">
                  <emma:literal>V</emma:literal>
                </emma:interpretation>
                <emma:interpretation id="interp29" emma:lang="en-IN" emma:confidence="0">
                  <emma:literal>H</emma:literal>
                </emma:interpretation>
                <emma:interpretation id="interp30" emma:lang="en-IN" emma:confidence="0">
                  <emma:literal>v</emma:literal>
                </emma:interpretation>
              </emma:one-of>
            </emma:emma>
          </inkml:annotationXML>
          <inkml:trace contextRef="#ctx0" brushRef="#br0" timeOffset="234232.4192">777 1532 44 0,'-25'12'92'0,"7"-1"-5"0,18-11-5 16,0 0-4-16,10-41-20 16,24 31-57-16,21 5-3 15,12-3 1-15,13 1 0 0,14 0 1 16,8 1 0-16,0 0-5 15,3 3-4-15,-9-3-15 16,1-7-47-16,-2 10-10 16,-12-4-5-16,-11-2-3 15</inkml:trace>
          <inkml:trace contextRef="#ctx0" brushRef="#br0" timeOffset="236876.727">1922 531 24 0,'0'0'65'0,"13"-24"5"15,19 11-12-15,-28 0-28 0,-4 13-4 16,6-17-1-16,-6 17-4 15,6-12-1-15,-6 12-5 16,0 0-4-16,0 0-4 16,0 0-2-16,0 9-2 0,-1 13 0 15,-4 14-2-15,3 10 0 16,1 15 1-16,0 11-1 16,-2 15 1-16,2 13-2 0,1 6 1 15,4 15 0-15,2 6 1 16,6 3 0-16,3-1-1 15,-5-64-1-15,0 7-2 16,2-4-3-16,2 6-9 16,-1-5-11-16,-1 2-21 0,-5-6-28 15,2 0-6-15,1-8-3 16</inkml:trace>
        </inkml:traceGroup>
        <inkml:traceGroup>
          <inkml:annotationXML>
            <emma:emma xmlns:emma="http://www.w3.org/2003/04/emma" version="1.0">
              <emma:interpretation id="{F6F016CA-7AB3-4DEA-A54A-52FAFE548B0C}" emma:medium="tactile" emma:mode="ink">
                <msink:context xmlns:msink="http://schemas.microsoft.com/ink/2010/main" type="inkWord" rotatedBoundingBox="13333,16597 18224,15777 18404,16854 13513,17674"/>
              </emma:interpretation>
              <emma:one-of disjunction-type="recognition" id="oneOf7">
                <emma:interpretation id="interp31" emma:lang="en-IN" emma:confidence="0">
                  <emma:literal>market-is</emma:literal>
                </emma:interpretation>
                <emma:interpretation id="interp32" emma:lang="en-IN" emma:confidence="0">
                  <emma:literal>-market's</emma:literal>
                </emma:interpretation>
                <emma:interpretation id="interp33" emma:lang="en-IN" emma:confidence="0">
                  <emma:literal>-Markets</emma:literal>
                </emma:interpretation>
                <emma:interpretation id="interp34" emma:lang="en-IN" emma:confidence="0">
                  <emma:literal>market ?</emma:literal>
                </emma:interpretation>
                <emma:interpretation id="interp35" emma:lang="en-IN" emma:confidence="0">
                  <emma:literal>market ~</emma:literal>
                </emma:interpretation>
              </emma:one-of>
            </emma:emma>
          </inkml:annotationXML>
          <inkml:trace contextRef="#ctx0" brushRef="#br0" timeOffset="543717.7718">3669-124 34 0,'28'-20'87'15,"-1"2"0"-15,-3 1-3 16,-7 7-19-16,6-2-29 16,-8 5-13-16,-15 7-7 0,13 1-6 15,-13 10-3-15,-4 11-2 16,-9 8 0-16,-5 13 0 15,-6 12-1-15,-5 8 0 0,-10 9-2 16,-4 4 0-16,-4 4 0 16,-4-3 1-16,1-3-1 15,-2-6 1-15,7-10 1 16,3-12 0-16,8-9 0 0,9-13 0 16,1-14-1-16,12-10 0 15,5-13 0-15,7-13-3 16,4-9 0-16,11-8 0 15,1-6 0-15,7-9 0 0,8-4 0 16,6-1 0-16,1-1 0 16,9-1 0-16,4 3 0 15,6 5 0-15,4 2 0 16,2 9 0-16,0 8 0 0,-3 11 0 16,-2 10 0-16,-9 14 0 15,-5 6 0-15,-15 19 0 16,-8 9 0-16,-12 11 0 0,-9 4 0 15,-4 0 0-15,-8 1 0 16,-4-7 0-16,3-4 0 16,1-14 0-16,4-7 0 15,8-15 0-15,0 0 0 0,24-22 0 16,1-7 0-16,8-9 0 16,8-4 0-16,5-4 0 15,3-1 0-15,2 2 0 0,-1 1 0 16,1 13 0-16,-3 1 0 15,-2 11 0-15,-3 11 0 16,-7 10 0-16,-4 10 0 16,-8 14 0-16,-9 15 0 15,-10 6 0-15,-5 12 0 16,-13 5 0-16,-9 6 0 0,-7-3 0 16,-2-4 0-16,-1-3 0 15,-4-10 0-15,12-6-7 16,1-12-11-16,11-6-19 0,8-8-31 15,4-18-20-15,8 6-5 16,13-7-3-16,10-13 10 16</inkml:trace>
          <inkml:trace contextRef="#ctx0" brushRef="#br0" timeOffset="544584.0115">4749 266 68 0,'66'-47'80'16,"0"0"-9"-16,-6-3-12 15,-5 8-10-15,-4 2-10 0,-7 8-5 16,-10 8-11-16,-10 4-7 15,-24 20-4-15,0 0-3 16,-5 12-1-16,-26 15-1 16,-13 12-1-16,-10 5-3 0,-8 6-1 15,-3 5 2-15,-1 1 0 16,2-3-1-16,9-7 0 16,6-9-1-16,14-6 0 15,11-11 0-15,24-20-1 0,0 0 0 16,0 0-2-16,32-7 1 15,5-16-1-15,6-4 1 16,3-7 0-16,7 1 0 0,-5 1-1 16,0 0 0-16,-2 5 2 15,-3 6-1-15,-11 8-1 16,-3 6 1-16,-6 7 0 16,-7 6 0-16,-5 8-1 0,-4 7 1 15,-7 5-1 1,0 2 1-16,0-3 0 0,-2 0 1 15,5-5 0-15,7-2-1 16,7-11 1-16,4-5 0 16,10-4 0-16,4-11 0 0,5-7 0 15,2-5-1-15,2-4 0 16,-5-5 2-16,0-1-2 16,-7-1 0-16,-2 2 0 15,-5 3 0-15,-7 6 0 0,-2 3 0 16,-6 6 0-16,-4 3 0 15,-6 13 0-15,0 0 0 16,0 0 0-16,5 16 0 16,-5 1 0-16,0 4 0 0,0 3-2 15,0 1 2-15,0 3 0 16,4-1 0-16,1-2 0 16,2-2-1-16,-3-6 1 0,2 1 0 15,-4-5-1 1,-2-13-1-16,11 15-3 0,-11-15-5 15,17-6-7-15,-6-13-4 16,9-4-4-16,3-9 1 0,7-5 0 16,2-9 3-16,3-9 7 15,3 0 6-15,3-7 11 16,4 3 8-16,-5-4 5 16,6 3 5-16,-11 6-2 0,2 5 1 15,-7 9-1-15,-3 9-2 16,-11 8-3-16,-4 7-3 15,-12 16-2-15,11-3-2 0,-10 12-2 16,-1 13-2-16,-4 15-3 16,-9 12 0-16,-2 12 0 15,-8 11 0-15,-2 9 0 16,-5 5 0-16,-2 0 0 0,6-5 0 16,1-9 0-16,1-13-7 15,9-10-10-15,0-14-10 16,10-16-27-16,5-19-26 0,0 0-10 15,17-12-5-15,5-13 2 16</inkml:trace>
          <inkml:trace contextRef="#ctx0" brushRef="#br0" timeOffset="545515.5497">6191 34 16 0,'58'-60'77'0,"-6"-2"3"16,8 12-9-16,-6 4-11 0,-1 8-12 15,-8 14-9-15,-8 6-11 16,-9 15-9-16,-9 3-5 15,-14 13-7-15,-9 11-4 0,-18 5-2 16,-15 6 1-16,-16 9-1 16,-7 3 1-16,-13-2 2 15,-5-2 0-15,1-2-1 16,7-9 2-16,7-7-1 16,9-7 0-16,15-10 0 0,15-8-2 15,24 0-1-15,-8-6 0 16,13-2-1-16,10 1 0 15,5 4-1-15,4 1 0 16,1 2 1-16,-1 9-1 0,0 7 1 16,-4 4 0-16,-3 3 0 15,1 0-1-15,-2-1 1 16,1 1 0-16,3-4 0 0,1-7 0 16,4-5-2-16,3-4 0 15,8-3 0-15,1-3-1 16,3-6-1-16,0-3 1 0,4-3-1 15,-1-1 0-15,4-2 0 16,-1-3 1-16,3 1 0 16,1-6 1-16,-3-3 0 15,1-4 1-15,-1-4 1 0,-4-3 2 16,-4-1 1-16,-2 0 0 16,-8 3 1-16,-5 4 1 15,-5 7-1-15,-9 3 0 16,-8 9-1-16,-2 15-1 0,-12 0 1 15,-9 12-1-15,-9 12 0 16,-7 9-1-16,-4 2 0 16,-3 11 0-16,-1-1 1 0,5 2-1 15,1-3 0-15,11-5 0 16,5-5 0-16,15-6-1 16,7-6 1-16,4-6 0 15,19-8-2-15,8-6 1 0,10-2-2 16,7-6 0-16,5-5-2 15,3-9-1-15,11-1-3 16,-6-8-1-16,6-1-3 16,-3-7-2-16,1-6-2 15,-6-4 0-15,2-4 0 0,-5-4 1 16,-2 0 3-16,2-3 2 16,-7 0 5-16,-3 1 4 15,-7 6 6-15,2 5 5 16,-13 7 4-16,-1 6 0 0,-10 7 1 15,-8 10 0-15,-6 3-1 16,-2 13-1-16,0 0-2 16,0 0-3-16,-5 14-2 15,-7 10-1-15,-1 11-2 0,-6 7 0 16,-7 15 0-16,-1 9 0 16,-9 7-1-16,1 4 0 15,-4 2 0-15,7-5-1 0,-1-5 0 16,5-4-1-16,9-12 0 15,4-12 0-15,10-9 0 16,5-10-1-16,12-11-3 16,8-10-3-16,11-1-8 0,4-16-16 15,-5-4-55-15,13-8-2 16,-1-8-6-16,-2-7-5 16</inkml:trace>
          <inkml:trace contextRef="#ctx0" brushRef="#br0" timeOffset="545718.1565">7757-217 11 0,'-30'-6'99'16,"5"5"-3"-16,5 1-4 0,6 0-6 15,14 0-2-15,0 0-68 16,13-6-12-16,21-1-12 16,16 5-19-16,6 2-49 15,6-2-9-15,4-5-7 0,-2-3-7 16,2 2 1-16</inkml:trace>
          <inkml:trace contextRef="#ctx0" brushRef="#br0" timeOffset="-38013.583">3076-112 81 0,'0'0'83'15,"24"9"-14"-15,-4-9-18 16,4 1-21-16,13-14-96 0,16 4-14 16,13 0-3-16,12-1-1 15</inkml:trace>
          <inkml:trace contextRef="#ctx0" brushRef="#br0" timeOffset="546055.8304">8736-153 41 0,'-23'23'102'0,"2"-7"-4"0,8-9-7 16,13-7-3-16,0 0-2 15,18-9-81-15,21-2-5 16,18 1 0-16,19-2 0 16,15 4 0-16,16 3 0 0,11 5 0 15,16 0 0-15,4 2 0 16,10 7 0-16,-2 0 0 15,-1 3 0-15,-3-1 0 0,-6-3 0 16,-9-4 0-16,-12 1 0 16,-12-5 0-16,-13 0 0 15,-12-5 0-15,-18-2 0 16,-12-3 0-16,-16-4-11 0,-5 5-22 16,-11 3-43-16,-9-7-13 15,-10 1-6-15,-6 0-4 16,-10 0-2-16</inkml:trace>
          <inkml:trace contextRef="#ctx0" brushRef="#br0" timeOffset="546401.3545">10421-391 1 0,'-16'0'93'0,"3"0"2"15,-1-2-6-15,14 2-6 16,0 0 1-16,0 0-67 0,0 0-8 16,30 18-2-16,-1-9-1 15,3 0-2-15,10 4 1 16,5-1-2-16,4 1 0 16,3 6 0-16,1-3 0 0,-5 2-1 15,-3 5-1-15,-8-1 0 16,-5 4 1-16,-19 5-2 15,-15 4 0-15,-18 5 0 16,-21 3 0-16,-17 3 0 0,-18 5 0 16,-13 1 0-16,-10-3-7 15,2 5-16-15,-1-4-61 0,-2-8-5 16,-3-5-4-16,11-6-7 16,1-8-2-16</inkml:trace>
        </inkml:traceGroup>
      </inkml:traceGroup>
    </inkml:traceGroup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0:59:50.4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C1E4865-BA03-4930-A4F6-38AF6350CD42}" emma:medium="tactile" emma:mode="ink">
          <msink:context xmlns:msink="http://schemas.microsoft.com/ink/2010/main" type="writingRegion" rotatedBoundingBox="316,14508 3765,11786 4749,13033 1301,15755"/>
        </emma:interpretation>
      </emma:emma>
    </inkml:annotationXML>
    <inkml:traceGroup>
      <inkml:annotationXML>
        <emma:emma xmlns:emma="http://www.w3.org/2003/04/emma" version="1.0">
          <emma:interpretation id="{7E436DC9-93EB-4AEC-921E-C51DEB97AA8B}" emma:medium="tactile" emma:mode="ink">
            <msink:context xmlns:msink="http://schemas.microsoft.com/ink/2010/main" type="paragraph" rotatedBoundingBox="316,14508 3765,11786 4749,13033 1301,157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269890D-E10B-4976-A99F-9A9317B2445E}" emma:medium="tactile" emma:mode="ink">
              <msink:context xmlns:msink="http://schemas.microsoft.com/ink/2010/main" type="line" rotatedBoundingBox="316,14508 3765,11786 4749,13033 1301,15755"/>
            </emma:interpretation>
          </emma:emma>
        </inkml:annotationXML>
        <inkml:traceGroup>
          <inkml:annotationXML>
            <emma:emma xmlns:emma="http://www.w3.org/2003/04/emma" version="1.0">
              <emma:interpretation id="{37EB0481-6E6A-4AE5-9702-EF01818BCB8E}" emma:medium="tactile" emma:mode="ink">
                <msink:context xmlns:msink="http://schemas.microsoft.com/ink/2010/main" type="inkWord" rotatedBoundingBox="316,14508 3765,11786 4749,13033 1301,15755"/>
              </emma:interpretation>
              <emma:one-of disjunction-type="recognition" id="oneOf0">
                <emma:interpretation id="interp0" emma:lang="en-IN" emma:confidence="0">
                  <emma:literal>Adoption</emma:literal>
                </emma:interpretation>
                <emma:interpretation id="interp1" emma:lang="en-IN" emma:confidence="0">
                  <emma:literal>Adoptin</emma:literal>
                </emma:interpretation>
                <emma:interpretation id="interp2" emma:lang="en-IN" emma:confidence="0">
                  <emma:literal>adoptin</emma:literal>
                </emma:interpretation>
                <emma:interpretation id="interp3" emma:lang="en-IN" emma:confidence="0">
                  <emma:literal>Adeptn</emma:literal>
                </emma:interpretation>
                <emma:interpretation id="interp4" emma:lang="en-IN" emma:confidence="0">
                  <emma:literal>Adophm</emma:literal>
                </emma:interpretation>
              </emma:one-of>
            </emma:emma>
          </inkml:annotationXML>
          <inkml:trace contextRef="#ctx0" brushRef="#br0">0 1611 24 0,'23'3'25'0,"-23"-3"-1"0,17 3 1 15,-17-3 0-15,23-1-2 16,-11-5-3-16,-1 0 1 16,1-7 1-16,3 3 0 0,-3-6-1 15,0-1-1-15,0-9 1 16,-1-6 0-16,2-11-1 15,-1-8-2-15,0-10-1 16,-1-10-2-16,0-11-3 0,-2-11-2 16,2-11-1-16,-3-4-3 15,5-2-1-15,-3-6-2 16,4 4-1-16,-3 1 0 16,7 11-2-16,-5 7 0 0,3 19-1 15,0 11 1-15,-1 15-1 16,1 15 0-16,0 16 1 15,-1 17-1-15,6 15-1 0,2 24 0 16,4 18-2-16,-2 19 1 16,5 17-1-16,1 12 1 15,2 10-1-15,1 2-1 16,-6 3-2-16,1-6-2 0,4-10-7 16,-5-9-11-16,1-18-23 15,9-4-24-15,-13-13-6 16,-1-7-2-16</inkml:trace>
          <inkml:trace contextRef="#ctx0" brushRef="#br0" timeOffset="1143.4079">472 1118 10 0,'-44'4'78'0,"2"2"1"15,5-1-3-15,3-5-6 0,6 43-24 16,8-47-42-16,13-9-2 16,7-7-1-16,14-5 0 15,12-3-2-15,5-5 1 16,16-3 0-16,6-7-1 0,2 2 1 16,8-6-2-16,0 0 1 15,2-5 0-15,-2-2 0 16,2-4 0-16,-14 1 1 0,-2 4-1 15,-6 1 2-15,-12 7 1 16,-6 7 2-16,-7 10-2 16,-10 10 3-16,-8 18-2 15,0 0 0-15,-11 16 2 16,-8 17-2-16,-2 12-1 0,-2 10-1 16,-2 5 0-16,2 7 0 15,0-5-1-15,7-4 1 16,5-12-1-16,5-10 1 0,0-12 0 15,6-24 0-15,10 0 0 16,2-24 0-16,4-11 0 16,0-10 1-16,0-8-1 15,-1-13-1-15,2-4 0 0,-3-4-1 16,-2-4 0-16,-4-1 0 16,1-4 1-16,-1-1-1 15,-1-3 1-15,-1 5 0 0,0 4 0 16,-5 4 0-16,3 10 1 15,-4 9 0-15,0 14-1 16,0 8 0-16,-4 14 0 16,4 19 0-16,0 0-1 0,0 0 0 15,0 19 0-15,0 16-1 16,8 10-2-16,7 15-2 16,-4 3-3-16,7 14-5 15,-4 5-1-15,6 2-2 0,-4-3-1 16,6-6 0-16,-6-4 1 15,2-17 0-15,-3-3 3 16,7-16 3-16,-6-15 3 16,1-14 2-16,1-4-1 0,4-21 2 15,6-5 1-15,-5-14 3 16,8-3 1-16,-11-7 3 16,10 2 3-16,-14 2 3 15,7 0 4-15,-13 11 0 0,-4 3 0 16,-5 13 0-16,-1 5-1 15,0 12-3-15,-3 9 0 16,-2 12-5-16,-4 13-3 16,3-2-1-16,4 7 0 0,0-6 0 15,1 2-1-15,8-10 0 16,9-11-2-16,1-8-5 16,6-6-1-16,1-13-5 15,0-4-3-15,-2-8-3 0,-6 1 0 16,-8-1 2-16,-8 0 5 15,-6 3 9-15,-11 3 6 16,-11 4 7-16,-4-2 7 0,-10 2 7 16,-4-4 0-16,6-1-2 15,-3-6-1-15,8-10-4 16,3-9-2-16,5-9-3 16,6-6-4-16,6-12-3 15,10 0-1-15,4-5 0 0,1 5-1 16,1 2-2-16,7 5-1 15,3 13 1-15,-1 6-1 16,7 14 1-16,-1 7 0 16,2 15 0-16,8 9 1 0,2 16 1 15,4 25 0-15,2 16 0 16,5 25-1-16,1 24-1 16,7 13-1-16,-6 23-4 0,0 13-8 15,3 8-10-15,-3-8-9 16,2-4-21-16,-1-8-20 15,-2-17-3-15,-1-5 1 0</inkml:trace>
          <inkml:trace contextRef="#ctx0" brushRef="#br0" timeOffset="1489.2828">1698-20 35 0,'1'-31'75'0,"12"-4"-2"16,5 2-1-16,5 1-5 15,2 2-62-15,3 4-3 16,14 3-1-16,-9 8-1 0,8 8-2 15,-5 7-1-15,1 4-4 16,-10 12-2-16,1 9-5 16,-10 3 1-16,-1 9 0 15,-13-3 1-15,-4 5 1 0,-4-5 1 16,-9-2 5-16,-1-10-4 16,-8-9-25-16,9 4-22 15,-7-15-2-15,10-2-2 16</inkml:trace>
          <inkml:trace contextRef="#ctx0" brushRef="#br0" timeOffset="1700.9324">2086-1023 54 0,'15'-50'78'15,"0"8"-1"-15,-2 15-4 16,-13 9-39-16,12 15-13 0,6 11-7 15,3 15-7-15,-3 23-5 16,-1 9-4-16,-2 24-8 16,-2 14-11-16,-5 8-23 15,3 10-27-15,-7 1-5 0,-3-5-4 16</inkml:trace>
          <inkml:trace contextRef="#ctx0" brushRef="#br0" timeOffset="1979.2895">2132-395 14 0,'12'-50'71'16,"7"-2"-1"-16,4-4-2 0,1 4-4 15,11 3-54-15,-2 6-6 16,10 2 0-16,-7 9-2 15,1 5-1-15,-4 14 0 16,3 8 0-16,-8 5-1 16,-2 9-2-16,-6 14-4 0,-5-3-3 15,-3 11-4-15,-3 4-8 16,-1-2-6-16,-4-1-7 16,-1-8-5-16,1 3-12 0,-4-27-9 15</inkml:trace>
          <inkml:trace contextRef="#ctx0" brushRef="#br0" timeOffset="2523.7013">2646-709 29 0,'8'-30'59'0,"-3"1"-1"0,4 4-13 15,2 3-10-15,0 9-9 16,2 2-10-16,1 7-8 0,0 0-1 16,4 4-4-16,-3 4-1 15,-1 7 0-15,2 4 0 16,-6 2-2-16,-1 9 2 15,-2-4 1-15,-6 8 0 0,-1 0 0 16,0-7 2-16,0 2 1 16,-5-9 2-16,1-1 0 15,4-15-1-15,0 0-2 16,-4-6 0-16,4-16-1 16,0-5-1-16,4-8-2 0,4-1-2 15,-3-5 1-15,7-4-1 16,-1 1 1-16,9 4 1 0,0 1-1 15,6 3 0-15,2 4-1 16,-1 6 1-16,2 6-1 16,-5 5 0-16,3 9 0 15,-5 5 0-15,-1 5 0 0,-7 9 1 16,-4 3 0-16,2 4-1 16,-5-5 1-16,0 1 1 15,1-5 0-15,-8-11-1 16,13 9 1-16,-13-9 0 0,19-15 1 15,-6-3 0-15,-2-3 0 16,6-1 1-16,-2-2-1 16,0 3 1-16,1 4-1 15,-4 3 2-15,3 5-1 0,0 9 0 16,-2 3 1-16,3 11-1 16,-1 1 0-16,4 8 0 15,-1-3-2-15,5 2-5 0,-1-5-14 16,0-12-52-16,1 1-5 15,0-6-5-15,-10-7-4 16</inkml:trace>
          <inkml:trace contextRef="#ctx0" brushRef="#br0" timeOffset="2691.0455">2950-1524 76 0,'-39'-5'91'16,"0"5"-11"-16,4-8-25 16,-8 5-54-16,26 28-47 0,17-25-38 15,1-13-7-15</inkml:trace>
        </inkml:traceGroup>
      </inkml:traceGroup>
    </inkml:traceGroup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0:01.48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BE7D2A1-DC6A-48ED-8E9A-5CE8EC343D95}" emma:medium="tactile" emma:mode="ink">
          <msink:context xmlns:msink="http://schemas.microsoft.com/ink/2010/main" type="inkDrawing" rotatedBoundingBox="22507,14437 26931,14436 26932,14539 22508,14540" shapeName="Other">
            <msink:destinationLink direction="with" ref="{F34395D1-6894-44DE-843F-B910B4BFCC25}"/>
          </msink:context>
        </emma:interpretation>
      </emma:emma>
    </inkml:annotationXML>
    <inkml:trace contextRef="#ctx0" brushRef="#br0">-7 95 49 0,'0'0'55'0,"-3"-13"-2"16,3 13-30-16,0 0-20 15,13 0-5-15,3-2 1 0,-6-2 2 16,9 2 4-16,-3-1 3 16,2-1 3-16,2 3 4 15,4 0 1-15,1 1 2 16,8-2-2-16,3 2 1 0,1 0-3 15,10 0-1-15,-5 0 0 16,17 0-2-16,-8 0-1 16,14 0-1-16,-2 0 0 15,4 0-1-15,10 0-2 0,-2 0-1 16,8 2-2-16,6-2 0 16,2 0 0-16,1 1 1 15,2-1-1-15,4 1 2 16,-1 3-1-16,2 0 1 0,5-1-1 15,0 4-1-15,2-4 0 16,1 0-1-16,4 3 0 16,-1-5 0-16,5 0-1 15,3 1-1-15,-4 0 2 0,2-2 0 16,-4 1 0-16,1-1-1 16,0 0 1-16,-1 2 0 15,-6-2 0-15,1 0 0 16,-5 0-1-16,-3-3 1 0,-6-1-1 15,-4-1 2-15,-4 2-1 16,-6-3 0-16,-6 1 1 16,-5 1 0-16,-5 0-1 15,-5 2 0-15,-4-2 0 0,-5 3-1 16,-5 1-1-16,-3-2 0 16,-11 0 0-16,-3 0-2 15,-5 2-3-15,-8-7-8 0,-4-3-34 16,-10 10-35-16,0-10-3 15,-6-4-5-15,-14-1-4 16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0:05.9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FBF05EC-28D9-45C7-B704-B05471FA1DD6}" emma:medium="tactile" emma:mode="ink">
          <msink:context xmlns:msink="http://schemas.microsoft.com/ink/2010/main" type="inkDrawing" rotatedBoundingBox="14633,15148 15146,9484 15272,9496 14760,15159" semanticType="callout" shapeName="Other">
            <msink:sourceLink direction="with" ref="{C2E5E2EA-01EC-4D58-8D23-97BC4103D6B8}"/>
            <msink:sourceLink direction="with" ref="{42B1C53A-ACBA-4849-9442-572CF2F79DC9}"/>
          </msink:context>
        </emma:interpretation>
      </emma:emma>
    </inkml:annotationXML>
    <inkml:trace contextRef="#ctx0" brushRef="#br0">419 38 31 0,'0'0'67'0,"13"-2"2"0,-13 2-4 16,0 0-39-16,11-13-8 15,-11 13-2-15,12-10-5 16,-12 10-2-16,12-7 2 0,-12 7-2 15,14-7 0-15,-14 7 0 16,0 0-1-16,0 0-1 16,0 0 2-16,0 0-3 15,10 5 1-15,-10-5-2 0,0 25 0 16,-1-8 1-16,-3 5-1 16,0 6-1-16,0 2 0 15,-1 7-1-15,-4 3-1 16,3 4 1-16,2 5-2 0,0 2 1 15,0 5-1-15,2 0 0 16,1 5 0-16,-2 3-1 16,3 3 0-16,0 2 0 15,0 3 0-15,0 3-1 0,0 1 2 16,0 4 0-16,-2 0 0 16,-1 1 0-16,0-3 1 15,-2 1-1-15,-2-1 1 0,2-1 1 16,-2-2-2-16,-1-2 1 15,0-2-2-15,1-3 0 16,-1-3 0-16,0 2 0 16,3-5-1-16,1-2 1 0,-1 2 0 15,2 0-1-15,-3 3 1 16,2-1 1-16,-2-1-1 16,-1 2 1-16,0-3-1 15,1 1 0-15,-4-4 1 0,2-2-1 16,3-2 0-16,-2-3 0 15,0-3 1-15,-1-1-1 16,0 1 0-16,-1-5 0 0,0 3 0 16,-3 0 0-16,1-2 0 15,0 2 0-15,-2 1 0 16,2 1-1-16,2 0 1 16,-1-1 0-16,2-2 0 0,1 2 1 15,2-8 0-15,0 2 1 16,-1 0-1-16,2-5 1 15,2 1-1-15,-1 1 0 16,0 3 0-16,-2-2-1 0,-2 6-1 16,3 1 1-16,-3-1-1 15,3 2 0-15,-1 0 1 16,1-2 0-16,0 0-1 16,3 0 1-16,-2-4-1 0,2-1 1 15,1-2 0-15,-2 0 0 16,2 0-1-16,0-4 0 15,0 2 0-15,0-4 0 16,0 2 0-16,0-4 0 0,0 4 0 16,0-5 0-16,-4 3 0 15,0-4 0-15,-1 0 2 16,0 2-1-16,2-3 0 16,2 0 1-16,-1 0-1 0,1 1 0 15,1 0 1-15,0 1 0 16,0 0-1-16,0-1 1 15,0 1-1-15,-2-2 1 16,0 1-1-16,0 0 1 0,0-1 0 16,-2 1-1-16,0-1 0 15,1 1 0-15,0-1-1 16,1-1 1-16,-1 1-1 16,0-1 0-16,3 0 0 0,0-1 1 15,0-1-1-15,0 3 1 16,2-4 1-16,0 2-1 15,0-1 0-15,0-3 0 0,-2 2 1 16,0-2-1-16,0-2 0 16,0-1 0-16,0 0 0 15,0-4 0-15,0-3 0 16,-1 4 0-16,1-4-1 0,-3 1 0 16,3-13 0-16,-2 22-2 15,2-22-3-15,-3 14-4 16,3-14-11-16,0 0-49 15,0 0-9-15,-13 3-7 16,13-3-2-16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0:08.02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7F14334-1F24-4591-A7D6-57CA28DAF304}" emma:medium="tactile" emma:mode="ink">
          <msink:context xmlns:msink="http://schemas.microsoft.com/ink/2010/main" type="inkDrawing" rotatedBoundingBox="10887,15327 11512,10692 11670,10713 11045,15349" semanticType="callout" shapeName="Other">
            <msink:sourceLink direction="with" ref="{02B93CF5-7FB2-417A-8416-087D87029BE4}"/>
            <msink:sourceLink direction="with" ref="{42B1C53A-ACBA-4849-9442-572CF2F79DC9}"/>
          </msink:context>
        </emma:interpretation>
      </emma:emma>
    </inkml:annotationXML>
    <inkml:trace contextRef="#ctx0" brushRef="#br0">508 21 4 0,'0'0'18'0,"0"0"0"0,1-11 1 16,-1 11 1-16,0 0 5 16,0 0-1-16,0 0 1 15,0-12-3-15,0 12-2 0,0 0-1 16,0 0-2-16,0 0-4 16,0 0-3-16,6 7-5 15,-6-7 0-15,10 15 0 16,-3-3-1-16,-2 2 2 0,2-1-2 15,2 3 0-15,-2 1 1 16,0 3 0-16,1-1-1 16,-3 3 1-16,2 3 0 15,0 2-1-15,-2 3-1 0,-1 2 2 16,-3 7-3-16,-1-1 0 16,0 10 0-16,-1 0-1 15,0 6 0-15,-7-1-1 16,1 9 0-16,-1 4 0 0,-5 1-1 15,3 6 1-15,-2 0-1 16,1 5 0-16,-2-4-1 16,2 4 1-16,-4-4-1 0,5-6 1 15,-5 5-1-15,4-4 1 16,-2-2 0-16,5-1 1 16,-6 0-1-16,5 4 0 15,0-2-2-15,-3 5-2 16,-3-2-3-16,-5-1-4 0,4 4 2 15,-10-5-2-15,6 6 1 16,-4-1 2-16,1-1 3 16,-1-1 1-16,7-2 3 0,7 2 2 15,-5-7 1-15,7 4-1 16,-2-9-1-16,4-6 0 16,1 0-1-16,0-6-1 0,1 2 2 15,-2-10-1-15,3 6 1 16,1-10 0-16,0 4 0 15,0 6 0-15,-1-4 0 16,0 3 1-16,1-3 0 0,-2 7-2 16,1-5 2-16,0 10 0 15,-1-7 2-15,0-4-2 16,0 3 0-16,0-2 0 16,0 2 0-16,3-5-4 15,0 5-4-15,-2-9-5 0,2 6-2 16,-2-8-3-16,2 6 3 15,-2 0-1-15,-1-7 1 16,0 4 7-16,0-7 6 16,2 5 4-16,0-6 4 0,0 7 1 15,0-7 0-15,2 5-2 16,-2 0-3-16,1 3 0 16,-3 1-1-16,1 1-1 0,-2 0 1 15,1-6 1-15,0 1 1 16,-3-6 0-16,1-1 1 15,2-7-2-15,1-1-1 16,-1-4-3-16,0 2-5 0,1-1-3 16,-4-5-10-16,7 6-21 15,-2-6-10-15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0:02.91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34395D1-6894-44DE-843F-B910B4BFCC25}" emma:medium="tactile" emma:mode="ink">
          <msink:context xmlns:msink="http://schemas.microsoft.com/ink/2010/main" type="inkDrawing" rotatedBoundingBox="23050,13734 24725,14196 24713,14237 23038,13775" semanticType="callout" shapeName="Other">
            <msink:sourceLink direction="with" ref="{0BE7D2A1-DC6A-48ED-8E9A-5CE8EC343D95}"/>
            <msink:sourceLink direction="with" ref="{42B1C53A-ACBA-4849-9442-572CF2F79DC9}"/>
          </msink:context>
        </emma:interpretation>
      </emma:emma>
    </inkml:annotationXML>
    <inkml:trace contextRef="#ctx0" brushRef="#br0">19540-553 25 0,'0'0'43'0,"0"0"-6"0,0 0-10 16,0 0-6-16,0 0-3 15,0 0-5-15,0 0-1 16,0 0-1-16,0 0 2 15,0 0-1-15,0 0 0 0,8 3 2 16,-8-3-1-16,11 9 1 16,-11-9-1-16,20 11-1 15,-10-7 0-15,5 2-1 0,5-1 0 16,0 3-1-16,2-2 1 16,2 1-3-16,7 2 0 15,-3 1-1-15,8-3-3 16,-2 3 0-16,9 3-1 0,-6-1 0 15,7 0-1-15,2 3 1 16,1-2 0-16,1 3 0 16,3-1 0-16,5-1 0 15,-5-1-1-15,2 3 0 0,-4-2-1 16,0 1 0-16,-4 1 0 16,3-3 0-16,-3 1 1 15,0 1 0-15,1-1 0 0,-3-1 0 16,1 1 1-16,2-5-1 15,-5 2 1-15,1-2-1 16,-1 1 0-16,-3-4 0 16,-1 0 0-16,-3 0 0 0,1 1 0 15,-7 0-1-15,-1-2 0 16,-3-1 0-16,-3 0-1 16,-2 0 1-16,-4-1-1 15,-3-2 1-15,-12-1-1 0,20 5 0 16,-20-5 1-16,12 2-1 15,-12-2 0-15,0 0 0 16,12 4-2-16,-12-4-3 16,0 0-8-16,0 0-25 0,0 0-42 15,0 0-3-15,0 0-6 16,3-8-5-16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1:05.50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59E2220-DACC-4FD2-845F-67779D7D914C}" emma:medium="tactile" emma:mode="ink">
          <msink:context xmlns:msink="http://schemas.microsoft.com/ink/2010/main" type="writingRegion" rotatedBoundingBox="985,1027 16223,398 16328,2933 1090,3562"/>
        </emma:interpretation>
      </emma:emma>
    </inkml:annotationXML>
    <inkml:traceGroup>
      <inkml:annotationXML>
        <emma:emma xmlns:emma="http://www.w3.org/2003/04/emma" version="1.0">
          <emma:interpretation id="{04DC26E5-9A8C-49E4-AB88-59D43FD3CA28}" emma:medium="tactile" emma:mode="ink">
            <msink:context xmlns:msink="http://schemas.microsoft.com/ink/2010/main" type="paragraph" rotatedBoundingBox="985,1027 14129,485 14223,2756 1079,32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5819AE9-8888-44F1-AA35-B78E595E794F}" emma:medium="tactile" emma:mode="ink">
              <msink:context xmlns:msink="http://schemas.microsoft.com/ink/2010/main" type="line" rotatedBoundingBox="985,1027 14129,485 14223,2756 1079,3298"/>
            </emma:interpretation>
          </emma:emma>
        </inkml:annotationXML>
        <inkml:traceGroup>
          <inkml:annotationXML>
            <emma:emma xmlns:emma="http://www.w3.org/2003/04/emma" version="1.0">
              <emma:interpretation id="{BBD52314-50B8-47D3-AC73-AA64A9D0A26A}" emma:medium="tactile" emma:mode="ink">
                <msink:context xmlns:msink="http://schemas.microsoft.com/ink/2010/main" type="inkWord" rotatedBoundingBox="985,1027 7880,743 7974,3014 1079,3298"/>
              </emma:interpretation>
              <emma:one-of disjunction-type="recognition" id="oneOf0">
                <emma:interpretation id="interp0" emma:lang="en-IN" emma:confidence="0">
                  <emma:literal>Technology</emma:literal>
                </emma:interpretation>
                <emma:interpretation id="interp1" emma:lang="en-IN" emma:confidence="0">
                  <emma:literal>Te chirology</emma:literal>
                </emma:interpretation>
                <emma:interpretation id="interp2" emma:lang="en-IN" emma:confidence="0">
                  <emma:literal>Te chorology</emma:literal>
                </emma:interpretation>
                <emma:interpretation id="interp3" emma:lang="en-IN" emma:confidence="0">
                  <emma:literal>T chirology</emma:literal>
                </emma:interpretation>
                <emma:interpretation id="interp4" emma:lang="en-IN" emma:confidence="0">
                  <emma:literal>Te Chirology</emma:literal>
                </emma:interpretation>
              </emma:one-of>
            </emma:emma>
          </inkml:annotationXML>
          <inkml:trace contextRef="#ctx0" brushRef="#br0">10 154 18 0,'-5'13'86'0,"5"-13"0"0,0 12-3 16,9-12-3-16,13-44-33 15,3 32-34-15,22 4-2 16,9-1-2-16,17-3-2 0,7 1-1 16,11-2-3-16,-1 0-1 15,9 0 0-15,-3 4-2 16,-7 0-1-16,-4 0-4 15,-6 6-8-15,-16 0-15 0,-12-5-49 16,-7 8-6-16,-16 2-5 16,-13 4-6-16</inkml:trace>
          <inkml:trace contextRef="#ctx0" brushRef="#br0" timeOffset="289.8523">686 164 1 0,'-24'3'81'0,"1"-3"3"16,4 2-2-16,0-2-3 0,7 1-43 15,12-1-16-15,-18 9-6 16,8 6-4-16,1 9-3 16,-1 17-3-16,-3 9-2 15,-4 17-1-15,-6 16 0 16,-3 16 0-16,-3 10-1 0,-2 12-2 15,0-2-1-15,3 2-1 16,1-6-2-16,7-10-1 16,0-8-4-16,11-16-8 0,-4-10-25 15,3-21-32-15,8-9-6 16,1-19-2-16,1-22 2 16</inkml:trace>
          <inkml:trace contextRef="#ctx0" brushRef="#br0" timeOffset="684.6933">792 1102 35 0,'41'-15'85'0,"4"-2"1"15,3-3-5-15,6-4-3 0,4-5-55 16,7-2-12-16,3-5-2 15,1-3-4-15,0-3-3 16,-10-1-2-16,-6 1-3 16,-12 1 0-16,-10 4-1 0,-11 3 0 15,-10 6 2-15,-10 6 1 16,-3 8 2-16,-13 3 2 16,-7 11 0-16,-8 4 2 15,-5 15 1-15,0 8 1 0,-9 11 0 16,1 7 1-16,-1 8-3 15,2 4 0-15,8 1-1 16,5 2-1-16,12-5 0 16,6-3-2-16,12-6 0 0,9-5-1 15,18-8-3-15,5-12-6 16,19 0-16-16,15-13-56 16,1-8-3-16,-2-4-6 0,6-18-5 15</inkml:trace>
          <inkml:trace contextRef="#ctx0" brushRef="#br0" timeOffset="1421.3382">2312 545 84 0,'0'0'90'0,"18"-12"-5"15,-18 12-4-15,0 0-2 16,-23-8-68-16,10 9-6 15,-9 12-1-15,-3 10-2 0,-8 7 0 16,-8 11-1-16,-2 8-1 16,-5 8 1-16,3 5-2 15,5-2 0-15,5 1-1 16,13-6 0-16,9-8-2 16,13-8 1-16,13-13-3 0,19-11-3 15,4-11-5-15,16-6-6 16,7-16-5-16,-1-9 2 15,5-7-1-15,-5-12 2 16,-1 0 4-16,-10-13 7 0,3 3 8 16,-18-9 9-16,3-7 5 15,-4 0 3-15,-1-3 2 16,1 5 0-16,-4-1 1 0,0 4-3 16,-3 6 0-16,2 3-2 15,-6 10 1-15,-2 8-3 16,-6 6-2-16,3 7-3 15,-8 7-1-15,1 7-2 0,-8 13-2 16,12 2-1-16,-8 23 0 16,-4 14 0-16,-1 14 0 15,-5 15 1-15,-7 12 0 16,-3 10 1-16,-3 7 0 0,-5 1 0 16,0-1 0-16,1-10-1 15,2-7 1-15,2-13-1 16,7-13 0-16,-2-10-1 15,9-13 1-15,2-11 0 0,3-20 0 16,0 0 1-16,16-9 0 16,2-15 0-16,5-8 0 15,2-7 1-15,3-3 0 0,6-4-1 16,-6-1 0-16,0 8 0 16,-2 3-1-16,-4 10 1 15,-3 5 0-15,-3 10 0 16,-5 11-1-16,-11 0 1 0,19 24 1 15,-15 4 0-15,2 4-2 16,1 7 0-16,-1-3-2 16,2 5-3-16,1-8-3 15,6 1-10-15,3-7-35 0,9-12-26 16,8-6-6-16,3-9-4 16,5-9 1-16</inkml:trace>
          <inkml:trace contextRef="#ctx0" brushRef="#br0" timeOffset="3715.7836">3467 560 45 0,'9'-23'81'15,"6"5"-3"-15,-7 5-4 16,-8 13-4-16,20-4-60 16,-7 11-3-16,-2 10-1 0,4 13-1 15,-4 2-1-15,2 13 0 16,-6 3-2-16,-3 3-1 15,-2 1-2-15,-2 0-2 16,-2-6-3-16,-4-5 0 0,-2-6 0 16,-4-8-1-16,4-7 2 15,-2-8 1-15,10-12 3 16,-15 0 3-16,7-7 3 16,6-13 1-16,2-6 3 15,3-6-1-15,8-7 1 16,-2-1-2-16,9-3-1 0,4 0-2 15,3 3-1-15,-1 5-1 16,4 2-1-16,-3 7-1 16,2 7-1-16,-1 6 0 0,-2 8 0 15,3 5-1-15,-9 7 0 16,2 12 0-16,-3 9 0 16,0 5 1-16,-8 3-1 0,6 2 2 15,-7-1-1-15,4 0 0 16,2-7-1-16,4-7-3 15,5-7-5-15,1-10-2 16,3-6-3-16,7-8-1 16,1-10 1-16,-3-4 3 0,-3-6 7 15,3-4 4-15,-10-5 7 16,-2 4 6-16,-7-3 5 16,1 3 0-16,-5 5 1 0,-2 3-3 15,2 7-5-15,-5 2-3 16,-4 16-2-16,0 0-3 15,18 4-1-15,-14 14 0 16,-2 9-1-16,5 2 0 0,4 3 0 16,0 2 0-16,6 0 1 15,4-6-2-15,5-4 0 16,3-10-1-16,13-6-2 16,-4-8-1-16,6-4-2 0,-1-5 1 15,-2-10-1-15,-9 0 2 16,-7-4 1-16,-9 0 3 15,-15-3 4-15,-1 1 1 0,-16 2 4 16,-10 1-2-16,-4 2 0 16,-7 4 0-16,3 2 0 15,-3 4-2-15,5 2 0 16,5 1-1-16,5-4-1 0,5 2 0 16,8-4-1-16,9-2 0 15,1-7 0-15,15-2 0 16,9-6-1-16,4-2-1 15,3-4 1-15,9-4 0 16,0-3-1-16,-1-3 1 0,1-3-1 16,1-1 1-16,1 1-1 15,-5 1 0-15,1 3 0 16,2 6 1-16,-7 4-1 0,2 8 0 16,-4 7 1-16,-1 8-1 15,-4 6 0-15,0 6 0 16,-4 6 0-16,-6 15 1 15,3 10-1-15,-4 15 0 0,-5 11 0 16,-3 10 0-16,-4 12 1 16,-4 10 1-16,-4 5-1 15,-7 2 0-15,0-4 0 16,-2-3 1-16,4-7-1 0,1-8 0 16,4-9-1-16,2-13 0 15,2-12 0-15,7-11 1 16,4-14 0-16,6-13 0 15,-1-10 0-15,6-14 1 0,2-10 1 16,0-9 1-16,4-5-1 16,0-3 0-16,0 1 1 15,-3 2 0-15,-1 7 0 0,-4 3 0 16,-7 10 2-16,1 6-4 16,-6 6 1-16,-8 14 0 15,14-2-2-15,-14 2 1 16,6 24-1-16,-5-1-1 0,3 9 0 15,0 0 1-15,6 1-1 16,-4 1 1-16,9-3 0 16,4-5 0-16,6-8 0 15,7-5 1-15,9-11-1 0,0-2 0 16,2-2 1-16,1-10 0 16,-5-6 0-16,-8-3 0 15,-8-2 1-15,-4-5 0 16,-15-2 1-16,-4-2 0 0,-15-1 1 15,-1 2-1-15,-10 1 1 16,-3 6-1-16,-3 5-1 16,2 7 0-16,-2 4-1 15,0 8-1-15,6 0 0 0,1 11-1 16,3 0 0-16,10 3-1 16,8-2 1-16,4 0 0 15,16-1-1-15,10-7 2 16,17-4-1-16,6 0 0 0,6-10 0 15,8-3 1-15,0-3 0 16,-1-2-1-16,-3 0 1 16,-8-2-1-16,-9 2 1 15,-9 3 1-15,-7 2 0 0,-5-2 0 16,-8 2 0-16,-3-2 1 16,-7 2 0-16,-2-2-1 15,-1 3 0-15,-4 0 0 0,-1 0 0 16,5 12-1-16,-18-18 0 15,18 18-1-15,-13-12 0 16,13 12-1-16,0 0 0 16,-11 6 0-16,7 15-1 0,0 5 1 15,-3 13 1-15,3 13 0 16,-1 12 1-16,3 9 0 16,-2 11 0-16,3 10 0 15,1 7 1-15,0 7-1 0,7 0 0 16,-2 5-1-16,7 1-2 15,-8-1-3-15,-1-5-1 16,-3-7-1-16,-4-12 0 16,-14-10 1-16,-6-17 2 0,-4-16 3 15,-12-18 4-15,2-16 3 16,-6-15 2-16,0-23 1 16,0-13 1-16,3-16-2 0,9-15-2 15,3-5-2-15,6-6-2 16,6-4 0-16,9 2 0 15,6 2-2-15,4 1 1 16,10 6 0-16,12 3-1 0,4 5 2 16,9 1-1-16,6 3 0 15,6 4 0-15,3 0-1 16,3 8 1-16,5 1-1 16,-6 2 0-16,5 2 0 0,-6 2 1 15,-3 4 0-15,-7 2 0 16,-8 1 0-16,-3 6 1 15,-8 4-1-15,-8 7 0 0,-2 4 0 16,-14 15 0-16,10-7-1 16,-7 16 0-16,-3 6 0 15,0 10 0-15,-1 3-1 16,-1 3 1-16,2 1 0 0,0-3 0 16,12-5 0-16,5-9 1 15,7-4-1-15,8-11 1 16,4-4 0-16,10-11 0 15,-1-4 0-15,2-3 1 0,-1-2-1 16,-5-1 2-16,-9-1-1 16,-2 1 2-16,-7 5-1 15,-10 1 1-15,-1 1-1 0,-5 4 0 16,-7 14-1-16,4-15-1 16,-4 15-1-16,0 0 0 15,9 14-1-15,-5 12 0 16,-2 10 0-16,-1 17 1 15,-1 14 0-15,0 16 1 0,-8 19-1 16,-1 14 1-16,-6 12 1 16,1 8-1-16,-6 8 0 15,-1-3 1-15,1-3-1 16,1-11 0-16,3-16 0 0,3-17-2 16,7-20-4-16,6-16-10 15,-1-7-52-15,12-41-12 16,13-16-7-16,7-27-4 0,2-18-3 15</inkml:trace>
        </inkml:traceGroup>
        <inkml:traceGroup>
          <inkml:annotationXML>
            <emma:emma xmlns:emma="http://www.w3.org/2003/04/emma" version="1.0">
              <emma:interpretation id="{174CCFD4-319D-4B6B-A0D1-D2CFF78C5993}" emma:medium="tactile" emma:mode="ink">
                <msink:context xmlns:msink="http://schemas.microsoft.com/ink/2010/main" type="inkWord" rotatedBoundingBox="9177,741 14131,536 14214,2558 9260,2763"/>
              </emma:interpretation>
              <emma:one-of disjunction-type="recognition" id="oneOf1">
                <emma:interpretation id="interp5" emma:lang="en-IN" emma:confidence="0">
                  <emma:literal>Adoption</emma:literal>
                </emma:interpretation>
                <emma:interpretation id="interp6" emma:lang="en-IN" emma:confidence="0">
                  <emma:literal>Adopt in</emma:literal>
                </emma:interpretation>
                <emma:interpretation id="interp7" emma:lang="en-IN" emma:confidence="0">
                  <emma:literal>Adopt on</emma:literal>
                </emma:interpretation>
                <emma:interpretation id="interp8" emma:lang="en-IN" emma:confidence="0">
                  <emma:literal>Adopt, in</emma:literal>
                </emma:interpretation>
                <emma:interpretation id="interp9" emma:lang="en-IN" emma:confidence="0">
                  <emma:literal>Adopt, on</emma:literal>
                </emma:interpretation>
              </emma:one-of>
            </emma:emma>
          </inkml:annotationXML>
          <inkml:trace contextRef="#ctx0" brushRef="#br0" timeOffset="4211.0126">8232 594 26 0,'13'37'86'0,"-7"3"-3"16,-5 1-4-16,-1-6-3 16,-4-1-43-16,1-5-22 15,-2-3-1-15,4-4-1 0,-1-11-1 16,2-11-2-16,0 0 0 15,8-24-1-15,-1-3 0 16,-1-7-1-16,3-9-2 16,2-5 0-16,-3-5-1 0,6-5 0 15,1 0 0-15,0-4 0 16,6-5 1-16,4-3 0 16,3 2 1-16,4 0-1 15,0 5 0-15,0 7 0 0,3 6 0 16,-5 9-1-16,-2 11 0 15,-4 11 0-15,-3 9-1 16,1 10 1-16,-5 14-1 16,-1 15-1-16,-2 13 0 0,2 10 0 15,-5 13 1-15,6 10-1 16,2 6-2-16,0 6-4 16,-2-4-6-16,4-5-11 0,1-1-44 15,-5-12-14-15,-3-10-8 16,-5-12-4-16,-8-8 5 15</inkml:trace>
          <inkml:trace contextRef="#ctx0" brushRef="#br0" timeOffset="4889.2392">8614 721 80 0,'-39'-25'94'0,"-4"1"-5"0,2 4-6 15,1 1 0-15,15 0-66 16,-1 7-6-16,7 2-5 15,10 6-3-15,9 4-2 16,0-16-2-16,9 10-2 16,23 0-2-16,4-2-5 0,19 4-3 15,6-7 0-15,11 3-2 16,8-4 2-16,2 0-1 16,-1 1 4-16,-2-5 3 0,-1 3 9 15,-10-6 3-15,-2 4 4 16,-13-6 4-16,-3 6-2 15,-10-4 2-15,-9 3-2 16,-6 4 0-16,-7 2-5 0,-18 10 0 16,11-16-3-16,-11 16-2 15,-14 0-1-15,-11 11-2 16,-9 4 0-16,-3 10 0 16,-8 5 0-16,-4 8 0 0,-3 4 0 15,1 0 1-15,10 1 0 16,6-6 0-16,11-3 0 15,11-8 1-15,9-5 0 0,4-21 1 16,21 10 0-16,10-11 0 16,1-12 1-16,5-7-1 15,0-8 0-15,3-6 1 16,-7-4-2-16,-4-7 1 0,-2-2 0 16,-8-7-1-16,-2-6 1 15,-2-3 0-15,-4-5-1 16,3-3 1-16,-2 4-1 0,3 2 1 15,-3 5-1-15,3 4 1 16,-3 13 0-16,-4 9 0 16,-3 7 0-16,-2 11-2 15,-3 16 0-15,3-11 0 0,-3 11 0 16,0 18-1-16,0 8 0 16,1 12 0-16,3 12 0 15,0 11 1-15,1 7 1 16,1 11-1-16,2-1-3 0,5 2-4 15,3-5-3-15,-1-1-6 16,4-10-15-16,-2-2-30 16,7-16-18-16,1-13-9 15,1-8 2-15</inkml:trace>
          <inkml:trace contextRef="#ctx0" brushRef="#br0" timeOffset="5469.3802">9829 514 3 0,'31'-46'84'16,"-8"0"4"-16,-5-3-3 15,-3 6-4-15,-1 12-36 0,-8-1-20 16,-2 9-8-16,2 8-9 16,-2 2-3-16,-4 13-3 15,0 0-1-15,-4 16-2 0,-3 6-1 16,-2 8-1-16,-5 7 0 16,5 2-1-16,-2 6 1 15,6-1 0-15,5 1 0 16,4-9 0-16,12-6 0 0,8-8 0 15,5-7 1-15,5-11 0 16,-2-4 1-16,0-7 0 16,-2-11 0-16,-7-4-1 15,-11-6 0-15,-11-1 1 0,-4-3 1 16,-17-2 0-16,-5 2 1 16,-6-3 1-16,-5 1 0 15,4 3 1-15,2 1 1 16,6-1-1-16,8-4 0 15,12 1-1-15,5-5-1 0,18 0 0 16,10-4 0-16,10-3-2 16,4 2 2-16,11-1-1 0,2 3 1 15,0 4 0-15,3 1 0 16,-6 5 1-16,-4 3-1 16,-4 5 1-16,-7 4-1 15,-7 3 0-15,-4 9 0 0,-4 6-1 16,-4 4 0-16,-7 15-1 15,-2 12 0-15,-4 17 1 16,-2 14-1-16,-4 16 1 16,0 18 1-16,-10 13-1 0,-3 12 2 15,-2 9-1-15,-3 6 1 16,-4 9-2-16,-1 1 0 16,-1 0 0-16,-4-3-6 15,0-3-7-15,-8-10-10 0,8-9-34 16,1-13-23-16,-7-16-5 15,6-18-7-15</inkml:trace>
          <inkml:trace contextRef="#ctx0" brushRef="#br0" timeOffset="6001.2881">10139 1235 42 0,'8'-110'84'15,"1"-3"1"-15,6 4-4 0,6 7-3 16,5 5-56-16,5 11-10 15,9 9-2-15,4 13-3 16,7 6-2-16,4 10-3 16,8 5-1-16,3 13-1 0,1 7-2 15,4 15 0-15,-5 6-3 16,-1 10-1-16,-10 13 0 16,-9 12-1-16,-14 9 1 0,-16 8 1 15,-13 5 1-15,-15 1 1 16,-15 0 0-16,-15-7 3 15,-5-2 1-15,-3-6 2 16,3-6-2-16,1-12-1 0,7-8-2 16,11-8-2-16,6-7 0 15,14-9 0-15,8-10-6 16,7-9-8-16,15-11-15 0,4-12-11 16,9-7-6-16,7-8 1 15,-1-11 8-15,8-9 13 16,-4-1 16-16,4-7 21 15,-7 5 26-15,4 5 12 0,-3 5 9 16,-7 7-2-16,2 13-8 16,-7 13-14-16,3 7-6 15,-7 14-10-15,-1 3-5 16,-2 11-3-16,-4 9-4 0,3 7-2 16,0 20-2-16,-3 13 0 15,-6 14 0-15,-3 18-2 16,-7 13 0-16,-4 13-5 15,-5 2-3-15,-9 7-12 0,-4 4-37 16,-4-10-20-16,1-7-6 16,1-19-5-16</inkml:trace>
          <inkml:trace contextRef="#ctx0" brushRef="#br0" timeOffset="6270.1707">11127 505 40 0,'-3'-34'84'0,"1"0"-2"16,4 2-2-16,13 0-6 15,8 1-54-15,13 2-8 16,11 1-4-16,13 2-3 0,-1 5-3 16,11 5-1-16,-2 7-3 15,-3 8-1-15,-2 5 0 16,-10 12-2-16,-6 8 1 15,-10 4-2-15,-7 9-2 0,-10-2 0 16,-3 8-5-16,-13-10-11 16,-3 7-32-16,2-1-18 15,-3-7-4-15,-4-3-4 0</inkml:trace>
          <inkml:trace contextRef="#ctx0" brushRef="#br0" timeOffset="7153.5633">12141-288 34 0,'-57'-11'97'15,"10"2"-4"-15,13 2-8 16,5 2-9-16,7-5-14 0,31 4-130 16,-14 15-13-16,1 8-8 15,1 4-6-15,0 3-3 16</inkml:trace>
          <inkml:trace contextRef="#ctx0" brushRef="#br0" timeOffset="6941.3806">12084 219 51 0,'15'-12'81'16,"5"4"0"-16,-1 1-6 16,2 7-34-16,4 0-18 15,0 0-6-15,4 11-7 16,-4 5-4-16,-1 9-4 0,-5 3-2 15,-6 9-2-15,-6-4 0 16,-7 9-1-16,-2-4 1 16,-7 2-2-16,-4-5 0 15,-9-3-1-15,-3-5 2 0,-2-11 1 16,-7-2 3-16,5-10 1 16,-2-2 4-16,-1-6 1 15,4-9 2-15,10-6-1 16,9-7 1-16,9-4-2 0,4-5-3 15,19-4-1-15,9-1-2 16,8-1-1-16,7 2 0 16,8 5 0-16,1 3 0 0,2 7-1 15,-2 9 1-15,-1 10 0 16,-4 5-1-16,-5 7 1 16,-7 11-1-16,-7 8 1 15,-9 4-1-15,-7 7 0 16,-8 1-1-16,-8 3 2 0,0-7-1 15,-8-3 2-15,-2-6 1 16,1-5 0-16,1-9 0 16,8-11 1-16,0 0 0 0,0-13 0 15,12-8 0-15,4-4-1 16,5-7-1-16,5-4 0 16,3-4-1-16,4 2 0 15,1 2 0-15,4 2-1 0,-2 4 2 16,3 8-1-16,-1 7-1 15,-4 9 2-15,-1 6 0 16,-5 16 0-16,-4 10 0 16,-1 9 0-16,-9 6 1 0,0 8-2 15,-3-1-2-15,-2 8-5 16,-1-7-8-16,-9-13-54 16,5 7-10-16,1-15-7 0,3-12-5 15,-8-16 2-15</inkml:trace>
        </inkml:traceGroup>
      </inkml:traceGroup>
    </inkml:traceGroup>
    <inkml:traceGroup>
      <inkml:annotationXML>
        <emma:emma xmlns:emma="http://www.w3.org/2003/04/emma" version="1.0">
          <emma:interpretation id="{01CED88D-BC20-4284-926A-740A43420A4F}" emma:medium="tactile" emma:mode="ink">
            <msink:context xmlns:msink="http://schemas.microsoft.com/ink/2010/main" type="paragraph" rotatedBoundingBox="11911,2280 16268,1958 16330,2795 11973,311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76C5304-3299-4BB6-837F-F2723ED6DCF9}" emma:medium="tactile" emma:mode="ink">
              <msink:context xmlns:msink="http://schemas.microsoft.com/ink/2010/main" type="line" rotatedBoundingBox="11911,2280 16268,1958 16330,2795 11973,3117"/>
            </emma:interpretation>
          </emma:emma>
        </inkml:annotationXML>
        <inkml:traceGroup>
          <inkml:annotationXML>
            <emma:emma xmlns:emma="http://www.w3.org/2003/04/emma" version="1.0">
              <emma:interpretation id="{B7A39D37-319F-409D-A077-AFFC1E56AB1F}" emma:medium="tactile" emma:mode="ink">
                <msink:context xmlns:msink="http://schemas.microsoft.com/ink/2010/main" type="inkWord" rotatedBoundingBox="11911,2280 16268,1958 16330,2795 11973,3117"/>
              </emma:interpretation>
              <emma:one-of disjunction-type="recognition" id="oneOf2">
                <emma:interpretation id="interp10" emma:lang="en-IN" emma:confidence="0">
                  <emma:literal>curve</emma:literal>
                </emma:interpretation>
                <emma:interpretation id="interp11" emma:lang="en-IN" emma:confidence="0">
                  <emma:literal>Curve</emma:literal>
                </emma:interpretation>
                <emma:interpretation id="interp12" emma:lang="en-IN" emma:confidence="0">
                  <emma:literal>arrive</emma:literal>
                </emma:interpretation>
                <emma:interpretation id="interp13" emma:lang="en-IN" emma:confidence="0">
                  <emma:literal>anve</emma:literal>
                </emma:interpretation>
                <emma:interpretation id="interp14" emma:lang="en-IN" emma:confidence="0">
                  <emma:literal>ave</emma:literal>
                </emma:interpretation>
              </emma:one-of>
            </emma:emma>
          </inkml:annotationXML>
          <inkml:trace contextRef="#ctx0" brushRef="#br0" timeOffset="8323.942">11701 1437 59 0,'-19'-28'89'0,"3"-1"-3"16,-1 0-6-16,2 2-1 15,-4-3-55-15,-1 10-19 16,2 7-3-16,0 6-1 15,-5 7-2-15,-8 12 1 0,-6 17-1 16,-8 10 1-16,-8 12 0 16,-5 12 0-16,-2 8 1 15,-2 7 1-15,6 5-1 0,6 0 0 16,10-5 0-16,5-7-1 16,19-6 0-16,6-13 0 15,10-7 1-15,17-16-1 16,12-11-2-16,9-12 0 15,9-6-2-15,6-13 0 0,9-12 1 16,0-8-2-16,3-8 1 16,0-2 0-16,-5-8 1 15,0-3 2-15,-5-4 1 16,-4 2 2-16,-4 5 1 0,-5 5 0 16,-7 10 2-16,-5 7 1 15,-7 11-1-15,-5 11 0 16,-8 7 0-16,-2 16-1 15,-8 6-2-15,0 13 0 0,0 1-1 16,-9 9 0-16,2-2-2 16,-2 6 1-16,1-3-1 15,1-5 0-15,6-4 0 0,1-5-2 16,9-7 1-16,10-7-1 16,6-7-1-16,9-10 2 15,6-1-1-15,6-12 2 16,2-9-1-16,3-5 1 0,0-6 0 15,0-5 1-15,-4-3 1 16,-4 1 0-16,-4-1 1 16,-6 6 0-16,-5 0 1 15,-4 6-1-15,-5 7 1 0,-3 3 0 16,-16 18 0-16,19-13-1 16,-19 13-1-16,0 0 1 15,5 17-2-15,-5 3 1 0,0 4 0 16,-6 4-1-16,-1 6 0 15,2-2 0-15,2 1 0 16,3 0 0-16,3-5 0 16,9-7 0-16,5-5-1 0,7-7 0 15,10-6-1-15,-1-3 1 16,8-9-2-16,1-7 1 16,-1-6 0-16,3-3 1 15,-5-4 0-15,2-3 1 16,-7-4 2-16,-1 0-1 0,-4-2 1 15,-4-1-1-15,-6 4 2 16,-4-2-3-16,1 7 1 16,-7 2-1-16,0 7 0 0,-3 0 0 15,1 7-1-15,-7 14-1 16,16-13 0-16,-16 13 0 16,20 0-1-16,-10 13 1 15,5 5-1-15,0 7 0 16,-2 10 1-16,2 4 1 0,-6 8 1 15,-2-2 0-15,-4 3 1 16,1 0 0-16,-3-5 1 16,-1-6 1-16,3-7 0 0,0-8 0 15,2-7 0-15,-5-15-2 16,27 16-6-16,-10-17-10 16,10-26-50-16,3 9-14 0,2-3-6 15,-1-7-7-15,1-5 1 16</inkml:trace>
          <inkml:trace contextRef="#ctx0" brushRef="#br0" timeOffset="8668.9887">13579 1337 68 0,'2'-16'86'0,"-2"16"0"0,0-12-8 15,0 12-2-15,0 0-65 16,-7 12-6-16,4 6-2 15,2 10-1-15,-2 8-1 16,2 6-1-16,-2 8 2 0,3 3-1 16,0-1 0-16,0 1 0 15,12-7-1-15,0-9 0 16,6-10 1-16,5-5 0 0,5-16 2 16,7-6 2-16,-1-13 0 15,9-12 1-15,-5-7 0 16,-2-7-1-16,3-3 1 15,-5-4-4-15,-4-1-1 16,-4-1-4-16,-1 2-4 0,-5 2-5 16,7 5-8-16,-4-1-14 15,-1 12-27-15,3 7-15 16,-2 6-8-16,1 14-1 16,-7 5 10-16</inkml:trace>
          <inkml:trace contextRef="#ctx0" brushRef="#br0" timeOffset="9151.3957">14203 1497 45 0,'0'42'74'0,"0"-8"-5"16,7-3-12-16,5-12-10 0,8-7-11 16,7-4-12-16,2-8-10 15,9 0-7-15,0-8-7 16,4-4-3-16,-2-5-2 0,-1-1 0 16,-4-4 2-16,-6-2 2 15,-2-6 2-15,-9 3 4 16,-2-2 3-16,-5 2 0 15,-2-2 2-15,-4 3-1 16,-3 3-3-16,-2 2-1 0,0 5-2 16,-6 2 0-16,-6 7-1 15,-3 3-2-15,-5 4 1 16,-4 8-1-16,-7 12 3 0,1 6-1 16,-1 10 1-16,-1 3 0 15,3 4-1-15,9 2 1 16,7 0 0-16,11-4-1 15,9-5 0-15,16-8-1 0,13-4 1 16,10-7-1-16,9-4-1 16,10-6-4-16,5-4-6 15,7-2-7-15,-6-1-13 0,2-7-17 16,-6-1-5-16,2 1 7 16,-14-3 19-16,-4-4 19 15,-3 6 15-15,-13-6 13 16,-3 4 17-16,-9 4 16 15,-2-1 5-15,-21 7-10 0,20-11-18 16,-20 11-17-16,0 0-20 16,0 0-73-16,0 0-6 15,0-18-5-15,0 3-7 0,0-8-4 16</inkml:trace>
        </inkml:traceGroup>
      </inkml:traceGroup>
    </inkml:traceGroup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1:33.3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A08D89F-6EEE-4DEB-8E46-6F5D4D26B33D}" emma:medium="tactile" emma:mode="ink">
          <msink:context xmlns:msink="http://schemas.microsoft.com/ink/2010/main" type="writingRegion" rotatedBoundingBox="5511,13714 9300,11354 9733,12050 5945,14410">
            <msink:destinationLink direction="with" ref="{42B1C53A-ACBA-4849-9442-572CF2F79DC9}"/>
            <msink:destinationLink direction="with" ref="{2710EDC8-F719-42C2-A8E2-B004C34A0649}"/>
          </msink:context>
        </emma:interpretation>
      </emma:emma>
    </inkml:annotationXML>
    <inkml:traceGroup>
      <inkml:annotationXML>
        <emma:emma xmlns:emma="http://www.w3.org/2003/04/emma" version="1.0">
          <emma:interpretation id="{762AF297-68F7-4978-ACFE-C0275A268D25}" emma:medium="tactile" emma:mode="ink">
            <msink:context xmlns:msink="http://schemas.microsoft.com/ink/2010/main" type="paragraph" rotatedBoundingBox="5511,13714 9300,11354 9733,12050 5945,144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1FD0E1F-DE18-46C2-8CBB-44636B8B0F33}" emma:medium="tactile" emma:mode="ink">
              <msink:context xmlns:msink="http://schemas.microsoft.com/ink/2010/main" type="line" rotatedBoundingBox="5511,13714 9300,11354 9733,12050 5945,14410"/>
            </emma:interpretation>
          </emma:emma>
        </inkml:annotationXML>
        <inkml:traceGroup>
          <inkml:annotationXML>
            <emma:emma xmlns:emma="http://www.w3.org/2003/04/emma" version="1.0">
              <emma:interpretation id="{DE385D49-AA47-4FD0-9AE1-32931927965B}" emma:medium="tactile" emma:mode="ink">
                <msink:context xmlns:msink="http://schemas.microsoft.com/ink/2010/main" type="inkWord" rotatedBoundingBox="5511,13714 9300,11354 9733,12050 5945,14410">
                  <msink:destinationLink direction="with" ref="{EB750CE9-A7E8-43D4-B81C-932951A4D281}"/>
                  <msink:destinationLink direction="with" ref="{8308BAF8-403F-44DF-9A3B-42C062C1B87E}"/>
                  <msink:destinationLink direction="with" ref="{D16E1728-4840-4237-8701-D13DA921399A}"/>
                  <msink:destinationLink direction="from" ref="{45A0D466-69F6-4CBD-8012-C5E70A73CEAE}"/>
                </msink:context>
              </emma:interpretation>
              <emma:one-of disjunction-type="recognition" id="oneOf0">
                <emma:interpretation id="interp0" emma:lang="en-IN" emma:confidence="0">
                  <emma:literal>Innovators</emma:literal>
                </emma:interpretation>
                <emma:interpretation id="interp1" emma:lang="en-IN" emma:confidence="0">
                  <emma:literal>Innu waters</emma:literal>
                </emma:interpretation>
                <emma:interpretation id="interp2" emma:lang="en-IN" emma:confidence="0">
                  <emma:literal>Innu actors</emma:literal>
                </emma:interpretation>
                <emma:interpretation id="interp3" emma:lang="en-IN" emma:confidence="0">
                  <emma:literal>Inno waters</emma:literal>
                </emma:interpretation>
                <emma:interpretation id="interp4" emma:lang="en-IN" emma:confidence="0">
                  <emma:literal>Inno actors</emma:literal>
                </emma:interpretation>
              </emma:one-of>
            </emma:emma>
          </inkml:annotationXML>
          <inkml:trace contextRef="#ctx0" brushRef="#br0">22 250 37 0,'0'0'76'15,"-9"-1"-1"-15,9 1-17 16,0 0-12-16,-15 0-21 16,15 0-7-16,0 0-9 0,0 0-3 15,0 0-1-15,0 0 0 16,0 0 1-16,0 0 3 15,0 0 1-15,15-14-1 0,-1 1 0 16,9-2 0-16,12-5-2 16,1-2-1-16,10-2-1 15,5-4-1-15,1 3 0 16,2 3-3-16,-2 1-1 16,-5 2-3-16,-3 8-6 0,-10 2-6 15,-1 5-12-15,-9 6-23 16,-24-2-28-16,19 3-6 15,-19-3-4-15,0 16 3 0</inkml:trace>
          <inkml:trace contextRef="#ctx0" brushRef="#br0" timeOffset="275.8372">208 84 43 0,'-5'17'80'0,"5"-17"-3"16,0 17-2-16,0-17-5 16,47 16-52-16,-38 0-11 15,5 3-2-15,-3 7 0 0,5 4 0 16,-6 7-2-16,4 3 0 16,-8 8 0-16,2-1 0 15,-1 2-2-15,-4 1-2 16,-2-2-4-16,-2-1-3 0,1-4-6 15,-8-7-13-15,2-6-23 16,4 1-26-16,-6-4-4 16,-4-5-2-16</inkml:trace>
          <inkml:trace contextRef="#ctx0" brushRef="#br0" timeOffset="492.0184">-28 900 0 0,'-14'13'86'0,"14"-13"2"16,0 0-5-16,0 0-6 0,0 0-1 15,17-11-68-15,6-5-5 16,9 0-4-16,6-3-3 16,3 2-4-16,-1-3-8 15,7 2-19-15,-2 8-37 0,-1-11-9 16,1 0-4-16,-2-3-2 15</inkml:trace>
          <inkml:trace contextRef="#ctx0" brushRef="#br0" timeOffset="940.0204">692 308 37 0,'0'0'81'0,"0"0"-4"15,0-15-3-15,0 15-6 16,0 0-52-16,-8 15-8 16,3 0-4-16,-2 7-4 0,2 0 0 15,-2 9 0-15,2-2-2 16,-3 3 4-16,1-7-2 16,3 1 0-16,3-3 0 15,-1-6 0-15,1-4 0 0,1-13 0 16,0 0 1-16,0 0 0 15,8 0 3-15,3-11-1 16,-2-9 0-16,-1-3 1 16,6-7 1-16,-2 0-1 0,1-4-1 15,2 1 0-15,0 1-1 16,2 2-1-16,2 3 1 16,-3 3-1-16,1 6 0 15,4 5 0-15,-4 7 0 0,-4 5 0 16,3 1 0-16,1 13 0 15,-5 3 0-15,1 5-1 16,-5 3-1-16,0 3-1 0,0-3-4 16,-2 5-9-16,-2-8-28 15,-6 1-32-15,2-1-5 16,3-9-3-16,-3-12-3 0</inkml:trace>
          <inkml:trace contextRef="#ctx0" brushRef="#br0" timeOffset="1731.7645">1092 136 63 0,'0'0'84'0,"19"-16"-4"16,-19 16-4-16,21-15-4 15,-21 15-58-15,24-2-9 16,-14 4-3-16,6 11-1 0,-9 2-2 15,1 10 0-15,-4 1 0 16,-3 5 1-16,-1-2-1 16,0 0 1-16,0-6-1 15,0-5 1-15,0-4 1 0,0-14 0 16,0 0 0-16,0 0 1 16,0 0-1-16,1-16 0 15,2-3 1-15,2-3-1 16,3-4 0-16,0-4 0 0,-2-2 0 15,6-1 0-15,-4 1 0 16,1-2 0-16,2 3 0 16,-3 3-1-16,4 3 1 15,-4 5-1-15,4 3 0 0,-12 17 0 16,20-13 0-16,-20 13 0 16,19 5 0-16,-9 7 0 15,-1 6 0-15,-1 1 0 0,4 3-1 16,-7 2 1-16,3-1-1 15,3-3 0-15,-3-1 0 16,4-6 0-16,-12-13 0 16,23 14 0-16,-14-12 0 0,8-2 1 15,-5-8-1-15,4-3 1 16,-6-3 0-16,5-4 0 16,-5-3 1-16,2-1 0 15,-7 2 1-15,2 1 0 0,-2 0 0 16,-2 6 0-16,1 1 0 15,-4 12-1-15,0 0 0 16,0 0 0-16,0 0-1 16,0 0 0-16,1 12-1 0,-1 1 0 15,1 2 0-15,5 1 1 16,3-2 0-16,-9-14 0 16,26 17 1-16,-13-14-1 15,5-3 1-15,3-7 0 0,0-4 1 16,-3-4 0-16,-2-2 0 15,1-4 1-15,-6 2 1 16,1-2-1-16,-8 1 1 0,-1 1 0 16,-3 1 0-16,0 4-2 15,-5 2-2-15,5 12-2 16,-25-15-4-16,12 15-8 16,-3 0-11-16,-3 0-30 0,7 3-23 15,-3 2-7-15,-1 0-3 16,16-5 2-16</inkml:trace>
          <inkml:trace contextRef="#ctx0" brushRef="#br0" timeOffset="2096.869">1915-349 73 0,'0'0'86'15,"15"-6"-3"-15,-15 6-5 16,0 0-2-16,0 0-61 0,12 2-9 16,-8 9-2-16,3 4-3 15,-2 3 0-15,-1 2 0 16,-1 6 0-16,1-4 0 0,1 1-1 16,2-4 1-16,-2-3 0 15,-5-16 0-15,10 18 1 16,-10-18 0-16,16-3 0 15,-8-10 1-15,3-5 0 0,-3-5-1 16,6-6 1-16,-4-4 0 16,3-3-1-16,-3 3-1 15,0-3-2-15,0 6-1 16,-5-1-7-16,4 10-11 0,-9 4-35 16,0 3-23-16,0 14-6 15,9-19-5-15,-9 19-2 16</inkml:trace>
          <inkml:trace contextRef="#ctx0" brushRef="#br0" timeOffset="2819.9001">2500-559 45 0,'0'0'85'0,"15"-15"-3"16,-15 15-4-16,0-19-3 0,0 19-50 15,-12-20-12-15,12 20-5 16,-25-8-5-16,7 8-1 16,-6 8-1-16,-5 5-1 15,-4 6 1-15,-1 8-1 0,-5 2 0 16,6 3 1-16,-3-2-1 16,9 2 0-16,4-6 0 15,11-2 0-15,1-5-1 16,10-5 1-16,1-14 0 0,16 12 1 15,3-12 0-15,1-4 1 16,7-8-1-16,1-6 1 16,1-3-1-16,2-1 1 0,1-2-1 15,-6 5 0-15,-5-1-1 16,-5 5 0-16,-2 5 1 16,-14 10-1-16,17-5 0 15,-17 5 1-15,7 7-1 0,-6 5 0 16,2 0 0-16,2 1 1 15,5-1-1-15,-10-12 0 16,23 20 1-16,-7-16-3 16,5-4-1-16,3-2-3 0,-1-7-5 15,5-4-4-15,-6-5-5 16,2-4-1-16,-5-2 1 16,-2-4 1-16,-6-3 2 0,1-5 3 15,-8 0 6-15,1-5 3 16,1-2 4-16,-5-4 1 15,-1 0 0-15,0-4 1 16,0-6 2-16,-7 7 5 0,2-3 1 16,-3 8 5-16,-4 0 2 15,1 4 1-15,-2 9 2 16,2 5 1-16,0 12-1 16,3 1-5-16,8 14-4 0,0 0-2 15,-13-3-3-15,13 12-1 16,-2 10-3-16,2 12 0 15,6 5-1-15,-2 12-1 0,0 7 0 16,0 8-3-16,1 1-3 16,3 5-5-16,-4-5-8 15,2-2-23-15,12-3-35 16,-12-10-5-16,-2-6-2 0,-3-11-2 16</inkml:trace>
          <inkml:trace contextRef="#ctx0" brushRef="#br0" timeOffset="3827.07">2469-680 36 0,'-3'-16'87'16,"5"-3"-4"-16,10-4-4 15,5-2-4-15,7-48-29 16,3 43-41-16,7 2-1 0,9 0-2 15,-2-1-1-15,-1 5 0 16,3 4-1-16,-2 0 0 16,-7 7 0-16,1 3 0 0,-5 7 0 15,-6 3 0-15,-4 3 0 16,-4 11 0-16,-7 6 0 16,-2 5 0-16,-1-2 0 15,-5 4 0-15,-1-2 0 0,0-1 0 16,0-2 0-16,0-7 0 15,0-2 1-15,0-13-1 16,0 0 0-16,15 10 1 16,-2-12 0-16,0-9 0 0,2-2 0 15,3-6 0-15,-5-4 0 16,4-6 0-16,-7-2 0 16,-1-5-1-16,-5 1 1 15,-4-3 0-15,0 7 0 0,-4-1-1 16,-8 5 1-16,0 3-1 15,-4 8 0-15,-5 6-1 16,2 5 1-16,0 5-1 0,0 0 0 16,-1 6 0-16,4 1 0 15,7 4 0-15,9-11 1 16,-11 13 0-16,11-13 0 16,11 0 0-16,6-2 1 0,7-8-1 15,3-6 1-15,3 0 0 16,0-8 0-16,7 0-1 15,-7-1 0-15,4 1 0 16,-6 1 0-16,-1 4 0 0,-4 5 0 16,-5 1 0-16,-3 7-1 15,0 6 1-15,-6 1 0 16,1 11 0-16,-4 3-1 16,-3 5 1-16,0 2 0 0,0 1-1 15,3-2 1-15,-2-2 0 16,2-3 0-16,-4-1 0 15,-2-15 1-15,14 8-1 16,-14-8 1-16,17-7 0 0,-5-3-1 16,-4-9 1-16,6 1 0 15,-4-6-1-15,5-1 1 16,-4-3-1-16,2-4 0 16,-3-2 1-16,3 0-1 0,-5-3 1 15,1 0-1-15,0 0 0 16,-5 2 1-16,2-1-1 15,1 5 0-15,-4 5 0 0,-1 3 0 16,0 5 0-16,-2 5-1 16,0 13 1-16,2-15-1 15,-2 15 1-15,0 0-1 16,14 12 0-16,-6 0 1 0,3 5-1 16,3 3 1-16,4 5 1 15,0-4-1-15,0 5 0 16,1-3 0-16,-1-1 0 15,-3-3 0-15,-3-1 0 0,-6-3 0 16,-8-2 1-16,2-13-2 16,-25 17 0-16,-2-12-4 15,-8-4-10-15,-2-2-31 16,-5 2-31-16,-4-1-4 0,2 0-5 16,3 0-3-16</inkml:trace>
        </inkml:traceGroup>
      </inkml:traceGroup>
    </inkml:traceGroup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1:51.765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D673321-5323-4D47-A84A-CB0B0B353653}" emma:medium="tactile" emma:mode="ink">
          <msink:context xmlns:msink="http://schemas.microsoft.com/ink/2010/main" type="writingRegion" rotatedBoundingBox="6398,7834 15381,4416 16653,7759 7670,11178">
            <msink:destinationLink direction="with" ref="{2710EDC8-F719-42C2-A8E2-B004C34A0649}"/>
          </msink:context>
        </emma:interpretation>
      </emma:emma>
    </inkml:annotationXML>
    <inkml:traceGroup>
      <inkml:annotationXML>
        <emma:emma xmlns:emma="http://www.w3.org/2003/04/emma" version="1.0">
          <emma:interpretation id="{F07FF04C-5184-4844-A891-DC313173EFB0}" emma:medium="tactile" emma:mode="ink">
            <msink:context xmlns:msink="http://schemas.microsoft.com/ink/2010/main" type="paragraph" rotatedBoundingBox="7104,7246 10072,6588 10501,8525 7533,91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B49AB6-BD4A-45FE-9FD1-D5F376F576F4}" emma:medium="tactile" emma:mode="ink">
              <msink:context xmlns:msink="http://schemas.microsoft.com/ink/2010/main" type="line" rotatedBoundingBox="7104,7246 10072,6588 10501,8525 7533,9183"/>
            </emma:interpretation>
          </emma:emma>
        </inkml:annotationXML>
        <inkml:traceGroup>
          <inkml:annotationXML>
            <emma:emma xmlns:emma="http://www.w3.org/2003/04/emma" version="1.0">
              <emma:interpretation id="{52218986-7213-4D1B-AC94-6AA05B39C636}" emma:medium="tactile" emma:mode="ink">
                <msink:context xmlns:msink="http://schemas.microsoft.com/ink/2010/main" type="inkWord" rotatedBoundingBox="7104,7246 10072,6588 10501,8525 7533,9183"/>
              </emma:interpretation>
              <emma:one-of disjunction-type="recognition" id="oneOf0">
                <emma:interpretation id="interp0" emma:lang="en-IN" emma:confidence="0">
                  <emma:literal>Early</emma:literal>
                </emma:interpretation>
                <emma:interpretation id="interp1" emma:lang="en-IN" emma:confidence="0">
                  <emma:literal>Eady</emma:literal>
                </emma:interpretation>
                <emma:interpretation id="interp2" emma:lang="en-IN" emma:confidence="0">
                  <emma:literal>Easy</emma:literal>
                </emma:interpretation>
                <emma:interpretation id="interp3" emma:lang="en-IN" emma:confidence="0">
                  <emma:literal>Eads</emma:literal>
                </emma:interpretation>
                <emma:interpretation id="interp4" emma:lang="en-IN" emma:confidence="0">
                  <emma:literal>Eag</emma:literal>
                </emma:interpretation>
              </emma:one-of>
            </emma:emma>
          </inkml:annotationXML>
          <inkml:trace contextRef="#ctx0" brushRef="#br0">635 882 6 0,'20'-14'70'16,"-3"-7"4"-16,-9 0-2 16,0-5-2-16,27-4-50 0,-35 0-8 15,0 0-2-15,-2-3 0 16,0 1-1-16,-7 2-4 15,-4 2-1-15,1 6-1 16,-8 6-2-16,-2 7 2 0,-7 9-2 16,-6 6 0-16,-7 16 1 15,1 10 0-15,-3 9 0 16,-5 9 1-16,4 5 1 0,3 3-2 16,2-2 0-16,11-2-1 15,11-5 1-15,11-9-1 16,7-9 0-16,4-7 0 15,18-11 0-15,5-6 0 0,6-2-1 16,1-5 1-16,2 0-1 16,-1 0 1-16,-4 0-1 15,-1-3 0-15,-8 3 0 16,-6 0 0-16,-16 0 0 0,15 4 0 16,-15-4 0-16,-15 18 0 15,-5-4 1-15,-12 5 0 16,-6 5 1-16,-10 8 0 15,-4 7 1-15,-5 8 1 0,-2 8 0 16,4 0-1-16,3 7 1 16,10-1-1-16,12-2-1 15,11-3-1-15,11-9 0 16,8-12-2-16,15-7 0 0,13-15 1 16,9-12-1-16,12-9 1 15,4-15 0-15,12-12 1 16,4-5 1-16,4-10-1 0,3-6 1 15,5-5-1-15,-1-2 1 16,-1-3-1-16,0-1-1 16,-8 0 2-16,-4 3-2 0,-8 5 0 15,-8 5 0-15,-9 9-2 16,-13 8 0-16,-9 8 0 16,-14 9 0-16,-6 20 0 15,-20-7 0-15,-11 11 0 0,-7 13 1 16,-7 9 1-16,-10 7 0 15,0 10 1-15,-7 2-1 16,7 5 2-16,6-3-2 16,3-4 1-16,14-3-1 0,2-7 0 15,17-5 1-15,9-14 0 16,4-14 0-16,21 0 1 16,10-11 0-16,3-10-1 15,9-7 2-15,5-3-3 0,1-2 1 16,1 2 0-16,0 2-1 15,-10 8-1-15,-3 7 1 16,-7 6-1-16,-5 7 1 16,-3 2-2-16,-6 12 2 0,-4 6-1 15,1 3 1-15,-5 5 0 16,5-3 0-16,-4 0 1 16,0-5-1-16,5-5 2 0,-2-8-1 15,5-6 0-15,5-9 0 16,4-10 0-16,1-9 0 15,4-6 0-15,-1-3 0 16,-5-6-1-16,2 1 0 0,-6-4 0 16,-1 5 0-16,-6-1 0 15,-1 7 0-15,-6 3 0 16,2 6-1-16,-3 9 0 16,-4 4 0-16,-2 13-1 0,0 0 1 15,3 13 0-15,-3 8-1 16,0 11 1-16,0 5 0 15,0 4 1-15,4 1 0 16,6-1 1-16,0-4 0 0,6-9 1 16,4-6-2-16,2-12 1 15,5-10 0-15,2-8 0 16,2-16 0-16,3-6 0 16,-4-8-1-16,1-8 0 0,-4-5 0 15,-3-8 0-15,-2 1 0 16,-6-7 0-16,-3-1 0 15,-5-4 0-15,-4-2 0 0,-4-2 0 16,0-2 0-16,0 3 0 16,-8 2 0-16,-4 6 0 15,1 6 0-15,-6 15 0 16,-3 7-1-16,0 12 1 0,1 14 0 16,2 11-1-16,-1 8 1 15,2 20-1-15,4 10 1 16,0 14-1-16,5 9 1 15,4 10-1-15,3 5 1 16,0 4-2-16,9-2 2 0,5-3-1 16,10-7 1-16,2-10-1 15,3-7 0-15,10-13 2 16,-1-12 0-16,2-10 0 0,3-12 1 16,0-4-2-16,-6-12 1 15,1-7 0-15,-2-8 0 16,-2-4-1-16,-8-5 1 15,-3 0 0-15,-3-1-1 0,-4 5 1 16,-6 4 0-16,-5 4 0 16,1 6-1-16,-2 5 1 15,-4 13-1-15,0 0 0 0,0 12 1 16,0 5-1-16,1 4 0 16,2 4-1-16,1 2 1 15,2-2 0-15,8 0 1 16,3-8-1-16,3-6 1 0,8-5 0 15,5-4-1-15,-1-10 1 16,8-10 0-16,-2-4-1 16,-1-5 1-16,-2-1 0 0,-4-4 0 15,-7 2-1-15,-4 0 1 16,-7 1 0-16,0 3 1 16,-11 6-1-16,0 4 1 15,-2 1-1-15,0 15-1 16,0 0 0-16,-10 0 1 0,1 15-1 15,2 10-1-15,-2 12 0 16,-1 9 1-16,4 13 0 16,-2 6 0-16,0 10 0 0,4 5-1 15,1 6 1-15,3 6 1 16,0 1-2-16,-2 2 0 16,2 1-1-16,0 0-1 15,0-1-1-15,-6-5 0 0,-10-3-1 16,-8-8 1-16,-14-10 1 15,-2-13 3-15,-12-17 1 16,2-17 3-16,-1-20 1 16,3-13 0-16,6-25 1 0,10-16 0 15,12-13-1-15,10-10-2 16,10-7-1-16,10-10-1 16,17-1-1-16,13-7 0 0,11 3-1 15,9 0-2-15,10 3-2 16,0 5-3-16,3 10-3 15,0 8-3-15,-6 17-8 16,-10 11-25-16,-11 13-32 0,0 17-6 16,-16 13-1-16,-8 6-1 15</inkml:trace>
        </inkml:traceGroup>
      </inkml:traceGroup>
    </inkml:traceGroup>
    <inkml:traceGroup>
      <inkml:annotationXML>
        <emma:emma xmlns:emma="http://www.w3.org/2003/04/emma" version="1.0">
          <emma:interpretation id="{45562C95-F23F-401B-ABC6-69B360BD1D66}" emma:medium="tactile" emma:mode="ink">
            <msink:context xmlns:msink="http://schemas.microsoft.com/ink/2010/main" type="paragraph" rotatedBoundingBox="6901,9157 15884,5739 16653,7759 7670,111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B0C2A84-A178-41AB-9611-2428D996197E}" emma:medium="tactile" emma:mode="ink">
              <msink:context xmlns:msink="http://schemas.microsoft.com/ink/2010/main" type="line" rotatedBoundingBox="6901,9157 15884,5739 16653,7759 7670,11178"/>
            </emma:interpretation>
          </emma:emma>
        </inkml:annotationXML>
        <inkml:traceGroup>
          <inkml:annotationXML>
            <emma:emma xmlns:emma="http://www.w3.org/2003/04/emma" version="1.0">
              <emma:interpretation id="{88B5653C-D983-4C42-965E-36872A119B66}" emma:medium="tactile" emma:mode="ink">
                <msink:context xmlns:msink="http://schemas.microsoft.com/ink/2010/main" type="inkWord" rotatedBoundingBox="6901,9157 11963,7231 12732,9252 7670,11178">
                  <msink:destinationLink direction="with" ref="{D16E1728-4840-4237-8701-D13DA921399A}"/>
                  <msink:destinationLink direction="with" ref="{08194E7B-066C-4395-B79C-AA2CA86A69AE}"/>
                  <msink:destinationLink direction="to" ref="{45A0D466-69F6-4CBD-8012-C5E70A73CEAE}"/>
                </msink:context>
              </emma:interpretation>
              <emma:one-of disjunction-type="recognition" id="oneOf1">
                <emma:interpretation id="interp5" emma:lang="en-IN" emma:confidence="0">
                  <emma:literal>Adopters,</emma:literal>
                </emma:interpretation>
                <emma:interpretation id="interp6" emma:lang="en-IN" emma:confidence="0">
                  <emma:literal>Adoptees,</emma:literal>
                </emma:interpretation>
                <emma:interpretation id="interp7" emma:lang="en-IN" emma:confidence="0">
                  <emma:literal>adopters,</emma:literal>
                </emma:interpretation>
                <emma:interpretation id="interp8" emma:lang="en-IN" emma:confidence="0">
                  <emma:literal>Adopters</emma:literal>
                </emma:interpretation>
                <emma:interpretation id="interp9" emma:lang="en-IN" emma:confidence="0">
                  <emma:literal>Adapters,</emma:literal>
                </emma:interpretation>
              </emma:one-of>
            </emma:emma>
          </inkml:annotationXML>
          <inkml:trace contextRef="#ctx0" brushRef="#br0" timeOffset="585.4751">-59 3115 57 0,'-16'22'79'0,"6"6"-4"0,8 4-4 16,0 2-5-16,1 5-63 15,1 1-3-15,4 8 0 16,4-3 0-16,4-2 1 0,-1-8 2 15,2-10 2-15,1-7 1 16,0-13 1-16,1-8 1 16,-1-22 0-16,2-10 1 0,-3-16 0 15,2-7-2-15,1-12-1 16,-4-7-1-16,4-8 0 16,-1-3-1-16,-3-2 0 15,5 2-2-15,-2 0 1 16,0 6-2-16,6 8 1 0,-3 9-1 15,-2 13 1-15,3 11 0 16,-1 15 0-16,4 15 0 16,-1 12 0-16,-1 20-1 15,2 14 1-15,-1 14-2 0,1 12 1 16,0 9-2-16,0 7-1 16,-3 3-1-16,2-1-5 15,-6-6-5-15,1-2-22 16,7-6-46-16,-8-9-2 0,-6-9-5 15,-8-12-4-15</inkml:trace>
          <inkml:trace contextRef="#ctx0" brushRef="#br0" timeOffset="1771.869">260 3186 47 0,'-32'-4'87'0,"8"2"0"16,5-2-6-16,8-1-3 15,-34-5-55-15,45-6-8 16,20-1-4-16,6-7-2 16,19-4-8-16,2-4 0 0,8-7 0 15,10 0-1-15,4-1 0 16,-1-4 0-16,2 2 0 16,-7 1 0-16,0 1 0 0,-5 3 1 15,-5 3-1 1,-9 6 1-16,-9 4 0 0,-5 7 0 15,-10 3-1-15,-7 6 1 16,-13 8-1-16,0 0 0 0,-14 19 0 16,-11 4 0-16,-3 8 0 15,-8 8-1-15,-4 5 0 16,-3 8 2-16,-1 3-1 16,1-2 0-16,11 0 1 0,2-10-1 15,10-6 1-15,8-11 1 16,12-13 1-16,15-13-1 15,10-14 0-15,9-16 0 16,7-12 0-16,5-12 1 0,1-11-1 16,0-12 0-16,-6-6-1 15,-7-6 0-15,-7-1 1 16,-7-2-1-16,-7 0 0 16,-8 3 1-16,-5 3-1 0,-1 8 0 15,-10 5 0-15,1 12 1 16,-4 9-1-16,5 11 1 15,-5 11-1-15,4 10 0 0,10 20 0 16,-20 0-1-16,17 22 0 16,-2 13 0-16,3 13 0 15,2 11-1-15,3 14 1 16,2 8-2-16,10 6 0 0,-2 4-1 16,6-3-2-16,4-4 1 15,0-9-1-15,2-9 0 16,2-11-1-16,5-14 1 0,3-15-2 15,-3-15 0-15,6-11 0 16,-6-7 0-16,7-16 0 16,-10-9 1-16,4-7 0 15,-9-6 2-15,-4-5 3 16,-3 2 2-16,-3-3 1 0,-5 7 2 16,-4 3 1-16,1 8 1 15,-5 6 1-15,0 9 0 16,-1 18-2-16,0-11 1 0,0 11-1 15,-5 15-1-15,2 7-2 16,1 4-1-16,0 8-1 16,1 2-1-16,1 1 1 15,7-2 0-15,3-5 0 0,3-6 1 16,5-8-1-16,5-8 1 16,3-8-1-16,-1-11-2 15,2-5-1-15,-3-7-1 16,-3-3 0-16,-6 0-1 0,-8-2 0 15,-7 0 0-15,-3 4 2 16,-6 3 1-16,-9 1 2 16,0 3 2-16,-2 0 2 15,1 2 0-15,1-2 0 0,1-2 1 16,8-3-2-16,6-4 1 16,3-7-1-16,7-7-2 15,9-4 1-15,5-2-2 16,7-4 1-16,4 1-1 0,-2 1 0 15,2 8 0-15,-4 1 0 16,-2 11-1-16,-6 6 1 16,-3 7-1-16,-1 9 1 0,-1 6-1 15,-6 13 1-15,4 11 0 16,-5 18-1-16,-2 11 2 16,2 18 0-16,-2 18-1 15,-2 16 1-15,-2 14-1 0,-2 12 0 16,0 5 0-16,2 7-2 15,-4-1-4-15,2-2-2 16,0-6-3-16,0-10-3 16,-4-18-5-16,-1-7-19 0,1-18-30 15,-7-17-13-15,1-17-3 16,-7-23 1-16</inkml:trace>
          <inkml:trace contextRef="#ctx0" brushRef="#br0" timeOffset="2335.2123">1625 3069 20 0,'-5'-108'68'0,"-1"-17"-1"0,5 21-20 16,1 5-5-16,1 10 0 15,7 11-3-15,8 13-7 16,2 12-5-16,6 9-8 16,5 17-6-16,2 6-4 0,4 12-5 15,1 9-3-15,2 4-1 16,-5 13 0-16,-2 6-2 15,-3 10 1-15,-8 6 0 16,-3 4-1-16,-7 4 1 0,-7-1 0 16,-3 0-2-16,-8-2 1 15,-1-10 0-15,-8-7-1 16,5-6-1-16,-1-13-2 16,13-8 0-16,-16-5 0 0,12-15 0 15,4-7 0-15,1-8 1 16,9-5 1-16,0-5 0 15,6-3 4-15,3-3 0 16,3-1 0-16,4-6 0 0,0-3 2 16,1-1 0-16,0-4 0 15,-1 2 1-15,3-3 1 0,-7 1 1 16,-2 4 1-16,-2 9 1 16,-2 11 1-16,-7 5 0 15,-1 10 1-15,-1 9-2 16,-7 18-1-16,0 0-1 15,0 0-1-15,4 10-2 0,-4 14-1 16,0 12-1-16,-1 5 0 16,-2 13 0-16,-2 7 0 15,2 7 0-15,2 3 1 0,-1-2-1 16,2-3 0-16,-1-6 0 16,4-10 0-16,6-7-6 15,-4-9-6-15,8-22-41 16,1-2-25-16,2-10-5 0,-4-4-6 15,2-11-2-15</inkml:trace>
          <inkml:trace contextRef="#ctx0" brushRef="#br0" timeOffset="2509.8278">2183 2135 14 0,'-16'4'91'0,"16"-4"-2"15,-12 0-7-15,12-12-5 16,12-38-15-16,6 23-87 16,8 2-50-16,17-3-4 0,2-2-6 15,4 0-6-15</inkml:trace>
          <inkml:trace contextRef="#ctx0" brushRef="#br0" timeOffset="3383.5474">2598 2010 26 0,'-1'18'87'0,"-3"-5"-1"16,4-13-4-16,-11 4-6 15,11-4-42-15,0 0-17 16,-5-18-5-16,5-1-5 16,5-5-3-16,3-3-2 0,-1 0-1 15,5-4 0-15,-7 2 0 16,-2 5 1-16,-3-1-2 15,0 6 2-15,-4 5-1 16,4 14 0-16,-24-15 0 0,5 15-1 16,0 5 1-16,-1 9-1 15,-2 8 0-15,-3 4 0 16,1 7 0-16,1 7 0 16,1 6 0-16,6 5 0 0,-2 1 1 15,11-1-1-15,2-3 0 16,5-6 0-16,5-7 1 15,8-7 0-15,7-13 1 0,5-11-1 16,10-4 2-16,1-13-1 16,7-8 0-16,5-8 0 15,2-7 0-15,4-5-1 16,-3-2 0-16,-3-4 0 0,-1 0 0 16,-7-4-1-16,0 3 1 15,-12 2-1-15,2 2 1 16,-6 5 0-16,-1 3-1 0,-7 7 0 15,1 5 0-15,-2 10 0 16,-3 6-1-16,-12 8 1 16,18 10-1-16,-16 11 1 15,-2 9 0-15,0 2-1 16,0 7 1-16,0-2 0 0,-4 0 0 16,4-7 1-16,0-5-1 15,6-9 1-15,3-10 0 16,7-6 0-16,5-7 1 0,4-11-1 15,1-4 1-15,5-6-1 16,1-7-1-16,-2-1 1 16,-1-3-1-16,1-2 0 15,-5 2 0-15,0 1 0 0,-7 1 0 16,1 8 0-16,-1 2 0 16,-8 8-1-16,2 4 1 15,-12 15 0-15,16-13 0 0,-16 13-1 16,15 7 1-16,-4 5-1 15,0 6 1-15,3 1 0 16,1 3 0-16,5 5-1 16,3-1 1-16,-2 2 0 0,1-2 0 15,-7 2 0-15,-7-1 0 16,-8 1 0-16,-10 1 1 16,-14-4-1-16,-9-1 0 15,-9-2 1-15,-6-3-1 16,1-4-1-16,-1-6-2 0,6 1-5 15,2-6-4-15,5 2-5 16,4-6-9-16,4 5-16 16,5 0-20-16,-5-3-20 0,7 10-6 15,-2-9 2-15</inkml:trace>
          <inkml:trace contextRef="#ctx0" brushRef="#br1" timeOffset="273085.5863">4783 2052 75 0,'-31'14'83'0,"4"-3"-1"0,0-1-6 15,3-10-29-15,1 0-31 16,7 3-4-16,16-3-2 15,0 0-4-15,0 0-2 16,8 9-3-16,8-9-1 0,11-3 1 16,4-6-1-16,2-2 1 15,8-4 0-15,-2 1 0 16,2-4-1-16,-2 5 1 16,3-3 1-16,-8 5-1 0,1 4 2 15,-5 7 0-15,-1 0 0 16,-2 0 0-16,-4 11 1 15,0 4 0-15,-2 8-1 16,-1 5-1-16,-2 7 0 16,-8 3 0-16,-4 7-1 0,0 2 0 15,-6-1-1-15,0 1 0 16,-4-5-1-16,-4 0-2 16,0-9-4-16,0-1-13 0,0-10-31 15,2-5-28-15,6-17-5 16,-14 12-5-16,14-12-3 15</inkml:trace>
        </inkml:traceGroup>
        <inkml:traceGroup>
          <inkml:annotationXML>
            <emma:emma xmlns:emma="http://www.w3.org/2003/04/emma" version="1.0">
              <emma:interpretation id="{5A033F35-AE1D-43EE-A3CC-5B352C1CCEC7}" emma:medium="tactile" emma:mode="ink">
                <msink:context xmlns:msink="http://schemas.microsoft.com/ink/2010/main" type="inkWord" rotatedBoundingBox="11858,7291 15891,5756 16399,7092 12367,8627">
                  <msink:destinationLink direction="with" ref="{08194E7B-066C-4395-B79C-AA2CA86A69AE}"/>
                </msink:context>
              </emma:interpretation>
              <emma:one-of disjunction-type="recognition" id="oneOf2">
                <emma:interpretation id="interp10" emma:lang="en-IN" emma:confidence="0">
                  <emma:literal>Chasm.</emma:literal>
                </emma:interpretation>
                <emma:interpretation id="interp11" emma:lang="en-IN" emma:confidence="0">
                  <emma:literal>Charm.</emma:literal>
                </emma:interpretation>
                <emma:interpretation id="interp12" emma:lang="en-IN" emma:confidence="0">
                  <emma:literal>Chasm,</emma:literal>
                </emma:interpretation>
                <emma:interpretation id="interp13" emma:lang="en-IN" emma:confidence="0">
                  <emma:literal>chasm.</emma:literal>
                </emma:interpretation>
                <emma:interpretation id="interp14" emma:lang="en-IN" emma:confidence="0">
                  <emma:literal>Charm,</emma:literal>
                </emma:interpretation>
              </emma:one-of>
            </emma:emma>
          </inkml:annotationXML>
          <inkml:trace contextRef="#ctx0" brushRef="#br1" timeOffset="273551.8434">5245 668 18 0,'-5'-40'76'15,"2"1"2"-15,-6 5-4 16,-1 0-3-16,-2-5-41 16,-2 4-23-16,-1 9-2 15,1 1-2-15,-2 9 0 0,0 2 1 16,-5 11-2-16,-1 3-2 16,-6 27 1-16,-1 18 1 15,-2 12 0-15,-4 19 1 16,1 15-1-16,-3 13 2 0,7 9-2 15,1 8-1-15,9-10 1 16,10-7-1-16,10-12 0 16,10-11 1-16,15-19-1 15,17-15 0-15,9-23-3 0,16-24-11 16,7-16-38-16,9-18-22 16,4-19-4-16,0-16-6 15,-5-19-2-15</inkml:trace>
          <inkml:trace contextRef="#ctx0" brushRef="#br1" timeOffset="274703.3204">5882 179 19 0,'5'-58'72'0,"-2"3"-2"16,-8 20-20-16,-2 7-7 16,-1 9-7-16,-1 7-8 15,9 12-9-15,-11-4-9 0,8 15-4 16,-1 16-3-16,4 19-1 15,0 11-2-15,-1 21 0 16,-1 17 1-16,0 6 0 16,-4 12 0-16,4-2 0 0,-4-4 0 15,1-11 1-15,4-10-2 16,1-18 1-16,0-17 0 16,0-11 2-16,1-14 0 15,6-15 0-15,-7-11 1 0,10-8 0 16,-4-14 0-16,2-12 0 15,-3-1-1-15,5-11-1 16,2 0 0-16,-2-2-2 0,5 5-1 16,0 9 0-16,0 7 0 15,1 14-1-15,-3 4 1 16,3 12 0-16,-1 7 0 16,1 9 0-16,2 1 0 0,2 3 1 15,2-6 0-15,11-2 0 16,1-9 0-16,8-6 0 15,2-6 1-15,15-17-1 16,2-5 0-16,2-11 0 0,4-4 0 16,-6-6-1-16,1-1 1 15,-8-6 0-15,-3-3-1 16,-14 2 0-16,-6 3 1 16,-7 1 0-16,-5 6 1 0,-8 4-1 15,-9 8 0-15,-2 11 0 16,-5 12 1-16,-11 12-1 15,-8 10 1-15,-7 16 0 16,-7 8 0-16,-1 10 0 0,-1 8-1 16,-3 2 1-16,3 2-1 15,7-4 0-15,2-1 0 16,12-13 0-16,4-2 1 16,11-15 0-16,4-21 0 0,11 5 0 15,10-12-1-15,5-17 2 16,6-3-1-16,0-6 1 15,2-2 0-15,-2 0 0 16,-1 2 0-16,-4 6-1 0,-5 5 2 16,-3 10-1-16,-3 3 0 15,-2 9 0-15,-2 3-2 16,-4 12 1-16,-2 5-1 0,0 4 0 16,-3 0 1-16,1 1-1 15,-2-1 0-15,0-6 0 16,4-4 1-16,-6-14 1 15,19 8-1-15,0-10 1 0,4-10-1 16,5-6 2-16,3-6-1 16,5-9 0-16,3-5-1 15,2-7-1-15,2-6 0 16,0-5 0-16,-1 1 2 0,-6-2-4 16,0 6 1-16,-6 6 0 15,-8 7 1-15,-4 10 0 16,-6 5 1-16,-4 12-1 15,-8 11 0-15,0 0 0 0,0 0 1 16,0 18-1-16,-1-2 0 16,1 6 0-16,-2 2 0 15,2 2 0-15,0 1 2 0,10 0-2 16,0-2 0-16,6-1 1 16,6 0 0-16,-2-2 0 15,1-1 0-15,-2-1 0 16,-4-1 0-16,-3-2 0 0,-7 3 0 15,-5-4 0-15,-8 0 1 16,-9 1-2-16,-6-3 1 16,-2 1-1-16,-6-2-2 15,0 0-1-15,-1-2-1 0,1 2-2 16,-1-2-1-16,6-1-3 16,2-3-5-16,7 0-10 15,-2-3-13-15,19-4-17 0,0 0-16 16,0-18-7-16,13 1-3 15</inkml:trace>
          <inkml:trace contextRef="#ctx0" brushRef="#br1" timeOffset="275399.9755">7317 196 9 0,'13'-44'59'0,"1"-5"-1"16,3 8-10-16,0 1-10 16,5 7-10-16,1 4-10 15,1 5-4-15,0 8-4 0,3 3 0 16,-2 8-2-16,1 4 1 15,-2 1 0-15,1 13 1 16,-2 2 0-16,-3 6 0 0,3 5-1 16,-4 1-1-16,1 7 0 15,-3-3-4-15,-2 2 0 16,0-7 0-16,-6-1-2 0,1-5 0 16,-5-5 0-16,0-4 0 15,-5-11 0-15,0 0 1 16,0 0-1-16,16-13 0 15,-10-6 1-15,2-6-1 16,3-6-1-16,-2-1 0 0,7-7-1 16,-1 2-1-16,2-2 1 15,2 2-1-15,1 1 1 16,3 7-1-16,1 4 0 0,2 5 0 16,-4 8 0-16,2 4 0 15,-2 8 0-15,-3 4 0 16,-6 13 1-16,3 7-1 15,-9 6 2-15,0 1-1 0,-2 3 1 16,-2-4 0-16,-2-2 0 16,-1-5 0-16,1-9 1 15,-1-14-1-15,0 0 1 16,0 0 0-16,14-18-1 0,-8-7 0 16,2-6 0-16,3-3 0 15,1-3-1-15,2-3 0 16,0 1-1-16,1 1 1 0,3 4-1 15,-1 3 0-15,2 5-1 16,0 4 2-16,-1 7-1 16,-3 9 1-16,3 6-1 15,-2 8 1-15,-4 12 1 0,-3 8-1 16,-4 4 2-16,2 8-2 16,-4-3 1-16,2 3 0 15,-1-11 1-15,4-5-1 0,6-9-1 16,6-13-1-16,11-3-5 15,1-15-6-15,9-6-11 16,0-6-11-16,-1-4-11 16,-7 0-2-16,-1 2-2 0,-7 1 2 15,-4 4 2-15,-6 4 6 16,-3 1 6-16</inkml:trace>
          <inkml:trace contextRef="#ctx0" brushRef="#br1" timeOffset="276084.9303">8757 391 30 0,'-31'9'91'16,"8"-4"2"-16,4-2-6 16,5-3-3-16,2 7-29 0,1-2-38 15,-11 1-47-15,10-2-48 16,-2-4-4-16,-8 0-8 15,2-9-7-15</inkml:trace>
        </inkml:traceGroup>
      </inkml:traceGroup>
    </inkml:traceGroup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2:26.72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7C1D870-A8A6-4D1A-98CE-67F939090885}" emma:medium="tactile" emma:mode="ink">
          <msink:context xmlns:msink="http://schemas.microsoft.com/ink/2010/main" type="inkDrawing" rotatedBoundingBox="11884,13987 12097,10773 12800,10820 12587,14034" semanticType="callout" shapeName="Other">
            <msink:sourceLink direction="with" ref="{42B1C53A-ACBA-4849-9442-572CF2F79DC9}"/>
          </msink:context>
        </emma:interpretation>
      </emma:emma>
    </inkml:annotationXML>
    <inkml:trace contextRef="#ctx0" brushRef="#br0">310 1531 4 0,'-26'-31'41'0,"26"31"7"0,0 0 3 16,-16-29 1-16,16 29-8 16,0 0-6-16,0-24-8 15,0 24-7-15,0 0-7 16,0 0-6-16,0 0-4 0,0 0-2 15,0 0-1-15,-2 15-2 16,2-15 0-16,0 39 0 16,0-12 1-16,0-2 0 0,0 0 0 15,0-2 0-15,0-23 1 16,0 37-2-16,0-37 0 16,0 0 1-16,0 25-1 0,0-25 0 15,0 0 1-15,0 0-1 16,0 0 0-16,0 0 1 15,0 0-1-15,0 0-1 16,0 0 1-16,0 0-2 0,-3 29-1 16,3-29-1-16,-8 49-1 15,6-18-1-15,-6 10 0 16,3 6 1-16,-3 15 0 16,0-5-1-16,8 15 2 0,-3 6 1 15,1 2 2-15,-1 10 0 16,3-9 1-16,5 10 1 15,3-6 1-15,5 0 3 16,0-4-2-16,0 0 0 0,-2-5 0 16,-1-4 0-16,1-3-2 15,-9-13 0-15,3-6-1 16,-2-9 0-16,0-12 1 16,-3-29 0-16,0 22-1 15,0-22 2-15,0 0-1 0,2-36 1 16,-2-4 1-16,0-11 0 15,0-13-1-15,-10-10 0 16,-3-10 0-16,-8-7 0 0,5-9-1 16,-10-6 0-16,3-4 0 15,-9 0-1-15,1-5 0 16,5-2 0-16,-5-8-1 16,12 3 0-16,-7-7 0 0,11-3 0 15,-1-2-2-15,8 2 2 16,8 4-1-16,3 0 0 15,-1 5 0-15,14 2 0 16,-3 13-1-16,8 6 1 0,2 17 0 16,3-1-1-16,6 8 1 15,-1 3 0-15,8 6 0 16,0 11 0-16,6 7 1 0,-3 3-1 16,2 11 1-16,0 8-1 15,3 17 0-15,0 7 0 16,-5 11-1-16,-3 21 1 15,-2 17-1-15,-1 10 1 0,-9 15-1 16,-4 13 1-16,-7 9 0 16,-14 12 1-16,-2 7 0 15,-8 12 1-15,-18-1 0 16,-5 1 0-16,-11 0 1 16,0-8-1-16,-5 1-2 0,-2-23-6 15,10-4-21-15,10-11-44 16,-10-17-6-16,7-15-4 15,-1-20-6-15</inkml:trace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2:29.89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BCC0345-70F7-4FFD-9CC4-455B0FB2EE3C}" emma:medium="tactile" emma:mode="ink">
          <msink:context xmlns:msink="http://schemas.microsoft.com/ink/2010/main" type="writingRegion" rotatedBoundingBox="12400,12339 13664,10712 14231,11153 12966,12780">
            <msink:destinationLink direction="with" ref="{42B1C53A-ACBA-4849-9442-572CF2F79DC9}"/>
            <msink:destinationLink direction="with" ref="{2710EDC8-F719-42C2-A8E2-B004C34A0649}"/>
          </msink:context>
        </emma:interpretation>
      </emma:emma>
    </inkml:annotationXML>
    <inkml:traceGroup>
      <inkml:annotationXML>
        <emma:emma xmlns:emma="http://www.w3.org/2003/04/emma" version="1.0">
          <emma:interpretation id="{848D295C-D298-4BDF-BC36-C3CC156556BA}" emma:medium="tactile" emma:mode="ink">
            <msink:context xmlns:msink="http://schemas.microsoft.com/ink/2010/main" type="paragraph" rotatedBoundingBox="12400,12339 13664,10712 14231,11153 12966,127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7FD7208-E6DF-498A-9FF4-FDC29F512C0C}" emma:medium="tactile" emma:mode="ink">
              <msink:context xmlns:msink="http://schemas.microsoft.com/ink/2010/main" type="line" rotatedBoundingBox="12400,12339 13664,10712 14231,11153 12966,12780"/>
            </emma:interpretation>
          </emma:emma>
        </inkml:annotationXML>
        <inkml:traceGroup>
          <inkml:annotationXML>
            <emma:emma xmlns:emma="http://www.w3.org/2003/04/emma" version="1.0">
              <emma:interpretation id="{7EADFEFB-1FBE-467D-9C02-2DBA1210AF7D}" emma:medium="tactile" emma:mode="ink">
                <msink:context xmlns:msink="http://schemas.microsoft.com/ink/2010/main" type="inkWord" rotatedBoundingBox="12400,12339 13664,10712 14231,11153 12966,12780"/>
              </emma:interpretation>
              <emma:one-of disjunction-type="recognition" id="oneOf0">
                <emma:interpretation id="interp0" emma:lang="en-IN" emma:confidence="0">
                  <emma:literal>sea</emma:literal>
                </emma:interpretation>
                <emma:interpretation id="interp1" emma:lang="en-IN" emma:confidence="0">
                  <emma:literal>she</emma:literal>
                </emma:interpretation>
                <emma:interpretation id="interp2" emma:lang="en-IN" emma:confidence="0">
                  <emma:literal>be</emma:literal>
                </emma:interpretation>
                <emma:interpretation id="interp3" emma:lang="en-IN" emma:confidence="0">
                  <emma:literal>see</emma:literal>
                </emma:interpretation>
                <emma:interpretation id="interp4" emma:lang="en-IN" emma:confidence="0">
                  <emma:literal>Tea</emma:literal>
                </emma:interpretation>
              </emma:one-of>
            </emma:emma>
          </inkml:annotationXML>
          <inkml:trace contextRef="#ctx0" brushRef="#br0">46 1519 3 0,'0'0'28'0,"0"0"7"16,0 0 5-16,0 0 0 15,0 0 0-15,0 0-4 16,0 0-6-16,0 0-7 16,0 0-6-16,0 0-7 0,0 0-4 15,0 0-2-15,0 0-1 16,0 0 1-16,0 0 1 16,0 0 1-16,0 0 0 15,0 0 0-15,0 0 0 0,0 0 0 16,0 0 0-16,0 0-1 15,0 0-3-15,0 0 1 16,0 0 0-16,0 0-2 0,0 0 2 16,0 0 0-16,0 0 1 15,0 0 0-15,0 0-1 16,0 0 0-16,0 0 0 16,0 0-1-16,0 0-1 0,0 0-1 15,0 0 1-15,0 0-2 16,0 25 1-16,0-25 1 15,0 0-1-15,0 0 0 0,0 0 1 16,0 0 0-16,0 0 0 16,15 25 0-16,-15-25 0 15,0 0 0-15,0 34 0 16,0-34 0-16,0 29 0 16,0-29-1-16,-10 32 1 0,10-32 0 15,-11 24 0-15,11-24 0 16,0 0 0-16,-18 22 0 15,18-22 0-15,0 0 0 0,0 0 0 16,0 0 0-16,-23 10 0 16,23-10 1-16,0 0 0 15,0 0 0-15,0-14 0 0,0 14 0 16,7-25 0-16,4 1 1 16,-3-7-1-16,2-1 0 15,6-17-1-15,2-8 1 16,3-6-1-16,-3-16 0 0,-2-12 0 15,2-2 0-15,0-8-1 16,-7-2 0-16,-1 2 0 16,3 5-1-16,-7 7 0 15,-4 12 1-15,3 20-1 16,-2 4-1-16,-3 21-2 0,0 7 1 16,0 25-1-16,0 0-1 15,-13-8 2-15,13 8-1 16,-29 30 2-16,16 2 0 0,0 8 2 15,-3 1 0-15,9 3 0 16,1 3 1-16,6-7-2 16,0-8 0-16,8-6-1 15,-8-26 1-15,39 28-1 0,-15-25 1 16,5-3-1-16,-6 0 1 16,1 0-1-16,-24 0 1 15,36 0 0-15,-36 0 0 0,16 16 0 16,-16-16 0-16,2 50 1 15,-2-16 0-15,0 9 1 16,0-2-1-16,-5 6 1 16,3-3-1-16,-1-5 0 15,0-3 1-15,1-5-1 0,2-31 0 16,0 32 1-16,0-32-1 16,29 0 0-16,-3 0 0 15,5-18 0-15,3-8 1 0,2-8-1 16,9-9 0-16,-3-11-1 15,10-5 1-15,-5-10-1 16,0-3 0-16,2-4 0 16,-4 4 0-16,-1-3 0 0,-5-1 0 15,-5 7 1-15,-5 3-1 16,-8 7 1-16,-8 6 0 16,0 9 1-16,-2-3-1 0,-9 16 0 15,-2 3-1-15,0 28-1 16,0-29-1-16,0 29 1 15,-23 0-1-15,23 0-1 16,-42 26 1-16,16 7 0 0,2 3 1 16,1 10 1-16,2-8 0 15,5-1 0-15,8 1 1 16,6-13 0-16,2-25 0 16,13 12 1-16,16-12-1 0,-3-25 1 15,8-9 0-15,2-6 0 16,3-11 0-16,-7 4-1 15,-4 0 1-15,-9 6 0 0,-4 4 1 16,-12 6 0-16,-3 31 0 16,3-34 0-16,-3 34-1 15,0 0-1-15,0 0 0 16,0 0 0-16,0 0-1 0,0 0 0 16,0 0-2-16,-14 21 3 15,14-21-1-15,0 35 1 16,0-35 0-16,0 37 0 15,0-37-1-15,16 32 1 0,-16-32 0 16,16 25 0-16,-16-25 0 16,0 0 0-16,26 22 1 15,-26-22-1-15,0 0 0 0,18 5 1 16,-18-5-1-16,0 0 0 16,29 0 0-16,-29 0 0 15,0 0 2-15,0 0-4 16,21 0 2-16,-21 0 0 0,0 0-1 15,23 5-3-15,-23-5-3 16,24 0-9-16,-24 0-31 16,34-7-26-16,-11-6-6 15,1-12-2-15</inkml:trace>
        </inkml:traceGroup>
      </inkml:traceGroup>
    </inkml:traceGroup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2:34.9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FC9466C-2EC6-4AFC-91F3-AB55BF3E78F7}" emma:medium="tactile" emma:mode="ink">
          <msink:context xmlns:msink="http://schemas.microsoft.com/ink/2010/main" type="inkDrawing" rotatedBoundingBox="13188,12696 15366,8164 16609,8761 14431,13294" semanticType="verticalRange" shapeName="Other">
            <msink:sourceLink direction="with" ref="{9A0E3B54-2A8F-4151-8075-738D2C422C23}"/>
          </msink:context>
        </emma:interpretation>
      </emma:emma>
    </inkml:annotationXML>
    <inkml:trace contextRef="#ctx0" brushRef="#br0">814 1801 14 0,'-18'-36'60'0,"10"3"-17"16,5 2-2-16,-2-6-4 15,0 6-15-15,-8 2-5 0,5 4-3 16,-5 0-3-16,13 25-1 16,-44-24-1-16,25 24-3 15,-15 2-1-15,0 20-1 16,-5 10-3-16,5 14 0 0,-10-4-2 15,5 8 0-15,2-3 0 16,11-6 1-16,5-8 1 16,13-8 1-16,8-25 2 15,0 0-1-15,16 0 1 0,-16 0 0 16,47-30-1-16,-21 4 1 16,-2 1-1-16,-1-3 0 15,-5 6-1-15,-18 22 0 0,37-37 0 16,-37 37 2-16,0 0 0 15,23-10 1-15,-23 10-1 16,13 25 1-16,-10 7-1 16,2 8 0-16,3 13-1 0,0 13 0 15,13 12-3-15,-5 13 0 16,10 12 0-16,-5 7-3 16,12 16 1-16,-12 9 1 15,8 11-1-15,-8 3 1 0,2 4 1 16,-9 4-2-16,1-1-2 15,-7 7-2-15,-8-10 0 16,-5-9-1-16,-13-2 0 16,-11-16-2-16,-8 1 1 0,-5-13 2 15,-20-17 2-15,7-7 4 16,-8-30 2-16,1-9 1 16,-9-30 1-16,16-12 2 0,-10-24 1 15,0-39 2-15,7-18-1 16,1-22-1-16,12-13-1 15,12-14-1-15,9-21-1 16,16-8-2-16,8-9-2 0,16-10-1 16,20-11 1-16,14-14-1 15,18-13 0-15,-5-6 0 16,12-7 1-16,4-2 0 0,7 1 1 16,-8 8-1-16,11 9-1 15,-6 24 2-15,-4 14-1 16,7 23 0-16,-10 24-1 15,7 24 1-15,-17 26 0 0,7 20 0 16,-16 26 0-16,3 18 0 16,-10 16-1-16,-8 21 0 15,-3 21-1-15,-11 7-1 16,-12 16 1-16,0 2 1 0,-11-1 0 16,-5-2 0-16,0-15 1 15,-13-6 2-15,-3-11 1 16,1-10 0-16,15-33 1 15,-45 28 0-15,45-28 1 0,-42 0-1 16,42 0-1-16,-36-35 0 16,25-2-1-16,-2-11-2 15,8-12 1-15,5-15-1 0,5-3 0 16,14-7-1-16,2-2 1 16,10 0-1-16,5 13 1 15,-2 12 0-15,6 2 0 16,1 21 0-16,4 9-1 0,-4 12 1 15,-1 14-1-15,-4 4 1 16,-2 14 0-16,-3 13-1 16,1 8 0-16,-11 2 0 15,0 5 0-15,-11-1 0 0,-2-5 1 16,2-7 0-16,-7-7 1 16,-3-22 0-16,0 0 1 15,0 0 0-15,0 0 1 0,0-40-1 16,0-1 1-16,0-10-2 15,13-9 0-15,-3-9-1 16,9-6 1-16,7-3-1 16,8 3 1-16,0 0-1 0,5 2 0 15,3 7 0-15,2 10 0 16,-2 6 0-16,2 10 0 16,-7 15 0-16,-1 10 0 15,-4 15-1-15,-4 3 1 0,-7 21 0 16,0 7-1-16,-10 7 1 15,-1 0 0-15,-2 2 0 16,0-2 0-16,-6-7 1 16,1-3-1-16,-3-28 0 0,5 29-1 15,-5-29-3-15,0 0-3 16,0 0-7-16,26-4-13 16,-26 4-18-16,16-22-19 0,2 16-12 15,-18 6-4-15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0:11.53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B750CE9-A7E8-43D4-B81C-932951A4D281}" emma:medium="tactile" emma:mode="ink">
          <msink:context xmlns:msink="http://schemas.microsoft.com/ink/2010/main" type="inkDrawing" rotatedBoundingBox="8359,15264 8631,13352 8735,13366 8464,15278" semanticType="callout" shapeName="Other">
            <msink:sourceLink direction="with" ref="{DE385D49-AA47-4FD0-9AE1-32931927965B}"/>
            <msink:sourceLink direction="with" ref="{02B93CF5-7FB2-417A-8416-087D87029BE4}"/>
          </msink:context>
        </emma:interpretation>
      </emma:emma>
    </inkml:annotationXML>
    <inkml:trace contextRef="#ctx0" brushRef="#br0">5120-861 28 0,'-1'-13'45'0,"1"13"-27"16,-4-13-8-16,4 13 0 0,3-13-4 16,-3 13 1-16,10-12 2 15,-10 12 2-15,0 0 3 16,11-16 3-16,-11 16 4 16,0 0 0-16,0 0 2 0,0 0-2 15,11-8 0-15,-11 8-4 16,0 0-2-16,0 0-4 15,0 0-3-15,0 0-3 16,0 0-1-16,0 0-3 0,0 0 1 16,0 0-1-16,0 0 0 15,0 0 0-15,0 0 0 16,0 0 1-16,0 0 0 16,0 0 0-16,0 0 0 0,12 13 0 15,-12-13 0-15,1 19 0 16,1-5 0-16,-2 2-2 15,0 4 1-15,0 3-1 0,0 1 1 16,0 8-1-16,0-2 0 16,0 10-1-16,0-3 0 15,0 11-1-15,-3-2 0 16,-2 11-1-16,-2 7 0 0,-2 1 1 16,3 4-1-16,-3 2 1 15,1 2-1-15,-2-3 0 16,0 4-1-16,2-5-1 15,-4-10-1-15,1 3-1 0,-3-9 0 16,4 0 0-16,-4-2 2 16,2-3 2-16,0 1-1 15,4-8 4-15,-3 8 0 16,1-8 1-16,0 5 1 0,1-4 0 16,2-2-1-16,-1-1 0 15,-3 1 0-15,5-6-1 16,-2 1 0-16,-2-5 0 15,5 0 1-15,0-7 0 0,-4-5 0 16,5-3 0-16,0-2 1 16,4-13-1-16,-5 15 0 15,5-15 0-15,0 0-1 16,0 0-1-16,0 0-2 0,0 0-3 16,0 0-3-16,0 0-1 15,0 0-2-15,0 0 0 16,0 0 0-16,0 0 1 15,0 0 2-15,0 0 3 0,0 0 2 16,0 0 3-16,-3 11 1 16,3-11 0-16,0 0-9 15,0 0-21-15,0 0-25 0,0 0-4 16,0 0 2-16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2:37.4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A0E3B54-2A8F-4151-8075-738D2C422C23}" emma:medium="tactile" emma:mode="ink">
          <msink:context xmlns:msink="http://schemas.microsoft.com/ink/2010/main" type="writingRegion" rotatedBoundingBox="13770,9222 23340,2613 25683,6006 16112,12615">
            <msink:destinationLink direction="with" ref="{3FC9466C-2EC6-4AFC-91F3-AB55BF3E78F7}"/>
          </msink:context>
        </emma:interpretation>
      </emma:emma>
    </inkml:annotationXML>
    <inkml:traceGroup>
      <inkml:annotationXML>
        <emma:emma xmlns:emma="http://www.w3.org/2003/04/emma" version="1.0">
          <emma:interpretation id="{FC3F5809-3A9C-4D1E-B127-50EC6A1EB546}" emma:medium="tactile" emma:mode="ink">
            <msink:context xmlns:msink="http://schemas.microsoft.com/ink/2010/main" type="paragraph" rotatedBoundingBox="15862,8003 19155,5454 19880,6389 16587,893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325DD30-F81E-4580-918B-86383759C7B4}" emma:medium="tactile" emma:mode="ink">
              <msink:context xmlns:msink="http://schemas.microsoft.com/ink/2010/main" type="line" rotatedBoundingBox="15862,8003 19155,5454 19880,6389 16587,8939"/>
            </emma:interpretation>
          </emma:emma>
        </inkml:annotationXML>
        <inkml:traceGroup>
          <inkml:annotationXML>
            <emma:emma xmlns:emma="http://www.w3.org/2003/04/emma" version="1.0">
              <emma:interpretation id="{5D3F5340-9789-4A08-84F9-667E412E9BC5}" emma:medium="tactile" emma:mode="ink">
                <msink:context xmlns:msink="http://schemas.microsoft.com/ink/2010/main" type="inkWord" rotatedBoundingBox="15862,8003 19155,5454 19880,6389 16587,8939"/>
              </emma:interpretation>
              <emma:one-of disjunction-type="recognition" id="oneOf0">
                <emma:interpretation id="interp0" emma:lang="en-IN" emma:confidence="0">
                  <emma:literal>atists</emma:literal>
                </emma:interpretation>
                <emma:interpretation id="interp1" emma:lang="en-IN" emma:confidence="0">
                  <emma:literal>atis to</emma:literal>
                </emma:interpretation>
                <emma:interpretation id="interp2" emma:lang="en-IN" emma:confidence="0">
                  <emma:literal>at's to</emma:literal>
                </emma:interpretation>
                <emma:interpretation id="interp3" emma:lang="en-IN" emma:confidence="0">
                  <emma:literal>Lists</emma:literal>
                </emma:interpretation>
                <emma:interpretation id="interp4" emma:lang="en-IN" emma:confidence="0">
                  <emma:literal>lists</emma:literal>
                </emma:interpretation>
              </emma:one-of>
            </emma:emma>
          </inkml:annotationXML>
          <inkml:trace contextRef="#ctx0" brushRef="#br0">628 993 14 0,'-26'-29'41'0,"-3"4"2"15,0 10 0-15,-4 9-12 16,-1 6-7-16,-3 0-6 16,3 21-3-16,-5 7-5 0,-3 10-3 15,-10 19-1-15,10-1-3 16,-10 17 0-16,8-4-1 16,-3 11 1-16,10-17-3 15,0 6 2-15,22-27 2 0,12-6 2 16,3-36 4-16,0 0-1 15,26 7 2-15,16-23-1 16,-3-21 1-16,19-7-2 16,-14 0-2-16,8-3-3 0,-13 3-2 15,6-4 0-15,-16 15 0 16,-11 4 0-16,-18 29 0 16,21-35 1-16,-21 35 0 15,0 0 0-15,0 0-2 0,0 0 3 16,0 0-2-1,-3 32-1-15,3-10 0 0,-3 7-1 16,3-7 1-16,0 11 0 16,0-33-1-16,16 32 1 15,5-28 0-15,3-4 0 0,9-7 0 16,-1-15 0-16,10-10 1 16,-3-9-1-16,0-3-1 15,0-9 1-15,0 3-1 0,-15-13 0 16,4 4 0-16,-12-7 1 15,0 1-1-15,-1-4 1 16,-7 0-1-16,-5-9 0 16,0-1 0-16,-1 0 0 0,-2 1 0 15,-2 0 0-15,-6 7-1 16,-5 13 1-16,-8 0 0 16,5 14 0-16,-5 10 0 15,3 10 1-15,18 24-1 0,-26-33 0 16,26 33-1-16,0 0 1 15,-16 15-1-15,16 14 1 16,5 11-1-16,8 11 0 16,8 18 1-16,8 5 0 0,-3 11-3 15,5-1-1-15,-2 7-3 16,3-13-4-16,1 1-1 16,-4-20-6-16,3-2-13 0,-1-13-21 15,-15-10-24-15,15-9 1 16,-10-21 1-16</inkml:trace>
          <inkml:trace contextRef="#ctx0" brushRef="#br0" timeOffset="304.7118">646 721 61 0,'37'-32'69'0,"7"-6"-3"16,6-6-3-16,-3-3-52 15,5 6-5-15,3-2 0 16,2 8-4-16,-4 3-1 0,-9 5 0 16,-5 9-1-16,-5 10 2 15,5 5 2-15,-15 3-2 16,2 7 2-16,-5 11-1 0,0 5-1 15,-8 1-6-15,8-1-23 16,5 2-37-16,-26-25-4 16,34 27-4-16,-34-27 4 15</inkml:trace>
          <inkml:trace contextRef="#ctx0" brushRef="#br0" timeOffset="857.5014">2046-223 55 0,'29'-13'73'0,"-29"13"-3"0,39-12-24 16,-39 12-15-16,0 0-9 16,-21 3-9-16,-3 12-5 15,-12 4-2-15,-6 3-3 16,3 6-1-16,0-2 0 0,5 8 0 15,2-9 0-15,6 4 1 16,11-1-1-16,9-6 2 16,6 0 0-16,0-22 0 15,47 37 1-15,-5-24 0 0,5-4 2 16,3-3-3-16,10-2 1 16,3 4 0-16,-6-4-3 15,-10 5 0-15,-8 3-2 16,-21 12 0-16,-10 9 0 0,-8 5 0 15,-26 9 0-15,-18 4 0 16,-16 8 0-16,-8 1 0 16,-13-7-1-16,5 5-4 0,-10-17-5 15,8-2-6-15,5-12-4 16,15-7-9-16,1-12-11 16,23-8-22-16,34 0-15 15,-13-40 0-15</inkml:trace>
          <inkml:trace contextRef="#ctx0" brushRef="#br0" timeOffset="459.869">1299 127 13 0,'0'0'73'0,"-18"-21"-1"16,18 21-8-16,0 0-15 15,-26-22-69-15,26 22-40 0,13-22-7 16,13 12-6-16</inkml:trace>
          <inkml:trace contextRef="#ctx0" brushRef="#br0" timeOffset="1752.5655">2033-191 4 0,'0'0'75'0,"13"-31"3"16,13 8-3-16,11-5-4 0,-6-12-47 16,16-11-9-16,18 4-5 15,-5-10-3-15,16 1-4 16,-6-6-3-16,9 8 0 15,-11-6 0-15,5 5 0 0,-5 2 0 16,2 2 1-16,-10 0 1 16,3 2 2-16,-11 7 0 15,-2 0 1-15,-9 6 0 16,-12 5 0-16,-3 7 0 0,-26 24-1 16,24-31-1-16,-24 31-1 15,0 0-1-15,-13 0 0 16,-6 11 0-16,-14 11-1 0,1 6 0 15,-2 5-1-15,0 4 1 16,-7-2 1-16,12 7-2 16,8-6 1-16,3 4 0 15,10-5 0-15,8-4 0 0,5 0 0 16,16-2-1-16,5-5 1 16,5 1 0-16,9-3 1 15,1 3-1-15,6-3 0 16,-10-2 0-16,-1-1 0 0,-4 5 1 15,-4-4 0-15,-20 5 0 16,-2-3 0-16,-6 5 0 16,-14 1 1-16,-17 4-1 15,-11-5 0-15,-5-1 1 0,-10-1-2 16,2-7-1-16,-5-4-6 16,3-6-12-16,4-16-44 15,14 8-14-15,3 0-4 0,15 0-6 16,21 0 7-16</inkml:trace>
          <inkml:trace contextRef="#ctx0" brushRef="#br0" timeOffset="1173.3159">2424-937 54 0,'8'-54'77'0,"-8"10"-1"16,-10-2-2-16,-14 12-37 15,3 9-10-15,1 3-10 16,20 22-4-16,-37-32-3 0,37 32-4 16,-26-15-2-16,26 15-1 15,-29 14-2-15,24 15 1 16,-3 18-2-16,0 7 0 16,0 17 1-16,6 8-1 0,-1 12 1 15,3 0-2-15,13-1-1 16,3 2-3-16,5-3-3 15,5-13-7-15,8-3-12 16,-5 7-33-16,2-30-17 0,0-2-4 16,-15-13-2-16</inkml:trace>
        </inkml:traceGroup>
      </inkml:traceGroup>
    </inkml:traceGroup>
    <inkml:traceGroup>
      <inkml:annotationXML>
        <emma:emma xmlns:emma="http://www.w3.org/2003/04/emma" version="1.0">
          <emma:interpretation id="{085029D4-ADA1-4979-BBB7-02A68930E06C}" emma:medium="tactile" emma:mode="ink">
            <msink:context xmlns:msink="http://schemas.microsoft.com/ink/2010/main" type="paragraph" rotatedBoundingBox="15352,11514 24923,4905 25683,6006 16112,126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BE6A99F-1725-4A42-9D8F-6EEBBED1DFD6}" emma:medium="tactile" emma:mode="ink">
              <msink:context xmlns:msink="http://schemas.microsoft.com/ink/2010/main" type="line" rotatedBoundingBox="15352,11514 24923,4905 25683,6006 16112,12615">
                <msink:destinationLink direction="with" ref="{42B1C53A-ACBA-4849-9442-572CF2F79DC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E7ACDFF-1F94-4124-9933-D51A14EA6486}" emma:medium="tactile" emma:mode="ink">
                <msink:context xmlns:msink="http://schemas.microsoft.com/ink/2010/main" type="inkWord" rotatedBoundingBox="15352,11514 24923,4905 25683,6006 16112,12615">
                  <msink:destinationLink direction="with" ref="{80D0158D-CBE3-4C29-AABC-279BE910A966}"/>
                </msink:context>
              </emma:interpretation>
              <emma:one-of disjunction-type="recognition" id="oneOf1">
                <emma:interpretation id="interp5" emma:lang="en-IN" emma:confidence="0">
                  <emma:literal>conservatives</emma:literal>
                </emma:interpretation>
                <emma:interpretation id="interp6" emma:lang="en-IN" emma:confidence="0">
                  <emma:literal>Conservatives</emma:literal>
                </emma:interpretation>
                <emma:interpretation id="interp7" emma:lang="en-IN" emma:confidence="0">
                  <emma:literal>conservatizes</emma:literal>
                </emma:interpretation>
                <emma:interpretation id="interp8" emma:lang="en-IN" emma:confidence="0">
                  <emma:literal>anseivat,ves</emma:literal>
                </emma:interpretation>
                <emma:interpretation id="interp9" emma:lang="en-IN" emma:confidence="0">
                  <emma:literal>anseivatives</emma:literal>
                </emma:interpretation>
              </emma:one-of>
            </emma:emma>
          </inkml:annotationXML>
          <inkml:trace contextRef="#ctx0" brushRef="#br0" timeOffset="7911.5022">4707 1099 23 0,'2'-31'71'0,"-2"5"3"16,8 4-22-16,-8 22-11 0,0 0-8 15,0 0-7-15,29-3-7 16,-29 3-8-16,5 30-4 16,5 0-4-16,-2 7 0 15,11-1 0-15,-1 5 2 0,11-8 0 16,4-5 2-16,-4-9 0 15,10-5 0-15,3-14 0 16,0-7 1-16,-6-15-1 16,-2-12 0-16,-2-5-1 0,-14-7 0 15,6-5-2-15,-11-2 0 16,0-2-1-16,0-2-1 16,-5-3 0-16,-6 3-1 15,-2 4-3-15,3 0-2 0,2 6-6 16,0 0-12-16,11 10-18 15,0 12-24-15,-14-7-17 16,-2 32-6-16,31-37-3 0</inkml:trace>
          <inkml:trace contextRef="#ctx0" brushRef="#br0" timeOffset="8821.0645">5790 735 11 0,'-13'-6'20'16,"13"6"-10"-16,0 0-1 0,0 0 0 16,-16-28 5-16,16 28 0 15,0 0 7-15,-13-24 1 16,13 24 2-16,0 0 2 16,-13-20 0-16,13 20-2 0,0 0-5 15,0-28-3-15,0 28-3 16,0-25-2-16,0 25 0 15,0-30-2-15,0 30-1 0,0-32 1 16,0 32-2-16,0-23 0 16,0 23-1-16,0 0-2 15,-15-19-1-15,15 19-1 16,-37 8-1-16,19 11-1 0,-13 14 0 16,-1 6-1-16,1 10 1 15,-3 4-1-15,5 10 0 16,6-9-1-16,-3 5-1 0,13-12 1 15,7-3 0-15,6-15 0 16,0-2 1-16,0-27-1 16,21 13 2-16,5-13 0 15,-5-7 1-15,13-12-1 0,5-9 1 16,-7 1-1-16,-1-8 1 16,6 6 1-16,-4-8 1 15,-6 9 0-15,-1-1 1 16,-16 7 0-16,-10 22 0 0,24-27 0 15,-24 27 0-15,0 0-1 16,0 0-2-16,0 0 0 16,0 0-1-16,13 12 0 15,-13-12 1-15,8 22-1 0,-8-22 1 16,33 21 0-16,-14-17-1 16,12-4 1-16,3 0 0 15,0-4-2-15,10-10-2 0,-4 0-3 16,1-1-3-16,-2-3 0 15,1 2-1-15,-14-4-3 16,5 1-2-16,-31 19-2 16,42-40-9-16,-42 40-11 0,39-47-21 15,-13 28-10-15,-2-9 0 16</inkml:trace>
          <inkml:trace contextRef="#ctx0" brushRef="#br0" timeOffset="9455.7746">6245 69 61 0,'31'-17'83'0,"16"-10"-3"16,10-2-3-16,11-15-4 15,84 0-61-15,-79 1-8 16,5 2-1-16,0 3-3 16,-15 4-1-16,-3 9-1 0,-15 6 0 15,-12 6 0-15,-1 11 1 16,-9 2 2-16,-23 0 0 15,26 19 0-15,-18 3 1 0,-3 3 0 16,-2 0-1-16,-3 5-2 16,0-30-8-16,0 41-21 15,0-41-40-15,0 25-6 16,0-25-5-16,0 0-3 0</inkml:trace>
          <inkml:trace contextRef="#ctx0" brushRef="#br0" timeOffset="9125.3162">6563-383 9 0,'0'-57'50'16,"-13"-5"-1"-16,5 13-6 15,-15-2-5-15,10 13-4 0,0 16-5 16,0-2-3-16,13 24-6 15,-19-22-4-15,19 22-2 16,0 0-3-16,0 16-4 0,0 17-2 16,13 9-1-16,3 21-2 15,0 14-1-15,-6 10-1 16,14 15-4-16,-11 3-6 16,2 0-8-16,-2-6-11 15,6 7-16-15,-19-37-27 0,10 4-4 16,-2-22-3-16</inkml:trace>
          <inkml:trace contextRef="#ctx0" brushRef="#br0" timeOffset="9876.0792">7320-606 25 0,'0'0'80'0,"34"-42"1"15,-34 42-6-15,29-36-2 16,-63 27-51-16,34 9-17 0,21-13-9 15,-21 13-6-15,23-8-3 16,-23 8-3-16,34 5 3 16,-34-5 1-16,21 28 7 15,-2-6 6-15,-9 4 7 0,3 5 3 16,5-5 0-16,-5 7 2 16,6-4-2-16,2 1-4 15,-6-6-1-15,9 9 0 16,-24-33 1-16,34 31-2 0,-8-25 2 15,2-6 0-15,-1 0-1 16,9-14 1-16,1-15-1 16,-6-11-1-16,3-1-2 0,3-7-1 15,-6-2 0-15,-5-8-1 16,3-3-1-16,-14 2-3 16,19-3-10-16,-13 33-49 15,5-25-13-15,6 10-6 0,-14 4-6 16,-8 16 0-16</inkml:trace>
          <inkml:trace contextRef="#ctx0" brushRef="#br0" timeOffset="10552.2161">8260-778 18 0,'26'1'82'16,"3"-1"0"-16,5 2-5 15,5-17-3-15,-2-42-32 16,-3 30-37-16,10-2-5 0,-2 0-3 16,0-5-3-16,-3-1-2 15,-5 1 0-15,-16-2 2 16,-5 7 2-16,0 4 2 0,-10 2 4 16,-3 23 2-16,-3-25 2 15,3 25-1-15,-29 0 0 16,29 0 1-16,-44 28-3 15,10 2-1-15,0 14-1 0,-8 8 0 16,-2 8 0-16,0 6-1 16,-6 0 1-16,11-4-1 15,0-5 1-15,10-11-1 16,11-8 3-16,7-9-2 16,11-29 1-16,0 21 0 0,0-21 1 15,39 0-1-15,-12-13 1 16,9-6 0-16,6-9 0 0,0-5-1 15,5 0 1-15,2-7-1 16,-2-4 0-16,0-3 0 16,-2-6 0-16,-4 2 0 15,4-4-1-15,-9 2 0 0,1-1-1 16,-1 3 1-16,6 1-1 16,-5 9 0-16,-3 5 0 15,-3 10-1-15,3 4 1 16,-5 6 0-16,-6 11 0 0,6 5-1 15,-29 0 1-15,34 15 0 16,-34-15-1-16,29 43 1 16,-19-14 0-16,8 2 0 0,-5-3 0 15,-7 4 0-15,4 2 1 16,-5-5 0-16,-5 3 0 16,-2 4 0-16,-24 0 0 15,-14 4 1-15,-20-2 0 16,-13-1-1-16,-8 0 1 0,-5-12-3 15,5 7-8-15,-8-25-17 16,3 7-49-16,11-6-3 16,17 0-6-16,1 2-5 0</inkml:trace>
          <inkml:trace contextRef="#ctx0" brushRef="#br0" timeOffset="4845.1195">150 4210 55 0,'0'0'60'0,"-49"-22"1"0,-1-11-29 15,11 29-23-15,13 4 0 16,-3 15 1-16,-2 7-2 15,10 5-1-15,-13 15 0 0,13 27 1 16,-13 4-1-16,10 21 1 16,-2 9-2-16,3 23-1 15,-1-1 1-15,1 13 1 16,7-23-2-16,8-14 1 0,6-7 2 16,2-25-1-16,10-16 1 15,11-24-1-15,10-14-1 16,6-15 1-16,5-15-1 15,5-17-1-15,0-9-2 0,2-6-1 16,4-13-1-16,4-9 0 16,-7-2-1-16,10-5 0 15,-21-1 1-15,5-2-1 0,-12 7 1 16,-1 3 1-16,-13 12 2 16,-5 4-1-16,0 16-1 15,-7 11 1-15,-6 26 0 16,0 0 0-16,20-6-1 0,-7 19-1 15,-5 21 0-15,0 13 1 16,3 6-1-16,2-3 0 16,5 7 0-16,-2-7 0 15,7-12 0-15,-2-13 0 0,10-13 1 16,6-12-1-16,-3-12 1 16,8-13-1-16,2-13 0 15,-2-12 1-15,0 0-1 16,-3-6 0-16,-8-1-1 0,-13 6 1 15,-5-1 0-15,-5-2 0 16,-8 14-1-16,-10-5 1 16,-3 12-1-16,-13 4 0 15,-1 10 0-15,-12 0-2 0,0 19 0 16,0 0 0-16,-5 6-2 16,-1 16 2-16,-2 1-1 15,5 2 1-15,6-7 0 16,2 4 1-16,10-12 0 0,24-10 1 15,-23 0 2-15,23 0-2 16,5-37-1-16,16-1 1 16,8 0 0-16,7-9 0 15,11-3 0-15,3-1-1 0,5 2 1 16,5 2 0-16,0 0 0 16,-3 6 0-16,1 3 1 15,-1 8-1-15,1 4 1 0,-9 5-1 16,-4 7 1-16,-1 8-1 15,-5 6 1-15,-10 6-1 16,2 14 0-16,-10 5 1 16,3 5-1-16,-14 8 0 0,1 2 1 15,-6-4-1-15,-3 1 1 16,4-12-1-16,-6 0 1 16,0-25 0-16,0 25 0 0,0-25 0 15,0 0 0-15,0-28 0 16,13-3 1-16,-8-10-1 15,11-12 0-15,7-6 1 16,1-8-2-16,2 1 1 0,0-8 0 16,5 5 0-16,6-3-1 15,4 11 0-15,-1 8 0 16,1 6 0-16,-4 10 1 16,5 9-1-16,-6 9 1 0,3 12-1 15,-7 7 1-15,-6 7 0 16,5 15 0-16,-10 4 0 15,5 10 0-15,-8-1 0 0,6 2-1 16,-8-5 1-16,7-4-2 16,-23-28-1-16,26 37-4 15,-26-37-8-15,34 4-21 16,-34-4-30-16,32 0-15 0,-32 0-6 16,20-28-4-16</inkml:trace>
          <inkml:trace contextRef="#ctx0" brushRef="#br0" timeOffset="6835.6957">2435 2930 30 0,'8'-54'45'16,"-3"-9"-2"-16,-2 3-11 15,10-2-5-15,-6 6-2 16,4-1-5-16,-6 8-2 0,-2 14-2 15,-1 0 0-15,-2 35 0 16,0-44-2-16,0 44-3 16,0 0-1-16,-15-12-3 15,15 12-1-15,-39 31-1 0,10 7-3 16,8 3-1-16,-10 14 0 16,15-3 1-16,-5 3-1 15,11 5 0-15,10-14 0 16,0-2 0-16,13-14 0 0,13-3 1 15,2-14 0-15,9 2 0 16,5-6 0-16,2-8 0 16,8 2 1-16,-7-2-3 15,-1 5 2-15,-5 2 0 0,1 3-2 16,-12 4 1-16,-4 3 2 16,-24-18 0-16,31 36 1 15,-31-36 1-15,3 40 0 0,-3-40 0 16,-34 44 0-16,2-19 0 15,-7-3-2-15,-10 3-1 16,-6-1-1-16,-3-1-3 16,9 1-7-16,-3-10-12 0,5-12-34 15,15 11-21-15,3-7-5 16,9-6-6-16,20 0 7 16</inkml:trace>
          <inkml:trace contextRef="#ctx0" brushRef="#br0" timeOffset="7551.8081">3077 2625 12 0,'39'-35'79'16,"-10"-4"1"-16,8-3-4 15,7 8-23-15,-23-13-21 0,13 7-11 16,-5-14-9-16,-3 3-4 15,-5-2-4-15,-6-3-1 16,-4 6 1-16,-3 7-1 16,-8 1 0-16,0 5 0 0,-3 8 0 15,-5 4 1-15,8 25-1 16,-23-37 0-16,23 37-2 16,-32-18 1-16,32 18-2 0,-23 0 0 15,23 0-1-15,-24 30 1 16,19 5-1-16,-3 5 0 15,-2 8 1-15,-3 11-1 16,5 3 1-16,5 1-1 0,3-6 1 16,0-7 0-16,0-3 0 15,11-16 0-15,-11-31 0 16,47 31 1-16,-16-31 1 16,8 4 0-16,3-23 1 0,2-9 1 15,6-4-1-15,2-6 0 16,-2-8 0-16,-1-8 0 15,6-5-1-15,-2-7 0 16,-1-8 1-16,-5-5 0 0,-8-5-2 16,0 1 1-16,-2-1 0 15,-9 5-1-15,-9 13 1 16,-4 10-1-16,-2 10 0 16,-5 15-1-16,-8 31-1 0,0-28 0 15,0 28 0-15,0 0 0 16,-23 14-1-16,23-14 0 15,-3 33 0-15,3-33 0 0,11 36 1 16,-11-36-1-16,54 38 1 16,-22-20 0-16,2 2 0 15,7-1 1-15,-7 8-1 16,-5-2 1-16,2 2 0 0,-7 0-1 16,-3 4 1-16,-13-11 0 15,-8-20 0-15,26 30 0 16,-26-30 1-16,26 0-2 15,3-12-5-15,-9-20-10 0,14-20-43 16,8 8-17-16,-3-3-6 16,-2 0-6-16,-11 2-1 15</inkml:trace>
        </inkml:traceGroup>
      </inkml:traceGroup>
    </inkml:traceGroup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0:09.55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39BF1A5-71C3-4AE0-966E-8D5AD070C39A}" emma:medium="tactile" emma:mode="ink">
          <msink:context xmlns:msink="http://schemas.microsoft.com/ink/2010/main" type="inkDrawing" rotatedBoundingBox="18511,15277 18919,10981 19142,11002 18733,15298" semanticType="callout" shapeName="Other">
            <msink:sourceLink direction="with" ref="{CBE775F2-E3D5-4F18-BA7C-720302802D69}"/>
            <msink:sourceLink direction="with" ref="{42B1C53A-ACBA-4849-9442-572CF2F79DC9}"/>
          </msink:context>
        </emma:interpretation>
      </emma:emma>
    </inkml:annotationXML>
    <inkml:trace contextRef="#ctx0" brushRef="#br0">15431-3219 48 0,'0'0'69'16,"0"0"-2"-16,15-20 0 16,-15 20-44-16,10-14-7 15,-10 14-3-15,4-10-3 0,-4 10-1 16,0 0-1-16,6-18-1 15,-6 18 0-15,2-11 0 16,-2 11 0-16,0 0 0 16,4-13 0-16,-4 13-1 15,0 0 1-15,0 0-2 0,0 0-1 16,0 0-2-16,0 0 0 16,0 0-1-16,0 0 0 15,0 0 1-15,0 0 0 0,0 0 0 16,0 0 1-16,0 0-1 15,0 0 1-15,0 0-1 16,12 11 1-16,-10 1-1 16,2 1 0-16,-1 6 0 0,0 5 0 15,0 1 0-15,-3 9-1 16,0 1 1-16,0 8-1 16,-6 4 0-16,2 9-1 15,-1 5 0-15,-1 8 0 16,0 8 0-16,0 7 0 0,2 10 0 15,-1 6-1-15,2 5 2 16,-2 5 0-16,1 4-1 16,-3 1 1-16,4 2-1 0,-2 3 0 15,-4-1 0-15,1-2 2 16,1 0-1-16,-2-2 0 16,3 0 0-16,4 0 1 0,0-6-1 15,1 2 0-15,1-2-1 16,-3-5 0-16,-4-1 0 15,-5 2-1-15,0-6 1 16,-2-2 0-16,-6-1 1 16,1-6 0-16,0-3 1 0,4-3-1 15,-4-6 1-15,3-4-2 16,4-4 0-16,-5-4 0 16,3-4-2-16,-2-6 0 15,-2-4-2-15,3-6-1 0,0-2-3 16,2-5 0-16,-1 1-1 15,1-5-1-15,2 1 1 0,-2-1 1 16,3 0 0 0,-2-3 2-16,3-1 1 0,-1 0 1 15,1-10-8-15,5-6-32 16,1 0-26-16,3-15-6 16,0 0-3-16,0 0 1 0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2:53.09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0D0158D-CBE3-4C29-AABC-279BE910A966}" emma:medium="tactile" emma:mode="ink">
          <msink:context xmlns:msink="http://schemas.microsoft.com/ink/2010/main" type="inkDrawing" rotatedBoundingBox="19892,12121 27109,8441 28350,10874 21133,14554" semanticType="callout" shapeName="Other">
            <msink:sourceLink direction="with" ref="{CE7ACDFF-1F94-4124-9933-D51A14EA6486}"/>
            <msink:sourceLink direction="with" ref="{42B1C53A-ACBA-4849-9442-572CF2F79DC9}"/>
          </msink:context>
        </emma:interpretation>
      </emma:emma>
    </inkml:annotationXML>
    <inkml:trace contextRef="#ctx0" brushRef="#br0">459 2856 76 0,'26'8'86'0,"-26"-8"-4"15,8 30-6-15,-8-8-1 16,0 40-65-16,-10-18-7 0,-1 11-2 16,9 11 0-16,-22 14 1 15,6 7-1-15,-11 14 1 16,6 1 0-16,-19 1 1 15,0-2 0-15,3-1 0 0,-3-12 0 16,-2-4 0-16,10-15 1 16,-3-12-2-16,1-16 1 15,10-12-2-15,26-29 1 16,-34 33-1-16,34-33-1 16,0 0 0-16,0 0 0 0,0 0 0 15,0 0-1-15,13 0 1 16,5 3-1-16,11-6 1 15,10 1 0-15,3-1 0 16,5-7 0-16,7-2 0 0,12-8 0 16,9-10 0-16,12-3 0 15,7-11 0-15,0-6 0 16,13-6-1-16,2-4 1 0,-2 1-1 16,-7 3 0-16,-1-4-1 15,-3 1 2-15,-9 3-2 16,-6-4 1-16,-14 1 0 15,-1 3 0-15,-17-2 1 0,-2-3-1 16,-8 7 1-16,-20 3 0 16,-4 7 0-16,-9 4 0 15,-4 11-1-15,-2 7 1 16,0 22 0-16,-42-21-1 0,9 21 0 16,4 9-1-16,-3 13 1 15,-4 9-1-15,-11 8 1 16,5 4 0-16,3 1 0 15,2 4 0-15,14-5 0 0,-6-6 1 16,14-11-1-16,9-2 1 16,6-24-1-16,0 0 0 15,0 0 1-15,24 0-1 16,-24 0 0-16,42-28 1 0,-16 13 0 16,-26 15-1-16,39-19 1 15,-39 19 1-15,29-3-1 16,-29 3 0-16,31 10 1 0,-31-10 0 15,21 34-1-15,-21-34 1 16,31 34 0-16,-31-34-1 16,45 12 1-16,-14-12-1 15,0-12 0-15,11-13 0 0,5-7 0 16,3-8 1-16,10-6-2 16,-3 2 1-16,1-3 0 15,9 6 0-15,-7 6 0 16,-7-6-1-16,7 13 1 0,5-3 0 15,-8 2 1-15,14-2-1 16,-8 2 0-16,15-8 0 16,-13-4 0-16,14-6-1 0,-12 3-1 15,1-8-1-15,-10 1 1 16,-11 2 0-16,-5 8 0 16,-22 2 0-16,-1 5 1 15,-14 12 1-15,-5 0 1 0,0 22 1 16,-39-21-1-16,18 18 0 15,-8 3 0-15,-7 3 0 16,10 9-1-16,-3 4 0 0,-5 3 0 16,16 0-1-16,-6 5 1 15,11 2-1-15,8 8 0 16,2 6 1-16,3 11 1 16,0 11 0-16,3 14 0 15,-1 14 0-15,4 13 1 0,-1 14 0 16,-3 12 1-16,1 8-2 15,0 8 0-15,-6-1 1 16,3 2-2-16,-5-11-1 0,-11 1 0 16,-18-5 0-16,-8-12-1 15,-15-6 1-15,-21-19-1 16,-8-7 1-16,-14-23 1 0,-2-11 2 16,-5-29 0-16,0-18 0 15,8-14 1-15,10-31-1 16,11-20 0-16,10-20 0 15,16-10-1-15,15-7-1 0,24-10 1 16,13-4-2-16,19-5 1 16,22 1 0-16,30-1-1 15,7-3 0-15,29 5 0 16,8 3 1-16,16 2 0 0,10 2-1 16,8 9 1-16,10-3-1 15,-13 6 2-15,16 1-2 16,-8 2 0-16,-10-6 0 15,-6 5 0-15,0-5 0 0,-20 3 0 16,-11-4 1-16,-16 7-1 16,-23 2 2-16,-5 9-1 15,-24 14 1-15,-15 5 0 0,-6 14-1 16,-13 11 0-16,-5 12-1 16,0 24 0-16,-47-7 0 15,8 7 0-15,-3 25 0 16,-10 6 0-16,-8 8-1 0,0 10 2 15,5-2-1-15,3-3-1 16,5-6 0-16,8-4-1 16,10-15 1-16,29-19 0 15,0 0 0-15,0 0 0 0,21-5 1 16,10-14 0-16,6 2 2 16,4 2-1-16,4 5 0 15,-1 10 0-15,3 6 0 16,-2 23 0-16,-4 15 0 0,-2 21 0 15,-10 10-1-15,3 21 1 16,-6 22 1-16,-13 17 0 16,-8 10 0-16,-5 16 1 15,-3 2-1-15,-28 11 1 0,0-2 0 16,-27-1 0-16,-4-14-1 16,-19-4-1-16,-8-12 1 15,-13-20-1-15,0-9 0 16,-15-24 1-16,12-19 0 0,3-29 1 15,8-12 0-15,8-28 0 16,3-12 1-16,28-36-1 16,5-19 0-16,11-19 0 0,21-17-2 15,10-13 0-15,16-10 0 16,20-5 0-16,22-7-1 16,21 4 0-16,10 2 0 15,23 6 0-15,3 4 0 0,24 4 0 16,4 13 1-16,1-4-1 15,5 6 0-15,0 2-1 16,-5 1 2-16,-3 6-1 16,-8 3 0-16,-15 3 1 15,-3 7-1-15,-10-1 1 0,-9 17 0 16,-9-1 0-16,-19 4 1 16,-11 11-1-16,-7 1 1 15,-10 3 0-15,-22 9-1 0,-10 2 1 16,0 7 0-16,0 29-1 15,-44-37 1-15,7 30-1 16,-2 7 0-16,-13 10 0 0,-1 12 0 16,1 11 0-16,-3 11 0 15,1 1-1-15,1 10 1 16,6 2-1-16,8-1 1 16,5-5-1-16,13-5 0 15,11-5 1-15,10-16-1 0,0-25 2 16,29 14-1-16,7-18 0 15,14-18 0-15,-1-10 1 16,12-8 0-16,4-4-1 0,0 1 0 16,-5 5 0-16,3 0-1 15,-11 9 1-15,-2 5-1 16,-14 5 1-16,-12 10 0 0,2 9 0 16,-26 0 0-16,23 9 0 15,-23-9 0-15,5 48 1 16,-5-17-1-16,-7 9 0 15,-4-5 0-15,1-2 0 0,-3-7 0 16,-3-4 0-16,16-22 0 16,0 0 0-16,0 0 0 15,0 0 0-15,0 0 0 16,37-25 0-16,-9-1 1 0,4-7-1 16,7-6 0-16,8-5 1 15,0 1-1-15,-3-3 0 16,1 2 0-16,-1 2 0 15,-5 8 0-15,-2 2 0 0,-14 10 0 16,3 7 0-16,-26 15-1 16,29 0 1-16,-29 0 0 15,26 22 0-15,-21 3 0 16,3 6 0-16,5 0 0 0,-2-2-1 16,2-3 1-16,-13-26 0 15,42 34 0-15,-11-31 0 16,11-3 1-16,-1-10-1 0,22-3 1 15,-5-12-1-15,4 0 0 16,9-8 0-16,2 1 0 16,-8-8 0-16,-2-2-1 15,10-1 1-15,-16-4 0 0,1-10 1 16,-1 1-1-16,-7-3 0 16,-8-1 1-16,-14 12-1 15,-2 7 1-15,-18 4-1 0,-8 16 1 16,0 21 0-16,-34 0-1 15,-2 21 2-15,-6 20-1 16,-15 6 0-16,-4 9 0 16,1 3 0-16,-2 8-1 0,4-8 0 15,11-9 0-15,8-2-1 16,13-14 1-16,5-13 0 16,21-21 0-16,0 0 1 0,16-21-1 15,13-16 0-15,15-10 1 16,6-8 0-16,7-12-2 15,8-9 1-15,-5-6 0 16,11-2 0-16,-11-10 0 16,-5-6 0-16,2-4-1 0,-2-3 1 15,-8-9 1-15,-5 0-1 16,-8 7 1-16,-3 6 0 16,-5 9-1-16,-5 13 1 0,-11 17-1 15,-4 14 1-15,-1 18-1 16,-5 32 0-16,0 0 0 15,0 0 0-15,-13 8 0 16,2 42 0-16,-4 12-1 0,-6 22 1 16,0 16-1-16,-5 13 1 15,8 7 0-15,-3 3-1 16,8-5 1-16,7-8 1 16,1-19 0-16,5-13 0 0,0-19 1 15,13-14 0-15,11-18 0 16,-1-17 0-16,11-10 0 15,3-4-2-15,7-24 1 0,8-8 0 16,1-6-1-16,-1-7 0 16,-3-2 0-16,1-5 0 15,-8-4 0-15,-6 4 1 16,-12 6-1-16,-3 5 1 0,-8 6-1 16,-8 13 1-16,0 4-1 15,-5 22 0-15,0 0 0 16,0 0 0-16,5 22 0 0,-2 15-1 15,5 13 1-15,5 4 0 16,-3 9 1-16,14 9 0 16,-8-1 1-16,-9-4 0 15,-7-1 1-15,-7-4-1 0,-35-9 0 16,-26-6 0-16,-18-12-2 16,-13-5-8-16,-22-20-19 15,-17-10-53-15,26 0-2 16,5-18-7-16,13-11-4 0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76224" units="1/cm"/>
          <inkml:channelProperty channel="T" name="resolution" value="1" units="1/dev"/>
        </inkml:channelProperties>
      </inkml:inkSource>
      <inkml:timestamp xml:id="ts0" timeString="2023-03-05T11:03:12.84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386E722-E746-4E2B-91D3-49A4DD274944}" emma:medium="tactile" emma:mode="ink">
          <msink:context xmlns:msink="http://schemas.microsoft.com/ink/2010/main" type="writingRegion" rotatedBoundingBox="21389,-4990 21404,-4990 21404,-4975 21389,-4975"/>
        </emma:interpretation>
      </emma:emma>
    </inkml:annotationXML>
    <inkml:traceGroup>
      <inkml:annotationXML>
        <emma:emma xmlns:emma="http://www.w3.org/2003/04/emma" version="1.0">
          <emma:interpretation id="{66E737D9-381C-485D-8DF3-CEFC28B88C19}" emma:medium="tactile" emma:mode="ink">
            <msink:context xmlns:msink="http://schemas.microsoft.com/ink/2010/main" type="paragraph" rotatedBoundingBox="21389,-4990 21404,-4990 21404,-4975 21389,-49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F3BF281-AD74-4304-9FE6-9E6F00E89283}" emma:medium="tactile" emma:mode="ink">
              <msink:context xmlns:msink="http://schemas.microsoft.com/ink/2010/main" type="line" rotatedBoundingBox="21389,-4990 21404,-4990 21404,-4975 21389,-4975"/>
            </emma:interpretation>
          </emma:emma>
        </inkml:annotationXML>
        <inkml:traceGroup>
          <inkml:annotationXML>
            <emma:emma xmlns:emma="http://www.w3.org/2003/04/emma" version="1.0">
              <emma:interpretation id="{A5DB2AAF-CA8F-4B2C-8E6A-B8D6535A2CC4}" emma:medium="tactile" emma:mode="ink">
                <msink:context xmlns:msink="http://schemas.microsoft.com/ink/2010/main" type="inkWord" rotatedBoundingBox="21389,-4990 21404,-4990 21404,-4975 21389,-4975"/>
              </emma:interpretation>
              <emma:one-of disjunction-type="recognition" id="oneOf0">
                <emma:interpretation id="interp0" emma:lang="en-IN" emma:confidence="0">
                  <emma:literal>+</emma:literal>
                </emma:interpretation>
                <emma:interpretation id="interp1" emma:lang="en-IN" emma:confidence="0">
                  <emma:literal>~</emma:literal>
                </emma:interpretation>
                <emma:interpretation id="interp2" emma:lang="en-IN" emma:confidence="0">
                  <emma:literal>!</emma:literal>
                </emma:interpretation>
                <emma:interpretation id="interp3" emma:lang="en-IN" emma:confidence="0">
                  <emma:literal>f</emma:literal>
                </emma:interpretation>
                <emma:interpretation id="interp4" emma:lang="en-IN" emma:confidence="0">
                  <emma:literal>.</emma:literal>
                </emma:interpretation>
              </emma:one-of>
            </emma:emma>
          </inkml:annotationXML>
          <inkml:trace contextRef="#ctx0" brushRef="#br0">0 0 0</inkml:trace>
          <inkml:trace contextRef="#ctx0" brushRef="#br0" timeOffset="-175.4128">0 0 0</inkml:trace>
        </inkml:traceGroup>
      </inkml:traceGroup>
    </inkml:traceGroup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4:13.96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10F108D-6CA7-48FE-809E-43DAADECC3CA}" emma:medium="tactile" emma:mode="ink">
          <msink:context xmlns:msink="http://schemas.microsoft.com/ink/2010/main" type="inkDrawing" rotatedBoundingBox="6161,17670 11930,17353 11933,17405 6163,17722" semanticType="underline" shapeName="Other">
            <msink:sourceLink direction="with" ref="{02B93CF5-7FB2-417A-8416-087D87029BE4}"/>
          </msink:context>
        </emma:interpretation>
      </emma:emma>
    </inkml:annotationXML>
    <inkml:trace contextRef="#ctx0" brushRef="#br0">52 309 11 0,'-19'11'75'0,"0"-2"-1"16,19-9-1-16,-19 1-4 16,19-1-39-16,8-2-23 15,12-2 1-15,17 1 3 0,4-1 2 16,18 2 2-16,12 0 0 15,20 0 0-15,11 1-2 16,22 0-2-16,15-2-2 16,21-1-1-16,22 0-1 0,18-3-1 15,21-3 0-15,19 0-1 16,14-4-1-16,12 0 0 16,8-2-1-16,7-1 0 15,2-5-1-15,-5 4-1 0,-3-2-1 16,-11 0 1-16,-7 3 0 15,-6-1 0-15,-19 3-1 16,-17 3 1-16,-21 3-1 0,-16 0 0 16,-26 3 0-16,-25 0 0 15,-23 3-1-15,-27-1-1 16,-22 0-2-16,-17-1-1 16,-18 4-5-16,-20 1-10 0,0 0-28 15,-18-12-38-15,-18 11-3 16,-5 0-4-16,-16 1-4 15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4:21.7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88E32AB-1F07-49CA-B737-EE1573BE6A7F}" emma:medium="tactile" emma:mode="ink">
          <msink:context xmlns:msink="http://schemas.microsoft.com/ink/2010/main" type="inkDrawing" rotatedBoundingBox="13262,17580 23105,17094 23113,17253 13270,17739" semanticType="underline" shapeName="Other"/>
        </emma:interpretation>
      </emma:emma>
    </inkml:annotationXML>
    <inkml:trace contextRef="#ctx0" brushRef="#br0">-4 431 55 0,'-2'15'71'0,"2"-15"-1"0,11 5 0 15,8-5-33-15,9 1-21 16,12-1-1-16,11 0 1 16,12 0 3-16,15 0 1 0,12 3-1 15,13 0-3-15,11-1-2 16,15 0-6-16,9 0 0 15,15-2-3-15,9 0-1 16,11 0-2-16,9-6 0 16,11 4-1-16,6-5 0 0,7 2 0 15,13 1-1-15,6-2 1 16,10-1 0-16,6-2 0 16,7 0 0-16,7-4 0 0,9 3 0 15,6 2 0-15,-5-4 0 16,2 2 0-16,-3-1-1 15,-5 2 1-15,-2-4-1 16,-3 2 0-16,-10-5 1 0,0-3 0 16,4-1-1-16,-7-1 2 15,9-1-1-15,-5-3 0 16,-1 2 0-16,-3-1 1 16,-5 3 1-16,-9 1 0 0,-15 0-1 15,-8 5 1-15,-18 2 0 16,-10 2 0-16,-13 3-1 15,-17 3 1-15,-10-1-3 16,-17 3 0-16,-14 3 0 0,-14-3 0 16,-15 2 0-16,-15 0 0 15,-19-1 0-15,-8 2 0 16,-14-2-3-16,-20 2-7 16,0 0-7-16,-7-7-13 0,-26 7-31 15,-18 0-26-15,-12 0-5 16,-16 0-5-16,-16 7 0 15</inkml:trace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6:09.3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308BAF8-403F-44DF-9A3B-42C062C1B87E}" emma:medium="tactile" emma:mode="ink">
          <msink:context xmlns:msink="http://schemas.microsoft.com/ink/2010/main" type="inkDrawing" rotatedBoundingBox="9993,15215 10741,10633 10994,10674 10246,15256" semanticType="callout" shapeName="Other">
            <msink:sourceLink direction="with" ref="{02B93CF5-7FB2-417A-8416-087D87029BE4}"/>
            <msink:sourceLink direction="with" ref="{DE385D49-AA47-4FD0-9AE1-32931927965B}"/>
          </msink:context>
        </emma:interpretation>
      </emma:emma>
    </inkml:annotationXML>
    <inkml:trace contextRef="#ctx0" brushRef="#br0">683 89 48 0,'0'0'47'15,"0"0"-3"-15,0 0-10 0,0 0-7 16,0 0-6-16,0 0-8 16,0 0-4-16,0 0-4 15,-3 15 0-15,3-15 2 16,-3 12 1-16,3-12 0 0,10 13 2 15,-10-13-1-15,0 0 2 16,12 12-1-16,-12-12 2 16,0 0-2-16,15 4 0 0,-15-4 0 15,0 0-1-15,0 0 0 16,14-7-1-16,-14 7-2 16,10-13-2-16,-10 13 0 15,13-13-2-15,-13 13 1 0,12-14-1 16,-12 14 0-16,14-12 1 15,-14 12-1-15,12-14 1 16,-12 14 0-16,15-17-1 16,-15 17 0-16,16-15 0 0,-16 15 0 15,16-18-1-15,-16 18 0 16,12-12 0-16,-12 12 0 16,0 0 1-16,8-11-1 15,-8 11 1-15,0 0 1 0,0 0-3 16,0 0 2-16,0 0 0 15,0 0 0-15,0 0 0 16,0 0 0-16,0 0 0 0,0 0-1 16,0 0 0-16,0 0 1 15,0 0-2-15,0 0 1 16,0 0 0-16,0 0-1 16,0 0 0-16,0 0 1 0,0 0-1 15,0 0 0-15,0 0 1 16,0 0-1-16,0 0 0 15,0 0 1-15,0 0-1 0,0 0 1 16,0 0-1-16,0 0 1 16,0 0 0-16,0 0 0 15,8 6 0-15,-8-6 0 16,0 0-1-16,7 16 1 16,-7-16 0-16,5 19 0 0,-5-19 0 15,5 21 0-15,-1-9 0 16,-1 1 0-16,0-1 0 15,1 0 0-15,1 1-1 0,-2-1 1 16,-1 0-1-16,1 4 1 16,-2-1 0-16,-1 0-1 15,0 2 1-15,0 2 0 16,0-2-1-16,0 1 1 0,-2 5 0 16,-2 0-1-16,2 1 1 15,-2 0-1-15,0 2 1 16,-4-2-1-16,3 1 1 0,-2 1 0 15,-1 2 0-15,0-5 0 16,0 4 0-16,-1-3-1 16,2 0 1-16,0 3-1 15,1-4 0-15,0 5 0 0,0-4 0 16,2 1 0-16,-2 1 0 16,-1 0 0-16,1 2 1 15,2 2-1-15,-3-2 1 0,0-1-1 16,1 4 1-16,-1-1-1 15,-2 2 0-15,2-4 1 16,-1 4 0-16,-3-4-1 16,6 0 1-16,-2 1 0 15,-1-2-1-15,4 3 1 0,-1-4 0 16,1 0 0-16,-2 2-1 16,-1-2 0-16,5 0 1 15,-2 0-1-15,1 0 1 0,0 1-1 16,-1-1 1-16,-1 2-1 15,1 2 1-15,0 0-1 16,0 0 0-16,-4 2 0 16,0-2 0-16,2 2 0 0,1-1 0 15,-3 1 0-15,4-2 0 16,0 2 0-16,0-2 0 16,0 1 0-16,0 3 0 0,-1-2 0 15,1 4 0-15,0-1 0 16,-2 2 0-16,2 1 0 15,-3-1 0-15,2-1 0 16,2 1 0-16,2-2 0 0,-2 0 1 16,1-3-1-16,0-2 1 15,-2 1-1-15,3-2 1 16,0 4-1-16,-2-4 1 16,0 3-1-16,1 0 0 0,-2 3 0 15,-2 1 0-15,0 2-1 16,0-1 1-16,1 0 0 15,-3 0 0-15,0-1 0 16,2-1 0-16,2-1 0 16,0-2-1-16,-2-2 1 0,3-1 0 15,0 0 0-15,2-1 0 16,-3-2 0-16,-1 2 1 16,-4 0-1-16,5-1 0 0,-1 0-1 15,-2-1 1-15,-2 3-1 16,5-3 1-16,0 4 0 15,-3-4 0-15,-1-1 0 16,4 3 0-16,1-1 0 16,-3-2 1-16,2 3 0 0,-4-4 0 15,5 0-1-15,-1-2 1 16,-1 0-1-16,-2 1 0 16,2-2 1-16,-1 1-1 0,4-1 0 15,-4 6 2-15,1-6-2 16,1 7 0-16,-2-4 0 15,1 3 0-15,1-2 0 16,-1 0 0-16,2-2 0 0,-2 2 0 16,2-2 0-16,-1-2 0 15,1 1 0-15,-1-1 0 16,0 0 0-16,2 0 0 0,-4 1 0 16,3-2 0-16,-1 4 0 15,-2-1 0-15,-1 0 0 16,3 1 0-16,0-2 0 15,0-1 0-15,-3 2 0 0,5-1 0 16,-1-2 0-16,0 1 0 16,-1-2 0-16,2 2 0 15,-5 3 0-15,1-2 0 16,1 1 0-16,0 4 0 0,-2-3 0 16,2 0 0-16,1 3 0 15,0-5 0-15,-3-3 0 16,0 0 0-16,2-4 0 15,1 0 0-15,4-15 0 0,-15 19 0 16,15-19 0-16,-8 17 0 16,8-17 0-16,-4 15 0 15,4-15 0-15,-8 16 0 16,8-16 0-16,-8 21 0 0,5-10 0 16,-3 2 0-16,-4-1-4 15,10-12-9-15,-15 18-23 0,15-18-49 16,-13 5-3-16,-4-9-5 15,-1-15-6-15,-1-12 6 16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6:19.974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803 324 3 0,'19'-6'3'16,"-19"6"0"-16,11 0-1 15,-11 0-1-15,6 12 0 16,-6-12 3-16,0 19 1 15,0-19 1-15,-13 21 3 0,5-4 1 16,-2-4 0-16,1 1 2 16,9-14-1-16,-13 24-2 15,13-24 0-15,-7 15 0 0,7-15 2 16,0 0 1-16,0 0-2 16,0 0 1-16,4-6 2 15,1-13-2-15,5 7 1 16,-1-9-2-16,2 5-3 0,-3-5-3 15,-1 7 0-15,-1-6-1 16,-6 20-2-16,16-17 0 16,-16 17 1-16,0 0-2 15,0 0 0-15,0 11 1 0,-1 8-2 16,-4 11 1-16,-3-2 0 16,-6 15-2-16,6-6 2 15,0 10 0-15,3-6 0 16,1 6 0-16,-3-11 2 0,0-5-1 15,3-5 3-15,2-7 3 16,2-19 1-16,0 11-1 16,0-11 2-16,12-16 0 15,0-6-2-15,8-3 2 0,-4-5-4 16,1-1-2-16,0 0-1 16,0-1 0-16,-8 4 1 15,3 3 1-15,-6 3 0 16,-5 0 0-16,-1 9 2 0,0-2-2 15,0 15-1-15,0 0 1 16,0 0-1-16,-17 15-1 16,10 6-2-16,-8 12 0 15,6 3-1-15,-10 9 2 0,7 1-1 16,-4 5 1-16,3 0-1 16,4 0 1-16,-1-1-1 15,0-3 1-15,4-3 0 16,0-8-1-16,0-5 1 0,3-9-1 15,2-4 1-15,1-7 0 16,0-11 0-16,0 0 1 16,0 0 0-16,0 0 0 15,8-2 0-15,-3-9 0 0,-1-6 0 16,3-1 0-16,-3-5-1 16,2 3 1-16,-2-1-2 15,-1 4 1-15,-2 2-2 0,-1 15 1 16,0-17-1-16,0 17 0 15,0 0 0-15,-8 10 0 16,-1 4-1-16,1 6 1 0,-7 7 0 16,5-1 1-16,-5 9 0 15,0-1 0-15,0 6 0 16,1-4 0-16,1 1 1 16,0 0-1-16,2-7 1 0,-1-1 0 15,4-11 1-15,3 0 0 16,5-18 0-16,0 0 0 15,0 0 0-15,-8-20 0 16,8-2 0-16,2-7 0 0,5-4-1 16,0-3-1-16,0-6 1 15,2-1 1-15,-1-3-2 16,-1 0 1-16,5-5-1 16,-4 4 0-16,4-5 1 0,-3 6 0 15,2 0-1-15,0 5 1 16,1 5-1-16,-3 4 0 15,-1 7 1-15,2 6-2 16,-4 3 1-16,-6 16 0 0,8-15-2 16,-8 15 1-16,0 0-2 15,0 0 2-15,0 0 0 16,2 20-1-16,-2 0 1 0,-3 8 0 16,-4 8 1-16,-1 6 0 15,-6 10 0-15,1 3 0 16,-3 3 1-16,-1 1-1 15,-5 6 0-15,6-5 1 0,-2 3-1 16,0-4 2-16,-1-2-2 16,6-8 0-16,0-8 0 15,2-5 0-15,2-10 0 16,3-5 1-16,6-21 0 0,-4 14 1 16,4-14 0-16,0-8 0 15,3-2-1-15,-1-5 1 16,1-2-1-16,-1 1 0 15,-1 0 0-15,0 1 0 0,-1 2 0 16,0 13-1-16,2-18 0 16,-2 18 0-16,0 0-1 15,0 0 0-15,0 0 0 0,0 14 0 16,0 3 0-16,-3 1 0 16,-1 10 1-16,0 5-1 15,0 2 1-15,-2 7 0 16,0 5 0-16,2-3 0 0,-3 6-1 15,0-3 1-15,-3 2 0 16,3-5-1-16,-4-1 1 16,4-11-1-16,1-1 0 0,0-11 1 15,1-3-1-15,5-17-1 16,-3 16 1-16,3-16 0 16,0 0-1-16,0 0 1 15,0 0-1-15,0-7 1 0,0 7-1 16,0 0 1-16,0-15-1 15,0 15 1-15,0 0-1 16,-12 2 1-16,2 9 0 16,3 3-1-16,-3 9 1 0,0 0 1 15,-2 8 1-15,-3 7-1 16,0-2 0-16,3 7 0 16,-3-7 1-16,5 8-1 0,-1-8 1 15,5 1-1-15,2-6 0 16,4-2 0-16,0-6-1 15,0-5 0-15,6-2 0 16,-6-16-1-16,12 16 0 16,-12-16 1-16,0 0 0 0,13 5 1 15,-13-5 0-15,0 0 1 16,0 0 0-16,0 0 0 16,0 0 0-16,0 0 0 0,0 0 0 15,0 0-2-15,0 0 1 16,0 0-1-16,0 0 0 15,4 14 0-15,-4 4 0 0,-1 2 0 16,1 9 0-16,0 6 1 16,-3 5 0-16,2-2-1 15,-2 6 1-15,1-4-1 16,0 0 1-16,1-5 0 0,-3 1 0 16,4-10-1-16,-1 2 1 15,1-4-1-15,0-5 0 16,0-3 0-16,0-16 0 0,-2 20 0 15,2-20 0-15,0 0 1 16,0 0 0-16,0 0 2 16,0 0-1-16,0 0 0 15,0 0 1-15,4-6 0 16,-4 6 0-16,4-14-1 0,-4 14 0 16,2-12 0-16,-2 12-2 15,0 0 1-15,0 0 0 16,0 0-2-16,0 12 1 15,-2 8-1-15,1-2 1 0,-4 9 0 16,-2-1 1-16,0 8 0 16,2-3 0-16,-5-2 1 15,0 1 0-15,0 1 0 16,-2-4 0-16,4-1 0 0,-4 0 0 16,4 0 1-16,0-7-1 15,0-1 0-15,4-1 0 16,3-3-1-16,1-14-1 15,0 18 1-15,0-18-1 0,0 0 1 16,0 0 0-16,8 8 0 16,-8-8 0-16,17-12-1 15,-4-2-1-15,0-4-1 16,1 0-1-16,-3-2-2 0,5 5 0 16,-5-1-3-16,-11 16 3 15,19-17-1-15,-19 17 2 16,0 0 2-16,13 5 0 15,-13-5 2-15,-1 22 1 0,1-9 0 16,1 2 0-16,-1 1 1 16,0-1-1-16,0-1 0 15,0 2 1-15,0-2-1 0,0 2 0 16,0-4 2-16,0-1-2 16,0-11 0-16,0 18 0 15,0-18 0-15,0 0 1 0,0 15-1 16,0-15 1-16,0 0-1 15,0 0 1-15,0 0-1 16,0 0 2-16,0 0-2 16,0 0 1-16,0 0-1 15,0 0 1-15,0 12 1 0,0-12-1 16,0 11 1-16,0-11 0 16,0 23 0-16,0-4 0 15,-3 0 1-15,-2 2-1 16,2 1-1-16,3-2 0 0,0-4 0 15,-1-1-1-15,1-2 1 16,0-13-1-16,0 15 0 16,0-15-1-16,4 14 2 0,-4-14-1 15,8 12-2-15,-8-12 2 16,7 12-1-16,-7-12-1 16,8 18 1-16,-8-18 1 15,0 0-1-15,19 4 2 0,-19-4 0 16,0 0 0-16,13-4 1 15,-13 4 1-15,5-15 0 16,-5 15-3-16,0 0 1 16,0 0-2-16,0 0 0 0,0 0-1 15,0 0 1-15,0 0 0 16,0 0 0-16,0 0-1 16,0 0 2-16,0 0-1 15,0 0 2-15,0 0-1 0,0 0 0 16,0 0 1-16,0 0 0 15,0 0-1-15,12-17 1 16,-4 7-1-16,-2-5 1 16,2-6-1-16,3-3-1 0,-3-7 1 15,0-3-1-15,-2-12 1 16,-2-1-1-16,-1-11 1 16,0-2-1-16,-1-5 1 15,0 1-1-15,0-1 1 0,5-4 0 16,0 9 1-16,-2-1-1 15,6 1 1-15,-4 3 0 16,-1-2 0-16,4-1 1 0,-2-4 1 16,-1 2-2-16,3-5 0 15,0 2 0-15,0-4 0 16,0 5-1-16,-1 0 1 16,2 4-1-16,-4 7 0 0,-1 0-1 15,4 8 1-15,-4 2 0 16,1 4 0-16,2 4 0 15,1-3 0-15,-1 5 0 16,2-3 0-16,-2 2 1 0,5-3-1 16,-5 3 0-16,5-2 1 15,-6 3-1-15,4-1 0 16,-6 4 0-16,4 1 1 16,-1 1-1-16,-4 3 0 0,1-2 0 15,1 4 0-15,-2 0 0 16,-1-1 1-16,1 3-1 15,-1-2 0-15,4-4 0 16,-4 4 0-16,0-2 0 0,0 2 0 16,6-2 0-16,-6 4 0 15,1-3 0-15,-2 5 0 16,2 3 1-16,-2-2-1 0,4 3 0 16,-7-3 1-16,-4 3-1 15,0-1 0-15,-3 2 1 16,4-5-1-16,-4 3 0 15,3 0 0-15,-4 1 0 0,4-4 0 16,3 4 1-16,0-3-1 16,-3 3 1-16,0-3 0 15,0 4 1-15,1-2-1 0,2-1 0 16,-1 1 0-16,2 0 0 16,0-3 0-16,0 1-1 15,0-4 0-15,2 3 1 0,0-3-1 16,4 1 1-16,-2-1 0 15,1 3 0-15,-1-4 1 16,5 4-1-16,0-1 1 16,0 0-1-16,-2-2 1 15,5-1 0-15,-4 2-1 0,5-6 0 16,-5 6 0-16,3-3-1 16,-2 4 1-16,3-6-1 15,-4 6 1-15,2-3-2 0,2 2 1 16,-4 2 0-16,5-2 0 15,-3 2 0-15,0-2 0 16,1 2 0-16,-1 1 0 16,-1 3 0-16,-2-2 0 0,1 3 0 15,-2 2 0-15,0-1 0 16,-1 2 1-16,-5 11-1 16,8-16 0-16,-8 16 2 0,0 0-2 15,5-16 0-15,-5 16 0 16,0 0 0-16,0 0 0 15,0 0 0-15,0 0 0 16,0-11 1-16,0 11-1 0,0 0 0 16,0 0 0-16,0-12 0 15,0 12 0-15,0 0 1 16,0-14-1-16,0 14 0 16,0 0 0-16,0-17 0 0,0 17 0 15,0 0 0-15,-2-12 2 16,2 12-2-16,0 0-2 15,0 0 2-15,0 0-1 16,0 0 0-16,0 0-1 0,0 0 1 16,0 0-1-16,-15-2 0 15,15 2 1-15,-11 6 0 16,11-6 0-16,-16 19 1 0,16-19 0 16,-21 21 0-16,9-7 0 15,-3 0 0-15,-1 2 0 16,2-2 1-16,-2 3-1 15,0-5 0-15,2 2 0 0,-4-2 0 16,2 2 1-16,1-3-1 16,2 2 0-16,-5-2 0 15,9 2 0-15,-6-4 0 16,7 4 0-16,8-13 0 0,-13 19 0 16,13-19 0-16,-8 18 1 15,8-18-1-15,-8 12 0 16,8-12-1-16,-6 13 2 0,6-13-1 15,-8 15 0-15,8-15 0 16,-8 15 0-16,8-15 0 16,-13 21 0-16,6-8 0 15,2-2-1-15,-5 6 0 0,4-2 1 16,0 2-1-16,-6 1 0 16,6 3 1-16,-5 0-1 15,1 7 0-15,-3-1 0 0,0 2 0 16,-3 3 0-16,2 3 0 15,-5 3 0-15,1 1 0 16,0 4 0-16,1-1 0 16,-2 4 1-16,3-2-1 15,0 0 1-15,1 0 0 0,4-1 0 16,-2-3 0-16,2-1 0 16,-1-4 0-16,4 1-1 15,-3 3 1-15,3-4 0 16,-2 5-1-16,-1-4 1 0,1 3-1 15,0-2 1-15,2 2-1 16,-2-3 0-16,5-4 1 16,0 0-1-16,-1-2 1 0,2-1 0 15,-2 0 0-15,4-1-1 16,-2 0 1-16,0 0 0 16,1-2-1-16,-2 2 1 15,0-2 0-15,2 1 0 0,0-5-1 16,1 2 1-16,0-2 0 15,-2 1 0-15,2-3 0 16,-1 1 0-16,0-1-1 0,1 1 2 16,0 2-1-16,2-2-1 15,-1 2 1-15,0-4-2 16,-1 7 1-16,1-9-1 16,1 6 0-16,-1-4-1 15,1-3 0-15,-2 2 1 0,-2-1 1 16,1 2 0-16,2-3 1 15,-3 2-1-15,3 1 1 16,-2 1 0-16,2-1 0 0,-1 1-1 16,0 3 1-16,0-3-1 15,1 3 1-15,-2 2-2 16,1-1 1-16,-1 2 0 16,-5 1 0-16,3 5 0 0,1-5 0 15,-6 4 0-15,5-6 1 16,-1 5-1-16,-2-6 1 15,0 2 0-15,3-3 0 16,-2 2 0-16,-1-4 0 0,3 2-1 16,-2 5 0-16,1-3 1 15,-3 4-1-15,3-3 0 16,2 4 1-16,-6-4 0 16,4 8 0-16,0-7 0 0,-2-1 0 15,0 0 1-15,3-4-1 16,1 0 1-16,-2 1-1 15,1-2 1-15,1-1-1 16,0 1 0-16,-5-2 0 0,2-1 0 16,-2 3 0-16,6-2 0 15,-8-1 0-15,7 1 0 16,-3 0 0-16,7-1 1 0,0-3-1 16,2 4 0-16,4-2 0 15,-4 1-1-15,-1-5 0 16,2 3 0-16,-2-1-1 15,-1-2 1-15,-4-1 0 0,0 1-2 16,4-13 3-16,-8 24 0 16,8-24 0-16,-4 19 0 15,4-19 0-15,0 19 1 16,0-19-1-16,0 11 0 0,0-11-1 16,0 0 1-16,0 13 0 15,0-13-1-15,0 0 1 16,-1 15 0-16,1-15 0 0,0 14 0 15,0-14-1-15,0 16 1 16,6-2-2-16,-6-14 1 16,6 24 0-16,-6-24-1 15,8 23 1-15,-8-23 0 0,7 24 1 16,-7-24 0-16,0 15 0 16,0-15 0-16,-6 17 0 15,6-17 1-15,-11 13-1 16,11-13 0-16,-8 13 0 0,8-13 0 15,0 0 0-15,0 0 0 16,-12 13 0-16,12-13 0 16,0 0 0-16,0 0 0 0,-2 14 0 15,2-14 0-15,0 0 1 16,0 0-1-16,-3 12 0 16,3-12 0-16,0 0-1 15,0 12 1-15,0-12 0 0,0 0 0 16,0 12 0-16,0-12 0 15,0 0 0-15,0 15 1 16,0-15-1-16,0 0 0 16,0 13 0-16,0-13 0 0,0 0 1 15,0 12-1-15,0-12 0 16,0 0 0-16,0 11 0 16,0-11 0-16,0 0 1 15,3 14 0-15,-3-14 0 16,0 0 1-16,14 14 0 0,-14-14 1 15,12 6-1-15,-12-6 1 16,18 4 0-16,-18-4 0 16,21 0 0-16,-21 0 0 0,20 0-1 15,-9 0 0-15,3 0 0 16,-4 0-2-16,5 0 2 16,-4 0-2-16,4-1 0 15,-6 1 0-15,4-2 0 0,-13 2 1 16,22 0-1-16,-22 0 0 15,21-3 0-15,-10 1 0 16,2 0 1-16,-2-2-1 16,5 0 0-16,-1 0 0 0,-2 1 0 15,1 0 0-15,-1-2 0 16,2 3 0-16,-15 2 0 16,20-4 0-16,-20 4 0 0,12-3 0 15,-12 3 0-15,16-1 0 16,-16 1 0-16,0 0 0 15,12-3 0-15,-12 3 0 16,0 0 0-16,14-1 1 0,-14 1-1 16,0 0 0-16,0 0 0 15,0 0 1-15,0 0-1 16,0 0 0-16,0 0-1 16,0 0 1-16,9-1-1 0,-9 1-3 15,0 0-9-15,0 0-34 16,16-5-19-16,-16 5-7 15,0 0 0-15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6:24.37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16E1728-4840-4237-8701-D13DA921399A}" emma:medium="tactile" emma:mode="ink">
          <msink:context xmlns:msink="http://schemas.microsoft.com/ink/2010/main" type="inkDrawing" rotatedBoundingBox="10826,11495 12568,8730 12771,8858 11029,11623" semanticType="callout" shapeName="Other">
            <msink:sourceLink direction="with" ref="{88B5653C-D983-4C42-965E-36872A119B66}"/>
            <msink:sourceLink direction="with" ref="{DE385D49-AA47-4FD0-9AE1-32931927965B}"/>
          </msink:context>
        </emma:interpretation>
      </emma:emma>
    </inkml:annotationXML>
    <inkml:trace contextRef="#ctx0" brushRef="#br0">164 2735 48 0,'-18'11'77'0,"0"-2"-2"0,-2-5-3 16,3-4-3-16,-39-2-56 15,39-4-9-15,7-6-2 16,5-7 3-16,2-5 0 15,3-4 1-15,4-8 3 0,7-7 0 16,6-7 1-16,9-8 0 16,5-6-1-16,10-10 0 15,9-9-1-15,9-11-2 16,5-8-1-16,10-9-2 0,5-11 1 16,6-7-1-16,2-13 0 15,5-4 1-15,2-2-2 16,3-3 1-16,-1 2 0 0,-1 4-1 15,-2 13 0-15,-3 10 0 16,-6 14-2-16,-9 13 1 16,-10 12 0-16,-5 14-1 15,-12 12 0-15,-6 13 0 16,-9 8 0-16,-7 6-1 0,-7 11-1 16,-5 4 0-16,-3 6-2 15,-11 9-2-15,12-7-3 0,-12 7-7 16,0 0-13-1,0 0-29-15,-8 0-24 0,8 0-4 16,0 0-5-16,-17 4 0 16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6:27.74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8194E7B-066C-4395-B79C-AA2CA86A69AE}" emma:medium="tactile" emma:mode="ink">
          <msink:context xmlns:msink="http://schemas.microsoft.com/ink/2010/main" type="inkDrawing" rotatedBoundingBox="11834,8536 16405,7049 16429,7122 11858,8609" semanticType="underline" shapeName="Other">
            <msink:sourceLink direction="with" ref="{5A033F35-AE1D-43EE-A3CC-5B352C1CCEC7}"/>
            <msink:sourceLink direction="with" ref="{88B5653C-D983-4C42-965E-36872A119B66}"/>
          </msink:context>
        </emma:interpretation>
      </emma:emma>
    </inkml:annotationXML>
    <inkml:trace contextRef="#ctx0" brushRef="#br0">405 1339 79 0,'-99'50'88'0,"16"-4"-4"15,8-15-5-15,13-8-3 0,12 7-60 16,18-26-15-16,32-4 0 15,-4-8-1-15,27-11-1 16,21-5 0-16,21-7 0 16,15-3 0-16,17-6 1 0,18-3 1 15,14-4 0-15,11-4 1 16,16-1 0-16,16 0 1 16,10-7 1-16,11-2 1 15,15-3-1-15,6 0 0 0,9-6 0 16,5 4-1-16,0-2 0 15,-6-1-1-15,1 1-1 16,-13 3-1-16,-8 1 0 0,-11 4 1 16,-15 0-1-16,-14 5 1 15,-18 6-1-15,-16 6 0 16,-23 4 0-16,-14 9 1 16,-20 6-1-16,-14 4 0 0,-17 8-2 15,-13 4-1-15,-11 6-7 16,-16 2-17-16,0 0-34 15,-12 4-18-15,-15 8-6 16,-8 6-5-16,-4-1-1 0</inkml:trace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1:49.2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5A0D466-69F6-4CBD-8012-C5E70A73CEAE}" emma:medium="tactile" emma:mode="ink">
          <msink:context xmlns:msink="http://schemas.microsoft.com/ink/2010/main" type="inkDrawing" rotatedBoundingBox="9991,12481 10293,9612 10958,9682 10655,12551" semanticType="callout" shapeName="Other">
            <msink:sourceLink direction="from" ref="{DE385D49-AA47-4FD0-9AE1-32931927965B}"/>
            <msink:sourceLink direction="to" ref="{88B5653C-D983-4C42-965E-36872A119B66}"/>
          </msink:context>
        </emma:interpretation>
      </emma:emma>
    </inkml:annotationXML>
    <inkml:trace contextRef="#ctx0" brushRef="#br0">4397-781 51 0,'-17'0'86'0,"2"0"-3"15,15 0-6-15,-16-16-3 16,11 0-44-16,1-10-23 16,4 3-3-16,6-4-1 0,4-6-1 15,-1-6 0-15,4-7 1 16,-2-5 0-16,0-10 2 16,-4-10 0-16,-3-10 1 15,1-12-1-15,-2-12 2 0,1-8-1 16,-2-13 0-16,4-9-2 15,2-7-1-15,1 0 0 16,6-1 0-16,0 5-1 16,3-1-1-16,0 3-1 0,-1 9 1 15,5 4 0-15,-3 13 0 16,-1 5 0-16,-2 11-2 16,-2 12 1-16,3 13 0 15,-10 13 0-15,2 13-1 0,-3 10 0 16,-2 11 0-16,-3 7-2 15,-1 15 1-15,1-15-2 16,-1 15-1-16,0 0 0 0,0 0-2 16,0 0 0-16,0 0 0 15,6 9 1-15,-6-9 1 16,5 12 2-16,-5-12-1 16,0 0 1-16,0 0 1 0,5 11 0 15,-5-11 0-15,0 0 0 16,0 0 0-16,0 0 0 15,0 0 1-15,0 0 1 16,0 0 0-16,0-11 1 0,0 11 1 16,-1-18 0-16,-3 6 0 15,-3 0 0-15,3-1 1 16,4 13-1-16,-10-20 1 16,10 20-1-16,-12-17 0 0,12 17 0 15,0 0-1-15,0 0 0 16,-12-6-1-16,12 6 0 15,-13 12 0-15,7 7-1 16,-8 6 1-16,1 9 0 0,-7 8 0 16,-6 3 1-16,0 5-1 15,-1-4 1-15,-1-6-1 16,6-1 1-16,5-13 0 16,2-7 0-16,15-19 1 0,-11 9-1 15,11-9 0-15,4-20 1 16,6-1-1-16,3-7 1 15,2-5-1-15,4-5-1 0,3 0 0 16,0 1 0-16,1 3-1 16,-1 5 1-16,2 6-1 15,-2 3 0-15,-2 10 0 16,2 7 1-16,-1 3 1 0,4 11 0 16,4 5 1-16,4 4-1 15,7 7-2-15,3-2-7 16,7 9-23-16,17-1-47 15,-17-1-3-15,-5-1-7 0,-6-3-5 16</inkml:trace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4:22.4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8F6072A-8F41-4E56-A12C-138CE7A693D7}" emma:medium="tactile" emma:mode="ink">
          <msink:context xmlns:msink="http://schemas.microsoft.com/ink/2010/main" type="writingRegion" rotatedBoundingBox="18251,17642 20602,17620 20610,18430 18258,18451"/>
        </emma:interpretation>
      </emma:emma>
    </inkml:annotationXML>
    <inkml:traceGroup>
      <inkml:annotationXML>
        <emma:emma xmlns:emma="http://www.w3.org/2003/04/emma" version="1.0">
          <emma:interpretation id="{55E5B5FD-11D4-4F90-9A37-6E7326AC0BFF}" emma:medium="tactile" emma:mode="ink">
            <msink:context xmlns:msink="http://schemas.microsoft.com/ink/2010/main" type="paragraph" rotatedBoundingBox="18251,17642 20602,17620 20610,18430 18258,184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7E28CFF-36E8-4E94-9F92-2821C22F2BB9}" emma:medium="tactile" emma:mode="ink">
              <msink:context xmlns:msink="http://schemas.microsoft.com/ink/2010/main" type="line" rotatedBoundingBox="18251,17642 20602,17620 20610,18430 18258,18451"/>
            </emma:interpretation>
          </emma:emma>
        </inkml:annotationXML>
        <inkml:traceGroup>
          <inkml:annotationXML>
            <emma:emma xmlns:emma="http://www.w3.org/2003/04/emma" version="1.0">
              <emma:interpretation id="{35CBD08F-9B3A-4301-94D2-DE553B692845}" emma:medium="tactile" emma:mode="ink">
                <msink:context xmlns:msink="http://schemas.microsoft.com/ink/2010/main" type="inkWord" rotatedBoundingBox="18251,17642 20602,17620 20610,18430 18258,18451"/>
              </emma:interpretation>
              <emma:one-of disjunction-type="recognition" id="oneOf0">
                <emma:interpretation id="interp0" emma:lang="en-IN" emma:confidence="0">
                  <emma:literal>896%</emma:literal>
                </emma:interpretation>
                <emma:interpretation id="interp1" emma:lang="en-IN" emma:confidence="0">
                  <emma:literal>891.</emma:literal>
                </emma:interpretation>
                <emma:interpretation id="interp2" emma:lang="en-IN" emma:confidence="0">
                  <emma:literal>891,</emma:literal>
                </emma:interpretation>
                <emma:interpretation id="interp3" emma:lang="en-IN" emma:confidence="0">
                  <emma:literal>871.</emma:literal>
                </emma:interpretation>
                <emma:interpretation id="interp4" emma:lang="en-IN" emma:confidence="0">
                  <emma:literal>841.</emma:literal>
                </emma:interpretation>
              </emma:one-of>
            </emma:emma>
          </inkml:annotationXML>
          <inkml:trace contextRef="#ctx0" brushRef="#br0">8154 1219 45 0,'-11'3'86'16,"11"-3"-3"-16,-16 3-4 16,16-3-2-16,0 0-54 15,0 0-11-15,17 14-2 16,5-4-3-16,3 5 2 0,9 6 0 16,9 2-1-16,4 4 0 15,4 4-2-15,4 1-1 16,-2 2-2-16,-4-3-2 15,-2-2-2-15,-14-1-2 16,-8 1-3-16,-12-2-2 0,-13-1-1 16,-17-1-1-16,-13-4 1 15,-13-3 2-15,-11-2 2 16,-4-2 2-16,-2-9 3 0,-3-3 4 16,7-3 2-16,5-12 2 15,5-3 0-15,13-4-1 16,7-6-1-16,11-5 0 15,9 0-2-15,6-5-1 0,15 1-1 16,11-2-2-16,12-2 0 16,-1 0 0-16,9 3-1 15,1-2 0-15,-1 3 0 0,-4-1 0 16,0 4 1-16,-12 1-1 16,-6 2 0-16,-7 4 1 15,-12 2-1-15,-5 3 1 16,-10 3 1-16,-14 6-2 0,-11 5 1 15,-7 4 0-15,-6 2 0 16,-6 2-3-16,2 9-3 16,-6 0-8-16,10 7-16 15,6 0-36-15,6-1-17 0,4-3-6 16,11-4-4-16</inkml:trace>
          <inkml:trace contextRef="#ctx0" brushRef="#br0" timeOffset="517.9024">8918 1023 0 0,'24'11'91'15,"-6"0"0"-15,-6 0-6 0,-12-11-5 16,2 24-1-16,-6-14-69 15,-10 5-7-15,2 6-1 16,-4 2-1-16,-3 8 1 16,4-1 0-16,-1 3 0 15,9-1 1-15,2-3-1 0,5-5-1 16,8-5 0-16,7-5 2 16,10-8-2-16,5-6 0 15,6-1 0-15,3-9-1 0,1-4 1 16,-4-4-1-16,3-2 1 15,-7 1 0-15,-2 0-1 16,-6 2 0-16,-7-3 1 16,-1 5 0-16,-4 3 0 15,-12 12 0-15,14-20-1 0,-14 20 2 16,0 0-1-16,5-11 1 16,-5 11 0-16,0 7-2 15,-8 6 2-15,-1 8 0 0,-2 7-1 16,-1 4 1-16,-3 7 0 15,-1 4-1-15,-1 4 0 16,3-2 1-16,4-2-2 16,1-3-2-16,7-4-2 0,-2-8-5 15,4-2-10-15,-7-11-20 16,7-15-45-16,0 0-3 16,11 1-5-16,2-12-5 0</inkml:trace>
          <inkml:trace contextRef="#ctx0" brushRef="#br0" timeOffset="1097.6669">10215 913 67 0,'8'18'83'0,"-8"1"-3"16,-4 2-4-16,-12 3-1 16,-10 6-63-16,-7 6-7 15,-4 10 3-15,-5 7 1 16,-4 4 0-16,-4 3 1 0,-1 2-1 16,-2 0-1-16,-1-4-3 15,7-1 1-15,8-6-4 16,2-10-1-16,9-3-5 0,3-10-5 15,16 0-14-15,2-3-50 16,7-25-9-16,0 0-6 16,14 1-6-16,1-8 2 15</inkml:trace>
          <inkml:trace contextRef="#ctx0" brushRef="#br0" timeOffset="817.023">9727 1102 1 0,'0'0'91'0,"0"0"0"15,0 0-5-15,0 0-5 16,-11 0-2-16,-5 0-70 15,0 0-6-15,4 0-1 0,12 0 0 16,-15 2-1-16,15-2 0 16,0 0 0-16,0 0 0 15,0 0 0-15,0 0 0 16,0 0-1-16,0 0 0 16,-3-8 0-16,3 8-3 0,0 0-3 15,0-19-11-15,0 19-30 16,16-15-33-16,-16 15-5 15,23-13-5-15,-9 2-4 0</inkml:trace>
          <inkml:trace contextRef="#ctx0" brushRef="#br0" timeOffset="1335.3228">10351 1487 44 0,'-13'19'80'0,"-6"0"-1"16,-2-9-1-16,5-2-4 0,5-7-62 16,11-1-1-16,-12-10 0 15,13-9-2-15,11-1 0 16,0-4-6-16,3 0-11 0,-5 5-40 15,0-3-28-15,-8 3-6 16,-2 1-6-16,-6 2-2 16</inkml:trace>
        </inkml:traceGroup>
      </inkml:traceGroup>
    </inkml:traceGroup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09:30.97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62A43A7-E103-491B-B856-0FB58F468CAA}" emma:medium="tactile" emma:mode="ink">
          <msink:context xmlns:msink="http://schemas.microsoft.com/ink/2010/main" type="inkDrawing" rotatedBoundingBox="7250,16998 13642,16955 13643,17064 7251,17107" semanticType="underline" shapeName="Other">
            <msink:sourceLink direction="with" ref="{02B93CF5-7FB2-417A-8416-087D87029BE4}"/>
            <msink:sourceLink direction="with" ref="{C2E5E2EA-01EC-4D58-8D23-97BC4103D6B8}"/>
          </msink:context>
        </emma:interpretation>
      </emma:emma>
    </inkml:annotationXML>
    <inkml:trace contextRef="#ctx0" brushRef="#br0">0 107 5 0,'0'0'74'0,"0"0"-1"0,18 6-2 16,-9-9-2-16,11-2-47 15,4-4-18-15,8-5-2 16,13 3 1-16,6-3-1 0,12 2 1 16,5-3-1-16,10 8 0 15,8-6 1-15,10 7 1 16,14 2 0-16,11 3 0 16,9 2 0-16,17-1 0 0,17 2 1 15,17 2 0-15,9 2 0 16,22-4 1-16,4 5-1 15,20-4 1-15,9-1-1 16,14 2-1-16,5-2 0 0,14-2-3 16,3 1-1-16,-2 0-1 15,0 1-1-15,-11-8 0 16,-8 2-1-16,-14 2 1 0,-9-1 0 16,-20 0 0-16,-16-2-6 15,-11 4-12-15,-26 1-36 16,-5-2-20-16,-16 4-4 15,-18-4-5-15</inkml:trace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12:20.28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BB5E0E7-E9EB-47AC-8F22-D787B87788AB}" emma:medium="tactile" emma:mode="ink">
          <msink:context xmlns:msink="http://schemas.microsoft.com/ink/2010/main" type="writingRegion" rotatedBoundingBox="1238,1072 30403,409 30818,18650 1652,19314"/>
        </emma:interpretation>
      </emma:emma>
    </inkml:annotationXML>
    <inkml:traceGroup>
      <inkml:annotationXML>
        <emma:emma xmlns:emma="http://www.w3.org/2003/04/emma" version="1.0">
          <emma:interpretation id="{A8D9D1ED-A4B9-47BE-81D9-E679E433226F}" emma:medium="tactile" emma:mode="ink">
            <msink:context xmlns:msink="http://schemas.microsoft.com/ink/2010/main" type="paragraph" rotatedBoundingBox="2071,1198 8033,866 8108,2210 2146,25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B2F0D5-6309-4865-A4DF-23AEEFA96867}" emma:medium="tactile" emma:mode="ink">
              <msink:context xmlns:msink="http://schemas.microsoft.com/ink/2010/main" type="line" rotatedBoundingBox="2071,1198 8033,866 8108,2210 2146,2543">
                <msink:destinationLink direction="with" ref="{3E1EF2B6-88E0-434E-8D6C-EEE66EAC892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8F96A06-6FD7-412C-B382-0F9D6170C88B}" emma:medium="tactile" emma:mode="ink">
                <msink:context xmlns:msink="http://schemas.microsoft.com/ink/2010/main" type="inkWord" rotatedBoundingBox="2071,1198 8033,866 8108,2210 2146,2543"/>
              </emma:interpretation>
              <emma:one-of disjunction-type="recognition" id="oneOf0">
                <emma:interpretation id="interp0" emma:lang="en-IN" emma:confidence="0">
                  <emma:literal>Zoodle</emma:literal>
                </emma:interpretation>
                <emma:interpretation id="interp1" emma:lang="en-IN" emma:confidence="0">
                  <emma:literal>zero other</emma:literal>
                </emma:interpretation>
                <emma:interpretation id="interp2" emma:lang="en-IN" emma:confidence="0">
                  <emma:literal>Few other</emma:literal>
                </emma:interpretation>
                <emma:interpretation id="interp3" emma:lang="en-IN" emma:confidence="0">
                  <emma:literal>Recodes</emma:literal>
                </emma:interpretation>
                <emma:interpretation id="interp4" emma:lang="en-IN" emma:confidence="0">
                  <emma:literal>new other</emma:literal>
                </emma:interpretation>
              </emma:one-of>
            </emma:emma>
          </inkml:annotationXML>
          <inkml:trace contextRef="#ctx0" brushRef="#br0">67 50 35 0,'0'0'85'0,"-21"0"0"0,10-2-4 16,-1-7-5-16,12 9-43 15,-16-13-23-15,16 13-3 16,-7-13-1-16,7 13-2 0,0 0-2 16,16-10 0-16,7 8-1 15,9 1 0-15,12 2 0 16,13-1 2-16,8 0-1 15,16 0 2-15,10 2-1 0,7-2 0 16,3 0 0-16,4 0-1 16,-3 3 0-16,-2 0 0 15,-8 3 0-15,-9 1 0 16,-12 4 0-16,-8 5 0 0,-9 3-1 16,-14 4 1-16,-9 5-1 15,-11 6 0-15,-12 6 0 16,-8 4 0-16,-13 11-1 15,-14 0 0-15,-11 10 1 0,-11 6-2 16,-8 5 2-16,-11 0-1 16,-4 6-1-16,-7-1 0 15,-1-2 2-15,4-5-1 0,0-3 0 16,6-6 1-16,10-10-1 16,10-9-1-16,18-10 1 15,13-8 0-15,15-7-1 16,7-6 1-16,19-11-1 0,12-4 1 15,12-1-1-15,6-8-2 16,10-3-2-16,-1-4-4 16,8 2-10-16,-5 0-17 15,0-6-45-15,2 8-4 0,-6-3-5 16,1 2-3-16</inkml:trace>
          <inkml:trace contextRef="#ctx0" brushRef="#br0" timeOffset="954.5733">1647 987 54 0,'21'-20'77'16,"2"-3"0"-16,5-12-3 16,14 6-49-16,6-9-5 15,10-1-4-15,3-8-3 16,1 1-6-16,-3-4-4 0,-3 1 0 15,-10 0-2-15,-5 4-1 16,-15 8 1-16,-7 2 1 16,-15 5 1-16,-4 8 1 0,-3 10 1 15,-13 6-1-15,-4 4 0 16,-4 15-1-16,-5 10-1 16,-1 9 0-16,-3 10 0 15,0 11-2-15,1 10 1 16,-4 3-2-16,6 6 0 0,5-4 0 15,4 0 0-15,5-9 0 16,11-9 1-16,5-7 1 16,17-14 0-16,12-11 1 0,14-13 1 15,7-5 0-15,12-16 1 16,5-8 0-16,3-11-1 16,1-6-1-16,0-9 1 15,-8-2-1-15,-5-2 0 0,-13 1 0 16,-6 3 0-16,-12 2 0 15,-7 6 0-15,-6 4 0 16,-8 7-2-16,-3 5 1 16,-3 8-1-16,0 5-1 0,0 13-1 15,-1-17-1-15,1 17-1 16,0 0-1-16,0 0 0 16,1 18 0-16,4 3 0 15,1 8 0-15,-1 5 2 0,-1 8 1 16,-4 4 1-16,0 1 0 15,0-3 1-15,0-2 0 16,-3-6 0-16,2-6 1 16,1-8-1-16,3-9 0 0,9-6 1 15,11-6-2-15,9-5-3 16,4-11-1-16,7-8-4 16,5-2 2-16,-1-6-1 15,1-3 3-15,-5-5 1 0,-8 3 4 16,-8-1 3-16,-6 4 4 15,-6 4 3-15,-6 4 0 16,-2 6-1-16,-5 2-2 16,-2 17-2-16,0 0-2 0,0 0-2 15,-13 6-1-15,7 18 0 16,-8 6-1-16,6 9-1 16,3 0 1-16,-2 6 0 0,7-6 0 15,6-1 0-15,6-10 1 16,9-6-1-16,9-9 1 15,6-9 0-15,7-4 1 16,5-5 1-16,0-8 0 16,-2-4 2-16,1-2 1 0,-10-5 0 15,-2-1 1-15,-8-4 1 16,-14-1-1-16,-6 0-1 16,-7 0 0-16,-13 1-2 0,-9 0-2 15,-6 5-2-15,-3 6-2 16,-6 4-6-16,-4 1-15 15,3 7-55-15,8 3-3 0,7 3-6 16,7 0-5-16</inkml:trace>
          <inkml:trace contextRef="#ctx0" brushRef="#br0" timeOffset="1464.31">4283 335 59 0,'0'0'84'15,"-20"1"-4"-15,-10 12-3 16,-11 8-4-16,-8 10-60 0,-3 5-5 16,-7 11-3-16,-7 5-2 15,-2 2 0-15,4-1-2 16,9-5-3-16,9-6 1 15,19-9-1-15,11-12 0 16,16-21 0-16,28 7 0 0,15-18 1 16,16-12 0-16,3-9 2 15,8-5 1-15,-1-6 0 16,-3-6 0-16,-2-3 1 0,-13-7 1 16,-8-3 0-16,-9-6 0 15,-6-6 1-15,-3 1 0 16,-6-6-1-16,1 4 0 15,-9 4 1-15,1 5-3 0,-8 8 1 16,-3 10-1-16,-1 13-1 16,2 4 0-16,-8 15-1 15,6 16-1-15,-21 4-1 0,9 27 1 16,-4 16-1-16,-4 15 0 16,-3 15 1-16,0 12 1 15,2 5-2-15,2 1-1 16,8-4-4-16,6-8-6 0,9-13-12 15,2-9-25-15,12-18-29 16,21-17-6-16,-2-11-3 16,9-13 2-16</inkml:trace>
          <inkml:trace contextRef="#ctx0" brushRef="#br0" timeOffset="2230.189">4756 157 14 0,'17'-70'81'0,"1"2"4"0,-10 7-4 15,0 5-3-15,-5 8-46 16,-3 10-8-16,0 10-6 16,0 4-5-16,0 11-5 15,0 13-3-15,-12 0-2 0,2 25-2 16,-5 15-1-16,-2 14-1 16,-4 14 0-16,-8 13 0 15,0 11 0-15,-5 5 0 0,4-3 1 16,4-6-2-16,5-11 0 15,10-14 0-15,4-14 1 16,7-12 1-16,7-18 0 0,2-9 1 16,9-10 0-16,-4-10 0 15,7-11 1-15,-1-4 0 16,1-4 0-16,1-1-1 16,0 3-1-16,-1 4-1 0,-3 6 0 15,-3 9 0-15,2 8 1 16,-7 6-3-16,2 13 2 15,-3 3-1-15,6 4 1 16,-2-2 0-16,8 1 1 16,5-6 0-16,11-5 0 0,4-7 0 15,11-6 1-15,2-8 1 16,8-10 0-16,-5-3 1 16,1-5 1-16,-6-7 1 15,-10 1 0-15,-9-3-1 0,-8 0 0 16,-8 2 0-16,-12 2-1 15,-3 2-2-15,-2 10-1 16,-7 3-1-16,-8 9-1 0,-3 6 0 16,-5 7 0-16,-1 10-2 15,-3 5 1-15,1 1-1 16,4 3 1-16,5-3 1 16,4-3 0-16,12-2 1 0,1-8 1 15,9 2 2-15,10-5 0 16,5-1 1-16,4 2 0 15,2-1 0-15,-2 4 0 16,0 2-1-16,-4 0 1 0,3 2-1 16,1-1 1-16,6-4 0 15,3-4-1-15,11-6-1 16,14 0-1-16,0-12-4 16,6-1-2-16,-4-3-4 0,1 0-4 15,-16 4-2-15,-15 4 1 16,-18 7 1-16,-16 1-1 15,-24 18 4-15,-14 4 3 0,-13 7-1 16,-6 7-24-16,-5 8-37 16,-20 7-4-16,-14 3-4 15,-13 2-1-15</inkml:trace>
        </inkml:traceGroup>
      </inkml:traceGroup>
    </inkml:traceGroup>
    <inkml:traceGroup>
      <inkml:annotationXML>
        <emma:emma xmlns:emma="http://www.w3.org/2003/04/emma" version="1.0">
          <emma:interpretation id="{795B5FEF-6395-436B-B970-897C22DAB73C}" emma:medium="tactile" emma:mode="ink">
            <msink:context xmlns:msink="http://schemas.microsoft.com/ink/2010/main" type="paragraph" rotatedBoundingBox="2202,3428 19267,4034 19171,6736 2106,61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DA7CF81-C08A-4116-BFF5-675221ECB37C}" emma:medium="tactile" emma:mode="ink">
              <msink:context xmlns:msink="http://schemas.microsoft.com/ink/2010/main" type="inkBullet" rotatedBoundingBox="2166,4444 2381,4451 2375,4606 2161,4599"/>
            </emma:interpretation>
            <emma:one-of disjunction-type="recognition" id="oneOf1">
              <emma:interpretation id="interp5" emma:lang="en-IN" emma:confidence="0">
                <emma:literal>9</emma:literal>
              </emma:interpretation>
              <emma:interpretation id="interp6" emma:lang="en-IN" emma:confidence="0">
                <emma:literal>a</emma:literal>
              </emma:interpretation>
              <emma:interpretation id="interp7" emma:lang="en-IN" emma:confidence="0">
                <emma:literal>X</emma:literal>
              </emma:interpretation>
              <emma:interpretation id="interp8" emma:lang="en-IN" emma:confidence="0">
                <emma:literal>.</emma:literal>
              </emma:interpretation>
              <emma:interpretation id="interp9" emma:lang="en-IN" emma:confidence="0">
                <emma:literal>T</emma:literal>
              </emma:interpretation>
            </emma:one-of>
          </emma:emma>
        </inkml:annotationXML>
        <inkml:trace contextRef="#ctx0" brushRef="#br0" timeOffset="3212.4476">212 3345 7 0,'-8'15'66'15,"8"-15"0"-15,0 19-10 16,0-19-6-16,16 3-6 16,-16-3-7-16,27-12-7 0,-15-7-6 15,7 1-4-15,-6-3-8 16,-4-2-4-16,-3 2-3 16,-6 3-2-16,-7 6 0 0,-9 4 0 15,-7 6-1-15,-4 2-2 16,-2-2-4-16,-1 8-10 15,4 3-19-15,0 8-38 16,9-9-9-16,3-3-7 0,14-5-3 16</inkml:trace>
      </inkml:traceGroup>
      <inkml:traceGroup>
        <inkml:annotationXML>
          <emma:emma xmlns:emma="http://www.w3.org/2003/04/emma" version="1.0">
            <emma:interpretation id="{5894A28B-BC71-4887-9CD9-116C5F6F2A8B}" emma:medium="tactile" emma:mode="ink">
              <msink:context xmlns:msink="http://schemas.microsoft.com/ink/2010/main" type="line" rotatedBoundingBox="3269,3466 19267,4034 19171,6736 3173,6167"/>
            </emma:interpretation>
          </emma:emma>
        </inkml:annotationXML>
        <inkml:traceGroup>
          <inkml:annotationXML>
            <emma:emma xmlns:emma="http://www.w3.org/2003/04/emma" version="1.0">
              <emma:interpretation id="{9116C81B-A81E-4CAC-B29C-FB42BD1D60A5}" emma:medium="tactile" emma:mode="ink">
                <msink:context xmlns:msink="http://schemas.microsoft.com/ink/2010/main" type="inkWord" rotatedBoundingBox="3269,3466 11441,3756 11345,6457 3173,6167">
                  <msink:destinationLink direction="with" ref="{8576751B-023A-4BD4-AE8C-6646030F5BDE}"/>
                </msink:context>
              </emma:interpretation>
              <emma:one-of disjunction-type="recognition" id="oneOf2">
                <emma:interpretation id="interp10" emma:lang="en-IN" emma:confidence="0">
                  <emma:literal>Technology</emma:literal>
                </emma:interpretation>
                <emma:interpretation id="interp11" emma:lang="en-IN" emma:confidence="0">
                  <emma:literal>technology</emma:literal>
                </emma:interpretation>
                <emma:interpretation id="interp12" emma:lang="en-IN" emma:confidence="0">
                  <emma:literal>Techmwfy</emma:literal>
                </emma:interpretation>
                <emma:interpretation id="interp13" emma:lang="en-IN" emma:confidence="0">
                  <emma:literal>Techmwp</emma:literal>
                </emma:interpretation>
                <emma:interpretation id="interp14" emma:lang="en-IN" emma:confidence="0">
                  <emma:literal>Techmwfr</emma:literal>
                </emma:interpretation>
              </emma:one-of>
            </emma:emma>
          </inkml:annotationXML>
          <inkml:trace contextRef="#ctx0" brushRef="#br0" timeOffset="3544.8611">1176 2786 63 0,'0'0'83'0,"0"0"-3"0,15 1 0 15,-6-4-3-15,7-9-62 16,10 2-5-16,9-6 0 15,9-3 1-15,15-1-1 0,5-3-4 16,13 0-2-16,3 3-2 16,2 0-3-16,4 4-3 15,-6 1-3-15,-2 7-3 16,-10 1-4-16,-13 8-6 0,-6-1-13 16,-15 0-15-16,-3 13-22 15,-17 0-9-15,-5 4-4 16,-9-2 4-16</inkml:trace>
          <inkml:trace contextRef="#ctx0" brushRef="#br0" timeOffset="3756.3246">2066 2694 38 0,'-18'-8'59'16,"18"8"-15"-16,-15 0-14 0,15 0-3 16,-15 25 2-16,3 10-2 15,-1 0-7-15,-5 20-2 16,-7 9 1-16,-7 19 0 15,-2 9-2-15,-6 13-2 0,-2 11-5 16,-6 0-5-16,-2 6-4 16,3-7-2-16,2-6-9 15,6-12-10-15,4-19-28 16,18-6-26-16,-2-26-5 0,9-14-3 16</inkml:trace>
          <inkml:trace contextRef="#ctx0" brushRef="#br0" timeOffset="4172.5818">2215 3544 57 0,'40'-9'79'16,"3"-2"-3"-16,4-5-4 0,6-9-37 15,-1-3-18-15,7-2-6 16,4 3-4-16,0-6-6 16,-8 1-3-16,-4-4-1 15,-7 5-1-15,-12-1 1 0,-1 4 1 16,-20 2 0-16,-9 6 1 16,-3 5 3-16,-10 3 2 15,-10 9 1-15,-11 3 0 16,0 16 2-16,-6 10-1 15,-1 12 3-15,-5 7-1 0,-2 13 0 16,3 5-2-16,5 4 0 16,3-1 0-16,8-1-1 0,7-7 0 15,13-13 0-15,8-8-1 16,22-14 0-16,9-12-5 16,25-9-9-16,4-5-29 15,17-18-37-15,4-5-5 0,5-7-6 16,-5-1-4-16</inkml:trace>
          <inkml:trace contextRef="#ctx0" brushRef="#br0" timeOffset="4480.9302">3713 3256 30 0,'12'-22'76'0,"-7"4"0"15,-5 1-2-15,0-2-30 16,0 19-18-16,-22-17-8 0,0 15-4 16,-3 4-6-16,-13 11-2 15,-2 9-3-15,-10 10 0 16,-3 8 0-16,-4 6 2 16,4 9 0-16,-2 2-1 0,8 3 1 15,11-4 0-15,7-5-1 16,13-4 0-16,15-15-1 15,9-5-2-15,28-13-7 0,2-14-16 16,22-6-36-16,15-10-18 16,10-11-5-16,-1-7-6 15,5-5 0-15</inkml:trace>
          <inkml:trace contextRef="#ctx0" brushRef="#br0" timeOffset="4928.4726">4509 2670 36 0,'15'-38'84'16,"-4"12"-1"-16,-9 7-6 15,-2 8-4-15,0 11-50 0,0 0-8 16,-8 4-6-16,2 16-3 16,-1 10-4-16,-1 15-2 15,-7 14 0-15,2 17 1 16,-9 11-1-16,-2 11 0 0,-7 3 0 15,5 4 0-15,-4-4 1 16,7-9-1-16,5-11 0 16,5-14-1-16,4-14-2 15,9-18-1-15,3-12 0 0,12-14-1 16,7-9 1-16,-4-18 0 16,5-11 3-16,-5-8 1 15,8-7 2-15,-6-4 1 16,5-4 0-16,-3 3 0 0,-2 6-1 15,5 6 0-15,-2 7-1 16,0 10 0-16,-2 10 0 16,1 10 0-16,-2 6 0 0,-4 17 1 15,-1 2 0-15,-2 9-1 16,-2 0-1-16,2 5-5 16,-3-9-6-16,5 4-13 15,-6-8-25-15,2-4-26 16,3-5-6-16,7-11-4 0,-1-5 6 15</inkml:trace>
          <inkml:trace contextRef="#ctx0" brushRef="#br0" timeOffset="6623.2442">5178 3174 67 0,'17'-10'77'0,"-5"9"-4"16,2 1-1-16,-4 11-30 15,3 6-32-15,-6 2-2 16,6 11 0-16,-6 1 0 0,-6 12-3 16,-1-2-3-16,0 10-3 15,-4-4 0-15,-5-1-2 16,1-5-1-16,5-12-3 16,-1-3-2-16,4-12-1 0,0-14 1 15,14 0 3-15,4-19 2 16,4-8 2-16,2-5 3 15,4-10 5-15,8-4 1 16,-4-2 2-16,3 3 0 0,-3-1-2 16,-1 6 1-16,1 4-1 15,-3 7-2-15,-7 10 1 16,-4 9 1-16,-5 7-1 16,1 3-1-16,-6 13 0 0,-3 8-2 15,-2 4 0-15,-3 7-2 16,0 3-1-16,0-1-1 15,0 2-1-15,0-6-1 0,0-2-3 16,9-12-2-16,5-6-5 16,4-10-3-16,13-4 0 15,3-11-4-15,10-7 0 16,3-2 4-16,-2-7 6 0,2 4 5 16,-10-1 11-16,3 5 5 15,-13 1 6-15,-3 9 4 16,-13 1 1-16,-11 12-2 15,0 0-1-15,8 8-6 0,-8 13-4 16,-4 3-4-16,-3 7-2 16,1-2-2-16,4 2-1 15,2-4-1-15,1-7 1 16,14-6-1-16,9-8-1 0,8-6-3 16,14-9-6-16,1-9-5 15,2-4-4-15,2-5 3 16,-4-1 1-16,-4 0 1 0,-16-2 6 15,-8 1 5-15,-18 2 10 16,-4 5 7-16,-18 1 3 16,-7 5 1-16,-10 5-1 15,3 2-1-15,-5 5-6 0,1 4-1 16,8 0-5-16,6 0-3 16,7-3-1-16,18 3-1 15,-5-18 0-15,13 2 0 16,14-2 0-16,10-5 0 0,4-4 1 15,7-2 1-15,2-2 0 16,0-3 1-16,-4-2 1 16,0-5 0-16,-1 0 1 15,-7-4 0-15,5 0 0 0,-9-2 0 16,8 1 0-16,-4 3 0 16,2 2-2-16,-3 8 0 15,-2 6-1-15,2 8 0 16,-5 2-1-16,-1 8-1 0,-7 10 1 15,0 5 0-15,-3 17 1 16,1 12-1-16,-6 12 0 16,-1 15 1-16,-6 12-1 15,-4 11 2-15,-2 10-1 0,-10 3 0 16,1-1 0-16,-6-6 1 16,5-8 0-16,0-13 0 15,5-11 0-15,2-15 0 0,5-12 0 16,5-13 0-16,9-13 0 15,6-6 0-15,5-13-1 16,5-8-1-16,1-6 0 16,-1-4 0-16,1-6-1 15,0-1 1-15,-5 1 1 0,-2 5 1 16,-6 4 0-16,-6 9 2 16,1 4-1-16,-13 15 1 0,10 0 0 15,-8 10 0-15,-2 12-1 16,-2 8-2-16,-2 2 1 15,2 2-1-15,2-2 2 16,0-3-2-16,6-9 0 0,14-5 0 16,7-9 0-16,8-6 0 15,5-8 0-15,7-8 0 16,3-5 0-16,-2-4 0 0,-1-6 0 16,-8-3 0-16,-12-1 0 15,-6-2 1-15,-11 2 1 16,-10 2 1-16,-7 1 0 15,-11 6 1-15,-6 6-1 16,-5 7 0-16,-1 5-1 0,-2 7 0 16,-1 2-2-16,4 7 0 15,1 5-2-15,4 0 0 16,5-2-1-16,6 2 0 0,13-13 1 16,-1 17 0-16,13-13 0 15,12-3 0-15,9-1 1 16,14 1 1-16,8-2 0 15,4-4 0-15,10 0 0 0,-2-1 0 16,1 2 0-16,-5-2 0 16,3 0 0-16,-3-4 0 15,-4 0 0-15,1-3 1 0,-9-3-1 16,-3-3 1-16,-1-1 0 16,-8-3 0-16,-9 0 0 15,-8 2 1-15,-11-2-1 16,-7 3 1-16,-1 2-1 0,-8 4 0 15,-8 0 0-15,-5 4-1 16,-2 4 1-16,-3 1-1 16,-1 4 0-16,0 1-1 0,1 3 1 15,3 4-1-15,2 5 0 16,1 3 1-16,1 6-1 16,8 7 0-16,1 11 1 15,2 8-1-15,2 14 1 0,0 12 0 16,2 15-1-16,-2 14 1 15,2 11 0-15,-2 14-1 16,-1 10-4-16,-7 5-6 16,7 11-14-16,-6 10-30 15,-9-5-24-15,0 1-6 0,-6-7-5 16,-12-12-1-16</inkml:trace>
          <inkml:trace contextRef="#ctx0" brushRef="#br0" timeOffset="7208.7165">7784 5125 5 0,'-50'39'81'0,"-10"-26"4"16,5-13-4-16,4-26-5 15,-2-21-33-15,8-7-19 16,7-19-10-16,12-11-5 0,3-9-3 16,12-3-2-16,8-5 0 15,7-3-2-15,22-1-1 16,5-2-1-16,20 3 0 16,12-2 0-16,8 0-2 0,9 2-1 15,6 5-1-15,5 5 0 16,-5 11 0-16,2 9 1 15,-3 10 0-15,-9 11-1 16,1 13 3-16,-9 10 0 0,-1 11 2 16,-8 5 0-16,-2 13 0 15,-5 1 0-15,-7 12 0 16,-6 7 0-16,-8 6 0 0,-5 2 0 16,-2 4 0-16,-3-7 1 15,3-2-1-15,2-4 1 16,2-11 0-16,5-7-1 15,5-4 1-15,2-10-1 0,3-7-1 16,-7-3 0-16,2-4 0 16,-7-2 0-16,-6-2-1 15,-6 0 1-15,-6 1 0 16,-3 4 1-16,-9 2 1 0,0 3 0 16,-1 5-1-16,0 6 1 15,0 11-1-15,0 0 0 16,-4 21-1-16,-2 11 1 0,-2 11-2 15,0 16 1-15,-7 21 0 16,-1 14 0-16,-4 20 0 16,-6 12 0-16,-3 11-1 15,-1 8 1-15,2-1 0 16,3-2 0-16,4-8 0 0,9-12 0 16,8-21 0-16,6-17-1 15,17-19-2-15,5-18-1 16,13-19-5-16,-5-19-6 0,15-9-17 15,4-14-34-15,-2-20-14 16,4-5-5-16,-5-14 0 16</inkml:trace>
        </inkml:traceGroup>
        <inkml:traceGroup>
          <inkml:annotationXML>
            <emma:emma xmlns:emma="http://www.w3.org/2003/04/emma" version="1.0">
              <emma:interpretation id="{DCFB90C3-49DE-4FF2-881F-1CDC84350B70}" emma:medium="tactile" emma:mode="ink">
                <msink:context xmlns:msink="http://schemas.microsoft.com/ink/2010/main" type="inkWord" rotatedBoundingBox="12632,3994 19260,4230 19189,6235 12560,5999">
                  <msink:destinationLink direction="with" ref="{8576751B-023A-4BD4-AE8C-6646030F5BDE}"/>
                </msink:context>
              </emma:interpretation>
              <emma:one-of disjunction-type="recognition" id="oneOf3">
                <emma:interpretation id="interp15" emma:lang="en-IN" emma:confidence="0">
                  <emma:literal>company</emma:literal>
                </emma:interpretation>
                <emma:interpretation id="interp16" emma:lang="en-IN" emma:confidence="0">
                  <emma:literal>amps any</emma:literal>
                </emma:interpretation>
                <emma:interpretation id="interp17" emma:lang="en-IN" emma:confidence="0">
                  <emma:literal>Company</emma:literal>
                </emma:interpretation>
                <emma:interpretation id="interp18" emma:lang="en-IN" emma:confidence="0">
                  <emma:literal>amfpavy</emma:literal>
                </emma:interpretation>
                <emma:interpretation id="interp19" emma:lang="en-IN" emma:confidence="0">
                  <emma:literal>amfpany</emma:literal>
                </emma:interpretation>
              </emma:one-of>
            </emma:emma>
          </inkml:annotationXML>
          <inkml:trace contextRef="#ctx0" brushRef="#br0" timeOffset="8769.2187">11073 3014 5 0,'2'-18'89'0,"-2"18"1"0,-20-7-4 15,-2 5-7-15,-4 2 1 16,-33 5-69-16,24 1-6 16,4 12-2-16,-6 7 0 15,-1 14-2-15,-6 7-1 16,2 11 0-16,-3 5-2 0,1 6 0 15,7-2-1-15,3 1 0 16,13-6 0-16,11-8 0 16,10-13 0-16,13-10 2 15,17-12 0-15,13-13 0 0,7-5 2 16,11-14 1-16,4-7 0 16,1-10 2-16,-1-2 1 15,-9-6-1-15,-1-1 2 0,-12-1-1 16,-4 0 1-16,-10 0-1 15,-5 5-1-15,-4 4-1 16,-5 3-1-16,-3 10-3 16,-4 2-1-16,-8 17 0 0,0 0 1 15,8 13-1-15,-8 10 1 16,-8 11-1-16,3 3 0 16,0 2 1-16,2 2 0 15,3 0 1-15,5-5 0 0,14-8-1 16,8-4 1-16,10-12 1 15,9-5-2-15,6-7 1 16,0 0-1-16,1-10 0 16,-4-3 1-16,-7-5-1 0,-9-3 1 15,-10-2 0-15,-9-2 2 16,-12 2 0-16,-2 1 0 16,-6 1-1-16,-8 0 0 15,4 6-1-15,-1 1-1 0,3 0-1 16,5-1-1-16,3 3 0 15,9-5 0-15,12 3 0 16,7-2 1-16,3-1 0 16,3 4 2-16,4 5 0 0,0 5 2 15,0 5-1-15,-4 10 1 16,-5 9-1-16,-7 7 0 16,-1 6-1-16,-7 2 0 0,-5 5-2 15,-4-2 0-15,-5-2-1 16,0-2 0-16,-2-5 1 15,-4-7-1-15,2-4 2 16,3-6 2-16,1-13 1 0,0 0 2 16,8 0 0-16,3-6 2 15,4-11-1-15,1-6 0 16,5-4 0-16,-2-1-1 16,5-2-2-16,-1 0-1 0,5 6-1 15,3 2-1-15,-3 8-1 16,6 7-2-16,-6 5 1 15,0 5-1-15,0 11-1 0,-7 5 1 16,-2 6-1-16,-5 2 1 16,-5 2 1-16,-1 1 1 15,-3 1 1-15,1-5 1 16,-1-3 0-16,3-4 1 0,0-5 0 16,3-4 2-16,2-10 0 15,5 0 2-15,2-10 0 16,3-4 0-16,0-9 0 15,1 1-1-15,0-5 1 0,3 2-2 16,-1 2-1-16,-3-1-1 16,-1 8-1-16,-2 4 0 15,-1 7-2-15,-1 5 1 16,2 2 0-16,-6 13 0 0,1 3 0 16,-1 5-1-16,1 0 1 15,4 1-1-15,2-5 2 16,5 0-1-16,-1-9 0 0,10-5 0 15,3-5 0-15,5-9 0 16,-1-5 0-16,-1-5 0 16,-2-4 0-16,-2-6 0 15,-3-5 0-15,-6-2 2 0,-4-4-1 16,-3-5 2-16,-2-3-1 16,-1-4 1-16,-8-4-1 15,1 4 1-15,-3 2 1 0,-1 3-1 16,-3 6 2-16,0 5-2 15,-4 6 0-15,0 10-1 16,1 7-1-16,-1 13 0 16,0 0-1-16,-2 24 0 0,-3 11-1 15,-4 12 1-15,1 16-1 16,-4 14 2-16,-1 15 0 16,-4 11 1-16,0 7-1 15,0 4 0-15,1 4 1 16,-1 4-2-16,4-5 0 0,-2 0-1 15,2-10-1-15,-1-4-3 16,-2-3-1-16,-4-11-3 0,0-12-3 16,-4-10-2-16,-1-9-3 15,-2-13-4-15,3-10-11 16,2-7-28-16,-2-16-17 16,8-10-5-16,0-4 3 0</inkml:trace>
          <inkml:trace contextRef="#ctx0" brushRef="#br0" timeOffset="9070.4422">12832 4222 53 0,'-1'-83'78'16,"2"1"-2"-16,7-2-2 15,7 21-24-15,1-17-34 16,7-1-8-16,5 11-6 0,1 3 0 16,3 9-3-16,-2 3-1 15,1 11 0-15,-4 4 0 16,2 9 1-16,-2 8 1 15,0 4 2-15,-3 8 1 0,3 4 3 16,-2 7 1-16,2 7-2 16,-6 10 0-16,-2 6 1 15,-7 6-2-15,-10 7-2 16,-6-1-1-16,-18 7-1 16,-9-3 0-16,-14-4 0 0,-5 1 1 15,-10-11-1-15,-3-2-3 16,2-5-15-16,6 6-46 0,2-18-9 15,9-6-7-15,6-8-2 16</inkml:trace>
          <inkml:trace contextRef="#ctx0" brushRef="#br0" timeOffset="10579.6667">14297 3316 12 0,'41'2'79'16,"-13"2"4"-16,-11-3-2 16,-9-19-25-16,-8 18-27 15,-5 3-4-15,-13 5-1 0,-3 3-9 16,-8-1-7-16,-6 7-5 15,-8 2-2-15,-5 2 0 16,-2 3 0-16,4 1-1 16,2 0-1-16,5-1 0 0,11-1 0 15,9-3-1-15,13-7 1 16,6 0-1-16,10-8 2 16,13-2-2-16,5-3 2 15,4 0-1-15,7-6 1 0,-4-6 1 16,3-2 0-16,-5-2 0 15,1 4 1-15,-5-2 1 16,-1 3 0-16,-7 4 1 16,-4 5 0-16,-1 2-1 0,1 10 0 15,-3 4-1-15,-3 5-1 16,-2 5-1-16,0 3 1 16,2-3-2-16,0 5 1 15,4-7 0-15,3 0-1 0,6-3 1 16,10-4 0-16,8-5-1 15,3-4-1-15,7-2 2 16,6-4-1-16,-2-7 1 16,2-5 1-16,-3-2 2 0,1-5 1 15,-2-4-1-15,-3 1 2 16,-4-1-1-16,1 1 0 16,-1 6-2-16,0 4 1 15,-1 3-3-15,-9 6 1 0,-1 3-2 16,-8 9 0-16,2 11 0 15,-10 6-1-15,-4 5 2 16,-6 3-2-16,-5 2 0 0,-4 0 1 16,5-1 1-16,-5-4 0 15,4-7 0-15,3-5 1 16,-8-19 0-16,23 10 1 16,-3-10 0-16,3-10 1 0,1-5 1 15,3-7-1-15,-1 0 0 16,0-5 1-16,5 0-2 15,3 1 1-15,2-6-1 16,-1 0-2-16,5-3 1 0,0 5-2 16,3 1 1-16,-3 5-2 15,1 4 1-15,-9 5 0 16,-1 7 0-16,-6 7 0 16,-5 6 0-16,-5 8 0 0,-3 6 1 15,-5 5-1-15,-5 2 1 16,1 0 0-16,-3-1 0 15,0-1 0-15,0-1 0 0,0-5-1 16,0-6-1-16,0-12-4 16,19 7-5-16,-19-7-4 15,29-1-6-15,-7-11-3 16,1 3-2-16,1-6 1 0,0 5 3 16,1-3 8-16,-2 0 10 15,1 2 8-15,-4-4 9 16,0 7 7-16,-7-7 1 0,1 3 1 15,-3-7-1-15,1 4-5 16,-5-2-4-16,-1-2-5 16,-1 4-3-16,-5 3-2 15,0 12-2-15,0-15 0 0,0 15-1 16,-13 10 1-16,8 9-1 16,2-2 1-16,3 6-1 15,6 4 2-15,9-4-2 16,6-3 0-16,11-4-1 0,6-6 0 15,5-3 1-15,4-6-1 16,-2-1 1-16,-1-6 0 16,-3-6 3-16,-8 0 0 15,-1-3 1-15,-6 2-1 0,-3-5 1 16,-3 3 0-16,-3-4-1 16,1-4 1-16,-5 2-2 15,2-5 1-15,-1 1 0 0,-4 0 0 16,-3 1 0-16,1 0-1 15,-4 5 1-15,0 5-1 16,-4 14 1-16,1-16-1 16,-1 16 1-16,-3 9 0 15,-6 21 0-15,-9 17 0 0,-8 14 2 16,-11 19-1-16,-5 19 0 16,-11 12 0-16,1 18-1 15,-4 1-1-15,1 4-4 16,4-5-6-16,12 0-10 0,4-9-9 15,14-10-4-15,8-9-1 16,13-17 2-16,11-13 3 16,20-17 2-16,15-11 1 0,7-20 9 15,14-14 8-15,2-11 7 16,7-16 1-16,-12-8 2 16,5-3 8-16,-22-4 5 0,-11 3 6 15,-9 0 1-15,-14 9-2 16,-3 4-7-16,-10 5-22 15,0 12-49-15,-10-19-11 16,10 19-9-16,-5-15-6 0</inkml:trace>
          <inkml:trace contextRef="#ctx0" brushRef="#br0" timeOffset="1.58447E6">13299 3469 4 0,'0'0'43'16,"-15"-13"-6"-16,15 13-3 15,-11-10-5-15,11 10-4 16,-8-12-3-16,8 12-4 0,-8-13 0 16,8 13 0-16,-7-15 0 15,7 15-3-15,-1-15-1 16,1 15-1-16,0-16-1 0,0 16 0 16,9-21-2-16,-9 21-3 15,18-19-1-15,-5 7 0 16,1 2-1-16,3 2 0 15,6-1-2-15,-3 2-1 16,5 1-1-16,-1 2 1 0,2 0-1 16,-3 2-1-16,-2 2 0 15,-2 1 0-15,-3 2 0 16,-3 4-1-16,-13-7 1 0,18 16 0 16,-18-16 1-16,13 23 0 15,-6-10 2-15,0-1-1 16,-2 0 0-16,-2 1 1 15,3-1 0-15,0 0 0 0,1 1 0 16,-7-13 0-16,10 19 0 16,-10-19-1-16,11 20 0 15,-7-8 0-15,-3 1-1 0,-1 1-1 16,0 1 2-16,-4 5-2 16,-6-2 2-16,-1 3 0 15,-7 1 0-15,0-1 0 16,-8 3 0-16,-3-2-1 15,-5 1-5-15,-5 2-13 0,0 0-57 16,-6-4-3-16,-3-2-8 16,-10-10-3-16</inkml:trace>
        </inkml:traceGroup>
      </inkml:traceGroup>
    </inkml:traceGroup>
    <inkml:traceGroup>
      <inkml:annotationXML>
        <emma:emma xmlns:emma="http://www.w3.org/2003/04/emma" version="1.0">
          <emma:interpretation id="{E3725287-A38E-4F24-831A-0034C6B38437}" emma:medium="tactile" emma:mode="ink">
            <msink:context xmlns:msink="http://schemas.microsoft.com/ink/2010/main" type="paragraph" rotatedBoundingBox="6450,6740 19769,5811 19938,8232 6619,916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18AE306-B60B-4F25-8123-C22B5837A587}" emma:medium="tactile" emma:mode="ink">
              <msink:context xmlns:msink="http://schemas.microsoft.com/ink/2010/main" type="inkBullet" rotatedBoundingBox="6468,6991 7322,6931 7325,6962 6470,7022"/>
            </emma:interpretation>
            <emma:one-of disjunction-type="recognition" id="oneOf4">
              <emma:interpretation id="interp20" emma:lang="en-IN" emma:confidence="0">
                <emma:literal>-</emma:literal>
              </emma:interpretation>
            </emma:one-of>
          </emma:emma>
        </inkml:annotationXML>
        <inkml:trace contextRef="#ctx0" brushRef="#br0" timeOffset="328591.999">18083 7297 45 0,'0'0'87'0,"0"0"-4"16,0 0-4-16,0 0-2 16,0 0-45-16,0 0-26 15,0 0-2-15,0 0 0 0,0 0-2 16,0 0 0-16,0 0 0 15,0 0 0-15,0 0 0 16,0 0 0-16,1 22 0 16,-1-7 0-16,-1 3-1 0,-3 4 1 15,1-2 0-15,2 1 0 16,1-2 1-16,0 0-1 16,2-7 0-16,-2-12 1 0,24 16 0 15,-4-16-1-15,2 0 0 16,1-5 1-16,4-6-1 15,-1-3 0-15,-1-3 0 16,-4 0 1-16,-6 2 0 16,-3-4 0-16,-7 6 0 0,-2 0 0 15,-3 13 0-15,-6-13-1 16,6 13-1-16,-21 0 0 16,12 3 0-16,-9 4-1 0,3-1-1 15,2 2-1-15,0-2-1 16,13-6-4-16,-20 12-6 15,20-12-14-15,-7 20-47 16,7-20-10-16,1 13-6 0,-1-13-4 16,15 9 1-16</inkml:trace>
      </inkml:traceGroup>
      <inkml:traceGroup>
        <inkml:annotationXML>
          <emma:emma xmlns:emma="http://www.w3.org/2003/04/emma" version="1.0">
            <emma:interpretation id="{260B99C0-F6C4-47A5-8194-3CC76F9D3EE3}" emma:medium="tactile" emma:mode="ink">
              <msink:context xmlns:msink="http://schemas.microsoft.com/ink/2010/main" type="line" rotatedBoundingBox="8260,6614 19769,5811 19938,8232 8429,9035"/>
            </emma:interpretation>
          </emma:emma>
        </inkml:annotationXML>
        <inkml:traceGroup>
          <inkml:annotationXML>
            <emma:emma xmlns:emma="http://www.w3.org/2003/04/emma" version="1.0">
              <emma:interpretation id="{01FB6614-BD4D-40CA-B2F2-37A7A1FA3E1E}" emma:medium="tactile" emma:mode="ink">
                <msink:context xmlns:msink="http://schemas.microsoft.com/ink/2010/main" type="inkWord" rotatedBoundingBox="8310,6553 12705,6498 12734,8803 8339,8858"/>
              </emma:interpretation>
              <emma:one-of disjunction-type="recognition" id="oneOf5">
                <emma:interpretation id="interp21" emma:lang="en-IN" emma:confidence="0">
                  <emma:literal>offering</emma:literal>
                </emma:interpretation>
                <emma:interpretation id="interp22" emma:lang="en-IN" emma:confidence="0">
                  <emma:literal>offlay</emma:literal>
                </emma:interpretation>
                <emma:interpretation id="interp23" emma:lang="en-IN" emma:confidence="0">
                  <emma:literal>offing</emma:literal>
                </emma:interpretation>
                <emma:interpretation id="interp24" emma:lang="en-IN" emma:confidence="0">
                  <emma:literal>offuy</emma:literal>
                </emma:interpretation>
                <emma:interpretation id="interp25" emma:lang="en-IN" emma:confidence="0">
                  <emma:literal>offmy</emma:literal>
                </emma:interpretation>
              </emma:one-of>
            </emma:emma>
          </inkml:annotationXML>
          <inkml:trace contextRef="#ctx0" brushRef="#br0" timeOffset="328970.4255">18711 7207 0 0,'17'-17'87'0,"-17"17"2"16,10-15-2-16,-10 15-8 0,0 0 0 15,36-15-71-15,-36 15-2 16,0 0-1-16,-6 18-2 16,2 2-2-16,-4 8 0 15,-4 7-1-15,2 10 1 0,-6 10-1 16,1 4 1-16,-3 7-1 16,-5 5 1-16,-4 0-1 15,3-2-1-15,-3-6-2 16,0-2-3-16,2-8-4 0,1-10-2 15,4-10-6-15,7-9-15 16,3-3-31-16,0-16-17 16,10-5-5-16,-20-6 2 15</inkml:trace>
          <inkml:trace contextRef="#ctx0" brushRef="#br0" timeOffset="329580.1385">18575 7256 61 0,'22'-11'87'0,"-1"3"-2"0,-8-2-4 16,0-2-3-16,-2 12-60 15,-11 0-8-15,24-17-1 16,-8 12-3-16,4 3-2 0,5 4-1 16,-3 0-1-16,3 8 0 15,-1 6-1-15,0 6 1 16,-1 5-2-16,-3 9 2 16,-4 5-1-16,-3 6 1 0,2 1-1 15,-4 6 2-15,2 0-1 16,-1 0 0-16,7-2 1 15,1-3-1-15,4-5 0 16,2-6 0-16,-1-3-1 0,5-6 0 16,-4-6 0-16,-3-5-1 15,-1-5 1-15,-5-2 0 16,-5-5 0-16,0-3 0 0,-12-3 1 16,18-5-1-16,-18 5 1 15,16-26 0-15,-4 5-1 16,-3-5 0-16,6-13 0 15,-4-1 0-15,3-10 0 16,3-9-1-16,-4-5 0 0,4-10 0 16,5-2 1-16,-3-4-1 15,3 3 1-15,1 0-2 16,-3 10 0-16,2 9 0 0,-5 11-2 16,-2 8-3-16,-3 14-6 15,-1 4-7-15,-11 21-19 16,12 3-39-16,-12-3-8 0,7 27-6 15,-7-5-5-15</inkml:trace>
          <inkml:trace contextRef="#ctx0" brushRef="#br0" timeOffset="330626.7359">19602 7482 28 0,'6'21'82'0,"3"-3"-1"16,-1-6 0-16,6-5-5 16,-31-4-53-16,36-3-7 15,10 0-1-15,6-7-4 16,1-2-5-16,4-7-1 0,-3 1-3 16,-1-3 0-16,-3 0 0 15,0-3 0-15,-9 1 2 16,-2 0 0-16,-8-2 1 0,1 4 0 15,-9-3 0-15,1 3 0 16,-2 3 0-16,-5 0-2 16,0 15 0-16,0-17-1 15,0 17 0-15,-17-3-1 0,5 8 0 16,-1 11-1-16,-6 9 0 16,-1 6 0-16,-3 11 1 15,-1 4-1-15,0 7 0 16,-1 2 0-16,3-3 0 0,2-3 0 15,2-4 1-15,3-8-1 16,11-5 1-16,3-7-1 16,1-4 1-16,9-9 0 0,9-3-1 15,5-7 1 1,1-2-1-16,5-4 1 0,2-7-1 16,3-4 0-16,-4-6 0 15,5-2 0-15,-4-4 0 0,-1-2 0 16,3-6 1-16,-5 2-1 15,-2-3 1-15,-2 1 0 16,-4 1 0-16,-4 4-1 16,-2 0 0-16,-1 9 1 0,-4 3-1 15,-5 5 0-15,-4 13-1 16,0 0 1-16,0 0-1 16,0 0 0-16,3 17 1 0,-3 5-1 15,-7 7 1-15,-2 4-1 16,-2 0 1-16,6 5 0 15,-2-5 0-15,3-3-1 16,4-5 1-16,5-5 0 0,4-6 1 16,5-4-1-16,1-6 0 15,2-4 1-15,6 0-1 16,-1-2 0-16,2-10 1 16,1-1-1-16,-1-3 1 0,2-3-1 15,1-1 1-15,-2-1-1 16,-2 2 0-16,-2 2 0 15,0 1 0-15,-7 4 0 16,-14 12-1-16,20-14 1 0,-20 14-1 16,14 0 1-16,-14 0 0 15,5 20-1-15,-2-3 1 16,2 2-1-16,-2 3 1 16,1 0 0-16,-1-2 0 0,5-2 0 15,4-3 1-15,0-5-1 16,3-4 1-16,5-6-1 15,0 0 0-15,-1-5 0 16,1-4 1-16,-2-2-1 0,4-3 0 16,-6-2 1-16,-3-2-1 15,2-4 2-15,-7-2-1 16,3-4 0-16,-3-2 0 16,-7-4 0-16,1-1 0 15,-2-2 0-15,-3 3 0 0,-6 0 0 16,-5 4 0-16,3 3 0 15,-2 7-2-15,4 2-2 16,9 18-4-16,-18-17-5 0,18 17-8 16,0 0-13-16,-6 7-31 15,8 11-21-15,4 4-6 16,-4 6-4-16,5 3 6 16</inkml:trace>
        </inkml:traceGroup>
        <inkml:traceGroup>
          <inkml:annotationXML>
            <emma:emma xmlns:emma="http://www.w3.org/2003/04/emma" version="1.0">
              <emma:interpretation id="{5366F9D8-4D20-4BCA-9764-F1F141F6CC1C}" emma:medium="tactile" emma:mode="ink">
                <msink:context xmlns:msink="http://schemas.microsoft.com/ink/2010/main" type="inkWord" rotatedBoundingBox="12281,7826 14198,6134 14951,6987 13034,8679"/>
              </emma:interpretation>
              <emma:one-of disjunction-type="recognition" id="oneOf6">
                <emma:interpretation id="interp26" emma:lang="en-IN" emma:confidence="0">
                  <emma:literal>for</emma:literal>
                </emma:interpretation>
                <emma:interpretation id="interp27" emma:lang="en-IN" emma:confidence="0">
                  <emma:literal>for.</emma:literal>
                </emma:interpretation>
                <emma:interpretation id="interp28" emma:lang="en-IN" emma:confidence="0">
                  <emma:literal>fun.</emma:literal>
                </emma:interpretation>
                <emma:interpretation id="interp29" emma:lang="en-IN" emma:confidence="0">
                  <emma:literal>fin.</emma:literal>
                </emma:interpretation>
                <emma:interpretation id="interp30" emma:lang="en-IN" emma:confidence="0">
                  <emma:literal>Fr.</emma:literal>
                </emma:interpretation>
              </emma:one-of>
            </emma:emma>
          </inkml:annotationXML>
          <inkml:trace contextRef="#ctx0" brushRef="#br0" timeOffset="332479.9526">21315 7360 0 0,'31'-5'85'16,"-1"0"1"-16,-1 5-4 0,2-3-5 15,-5 3-2-15,8 4-70 16,-14 7-3-16,1 7 0 16,-4 6 0-16,-8 10-1 15,-2 4 0-15,-7 7-1 0,-1 2 1 16,-11 5 0-16,-7-1 0 16,2-7 1-16,2-4 0 15,-3-10 3-15,4-5 0 0,4-10 0 16,10-15 1-16,0 0-1 15,0 0-1-15,20-13 1 16,-2-6-2-16,2-4-2 16,4-8 1-16,8 0-1 15,-1-4 0-15,1-3-1 0,4 3 1 16,-2-1-1-16,3 2 1 16,-2 3-1-16,2 3 0 15,-7 8 0-15,1 3 0 0,-5 8 0 16,-4 4 0-16,-4 5-1 15,-2 9 1-15,-3 10 0 16,-5 4 0-16,-4 6 0 16,-4 1 0-16,0 5 0 0,0 1 0 15,-4-3 0-15,-6-3 0 16,2-5 0-16,2-2 1 16,-2-6-1-16,3-6 0 15,5-11 1-15,0 0 0 0,0 0 0 16,0 0 0-16,13-14 0 15,1-3 0-15,3-8 0 16,6-3-1-16,4-4 0 16,5-5 1-16,0 0 0 0,4 0-1 15,-1-1 0-15,4 5 0 16,-1 3 0-16,-1 7 0 16,-5 5-1-16,2 10 1 0,-5 8 0 15,-5 4-1-15,-3 14 1 16,-12 7 0-16,-1 10-1 15,-4 4 2-15,-4 2-1 0,-5 2 0 16,-1-1-1-16,4-3 1 16,-1-5 0-16,3-6 1 15,9-6-2-15,9-5 1 16,6-8-1-16,8-5 1 0,7-4-2 16,5-4 1-16,3-7 1 15,1-7-1-15,2-2 0 16,1-7 1-16,0-5 0 15,3-4 0-15,-7-5 1 0,3-3-1 16,-4-2 0-16,-2 0 0 16,-6 4 0-16,-1 1 0 15,-8 6 1-15,-5 6-1 16,-8 4 0-16,-10 9 0 0,-6 16 0 16,-5-13 0-16,-12 13 0 15,-7 13-1-15,-5 7 1 16,-10 9-1-16,-3 7 1 0,-5 7-1 15,-3 5 1-15,3-1 0 16,4-2-1-16,8-4 1 16,7-7 0-16,9-6 0 15,9-6 0-15,10-9 1 0,0-13 0 16,16 8 0-16,3-8-1 16,2-2 1-16,-1-7 0 15,6-1-1-15,-1-3 1 16,-1-2-1-16,2-2 1 0,-1 1-1 15,-1-1 0-15,0 4 0 16,-2 1 0-16,-3 2 0 16,-5 7-1-16,-2 3 0 15,-12 0 0-15,19 12 1 0,-15 2 0 16,-2 3-1-16,-1 0 1 16,2 2 0-16,-2-1 0 15,4-3 0-15,-5-15 1 16,20 17-1-16,-2-15 0 0,5-2 1 15,3-5-1-15,1-4 1 16,5-6-1-16,-1-4 1 16,-4-2-1-16,0-5 1 0,-3-2-1 15,0-4 1-15,0 0 0 16,-1-2-1-16,-4 1 0 16,0 0 1-16,-5 0-1 0,3 5 0 15,-4 4 1-15,-5 4-1 16,-4 2 0-16,-3 7-1 15,-1 11 1-15,0 0-1 16,0 0 0-16,-2 8 0 16,-5 13 0-16,-4 2-1 0,7 4 1 15,-1 8-1-15,4-4 1 16,1 2 0-16,0-3-1 16,6-4 1-16,6-1 0 0,-1-2-1 15,1-4 2-15,-1-2-1 16,-6 2 1-16,2-6 0 15,-2 1 0-15,-3 0 0 16,-2-14 1-16,1 20 0 0,-1-20 0 16,7 14 0-16,-7-14 1 15,25 2-1-15,-3-2 0 16,3-4-2-16,5-4 0 16,-1-3-2-16,1-2 0 0,-4-4-1 15,1-1 0-15,-4-3-1 16,-3-3 0-16,-3-1 1 15,2-3-2-15,-1-3-1 0,0-3 0 16,7 0-1-16,-3-3 1 16,4-1 1-16,-1 0-1 15,5 0 2-15,-6 1 3 16,-4-1 1-16,-1 3 2 16,-2-1 2-16,-2 5 2 0,-4 0 0 15,-3 5 1-15,0 0 1 16,-3 5 0-16,-3 5 1 15,-1 3-2-15,-1 13-1 0,0-15-1 16,0 15 0-16,0 0-1 16,-4 20-1-16,0 4 0 15,-4 8-1-15,2 9 0 16,-2 9 0-16,-5 9 0 0,2 4-1 16,-5 5 0-16,0-1 0 15,4-2-2-15,-3-7-1 16,7-6-2-16,2-8-5 15,3-7-7-15,0-14-12 0,3-7-19 16,0-16-14-16,7 14-6 16,-7-14-2-16,0 0 3 15,12-14 7-15</inkml:trace>
          <inkml:trace contextRef="#ctx0" brushRef="#br0" timeOffset="332906.4147">24189 7391 14 0,'20'-35'39'15,"0"-2"3"-15,1 4 6 0,4 4-5 16,-3 5-6-16,1 4-6 16,1 6-6-16,-1 6-5 15,-4 4-5-15,1 4-4 0,-3 0-3 16,-5 8-2-16,1 2 0 16,-8 6-1-16,-4 4-1 15,-1 1 1-15,-5 3 1 0,-10-1 0 16,0-1 0-16,-6 4 1 15,-2-6-1-15,0-3 0 16,-1-5-1-16,5-1 1 16,2-5-1-16,6-1-1 15,11-5-1-15,-17 0-1 0,17 0 0 16,0 0-1-16,0 0 0 16,0-11 0-16,0 11-1 15,0 0 1-15,0 0-1 0,0 0 1 16,9 6 0-16,-9-6-1 15,3 25 1-15,0-8 0 16,1 3 0-16,1 0 1 16,6 0-1-16,-1 1 0 0,7-2 1 15,3-2-2-15,2-2-3 16,4-2-5-16,-5-8-16 16,2-3-52-16,7 4-5 15,-4-6-5-15,3 0-6 0</inkml:trace>
          <inkml:trace contextRef="#ctx0" brushRef="#br0" timeOffset="333822.4782">24647 7425 19 0,'-10'0'80'16,"-5"0"0"-16,15 0-4 15,0 0-5-15,-4-21-38 16,4 21-29-16,20-10-2 0,0 5 0 16,3-1 0-16,4 0 0 15,2-1-1-15,1-2 0 16,2 0 0-16,0-2 0 0,-2 1 1 16,4-2 0-16,-7-2 3 15,0 1-2-15,-4 1 1 16,-3-1 0-16,-1 0 0 15,-9 0 1-15,-10 13-2 0,14-20 0 16,-14 20-1-16,0-17 0 16,0 17-1-16,-23-8 1 15,3 8-1-15,-3 2 0 16,-2 5 1-16,-6 7-1 0,-4 3 1 16,0 3 0-16,2 4 0 15,-1 4 0-15,7 2-1 16,3-2 0-16,7 0 0 0,3-1 1 15,13-3 1-15,2-1-2 16,15-3 1-16,8-3 0 16,5-3 0-16,10-5 0 15,3-2-1-15,5 1-1 16,3-8-4-16,1 0-2 0,-1-5-4 16,-2-4-3-16,1-1-2 15,-4-3-4-15,-1-1 3 16,-4-2 0-16,-5-6 2 0,-5 0 4 15,-1-8 2-15,-6-2 5 16,-6-7 2-16,-1-2 2 16,-5-4 1-16,-2-5 0 15,-2 2 3-15,-3-6 0 0,-4 4 3 16,0 1 0-16,0 4 3 16,-1 4 3-16,-3 4 0 15,2 9-1-15,-2 3 1 0,3 8-2 16,0 1-2-16,1 16-2 15,-2-15-2-15,2 15-2 16,0 0-1-16,0 0 0 16,0 19-3-16,0 1 1 0,0 5 0 15,0 5 0-15,2 8-1 16,-1 2 1-16,2 5-1 16,-3 5 0-16,1 3 0 15,0 4 0-15,2 1 0 0,1-2 1 16,0-1-1-16,6-1 0 15,-2-7 1-15,2-6 0 16,1-7 0-16,4-3-1 0,-2-11 1 16,3-5 0-16,-2-5 0 15,-2-4 0-15,4-4 0 16,-3-2-2-16,2-5-1 16,-6-5-2-16,8-2-4 0,-7-6-2 15,4 0-4-15,-4-5-8 16,2-3-23-16,-1 5-33 15,-4-7-5-15,-3-1-6 16,-4-1 2-16</inkml:trace>
        </inkml:traceGroup>
        <inkml:traceGroup>
          <inkml:annotationXML>
            <emma:emma xmlns:emma="http://www.w3.org/2003/04/emma" version="1.0">
              <emma:interpretation id="{0F0CFF35-5118-4AF3-A2AF-0EEDA251F6E4}" emma:medium="tactile" emma:mode="ink">
                <msink:context xmlns:msink="http://schemas.microsoft.com/ink/2010/main" type="inkWord" rotatedBoundingBox="15490,6662 19807,6361 19846,6920 15529,7221"/>
              </emma:interpretation>
              <emma:one-of disjunction-type="recognition" id="oneOf7">
                <emma:interpretation id="interp31" emma:lang="en-IN" emma:confidence="0">
                  <emma:literal>services</emma:literal>
                </emma:interpretation>
                <emma:interpretation id="interp32" emma:lang="en-IN" emma:confidence="0">
                  <emma:literal>survives</emma:literal>
                </emma:interpretation>
                <emma:interpretation id="interp33" emma:lang="en-IN" emma:confidence="0">
                  <emma:literal>savvies</emma:literal>
                </emma:interpretation>
                <emma:interpretation id="interp34" emma:lang="en-IN" emma:confidence="0">
                  <emma:literal>ravines</emma:literal>
                </emma:interpretation>
                <emma:interpretation id="interp35" emma:lang="en-IN" emma:confidence="0">
                  <emma:literal>services'</emma:literal>
                </emma:interpretation>
              </emma:one-of>
            </emma:emma>
          </inkml:annotationXML>
          <inkml:trace contextRef="#ctx0" brushRef="#br0" timeOffset="334141.0313">25402 7130 40 0,'-27'-13'88'0,"7"1"-2"16,8 0-3-16,7-2-4 15,5 0-49-15,15-1-13 0,10 4-5 16,14-2-4-16,8 0-3 16,3 3 0-16,3 0-3 15,2 2 1-15,1 2-1 16,-5-1-1-16,-4 3 0 0,-2-1 0 16,-12-1 0-16,-1 3 1 15,-4-1 0-15,-3 0 0 16,-8 0 0-16,-4 2 0 15,3 0 0-15,-16 2 0 0,17-6-2 16,-17 6-2-16,10-3-3 16,-10 3-4-16,0 0-4 15,0 0-7-15,0 0-15 0,0 0-26 16,-9-6-21-16,9 6-7 16,-22 8 0-16</inkml:trace>
          <inkml:trace contextRef="#ctx0" brushRef="#br0" timeOffset="13258.2086">4395 5769 29 0,'0'13'81'0,"0"-13"-1"15,23 12-2-15,4-12-4 16,13 0-41-16,10-7-23 16,21 0-5-16,8-4-3 15,24 3-14-15,10 6-57 0,4-12-6 16,2-2-6-16,-7-3-4 16</inkml:trace>
          <inkml:trace contextRef="#ctx0" brushRef="#br0" timeOffset="15254.7021">7086 5687 67 0,'-33'14'86'0,"1"0"-2"0,-13-4-5 16,0 1-2-16,-2 4-63 16,-4 0-6-16,0 13-1 15,-5 3-3-15,-1 8-1 0,0 4-2 16,-5 10-1-16,-4 5-2 15,7-1 0-15,2-1-1 16,10-8-2-16,12-4 1 16,9-13 0-16,14-7 0 0,12-24 2 15,22 6 1-15,15-14 0 16,9-12 1-16,5-5 2 16,4-4-1-16,3-4 1 15,-3-5 0-15,-6 2-1 0,-6 0-1 16,-5-1 1-16,-8 2 0 15,-7 1-1-15,-1-2 1 16,-9 5-1-16,-5 0-1 16,-2 2 0-16,-5 3 1 0,-1-2-1 15,-3 1 1-15,2-3-1 16,1-2 0-16,8-1 0 16,9-7 0-16,9 2 1 0,6-4-2 15,10 2 1-15,3 0 1 16,1 8-1-16,-1 3 0 15,-3 4 0-15,-1 4 1 16,-4 8-1-16,-7 5 1 0,-5 5 0 16,-4 3-1-16,-8 8 1 15,-2 11 0-15,-7 13 0 16,-4 14 1-16,-6 16-1 16,-12 13 2-16,-7 17 0 0,-8 13-1 15,-9 14 1-15,-7 14-1 16,-11 6 0-16,-3 5 0 15,-7 0 0-15,-2 1-1 0,1-10-1 16,5-3 0-16,7-16-1 16,11-20 0-16,17-17-1 15,11-18 1-15,20-24 0 16,6-18 1-16,27-19-1 0,4-12 0 16,15-18 0-16,6-13-1 15,-2-12 1-15,5-4-2 16,-12-7 1-16,0-6 0 0,-13 1 1 15,-4 1 1-15,-17 3 0 16,-6 8 2-16,-9 4 0 16,0 12-1-16,-15 8 1 15,-1 10 1-15,-5 8-2 16,-1 8 2-16,2 4-2 0,2-1 1 16,6 4-1-16,12 2 0 15,0-18 0-15,10 0 0 16,24-6 1-16,3-10-1 0,16-3 1 15,8-6-1-15,4-5 2 16,3-7-2-16,3-1 1 16,-7 0-1-16,5-7 0 15,-2-2-1-15,-7-4 1 0,-1-1-2 16,-2-1 1-16,-1 7 0 16,-8 4 0-16,-4 7 0 15,-9 10 1-15,-9 9 0 0,-5 11 0 16,-6 9 1-16,-15 14-1 15,12-10 1-15,-12 10-1 16,0 11 1-16,-3 12 0 16,-3 8-1-16,-11 16 2 0,-1 16 0 15,-9 21-1-15,-7 15 1 16,-10 19-1-16,-10 8 0 16,-5 12 0-16,-6 0 0 15,-2-1-1-15,-2-3 0 0,4-15 0 16,8-9-1-16,9-24 0 15,15-13 1-15,8-23 0 16,20-13 0-16,6-22 1 16,17-15 0-16,13-11 0 0,10-18 1 15,10-14-1-15,0-9 0 16,9-9 0-16,-2-4 0 16,-3-5 1-16,-5 2-1 0,-7 1 0 15,-6 2-1-15,-11 9 1 16,-6 5 0-16,-15 5-1 15,-5 7 0-15,0 4 0 16,-15 8 0-16,-2 6 0 0,-7 5-1 16,-4 7 1-16,-3 4-1 15,0 3 1-15,1 2 0 16,6 0-1-16,4 3 1 16,7 0 0-16,13-3 0 0,0 0 0 15,24-12 0-15,12-2-1 16,14-5 1-16,5-3 1 15,12-6 0-15,5-2-1 0,3-4 1 16,-1 0-1-16,-4-3 1 16,-6-2-1-16,-6 3 1 15,-10-3-1-15,-6 9 1 16,-10-1 0-16,-11 4 0 0,-6 7 1 16,-8 4 0-16,-7 16-1 15,-6-7 1-15,-12 11 0 16,-8 13 0-16,-6 8-2 15,-7 10 1-15,-4 10 0 0,0 8-1 16,0 4 0-16,4-1 0 16,9 0 0-16,8-5 0 15,13-10 0-15,9-7 0 0,14-14 1 16,16-13-1-16,13-7 0 16,9-7 1-16,13-10-1 15,0-6 1-15,8-6 0 16,-4-3 0-16,2-7-1 15,-8 3 1-15,-6-2 0 0,-5 0 1 16,-5 2-1-16,-9 4 1 16,-6 5-1-16,-8 3 0 15,-3 8 1-15,-5 10-2 0,-5 6 1 16,-11 0 0-16,3 27-1 16,-3 1 1-16,-6 3-1 15,-2 7 0-15,-2-1 0 16,2 1 0-16,1-7 0 0,4-4 0 15,3-9 0-15,0-18 0 16,31 8 0-16,-3-8 2 16,8-13-1-16,3-6 0 15,6-5 0-15,-1-3-1 16,0-3 1-16,-8 1 1 0,-4 0 1 16,-5 3-1-16,-8 2 2 15,-6 8-1-15,-5 4 0 16,-8 12 1-16,0 0-1 0,-6 16-1 15,-2 8 0-15,-10 5-1 16,6 4-2-16,-1 1-2 16,5 2-4-16,-2-12-14 15,0-2-60-15,26-14-1 0,15-8-8 16,7-11-4-16,4-14 0 16</inkml:trace>
          <inkml:trace contextRef="#ctx0" brushRef="#br0" timeOffset="15381.3219">9519 5637 34 0,'-16'-22'76'0,"-2"3"-5"0,3 8-20 15,6 7-24-15,-7 4-84 16,16 0-14-16,-7 11-5 16</inkml:trace>
          <inkml:trace contextRef="#ctx0" brushRef="#br0" timeOffset="16131.0472">9629 5818 17 0,'22'19'72'0,"0"-1"4"0,-6 7-5 15,-16 1-26-15,7 2-20 16,-5 2-8-16,-2-1-7 16,-4-2-4-16,-5-2-3 0,0-3-1 15,1-6 1-15,8-16-1 16,0 0 0-16,0 0 0 15,0 0 0-15,13-19 2 16,6-3 2-16,2-4-1 0,3-1 0 16,-2 7 1-16,1 0 1 15,-3 6-1-15,-4 5-1 16,-2 8 0-16,1 1-1 16,-4 11-1-16,1 6 0 0,0 0-1 15,4 2 0-15,0-3 0 16,15-4-1-16,4-5 1 15,12-7-2-15,7 0 1 0,11-13 0 16,4-1 0-16,2-5-1 16,0-1 0-16,-4-2 0 15,-11 2 1-15,-9 1 1 16,-8-1 0-16,-11-2 1 0,-8 6 1 16,-9-1-3-16,-6 4 2 15,-5 1-1-15,0 12 0 16,-18-15-1-16,-4 15 0 15,-1 0 0-15,-4 12-1 0,-5 3 0 16,-1 8 0-16,-2 9 1 16,-3 5-1-16,3 9 0 15,-1 9 0-15,4 12 0 16,-3 8 0-16,4 9 1 0,-1 9-1 16,1 9 0-16,1 5 0 15,0 8-2-15,-3 6-1 16,-4 4-1-16,-7-5 0 0,-6 2-1 15,-6-10 0-15,-6-11 1 16,-6-12 2-16,-7-18 4 16,0-19 2-16,-3-24 3 15,7-18 1-15,7-17 1 0,6-24 0 16,14-21-1-16,10-15-1 16,13-12-3-16,17-14 0 15,9-6-2-15,22-7-2 0,19 2 0 16,7 5-2-16,20 8 0 15,6 11 0-15,5 12-3 16,3 14-1-16,-1 15-1 16,-4 9-3-16,-6 17-4 0,-5 4-15 15,-8 9-51-15,-1 0-3 16,-4 1-4-16,5 5-4 16</inkml:trace>
        </inkml:traceGroup>
      </inkml:traceGroup>
    </inkml:traceGroup>
    <inkml:traceGroup>
      <inkml:annotationXML>
        <emma:emma xmlns:emma="http://www.w3.org/2003/04/emma" version="1.0">
          <emma:interpretation id="{E7CBA94B-356C-4110-BDF5-F404666AE2C9}" emma:medium="tactile" emma:mode="ink">
            <msink:context xmlns:msink="http://schemas.microsoft.com/ink/2010/main" type="paragraph" rotatedBoundingBox="1420,8994 11080,8638 11175,11220 1515,115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46EB52E-A543-4583-A826-C8730C332B22}" emma:medium="tactile" emma:mode="ink">
              <msink:context xmlns:msink="http://schemas.microsoft.com/ink/2010/main" type="inkBullet" rotatedBoundingBox="1448,9756 1739,9746 1747,9966 1456,9977"/>
            </emma:interpretation>
            <emma:one-of disjunction-type="recognition" id="oneOf8">
              <emma:interpretation id="interp36" emma:lang="en-IN" emma:confidence="0">
                <emma:literal>The</emma:literal>
              </emma:interpretation>
              <emma:interpretation id="interp37" emma:lang="en-IN" emma:confidence="0">
                <emma:literal>p</emma:literal>
              </emma:interpretation>
              <emma:interpretation id="interp38" emma:lang="en-IN" emma:confidence="0">
                <emma:literal>fh</emma:literal>
              </emma:interpretation>
              <emma:interpretation id="interp39" emma:lang="en-IN" emma:confidence="0">
                <emma:literal>if</emma:literal>
              </emma:interpretation>
              <emma:interpretation id="interp40" emma:lang="en-IN" emma:confidence="0">
                <emma:literal>fa</emma:literal>
              </emma:interpretation>
            </emma:one-of>
          </emma:emma>
        </inkml:annotationXML>
        <inkml:trace contextRef="#ctx0" brushRef="#br0" timeOffset="21440.5538">-471 8604 42 0,'-10'15'76'15,"2"1"-2"-15,-2-3 2 16,10-13-2-16,-14 18-58 0,14-18-4 16,0 0 1-16,16-6-2 15,1-9 0-15,3-5-1 16,-1 0-3-16,-4-2-2 0,-5 4-1 16,-8 5-2-16,-2 13-2 15,-24 2-6-15,-2 17-38 16,-9 16-33-16,-2 8-5 15,-2 8-4-15,-3 2-5 16</inkml:trace>
        <inkml:trace contextRef="#ctx0" brushRef="#br0" timeOffset="114040.8739">-538 8608 14 0,'0'0'17'0,"0"0"1"0,0 0 2 16,-4-13 4-16,4 13 2 15,0 0 1-15,0 0 6 16,0 0-10-16,0 0-3 16,0 0-5-16,0 0-4 0,0 0-4 15,0 0-3-15,0 0-2 16,0 0-3-16,0 0 0 15,0 0 1-15,0 0 2 16,0 0 2-16,0 0-1 0,0 0 2 16,10 0 0-16,-10 0 0 15,13-4-1-15,-13 4 1 16,22-6-2-16,-9 3 0 16,3-2-1-16,-2-1-1 0,2 0 0 15,-2 0 0-15,1 0-1 16,1-1 1-16,-2 2 0 15,0 1-1-15,-14 4 1 0,19-9 0 16,-19 9 0-16,11-4 1 16,-11 4 0-16,0 0 0 15,0 0 0-15,0 0 0 16,0 0 2-16,0 7-2 0,0-7 0 16,-8 14 0-16,8-14 0 15,-14 16 0-15,14-16 0 16,-13 13 1-16,13-13-2 0,-12 11 1 15,12-11 0-15,-8 12-1 16,8-12 0-16,0 0 0 16,0 0 2-16,0 0 0 15,0 0 1-15,0 0 1 0,0 0 0 16,0 0 0-16,11-8 0 16,-11 8 0-16,13-16 0 15,-13 16-2-15,11-14 0 16,-11 14 0-16,0 0-1 15,0 0 0-15,0 0 0 0,0 0-1 16,0 0 0-16,0 0-1 16,0 0 0-16,0 0 0 15,-8 8 0-15,8-8-1 0,-4 11-2 16,4-11-5-16,-2 13-12 16,2-13-22-16,-2 19-31 15,2-19-6-15,0 21-5 0,0-21 1 16</inkml:trace>
      </inkml:traceGroup>
      <inkml:traceGroup>
        <inkml:annotationXML>
          <emma:emma xmlns:emma="http://www.w3.org/2003/04/emma" version="1.0">
            <emma:interpretation id="{87016B5A-BCCF-49E7-9373-D7BB9881CC86}" emma:medium="tactile" emma:mode="ink">
              <msink:context xmlns:msink="http://schemas.microsoft.com/ink/2010/main" type="line" rotatedBoundingBox="2673,8948 11080,8638 11175,11220 2768,11530"/>
            </emma:interpretation>
          </emma:emma>
        </inkml:annotationXML>
        <inkml:traceGroup>
          <inkml:annotationXML>
            <emma:emma xmlns:emma="http://www.w3.org/2003/04/emma" version="1.0">
              <emma:interpretation id="{1E0A478D-9F8B-4DA7-BCB5-2D89EFF0DAB7}" emma:medium="tactile" emma:mode="ink">
                <msink:context xmlns:msink="http://schemas.microsoft.com/ink/2010/main" type="inkWord" rotatedBoundingBox="2673,8948 11080,8638 11175,11220 2768,11530"/>
              </emma:interpretation>
              <emma:one-of disjunction-type="recognition" id="oneOf9">
                <emma:interpretation id="interp41" emma:lang="en-IN" emma:confidence="0">
                  <emma:literal>Repackaged</emma:literal>
                </emma:interpretation>
                <emma:interpretation id="interp42" emma:lang="en-IN" emma:confidence="0">
                  <emma:literal>Re -packaged</emma:literal>
                </emma:interpretation>
                <emma:interpretation id="interp43" emma:lang="en-IN" emma:confidence="0">
                  <emma:literal>Re packaged</emma:literal>
                </emma:interpretation>
                <emma:interpretation id="interp44" emma:lang="en-IN" emma:confidence="0">
                  <emma:literal>Re packaged</emma:literal>
                </emma:interpretation>
                <emma:interpretation id="interp45" emma:lang="en-IN" emma:confidence="0">
                  <emma:literal>Re-packaged</emma:literal>
                </emma:interpretation>
              </emma:one-of>
            </emma:emma>
          </inkml:annotationXML>
          <inkml:trace contextRef="#ctx0" brushRef="#br0" timeOffset="135965.9216">2853 8556 17 0,'-22'22'72'0,"6"-4"6"16,10-4-3-16,6-14-5 15,16 6-54-15,12-6-6 16,7-2-5-16,10-2-8 0,-1-6-15 15,8-2-17-15,-1 2-21 16,-3-1-18-16,-2 1-5 16,-5 1 1-16</inkml:trace>
          <inkml:trace contextRef="#ctx0" brushRef="#br0" timeOffset="136262.9721">3796 7963 38 0,'0'-18'72'0,"-5"6"-3"0,5 12-2 16,0 0-40-16,-18 5-6 16,7 24-5-16,1 13-8 15,-9 17 0-15,-5 21-2 16,-6 24 1-16,-13 16-1 0,-3 19-1 15,-4 12-1-15,-8 4-2 16,1 8 2-16,0-4-2 16,2-6-3-16,6-14-4 0,8-8-7 15,7-24-10-15,7-12-21 16,7-12-28-16,4-22-5 16,5-17-3-16</inkml:trace>
          <inkml:trace contextRef="#ctx0" brushRef="#br0" timeOffset="136586.4964">3675 8552 55 0,'55'-41'60'16,"3"15"-1"-16,-2 2-42 15,-2 22-2-15,-7 2-4 16,-7 16-5-16,-12 23-3 0,-10 4 1 16,-13 16-2-16,-6-2 1 15,-15 10 1-15,-11-8 2 16,-8 6 0-16,-8-14 0 16,-3-7 2-16,-7-6-2 0,2-10 2 15,0-4-3-15,0-9 0 16,5-5-4-16,-1-5-7 15,17-5-13-15,-7-2-19 16,13-7-24-16,12-4-6 0,3-4-3 16</inkml:trace>
          <inkml:trace contextRef="#ctx0" brushRef="#br0" timeOffset="137104.6392">4851 8477 48 0,'16'-14'77'15,"-9"2"-3"-15,-7-5-2 16,-1-31-29-16,-9 35-28 15,-7 3-6-15,-7 6-4 0,-10 4-4 16,-6 4 0-16,-12 14-1 16,-11 3 2-16,-7 11-1 15,-2 9 1-15,-1 2 0 0,2 4 0 16,5-2-1-16,13 1 1 16,7-11-2-16,15 1 0 15,13-9 1-15,11-10 1 16,7-17-1-16,13 15 1 0,13-15 0 15,6-2 2-15,4-6-2 16,7-5 0-16,3-1 0 16,-2-1-1-16,-5-2 0 0,1 1-1 15,-8 2 1-15,-2 2-1 16,-13 3 0-16,1 2 0 16,-5 6 0-16,-13 1-1 15,11 8 1-15,-7 5 0 0,-2 4 0 16,5 3 0-16,-2 1 0 15,1 0-1-15,7 1-6 16,1-5-11-16,7-7-28 16,14-2-27-16,-6-2-5 15,13-6-3-15</inkml:trace>
          <inkml:trace contextRef="#ctx0" brushRef="#br0" timeOffset="137372.1883">5405 8381 29 0,'5'-16'64'0,"-5"16"3"0,-14-7-2 16,-6 8-41-16,-7 18-5 16,-5 11-5-16,-13 10-4 15,1 4-1-15,-4 9-2 0,6-1 0 16,3 1-3-16,6-7 0 15,9-1-1-15,17-16-1 16,7-8 0-16,20-11-1 16,12-10-6-16,11-9-14 0,12-7-19 15,1-12-27-15,9-4-6 16,-2-5-6-16</inkml:trace>
          <inkml:trace contextRef="#ctx0" brushRef="#br0" timeOffset="137659.6881">6133 7822 53 0,'12'-30'70'0,"-8"7"-7"16,-4 8-12-16,0 15-13 16,-24 0-11-16,1 14-10 0,-2 12-4 15,-11 16-3-15,2 14-2 16,-5 12 0-16,2 17-1 15,-5 7 0-15,3 10-3 16,3 2-4-16,5 2-5 16,-1-6-5-16,6-8-1 0,5-11-2 15,2-16-2-15,6-11-4 16,1-15-1-16,5-14-6 16,7-25-19-16,0 0-23 0,20-5-1 15,2-20 4-15</inkml:trace>
          <inkml:trace contextRef="#ctx0" brushRef="#br0" timeOffset="138020.3431">6323 8084 25 0,'17'-4'66'0,"-17"4"1"15,5 14-2-15,-5-14-30 16,-17 28-23-16,-8 7-7 15,-5 5 1-15,-7 6-3 0,-12-1-2 16,-6 2-1-16,-6-8-1 16,5-2 1-16,2-9 0 15,12-4 1-15,4-10 0 16,10-6 0-16,6-7 2 0,9-2 0 16,13 1 2-16,-4-10-1 15,4 10 0-15,0-12-1 16,0 12 0-16,0 0 0 0,9-3 0 15,-9 3-1-15,19 12 1 16,-4 2-2-16,-2 5 1 16,10-2-3-16,8 7-5 15,-2-5-5-15,8 3-10 16,3-9-10-16,8 4-14 0,3-9-12 16,8-3-6-16,-5-3 3 15</inkml:trace>
          <inkml:trace contextRef="#ctx0" brushRef="#br0" timeOffset="139702.5808">6770 8565 22 0,'40'-28'41'0,"-10"-3"3"16,3-3-1-16,-15-2-5 16,2 0-2-16,-15 1-5 15,-5 8-6-15,-5-1-7 16,-7 8-6-16,-11 3-2 0,-12 10-2 15,0 7-1-15,-8 4-2 16,-5 12-1-16,-6 5 1 16,-1 9-1-16,0 0 0 0,9 3 0 15,5-4 0-15,9-1-3 16,9-5 3-16,7-5-2 16,14-6 1-16,2-12-1 15,24 3 0-15,1-5 2 0,5-7-2 16,5-3 1-16,-3-3-2 15,5-2 0-15,-6 2-1 16,1 1 1-16,-9 4-1 16,-4 5 0-16,-3 2 0 0,-3 3-1 15,-13 0 1-15,14 19 0 16,-6-6 0-16,0 1 0 16,0 0 1-16,9-2 0 15,9-1-1-15,3-8 1 0,11-3-1 16,7-1 0-16,6-8 0 15,2-6 0-15,2-3-1 16,-6-4 1-16,-2-1 0 16,-3-2-1-16,-7-2 1 0,-6-1 1 15,-5 4-1-15,-6-2 1 16,-3 4-1-16,-4 2 0 16,-7 4-1-16,-3 1 0 15,-5 4-1-15,0 11 1 0,-4-19-1 16,4 19 1-16,-13-11-1 15,13 11-1-15,-16-5 2 16,16 5 1-16,-19 2-1 0,10 8 1 16,-3 7-1-16,1 9 2 15,-5 6-1-15,-3 13 2 16,0 5 1-16,-2 14 0 16,-9 15 0-16,2 9-1 0,-3 14 1 15,-3 5-1-15,1 10 0 16,4 2 0-16,-5 8 0 15,6 0 0-15,1-3 1 0,-1-2-1 16,-5-10 1-16,-1-6-1 16,-9-12 0-16,-2-11 1 15,-6-16-1-15,-8-14-1 16,-3-16 0-16,-5-17 0 0,1-14 0 16,-1-12 0-16,2-19 0 15,2-13-1-15,4-10 1 16,6-13-1-16,12-4-1 15,4-12 1-15,16-1-2 0,14-3 1 16,9-1-1-16,16 2 1 16,13 0-1-16,16 7 1 15,15 3 0-15,9 4 1 16,9 5 0-16,16 6-1 0,4 2 3 16,7 6-2-16,1 2 1 15,3 0-1-15,-2 0 1 16,-5 1-1-16,-2 1 1 0,-9-4-2 15,-4 1 0-15,-5-1 1 16,-9-1 0-16,-8 2-1 16,-11 3 1-16,-8 2-1 0,-8 4 1 15,-11 8 0-15,-9 6 0 16,-14 3 0-16,-6 7-1 16,-10 6 1-16,-9 3-1 15,-9 4 0-15,-7 7 0 16,1 5 0-16,-6 5 1 0,1 5-1 15,6 1 0-15,3 5 1 16,5-4-1-16,7 2 0 16,12-3 1-16,6-2 0 0,10-3-1 15,16 0-2-15,7-4-8 16,12-4-7-16,10 1-8 16,4-6-7-16,9-5-1 15,4-2-3-15,5-7 0 0,2-1 3 16,-4-6 7-16,8-1 10 15,0-5 8-15,-2-1 12 16,-1 2 6-16,-6-9 4 0,-3 8 5 16,-13-9 4-16,1 9 0 15,-23-7 4-15,-4 9-2 16,-16-2-2-16,-6 8-4 16,-10 1-5-16,-15 5-2 0,-11 7-4 15,-9 1-1-15,-16 12-2 16,-8 7 0-16,-9 8 1 15,-6 7-1-15,-3 9 1 16,0 2-1-16,10 0 1 16,5 2-1-16,17-6-2 0,14-6 0 15,12-7 1-15,19-11-1 16,7-11 0-16,18-6 1 16,14-12-2-16,6-14 0 0,11-5 1 15,8-13-1-15,7-3-1 16,-1-10 0-16,1-3-1 15,1-7 2-15,-3-3-2 0,-1-4-2 16,-6 0-3-16,-4-3-1 16,-6-2-2-16,-11 0 1 15,-7 6-1-15,-9 2 0 16,-10 6 2-16,-12 9 3 0,-9 8 2 16,-12 6 2-16,-10 14 1 15,-9 11 0-15,-6 12 2 16,-3 9-2-16,-5 16 0 15,1 11-1-15,-2 21 0 0,5 9-1 16,0 17 1-16,4 9 0 16,9 10 0-16,5 3 1 15,14 4-1-15,10 3 1 16,5-5 1-16,12-1-1 0,9-7 0 16,7-2 1-16,7-11-1 15,3-1 1-15,-1-10-1 16,-6-3-4-16,-3-9-12 0,-3 0-40 15,-9-10-16-15,-11-6-3 16,-6-7-3-16</inkml:trace>
          <inkml:trace contextRef="#ctx0" brushRef="#br0" timeOffset="134640.6067">1152 8474 37 0,'0'-15'67'16,"0"4"0"-16,-3-13-21 0,1 12-22 16,2 12-4-16,0-13-3 15,0 13-7-15,0 0-3 16,0 0-2-16,0 0-2 16,1 7-1-16,-1 17 0 0,-4 12 1 15,-11 11-1-15,-8 17 2 16,1 9 0-16,-11 14 1 15,0 6-1-15,-5 9 0 16,-2-2-2-16,5 1 1 0,-2-7-1 16,8-10-2-16,-1-5-4 15,4-11-6-15,1-8-14 16,3-5-22-16,-6-16-22 0,8-9-7 16,3-11-2-16</inkml:trace>
          <inkml:trace contextRef="#ctx0" brushRef="#br0" timeOffset="135260.7262">1073 8387 9 0,'4'-41'58'16,"3"-3"1"-16,-2-5-28 16,8 6-9-16,3-4-3 15,9 2-6-15,-8-2-4 0,6 7-4 16,1-1 0-16,1 5-1 16,6 7 1-16,0 1 0 15,0 8 0-15,4 3 1 16,0 8 0-16,1 5 0 0,0 4-2 15,2 7 0-15,2 12 0 16,-8 4-3-16,7 6 0 16,-10 6 0-16,-1 5-1 0,-5 5 0 15,-8 4 1-15,-11-1-1 16,-4 9 1-16,-17-5 0 16,-9 7 1-16,-3 0 0 15,-14-3 1-15,-2 0-2 0,-5-6 1 16,0-4 1-16,-2-9-1 15,5-3 0-15,1-13 1 16,6-7 0-16,9-7 0 16,3-6 1-16,8-1 0 0,4-4 1 15,16 4 0-15,-14-17-2 16,14 17 0-16,0 0 0 16,0 0-1-16,12 2-1 15,-1 13 1-15,4 11-1 0,5 13 0 16,1 6 0-16,4 11 0 15,-1 3 0-15,1 7 0 16,2-5 0-16,-2 2 0 0,1-11-1 16,-2-2-2-16,-3-8-3 15,1-8-9-15,-6-5-24 16,-11-12-32-16,10-5-5 16,-3-10-3-16</inkml:trace>
          <inkml:trace contextRef="#ctx0" brushRef="#br0" timeOffset="135729.7762">1763 8939 5 0,'30'7'65'16,"1"-7"3"-16,2-12-2 0,7-5-33 16,10-6-17-16,6-1-4 15,1-5-5-15,4-4-3 16,-8-4-2-16,-6 0-1 16,-2-1-1-16,-5-3-1 0,-9 5 1 15,-7-5 1-15,-4 8 2 16,-7-1 0-16,-5 10-1 15,-7 3 0-15,-4 8 1 16,-14 5 0-16,-7 8 2 0,-3 18-1 16,-15 9-1-16,-2 13 0 15,-7 12 0-15,-1 13 0 16,-6 6 0-16,0 8 3 16,10-4-2-16,5-4 2 0,16-4 2 15,10-9 0-15,16-8 0 16,14-16 3-16,17-9-3 15,15-8 0-15,9-10-4 0,7-5-9 16,1-2-15-16,3-6-29 16,0-9-25-16,2-2-7 15,-6-7-4-15</inkml:trace>
        </inkml:traceGroup>
      </inkml:traceGroup>
    </inkml:traceGroup>
    <inkml:traceGroup>
      <inkml:annotationXML>
        <emma:emma xmlns:emma="http://www.w3.org/2003/04/emma" version="1.0">
          <emma:interpretation id="{227056F3-DABE-413A-9124-712ED1255E9B}" emma:medium="tactile" emma:mode="ink">
            <msink:context xmlns:msink="http://schemas.microsoft.com/ink/2010/main" type="paragraph" rotatedBoundingBox="1432,11773 12475,10860 12597,12341 1555,132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EBEB7EA-4E6C-4DE2-966B-B9FD244E99E0}" emma:medium="tactile" emma:mode="ink">
              <msink:context xmlns:msink="http://schemas.microsoft.com/ink/2010/main" type="inkBullet" rotatedBoundingBox="1472,12260 1782,12234 1809,12562 1500,12588"/>
            </emma:interpretation>
            <emma:one-of disjunction-type="recognition" id="oneOf10">
              <emma:interpretation id="interp46" emma:lang="en-IN" emma:confidence="0">
                <emma:literal>•</emma:literal>
              </emma:interpretation>
            </emma:one-of>
          </emma:emma>
        </inkml:annotationXML>
        <inkml:trace contextRef="#ctx0" brushRef="#br0" timeOffset="140364.3413">-330 11190 28 0,'-16'17'83'0,"-1"-5"-3"16,3-2-1-16,1-7-4 16,13-3-34-16,-9-6-31 0,9-10-1 15,16-11-2-15,4-5 0 16,3-6-1-16,-2-2-1 15,-2 4-1-15,-11 12 0 16,-8 24-4-16,-23 9-14 0,-23 34-62 16,1 20-2-16,-7 9-6 15,-3 10-8-15,-6 2 2 16</inkml:trace>
      </inkml:traceGroup>
      <inkml:traceGroup>
        <inkml:annotationXML>
          <emma:emma xmlns:emma="http://www.w3.org/2003/04/emma" version="1.0">
            <emma:interpretation id="{B0BA9A08-81A9-4EFA-B4F1-EA3B4D84E40E}" emma:medium="tactile" emma:mode="ink">
              <msink:context xmlns:msink="http://schemas.microsoft.com/ink/2010/main" type="line" rotatedBoundingBox="2662,11672 12475,10860 12597,12341 2785,13153"/>
            </emma:interpretation>
          </emma:emma>
        </inkml:annotationXML>
        <inkml:traceGroup>
          <inkml:annotationXML>
            <emma:emma xmlns:emma="http://www.w3.org/2003/04/emma" version="1.0">
              <emma:interpretation id="{01BCE2C4-5207-4010-A44B-53E1D8AFE47B}" emma:medium="tactile" emma:mode="ink">
                <msink:context xmlns:msink="http://schemas.microsoft.com/ink/2010/main" type="inkWord" rotatedBoundingBox="2662,11672 8926,11153 9048,12634 2784,13152">
                  <msink:destinationLink direction="with" ref="{4168F5ED-8234-46BF-88F3-9C61CEFEDAC6}"/>
                </msink:context>
              </emma:interpretation>
              <emma:one-of disjunction-type="recognition" id="oneOf11">
                <emma:interpretation id="interp47" emma:lang="en-IN" emma:confidence="0">
                  <emma:literal>Reduced</emma:literal>
                </emma:interpretation>
                <emma:interpretation id="interp48" emma:lang="en-IN" emma:confidence="0">
                  <emma:literal>Redrived</emma:literal>
                </emma:interpretation>
                <emma:interpretation id="interp49" emma:lang="en-IN" emma:confidence="0">
                  <emma:literal>Rednud</emma:literal>
                </emma:interpretation>
                <emma:interpretation id="interp50" emma:lang="en-IN" emma:confidence="0">
                  <emma:literal>Reduud</emma:literal>
                </emma:interpretation>
                <emma:interpretation id="interp51" emma:lang="en-IN" emma:confidence="0">
                  <emma:literal>Redncal</emma:literal>
                </emma:interpretation>
              </emma:one-of>
            </emma:emma>
          </inkml:annotationXML>
          <inkml:trace contextRef="#ctx0" brushRef="#br0" timeOffset="179048.933">1102 10791 7 0,'4'-20'31'15,"-4"20"0"-15,4-18 0 16,-4 18-1-16,4-19-3 15,-4 19-4-15,7-15-1 0,-7 15-5 16,5-13-3-16,-5 13-3 16,0 0 0-16,7-12-3 15,-7 12-3-15,0 0-1 0,0 0-2 16,3 9 0-16,-3 10 2 16,-2 5-3-16,-4 18 1 15,-1 13 0-15,-10 8 1 16,-5 15 1-16,1 4-2 0,-7 9 1 15,1 0-2-15,-5 1 0 16,-1-6 0-16,3-10 0 16,-1-1-1-16,5-13 2 15,-1-2-1-15,6-10 0 0,2-10 0 16,3-3-2-16,0-9-2 16,5-2-6-16,1-9-8 15,2 3-14-15,8-20-18 0,-15 14-17 16,15-14-5-16</inkml:trace>
          <inkml:trace contextRef="#ctx0" brushRef="#br0" timeOffset="179640.3614">1092 10633 32 0,'16'-37'13'15,"12"3"-4"-15,4 0-3 0,7 3 0 16,-4 1-3-16,0 3 2 15,3 5 0-15,-4 4 0 16,0 6 0-16,-5 6 3 16,1 6 1-16,-4 7-1 0,-2 10 1 15,-3 6-1-15,-1 9 0 16,-3 7-1-16,-5 2-1 16,-1 5-1-16,-8 7-3 0,-3-4-1 15,-4 5 0-15,-13-4 0 16,-3 5-1-16,-4-1 0 15,-7-6 2-15,-1-2-2 16,-7-9 1-16,4 1 0 16,2-14 1-16,1 0 1 0,2-11-1 15,6-6 0-15,4-3 0 16,7-2 1-16,13-2-2 16,-21 3 0-16,21-3-1 0,0 0-1 15,-8 16 1-15,8-3 0 16,0 7 0-16,3 8 0 15,1 5 0-15,3 5 1 16,4 6-1-16,-5-1 1 0,9 5-1 16,-3-6 1-1,4 2-2-15,-1-8-1 0,2-1-5 16,1-8-8-16,-1-3-14 0,5 1-23 16,-8-11-2-16</inkml:trace>
          <inkml:trace contextRef="#ctx0" brushRef="#br0" timeOffset="180106.5391">1848 11302 35 0,'32'-18'46'0,"-12"-21"-29"16,16 13-11-16,7-2-6 15,7-2-4-15,-9-1-1 0,4 0-1 16,-17-2 2-16,-5-2 1 16,-7 5 6-16,-7-1 3 15,-5 8 1-15,-4-1 3 0,-3 10-1 16,-5 2-1-16,-8 12 0 15,-4 0-1-15,-5 16 1 16,-4 16 1-16,-4 4-1 16,-5 15 1-16,-3 6 0 0,-7 15 2 15,6 2-2-15,-5 7-3 16,10-6 0-16,-2-7-2 16,12-4-1-16,3-13 2 15,12-8 1-15,12-12 1 16,2-9 0-16,17-10 0 15,13-8-2-15,11-4-1 0,11 0-10 16,5-6-12-16,5-9-25 16,13 4-20-16,-4-8-4 15,12-1 1-15</inkml:trace>
          <inkml:trace contextRef="#ctx0" brushRef="#br0" timeOffset="181144.864">3303 10995 44 0,'-6'-20'63'16,"-10"9"-3"-16,21 0-30 16,-27 11-8-16,-8 9-7 15,-9 10-5-15,-6 17-2 0,-10-1-3 16,-3 18 2-16,-10 0-1 15,-3 14 2-15,-2-3-1 16,-3-3 0-16,11-1 1 16,5-6-3-16,13-6 0 0,11-11-2 15,8-8-1-15,14-8 0 16,14-11 0-16,8-8-1 16,19-4 2-16,14-14-1 15,5-7-1-15,12-7 1 0,4-8-1 16,8-8-1-16,1-5 0 15,2-7-1-15,-4-5 0 16,-1-2-1-16,2-9 0 0,-9-2-2 16,8-1 2-16,-3-3 0 15,-1 1 0-15,-2 2 0 16,-6 5 0-16,-2 7 1 16,-11 8 1-16,-1 12 1 0,-12 7 0 15,-9 9 0-15,-4 9 0 16,-7 6-1-16,-11 14 0 15,0 0 1-15,0 8-1 16,-10 20 1-16,-9 11-1 0,-6 11 1 16,-7 16 1-16,-13 6 0 15,0 14 1-15,-3 8-1 16,-1-2 0-16,4-4-1 16,9-10-1-16,-1-5 1 0,13-15-1 15,9-6 0-15,6-16 0 16,8-10 0-16,1-9 1 15,0-17 0-15,25 8-1 0,-1-10 0 16,9-8-1-16,5-9 0 16,7-3-2-16,2-7 0 15,1-3-1-15,1-3 1 16,-2-4 0-16,0 0 0 0,-6-2 1 16,-5 0 1-16,-4 5 1 15,-3 1 1-15,-7 11 0 16,-9-1 0-16,2 13 0 0,-10 0 1 15,-5 12 0-15,0 15 0 16,0 2 0-16,-6 12-1 16,-6-1 2-16,1 12-2 15,-5-7 0-15,5 13 0 0,-1-11 0 16,5 1-1-16,5-7 1 16,2-4-1-16,4-7 0 15,10-3 1-15,4-7 0 16,3-8 0-16,5 2-1 0,-1-8 1 15,7-11 0-15,-5-2 0 16,-1-6 0-16,1-4 0 16,1-5 0-16,-6-1-1 0,3-1 1 15,-4-3 0-15,1 4-1 16,-4 4 0-16,-3 7 0 16,-3 2 0-16,0 13-1 15,-12 9 2-15,12-6-1 0,-9 18 1 16,-3 10 1-16,-1 8 0 15,-2 2-1-15,0 10 2 16,-5-4-1-16,1 4-1 16,2-7 0-16,4-6-1 0,-1-3-4 15,1-8-8-15,4-5-17 16,6 0-32-16,6-11-11 16,8-2-6-16,-6-4 2 0</inkml:trace>
          <inkml:trace contextRef="#ctx0" brushRef="#br0" timeOffset="182390.5183">4938 10770 53 0,'7'-14'67'0,"-4"-1"-1"15,9 4-31-15,-12 11-12 16,0 0-4-16,0 0-6 0,-19 2-3 16,2 15-4-16,-13 6-1 15,1 8 0-15,-16 9-1 16,-2 8 1-16,-6 1 1 16,1 3 0-16,1-5-2 0,6 0 0 15,10-10-1-15,6-3-1 16,10-11 0-16,6-4 0 15,13-8 0-15,0-11 0 0,20 9 0 16,5-9 0-16,10 0 0 16,3-5 0-16,10-6 0 15,6 0 0-15,5-4-1 16,4-1-1-16,9-3 0 16,1-2-1-16,-1-4 0 0,3-6 0 15,-1 1-1-15,1-4 0 16,-9 1 1-16,-1-1 0 15,-16 6 0-15,-4 0 1 0,-14 6 1 16,-8 6 0-16,-6 2 0 16,-17 14-1-16,10-12 0 15,-10 12 0-15,-17 2 0 16,-3 5 0-16,-8 5-1 16,-5 1 1-16,-4 8 1 0,-3-1 0 15,0 5 0-15,1 4 0 16,0-1 0-16,10 2 0 15,2-4 0-15,8 1 1 0,4-3-1 16,10-1 0-16,5-5 1 16,15-3-1-16,8-2 1 15,10-5-1-15,11-2 2 16,7-1-1-16,11-5-1 0,5 0 0 16,11-5 0-16,0-5-1 15,9-2 1-15,-3-4-1 16,5-2 0-16,-3-3 0 15,-7-3 0-15,-2-1 0 0,-10 0-1 16,2 1 1-16,-20 2-1 16,-4-1 1-16,-13 3-1 15,-8 3 1-15,-8 4-2 0,-16 13-1 16,0-17 2-16,-7 13 0 16,-15 4-2-16,-9 0 1 15,-4 8 0-15,-11 5 1 16,-3 8 1-16,-5 8 1 0,-5 0-1 15,0 8 1-15,1-5 0 16,6 2-1-16,5-6 1 16,8-1-1-16,8-10 1 15,9-4-1-15,12-5 1 0,10-8 1 16,6 0-2-16,11 0 1 16,13-9 0-16,7-1 1 15,3-5-1-15,15-3 0 0,0-3-1 16,6-9-1-16,-1-2 1 15,8-7 0-15,-11-1-1 16,0-6-1-16,-3-4 1 16,-3-5 0-16,-1-5 1 0,-8 1 0 15,-1-5-2-15,-9 2 1 16,-3-1 1-16,-5 4 0 16,1 3 0-16,-8 7 1 15,-4 6-1-15,-5 3 2 16,-3 14-2-16,-1 2 0 0,-4 12 0 15,0 12 0-15,-9-11 0 16,-4 14-3-16,2 15 1 0,-3 13 1 16,-2 9 1-16,-3 10-1 15,-4 8 2-15,1 12 0 16,0 1 1-16,3 1-1 16,-3 3 1-16,8-8-1 0,-4 2 2 15,9-6-2-15,0-6 1 16,6-8-1-16,3-8 2 15,5-4 0-15,11-11 1 16,6-4-1-16,3-11-1 0,3-8 0 16,11-3-4-16,-3-6-6 15,9-7-12-15,-1-1-23 16,0-6-29-16,2-2-6 0,-5-2-4 16,1-2 0-16</inkml:trace>
        </inkml:traceGroup>
        <inkml:traceGroup>
          <inkml:annotationXML>
            <emma:emma xmlns:emma="http://www.w3.org/2003/04/emma" version="1.0">
              <emma:interpretation id="{DAA81062-42DD-4DCC-9C48-D2A4F5F8F2D1}" emma:medium="tactile" emma:mode="ink">
                <msink:context xmlns:msink="http://schemas.microsoft.com/ink/2010/main" type="inkWord" rotatedBoundingBox="9988,11347 12498,11139 12564,11945 10055,12153"/>
              </emma:interpretation>
              <emma:one-of disjunction-type="recognition" id="oneOf12">
                <emma:interpretation id="interp52" emma:lang="en-IN" emma:confidence="0">
                  <emma:literal>last</emma:literal>
                </emma:interpretation>
                <emma:interpretation id="interp53" emma:lang="en-IN" emma:confidence="0">
                  <emma:literal>cost</emma:literal>
                </emma:interpretation>
                <emma:interpretation id="interp54" emma:lang="en-IN" emma:confidence="0">
                  <emma:literal>can E</emma:literal>
                </emma:interpretation>
                <emma:interpretation id="interp55" emma:lang="en-IN" emma:confidence="0">
                  <emma:literal>cast</emma:literal>
                </emma:interpretation>
                <emma:interpretation id="interp56" emma:lang="en-IN" emma:confidence="0">
                  <emma:literal>coast</emma:literal>
                </emma:interpretation>
              </emma:one-of>
            </emma:emma>
          </inkml:annotationXML>
          <inkml:trace contextRef="#ctx0" brushRef="#br0" timeOffset="184579.0023">8278 10324 22 0,'-21'4'25'0,"-2"3"-3"0,-1 1 0 16,1 3-1-16,-2 3-1 15,2 4 0-15,-2 6-3 16,2 8 0-16,-3 3-3 0,2 4-2 16,0 5-2-16,4-2-2 15,6 2-3-15,2-2 1 16,8-3-1-16,4-6 0 15,7-1-1-15,10-8 1 0,9-5 1 16,3-5-1-16,16-6 0 16,-4-3 1-16,9-5-3 15,-2-6 1-15,8-10-1 0,7-1-3 16,-8-8 2-16,6 1-1 16,-8-9 1-16,1 2-1 15,-6-6 1-15,5 2-1 16,-16-4 1-16,-1 8 1 15,-7-1-1-15,-9 8 1 0,-3 5-1 16,-4 7 1-16,-13 12-1 16,0 0 2-16,0 0 0 15,-2 11-1-15,-13 8 0 0,-1 5-1 16,-4 7 1-16,-3 0 0 16,-2 4 0-16,2-3-2 15,4-2 0-15,3-3 1 16,8-5 1-16,7-3 0 0,3-7 1 15,16-3 0-15,7-8 0 16,6-1 2-16,8-1-2 16,2-7-1-16,6-5 0 15,-4-2-1-15,4-4 0 0,-4-3-2 16,-1-2 1-16,-7-4 0 16,-2 1 0-16,-6-2-1 15,-4 4 1-15,-6 2-1 16,-5 3-1-16,-5 5 1 0,-7 15-2 15,0 0 1-15,0 0 0 16,-14 4 0-16,-4 13-1 16,-2 7 2-16,-2 3-1 0,3-1 1 15,-1 2 1-15,4-2-1 16,5-5 3-16,9-5-2 16,2-16 0-16,18 13 1 15,9-13-1-15,7-7 1 0,5-6-1 16,8-6 0-16,4-5 0 15,0-1 0-15,-2-5-1 16,-1 3 0-16,-6-4 1 16,-3 4-1-16,-11 2 0 0,-5 1 0 15,-3 5 0-15,-7 3 1 16,-5 6-2-16,-8 10 1 16,10-12-1-16,-10 12 0 0,0 0 0 15,2 7 0-15,-2 4 0 16,3 5 0-16,-2 3 0 15,2 5 1-15,0 2 0 16,0 1 0-16,-1-1 0 16,-2 0 0-16,0 2 0 0,-6-6 0 15,-9 2 0-15,-4-3 0 16,-9-2 1-16,-3-4-1 16,-1 0 1-16,-3-2-1 0,4-1-1 15,3-5-2-15,7-1-5 16,4-3-4-16,17-3-11 15,0 0-21-15,10 6-29 16,18-6-4-16,9-7-5 0</inkml:trace>
          <inkml:trace contextRef="#ctx0" brushRef="#br0" timeOffset="184978.4093">10432 10032 20 0,'0'-20'55'16,"-10"-12"-4"-16,-2 16-16 0,-2 3-4 16,2 5-6-16,-9-2-5 15,3 5-4-15,-5 5-1 16,-1 0-1-16,-4 15-2 0,-1 8 1 15,-9 9-3-15,-5 7 1 16,2 11-2-16,-6 12 0 16,3 5-1-16,-4 3 0 15,5 1-1-15,1 1-1 0,10-8-2 16,9 1 2-16,6-11-3 16,10-7 0-16,7-8-1 15,6-11 1-15,15-7-1 16,7-8-1-16,13-7-2 0,4-6-4 15,3-2-8-15,2-11-10 16,-2-4-20-16,6-1-30 16,-11-8-7-16,-4 0-3 15,-11-6 5-15</inkml:trace>
          <inkml:trace contextRef="#ctx0" brushRef="#br0" timeOffset="185581.0701">9083 10497 13 0,'20'-12'40'0,"-3"0"-2"0,4-1-1 16,-1 3 1-16,-3-2-4 16,5 3-1-16,-22 9-5 15,20-18-4-15,-20 18-6 16,2-16-4-16,-2 16-3 16,-21-8-4-16,-10 8-3 0,-10 2-3 15,-10 9-2-15,-2 3-4 16,-8 7-12-16,2 12-30 15,4-4-23-15,10-1-2 0,15-6-5 16</inkml:trace>
          <inkml:trace contextRef="#ctx0" brushRef="#br0" timeOffset="185146.619">10204 10387 5 0,'-24'-9'73'0,"6"4"1"16,2-4-3-16,1 3-23 16,15 6-18-16,3-15-13 0,16 8-10 15,4 0-14-15,5 2-12 16,4 1-15-16,-1-5-24 16,-2 8-12-16,-4 1-5 0</inkml:trace>
        </inkml:traceGroup>
      </inkml:traceGroup>
    </inkml:traceGroup>
    <inkml:traceGroup>
      <inkml:annotationXML>
        <emma:emma xmlns:emma="http://www.w3.org/2003/04/emma" version="1.0">
          <emma:interpretation id="{E1D9F437-3EBA-4702-9598-7EEEEB255F6D}" emma:medium="tactile" emma:mode="ink">
            <msink:context xmlns:msink="http://schemas.microsoft.com/ink/2010/main" type="paragraph" rotatedBoundingBox="1603,13724 15030,12297 15231,14185 1803,156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629268A-4298-408F-B0AF-5B46906009B7}" emma:medium="tactile" emma:mode="ink">
              <msink:context xmlns:msink="http://schemas.microsoft.com/ink/2010/main" type="inkBullet" rotatedBoundingBox="1665,14312 1893,14288 1904,14396 1677,14420"/>
            </emma:interpretation>
            <emma:one-of disjunction-type="recognition" id="oneOf13">
              <emma:interpretation id="interp57" emma:lang="en-IN" emma:confidence="0">
                <emma:literal>.</emma:literal>
              </emma:interpretation>
              <emma:interpretation id="interp58" emma:lang="en-IN" emma:confidence="0">
                <emma:literal>&gt;</emma:literal>
              </emma:interpretation>
              <emma:interpretation id="interp59" emma:lang="en-IN" emma:confidence="0">
                <emma:literal>T</emma:literal>
              </emma:interpretation>
              <emma:interpretation id="interp60" emma:lang="en-IN" emma:confidence="0">
                <emma:literal>&lt;</emma:literal>
              </emma:interpretation>
              <emma:interpretation id="interp61" emma:lang="en-IN" emma:confidence="0">
                <emma:literal>`</emma:literal>
              </emma:interpretation>
            </emma:one-of>
          </emma:emma>
        </inkml:annotationXML>
        <inkml:trace contextRef="#ctx0" brushRef="#br0" timeOffset="186712.77">-181 13066 67 0,'-25'9'76'15,"3"-4"-3"-15,-2 10-21 0,0-10-17 16,2 1-10-16,2 2-5 16,2 0-7-16,0 3-3 15,5 2-3-15,-1-1-2 0,8 0-3 16,-1-1 0-16,7-11-1 15,-3 16 2-15,3-16 1 16,0 0 0-16,15 0 0 16,1-4 0-16,-1-7 1 0,1-1 0 15,1-3-1-15,-6 2-1 16,1-1-1-16,-5 1 0 16,-7 13-1-16,0-13 0 15,0 13-1-15,-6-7 0 0,6 7-4 16,-14-3-4-16,14 3-9 15,0 0-17-15,-11 0-39 16,16 3-6-16,13-3-6 16,10-6-4-16</inkml:trace>
      </inkml:traceGroup>
      <inkml:traceGroup>
        <inkml:annotationXML>
          <emma:emma xmlns:emma="http://www.w3.org/2003/04/emma" version="1.0">
            <emma:interpretation id="{3B563D4C-DCBC-4FDE-89F5-F9ABBF204718}" emma:medium="tactile" emma:mode="ink">
              <msink:context xmlns:msink="http://schemas.microsoft.com/ink/2010/main" type="line" rotatedBoundingBox="3469,13526 15030,12297 15231,14185 3670,15414"/>
            </emma:interpretation>
          </emma:emma>
        </inkml:annotationXML>
        <inkml:traceGroup>
          <inkml:annotationXML>
            <emma:emma xmlns:emma="http://www.w3.org/2003/04/emma" version="1.0">
              <emma:interpretation id="{BFCB217D-9D65-421D-8FE7-27EAE9F517C4}" emma:medium="tactile" emma:mode="ink">
                <msink:context xmlns:msink="http://schemas.microsoft.com/ink/2010/main" type="inkWord" rotatedBoundingBox="3494,13757 7247,13358 7350,14332 3597,14731">
                  <msink:destinationLink direction="with" ref="{6D9EE9E5-A67C-4ED5-ACE1-BE34A1F03141}"/>
                </msink:context>
              </emma:interpretation>
              <emma:one-of disjunction-type="recognition" id="oneOf14">
                <emma:interpretation id="interp62" emma:lang="en-IN" emma:confidence="0">
                  <emma:literal>online</emma:literal>
                </emma:interpretation>
                <emma:interpretation id="interp63" emma:lang="en-IN" emma:confidence="0">
                  <emma:literal>Online</emma:literal>
                </emma:interpretation>
                <emma:interpretation id="interp64" emma:lang="en-IN" emma:confidence="0">
                  <emma:literal>confine</emma:literal>
                </emma:interpretation>
                <emma:interpretation id="interp65" emma:lang="en-IN" emma:confidence="0">
                  <emma:literal>tontine</emma:literal>
                </emma:interpretation>
                <emma:interpretation id="interp66" emma:lang="en-IN" emma:confidence="0">
                  <emma:literal>inline</emma:literal>
                </emma:interpretation>
              </emma:one-of>
            </emma:emma>
          </inkml:annotationXML>
          <inkml:trace contextRef="#ctx0" brushRef="#br0" timeOffset="189105.9989">1514 13419 399 0,'36'-31'1'15,"11"-8"-1"-15,7-10-1 16,11-7 1-16,-2-9-1 0,-1-3 1 15,-6 4-1-15,-9-5 1 16,-6 5-1-16,-15 3 0 16,-4 7 0-16,-13 1 0 15,-9 4 0-15,0 10 0 0,-13 3 0 16,-3 15-1-16,-7 9 0 16,-8 10 1-16,-6 6 0 15,-2 18 0-15,-4 11-2 16,0 7 3-16,1 9 0 15,5 3 0-15,3 3-1 0,13-9 1 16,7-4 0-16,12-9 0 16,2-11 0-16,16-12 0 15,8-10 0-15,11-9 0 0,13-10 1 16,4-5 0-16,9-5 1 16,6 5-2-16,1 3 0 15,3 8 0-15,-4 8 0 0,-4 6-2 16,-8 17 2-16,-1 7-1 15,-14 9 1-15,-5 8-1 16,-11 4 1-16,-11 4 0 16,-3-2 1-16,-9 2 0 0,-1-7 1 15,-13-7 0-15,5-3 1 16,-6-10 0-16,4-8 0 16,-2-12 0-16,12-3 0 0,-15-13-1 15,15-8 0-15,0-6 0 16,0-4-2-16,8-6 0 15,8 2 0-15,4-5-1 16,5 2 1-16,4 1-1 0,3 8 0 16,4 4 0-16,0 8 0 15,-1 8 0-15,-3 9 1 16,-5 6-1-16,-3 14 1 16,-8 9 0-16,2 6 0 0,-12 4 1 15,1-2 0-15,4 3 0 16,-4-4 0-16,7-5-1 15,0-9-3-15,10-4-5 16,4-13-13-16,6-5-26 0,6-2-26 16,0-13-6-16,2-1-6 15,2-8 2-15</inkml:trace>
          <inkml:trace contextRef="#ctx0" brushRef="#br0" timeOffset="189618.4943">3434 12330 32 0,'-16'-3'67'0,"0"3"1"15,-2 0-3-15,4 4-25 16,0 10-33-16,-2 14-5 15,4 6-1-15,-9 13 1 0,-1 15 1 16,-2 9 2-16,1 11 0 16,-4 1 1-16,3 6 0 15,1-5 1-15,7 1 0 16,6-14-2-16,7-12-1 0,3-12 0 16,3-13 0-16,15-14 1 15,5-10-2-15,9-10 0 16,3-11 0-16,5-9-2 15,2-3-1-15,4-6-3 16,2-1-1-16,-5-3-1 0,-2 1 0 16,-4-2 1-16,0 4 0 15,-10 1 2-15,2 2 3 16,-14 5 1-16,-5 7 2 0,-1 0 0 16,-9 15 0-16,0 0 0 15,0 0 0-15,1 11 0 16,-2 7-2-16,-7 8 0 15,4 4-1-15,-5 1 0 0,2 1 0 16,1-2-1-16,6-10-5 16,2-6-19-16,19-9-44 15,3-12-6-15,2-18-4 0,3-12-3 16</inkml:trace>
          <inkml:trace contextRef="#ctx0" brushRef="#br0" timeOffset="189761.9273">3817 12511 75 0,'-18'-18'78'16,"-2"7"-6"-16,2 0-8 15,5-9-46-15,13 20-46 16,-18 11-38-16,18 6-7 0,6 3-4 16</inkml:trace>
          <inkml:trace contextRef="#ctx0" brushRef="#br0" timeOffset="190206.1733">4040 12800 38 0,'15'-6'77'16,"-15"6"-3"-16,17-10-3 15,-17 10-4-15,0 0-59 16,0 0-7-16,11 12 0 15,-11 7-2-15,-1 8 1 0,-10 2 1 16,1 8 0-16,-4-1 1 16,0 2-1-16,-3-5 1 15,1-3 0-15,6-7 1 0,-2-5 2 16,7-7-1-16,5-11 0 16,0 0 0-16,1-17 1 15,14-3-2-15,-1-7 0 0,4-2-1 16,4-1-2-16,-1-1-1 15,5 2 1-15,-1 7-1 16,-1 1 0-16,-2 8 0 16,2 4 1-16,-4 6-1 0,4 3 1 15,-1 0 0-15,-2 10 1 16,1 7 0-16,-6 4-1 16,0 7 2-16,-4 2-1 15,-3 5 1-15,-3 2-2 16,-1-1 0-16,-2 1-6 0,-3-10-12 15,0-9-41-15,3 3-15 16,1-10-3-16,-4-11-7 16</inkml:trace>
          <inkml:trace contextRef="#ctx0" brushRef="#br0" timeOffset="190642.548">4807 12943 1 0,'0'0'61'0,"8"12"1"0,-8-12-2 15,0 19-20-15,0-19-28 16,0 0-4-16,0 0 1 16,11-15-1-16,2 3 1 15,-2-5 0-15,6-1-1 0,-5-4-1 16,4-1-2-16,-1-2-1 15,-5 5-1-15,-4 1 0 16,1 1 1-16,-7 5 1 16,0 13 0-16,-5-13-1 0,-6 13 1 15,-5 1 1-15,0 11-1 16,-6 7 0-16,-4 11 0 16,-1 4 1-16,-1 7 0 15,-1 4 2-15,5 0-2 0,5-1 2 16,10-4-1-16,4-7-1 15,6-7 0-15,14-9 0 16,16-6-2-16,5-10 0 0,13-1-2 16,10-9-4-16,3-3-5 15,2-5-6-15,5 0-13 16,-7 17-36-16,-10-15-17 16,-7-5-6-16,-16-3-1 15</inkml:trace>
          <inkml:trace contextRef="#ctx0" brushRef="#br0" timeOffset="191389.7776">1897 12741 34 0,'-13'0'65'15,"13"0"2"-15,-25-30-21 16,12 19-21-16,0 3-5 15,13 8-8-15,-20-19-6 0,20 19-2 16,-4-21 1-16,4 21 0 16,-3-17 1-16,3 17 1 15,-1-10 0-15,1 10-1 16,0 0-1-16,-14-10 3 0,14 10-4 16,-20 11-2-16,8 6 0 15,-8 0-1-15,-1 12 0 16,-5 5 1-16,2 12 0 15,-3 4 0-15,3 7 1 0,0 10-2 16,3-4-1-16,2 7-5 16,4-7-7-16,10-2-4 15,5-14-4-15,9-6-7 0,11-11-19 16,15-15-26-16,16-5-3 16,4-15 6-16</inkml:trace>
        </inkml:traceGroup>
        <inkml:traceGroup>
          <inkml:annotationXML>
            <emma:emma xmlns:emma="http://www.w3.org/2003/04/emma" version="1.0">
              <emma:interpretation id="{6B43D94B-F38A-40B4-A999-65336A1C5CF2}" emma:medium="tactile" emma:mode="ink">
                <msink:context xmlns:msink="http://schemas.microsoft.com/ink/2010/main" type="inkWord" rotatedBoundingBox="8203,13023 15030,12297 15231,14185 8404,14911"/>
              </emma:interpretation>
              <emma:one-of disjunction-type="recognition" id="oneOf15">
                <emma:interpretation id="interp67" emma:lang="en-IN" emma:confidence="0">
                  <emma:literal>nonphysical</emma:literal>
                </emma:interpretation>
                <emma:interpretation id="interp68" emma:lang="en-IN" emma:confidence="0">
                  <emma:literal>not physical</emma:literal>
                </emma:interpretation>
                <emma:interpretation id="interp69" emma:lang="en-IN" emma:confidence="0">
                  <emma:literal>nor physical</emma:literal>
                </emma:interpretation>
                <emma:interpretation id="interp70" emma:lang="en-IN" emma:confidence="0">
                  <emma:literal>no physical</emma:literal>
                </emma:interpretation>
                <emma:interpretation id="interp71" emma:lang="en-IN" emma:confidence="0">
                  <emma:literal>n physical</emma:literal>
                </emma:interpretation>
              </emma:one-of>
            </emma:emma>
          </inkml:annotationXML>
          <inkml:trace contextRef="#ctx0" brushRef="#br0" timeOffset="203152.5619">7022 12196 7 0,'30'-6'67'0,"-2"3"0"16,0 3-2-16,-7 2-1 0,-2 7-49 15,-8 9-8-15,-6 7-1 16,-5 5 1-16,0 4 0 15,-7 3 1-15,-6-1 1 16,1 1-3-16,-1-5-1 0,3-5 0 16,4-5 0-16,6-7 1 15,0-15 0-15,16 13-1 16,2-13 1-16,4-7 0 16,2-3 0-16,5-7-1 15,0-2-2-15,0-3-1 0,-1-1 0 16,-4-2-1-16,-5-2 1 15,-1 1 0-15,-8 1 0 16,-4 2 1-16,-6 3-1 0,0 2-1 16,-11 1 0-16,-1 7 0 15,-6 1-1-15,-2 6 0 16,3-4-1-16,1 4 0 0,0-4-1 16,16 7 1-16,-8-25-1 15,10 5 1-15,14-8 0 16,7-4 0-16,5-6 1 15,7-3 0-15,6-4 0 0,-1 1 0 16,1-1 1-16,2 5 0 16,1 2-1-16,-6 7 1 15,-4 5 0-15,-5 6-1 16,1 5 2-16,-8 9-1 0,-3 6 1 16,-3 5 0-16,-4 13 1 15,-5 8-1-15,-3 13 1 16,-4 8 1-16,-1 10-1 15,-9 10 1-15,-3 7-1 0,-1 2 0 16,5 1-1-16,-2-6 0 16,2-4-2-16,8-9 0 15,1-10-3-15,6-10-5 16,5-15-11-16,6-15-43 0,0-2-16 16,3-6-5-16,0-3-7 15,-3-15 2-15</inkml:trace>
          <inkml:trace contextRef="#ctx0" brushRef="#br0" timeOffset="203614.4805">7664 12112 48 0,'-20'0'77'15,"20"0"-3"-15,0 0-3 0,18-13-6 16,11-4-58-16,15 1-8 15,13-2-1-15,12-4 0 16,13-4-1-16,1-2 1 16,3-2 0-16,9-2 0 0,-2-4 2 15,1-2 1-15,0-2 1 16,-9 0 0-16,1-2-1 16,-8 2 0-16,-6 2 0 15,-10 2 1-15,-15 9 0 0,-8 0 2 16,-12 6 1-16,-13 7 0 15,-14 14 1-15,10-16 0 16,-10 16 0-16,-19 4 0 16,-4 12 1-16,-6 13-3 0,-7 5 0 15,-1 16 1-15,-4 11-1 16,-7 14 0-16,-1 12 0 16,1 9-1-16,1 8 0 0,1 6 0 15,0 1-2 1,3 4 0-16,0-3-1 0,5 2-1 15,-2-7-1-15,4-5-4 16,-2-12-3-16,9-11-7 16,-3-12-14-16,7-14-22 0,12-10-26 15,-2-20-3-15,9-11-3 16</inkml:trace>
          <inkml:trace contextRef="#ctx0" brushRef="#br0" timeOffset="205296.7801">8521 12215 14 0,'40'-52'70'0,"5"10"0"16,-3 11-1-16,5 3-21 16,-4 11-30-16,0 11-5 0,0 6-5 15,-4 12-3-15,-8 10-3 16,-12 11-2-16,-15 7-1 15,-7 4 0-15,-25 7 1 16,-10-5 1-16,-11 7 2 0,-6-8 2 16,-6-2 1-16,2-9 0 15,3-4 1-15,5-8 0 16,12-6-1-16,8-7-1 16,18-8-1-16,13-1-2 0,0-16 2 15,20-7-1-15,16-7-1 16,13-5 0-16,4-12 0 15,14-3-1-15,3-8 1 0,1-3-2 16,5-4 1-16,-4-2-2 16,1-1 1-16,-2-1 0 15,-2 3 0-15,-5 5 0 16,-9 5 1-16,-1 6-1 0,-14 10 2 16,-3 7 1-16,-14 8 1 15,-9 8-1-15,-14 17 1 16,13-10-1-16,-13 10 0 15,-17 22 0-15,-6 11-1 0,-7 5-1 16,-5 14-1-16,-10 15 1 16,-7 8-1-16,-3 8 1 15,0 4-1-15,-4-3 0 0,4-2 1 16,5-5-2-16,6-13 1 16,10-14-1-16,7-13 1 15,14-16-1-15,13-21 1 16,0 0-1-16,27-11-1 15,2-15-1-15,13-10 1 0,1-2 0 16,4-5-1-16,-3 3 1 16,-2 3 1-16,-1 5 0 15,-6 10 1-15,-4 6 0 0,-7 10 1 16,-3 6 0-16,-7 9 1 16,-1 9-1-16,-9 4 1 15,-4 3-1-15,0-1 0 0,0 0 1 16,-2-5-1-16,-1-4 1 15,3-15-1-15,1 13 1 16,10-13-1-16,6-6 0 16,4-4 0-16,4-4 0 0,0-2 0 15,2-1-1-15,3-2 1 16,-5-1-1-16,1 4 0 16,-6 0 0-16,-4 4 0 15,-3 1 0-15,-13 11 0 0,14-6 0 16,-14 6 0-16,8 6 0 15,-8-6-1-15,5 17 2 16,-5-17 0-16,8 19 1 0,6-18 0 16,-1-1 0-16,10 0 0 15,8-9 0-15,1-4 0 16,3-4 0-16,1 0 0 16,3-3-1-16,-6 1 1 0,-2 0-2 15,-3 2 0-15,-9 2 0 16,-3 4 0-16,-4 3 0 15,-12 8 0-15,11 0 0 16,-11 8 0-16,-1 15 0 0,-10 10 0 16,-4 10 0-16,-8 12 1 15,-3 10 1-15,-11 12-1 16,0 9-1-16,-7 8 2 16,-9 3-1-16,-4 11 0 0,-8-2 0 15,-2-2 0-15,-9-3 0 16,-2-9 1-16,0-9-1 15,-5-13 0-15,5-14 0 0,6-20 0 16,4-12 0-16,9-17 0 16,6-10-1-16,17-17 1 15,8-10-1-15,12-15 0 16,16-10 0-16,8-11-1 0,23-7 0 16,14-7 0-16,18-3 0 15,19-5 0-15,12 0 0 16,15-1 1-16,6 1-1 15,10 3 1-15,3 4 0 0,2 6 1 16,-1 5-1-16,-2 4 1 16,-5 8-1-16,-10 5 0 15,-8 10 0-15,-10 5 0 16,-11 9 0-16,-16 8 0 0,-16 3-1 16,-14 6 0-16,-13 8 0 15,-24 4 0-15,0 0 1 16,0 20-1-16,-11 1 0 0,-11 2 0 15,0 5 1-15,-2 3 0 16,-2 3 0-16,2-2-1 16,4 0 1-16,2-1 0 0,2 2 0 15,-1-1 0-15,-6 1 0 16,-2-2 0-16,-8 0 0 16,-5 1 0-16,-9-2 0 15,-3-3 1-15,-1-4-1 0,4-4 2 16,6-6-1-1,4-7 0-15,12-3 1 0,11-7-1 16,12-11 0-16,6-5 0 16,15-6 0-16,7-7-1 0,8-5 0 15,10-6 0-15,8-3 1 16,7 1-1-16,3 1 0 16,7-2 0-16,0 6 0 15,2 2 0-15,0 8 0 0,-1 7 0 16,-7 8 0-16,-8 6 0 15,-4 5 0-15,-11 5 0 16,-8 7 0-16,-10 8 0 16,-10 4 0-16,-11 2 0 0,-2 5 0 15,-16 0 0-15,-6-2 0 16,-5 3 0-16,-7-5-2 16,7-1-9-16,-7-8-15 0,3-13-50 15,7 2-5-15,7-2-5 16,6-10-5-16</inkml:trace>
          <inkml:trace contextRef="#ctx0" brushRef="#br0" timeOffset="205444.3073">11002 11891 45 0,'37'-29'76'0,"-5"2"-1"0,-3 6-5 16,-12 6-32-16,3 4-22 15,-5-5-14-15,2 12-29 16,3 4-36-16,-6 0-9 15,-3 6-4-15,-11-6-2 0</inkml:trace>
          <inkml:trace contextRef="#ctx0" brushRef="#br0" timeOffset="206376.4755">11427 11866 18 0,'20'0'81'0,"-5"0"-1"16,-2-1-6-16,-13 1-3 15,0 0-35-15,0 0-26 16,7 10-4-16,-14 3-1 0,-10 8 0 16,-6 3 0-16,-3 3 0 15,-2 3 0-15,1 0 0 16,5 1-2-16,3-2 1 0,11-5 0 16,5-3-1-16,7-3 0 15,15-6 0-15,12-3-1 16,2-3 0-16,14-2 1 15,5-4-2-15,6 0 0 0,6-2 0 16,3-7-1-16,5-5 0 16,-3-2 0-16,0-5-1 15,2-1 1-15,-6-2 1 16,-3-3-1-16,-10-1 0 0,-6 2 0 16,-13 3 0-16,-8 4 0 15,-12 1 2-15,-13 18-2 16,-7-13 0-16,-15 13 0 15,-12 2 0-15,-9 9 0 0,-7 2 0 16,-5 5 0-16,1 0 0 16,0-1 0-16,10-1 1 15,3-3-1-15,12-4-1 0,9-3 1 16,20-6 0-16,0 0 0 16,0 0 0-16,15-1 0 15,3-4 0-15,6 2 0 16,5 1 0-16,1 2 0 0,0 0 0 15,-3 4 0-15,0 5 0 16,-2 4 0-16,2-1 1 16,2 1-1-16,2-2 0 15,4 0 1-15,4-4-1 0,7-5 0 16,2-2 1-16,4-7-1 16,0-6 0-16,2-4 0 15,-4-2 0-15,-3-5 0 0,-5-2 0 16,-3 0 0-16,-1-2-1 15,-5-1 1-15,-2-4 0 16,1-1-1-16,-3-6 0 16,1-2-2-16,-3-4 1 0,-3-6 0 15,-3-3 0-15,-7-1 0 16,0-1 1-16,-8 1 1 16,-4 8 0-16,-2 3 2 15,-4 8 0-15,-4 8 0 0,-3 9 0 16,2 9 0-16,-5 9 0 15,-2 6-1-15,-4 19 0 16,-3 10 1-16,-5 12-1 16,-2 16 1-16,0 10 0 0,-3 7 1 15,4 7-1-15,8 2 1 16,6-2-2-16,8-7 2 16,7-7-1-16,11-8 1 0,8-10 0 15,6-11 0-15,5-11 0 16,3-9 0-16,1-10 0 15,0-9-2-15,1-3-3 16,0-8-5-16,-3-8-6 16,2-6-5-16,-7-2-6 0,-1-3-15 15,4 1-43-15,-14 2-4 16,-3 0-3-16,-11 2 1 0</inkml:trace>
          <inkml:trace contextRef="#ctx0" brushRef="#br0" timeOffset="202492.9244">6486 12020 53 0,'6'-24'59'0,"-6"24"-20"0,3-19-9 16,-3 19-2-16,11-16-3 15,-11 16-5-15,13-10-5 16,-13 10-3-16,0 0-3 16,11 0 0-16,-11 0-3 0,3 17-2 15,-3 0 1-15,-4 7-1 16,-3 8 0-16,-6 4 0 16,-1 7-1-16,-2 0 0 15,-3 4-2-15,6-3 1 0,-5-1-3 16,4-4 1-16,3-4-1 15,-2-5 1-15,6-3 0 16,1-8 0-16,-2 1 0 16,3-5 1-16,2 0 0 0,-1-1 0 15,0 6 0-15,-4-2 0 16,2 2 0-16,-2 7 0 16,-3-4-1-16,3 3 0 15,-6-5 1-15,5 2-1 0,-2-8 2 16,1 3-1-16,10-18 1 15,-13 19 1-15,13-19 1 16,0 0 0-16,-12 9 0 16,12-9 0-16,0 0 1 0,0 0-1 15,0 0-1-15,0 0 0 16,0 0 1-16,0 0-1 16,0 0-1-16,0 0 1 0,-4-9-2 15,4 9 1-15,0 0-1 16,-5-14 1-16,5 14-1 15,-3-13-1-15,3 13 1 16,-4-16 0-16,4 16-1 0,-4-19 1 16,4 19 0-16,-4-25 0 15,3 12 0-15,1-3 1 16,-1-1 0-16,-1 1 0 0,2-1 1 16,0 2-2-16,0-4 1 15,2 7-1-15,0-3 0 16,1 3 0-16,1 0 0 15,4-3 0-15,-3 2 0 0,-1-2 1 16,2 0-1-16,2 0 0 16,0-4 1-16,-3 3-1 15,6-3 0-15,-3 1-1 16,3-2 1-16,3 1-1 0,-1-1 0 16,-1 1 0-16,5-3 0 15,0 3 0-15,0 0 0 16,4 1 1-16,0-1-1 15,4 4-1-15,-1 0 1 0,1 2 0 16,5 1 0-16,-2 3-1 16,0 3 1-16,-1 3-1 15,-2-1 1-15,1 4 0 16,-2 0 0-16,0 7 0 0,-1 5 0 16,-3 7-1-16,-5 3 1 15,-3 8 1-15,-8 6-2 16,-4 7 1-16,-3 5 0 0,-6 0-1 15,-9 5-3-15,-3-8-9 16,3 2-14-16,-4 3-38 16,-1-14-14-1,7-13-6-15,-2-7-4 16</inkml:trace>
        </inkml:traceGroup>
      </inkml:traceGroup>
    </inkml:traceGroup>
    <inkml:traceGroup>
      <inkml:annotationXML>
        <emma:emma xmlns:emma="http://www.w3.org/2003/04/emma" version="1.0">
          <emma:interpretation id="{E7856374-4A53-4357-9BC4-B6E305D9F1F9}" emma:medium="tactile" emma:mode="ink">
            <msink:context xmlns:msink="http://schemas.microsoft.com/ink/2010/main" type="paragraph" rotatedBoundingBox="1677,14776 30726,14396 30751,16302 1702,166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F164BB-3EC9-4BF1-9C5E-40A80DF46B75}" emma:medium="tactile" emma:mode="ink">
              <msink:context xmlns:msink="http://schemas.microsoft.com/ink/2010/main" type="inkBullet" rotatedBoundingBox="1691,15797 1864,15795 1867,16075 1695,16078"/>
            </emma:interpretation>
            <emma:one-of disjunction-type="recognition" id="oneOf16">
              <emma:interpretation id="interp72" emma:lang="en-IN" emma:confidence="0">
                <emma:literal>•</emma:literal>
              </emma:interpretation>
            </emma:one-of>
          </emma:emma>
        </inkml:annotationXML>
        <inkml:trace contextRef="#ctx0" brushRef="#br0" timeOffset="194434.9956">-210 14573 51 0,'0'22'70'16,"-4"-7"-1"-16,0 0-3 15,0 0-42-15,-3 5-12 16,1-4-2-16,6-1 1 0,0-1 3 16,0-14 0-16,4 17 1 15,-4-17 0-15,0 0 1 16,9-11-1-16,-9 11-4 16,-4-20-3-16,-9 14-4 15,-5 6-8-15,-1 9-20 0,14 15-51 16,-29 14-5-16,3 10-7 15,-2 4-2-15</inkml:trace>
      </inkml:traceGroup>
      <inkml:traceGroup>
        <inkml:annotationXML>
          <emma:emma xmlns:emma="http://www.w3.org/2003/04/emma" version="1.0">
            <emma:interpretation id="{35C7DC61-03CE-4C30-A1C9-36BA55F631C4}" emma:medium="tactile" emma:mode="ink">
              <msink:context xmlns:msink="http://schemas.microsoft.com/ink/2010/main" type="line" rotatedBoundingBox="3375,14753 30726,14396 30751,16302 3400,16659"/>
            </emma:interpretation>
          </emma:emma>
        </inkml:annotationXML>
        <inkml:traceGroup>
          <inkml:annotationXML>
            <emma:emma xmlns:emma="http://www.w3.org/2003/04/emma" version="1.0">
              <emma:interpretation id="{ED9EB26C-0B1D-4AFD-9B20-FCC6320E0356}" emma:medium="tactile" emma:mode="ink">
                <msink:context xmlns:msink="http://schemas.microsoft.com/ink/2010/main" type="inkWord" rotatedBoundingBox="3324,15237 12606,14510 12737,16184 3455,16910"/>
              </emma:interpretation>
              <emma:one-of disjunction-type="recognition" id="oneOf17">
                <emma:interpretation id="interp73" emma:lang="en-IN" emma:confidence="0">
                  <emma:literal>word-of-mouth</emma:literal>
                </emma:interpretation>
                <emma:interpretation id="interp74" emma:lang="en-IN" emma:confidence="0">
                  <emma:literal>word-of-moutho</emma:literal>
                </emma:interpretation>
                <emma:interpretation id="interp75" emma:lang="en-IN" emma:confidence="0">
                  <emma:literal>word-of-mouth's</emma:literal>
                </emma:interpretation>
                <emma:interpretation id="interp76" emma:lang="en-IN" emma:confidence="0">
                  <emma:literal>-multiword,</emma:literal>
                </emma:interpretation>
                <emma:interpretation id="interp77" emma:lang="en-IN" emma:confidence="0">
                  <emma:literal>-multiword.</emma:literal>
                </emma:interpretation>
              </emma:one-of>
            </emma:emma>
          </inkml:annotationXML>
          <inkml:trace contextRef="#ctx0" brushRef="#br0" timeOffset="213244.7097">6905 13996 14 0,'0'0'90'0,"2"16"-4"15,-2-3-3-15,-3 0-6 0,-4 2 0 16,-5 7-73-16,0 1-3 16,-5 8 0-16,-3 3 0 15,-3 5 1-15,-3 1 0 16,0-3-1-16,-1-1 0 0,3-7 2 16,1-3-1-16,4-10 0 15,7-7 0-15,12-9 0 16,0 0 0-16,-4-16 0 15,11-3 0-15,6-4-1 16,10-8 0-16,2-2-1 0,8-4 1 16,0 2 0-16,6-1 0 15,-3 2-2-15,8 4 1 16,1 4 0-16,-1 3 0 16,-4 7 0-16,0 4 0 0,-3 6-1 15,-5 4 1-15,-8 4 1 16,-4 7-1-16,-11 6 0 15,-2 5 0-15,-7 3 1 0,-8 1-1 16,-5 4 1-16,-9-4 0 16,1-2 0-16,-1 0 0 15,1-8-1-15,2-3 0 16,8-5 0-16,11-6-1 0,-16 0-1 16,16 0 1-16,8-13 0 15,6-1-1-15,6-3 0 16,4-3-1-16,5-2 1 15,12-3 0-15,3-2 0 0,3 1-1 16,6-1 1-16,0 3 0 16,3 2 1-16,0 4 0 15,-6 3 1-15,-2 7 2 0,-5 6-1 16,-7 2 2-16,-7 10 0 16,-7 8 1-16,-11 6-1 15,-10 7 1-15,-1 6-1 16,-10 5 1-16,-10 3-2 0,-3 0-1 15,-3 0-1-15,-1-4 0 16,5-7-2-16,2-4-2 16,1-6-1-16,4-9-1 0,15-15-1 15,-11 7 0-15,11-7-1 16,6-11 1-16,10-8 2 16,5-3 0-16,6-5 3 15,9-4 1-15,3-4 0 16,8-1 2-16,3 1 0 0,-1 3 2 15,-3 2-1-15,-3 5 1 16,-4 6-1-16,-6 7 2 16,-6 4 0-16,-6 8 1 0,-6 0-1 15,-15 0 1-15,8 29-1 16,-8-7 0-16,-9 2 0 16,-6 8-1-16,-2-5-1 15,3 2 0-15,0-6-1 0,4-3 0 16,5-3-1-16,5-5 1 15,0-12 0-15,20 4 0 16,1-5 0-16,7-8 0 16,7-4-1-16,-1-2 0 0,6-6 0 15,-2-1 0-15,-5 1 0 16,-3-5-1-16,-6 2 0 16,-7 1 1-16,-7 3 0 15,-9-1 0-15,-5 8 1 0,-8 2 0 16,-11 5 0-16,-5 4-1 15,-3 1 1-15,3 1 0 16,2 1-1-16,5 2 0 16,5-1 0-16,16-2-1 0,0 0 1 15,13-8-1-15,10-3 0 16,9-3 0-16,7-1 1 16,8 0-1-16,0 1 0 15,-1-1 1-15,1 5-1 0,-6 1 0 16,-3 5 1-16,-3 4 0 15,-6 0 0-15,-8 5 0 16,-3 8 0-16,-6 4 0 0,-7 2 1 16,-3 3-1-16,-2-1 1 15,-3 3 0-15,-2-5-1 16,-3 0 1-16,-2-2-1 16,10-17 0-16,-7 18 0 0,7-18 0 15,0 0 0-15,15 4 1 16,-1-4-2-16,3-1 1 15,5-5 0-15,2-3-1 0,1-1 0 16,2-1 1-16,0-2-1 16,-2-1 0-16,-1 3 0 15,1 1 1-15,-4 2 0 16,-2 4 0-16,-6 3 1 16,-13 1 0-16,16 10 0 0,-13 3 1 15,-2 2-1-15,-1 0 0 16,2 2 0-16,0-3-1 15,6-1-2-15,-8-13-4 0,26 7-6 16,-9-13-19-16,5-8-43 16,9-3-8-16,-1-6-6 15,-3-6 20-15,7-4 23 16,-13-2 16-16,5-8 9 16,-5 6 26-16,6-3 49 0,-4-4 9 15,-1-1-3-15,8 5-21 16,-9-2-20-16,12 5-4 15,-13 3 1-15,7 6 3 16,-11 6 2-16,-6 3 1 0,0 5 0 16,-10 14 0-16,0 0-4 15,0 0-3-15,0 14-4 16,-15 11-4-16,-5 10-1 16,-4 10-1-16,-7 8-1 0,0 8 0 15,-2 3-2-15,-2 1-1 16,1-4-2-16,9-4-2 15,1-9-3-15,9-8-3 0,5-10-3 16,4-10-5-16,6-7-10 16,0-13-18-16,0 0-38 15,29-11-3-15,-5-8-3 16,9-6-1-16</inkml:trace>
          <inkml:trace contextRef="#ctx0" brushRef="#br0" timeOffset="214024.5612">9253 13813 29 0,'-64'2'101'0,"13"4"-4"0,13 2-6 15,13-5-2-15,25-3-3 16,0 0-73-16,39 0-8 16,22-1-5-16,16-7 0 15,18 0 0-15,19-1 0 0,12-2 0 16,10 2 0-16,3 1 0 15,-9-3 0-15,1 4 0 16,-15-1 0-16,-12 3-6 0,-19 0-3 16,-22 1-1-16,-16 1-1 15,-18 3-5-15,-29 0-12 16,-8-2-46-16,-24 4-9 16,-20 6-4-16,-18 6-5 0,-20-1 1 15</inkml:trace>
          <inkml:trace contextRef="#ctx0" brushRef="#br0" timeOffset="213761.8204">9764 13453 63 0,'20'-18'88'15,"-6"4"-4"-15,-14 14-5 0,0 0 0 16,0 0-55-16,0 20-12 16,-4 4-3-16,-11 9-3 15,-5 12 1-15,-10 12 1 16,-5 12-2-16,-8 8-1 0,-5 3 0 15,-4 5-1-15,-4-3-1 16,2-4-1-16,7-12 0 16,3-7-2-16,12-19 0 15,5-7-1-15,11-17 1 16,16-16-1-16,0 0 0 0,5-7 0 16,14-14 0-16,5-8 0 15,3 0 0-15,8-8 1 16,1 1-1-16,3 1 1 15,1 5-1-15,-3 5 1 0,0 5 0 16,-4 6 1-16,-5 8 1 16,-5 6 0-16,-4 3 1 15,-10 14 1-15,-2 3-1 0,-6 6 1 16,-1 2-1-16,-1 2 0 16,1-3-1-16,0-2 0 15,1-4-1-15,11-6 1 16,7-8-2-16,8-3 0 0,7-4-1 15,2-4-2-15,0-6-1 16,-1-7-2-16,1 1-3 16,-8-7-4-16,-5 3-6 15,-15-5-8-15,-3-2-28 0,-1 3-29 16,-10-1-2-16,-13-1-5 16,-13-4-1-16</inkml:trace>
          <inkml:trace contextRef="#ctx0" brushRef="#br0" timeOffset="211554.3491">6216 14082 48 0,'-11'24'98'15,"11"-24"-7"-15,-10 19-4 16,10-19-5-16,0 48-9 16,15-48-78-16,7-4-7 0,16-3-36 15,7 1-35-15,2-1-3 16,2-1-5-16,2-3-4 15</inkml:trace>
          <inkml:trace contextRef="#ctx0" brushRef="#br0" timeOffset="210223.8864">1443 14321 3 0,'0'0'70'0,"13"-6"3"0,-13 6-2 16,11-16-2-16,-11 16-49 15,11-23-8-15,-11 23-3 16,10-22-1-16,-10 22-1 16,14-14 0-16,-14 14-2 0,0 0 0 15,0 11-1-15,0 11 2 16,-10 8-3-16,0 12 1 16,-5 4 1-16,-1 10 0 15,-4 5-1-15,0 5 0 0,-3-6 0 16,4-1 0-16,3-9 1 15,1-4-2-15,6-7-1 16,1-10-1-16,6-7 0 0,2-6-1 16,0-16 1-16,18 9 0 15,-2-9 0-15,5-12 0 16,8-5 1-16,0-7 0 16,5-7-1-16,3-3 1 0,-2-2-1 15,3-3 0-15,-4 4 0 16,0-1-1-16,-5 8 1 15,-3 2-1-15,-2 10 0 16,-2 4 0-16,-2 9 0 0,-7 3 1 16,-1 8 0-16,-2 5 0 15,-1 6 1-15,-4 5-1 16,-1 4 0-16,0-6 1 16,3 5-2-16,1-6 1 0,-1-2 0 15,6-7 0-15,2-6 0 16,2-6 0-16,5-4 1 15,5-9-1-15,-2-6 1 0,3-6-1 16,2-3 0-16,-2-6-1 16,-3 0 0-16,-3-5-1 15,-1 5 1-15,-7-1 0 16,-2 4-1-16,-8 2 1 0,-3 4 0 16,-1 7 0-16,-1 2 0 15,1 16 0-15,-15-18 0 16,15 18 0-16,-16-4 0 15,16 4 0-15,-17 0 0 16,17 0-1-16,0 0 0 0,0 0 1 16,0 0-1-16,20 6 0 15,-2-6 1-15,9 0-1 16,1-3 1-16,3 0 0 0,7 0 0 16,-5 1 0-16,5 3 0 15,-7 1-1-15,-3 8 1 16,-3 7 0-16,-5 7 0 15,-5 4 0-15,-9 6 0 0,-2 5 1 16,-6 2-1-16,2 2 0 16,0-3 1-16,-2-3-1 15,2-7 1-15,0-4-1 16,0-5 1-16,8-7 0 0,-8-14 0 16,24 7 1-16,-10-7-1 15,7-3 1-15,0-8-1 16,4-5 0-16,1-4 0 15,1-4 0-15,1-4-1 0,-4-2 0 16,-1-1 0-16,-6-3-1 16,-2 1 1-16,-10 2 0 15,-5 3 0-15,0-1 1 0,-12 7-1 16,0 2 0-16,-8 6 0 16,1 5 0-16,-3 6 0 15,-1 3-1-15,-1 3 1 16,0 9-1-16,2 3 1 0,1 1-1 15,5 5 0-15,1-2 1 16,9-1-1-16,5-3 1 16,1-1-1-16,0-14 1 0,27 13 0 15,-2-13 0-15,9-4 0 16,5-9 1-16,4-3 0 16,5-4-1-16,-1-3 0 15,7 2 1-15,-6 2-1 0,0 2 0 16,-6 4-1-16,-3 6 1 15,-9 7 0-15,-4 0 0 16,-3 10 0-16,-6 7 1 16,-5 4 0-16,-1 2 0 0,-6 3 1 15,2-2-1-15,2 0 1 16,-2-1-1-16,4-4 0 16,2-5 0-16,5 0-1 15,3-4 0-15,4-5 0 0,5-4 0 16,1-1-2-16,6-1 1 15,4-11 0-15,0-3 0 16,2-6 0-16,1-4 0 0,2-4 0 16,-5-5 0-16,-4-3 2 15,-2-1 0-15,-6 0 0 16,-8 4 0-16,-8 1 1 16,-1 8-1-16,-8 5 1 15,-4 6-1-15,0 14 0 0,-20 0-1 16,2 7 0-16,-5 12 0 15,-2 6 0-15,-7 4 0 16,2 3 0-16,-1 2 0 16,3 0 0-16,4-3 0 0,4-4 0 15,8-7 0-15,1-5 0 16,11-15 0-16,0 12 0 16,12-12 0-16,6-6 0 15,4-8-1-15,8-5 1 0,2-4-1 16,7-3 0-16,-3-6 1 15,4-3 0-15,-2-2 0 16,-3-5 0-16,1 0 0 16,-8-4 1-16,-2-2-1 0,-2 1 1 15,-5 0-1-15,-3 2 0 16,-4 4 0-16,-3 5 0 16,-4 6 0-16,-1 6 1 0,-4 9-1 15,0 15 0-15,0 0 1 16,-16 11-1-16,7 17 1 15,-8 8-1-15,-1 11 1 16,-2 6 0-16,4 8 0 0,-1 1 0 16,-4 0 1-16,11-1-1 15,-1-3 1-15,6-4 0 16,5-5-1-16,0-6-1 16,0-8 1-16,10-5-1 0,2-6 0 15,6-7-1-15,-3-8-1 16,6-6-1-16,3-3-4 15,7-12-4-15,0-10-10 0,4-6-39 16,5-2-23-16,-1-6-4 16,1 2-5-16,-1-8-2 15</inkml:trace>
          <inkml:trace contextRef="#ctx0" brushRef="#br0" timeOffset="210433.8301">4398 14146 37 0,'0'0'99'0,"0"19"-5"16,0-19-7-16,0 12-2 15,0-12-2-15,0 0-76 16,20-6-6-16,7-2-4 16,9-6-4-16,6 5-9 0,2-7-15 15,6 1-40-15,-1 6-13 16,2 3-7-16,-8 3-5 15,-4-1 2-15</inkml:trace>
          <inkml:trace contextRef="#ctx0" brushRef="#br0" timeOffset="211357.7633">5256 14067 22 0,'0'0'83'0,"0"0"1"16,0 0-4-16,0 0-4 15,-5-14-31-15,5 14-34 16,-14 2-5-16,14-2 0 0,-26 24-2 15,8-3-2-15,-3 4 1 16,-5 6-1-16,-3 5 1 16,3 0-1-16,2-1 1 0,5-4-1 15,5-4 0-15,6-7 0 16,8-5-2-16,0-15 0 16,14 8 0-16,6-8 0 15,3-10 0-15,1-5 0 0,0-3 0 16,1-3 0-16,-3-3 0 15,-1 1 0-15,-11-1-2 16,1-3 2-16,-7 5 0 16,-4-2 0-16,0-1 0 0,0 0 0 15,0-4 0-15,0-1 0 16,0-8-1-16,0-2 1 16,11-3-1-16,2 0 0 15,10 2 1-15,-2 1-1 16,5 5 0-16,-1 3 1 0,5 10 0 15,1 5 0-15,0 9 0 16,-5 6 1-16,1 2 0 16,3 10 1-16,-2 11 1 15,-7 10-1-15,-1 13 1 0,-2 9 0 16,-9 12 1-16,-5 12-1 16,-5 13 1-16,-11 9-1 15,-8 10-1-15,-7 7 0 0,-5 7-1 16,-7 4 0-16,-3-2-1 15,2-3 1-15,0-8-1 16,-2-11 0-16,11-15-1 16,5-15 1-16,8-18 0 0,10-20 0 15,8-15 1-15,9-20 0 16,14-8-1-16,5-19 0 16,10-11 0-16,0-8-1 15,4-11-1-15,1-6-1 0,0-3 0 16,-8-1-2-16,0 1 1 15,-8 3 1-15,-8 5 0 16,-9 6 2-16,-8 7 0 16,-2 8 2-16,-12 7 2 0,-10 7 0 15,-9 8 2-15,-1 4 0 16,1 5 1-16,-5 1-1 16,8 0 0-16,2 2-1 15,10 2-2-15,16 1 1 0,-8-12-2 16,8 12-2-16,24-22-2 15,1 7-2-15,7 2-3 16,4-2-8-16,10-2-22 16,4 1-45-16,-1-3-2 0,0 1-6 15,2-4-3-15</inkml:trace>
        </inkml:traceGroup>
        <inkml:traceGroup>
          <inkml:annotationXML>
            <emma:emma xmlns:emma="http://www.w3.org/2003/04/emma" version="1.0">
              <emma:interpretation id="{DCF470E8-C4C1-435B-A6FE-42ECB3F39D7D}" emma:medium="tactile" emma:mode="ink">
                <msink:context xmlns:msink="http://schemas.microsoft.com/ink/2010/main" type="inkWord" rotatedBoundingBox="14648,14994 18293,14673 18396,15851 14752,16172"/>
              </emma:interpretation>
              <emma:one-of disjunction-type="recognition" id="oneOf18">
                <emma:interpretation id="interp78" emma:lang="en-IN" emma:confidence="0">
                  <emma:literal>to</emma:literal>
                </emma:interpretation>
                <emma:interpretation id="interp79" emma:lang="en-IN" emma:confidence="0">
                  <emma:literal>t,</emma:literal>
                </emma:interpretation>
                <emma:interpretation id="interp80" emma:lang="en-IN" emma:confidence="0">
                  <emma:literal>t'</emma:literal>
                </emma:interpretation>
                <emma:interpretation id="interp81" emma:lang="en-IN" emma:confidence="0">
                  <emma:literal>t</emma:literal>
                </emma:interpretation>
                <emma:interpretation id="interp82" emma:lang="en-IN" emma:confidence="0">
                  <emma:literal>t.</emma:literal>
                </emma:interpretation>
              </emma:one-of>
            </emma:emma>
          </inkml:annotationXML>
          <inkml:trace contextRef="#ctx0" brushRef="#br0" timeOffset="493100.1986">13352 13708 31 0,'-25'0'58'0,"3"0"1"15,-7 5-19-15,2 2-24 16,-5 1-4-16,-3 3-3 15,7 5-1-15,-14 2 1 16,5 7 1-16,-12 5 1 0,5 6 2 16,-7 3 1-16,3 8 0 15,0 8-2-15,-1 2 0 16,5 11-3-16,5 3-2 0,6-2-1 16,10 1-2-16,12-4-2 15,11-4 0-15,23-7-2 16,18-3-1-16,20-6-2 15,14-6-3-15,28-2-4 16,18-4-15-16,16-10-36 0,19 12-14 16,20-1-3-16,11-4 1 15</inkml:trace>
          <inkml:trace contextRef="#ctx0" brushRef="#br0" timeOffset="491641.3212">13784 14182 17 0,'-125'-5'78'0,"6"-3"2"0,1 1-4 16,8-5-4-16,-34 2-47 16,44-3-13-16,15 1-1 15,10 2-3-15,14-4 0 0,10 5-3 16,13-1 0-16,9 0-2 16,14 4 1-16,15 6-1 15,0 0 1-15,23 0-1 16,17 11 1-16,20 1-2 15,19-1 1-15,23 1 1 0,27-1-1 16,24-4-1-16,27-3-4 16,17-3-5-16,19 0-5 15,7-8-7-15,20 1-17 16,8 3-32-16,8-5-14 0,2 0-5 16,1-3 2-16</inkml:trace>
          <inkml:trace contextRef="#ctx0" brushRef="#br0" timeOffset="492484.6062">16250 13803 68 0,'-15'-10'73'16,"-4"-1"-2"-16,-1 0-4 0,-4-15-32 15,-2 12-25-15,0 1-3 16,3 3 1-16,1 2-2 16,2 0 0-16,7 4-1 15,13 4 0-15,0 0-1 0,0 0-2 16,3 11-3-16,14 5 0 16,4 2 1-16,4 6 0 15,-1 5 0-15,0 6 1 16,0 1-1-16,-4 3 1 0,-9 6 1 15,-7-1-2-15,-6 7-2 16,-19-4-4-16,-8 11-13 16,-13 6-25-16,-13-9-29 0,-7 0-4 15,-7-5-4-15</inkml:trace>
        </inkml:traceGroup>
        <inkml:traceGroup>
          <inkml:annotationXML>
            <emma:emma xmlns:emma="http://www.w3.org/2003/04/emma" version="1.0">
              <emma:interpretation id="{337698F3-8201-4E87-8E4A-B2F5D2DB2E73}" emma:medium="tactile" emma:mode="ink">
                <msink:context xmlns:msink="http://schemas.microsoft.com/ink/2010/main" type="inkWord" rotatedBoundingBox="21227,14870 26239,14804 26254,15969 21243,16035"/>
              </emma:interpretation>
              <emma:one-of disjunction-type="recognition" id="oneOf19">
                <emma:interpretation id="interp83" emma:lang="en-IN" emma:confidence="0">
                  <emma:literal>'Network</emma:literal>
                </emma:interpretation>
                <emma:interpretation id="interp84" emma:lang="en-IN" emma:confidence="0">
                  <emma:literal>1 Network</emma:literal>
                </emma:interpretation>
                <emma:interpretation id="interp85" emma:lang="en-IN" emma:confidence="0">
                  <emma:literal>I Network</emma:literal>
                </emma:interpretation>
                <emma:interpretation id="interp86" emma:lang="en-IN" emma:confidence="0">
                  <emma:literal>0 Network</emma:literal>
                </emma:interpretation>
                <emma:interpretation id="interp87" emma:lang="en-IN" emma:confidence="0">
                  <emma:literal>i Network</emma:literal>
                </emma:interpretation>
              </emma:one-of>
            </emma:emma>
          </inkml:annotationXML>
          <inkml:trace contextRef="#ctx0" brushRef="#br0" timeOffset="484595.3995">19196 14167 49 0,'0'0'72'0,"5"-18"2"16,-13 4-5-16,8 14-44 16,5-14-4-16,-5 14-3 0,16-15-3 15,-16 15-3-15,23-12-2 16,-23 12-3-16,24-13-1 15,-10 8 1-15,-2-2-1 0,6 0 1 16,-5 4-1-16,1-1-1 16,2 2 0-16,-4 2-1 15,3 0-1-15,-15 0 0 16,20 0-1-16,-20 0-1 0,12 11 0 16,-12-11 0-16,8 24 1 15,-6-6 0-15,-2 7-1 16,0 7 1-16,-6 7 0 15,-2 8-2-15,-5 5 1 0,0 2 0 16,-8 5-1-16,1 0 0 16,0-2 0-16,-1-5 0 15,-1-1 0-15,4-4 0 16,-4-9 1-16,3-3-1 0,2-9 0 16,6-8 0-16,-2-2 0 15,13-16 0-15,0 0 0 16,0 0 0-16,-4-16 0 15,8-11 0-15,8-7 0 0,0-8 0 16,5-8 0-16,3-6 0 16,1-6 1-16,-3 0 0 15,2-1 1-15,2 1-2 16,1 2 1-16,-3 4-1 0,1 8 1 16,-1 2 0-16,-4 8-2 15,3 5 2-15,3 9-2 16,-4 6 2-16,3 6-1 0,-3 7 0 15,2 5 0-15,2 5 0 16,1 11 0-16,-1 9 0 16,0 6 0-16,1 6 1 15,1 3 0-15,3 6-2 0,-1-1 1 16,4-3 0-16,2 2 0 16,2-7 0-16,2-5 0 15,-3-5-1-15,4-8 1 0,-3-5 1 16,4-4-1-16,-4-9 1 15,3-1 0-15,-3-7 0 16,2-11 1-16,-7-4 0 16,1-10 1-16,-1-5 0 15,-3-8-1-15,-5-4 1 0,-6-3 0 16,2-2-1-16,-5 0 0 16,1 3-2-16,-4 6 0 15,2 3-1-15,-9 8 0 0,1 5-4 16,0 9-4-16,-3 2-11 15,0 18-13-15,0 0-16 16,-6-1-26-16,0 12-11 16,-4 13-4-16,4 4-2 15</inkml:trace>
          <inkml:trace contextRef="#ctx0" brushRef="#br0" timeOffset="485218.6515">20275 14228 0 0,'12'11'67'0,"8"-10"2"15,6 3-5-15,11-3-25 16,-5-4-11-16,6-3-10 16,1-7-4-16,0-2-5 0,3-5-1 15,1 1 0-15,-5-3-2 16,1 1 0-16,-11 0 1 16,1 1 0-16,-8 2 1 15,0 4-1-15,-13 1 1 0,-8 13-2 16,1-11 1-16,-1 11-2 15,-10 5 0-15,-12 8-2 16,1 9-1-16,-6 3 0 0,0 12 0 16,-4 1 1-16,-1 4-2 15,5 1 1-15,10-1-1 16,6-4 0-16,6-5 1 16,5-5 0-16,6-9 0 15,11-4 0-15,8-12 1 0,5-3 0 16,4-3 0-16,8-12 0 15,1-4 0-15,1-6-1 16,0-8-2-16,2-2 0 0,-6-5 1 16,-1-5-1-16,0-3 0 15,-6-3 0-15,5-5-1 16,-6 3 1-16,-4 0 0 16,-3-2 0-16,-3 3 0 0,-2 5 0 15,-2 2 0-15,-9 6 0 16,-2 5 2-16,-2 7-1 15,-3 4 1-15,-2 10-1 16,0 13 0-16,0 0 0 16,-16 10 0-16,2 16 0 0,1 15 0 15,-9 9 0-15,4 11 0 16,-1 6 1-16,1 7 0 16,2-1-1-16,3-2 1 15,2-4-1-15,6-8-2 0,2-7-2 16,3-9-1-16,0-7-6 15,5-4-8-15,2-11-17 16,2-9-45-16,9-5-5 0,2-7-2 16,1-5-5-16</inkml:trace>
          <inkml:trace contextRef="#ctx0" brushRef="#br0" timeOffset="487051.0772">21003 14153 29 0,'-30'-7'85'16,"5"2"-2"-16,5-2-4 0,8-5-5 16,12 12-31-16,0-18-33 15,5 5-5-15,18-2-3 16,6 0 0-16,9-2-1 0,4-2 0 16,4 3 1-16,4 0-1 15,4 1 0-15,-5 0 0 16,4 5-1-16,-5 5 0 15,0 3 1-15,-5 2-1 16,-3 6 1-16,-9 8-1 0,-7 9 1 16,-2 6-1-16,-10 3 1 15,-7 3 0-15,-5 5 0 16,-4-2 0-16,-9-2 1 0,5-5-1 16,-6-6 0-16,6-4 0 15,-1-8 0-15,9-13 1 16,-7 17 0-16,7-17 0 0,0 0 1 15,15-4-1-15,-4-5 1 16,5-5-1-16,-3 1 0 16,5-5-1-16,3-1 0 15,0 1-1-15,-2-1 0 16,-3 4 0-16,0 3-1 16,2 5 0-16,-7 3 0 0,2 4 0 15,-13 0 0-15,12 13 1 16,-7 0-1-16,-1 3 1 15,-1 0 0-15,1 1 1 0,1-2-1 16,10 0 1-16,0-4 0 16,4-4 0-16,5-4 0 15,7-1 0-15,0-2 0 0,-2 0 0 16,5-6 0-16,-6-1-1 16,-1-3 0-16,-6-1 1 15,-6-4-1-15,-3-3 1 16,-9 0-1-16,-3-3 1 0,-2 1-1 15,-7-2 1-15,-5-1-1 16,2 3 0-16,-1 1 0 16,0-1 0-16,4 4 0 15,7-1 0-15,2-1 0 16,0 1-1-16,9 0 1 0,7 2-1 16,4 2 1-16,2 0-1 15,3 5 0-15,1 1 1 16,1 6-1-16,-2 1 0 0,-1 8 1 15,-1 6-1-15,-3 10 1 16,-2 2-1-16,-8 10 1 16,1 1 0-16,-6 6 0 0,-2-1 0 15,0-2 0-15,-2 0 0 16,4-7 1-16,3-1-1 16,-1-8 0-16,8-5 0 15,1-6 0-15,5-4 1 0,6-4-1 16,3-5 1-16,-2 0 0 15,0-9 0-15,-1-5 0 16,-2-3 0-16,-3-5 0 0,-2-2-1 16,-11-1 1-16,-1-2-1 15,-5 1 0-15,-2 0 0 16,-7 2 0-16,-6 4 0 16,-8 3-1-16,-3 3 1 0,-4 5-1 15,-3 4 1-15,-6 5-1 16,3 0 0-16,-6 1 1 15,8 5 0-15,1 2-1 16,6-1 1-16,7-1 0 16,17-6 0-16,-15 9 1 0,15-9 0 15,15 2-1-15,2-2 1 16,6 0 0-16,8 0 0 16,4-5 0-16,9-4-1 15,6-1 0-15,3-2-1 16,2-3 1-16,0-1 0 0,4 1 0 15,-4 1-1-15,-2 3 1 16,-7 3 0-16,-3 3-1 16,-5 5 1-16,-7 1 0 0,-7 13 0 15,-9 4 0-15,-7 3 1 16,-6 9 0-16,-2-2 0 16,-4 2 0-16,-1 5 1 15,-4-2 0-15,5-4 0 0,4-3-1 16,4-4 1-16,12-3 0 15,5-7-1-15,5-3 0 16,4-6 0-16,8-3-1 0,0-5 0 16,0-10-2-16,1-5 0 15,-2-5-1-15,3-6 0 16,-3-8-2-16,1-4 1 16,-1-10 1-16,-2-2-1 0,4-3 2 15,-4-3 0-15,3 2 1 16,-9 2 2-16,-2 5 1 15,-4 7 0-15,-5 11 1 0,-3 8-1 16,-7 7 1-16,-8 19-1 16,0 0 0-16,0 12 0 15,-9 13-1-15,-7 9 0 16,-2 13-1-16,1 6 1 16,-2 5 0-16,-1 4 0 0,-3 0 0 15,3-4 0-15,3-6-2 16,6-2 1-16,-3-13-1 15,8-6-1-15,0-7 0 0,6-10-1 16,0-14 0-16,11 4 0 16,11-11 1-16,7-14-1 15,10-6 1-15,5-8 0 16,7-10 1-16,0-2-1 0,8-6 2 16,-4 3-1-16,-3 3 1 15,-3 4 1-15,-8 5-1 16,-3 9 0-16,-9 9-1 0,-3 7 1 15,-13 6 0-15,-13 7-1 16,10 7 1-16,-16 9-1 16,-13 5 1-16,-14 6 0 15,-5 4 0-15,-10 1 0 0,-7 0 1 16,-1-1-1-16,-1-4 1 16,4-6 0-16,11-5 0 15,6-4 1-15,11-5-1 16,6-4 0-16,19-3 0 15,-10 4 1-15,10-4-2 0,7 11 1 16,-7-11 0-16,23 24-1 16,-8-8 1-16,3 3-1 15,3 5 1-15,3 1 0 16,7-3-1-16,2 1 1 0,10-4-3 16,4-7-8-16,9 0-20 15,17-5-48-15,-9-7-4 16,2 0-6-16,-6-6-5 15</inkml:trace>
          <inkml:trace contextRef="#ctx0" brushRef="#br0" timeOffset="476209.4627">18172 14392 76 0,'0'0'88'0,"0"0"-6"0,0 0-2 16,-4-19-2-16,10-11-66 16,6-6-1-16,-1-1-3 15,-2 2-3-15,-6 8 0 16,-3 27-1-16,-16 0-5 0,-5 30-22 15,5 18-55-15,-9 14-2 16,7 8-8-16,6-1-5 16</inkml:trace>
        </inkml:traceGroup>
        <inkml:traceGroup>
          <inkml:annotationXML>
            <emma:emma xmlns:emma="http://www.w3.org/2003/04/emma" version="1.0">
              <emma:interpretation id="{2FA1C6C2-5FB8-4934-ACBE-F54FE2902C9F}" emma:medium="tactile" emma:mode="ink">
                <msink:context xmlns:msink="http://schemas.microsoft.com/ink/2010/main" type="inkWord" rotatedBoundingBox="26730,14604 30728,14552 30751,16272 26753,16324"/>
              </emma:interpretation>
              <emma:one-of disjunction-type="recognition" id="oneOf20">
                <emma:interpretation id="interp88" emma:lang="en-IN" emma:confidence="0">
                  <emma:literal>effect</emma:literal>
                </emma:interpretation>
                <emma:interpretation id="interp89" emma:lang="en-IN" emma:confidence="0">
                  <emma:literal>effort</emma:literal>
                </emma:interpretation>
                <emma:interpretation id="interp90" emma:lang="en-IN" emma:confidence="0">
                  <emma:literal>affect</emma:literal>
                </emma:interpretation>
                <emma:interpretation id="interp91" emma:lang="en-IN" emma:confidence="0">
                  <emma:literal>Effect</emma:literal>
                </emma:interpretation>
                <emma:interpretation id="interp92" emma:lang="en-IN" emma:confidence="0">
                  <emma:literal>Affect</emma:literal>
                </emma:interpretation>
              </emma:one-of>
            </emma:emma>
          </inkml:annotationXML>
          <inkml:trace contextRef="#ctx0" brushRef="#br0" timeOffset="489654.5702">25033 13627 29 0,'26'-32'81'0,"-2"2"-1"0,-2 2-2 15,-2 0-3-15,-15 5-53 16,7-3-6-16,3 5-3 16,-8 1-2-16,-2 5-3 15,-1 0-2-15,-4 4-2 0,0 11 0 16,-22-2-1-16,-3 8-1 15,-10 16-1-15,-6 12 0 16,-6 6 0-16,-2 9 0 16,4 3 1-16,3 3-1 15,7-1-1-15,13-7 1 0,15-4 0 16,7-11 0-16,7-6 0 16,11-5-1-16,8-11 1 15,2-2 0-15,6-7-1 16,-4-1 0-16,0-4 0 0,1-4 0 15,-6 2 0-15,-3-1 0 16,-10 3-1-16,-12 4 1 16,0 0 0-16,0 0 0 15,-23 20 0-15,-8 4 0 0,-9 5 1 16,-7 5 0-16,-4 5 0 16,1 1 0-16,2-3 0 15,5-3 1-15,11-7-1 0,11-4 1 16,8-5 0-16,13-18 0 15,17 15 0-15,9-14 0 16,13-1 0-16,5-5-1 16,9-5 0-16,4-7-1 0,5-2-1 15,0-7 1-15,3-6-1 16,1-8 0-16,1-4 0 16,2-8 0-16,-2-2 0 15,-2-7 1-15,2-1-1 0,-4 1 1 16,-5 3 1-16,-8 5-1 15,-5 2 1-15,-9 10 0 16,-6 4-1-16,-10 10 1 0,-9 5 0 16,-3 7-2-16,-8 15 0 15,0 0 1-15,-11-3-1 16,-5 16 1-16,-7 16-1 16,-8 9 0-16,-5 19 0 0,-7 12 1 15,-8 16 0-15,-5 10 0 16,-2 10 0-16,-3 8 0 15,3 4 0-15,-2 3 0 16,9 2 0-16,4-5 1 0,12-7-1 16,5-8 0-16,16-10 0 15,6-11 0-15,8-14 0 16,2-13-1-16,12-11 0 16,2-18-1-16,4-9-1 0,-5-10 0 15,1-7-1-15,-5-15 0 16,-5-7 1-16,-4-5-2 15,-4-9 2-15,-13 1 1 16,-7-6 0-16,-8 2 0 0,-3 2 1 16,-6 0 1-16,0 1 0 15,1 2 1-15,-1 1 0 16,6 5 1-16,2-1 0 16,7 2 0-16,5 4 1 0,6-2 1 15,5 3-2-15,8-1 1 16,4 0-1-16,11 1 0 15,15-5 0-15,7 0-2 16,11-3 1-16,14-2-1 0,7-5 0 16,5 2 0-16,8-3 0 15,8-4-1-15,-1-3 1 16,5-1 0-16,0-3-1 16,-5-2 1-16,-5-1-1 0,1 0 1 15,-12 1 0-15,-6 3-1 16,-8 4 1-16,-4 3 0 15,-13 0 1-15,-2 5 0 0,-12 6 1 16,-5 1 1-16,-8 5-1 16,-8 5 1-16,-6 4 0 15,-1 3-1-15,0 13-1 0,-22-6 0 16,6 7 0-16,-6 17-2 16,-5 12 0-16,-5 13 1 15,-7 16-1-15,-4 17 1 16,-3 14 1-16,-5 12-1 0,4 11-1 15,-1 6 2-15,9 3 0 16,3-2-1-16,8 0 1 16,4-7-1-16,4-8-1 15,6-10 0-15,3-13 1 0,6-10 0 16,2-14-1-16,3-11 1 16,0-18 0-16,10-10 1 15,6-16-1-15,5-4 1 16,3-17 0-16,2-13 0 0,2-12-1 15,-2-8 1-15,-4-8-1 16,-6-5 0-16,-1-4 0 16,-9-1 0-16,-6 3 0 0,-10 1 0 15,-6 7 1-15,-5 3-1 16,-8 6 1-16,-1 3 0 16,-3 7 0-16,1 2 0 15,4 7-1-15,4 1 1 0,11 5-1 16,3-1 1-16,13 0-1 15,13 2 0-15,12-9 0 16,11-1 0-16,11-4 0 16,7 0 0-16,9 1 0 0,2 2 0 15,1 3 0-15,-2 3-1 16,2 8 1-16,-8 8-1 16,-2 6 1-16,-10 6-1 15,-6 0 1-15,-9 5-1 16,-9 8 0-16,-7 6 1 0,-16 7-1 15,-2 3 1-15,-17 3 0 16,-2 3 0-16,-5-2 0 16,-1 3 0-16,0-8 1 0,5-2-1 15,4-7 0-15,7-7 1 16,9-12 0-16,0 16-1 16,0-16 1-16,23 3-1 15,-5-3 1-15,5-3 0 0,3-3-1 16,6-1 1-16,-1-4-1 15,1-4 0-15,4-2 0 16,-4-3 0-16,2-5 0 16,-6-2 0-16,-3 0 0 0,-6-1 0 15,-5 2 0-15,-8 1 0 16,-6 3-1-16,-5 2 1 16,-8 8-1-16,-10 5 1 15,-4 5-1-15,-5 2 1 0,-3 3 0 16,-1 11 0-16,1 6 0 15,-3 2 0-15,13 2 0 16,5 1 0-16,9-2 0 0,8-1 0 16,6-1 1-16,16-5-1 15,8-6 1-15,9 2-1 16,9-5 0-16,8-2 0 16,3-2 1-16,3-1-1 0,5-2 0 15,1 0 0-15,-1-5 0 16,-2-4-1-16,-2-2 1 15,-4-3 0-15,-2-2-1 16,-3-5 1-16,-8 0-1 0,-6 1 1 16,-7 0-1-16,-5 2 0 15,-8 1 0-15,-7 3 1 16,-10 14-1-16,0-12 0 0,0 12 0 16,-24 1 1-1,1 13-1-15,-5 7 1 0,-1 4 1 16,-2 6 0-16,1 7 0 15,3 4 0-15,6 3 0 16,12 1 0-16,7-5 1 0,10-4-1 16,15-2 0-16,5-8-1 15,7-7 1-15,8-5-1 16,-1-9 0-16,5-3 0 16,0-3 0-16,-2-9 0 0,2-6 0 15,1-5-1-15,1-5 1 16,-1-4-1-16,-3-7 0 15,1-2 1-15,-3-10-1 0,0-3 1 16,-4-3-1-16,1-4 1 16,-4 0 0-16,-4 2-1 15,-4 1 1-15,-5 2 0 16,-4 5 2-16,-7 10-1 0,-4 2 1 16,-2 5-1-16,-4 7 1 15,-2 6-1-15,0 3 0 16,0 15-1-16,0 0-1 15,0 0 0-15,-17 18 0 16,-1 9 0-16,-3 12 0 0,-6 10 1 16,-4 13 0-16,-2 5 0 15,-2 5 2-15,1 1-1 16,8-5 1-16,7-4-1 0,7-8 0 16,5-7 0-16,7-10 0 15,3-10 1-15,6-5-2 16,7-4 1-16,2-7 0 15,-1-5 0-15,3-3 0 0,2-5-1 16,2 0 0-16,1-2-1 16,3-5-1-16,0-7-1 15,3 0-4-15,-3-8-8 0,2 2-8 16,-6-6-17-16,-2-8-27 16,0 3-18-16,-12-2-5 15,-4-1-4-15</inkml:trace>
          <inkml:trace contextRef="#ctx0" brushRef="#br0" timeOffset="489862.5606">28049 13857 68 0,'-27'-17'89'16,"0"0"-4"-16,6 8-8 15,6-6-23-15,13 4-18 16,2 11-15-16,29-17-6 0,3 11-6 16,11 0-4-16,9 1-2 15,10 2-1-15,9-1-1 16,-1 0-1-16,-2 3-2 0,-2-2-2 15,0 3-5-15,-15-2-5 16,-4 2-11-16,-19-2-15 16,-10-1-26-16,-18 3-18 15,0 0-6-15,-10 5 0 0</inkml:trace>
        </inkml:traceGroup>
      </inkml:traceGroup>
    </inkml:traceGroup>
    <inkml:traceGroup>
      <inkml:annotationXML>
        <emma:emma xmlns:emma="http://www.w3.org/2003/04/emma" version="1.0">
          <emma:interpretation id="{F9F72B1B-6A5C-4C60-B7FE-170D1330557D}" emma:medium="tactile" emma:mode="ink">
            <msink:context xmlns:msink="http://schemas.microsoft.com/ink/2010/main" type="paragraph" rotatedBoundingBox="2371,16951 24195,16454 24235,18231 2411,187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4B761C9-3DA8-4320-9F10-3AFA0C3FFBD9}" emma:medium="tactile" emma:mode="ink">
              <msink:context xmlns:msink="http://schemas.microsoft.com/ink/2010/main" type="inkBullet" rotatedBoundingBox="2381,17378 2530,17375 2536,17670 2388,17674"/>
            </emma:interpretation>
            <emma:one-of disjunction-type="recognition" id="oneOf21">
              <emma:interpretation id="interp93" emma:lang="en-IN" emma:confidence="0">
                <emma:literal>d</emma:literal>
              </emma:interpretation>
              <emma:interpretation id="interp94" emma:lang="en-IN" emma:confidence="0">
                <emma:literal>M</emma:literal>
              </emma:interpretation>
              <emma:interpretation id="interp95" emma:lang="en-IN" emma:confidence="0">
                <emma:literal>`</emma:literal>
              </emma:interpretation>
              <emma:interpretation id="interp96" emma:lang="en-IN" emma:confidence="0">
                <emma:literal>.</emma:literal>
              </emma:interpretation>
              <emma:interpretation id="interp97" emma:lang="en-IN" emma:confidence="0">
                <emma:literal>n</emma:literal>
              </emma:interpretation>
            </emma:one-of>
          </emma:emma>
        </inkml:annotationXML>
        <inkml:trace contextRef="#ctx0" brushRef="#br0" timeOffset="214703.6346">329 16330 22 0,'-7'40'91'0,"2"-3"-2"16,2-11-5-16,3-7-5 16,0-19 1-16,0 0-79 15,15-28-1-15,3-6 1 16,7-9 1-16,-3-3 1 16,1 1-1-16,-5 0 0 0,-5 8-1 15,-5 16-2-15,-8 21-5 16,0 0-13-16,-21 24-58 15,6 16-5-15,1 6-6 0,5-2-5 16,4-7 2-16</inkml:trace>
      </inkml:traceGroup>
      <inkml:traceGroup>
        <inkml:annotationXML>
          <emma:emma xmlns:emma="http://www.w3.org/2003/04/emma" version="1.0">
            <emma:interpretation id="{B610131E-282A-4B3B-95C3-8A966A857833}" emma:medium="tactile" emma:mode="ink">
              <msink:context xmlns:msink="http://schemas.microsoft.com/ink/2010/main" type="line" rotatedBoundingBox="3959,16915 24195,16454 24235,18231 4000,18691"/>
            </emma:interpretation>
          </emma:emma>
        </inkml:annotationXML>
        <inkml:traceGroup>
          <inkml:annotationXML>
            <emma:emma xmlns:emma="http://www.w3.org/2003/04/emma" version="1.0">
              <emma:interpretation id="{BDC9766E-1C9B-4298-BEBF-239D59B00F77}" emma:medium="tactile" emma:mode="ink">
                <msink:context xmlns:msink="http://schemas.microsoft.com/ink/2010/main" type="inkWord" rotatedBoundingBox="3962,17009 5855,16966 5877,17948 3984,17991"/>
              </emma:interpretation>
              <emma:one-of disjunction-type="recognition" id="oneOf22">
                <emma:interpretation id="interp98" emma:lang="en-IN" emma:confidence="0">
                  <emma:literal>=</emma:literal>
                </emma:interpretation>
                <emma:interpretation id="interp99" emma:lang="en-IN" emma:confidence="0">
                  <emma:literal>U =</emma:literal>
                </emma:interpretation>
                <emma:interpretation id="interp100" emma:lang="en-IN" emma:confidence="0">
                  <emma:literal>U #</emma:literal>
                </emma:interpretation>
                <emma:interpretation id="interp101" emma:lang="en-IN" emma:confidence="0">
                  <emma:literal>#</emma:literal>
                </emma:interpretation>
                <emma:interpretation id="interp102" emma:lang="en-IN" emma:confidence="0">
                  <emma:literal>I</emma:literal>
                </emma:interpretation>
              </emma:one-of>
            </emma:emma>
          </inkml:annotationXML>
          <inkml:trace contextRef="#ctx0" brushRef="#br0" timeOffset="269749.1251">2809 15814 57 0,'20'1'73'16,"3"0"0"-16,-8 5-31 15,13 1-9-15,1-1-8 0,8 6-4 16,6-6-5-16,4 1-2 16,10-5-2-16,-2 1-2 15,5-1-2-15,-1-4-2 16,3-5-2-16,-6 1-2 0,-2-2-1 15,-4-1-1-15,-7 2-3 16,-2-2-4-16,-11 3-7 16,-2-3-9-16,-8 3-16 15,0 2-19-15,-20 4-16 0,17-9-5 16,-17 9 5-16</inkml:trace>
          <inkml:trace contextRef="#ctx0" brushRef="#br0" timeOffset="269481.7908">1908 15988 7 0,'11'0'67'0,"-11"0"2"16,0 0-3-16,3-11-11 0,-3 11-38 15,0 0-6-15,0 0-1 16,0 0 0-16,2-11 0 15,-2 11-1-15,0 0-1 0,0 0-3 16,0 0-2-16,0 0-2 16,0 0 0-16,4 11 0 15,-2 0-1-15,-2 4 0 16,1 8 0-16,0 4 0 0,-1 9 0 16,0 5-1-16,0 10 1 15,-1 5-1-15,-3 5 0 16,-4 1 0-16,2-1 1 15,2-2-1-15,2-5 0 0,2-4 1 16,0-12-1-16,2-2 1 16,7-4 0-16,3-8 1 15,0-2 0-15,2-9 0 16,7 0 0-16,-1-8 1 16,5-5 1-16,1-3-1 0,2-14-1 15,3-2 0-15,2-8 1 16,-2-3 1-16,1-4 2 15,2-6 1-15,-8-2-1 16,5-3 3-16,-4-4-1 0,1-4 1 16,-4 3-1-16,-3-4-1 15,-3 2 0-15,-2 0-1 16,-6 3-2-16,-2 8 1 0,-4 3-1 16,-3 4-1-16,-1 5 0 15,-5 4-2-15,-3 4 0 16,1 5-2-16,2-1-3 15,5 17-2-15,-14-24-5 0,14 24-10 16,-6-16-18-16,-11 8-25 16,17 8-16-16,9-8-6 15,1 4-1-15</inkml:trace>
          <inkml:trace contextRef="#ctx0" brushRef="#br0" timeOffset="270172.0978">2806 16635 14 0,'-16'4'73'0,"7"-2"0"15,9-2-2-15,0 0-1 16,7 0-55-16,17-2-2 16,12 2 0-16,11-4 0 0,8 1 1 15,16 0 1-15,4 0-3 16,15 1-3-16,-3-2-6 16,10 3-10-16,-5-4-13 15,-1-1-36-15,-1 3-23 0,-8 0-5 16,-6-3-4-16</inkml:trace>
          <inkml:trace contextRef="#ctx0" brushRef="#br0" timeOffset="269976.1802">3588 15764 30 0,'-36'-6'65'15,"8"2"1"-15,0 3-12 0,4 0-13 16,-1 1-13-16,4 5-9 16,-1 9-7-16,5 4-2 15,5 6-2-15,-8 9-1 0,2 8-1 16,-3 6-1-16,5 9-1 16,-7 6-4-16,3 9-5 15,-3-2-7-15,0 4-13 16,3-3-20-16,3 0-24 0,-1-8-10 15,0-6-1-15</inkml:trace>
        </inkml:traceGroup>
        <inkml:traceGroup>
          <inkml:annotationXML>
            <emma:emma xmlns:emma="http://www.w3.org/2003/04/emma" version="1.0">
              <emma:interpretation id="{E41C7B0F-5E3B-4E61-A9F8-7BA5265AB476}" emma:medium="tactile" emma:mode="ink">
                <msink:context xmlns:msink="http://schemas.microsoft.com/ink/2010/main" type="inkWord" rotatedBoundingBox="8526,16811 13551,16696 13592,18473 8566,18587"/>
              </emma:interpretation>
              <emma:one-of disjunction-type="recognition" id="oneOf23">
                <emma:interpretation id="interp103" emma:lang="en-IN" emma:confidence="0">
                  <emma:literal>analysis</emma:literal>
                </emma:interpretation>
                <emma:interpretation id="interp104" emma:lang="en-IN" emma:confidence="0">
                  <emma:literal>d Analysis</emma:literal>
                </emma:interpretation>
                <emma:interpretation id="interp105" emma:lang="en-IN" emma:confidence="0">
                  <emma:literal>Analysis</emma:literal>
                </emma:interpretation>
                <emma:interpretation id="interp106" emma:lang="en-IN" emma:confidence="0">
                  <emma:literal>analysers</emma:literal>
                </emma:interpretation>
                <emma:interpretation id="interp107" emma:lang="en-IN" emma:confidence="0">
                  <emma:literal>analysts</emma:literal>
                </emma:interpretation>
              </emma:one-of>
            </emma:emma>
          </inkml:annotationXML>
          <inkml:trace contextRef="#ctx0" brushRef="#br0" timeOffset="617744.0567">7332 16596 36 0,'-11'32'70'0,"-2"-12"1"0,13-6-34 15,-16-10-2-15,5-4 1 16,-7-10-4-16,5-5-6 16,-3-12-4-16,-2-1-4 0,5-9-3 15,0-6-4-15,9-8-3 16,1-5-1-16,6-5-2 15,7-7-1-15,12-4-3 0,7-3 0 16,8 2 0-16,4 4 1 16,3 5-2-16,5 9 0 15,-4 9 0-15,2 12 0 16,-7 10 0-16,2 13 0 0,-5 11 0 16,0 10 0-16,-8 15 0 15,2 12 1-15,-6 11-1 16,-2 10 1-16,-5 9-1 15,-1 9-1-15,-3 3-2 0,-8 3-2 16,-2-5-6-16,0-6-9 16,2-9-29-16,6-3-30 15,-12-12-6-15,-6-13-4 0,-10-16 1 16</inkml:trace>
          <inkml:trace contextRef="#ctx0" brushRef="#br0" timeOffset="620143.5958">7434 16473 36 0,'-35'-13'84'0,"-1"-1"-4"16,10-5-2-16,6-3-6 15,15-2-56-15,7-4-5 0,21 0-3 16,9-5-5-16,10 0-2 16,12 4 0-16,1 0 1 15,4 9 0-15,1 3-1 16,0 10 0-16,-6 7 0 15,-2 2 0-15,-9 16 0 0,-9 5 1 16,-4 7 1-16,-11 5-1 16,-4 6 0-16,-10 0 1 15,-5-1-1-15,-1-1 1 16,-10-8-1-16,-1-2 1 0,0-9-1 16,-1-9 1-16,1-9 1 15,-2-2-1-15,9-13 2 16,-3-5-1-16,5-10 0 0,3-4-1 15,0-4 0-15,13-1 0 16,4-1-2-16,-1 5 0 16,8 1 0-16,8 9-1 15,0 6-1-15,0 8 1 0,6 9-1 16,-5 3 1-16,2 12-1 16,-3 7 1-16,1 8-1 15,-5 3 1-15,-3 1 0 0,-2 1-1 16,-1-3 1-16,2-3 0 15,-2-5 0-15,3-6 1 16,0-8-1-16,2-5 0 16,2-5 0-16,2 0-1 0,3-9 0 15,-5-4 0-15,-1-3 0 16,5-3 0-16,-7-2 0 16,0-4 1-16,-6 0 0 15,-5 1 0-15,-1-2 1 0,-7 3 0 16,-3-1 1-16,-4 4 0 15,-2 5-1-15,-8 3 0 16,-7 3 0-16,-3 8-1 16,-5 1 0-16,0 7 0 0,-5 8 0 15,1 4-1-15,-5 1 0 16,8 0 1-16,3-1-1 16,1-2 1-16,10-1 0 15,12-16-1-15,-10 16 1 16,10-16 0-16,10 0 0 0,1-2 0 15,5-3 1-15,-4-3-1 16,4 1 0-16,-1 4 0 16,-3-1 0-16,3 4 0 0,-6 0-1 15,7 3 1-15,-5 4-1 16,8 5 1-16,1-3 0 16,4-4-1-16,6 1-1 15,7-6-1-15,9-2-5 0,-1-7-6 16,8-4-2-16,-6-6-2 15,1 0-2-15,-4-4 0 16,-1 0 3-16,-11 1 2 16,4-4 7-16,-8-1 5 15,1-5 4-15,1-3 3 0,-4-5 0 16,5-8 3-16,-12-4 0 16,7-2 1-16,-14-4 1 0,5-2 1 15,-13 1 0-15,-4 3 3 16,1 7 0-16,-6 9-1 15,-6 6-2-15,-3 10-3 16,-2 7-1-16,-2 11-2 0,-3 6-1 16,1 16-2-16,0 12-1 15,-1 9 0-15,-1 12-1 16,5 9 1-16,1 8 1 16,6 6-1-16,5 2 2 0,5-1-2 15,1-4 0-15,10-10 0 16,8-5 0-16,8-10 1 15,1-15-2-15,8-7 1 0,6-12-2 16,-2-8 1-16,3-2 1 16,-3-8-1-16,0-4 1 15,-6-4 0-15,-3 0 0 16,-2 1 0-16,-10 1 0 0,-3 1 0 16,-3 5 0-16,-13 8-1 15,14 0 1-15,-14 0-1 16,1 20 0-16,-1-2 0 15,1-1 1-15,5 4 0 16,3-4 0-16,6-3 1 0,8-8-1 16,9-6 1-16,7-1 0 15,2-15 0-15,5-3 0 16,1-5 0-16,0-4 1 0,-4-2-1 16,-4 0 2-16,-9 2-1 15,-4 2 1-15,-3 5 0 16,-6 4 0-16,-5 4-1 15,-12 13-1-15,14-9 0 0,-14 9-1 16,2 21 0-16,-2 8 0 16,-10 13-2-16,-3 12 2 15,-1 12-1-15,-2 12 1 16,-3 10-1-16,-3 7 0 0,4 2 1 16,-4 4 0-16,1-2 1 15,-3 2-1-15,-6-12 0 16,1-6 0-16,-10-14 0 15,1-11 1-15,-6-13-1 0,-2-17 0 16,2-14 0-16,-1-14 1 16,7-19 1-16,6-11-1 15,5-11 0-15,4-8 0 16,10-5-1-16,10-7 0 0,3-1 1 16,18-2-1-16,6-2-1 15,9 1 1-15,14 0-1 16,11 1 1-16,6-2 0 0,13 1 0 15,4-1 0-15,8 7 1 16,6-1 0-16,3 5-1 16,-4 5 1-16,-2 7 0 15,-3 7-1-15,-13 5 0 0,-6 8 0 16,-16 3-1-16,-9 8 0 16,-14 2 0-16,-8 5 1 15,-10 4-1-15,-13 1 0 16,0 0 1-16,-13 13-1 0,-2-2 1 15,-5 2-1-15,-2 2 1 16,-2 1-1-16,6 2 1 16,-1 2-1-16,7-1 1 15,0 1-1-15,5 4 1 0,2-2 0 16,-6 7-1-16,3 1 1 16,-3 2 0-16,-2 0-1 15,-3 0 0-15,0-2 0 16,-5-1 1-16,3-8 0 0,2-4-1 15,5-4 1-15,11-13 0 16,-16 9 0-16,16-9 0 16,0 0 0-16,0-11 0 15,1-2 0-15,11 0 0 0,-1-2 0 16,5-4 0-16,8-1 0 16,6-4 0-16,2 2 0 15,4-7 1-15,7-1-1 0,2 1 1 16,4-7-1-16,0 7 0 15,2-4 0-15,2 5 0 16,-5 2 1-16,0 3-1 16,-2 6 0-16,-6 3 0 15,-9 2 0-15,-6 6 0 0,-3 1 0 16,-10 5 0-16,-12 0 0 16,2 13 1-16,-7 3-1 15,-12 3 1-15,-5 6-1 0,-1 3 0 16,-2 1 0-16,-2 0 0 15,0-5 0-15,5-2 0 16,1-3 0-16,7-5 0 16,14-14 0-16,-16 14 0 0,16-14 0 15,0 0 0-15,0 0 0 16,14-5 0-16,5-4 1 16,4-3-1-16,8-1 0 15,8-4 0-15,3-1 1 0,5-5-1 16,2-1 0-16,0-4 1 15,0 1-1-15,-4-1 0 16,-3 0 0-16,-9 7 1 16,-2-1-1-16,-9 8 0 0,-5 4 0 15,-5 4 0-15,-12 6 0 16,0 0 0-16,3 9 0 16,-5 7 0-16,-6 2 0 15,0 6 0-15,-4 3 0 0,6 3 0 16,-3 4-1-16,5-1 1 15,0 1 0-15,3-2-1 16,-2-1 1-16,1-4 0 16,-5-2 0-16,-4-5-1 0,-1-9-2 15,-3-3-10-15,-7-8-31 16,3-2-37-16,0-16-2 16,0-11-8-16,2-9-3 15</inkml:trace>
          <inkml:trace contextRef="#ctx0" brushRef="#br0" timeOffset="620290.0511">11124 15915 19 0,'-28'-33'99'0,"-1"7"-3"16,1 7-5-16,4 4-5 15,4 2-4-15,3-5-77 16,17 18-11-16,-4-14-14 16,10 12-62-16,16 0-5 0,6 0-6 15,5-2-5-15,5-1 6 16</inkml:trace>
          <inkml:trace contextRef="#ctx0" brushRef="#br0" timeOffset="617315.9346">6610 16396 36 0,'-18'0'82'16,"-1"0"-2"-16,1-2-4 15,4-4-3-15,-2 1-59 16,2-3-4-16,3 6-3 16,11 2-1-16,-17 0-2 0,17 0-2 15,-8 14 1-15,8-14-1 16,-4 15 0-16,4-15-2 16,0 18 1-16,0-18 0 15,8 8 2-15,1-8 0 0,8-6 0 16,4-8 0-16,-1-5 2 15,2-3-1-15,-2 1 1 16,-3-2-2-16,0 2 0 0,-4 5-1 16,-5 3 0-16,-8 13 1 15,0 0-2-15,0 0 0 16,-7 3-1-16,-7 14 0 16,-2 2-1-16,3 0-3 0,-2 4-5 15,2-4-11-15,6-5-32 16,10-3-26-16,-3-11-7 15,32 0-6-15,-8-15 2 0</inkml:trace>
        </inkml:traceGroup>
        <inkml:traceGroup>
          <inkml:annotationXML>
            <emma:emma xmlns:emma="http://www.w3.org/2003/04/emma" version="1.0">
              <emma:interpretation id="{91E39134-46DD-4471-91B1-7C959B0853E2}" emma:medium="tactile" emma:mode="ink">
                <msink:context xmlns:msink="http://schemas.microsoft.com/ink/2010/main" type="inkWord" rotatedBoundingBox="13970,16736 16483,16678 16507,17695 13994,17753"/>
              </emma:interpretation>
              <emma:one-of disjunction-type="recognition" id="oneOf24">
                <emma:interpretation id="interp108" emma:lang="en-IN" emma:confidence="0">
                  <emma:literal>Too</emma:literal>
                </emma:interpretation>
                <emma:interpretation id="interp109" emma:lang="en-IN" emma:confidence="0">
                  <emma:literal>Two</emma:literal>
                </emma:interpretation>
                <emma:interpretation id="interp110" emma:lang="en-IN" emma:confidence="0">
                  <emma:literal>Fort</emma:literal>
                </emma:interpretation>
                <emma:interpretation id="interp111" emma:lang="en-IN" emma:confidence="0">
                  <emma:literal>for</emma:literal>
                </emma:interpretation>
                <emma:interpretation id="interp112" emma:lang="en-IN" emma:confidence="0">
                  <emma:literal>Tub</emma:literal>
                </emma:interpretation>
              </emma:one-of>
            </emma:emma>
          </inkml:annotationXML>
          <inkml:trace contextRef="#ctx0" brushRef="#br0" timeOffset="620751.988">12166 15656 16 0,'0'0'96'16,"0"0"-3"-16,0 0-6 0,0 0-4 16,0 0-2-16,33 0-73 15,-1-4-5-15,3-1-1 16,13 1-2-16,3-3 1 16,6 3-2-16,-1 0 0 0,-1 2-2 15,-5-1-1-15,-6 2-3 16,-8-1-1-16,-5 2 0 15,-6 0-2-15,-7 2 1 16,-6 4 1-16,-12-6 2 0,9 16 2 16,-9-16 1-16,-5 25 3 15,-6-11 1-15,-2 2 2 16,-6 5 1-16,0 2 1 16,-5 5 0-16,-4 8 0 0,-7 5 1 15,-7 7 0-15,-5 7 0 16,-10 6-2-16,-4 5-1 15,-7 6-1-15,-4-1-1 0,1 0-2 16,4-8-6-16,6-10-8 16,9-4-12-16,14-13-22 15,4-10-31-15,20-14-7 0,14-12-4 16,18-3 2-16</inkml:trace>
          <inkml:trace contextRef="#ctx0" brushRef="#br0" timeOffset="622277.8784">12518 15641 61 0,'-20'0'92'0,"20"0"-3"15,-15-5-6-15,10 13-4 16,5-8-58-16,0 0-5 0,7-1-4 16,14-2-3-16,10 3-2 15,13-2-1-15,10 0 0 16,18 1-1-16,10 1 0 0,6 0-1 16,1 0-1-16,4-3-1 15,-8 1-1-15,-7 0-1 16,-12 2 0-16,-14-2 1 15,-12-1-1-15,-10 2 1 0,-10-1 0 16,-20 2 0-16,15-6-1 16,-15 6-1-16,0 0-1 15,-18-15-2-15,6 13-3 0,-9-3-6 16,3 5-17-16,0-2-56 16,-4 1-1-16,6 0-6 15,1-6-4-15</inkml:trace>
          <inkml:trace contextRef="#ctx0" brushRef="#br0" timeOffset="621779.8157">12688 16110 23 0,'39'-9'77'15,"-11"5"2"-15,-5 4-4 16,-11-10-7-16,-8 20-45 0,-5 12-10 16,-15 2 0-16,-4 5-5 15,-6 2 1-15,4-3-3 16,-1 1 0-16,7-6-1 15,5-4-1-15,11-8 0 0,9-3-1 16,15-7-1-16,7-1 1 16,3-3-1-16,5-5-1 15,0-4-1-15,-5-3 0 0,-4-1 0 16,-5-3 0-16,-7-3 0 16,-10-2 0-16,-5-1 0 15,-3 1 1-15,-3-4 0 16,-2 2 1-16,-1 0-1 0,2 0-1 15,4 2 1-15,1 0-1 16,12 2 0-16,5 4 0 16,10 3 0-16,3 6 0 0,4 2 1 15,5 6 0-15,5 1 1 16,-1 8 2-16,0 8-2 16,-2 4 1-16,-5 2 0 15,-3 6-1-15,-7-1 0 16,-7 4 0-16,-7-1-1 0,-9 1-1 15,-3-2-1-15,-1-2 1 16,0-3-1-16,-1-6 1 16,0-3 0-16,1-2 0 0,0-13 1 15,28 12-1-15,-9-11 1 16,2-1-1-16,-1-2 1 16,2-6-1-16,-3-6 1 15,-5-2-1-15,-4-6 0 0,-9 0 0 16,-4-2 0-16,-9-1 0 15,-7 1 0-15,-5-1 1 16,-2 7-1-16,-1 1 0 16,-3 0 0-16,3 4-1 0,6 2 0 15,2 1 0-15,7-2 0 16,12 12 0-16,0-21-1 16,9 10 1-16,16 0 0 15,11-4 1-15,7-3 0 0,10-1 0 16,9-4 0-16,6-3 0 15,5-3 1-15,2-4-1 16,1-1 0-16,2-2 1 16,-5 1-1-16,-2 1 1 0,-7-1-1 15,-2 4 1-15,-10 3-1 16,-9 3 1-16,-8 4 0 16,-9 0 0-16,-7 9 0 15,-4 0 1-15,-15 12-1 0,8-13 0 16,-8 13-1-16,-5 0 1 15,5 0-1-15,-26 20 0 16,9 2 0-16,-6 13-1 16,-1 4 1-16,-7 12 0 0,-2 10 0 15,-1 7 1-15,-4 6 0 16,5 0 0-16,-1 1 1 16,6-5-1-16,8-2 1 0,5-10 0 15,11-8 1-15,4-10-2 16,6-9 2-16,11-12-1 15,10-9 0-15,5-10-1 16,8-1 0-16,-1-14-2 0,4-5-1 16,-1-10-3-16,-2-1-3 15,-9-3-5-15,-7 0-4 16,-9 0-11-16,-13-3-26 16,2 6-30-16,-24 2-4 0,-13 3-3 15,-16-2 1-15</inkml:trace>
        </inkml:traceGroup>
        <inkml:traceGroup>
          <inkml:annotationXML>
            <emma:emma xmlns:emma="http://www.w3.org/2003/04/emma" version="1.0">
              <emma:interpretation id="{A23844FE-CA73-4AC5-B39E-E03DE7D42217}" emma:medium="tactile" emma:mode="ink">
                <msink:context xmlns:msink="http://schemas.microsoft.com/ink/2010/main" type="inkWord" rotatedBoundingBox="20016,17094 20146,17091 20149,17252 20020,17255"/>
              </emma:interpretation>
              <emma:one-of disjunction-type="recognition" id="oneOf25">
                <emma:interpretation id="interp113" emma:lang="en-IN" emma:confidence="0">
                  <emma:literal>M</emma:literal>
                </emma:interpretation>
                <emma:interpretation id="interp114" emma:lang="en-IN" emma:confidence="0">
                  <emma:literal>p</emma:literal>
                </emma:interpretation>
                <emma:interpretation id="interp115" emma:lang="en-IN" emma:confidence="0">
                  <emma:literal>P</emma:literal>
                </emma:interpretation>
                <emma:interpretation id="interp116" emma:lang="en-IN" emma:confidence="0">
                  <emma:literal>N</emma:literal>
                </emma:interpretation>
                <emma:interpretation id="interp117" emma:lang="en-IN" emma:confidence="0">
                  <emma:literal>n</emma:literal>
                </emma:interpretation>
              </emma:one-of>
            </emma:emma>
          </inkml:annotationXML>
          <inkml:trace contextRef="#ctx0" brushRef="#br0" timeOffset="490741.1854">17973 16015 13 0,'-12'11'81'16,"12"-11"1"-16,-15 7-5 0,15-7-4 16,31-11-39-16,-26-6-23 15,4-7-4-15,6 3-1 16,1-3 0-16,-4 1-1 16,3 6 1-16,-7 5 0 15,-8 12-2-15,15-14 1 0,-15 14-2 16,0 6-1-16,0-6-1 15,-11 24-2-15,4-13-3 16,2 8-9-16,-8-10-20 0,13-9-40 16,-6 17-9-16,6-17-3 15,8 4-5-15</inkml:trace>
        </inkml:traceGroup>
        <inkml:traceGroup>
          <inkml:annotationXML>
            <emma:emma xmlns:emma="http://www.w3.org/2003/04/emma" version="1.0">
              <emma:interpretation id="{93CBD0A9-4B37-4282-A93F-8D1752BEA108}" emma:medium="tactile" emma:mode="ink">
                <msink:context xmlns:msink="http://schemas.microsoft.com/ink/2010/main" type="inkWord" rotatedBoundingBox="20946,16736 24199,16662 24221,17620 20968,17694"/>
              </emma:interpretation>
              <emma:one-of disjunction-type="recognition" id="oneOf26">
                <emma:interpretation id="interp118" emma:lang="en-IN" emma:confidence="0">
                  <emma:literal>Trust</emma:literal>
                </emma:interpretation>
                <emma:interpretation id="interp119" emma:lang="en-IN" emma:confidence="0">
                  <emma:literal>Just</emma:literal>
                </emma:interpretation>
                <emma:interpretation id="interp120" emma:lang="en-IN" emma:confidence="0">
                  <emma:literal>Tut</emma:literal>
                </emma:interpretation>
                <emma:interpretation id="interp121" emma:lang="en-IN" emma:confidence="0">
                  <emma:literal>Tent</emma:literal>
                </emma:interpretation>
                <emma:interpretation id="interp122" emma:lang="en-IN" emma:confidence="0">
                  <emma:literal>Toast</emma:literal>
                </emma:interpretation>
              </emma:one-of>
            </emma:emma>
          </inkml:annotationXML>
          <inkml:trace contextRef="#ctx0" brushRef="#br0" timeOffset="521550.5069">18883 15655 60 0,'0'0'74'16,"0"0"-1"-16,-7-4-15 15,7 4-24-15,0 0-18 0,0 0-1 16,0 0-3-16,10-1 1 16,3-2-1-16,3-1 2 15,10-4-1-15,11 1 0 16,8-1-1-16,7-3 0 0,16 1-2 16,3-1-1-16,8 2-2 15,9-3-1-15,-3 4-2 16,0-1-1-16,1 1-1 15,-9 0 0-15,-2-1-1 0,-7-1 0 16,-5 6-1-16,-11-4-1 16,-4 3-2-16,-6 0-1 15,-13 3-2-15,-5-1-1 16,-4 2-3-16,-20 1-2 0,18-2-5 16,-18 2-3-16,0 0-11 15,-20 3-23-15,-4 0-24 16,-2 0-7-16,-9 2-1 15</inkml:trace>
          <inkml:trace contextRef="#ctx0" brushRef="#br0" timeOffset="521784.9259">19641 15551 49 0,'-18'4'72'16,"18"-4"2"-16,-17 0-24 15,17 0-16-15,0 18-12 16,0-5-7-16,2 6-4 0,1 4-4 15,0 9-3-15,-3 3-2 16,0 9 0-16,-3 3-2 16,-10 8 1-16,2 5-1 15,-9 5-3-15,-2 3-2 0,-3 2-4 16,-10-2-8-16,2 0-13 16,-2 2-22-16,-7-13-22 15,1-4-4-15,3-10 3 0</inkml:trace>
          <inkml:trace contextRef="#ctx0" brushRef="#br0" timeOffset="523083.3587">19469 16331 0 0,'17'-10'78'0,"5"-3"3"16,1 0-3-16,2-33-13 16,5 28-35-16,2-2-8 0,7 0-4 15,4-1-5-15,5-2-5 16,2-1-1-16,-1 1-3 15,1-3 0-15,2-2-1 16,-5 4-1-16,0-4 0 16,-6 3-1-16,-7 0-1 0,1 1 0 15,-7 4 0-15,-7 2-1 16,-6 3-2-16,-1 5-1 16,-14 10 0-16,5-13-1 15,-5 13 0-15,0 0-1 0,-12 0 1 16,-1 4-1-16,13-4 2 15,-19 17 0-15,13-5 0 16,-2 1 1-16,2-1 0 0,2 3 1 16,4 0 0-16,0 4 1 15,0 2 1-15,1-1 0 16,3 6 0-16,3-2 1 16,-2 3-1-16,-2 1 1 15,2 0-1-15,2-4 0 0,-2-3 0 16,-1-3 0-16,0-3 0 15,-4-15 0-15,20 18 0 16,-9-15 0-16,2-3-1 16,9-3-2-16,-3-5-4 0,6-2-3 15,-1-3-1-15,4-7-3 16,-1 0 1-16,5-4-1 16,-1-1 1-16,-3-5 3 15,-3-3 6-15,4 1 5 0,-6-1 3 16,-2 5 2-16,1-2 0 15,-5 8 2-15,1 3-1 16,-6 7 0-16,4 4-1 0,-16 8-2 16,13-2 0-16,-13 2-1 15,0 10 0-15,-5 5-1 16,-11 3 0-16,4 6 1 16,-7 5-2-16,3-2-4 0,-2 1 0 15,6-2 0-15,7-1 0 16,1-7 0-16,3-1 1 15,1-17-2-15,8 12 2 0,8-12-3 16,7 0 2 0,-3-4-2-16,9-7 0 0,-2-1-1 15,4-10 1-15,-3 3 2 16,8-5 1-16,-10 2 4 0,-2-2 2 16,0 5 2-16,-4-1 1 15,-7 6 0-15,1 6 2 16,-14 8-2-16,15-3-1 15,-15 3 0-15,0 10 0 0,-7 2-1 16,-1 5 0-16,-2 3-1 16,-3 4 0-16,6-3 0 15,-1 2 0-15,6-6 0 16,2 2 0-16,0-19 1 0,21 16-3 16,0-14 3-16,5-2-2 15,2-4 0-15,6-9-1 16,-4-1-1-16,4-6 1 15,1 1-2-15,-4-4 1 16,2 2-1-16,-3-3 0 0,-3 2 0 16,-2 2 1-16,-1 4 0 15,-4 0 0-15,-2 5 1 16,-8 2 0-16,4 5 0 0,-14 4-1 16,13-2 1-16,-13 2 0 15,14 8 0-15,-10 4 0 16,2 5-2-16,4 0 2 15,-2 6 0-15,5 5 1 0,-2 0-1 16,8 2 1-16,-3-2-1 16,0 1 0-16,1-7 1 15,-3 0-1-15,-5-3 0 16,-6-5-1-16,-3-14 0 0,-4 18 1 16,-11-13-1-16,-4-3 0 15,5 0-2-15,-7-2-5 16,4 0-4-16,-2-3-10 0,19 3-29 15,-11-18-28-15,11 2-7 16,0-1-5-16,9-6 1 16</inkml:trace>
          <inkml:trace contextRef="#ctx0" brushRef="#br0" timeOffset="523430.5103">21887 15534 12 0,'8'-22'75'0,"-4"3"4"16,-2 1-2-16,-2 3-3 15,4 3-53-15,-4 12-6 0,0 0 1 16,0 0-2-16,-12 0-3 16,4 11-3-16,-8 14-1 15,-3 8-3-15,-3 8 0 16,-8 10-1-16,-1 5-1 0,-6 3 0 15,0 3 0-15,0 2-1 16,-1-4 0-16,10-3-1 16,3-8 0-16,7-3 0 15,9-10-1-15,5-4 0 0,4-6-1 16,4-10 0-16,11-4-2 16,5-5-3-16,5-7-6 15,7 0-20-15,11 0-40 16,-6-10-6-16,4-8-7 0,-5-4-1 15</inkml:trace>
          <inkml:trace contextRef="#ctx0" brushRef="#br0" timeOffset="523575.884">21872 15945 32 0,'-6'-13'86'16,"6"13"-4"-16,-13-23-2 16,13 11-7-16,0 12-48 15,26-16-17-15,-4 6-11 0,17 4-15 16,-1 3-42-16,11-6-16 15,5 3-6-15,0-4-3 16</inkml:trace>
        </inkml:traceGroup>
      </inkml:traceGroup>
    </inkml:traceGroup>
    <inkml:traceGroup>
      <inkml:annotationXML>
        <emma:emma xmlns:emma="http://www.w3.org/2003/04/emma" version="1.0">
          <emma:interpretation id="{2C6AD5F9-74B4-499C-8B1D-38AE5A3FF16E}" emma:medium="tactile" emma:mode="ink">
            <msink:context xmlns:msink="http://schemas.microsoft.com/ink/2010/main" type="paragraph" rotatedBoundingBox="19791,17681 29263,17621 29270,18738 19798,1879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FC0A82A-11F0-4584-A1A3-A4897D47CC27}" emma:medium="tactile" emma:mode="ink">
              <msink:context xmlns:msink="http://schemas.microsoft.com/ink/2010/main" type="inkBullet" rotatedBoundingBox="19794,18166 19909,18165 19910,18304 19795,18305"/>
            </emma:interpretation>
            <emma:one-of disjunction-type="recognition" id="oneOf27">
              <emma:interpretation id="interp123" emma:lang="en-IN" emma:confidence="0">
                <emma:literal>8</emma:literal>
              </emma:interpretation>
              <emma:interpretation id="interp124" emma:lang="en-IN" emma:confidence="0">
                <emma:literal>9</emma:literal>
              </emma:interpretation>
              <emma:interpretation id="interp125" emma:lang="en-IN" emma:confidence="0">
                <emma:literal>@</emma:literal>
              </emma:interpretation>
              <emma:interpretation id="interp126" emma:lang="en-IN" emma:confidence="0">
                <emma:literal>°</emma:literal>
              </emma:interpretation>
              <emma:interpretation id="interp127" emma:lang="en-IN" emma:confidence="0">
                <emma:literal>.</emma:literal>
              </emma:interpretation>
            </emma:one-of>
          </emma:emma>
        </inkml:annotationXML>
        <inkml:trace contextRef="#ctx0" brushRef="#br0" timeOffset="551485.8883">17751 17083 1 0,'-8'0'61'16,"8"0"0"-16,-14-9-18 15,14 9-1-15,0 0-15 16,-6-15-5-16,6 15-1 0,0 0-4 15,0 0 1-15,0 0-1 16,0 0-5-16,0 0-3 16,0 0-4-16,0 0-2 15,0 0-2-15,0 0 0 0,0 0-1 16,-2 6 2-16,2-6 0 16,0 0 0-16,0 0 2 15,0 0-1-15,0 0 0 16,12 0 1-16,-12 0 0 15,21-14-1-15,-7 4 0 0,-2-2-1 16,0 0 0-16,0 0-1 16,-12 12 0-16,18-19-1 15,-18 19 0-15,13-16 0 0,-13 16-1 16,0 0 0-16,1-15 0 16,-1 15-1-16,0 0 0 15,-14 2 0-15,5 5 0 16,-4-1 1-16,2 4-1 15,-4 1 0-15,0-1 1 0,3-1 1 16,3-2 0-16,9-7-1 16,-15 13 2-16,15-13-1 15,0 0 1-15,0 0 1 0,7 0-2 16,-7 0 1-16,16-9 1 16,-16 9 1-16,22-16 0 15,-22 16 0-15,14-20 0 16,-14 20 0-16,7-19 0 0,-7 19-1 15,0-15-2-15,0 15-4 16,-11-7-7-16,11 7-22 16,0 0-41-16,-21 0-6 15,21 0-5-15,-14 0-3 0</inkml:trace>
      </inkml:traceGroup>
      <inkml:traceGroup>
        <inkml:annotationXML>
          <emma:emma xmlns:emma="http://www.w3.org/2003/04/emma" version="1.0">
            <emma:interpretation id="{D166721C-1936-44D1-9A4A-710372381D01}" emma:medium="tactile" emma:mode="ink">
              <msink:context xmlns:msink="http://schemas.microsoft.com/ink/2010/main" type="line" rotatedBoundingBox="20416,17677 29263,17621 29270,18738 20423,18793"/>
            </emma:interpretation>
          </emma:emma>
        </inkml:annotationXML>
        <inkml:traceGroup>
          <inkml:annotationXML>
            <emma:emma xmlns:emma="http://www.w3.org/2003/04/emma" version="1.0">
              <emma:interpretation id="{961A18EA-DE6B-4670-9261-837296CFE434}" emma:medium="tactile" emma:mode="ink">
                <msink:context xmlns:msink="http://schemas.microsoft.com/ink/2010/main" type="inkWord" rotatedBoundingBox="20416,17677 29263,17621 29270,18738 20423,18793">
                  <msink:destinationLink direction="with" ref="{61C4ECAE-73B7-46FC-AA72-D1165A06D96C}"/>
                </msink:context>
              </emma:interpretation>
              <emma:one-of disjunction-type="recognition" id="oneOf28">
                <emma:interpretation id="interp128" emma:lang="en-IN" emma:confidence="0">
                  <emma:literal>standardisation</emma:literal>
                </emma:interpretation>
                <emma:interpretation id="interp129" emma:lang="en-IN" emma:confidence="0">
                  <emma:literal>standardization</emma:literal>
                </emma:interpretation>
                <emma:interpretation id="interp130" emma:lang="en-IN" emma:confidence="0">
                  <emma:literal>Standardization</emma:literal>
                </emma:interpretation>
                <emma:interpretation id="interp131" emma:lang="en-IN" emma:confidence="0">
                  <emma:literal>Standardisation</emma:literal>
                </emma:interpretation>
                <emma:interpretation id="interp132" emma:lang="en-IN" emma:confidence="0">
                  <emma:literal>standardises. on</emma:literal>
                </emma:interpretation>
              </emma:one-of>
            </emma:emma>
          </inkml:annotationXML>
          <inkml:trace contextRef="#ctx0" brushRef="#br0" timeOffset="552173.0249">18851 16678 66 0,'0'0'82'15,"0"0"-3"-15,0 0-4 0,0 0-3 16,1-8-69-16,-1 8-2 15,0 0 0-15,0 0-1 16,0 0 1-16,-10 0 2 16,10 0-2-16,-26 15 0 0,9 0-1 15,-5 2 1-15,-3 0 0 16,1 2 0-16,-1-1 0 16,7-3-2-16,2 0 1 0,5-2 0 15,5 0 0-15,6-13 1 16,11 20-1-16,1-11 1 15,7 6 0-15,7 0 2 16,0 0-1-16,5 3 0 0,4 3 0 16,4 1 0-16,-3 2 0 15,4-3 0-15,-3 1-1 16,-4-1 0-16,-6 1 0 16,-7-3 0-16,-8-2 1 0,-12 2-1 15,-5-2 1-15,-18 3 1 16,-9 1 0-16,-11 0 2 15,-7-1-1-15,-7 3 1 16,-4 1-1-16,-4-3 1 16,1 2-1-16,7-2-1 0,-1-3-1 15,10-2-3-15,4 0-2 16,6-2-2-16,11-7-6 16,6 2-6-16,7-9-13 15,14 0-34-15,0 0-19 0,0-11-4 16,17 0-3-16</inkml:trace>
          <inkml:trace contextRef="#ctx0" brushRef="#br0" timeOffset="552559.2781">19422 16635 24 0,'0'0'88'0,"14"-16"-3"16,-14 16-2-16,0 0-5 16,10-35-27-16,-10 35-42 15,0 0-2-15,0 0 0 0,3 12-1 16,0 5-1-16,-2 7 0 15,2 5 0-15,-3 9-4 16,0 5 1-16,0 6-1 0,-2 7 1 16,-2 1-1-16,-9 2 0 15,3 2 0-15,-7-6-2 16,2 0 1-16,-3-5-4 16,-3-7-3-16,4-8-5 0,6-4-13 15,-4-3-41-15,5-14-16 16,10-14-6-16,-15 7-3 15,15-7 5-15</inkml:trace>
          <inkml:trace contextRef="#ctx0" brushRef="#br0" timeOffset="552772.7254">19322 16996 34 0,'0'0'86'0,"-13"-6"-3"0,13 6-5 16,0 0-3-16,0 0-42 16,22-5-27-16,5-7-4 15,13 3-3-15,0-4-7 0,12 2-14 16,-2 4-32-16,4-3-23 16,2 2-6-16,0 2-5 15</inkml:trace>
          <inkml:trace contextRef="#ctx0" brushRef="#br0" timeOffset="553664.0264">20110 16991 81 0,'-8'2'88'16,"8"-2"-4"-16,-20-3-5 15,20 3-1-15,-28-11-70 0,12 4-4 16,-2 5-1-16,-2 2 0 16,-3 2 1-16,-5 6 0 15,-4 6 0-15,-6 2-2 0,2 4 1 16,0 1-1-16,-4 2 0 16,9 0 0-16,4 0-1 15,6-4 0-15,6-1-1 16,8-5 1-16,7-2 0 0,11-3-1 15,8-6 1-15,11-2-1 16,4-6 1-16,8-4 0 16,2-3-1-16,-3-4 1 15,2-2-1-15,-1 0 1 16,-3-1-1-16,-7 1 0 0,-8-1 1 16,0 3-1-16,-6 3 1 15,-8 2-1-15,-10 12 1 16,15-9-1-16,-15 9 1 0,-4 8-1 15,-9 5 0-15,-3 5 0 16,1 5 0-16,-4-1 0 16,-1 1 0-16,5-3 0 15,3 2 0-15,7-7 0 0,5-15-1 16,2 15 1-16,8-13-1 16,7-2 0-16,5-4 1 15,-2-5-1-15,1-6 0 16,3-1 1-16,1-3-1 15,-4 1 1-15,2-1 0 0,-2-2 0 16,1 4 0-16,0 2 0 16,0 1 0-16,-2 6 0 15,2 3-1-15,-4 4 1 16,-4 1-1-16,0 8 1 0,-7 3-1 16,-1 3 1-16,0 2-1 15,-6 3 1-15,0 0-1 16,-2-1 1-16,-7 0 0 0,3-5-1 15,2 0 1-15,4-13 1 16,-12 15 0-16,12-15-1 16,0 0 1-16,0 0-1 0,0 0 1 15,14-15-1-15,-4 2 1 16,5-2-1-16,2-1 1 16,0-3-1-16,2 2 1 15,1-1-1-15,0 2 1 0,3 4-1 16,-3 2 0-16,0 3 0 15,-2 5 0-15,-1 2 1 16,1 1-1-16,-5 8 0 16,-1 5 0-16,-6 3 1 0,-2 2-1 15,-3 1 0-15,-1 3-1 16,0-3-6-16,0 2-9 16,-5 2-42-16,6-12-23 15,-1-12-6-15,20 10-5 16,-3-10-3-16</inkml:trace>
          <inkml:trace contextRef="#ctx0" brushRef="#br0" timeOffset="554232.3498">21243 16970 73 0,'0'0'86'0,"16"0"-3"15,-16 0-6-15,0 0-1 16,0 0-69-16,-11-6-5 16,-5 6 1-16,-1 9-1 0,-6 3 1 15,-8 3 0-15,-5 6 0 16,-4 3 1-16,-7 3 1 16,1 0 0-16,7 0-1 0,7-3-1 15,7-1 1-15,3-4-2 16,18-5 0-16,4-14 0 15,12 11-2-15,16-11 1 16,3 0 0-16,4-7 0 0,7-3-1 16,3-2 0-16,2-7 0 15,0-2 0-15,-4-6 0 16,-4-1 0-16,-2-3-1 16,2-7 2-16,-8-3 0 0,-1-2 0 15,-2-2 0-15,-1 0 0 16,-2-1 0-16,-9 6 0 15,2-1 1-15,-5 8-1 16,-4 4-2-16,-6 7 2 0,-3 7 0 16,0 15 0-16,-9-7-1 15,-5 8 0-15,-2 13 0 16,2 8 1-16,-7 5-2 16,-3 6-1-16,1 5 2 0,3 4-1 15,7 2 1-15,-2 0-1 16,7 1 1-16,1-5-3 15,7-1-2-15,0-4-2 16,2 0-10-16,-1-7-25 0,-1-3-39 16,14-5-4-16,0-6-7 15,4-4 0-15</inkml:trace>
          <inkml:trace contextRef="#ctx0" brushRef="#br0" timeOffset="554971.9274">21964 16970 59 0,'22'-11'85'0,"-7"5"-4"0,-15 6-3 16,13-10-3-16,-13 10-63 16,0 0-7-16,-5-5-1 0,5 5-1 15,-27 6-1-15,5 4 0 16,-9 6 0-16,-3 0 0 15,-4 7 1-15,-1-2-1 16,-2 0 1-16,4 0 0 0,7-2 0 16,5-4-1-16,12-4 0 15,13-11 0-15,0 0-1 16,0 13 0-16,17-13 1 16,10 0-1-16,5-7-1 0,1 0 1 15,7-2 1-15,-1 1-2 16,-6-1 0-16,3 1 0 15,-6-1 1-15,-5 3 0 16,-7-1-1-16,-5 3 1 16,-13 4 0-16,14 0 0 0,-14 0 0 15,0 0 0-15,-3 12 0 16,3-12-1-16,-17 16 2 0,17-16-2 16,-15 18 2-16,15-18 0 15,-6 17 0-15,6-17 0 16,15 10 0-16,1-6 0 15,6-2 0-15,5-1 0 0,6-1-1 16,-1-3 0-16,6-5 0 16,-1-5-1-16,1-2 0 15,-7-4 0-15,0 0 0 0,-5-1 0 16,-4 0 0-16,-9-2 0 16,1 4 0-16,-9 3 0 15,-2 2 1-15,-3 13-1 16,0-18 0-16,0 18 0 0,0 0-1 15,-2-14 0-15,2 14-1 16,0 0 1-16,-6 6-1 16,6-6 1-16,-3 26-1 15,-1-11 1-15,4 5 1 0,0 3-1 16,0-1 2-16,0 0-1 16,3 2 0-16,2-2 1 15,2-4 0-15,5 3 0 16,0-6-1-16,5-4 1 0,1-1-4 15,2-6-8-15,9-1-23 16,10-3-47-16,-7-4-4 16,-2-10-5-16,-2-4-6 15</inkml:trace>
          <inkml:trace contextRef="#ctx0" brushRef="#br0" timeOffset="555726.3702">23036 16927 53 0,'0'0'91'0,"13"-6"-5"16,-13 6-4-16,0 0-3 15,-8 7-46-15,-4-7-28 0,0 0-3 16,-7 1 1-16,-2 5 1 16,-10 7-1-16,-3 3 1 15,-3 6-1-15,-1 5 1 16,1-1-1-16,4 0-1 0,11 1 0 15,0-2-1-15,17-6 0 16,5-3 0-16,12-10 0 16,16-6-1-16,8 0 0 0,7-13-1 15,5-2 1-15,5-11-1 16,0-2 0-16,-2-7 0 16,-5-1 0-16,-9-2 2 15,2-4 0-15,-6 1 0 0,-8-5 1 16,-2 2-1-16,0-3 0 15,-5 3 1-15,-2-2-1 16,-3 2-1-16,-5 3 0 16,-3 3 1-16,-5 3 0 15,0 6 0-15,-7 7 0 0,-1 6-1 16,-4 8 1-16,-1 8-1 16,-3 2 1-16,4 14-1 15,-7 7 0-15,3 7 0 16,0 9-1-16,0 4 1 0,-1 3 0 15,8 3-1-15,-2-2-1 16,6 0 2-16,5-2-1 16,0-4 0-16,12-3 1 0,0-8 0 15,8-2 0-15,3-6-1 16,2-2 3-16,2-8-2 16,4-1 1-16,-1-7-1 15,-2-1 0-15,0-3-1 0,0-4 1 16,-2-6 0-16,-2-2 0 15,-4-3 0-15,-3 0 0 16,-1-1 0-16,-6-1 0 16,-2 6 0-16,0-1 0 0,-8 12 1 15,8-11-1-15,-8 11 1 16,0 0-1-16,0 0 1 16,4 11 1-16,-3 2-1 15,3 6 1-15,2 0-1 0,2 4 1 16,4 2-1-16,2-1-2 15,7-4-4-15,5 3-11 16,-3 6-55-16,9-20-14 0,-1-7-5 16,-4-4-6-16,-3-11-3 15</inkml:trace>
          <inkml:trace contextRef="#ctx0" brushRef="#br0" timeOffset="555874.826">23817 16809 29 0,'-21'-11'98'0,"2"-1"-5"16,-2 3-8-16,6 1-6 16,3-6-9-16,-2 8-94 0,14 6-58 15,9-7-2-15,9 7-8 16,1-2-5-16</inkml:trace>
          <inkml:trace contextRef="#ctx0" brushRef="#br0" timeOffset="556418.1369">24000 16869 64 0,'8'11'90'0,"-8"-11"-3"15,23 11-8-15,-7-10 3 16,1-3-54-16,-2 0-24 16,5 2 0-16,0 0-3 0,0 0 0 15,-4 3 1-15,-5-1 0 16,-11-2 0-16,0 0-1 15,3 13-1-15,-3-13 1 16,-18 13 0-16,3-7 0 0,-2 2 0 16,0 1 0-16,6-2 0 15,-4 2 0-15,15-9 0 16,-1 19 0-16,1-19 1 0,19 19-1 16,2-8 0-16,2 3 0 15,5 4 1-15,4-1-1 16,3 4 0-16,-3 4 0 15,3 0 0-15,-4 5 1 0,-3-2-2 16,-2 4 2-16,-5-2-2 16,-9 0 2-16,-7-1-1 15,-7-4 2-15,-14-1 0 16,-13-3 1-16,-8-4 2 0,-11-2-1 16,-7-5 1-16,-4 0 1 15,-4-2-4-15,0-2-3 16,6 1 0-16,5-3 0 0,8 1 0 15,8-5 0-15,10 6 0 16,6-3 0-16,20-3 0 16,-12 11 0-16,12-11 0 15,1 12 0-15,-1-12 0 16,26 18 0-16,-10-12-12 0,11 2-11 16,-3-3-28-16,-4 0-36 15,13-1-3-15,6-4-6 16,2 0-2-16</inkml:trace>
          <inkml:trace contextRef="#ctx0" brushRef="#br0" timeOffset="556873.5878">24734 17259 45 0,'42'-29'80'0,"-6"-1"-2"16,0 0-3-16,-6-32-9 0,8 34-52 15,-14 1 2-15,-6 2 0 16,-3 2-2-16,-8 1 0 16,-7 5-1-16,-3 0-1 15,-8 8-3-15,-11 2-2 0,-5 5-2 16,-9 2-2-16,1 3-2 16,-3 7 0-16,3 1 0 15,1 2-1-15,4 1 1 16,6 0-1-16,8 3 0 0,10-5 1 15,5 2-1-15,1-2 0 16,5 1 0-16,9-1 1 16,1 0-1-16,5-1 0 15,3 0 1-15,2-2 0 0,6-2-1 16,0-1 1-16,1-2 0 16,1-2-1-16,-3-2 0 15,-2 0 1-15,-4 0-1 0,-4-3 0 16,-4 0 1-16,-16 3-1 15,15-5 0-15,-15 5-1 16,0 0-3-16,0 0-4 16,15 0-9-16,-15 0-35 0,0 0-33 15,20-7-3-15,-9-3-6 16,6-4-2-16</inkml:trace>
          <inkml:trace contextRef="#ctx0" brushRef="#br0" timeOffset="557510.2328">25166 16964 18 0,'-6'-13'95'15,"6"13"-3"-15,6-11-5 16,12 4-4-16,10-1-2 0,8 2-78 16,7 2-1-16,5 3 0 15,7-1 0-15,0-1 1 16,5 3 0-16,-6 0 0 16,-3 0 0-16,-3 3 0 0,-5 0 1 15,-4 2-2-15,-9 3 1 16,-4 2-1-16,-5 3 1 15,-5 0-2-15,-10 1 1 16,0 2-3-16,-5-1 0 0,2-2-3 16,-3-13-4-16,0 21-11 15,0-8-44-15,0-13-24 16,0 0-4-16,0 0-6 16,-2-13-3-16</inkml:trace>
          <inkml:trace contextRef="#ctx0" brushRef="#br0" timeOffset="557198.192">25334 16588 20 0,'-3'-20'98'0,"-2"3"-2"16,2 2-7-16,-2 2-3 15,5 13-3-15,-8-13-76 0,8 13-1 16,0 0-2-16,0 12-1 15,0 3 0-15,6 9 1 16,1 5-1-16,1 10 0 16,6 2-2-16,-1 7 0 0,6 4 1 15,0 1-2-15,1-4 0 16,-3 0 0-16,-2 0-1 16,-2-6-2-16,-5 0 1 15,-5-7-5-15,-3-2-5 0,-5-3-10 16,-3-10-43-16,-7 1-23 15,-4-5-4-15,-5-6-5 16,0-11 0-16</inkml:trace>
          <inkml:trace contextRef="#ctx0" brushRef="#br0" timeOffset="558378.4339">26217 16746 43 0,'-55'-2'103'0,"14"-2"-9"16,6 2-8-16,11-2-5 16,5-5-8-16,-32 5-105 15,67 0-55-15,-16 4-2 0,12-5-6 16,-12 5-4-16</inkml:trace>
          <inkml:trace contextRef="#ctx0" brushRef="#br0" timeOffset="558195.8454">25996 16936 79 0,'24'-3'94'0,"5"0"-4"0,3 1-5 15,0 1-1-15,5 1-67 16,-3 1-6-16,5 5-4 16,0 5-2-16,-4-1-1 0,-5 2-1 15,-4 1-2-15,-1 4 0 16,-7-1-1-16,-5 0 1 0,-6-1-1 15,-7 1 1-15,-5 0 0 16,-12-2 0-16,-4-3 0 16,-7-2 0-16,0-5 1 15,-3-1-1-15,-5-3 0 16,5 0-1-16,-4-5 1 0,8-6-1 16,3-3 1-16,4 0-1 15,5 0 0-15,3-2 0 16,12-2 0-16,1 0 1 15,14 1-1-15,5 1 0 16,8-1 0-16,6 0 0 0,8 2 0 16,2 2-1-16,0 6 2 15,6 2-2-15,-2 4 1 16,1 1-1-16,0 3 1 0,-6 7 0 16,-2 5 0-16,-2 1 0 15,-7 0 0-15,-9 2 0 16,-8-1 0-16,-4 2 0 15,-7-2 0-15,-4-2 1 0,0-2-1 16,0-13 0-16,-6 19 1 16,6-19 0-16,0 0-1 15,0 0 1-15,0 0-1 0,8 0 1 16,-8 0-1-16,24-21 0 16,-2 9 0-16,-1-1 0 15,2 1 0-15,5 0 0 16,0 1 0-16,3 1 0 0,1 2 0 15,1 6 0-15,-5-1 1 16,3 3 0-16,-6 1 1 16,1 8-1-16,-8 4 1 15,1 4 0-15,-3 0 0 16,2 3 1-16,-5 2-3 0,-4-1 0 16,2 0 0-16,-5-4 0 15,6 2-8-15,-12-19-11 16,0 14-65-16,0-14-6 15,-17 0-4-15,1-4-7 0,-12-12-2 16</inkml:trace>
        </inkml:traceGroup>
      </inkml:traceGroup>
    </inkml:traceGroup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12:22.98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E1EF2B6-88E0-434E-8D6C-EEE66EAC8921}" emma:medium="tactile" emma:mode="ink">
          <msink:context xmlns:msink="http://schemas.microsoft.com/ink/2010/main" type="inkDrawing" rotatedBoundingBox="2964,2875 8766,2743 8769,2858 2967,2990" semanticType="underline" shapeName="Other">
            <msink:sourceLink direction="with" ref="{47B2F0D5-6309-4865-A4DF-23AEEFA96867}"/>
          </msink:context>
        </emma:interpretation>
      </emma:emma>
    </inkml:annotationXML>
    <inkml:trace contextRef="#ctx0" brushRef="#br0">112 71 56 0,'-34'21'81'0,"11"-3"-3"16,9-5-1-16,8-3-2 16,-29-2-64-16,50 1-3 15,18-2 1-15,18-2 0 16,19-2 0-16,16 0-1 16,19-3-2-16,19-3-2 0,26-6-3 15,15-3 1-15,21-2-2 16,17-1 1-16,27-4 0 15,18 0 1-15,23 1-2 0,16 2 0 16,18 3 1-16,10 2 0 16,8 2 0-16,-4 5-1 15,-9 3 0-15,-10 2 0 16,-20 1 0-16,-18-2 0 0,-29 3 0 16,-28 2 0-16,-25 2-3 15,-27-3-2-15,-21 3-14 16,-35-3-24-16,-22-1-35 0,-16 6-4 15,-28-3-6-15,-31-6-4 16</inkml:trace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12:37.21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5CCD40A-E61E-4598-AE5D-B7957307309C}" emma:medium="tactile" emma:mode="ink">
          <msink:context xmlns:msink="http://schemas.microsoft.com/ink/2010/main" type="writingRegion" rotatedBoundingBox="15146,8244 31344,7913 31484,14803 15286,15133"/>
        </emma:interpretation>
      </emma:emma>
    </inkml:annotationXML>
    <inkml:traceGroup>
      <inkml:annotationXML>
        <emma:emma xmlns:emma="http://www.w3.org/2003/04/emma" version="1.0">
          <emma:interpretation id="{47F25177-B65A-4ED1-B12F-9251324C4DB8}" emma:medium="tactile" emma:mode="ink">
            <msink:context xmlns:msink="http://schemas.microsoft.com/ink/2010/main" type="paragraph" rotatedBoundingBox="20132,8232 28077,7929 28115,8932 20170,923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8017224-DA5C-409B-86A4-7897EDE4CA5A}" emma:medium="tactile" emma:mode="ink">
              <msink:context xmlns:msink="http://schemas.microsoft.com/ink/2010/main" type="line" rotatedBoundingBox="20132,8232 28077,7929 28115,8932 20170,9235">
                <msink:destinationLink direction="with" ref="{A4103E09-E5CC-4599-9F20-0918402C0A1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D025674-B763-4B5B-BEED-2E5E8CE66507}" emma:medium="tactile" emma:mode="ink">
                <msink:context xmlns:msink="http://schemas.microsoft.com/ink/2010/main" type="inkWord" rotatedBoundingBox="20132,8232 28077,7929 28115,8932 20170,9235"/>
              </emma:interpretation>
              <emma:one-of disjunction-type="recognition" id="oneOf0">
                <emma:interpretation id="interp0" emma:lang="en-IN" emma:confidence="0">
                  <emma:literal>Newmarket</emma:literal>
                </emma:interpretation>
                <emma:interpretation id="interp1" emma:lang="en-IN" emma:confidence="0">
                  <emma:literal>be Newmarket</emma:literal>
                </emma:interpretation>
                <emma:interpretation id="interp2" emma:lang="en-IN" emma:confidence="0">
                  <emma:literal>New market</emma:literal>
                </emma:interpretation>
                <emma:interpretation id="interp3" emma:lang="en-IN" emma:confidence="0">
                  <emma:literal>u Newmarket</emma:literal>
                </emma:interpretation>
                <emma:interpretation id="interp4" emma:lang="en-IN" emma:confidence="0">
                  <emma:literal>he Newmarket</emma:literal>
                </emma:interpretation>
              </emma:one-of>
            </emma:emma>
          </inkml:annotationXML>
          <inkml:trace contextRef="#ctx0" brushRef="#br0">-6588-1552 56 0,'20'-19'87'0,"5"-5"-3"16,1-11-3-16,7-4-4 15,-24 1-58-15,25-13-10 16,-1 1-3-16,1-4-2 16,-1 3-2-16,-5 0-3 0,-1 5 0 15,-1 1-1-15,-5 8 1 16,-4 5 0-16,-1 9-1 15,-5 4 0-15,-11 19 1 0,15-10 0 16,-15 17 1-16,0 19 0 16,-8 14 0-16,-8 16 1 15,-10 18 1-15,-11 20 0 16,-10 17 0-16,-15 16 0 0,-9 11-1 16,-9 12 1-16,-7 4 0 15,-7 2-1-15,-2-3 0 16,4-1 0-16,2-10-1 15,8-9 1-15,9-18-1 0,11-18 0 16,14-17 1-16,15-21-1 16,15-21 1-16,16-22 0 15,16-16 0-15,22-22 0 0,12-17-1 16,9-9 2-16,4-13-2 16,1-6 0-16,-4-8 0 15,-9-4 0-15,-6 3 0 16,-12 0 0-16,-11 4 0 0,-8 5 0 15,-8 6 0-15,-4 7 1 16,0 6 0-16,-8 10 0 16,-3 4-1-16,1 7 1 15,-2 2 0-15,5 1 0 0,6 2-1 16,3-3 1-16,17-4 0 16,10-3-1-16,14-4 1 15,8-2-1-15,12-2 0 0,3 3 0 16,2 1 0-16,-3 8 0 15,-5 3 0-15,-9 9 0 16,-9 7 0-16,-10 8 1 16,-8 2 0-16,-8 12-1 15,-9 8 1-15,-5 2 0 0,-2 5-1 16,-4-1-2-16,-6 0-3 16,-1-8-6-16,4 1-19 15,14-4-47-15,-7-16-4 16,0 0-6-16,15-19-4 0</inkml:trace>
          <inkml:trace contextRef="#ctx0" brushRef="#br0" timeOffset="476.5554">-6104-1485 38 0,'3'-32'80'15,"-3"3"-2"-15,0 4-4 16,-4 4-6-16,-1 5-57 16,-1 0-12-16,6 16-12 15,6-20-11-15,6 13-5 0,7-2-2 16,2 5 0-16,2 0-1 15,2 4 6-15,1 2 10 16,-2 7 11-16,-4 4 14 16,0 5 6-16,-5 3 2 0,-2-1 4 15,-1 4 0-15,-2 1 2 16,-4 0-1-16,0 4-3 16,-5-1-1-16,-1 6-2 15,-5-3-3-15,-7 3-2 0,-2-1-2 16,-2-3-3-16,1-7-1 15,2-1 0-15,2-7-1 16,11-15-1-16,0 0 3 16,0 0-1-16,8-6 1 0,15-13 1 15,3-4 0-15,4-6-1 16,5-1 0-16,2-5 0 16,0-1-2-16,-2 4 0 0,-4 4-1 15,-2 6-3-15,-6 5 1 16,-4 9 0-16,-6 6-1 15,-3 9 1-15,-6 10-1 16,-4 7 1-16,0 4 0 0,-10 4-1 16,1-1 1-16,1-1-3 15,-3-5-4-15,7-3-12 16,0-6-52-16,4-16-9 16,13 8-6-16,8-10-5 0,4-9 0 15</inkml:trace>
          <inkml:trace contextRef="#ctx0" brushRef="#br0" timeOffset="636.4485">-5220-1509 18 0,'0'0'94'0,"0"-13"-2"16,0 13-6-16,0 0-4 0,-7-14-3 16,-42 14-77-16,49 0-21 15,-12-7-60-15,20 4-2 16,9-1-6-16,2-4-7 15,1 1 1-15</inkml:trace>
          <inkml:trace contextRef="#ctx0" brushRef="#br0" timeOffset="1862.6811">-4618-1322 16 0,'0'0'77'16,"0"-9"2"-16,0 9-5 15,24-13-6-15,-24-4-40 16,23 1-16-16,8-5-4 16,4 0-1-16,5-8-3 15,3 1-1-15,-2-6 2 0,0-2 1 16,2-3-1-16,-3-1 0 16,-3-2 1-16,-2 0-1 15,-4 4 1-15,-3-2-1 0,0 8-1 16,-9 4-2-16,-3 5 0 15,-2 6-2-15,-9 6 0 16,-5 11 0-16,0 0 0 16,-11 0-1-16,-1 10 0 0,0 7 0 15,1 3 1-15,-1 6 0 16,6 4 0-16,2 4 0 16,4 5 1-16,0 1-1 15,9 3 1-15,0 1-1 0,1-1 1 16,0 0-1-16,-4-2 0 15,-4-7 0-15,-2-2 0 16,-4-4 0-16,-9-11 0 0,-2-3 0 16,-8-6 1-16,2-4 0 15,1-4 0-15,0 0 0 16,4-6 0-16,16 6 0 16,-15-18-1-16,15 6 1 0,5 1-1 15,10 0 0-15,5 0 0 16,6 0 0-16,6-1 1 15,4-1-1-15,10 1 0 0,3-2-1 16,5-3 1 0,4 0 0-16,2-3 0 0,2-3-1 15,-2-1 1-15,-4-4 0 16,-3-4 0-16,-8 1 1 16,-5-1-2-16,-6 0 2 0,-7 1-1 15,-13 4 0-15,-4 3 0 16,-9 5 0-16,-2 4-1 15,-15 9 0-15,-6 6 1 16,-7 5-1-16,-6 11 0 0,-5 10 0 16,-7 7 1-16,-4 12 0 15,4 1 1-15,0 3-1 16,7-2 1-16,9-2 0 0,7-5 0 16,12-4 1-16,12-12 1 15,9-6-2-15,15-7 1 16,12-3-1-16,7-7 1 0,7-1 0 15,4-6 0-15,6-7-1 16,-5-5 0-16,1-3-1 16,-2-3 1-16,-6-5-1 15,-6-4 1-15,1-4-1 0,-5 0 1 16,-1-2-1-16,-3 4 0 16,-4-1 0-16,-1 7 0 15,-6 4 0-15,-3 9-1 16,-4 6 0-16,-16 10 0 0,14 0 1 15,-14 11-1-15,0 8 0 16,-1 8 1-16,-3 0 0 16,-2 8 1-16,3 0-1 15,2 1 1-15,1 0-1 0,1-4-1 16,8-6-6-16,8 0-16 16,11-10-55-16,-2-7-3 15,4-6-5-15,3-3-7 16</inkml:trace>
          <inkml:trace contextRef="#ctx0" brushRef="#br0" timeOffset="2194.3517">-2612-1686 47 0,'8'-19'80'0,"-5"2"0"16,-1 3-3-16,-6-13-24 15,4 27-33-15,0 0-6 0,0 0-6 16,0 0-1-16,-2 14-3 15,-5 9-2-15,2 2-2 16,2 6 1-16,2 1 0 16,1-2 1-16,0 2 1 0,5-8 1 15,10-3 1-15,1-6 0 16,5-6 1-16,2-9-1 16,6-3 1-16,-3-9 0 15,2-6-1-15,-2-7-1 0,2-2-1 16,-4-4-1-16,0 0 0 15,0 1-2-15,0-2-1 16,2 7-5-16,-3-4-13 0,-2-7-54 16,0 19-8-16,1 2-5 15,-2 3-8-15,-1 2 2 16</inkml:trace>
          <inkml:trace contextRef="#ctx0" brushRef="#br0" timeOffset="2375.0858">-1918-1860 32 0,'0'0'76'0,"10"9"0"0,-10-9-2 15,0 19-22-15,-8-3-31 16,-7 5-13-16,0 2-4 16,-3 5-8-16,-3-2-34 0,0 3-30 15,-3 2-6-15,5-5-4 16,8-9 0-16</inkml:trace>
          <inkml:trace contextRef="#ctx0" brushRef="#br0" timeOffset="2561.6963">-1706-1973 69 0,'-10'-12'88'15,"2"-1"-6"-15,8 13-7 0,-15-14-9 16,5 0-77-16,10 14-50 16,0 0-15-16,0 0-5 15,0 0-7-15</inkml:trace>
          <inkml:trace contextRef="#ctx0" brushRef="#br0" timeOffset="3378.4781">-1413-1946 45 0,'0'0'73'0,"0"0"-2"0,-16 13-4 16,-2-10-35-16,-3 6-22 16,-2 7-5-16,-9 4-1 15,-2 5-2-15,-2 1 0 16,1 4 0-16,7 4 0 0,1-3 0 15,7-1 1-15,7 1 1 16,11-7 0-16,4-4-1 16,14-5 0-16,11-4 1 15,5-8 0-15,11-3 1 0,9-3 0 16,7-9 0-16,3-4 1 16,-1-6 2-16,6-6 0 15,-6-1 0-15,-1-6-1 16,-2-2-1-16,-6-2 0 0,-9-1-2 15,-6 1 0-15,-3 4-1 16,-7 4-1-16,-9 3-1 16,-5 8-1-16,-11 5 0 0,-2 15 0 15,-13-4 0-15,-6 8-1 16,-12 13 0-16,-5 7 1 16,-6 10-1-16,-2 3 1 15,1 1 1-15,6 2 0 0,3 0-1 16,9 0 1-16,11-9 0 15,12-4 1-15,4-7 0 16,21-3-1-16,5-8 1 0,8-3 0 16,7-6 0-16,6-1 0 15,10-10 0-15,-6 1 0 16,5-6-1-16,1-3-1 16,-1-3 1-16,1-2 0 0,-4-2-1 15,-2-2 0-15,-3 1 0 16,-5-4 0-16,-2 2-1 15,-6 2 1-15,-9 2 1 16,-4 5-2-16,-5 2 1 16,-11 6-1-16,-8 12 0 0,0-13 1 15,0 13 0-15,-20 3-3 16,5 9 2-16,-3 2-1 16,2 7 1-16,7 1 1 15,5 2-1-15,4 3 1 0,1 1 0 16,10-1 0-16,6 4 0 15,3 0 1-15,1 1 1 16,-4-3-1-16,-2 1 1 16,1-8 0-16,-11-1 1 0,-5-6 0 15,-7-6 1-15,-13-9-1 16,-13-1-1-16,-5-13-1 16,-6-1-4-16,-2-6-7 0,5 5-25 15,6 1-46-15,-5 0-3 16,6 6-6-16,-1 4-5 15</inkml:trace>
        </inkml:traceGroup>
      </inkml:traceGroup>
    </inkml:traceGroup>
    <inkml:traceGroup>
      <inkml:annotationXML>
        <emma:emma xmlns:emma="http://www.w3.org/2003/04/emma" version="1.0">
          <emma:interpretation id="{6204A2B1-3E7D-42CC-8492-16BC723FE9C9}" emma:medium="tactile" emma:mode="ink">
            <msink:context xmlns:msink="http://schemas.microsoft.com/ink/2010/main" type="paragraph" rotatedBoundingBox="15232,9526 31425,10574 31309,12366 15116,113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8C977B6-74A7-44D2-B2AB-A060CB4A8D6A}" emma:medium="tactile" emma:mode="ink">
              <msink:context xmlns:msink="http://schemas.microsoft.com/ink/2010/main" type="line" rotatedBoundingBox="15232,9526 31425,10574 31309,12366 15116,11318"/>
            </emma:interpretation>
          </emma:emma>
        </inkml:annotationXML>
        <inkml:traceGroup>
          <inkml:annotationXML>
            <emma:emma xmlns:emma="http://www.w3.org/2003/04/emma" version="1.0">
              <emma:interpretation id="{1EA13F13-3D1A-4AD0-98F2-232C58036767}" emma:medium="tactile" emma:mode="ink">
                <msink:context xmlns:msink="http://schemas.microsoft.com/ink/2010/main" type="inkWord" rotatedBoundingBox="16004,9605 16088,10796 15230,10857 15145,9666"/>
              </emma:interpretation>
              <emma:one-of disjunction-type="recognition" id="oneOf1">
                <emma:interpretation id="interp5" emma:lang="en-IN" emma:confidence="0">
                  <emma:literal>of</emma:literal>
                </emma:interpretation>
                <emma:interpretation id="interp6" emma:lang="en-IN" emma:confidence="0">
                  <emma:literal>if</emma:literal>
                </emma:interpretation>
                <emma:interpretation id="interp7" emma:lang="en-IN" emma:confidence="0">
                  <emma:literal>If</emma:literal>
                </emma:interpretation>
                <emma:interpretation id="interp8" emma:lang="en-IN" emma:confidence="0">
                  <emma:literal>Of</emma:literal>
                </emma:interpretation>
                <emma:interpretation id="interp9" emma:lang="en-IN" emma:confidence="0">
                  <emma:literal>off</emma:literal>
                </emma:interpretation>
              </emma:one-of>
            </emma:emma>
          </inkml:annotationXML>
          <inkml:trace contextRef="#ctx0" brushRef="#br0" timeOffset="1.63753E6">-4732 1351 54 0,'-20'14'78'0,"1"3"-2"15,-1 1-4-15,-4 1-3 16,-11 5-65-16,12 7-1 0,2 6-1 16,2 5 0-16,3-2 0 15,3 2-1-15,0-4-1 16,9-6 0-16,4-5 0 0,3-7 2 16,11-10-2-16,4-8 2 15,5-1 0-15,4-13-1 16,-3-2 1-16,2-6 0 15,-5-3 0-15,-1-5-1 0,0-1 1 16,-4-2 0-16,0-4 1 16,-5-3-1-16,4-5 0 15,0 0-1-15,3-2 0 16,3-1-1-16,-1-1 0 0,4 4 0 16,1 0 0-16,2 7 0 15,1 4 0-15,-1 10 0 16,-1 4 1-16,-1 9-1 15,-1 8 1-15,0 1 0 0,-6 13 1 16,0 8-1-16,-1 4 1 16,-4 10 0-16,-2 8 0 15,-7 11-1-15,-4 7 1 0,0 7 0 16,-8 11-1-16,-8 3 1 16,-7 4-2-16,-3 4 1 15,-1-6-1-15,1 3 1 16,-4-8 0-16,5-6 0 15,3-13 0-15,6-8 0 0,4-9-1 16,8-11 2-16,4-10 0 16,0-22 0-16,17 14-1 15,2-14 0-15,0-10 0 0,4-7-1 16,-2-5-1-16,-2-6 0 16,-3-6 0-16,-5-4-1 15,-6-4 0-15,-3-2 0 16,-1 1 1-16,-10 2 1 0,-5 2 0 15,-2 7 0-15,-3 4 1 16,-2 5 1-16,1 9 0 16,1 3 1-16,3 5 0 0,4 0 0 15,12 6 0-15,-4-15 0 16,4 15 0-16,24-20-2 16,7 6 0-16,4 0-1 15,6-2-2-15,9-1-7 0,-1 0-8 16,2 3-20-16,-1 7-33 15,-6-3-12-15,-2 3-5 16,-7 0-5-16</inkml:trace>
        </inkml:traceGroup>
        <inkml:traceGroup>
          <inkml:annotationXML>
            <emma:emma xmlns:emma="http://www.w3.org/2003/04/emma" version="1.0">
              <emma:interpretation id="{C687747F-FE0D-4ED8-A066-4C91938FC685}" emma:medium="tactile" emma:mode="ink">
                <msink:context xmlns:msink="http://schemas.microsoft.com/ink/2010/main" type="inkWord" rotatedBoundingBox="16335,9623 17869,9639 17860,10515 16326,10499"/>
              </emma:interpretation>
              <emma:one-of disjunction-type="recognition" id="oneOf2">
                <emma:interpretation id="interp10" emma:lang="en-IN" emma:confidence="0">
                  <emma:literal>use</emma:literal>
                </emma:interpretation>
                <emma:interpretation id="interp11" emma:lang="en-IN" emma:confidence="0">
                  <emma:literal>Use</emma:literal>
                </emma:interpretation>
                <emma:interpretation id="interp12" emma:lang="en-IN" emma:confidence="0">
                  <emma:literal>user</emma:literal>
                </emma:interpretation>
                <emma:interpretation id="interp13" emma:lang="en-IN" emma:confidence="0">
                  <emma:literal>used</emma:literal>
                </emma:interpretation>
                <emma:interpretation id="interp14" emma:lang="en-IN" emma:confidence="0">
                  <emma:literal>uses</emma:literal>
                </emma:interpretation>
              </emma:one-of>
            </emma:emma>
          </inkml:annotationXML>
          <inkml:trace contextRef="#ctx0" brushRef="#br0" timeOffset="1.63804E6">-3813 1378 76 0,'4'-15'85'15,"-4"15"-2"-15,0 0-7 16,6-13 0-16,-6 13-67 0,16 1-5 16,-9 7-2-16,0 9 0 15,1 7 0-15,-3 10-2 16,-2 6 1-16,-3 8 0 15,0 8 0-15,-1 3 0 0,-5-4 0 16,1 1 0-16,-2-2 0 16,4-8 1-16,3-3 0 15,0-11 1-15,6-5 0 16,7-10 1-16,5-7 0 0,3-7 0 16,5-1-1-16,4-14 0 15,1-6 0-15,0-6-1 16,1-7 0-16,-2-9-1 15,1-5 0-15,-3-8 0 0,-4-6 0 16,-4-2 0-16,0-6 0 16,-1 0 0-16,-3 2-1 15,-1 3 0-15,-3 4 0 16,-1 6 0-16,-5 7 0 0,0 10 0 16,-6 4-1-16,0 9 1 15,0 7-2-15,0 15-4 16,0 0-7-16,-15-11-12 0,15 11-37 15,0 17-20-15,0 3-5 16,4 4-7-16,4 1 5 16</inkml:trace>
          <inkml:trace contextRef="#ctx0" brushRef="#br0" timeOffset="1.63845E6">-3013 1337 73 0,'30'-8'79'15,"-12"2"-4"-15,0 0-2 0,-18 6-39 16,14-12-15-16,-14 12-6 16,0 0-3-16,0 0-5 15,-22 12 2-15,-5 0-1 16,-8 9-1-16,-3 1 1 0,-2 3-1 16,-4 1 0-16,9 0-1 15,2 1 0-15,6-5 0 16,13 2-2-16,8-3 1 0,6-1 0 15,9 1 0-15,8 0 0 16,9 1 0-16,3 2 0 16,5-1 0-16,2 3 0 15,-2 0-2-15,1 0 1 0,-3-4-2 16,-7 1 1-16,-2-3 0 16,-11-2 1-16,-5-2-1 15,-7-2 1-15,-7 0 0 0,-12-4 0 16,-5-1 0-16,-8-3-1 15,1-3 0-15,0-3-3 16,-4 0-3-16,10-4-8 16,0-11-13-16,11-1-24 15,7 5-23-15,7-8-13 0,0-2-5 16,8 1 0-16</inkml:trace>
          <inkml:trace contextRef="#ctx0" brushRef="#br0" timeOffset="1.63893E6">-2975 1676 13 0,'26'-9'51'16,"4"1"-2"-16,-1 2-8 16,0 2-6-16,-3 1-9 0,4 3-5 15,-3-1-4-15,-2 1-3 16,1 0 0-16,-2 0-1 16,-1-3 3-16,-2 0 0 0,0-3 0 15,1-3-1-15,1-1-1 16,-3-5 0-16,1-1-2 15,-2-3-3-15,-2-1-1 16,-2-2-1-16,0 1-1 0,-6 1-2 16,-1 1 1-16,-1 0-1 15,-3 3-1-15,-1 4 0 16,-3 12-2-16,0-15 1 16,0 15-2-16,-18 0 1 0,5 10-1 15,-8 7 0-15,-5 5 0 16,-3 8-1-16,-6 7 1 15,0 5 1-15,-1 3-1 0,5-2 0 16,3-2 1-16,9-3 1 16,11-7-1-16,6-4 2 15,9-11-1-15,13-4 1 16,10-6 1-16,3-6-1 0,9 0 0 16,1-3 0-16,5-5-1 15,-1-3 0-15,-5-2-1 16,0-1 0-16,-3 0-3 15,-8-1-1-15,-5 4-6 0,-10-6-13 16,-8-20-49-16,-8 26-13 16,-6-2-4-16,-12 0-6 15,-15-3-2-15</inkml:trace>
        </inkml:traceGroup>
        <inkml:traceGroup>
          <inkml:annotationXML>
            <emma:emma xmlns:emma="http://www.w3.org/2003/04/emma" version="1.0">
              <emma:interpretation id="{B04B6022-74BD-4961-ACB8-F0335AA85750}" emma:medium="tactile" emma:mode="ink">
                <msink:context xmlns:msink="http://schemas.microsoft.com/ink/2010/main" type="inkWord" rotatedBoundingBox="20092,11115 20260,11125 20243,11381 20076,11370"/>
              </emma:interpretation>
              <emma:one-of disjunction-type="recognition" id="oneOf3">
                <emma:interpretation id="interp15" emma:lang="en-IN" emma:confidence="0">
                  <emma:literal>@</emma:literal>
                </emma:interpretation>
                <emma:interpretation id="interp16" emma:lang="en-IN" emma:confidence="0">
                  <emma:literal>&amp;</emma:literal>
                </emma:interpretation>
                <emma:interpretation id="interp17" emma:lang="en-IN" emma:confidence="0">
                  <emma:literal>E</emma:literal>
                </emma:interpretation>
                <emma:interpretation id="interp18" emma:lang="en-IN" emma:confidence="0">
                  <emma:literal>Q</emma:literal>
                </emma:interpretation>
                <emma:interpretation id="interp19" emma:lang="en-IN" emma:confidence="0">
                  <emma:literal>°</emma:literal>
                </emma:interpretation>
              </emma:one-of>
            </emma:emma>
          </inkml:annotationXML>
          <inkml:trace contextRef="#ctx0" brushRef="#br0" timeOffset="319505.7686">74 2703 7 0,'0'0'85'15,"-20"6"-1"-15,20-6-3 16,-14 2-6-16,9 36-12 16,5-38-56-16,0 0-1 0,0 0-1 15,0 0 0-15,-7 11 2 16,7-11 0-16,0 0 0 16,-3 14 0-16,3-14 0 15,0 0 0-15,0 0 0 0,11 0-2 16,2-12 0-16,1-7 0 15,1-5-1-15,1 1 1 16,-7-4-2-16,-1 2 1 16,-6 5-2-16,-2 6 0 0,-13 10 0 15,-7 4-1-15,-4 14-1 16,-5 6-2-16,3 5-4 16,-3 1-6-16,13 6-12 0,-3-5-35 15,19 2-26-15,7-1-5 16,15-5-5-16,15 3-2 15</inkml:trace>
        </inkml:traceGroup>
        <inkml:traceGroup>
          <inkml:annotationXML>
            <emma:emma xmlns:emma="http://www.w3.org/2003/04/emma" version="1.0">
              <emma:interpretation id="{42FC696C-9A39-496B-8583-ACB80C255209}" emma:medium="tactile" emma:mode="ink">
                <msink:context xmlns:msink="http://schemas.microsoft.com/ink/2010/main" type="inkWord" rotatedBoundingBox="20979,10596 26019,10476 26046,11602 21005,11722"/>
              </emma:interpretation>
              <emma:one-of disjunction-type="recognition" id="oneOf4">
                <emma:interpretation id="interp20" emma:lang="en-IN" emma:confidence="0">
                  <emma:literal>Educated</emma:literal>
                </emma:interpretation>
                <emma:interpretation id="interp21" emma:lang="en-IN" emma:confidence="0">
                  <emma:literal>Educate</emma:literal>
                </emma:interpretation>
                <emma:interpretation id="interp22" emma:lang="en-IN" emma:confidence="0">
                  <emma:literal>Educates</emma:literal>
                </emma:interpretation>
                <emma:interpretation id="interp23" emma:lang="en-IN" emma:confidence="0">
                  <emma:literal>Educed</emma:literal>
                </emma:interpretation>
                <emma:interpretation id="interp24" emma:lang="en-IN" emma:confidence="0">
                  <emma:literal>Education</emma:literal>
                </emma:interpretation>
              </emma:one-of>
            </emma:emma>
          </inkml:annotationXML>
          <inkml:trace contextRef="#ctx0" brushRef="#br0" timeOffset="348918.4611">1350 2358 10 0,'14'-10'54'15,"-14"10"-11"-15,14-14-9 16,-14 14 4-16,16-14-13 16,-16 14-3-16,19-20-2 15,-5 10-1-15,-4-2-3 16,4-1 0-16,-4 0-5 0,2 1-2 15,-6-1-2-15,1 1-2 16,-2-2 0-16,-1 3 0 16,-3-2-1-16,-1 13 0 0,0-19 0 15,0 19-1-15,0-19 0 16,0 19-1-16,-12-11 0 16,12 11-1-16,-16-5 0 15,1 5 1-15,5 0-2 0,-6 1 0 16,-3 8 0-16,-3 2 0 15,0 1 0-15,-3 2 1 16,0 4 0-16,-1 3-1 16,0-1 2-16,1 4-1 0,3 1 0 15,-1 0 0-15,5 0-1 16,5 1 1-16,0-1-1 16,7-4 1-16,4 2 1 15,2-3-1-15,2-2 1 0,9-1 0 16,4 1 1-16,6 0-1 15,2-2 0-15,1 3-1 16,0-1 0-16,0-1 0 0,3 3 0 16,-3-3 0-16,-2-2-1 15,-1 1 1-15,-1-3 0 16,-4-2 0-16,-1-2-1 16,0-2 2-16,-15-7 0 0,15 5 0 15,-15-5 0-15,0 0 0 16,0 0 0-16,6-8-1 15,-6 8 1-15,-12-13-1 16,2 6-1-16,-9 3 1 0,-3 2-1 16,-6 2 1-16,-5 0 0 15,-5 10 1-15,-5 4-1 16,-4 5 1-16,-2 1 1 16,-2 4-1-16,1 5 0 0,6 3-1 15,1 3 1-15,8 1-1 16,2-1 0-16,10 1 0 15,7 0 0-15,5-2 0 0,10-2 0 16,1-3 2-16,6-5-1 16,12-3 1-16,6-1 0 15,5-5 0-15,12-2 0 16,2-4 0-16,8-1-1 0,-1-6 0 16,8-2-1-16,1-2-1 15,-1-7-2-15,1-3-2 16,-8-1-4-16,1-2-4 15,-10-3-8-15,3 0-21 0,-11 3-29 16,-1-4-13-16,-3 1-5 16,-6 0-1-16</inkml:trace>
          <inkml:trace contextRef="#ctx0" brushRef="#br0" timeOffset="350046.9895">2153 2779 49 0,'14'-14'70'16,"-1"-1"0"-16,-13 15-3 16,11-15-45-16,-11 15-8 15,0 0-3-15,1-13-3 0,-1 13-2 16,-9 0 0-16,-10 6-1 15,-4 9 0-15,-4 1 2 16,-6 9-1-16,-5 4 1 16,-2 6 0-16,3 2-1 0,-1 3 1 15,7-3-2-15,6 0-2 16,6-3-1-16,6-7-1 16,7-1 1-16,6-6-1 0,7-8 1 15,8-6 0-15,6-5 0 16,6-1 0-16,5-8 0 15,3-9 0-15,4-5 0 16,-2-6 1-16,4-8-1 0,-4-5 0 16,1-6 0-16,1-7-1 15,-7-5 0-15,1-4 0 16,-1-3 0-16,-2-4-1 16,1 0 0-16,0 2-1 0,-6 4 1 15,1 4-1-15,-6 4 1 16,-6 10 0-16,2 6 1 15,-10 9-1-15,-3 3 1 16,-3 8 0-16,-2 8 0 0,2 12-1 16,-21-4 0-16,6 11 1 15,-5 15-1-15,-4 9 1 16,-3 16-1-16,-3 12 2 0,2 8-1 16,-1 11 1-16,5 6 1 15,0-1-1-15,6 0-1 16,7-9-1-16,2 0 1 15,9-13 0-15,0-7-1 0,12-9 0 16,0-9 1-16,8-10-1 16,4-6 1-16,3-8 0 15,4-8 0-15,-1-4-1 16,0-4 1-16,3-11 1 16,-1-5-2-16,-7-6 0 0,2-6 1 15,0-4 0-15,-2-4-1 16,-1-1 1-16,1 2-1 0,-3 0 0 15,-3 6 1-15,-1 4-2 16,-4 5 1-16,-4 9 0 16,-10 15 0-16,5-16-1 15,-5 16 1-15,-1 9 0 0,-5 6-1 16,-4 5 1-16,-1 4 0 16,2 3 0-16,-4 4 0 15,8-1 1-15,1-2-2 16,1 0 1-16,3-4-1 0,6-3 1 15,2-2 0-15,9-6 0 16,2-5 0-16,-2-4-2 16,2-1 4-16,3-3-2 15,-1-4 1-15,1-7 0 0,-2-5 0 16,-2-2 0-16,0-4 0 16,-2-2 0-16,4-2 0 15,-3 0-1-15,-4-1 0 16,1 4 0-16,-6 3 0 0,2 4 0 15,-2 3 1-15,-8 13-1 16,5-16 0-16,-5 16 0 0,0 0 1 16,0 0-1-16,-5 17 0 15,-1-2 0-15,-2 6 0 16,3 1 1-16,0 4 0 16,1 0-1-16,-2 0 0 15,6 0 0-15,0-4 0 0,-1-4-2 16,2-3-1-16,9-2-6 15,-10-13-8-15,13 11-21 16,2-3-37-16,-15-8-7 16,20-4-5-16,-20 4-4 0</inkml:trace>
          <inkml:trace contextRef="#ctx0" brushRef="#br0" timeOffset="351131.0575">3411 2663 62 0,'25'-22'75'0,"0"5"-3"15,-7-1 0-15,8 4-42 16,-18 0-9-16,-8 14-5 16,7-18-2-16,-7 18-1 0,-11-4-1 15,-9 4-1-15,-6 7-1 16,-5 7-3-16,-5 7 0 15,-1 3-1-15,-5 8-2 16,1 1 2-16,2 2-4 16,6 0 1-16,8-2-1 0,2-5 0 15,8 2-1-15,11-6 0 16,4-5 1-16,15-2-2 16,8-6 1-16,6-2 0 0,12-5 0 15,3-4 0-15,7 1 0 16,3-4-1-16,6-6 0 15,-1-3 1-15,5-3-2 16,-3-1 1-16,3-2-2 0,0-2-1 16,-2 0 0-16,0-4 0 15,-6-2 1-15,-2 3-1 16,-9-2 1-16,-9 4 2 0,-9-2 0 16,-7 3 0-16,-12 2 0 15,-8 3 0-15,-5 4 1 16,-12 3 1-16,-8 6-1 15,-5 1 0-15,-5 3-1 0,-5 9 1 16,-5 6 0-16,-2 5 0 16,3 2 0-16,3 1-1 15,6 1 1-15,4-2-1 16,8-1 1-16,7-6-1 0,9-3 1 16,7-14-1-16,6 12 1 15,10-10-1-15,5-2 1 16,3-2 0-16,4-5-1 0,2-1 1 15,1 2-1-15,2 0 0 16,-2 6 0-16,-4 0 0 16,2 0 0-16,0 4 0 15,-5 7-1-15,-1 1 1 16,-3 5 0-16,2-2 1 0,3 1-1 16,3-3 0-16,3-1 0 15,-1-5 1-15,11-4-2 16,-2-3 0-16,-3-3 1 0,7-6-1 15,-10-8-1-15,5-5 2 16,-10-4-1-16,0-7 0 16,-3-3 0-16,0-6 1 15,-3-3-2-15,-1-3 1 16,0-2-1-16,-1-3-1 0,4-1 2 16,-1-2-3-16,-2-2 1 15,1 2 2-15,-3 1 0 16,-2 0 1-16,1 6 0 0,-4 4 2 15,-4 7 0-15,-4 6 0 16,2 10 1-16,-5 6-3 16,-3 16 2-16,0 0-1 0,0 0 0 15,-15 27-1-15,2 9 1 16,-4 7 0-16,-5 13 1 16,-3 11 0-16,-4 5 0 0,-1 7 1 15,0 4-1-15,5-2 1 16,2-4-1-16,4-3-1 15,6-8 1-15,2-5-2 16,10-14 0-16,-1-4 0 16,5-10 0-16,6-6 0 0,3-8 0 15,4-4-1-15,-1-6-1 16,1-9-1-16,3 1-5 16,1-10-6-16,0-4-14 0,-1-8-29 15,-7-2-22-15,7-1-6 16,-4-4-6-16,-1 1 2 15</inkml:trace>
          <inkml:trace contextRef="#ctx0" brushRef="#br0" timeOffset="351318.0946">4665 2577 4 0,'-14'-8'80'15,"14"8"1"-15,-10-19-3 16,10 19-4-16,0 0-28 15,10-11-34-15,9-4-6 0,6 2-8 16,2-3-11-16,12-1-18 16,-7 5-26-16,11-5-19 15,-2 7-5-15,-7-1-3 16</inkml:trace>
          <inkml:trace contextRef="#ctx0" brushRef="#br0" timeOffset="352333.0695">4899 2682 25 0,'0'0'82'0,"0"0"-1"0,0 0-1 16,0 0-5-16,12 0-43 16,7-6-16-16,1-1-5 15,4-3-3-15,5 0-3 16,-1-2-1-16,1 0-2 0,1-2-1 15,-3 2 0-15,-2-3 0 16,-4 3-1-16,-4 0 1 16,-5-1-1-16,-12 13 1 0,10-13-1 15,-10 13 0-15,-8-1 1 16,-6 2-1-16,-5 8 0 16,-7 6 1-16,-6 5 0 15,1 5 0-15,-8-1 0 0,6 7 0 16,-3 2 0-16,3-5 0 15,7 2 1-15,4-4 0 16,5 0-1-16,10-5 2 16,7-2 1-16,4-6 0 0,16 0 1 15,8-7 0-15,13-3-1 16,3-3 1-16,9 0-2 16,5-2 1-16,9-4-3 15,3-5 0-15,-3 2 0 0,1-3-1 16,-2 0-1-16,-7-3 1 15,-3 0-1-15,-5 0 0 16,-6-1 1-16,-8 0-1 0,-6-1 0 16,-7-1 1-16,-5 2-1 15,-6-1 1-15,-7 2-1 16,-6 1 1-16,-4 1-1 16,-13 2 1-16,-3 5-1 15,-2 4 1-15,-7 2 0 0,0 4 0 16,-9 11 0-16,5 6 1 15,-5 4-1-15,5 4 0 16,3 0 0-16,5-1 0 0,3 2 0 16,8-7 0-16,7-3 0 15,7-5 1-15,1-4-1 16,11-3-1-16,7-5 1 0,5-3 0 16,3-3-1-16,5-5 1 15,2-5-1-15,1-5 0 16,-2-6 1-16,-1-2-1 15,2-6 1-15,-6-4-2 0,-3-5 1 16,-2-4 0-16,-1-4 0 16,-5-3-1-16,-2-3 0 15,1 0 1-15,-4-3-1 16,-3 3 1-16,-6 1 0 0,-3 1-1 16,0 6 2-16,-7 3-1 15,-5 3 1-15,-2 8 0 16,-1 5 1-16,-3 5-1 15,4 8 1-15,-2 8 0 0,-1 7-1 16,-1 10 1-16,2 13-1 16,-3 9 0-16,-1 13 1 15,0 9 0-15,0 8 1 16,1 10 0-16,-3 7 1 0,5 0 0 16,-1 3-1-16,10-1 1 15,2-3-1-15,2-5-1 16,4-8-1-16,6-7 1 15,5-9-1-15,7-6 0 0,-1-8-1 16,0-8-2-16,2-11-3 16,0-1-4-16,-4-5-7 15,1-10-24-15,0 4-37 16,-5-5-7-16,-11 1-5 0,16-23-3 16</inkml:trace>
        </inkml:traceGroup>
        <inkml:traceGroup>
          <inkml:annotationXML>
            <emma:emma xmlns:emma="http://www.w3.org/2003/04/emma" version="1.0">
              <emma:interpretation id="{68FC0A10-8791-4E12-9D71-E939770EF16F}" emma:medium="tactile" emma:mode="ink">
                <msink:context xmlns:msink="http://schemas.microsoft.com/ink/2010/main" type="inkWord" rotatedBoundingBox="26965,10538 31387,10377 31429,11535 27007,11696">
                  <msink:destinationLink direction="with" ref="{61C4ECAE-73B7-46FC-AA72-D1165A06D96C}"/>
                </msink:context>
              </emma:interpretation>
              <emma:one-of disjunction-type="recognition" id="oneOf5">
                <emma:interpretation id="interp25" emma:lang="en-IN" emma:confidence="0">
                  <emma:literal>customers</emma:literal>
                </emma:interpretation>
                <emma:interpretation id="interp26" emma:lang="en-IN" emma:confidence="0">
                  <emma:literal>wstomus</emma:literal>
                </emma:interpretation>
                <emma:interpretation id="interp27" emma:lang="en-IN" emma:confidence="0">
                  <emma:literal>wstomas</emma:literal>
                </emma:interpretation>
                <emma:interpretation id="interp28" emma:lang="en-IN" emma:confidence="0">
                  <emma:literal>wstomeis</emma:literal>
                </emma:interpretation>
                <emma:interpretation id="interp29" emma:lang="en-IN" emma:confidence="0">
                  <emma:literal>wstomers</emma:literal>
                </emma:interpretation>
              </emma:one-of>
            </emma:emma>
          </inkml:annotationXML>
          <inkml:trace contextRef="#ctx0" brushRef="#br0" timeOffset="353990.4032">7061 2449 25 0,'4'-18'88'0,"-4"18"-4"16,1-19-5-16,-1 19-3 16,5 11-21-16,-5-11-50 0,4-12-4 15,-4 12 0-15,0 0 1 16,4-12-1-16,-4 12 0 15,0 0 1-15,0 0-1 16,-9 7 1-16,-2 11-1 16,-6 6 0-16,-3 7 1 0,-6 9 0 15,-2 8 0-15,0 5 0 16,-4 3 0-16,8 3-1 16,6-1 1-16,8-5-2 0,7-2 0 15,3-7 0-15,12-4 0 16,5-8 0-16,12-7 0 15,1-4 0-15,4-9 0 16,3-5 1-16,1-7 0 0,6 2 0 16,2-13 0-16,-3-6 0 15,1-8 1-15,2-4-1 16,-4-4 1-16,-3-6-1 16,2-2 0-16,-9 1 0 0,1-3 0 15,-5 4 0-15,-5 4-2 16,-3 8 1-16,-6 2 0 15,-1 10 0-15,-6 2 0 0,-7 13-1 16,0 0 1-16,0 0 0 16,0 10 0-16,-10 8 0 15,-4 7 0-15,0 2 0 16,-2 4 1-16,3 0 0 0,3-1-1 16,4-4 1-16,4-2 0 15,2-7 0-15,10-4 0 16,6-4-1-16,1-5 1 15,3-4 0-15,5 0 0 0,-3-7-1 16,0-4 1-16,-1-3 0 16,1-4-1-16,-4-1 0 15,1-3 1-15,-3-1-1 0,0-1 1 16,-1-1-1-16,-1 0 0 16,-4 2 0-16,0 0 1 15,-2 5-1-15,1 1 0 0,-5 4 1 16,-4 13-1-16,0 0 0 15,0 0 0-15,0 0 0 16,-1 17 0-16,-5 4 0 16,-2 5 0-16,3 2 0 0,2 3 1 15,2-2 0-15,1-1 0 16,4-4 0-16,11-5 0 16,1-5 0-16,5-6 0 15,2-2 0-15,3-5 0 16,3-1 0-16,1-7 0 0,-4-8 0 15,-1-4 0-15,-1-1 0 16,-4-3 0-16,-5-5-1 16,-1 0 1-16,-2-3-1 0,-2-2 1 15,-1 0-1-15,2 2 0 16,-4-1 0-16,1 5 0 16,1 3 0-16,-4 2 0 0,1 5 0 15,-2 6 0-15,-4 11-1 16,0 0 1-16,0 0 0 15,12 13-1-15,-7 6 1 16,3 2 0-16,2 7 0 0,-2 2 0 16,2 4 0-16,1 0 1 15,3 2-1-15,-2-2 1 16,1-2-1-16,-4-2 0 16,-1-5 1-16,-1-2-1 0,-4-3 0 15,-3-3 1-15,-2-4-1 16,-10-1 0-16,-2-3 1 15,-5 0-1-15,-5-2 0 16,0 1 0-16,-2 2-2 0,-2-4-1 16,0 0-1-16,2-4-2 15,8 2-1-15,-3-4-1 16,9 0-7-16,0-6-8 0,12 6-15 16,-2-17-23-16,3 4-18 15,10-3-7-15,7-3-2 16</inkml:trace>
          <inkml:trace contextRef="#ctx0" brushRef="#br0" timeOffset="354363.3339">8774 2020 86 0,'-5'-19'89'16,"-3"4"-4"-16,0 3-6 15,0-1-1-15,-18 4-73 16,26 9-2-16,-14-1 0 0,14 1 0 16,-25 18 0-16,9 2 1 15,0 8-2-15,-5 7 3 16,-1 11-1-16,2 8 1 15,-3 7-1-15,9 8 1 0,0 3-2 16,6 5 1-16,3-2 0 16,5-3-2-16,0-4-1 15,7-8-1-15,-1-9-4 16,4-6-6-16,-4-18-15 0,-4-8-55 16,-2 1-2-16,0-20-6 15,-11 15-7-15,-4-15 2 16</inkml:trace>
          <inkml:trace contextRef="#ctx0" brushRef="#br0" timeOffset="355570.0469">8184 2563 84 0,'-9'-16'88'16,"9"16"-4"-16,16-13-5 0,1 7-2 15,12 11-59-15,3-9-16 16,9-1-1-16,0 1-1 16,4 3 1-16,-2-4-1 15,0 5 0-15,3-1 0 0,-6 1 0 16,-1 0 1-16,-3 4-1 16,-5 3 1-16,0 3 1 15,-7 3-2-15,-6 4 1 16,-3 4 1-16,-8 1-1 0,-3 1 1 15,-3 2 0-15,-1-1-1 16,0-1 1-16,-1-3 0 16,1-1 0-16,0-2 0 15,4-4 0-15,5-1-1 0,5-5 1 16,3-1 0-16,3-3-1 16,2-3 1-16,1 0-1 15,1-9 1-15,-1-3-1 16,1-6 1-16,-6-1-1 0,1-3 0 15,-4-4 0-15,0-3 0 16,-6 1-1-16,-2 1 1 16,-7 1-1-16,0 1-1 15,-8 3 1-15,-7 5 0 0,-2 2-1 16,-9 7 1-16,-2 3-1 16,0 3 1-16,2 2 0 15,2 0-1-15,4 2 1 0,5 0 0 16,15-2 0-16,0 0 0 15,0 0 0-15,11 11 0 16,10-11 1-16,6 0-1 16,4 0 0-16,11 0 0 0,-1 0 1 15,5 0-1-15,-2 0 0 16,-1 3 0-16,1 4 0 16,-4 3 0-16,2 4 0 15,-10 2 0-15,-4 2 0 0,-3 6 1 16,-7 1-1-16,-6 4 0 15,-6 3 0-15,-6 1 1 16,-2 1-1-16,-8-3 0 16,0 0 1-16,2-5-1 0,-3-6 1 15,5-3 0-15,6-17 0 16,-12 11-1-16,12-11 2 0,-4-6-1 16,2-5 0-16,2-3 1 15,2-4-2-15,4-4 1 16,4 2 0-16,5-4 0 15,3 1-1-15,5-2 0 0,3-2 0 16,3 1 0-16,-1-3 0 16,3 0-1-16,1 6 1 15,-1 2 0-15,-4 4-1 16,-3 3 1-16,-4 8-1 0,-2 6 1 16,-2 3-1-16,-4 11 1 15,-7 6 0-15,-2 6-1 16,-3 3 1-16,0 7 0 15,0-2 1-15,-6-1-1 0,0-4 0 16,0-4 1-16,-2-5-1 16,4-6 1-16,4-14 0 15,0 0 0-15,0 0 0 0,0 0 1 16,-1-10-1-16,1-3 1 16,4-3-1-16,5-1 0 15,5-2 0-15,1-2-1 16,3 0 1-16,2-2-1 15,1 0 0-15,1-3 0 0,2 1 0 16,1 1 0-16,-4 0 0 16,2 2 0-16,0 4 0 15,-1 5-1-15,-1 4 1 0,-4 3-1 16,-2 6 1-16,-3 8 0 16,-4 11-1-16,-7 4 1 15,-1 7 0-15,-5 3 1 16,-7 4-1-16,0 2 0 0,-3-3 0 15,0-3-2-15,7-1-3 16,-1-9-6-16,6-1-13 16,-8 2-42-16,11-12-18 15,0-12-5-15,11 9-6 0,-11-9-1 16</inkml:trace>
          <inkml:trace contextRef="#ctx0" brushRef="#br0" timeOffset="356615.9984">10060 2787 64 0,'11'-9'75'15,"2"0"-2"-15,-7-3-4 16,-6 12-40-16,10-8-8 16,-10 8-5-16,14-9-3 0,-14 9 0 15,24-14 0-15,-7 5-2 16,3-2-1-16,3-2-2 16,7-1-1-16,-2-4-1 15,1-2-2-15,2-3 0 0,0 3-2 16,-1-5 1-16,0 1 0 15,0-1 0-15,-6 2-1 16,2 1 1-16,-8 4 0 0,-2 3-1 16,-2 2 1-16,-14 13-1 15,12-19-1-15,-12 19 0 16,0 0 0-16,-12 0 0 16,-6 5-1-16,-6 7 1 0,-5 9-1 15,-3 1 0-15,-2 6 0 16,-5 2 1-16,6 4-1 15,3-1 1-15,6-3 0 16,5 0-1-16,3-2 1 0,7-6-1 16,5 0 1-16,4-4 0 15,0-3 1-15,8-4-1 16,7-2 0-16,-2-3 1 0,8-3-1 16,2-3 1-16,3 0-1 15,3-6 0-15,-1-6 0 16,3-1 0-16,-3-5 0 15,6-3-1-15,-5-1 0 0,4-3 1 16,-3-2-1-16,0-1 0 16,-2 1 0-16,2 0 0 15,-6 0 0-15,0 4 0 16,-4 1 0-16,-4 4 0 0,-3 4 0 16,1 4-1-16,-14 10 0 15,11-7 1-15,-11 7-1 16,5 12 1-16,-5 4-1 0,0 8 1 15,-8 3 0 1,0 8 0-16,-2-2 1 0,4 7-1 16,-1-4 1-16,3-4-1 15,4-5 1-15,0-5 0 0,4-7-1 16,5-1 1-16,6-9 0 16,1-5-1-16,2-1 1 15,3-9-1-15,5-3 1 16,-5-3-1-16,3-5 0 0,4-1 0 15,2-3 0-15,-5-1 0 16,2-2 0-16,4 0 0 16,-3-2 0-16,3-1 0 15,-3-2-1-15,-1 3 1 0,0 0-1 16,-4 2 1-16,1 4 0 16,-14 0-1-16,-2 7 1 15,-1 2-1-15,-1 3 0 16,-6 12 1-16,-9-15-1 0,9 15 0 15,-22 0 0-15,8 0 1 16,-2 10-1-16,-7 4 0 16,3 6 1-16,-1 5-1 15,-2 2 0-15,4 3 0 0,0 6 1 16,3 1-1-16,8 2 0 16,8-1 1-16,2 1 0 15,10-4 0-15,9 1 1 16,1-5-1-16,6-3 1 0,-1-1-1 15,-3-5 1-15,-4-1 0 16,-7-5-1-16,-3-1 1 16,-10-1 0-16,-16 0-1 15,-18-2 1-15,-6-1 0 0,-8 0-2 16,-13-1-3-16,4 8-16 16,0-3-62-16,-7 3-3 15,14 0-4-15,1 7-7 0,6-5-2 16</inkml:trace>
        </inkml:traceGroup>
      </inkml:traceGroup>
    </inkml:traceGroup>
    <inkml:traceGroup>
      <inkml:annotationXML>
        <emma:emma xmlns:emma="http://www.w3.org/2003/04/emma" version="1.0">
          <emma:interpretation id="{633DB6F7-B149-45BE-A9C6-27EE7A9507FB}" emma:medium="tactile" emma:mode="ink">
            <msink:context xmlns:msink="http://schemas.microsoft.com/ink/2010/main" type="paragraph" rotatedBoundingBox="19461,12631 29083,12434 29133,14851 19510,1504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BB538D6-CAC7-4596-8E0F-ED6B4D3CB4B8}" emma:medium="tactile" emma:mode="ink">
              <msink:context xmlns:msink="http://schemas.microsoft.com/ink/2010/main" type="line" rotatedBoundingBox="19461,12631 29083,12434 29133,14851 19510,15047"/>
            </emma:interpretation>
          </emma:emma>
        </inkml:annotationXML>
        <inkml:traceGroup>
          <inkml:annotationXML>
            <emma:emma xmlns:emma="http://www.w3.org/2003/04/emma" version="1.0">
              <emma:interpretation id="{4AE99772-09C0-4FE3-9E69-0DF6E98CE425}" emma:medium="tactile" emma:mode="ink">
                <msink:context xmlns:msink="http://schemas.microsoft.com/ink/2010/main" type="inkWord" rotatedBoundingBox="19461,12631 29083,12434 29133,14851 19510,15047"/>
              </emma:interpretation>
              <emma:one-of disjunction-type="recognition" id="oneOf6">
                <emma:interpretation id="interp30" emma:lang="en-IN" emma:confidence="0">
                  <emma:literal>cotangent</emma:literal>
                </emma:interpretation>
                <emma:interpretation id="interp31" emma:lang="en-IN" emma:confidence="0">
                  <emma:literal>stamp anent</emma:literal>
                </emma:interpretation>
                <emma:interpretation id="interp32" emma:lang="en-IN" emma:confidence="0">
                  <emma:literal>tetraspace at</emma:literal>
                </emma:interpretation>
                <emma:interpretation id="interp33" emma:lang="en-IN" emma:confidence="0">
                  <emma:literal>tetraspace ut</emma:literal>
                </emma:interpretation>
                <emma:interpretation id="interp34" emma:lang="en-IN" emma:confidence="0">
                  <emma:literal>stump anent</emma:literal>
                </emma:interpretation>
              </emma:one-of>
            </emma:emma>
          </inkml:annotationXML>
          <inkml:trace contextRef="#ctx0" brushRef="#br0" timeOffset="454106.6572">327 4518 32 0,'26'3'78'0,"-6"-3"-1"15,9-10-1-15,5-2-2 0,13-3-56 16,10 4-3-16,18-6 2 16,7 2-2-16,17-4 0 15,11 2-3-15,14-3-1 16,6 2-4-16,2-3-1 0,4 2-3 15,1-2-1-15,-10 3-1 16,-8-1 0-16,-7 0-1 16,-17 3-1-16,-13-3-1 0,-9 5-3 15,-15-1-3-15,-10 5-8 16,-20 0-18-16,-7-3-36 16,-21 13-12-16,0 0-5 15,0 0-2-15</inkml:trace>
          <inkml:trace contextRef="#ctx0" brushRef="#br0" timeOffset="454304.6252">1941 4172 14 0,'-77'7'78'16,"10"0"3"-16,2 3-5 0,1 4-20 15,9 10-15-15,3 11-14 16,6 8-8-16,3 21-7 16,-1 15-3-16,4 16-3 0,-5 18 0 15,2 13-2-15,-5 11-2 16,-4 11-2-16,-6 3-4 15,5 6-6-15,-10-10-14 16,9-8-35-16,8-9-19 0,3-17-5 16,15-20-5-16,7-25 3 15</inkml:trace>
          <inkml:trace contextRef="#ctx0" brushRef="#br0" timeOffset="455847.6813">906 5969 12 0,'11'-18'77'16,"9"-6"2"-16,8-9-4 15,10-10-4-15,10-43-37 16,18 25-24-16,5-5-2 0,9-5-1 16,6-3-3-16,-4 0 0 15,5-1 0-15,2 0-1 16,-10 6 0-16,0 3-1 15,-8 2 1-15,-7 7-2 16,-3 6 0-16,-11 8-1 0,-12 7 1 16,-4 7 0-16,-12 5 0 15,-8 9 0-15,-14 15 0 16,8-15 0-16,-8 15-1 16,-20 11 0-16,-6 8 0 0,-3 6-1 15,-7 6 0-15,2 2 0 16,-5 11 1-16,4 1-1 15,2 4 2-15,6-1-1 16,4 3 0-16,3-2 0 0,9-1 1 16,-6 2 0-16,9-1 0 15,-6-5-1-15,12-2 1 16,-4-3 0-16,5-7 1 0,1-4-1 16,7-6 1-16,10-5-1 15,7-10 0-15,7-6 0 16,12-1-2-16,8-10-2 15,1-5-3-15,13-5-1 0,-4-8-1 16,2-6-1-16,4-5 2 16,2-6 0-16,-4-5 4 15,-3-1 3-15,4-5 3 16,-2 2 2-16,-9 0 2 0,-3 7 0 16,-6 5 0-16,-4 7 1 15,-17 6-1-15,-5 9 0 16,-16 9-2-16,-4 11 0 15,-10 0-1-15,-15 19 0 0,-8 12-2 16,-5 5-1-16,-7 11-1 16,-2 7 1-16,0 2-1 15,4-1 2-15,1-5-2 0,16-4 1 16,5-10 0 0,17-8 1-16,4-11-1 15,8-7 1-15,11-9-2 0,7-1 1 16,5-11 0-16,5-7 0 15,-3-5-1-15,3 0 1 16,-5 2-1-16,-3 2-1 16,-1 3 1-16,-8 5 0 0,-3 4-1 15,-16 7 0-15,22 6 0 16,-21 10 1-16,-1 1 0 16,-1 6 0-16,-1 3 0 15,0-6 1-15,-1 0-1 16,3-1 1-16,0-19 0 0,5 12 0 15,-5-12-1-15,24-11 0 16,-3-9 1-16,0-3-1 16,3-4 0-16,3-3 0 0,1-3 0 15,-1 0 0-15,1 2 0 16,4 4 0-16,-5 4 0 16,0 6-1-16,-4 4 0 15,-5 8 0-15,-1 5 0 0,-4 6 0 16,-5 11 0-16,-4 6 0 15,-4 4 1-15,-1 6-1 16,-6 1 2-16,-1-3-1 0,-3-1 1 16,3-5 0-16,-1-7 0 15,2-7 0-15,7-11 0 16,0 0 0-16,17-7-1 16,2-11 1-16,4-2 0 0,4-7-1 15,2 1 0-15,6-3 0 16,-1 1 1-16,2 1-1 15,-3 3 0-15,1 5-1 0,0 5 1 16,-6 7-1-16,0 5-1 16,-8 5 1-16,0 11 0 15,-12 8 0-15,-1 5 1 16,-7 5-1-16,0 3 1 0,-6-2 0 16,-2-1 1-16,3-7 0 15,2-5 0-15,2-3 0 16,1-17-1-16,9 9 1 0,7-9 0 15,1-6-1-15,7-4 0 16,5-8 0-16,3 0 0 16,2-5 0-16,3-4 0 15,2-2 0-15,2-9 1 16,0 1-1-16,1-6 0 0,-1 0 0 16,-2-3 0-16,3 0 1 15,-9 2-1-15,-1 4 0 16,-5 8 1-16,-7 3 0 0,-6 8-1 15,-5 6 0-15,-9 15 1 16,0 0-1-16,-12 0 0 16,1 15 0-16,-2 8-1 15,4 8 1-15,-1 5 0 0,5 7 0 16,3 0 0-16,4 5 0 16,10 0 0-16,0-6 0 15,4 1 0-15,-5-6 0 16,-1-3 1-16,-7-4-1 0,-3-3 0 15,-17-7 2-15,-7-2-1 16,-9-5 0-16,-5-2 0 16,1-2 0-16,-3-6-3 15,4-1-4-15,5-2-9 0,11-5-20 16,20 5-44-16,-11-31-5 16,11 5-6-16,7-12-5 15</inkml:trace>
          <inkml:trace contextRef="#ctx0" brushRef="#br0" timeOffset="456144.1928">4764 4118 56 0,'40'-46'90'16,"-8"13"-5"-16,-10 9-5 15,-10 11-3-15,-18 10-57 0,6 3-8 16,-5 31-5-16,-14 11-4 15,-8 20-2-15,-14 21 0 16,-13 23 1-16,-13 24 0 0,-12 20 0 16,-12 19 0-1,-8 11 0-15,-9 8 1 0,3 6-1 16,-5-6-1-16,6-8-2 16,1-14-1-16,15-18-4 15,0-21-6-15,19-22-9 0,6-23-13 16,12-28-30-16,17-12-18 15,9-24-4-15,9-16-1 16</inkml:trace>
          <inkml:trace contextRef="#ctx0" brushRef="#br0" timeOffset="456470.1424">4079 5060 26 0,'53'-47'78'0,"6"8"-3"0,-5 6-1 16,1 8-4-16,0 5-55 15,4 10-5-15,-4 5-1 16,3 5-1-16,-10 12-2 16,-4 5-1-16,-6 9-1 0,-2 3-1 15,-11 6-1-15,-9 4-1 16,-8 2-1-16,-8-2 1 15,-18 4 1-15,-8-5 0 16,-10 1 0-16,-6-3 1 0,-3-4-2 16,-1-5-7-16,6-4-23 15,12-3-43 1,9-12-5-16,19-8-6 16,0 0-4-16</inkml:trace>
          <inkml:trace contextRef="#ctx0" brushRef="#br0" timeOffset="1.54479E6">-629 5441 6 0,'-4'13'88'15,"4"-13"1"-15,-12 12-5 16,12-12-6-16,-12 0-1 0,12 0-73 16,0 0-2-16,0 0-2 15,0 0 1-15,5 6 0 16,9 2-1-16,-2 6 2 15,5 6-1-15,3 2 1 0,0 3 1 16,5 1 0-16,4-3 2 16,7-6 1-16,16-11 1 15,10-9 1-15,27-21 0 16,22-17-1-16,24-15 0 0,25-12-1 16,22-12-2-16,14-6-1 15,11-7 0-15,6 5-2 16,-5 2 0-16,-9 4 1 15,-10 5 0-15,-10 3-2 0,-17 10 0 16,-9 4 0-16,-14 9 0 16,-17 2 0-16,-10 10-2 15,-17 5 2-15,-16 9-1 16,-17 4 1-16,-17 6 0 0,-13 5 0 16,-14 3 0-16,-18 7-1 15,0 0 0-15,-12-2-1 16,-8 2-2-16,-2 0-3 15,-3 0-9-15,5 6-28 0,20-6-41 16,-30 13-3-16,11-5-6 16,1-5-4-16</inkml:trace>
          <inkml:trace contextRef="#ctx0" brushRef="#br0" timeOffset="367233.5359">94 4926 64 0,'-12'11'69'0,"12"-11"-3"0,0 0-8 15,0 0-39-15,0 0-11 16,0 18-3-16,1-6-1 0,0 4 3 16,2 1-2-16,0 0 1 15,-1-1 0-15,2-2 1 16,-1-3 0-16,-3-11 1 16,9 17 0-16,-9-17 0 0,17 0 0 15,0-7 0-15,-6-8-1 16,6 1 1-16,-7-3-3 15,3-1-2-15,-8-2 0 16,2 6-1-16,-7-1 1 0,0 4 0 16,0 11-1-16,-15-13 1 15,2 11-2-15,-1 2-2 16,0 2-8-16,-10 5-27 16,-7 3-37-16,12 4-6 0,-2 4-4 15,2 6-5-15</inkml:trace>
          <inkml:trace contextRef="#ctx0" brushRef="#br0" timeOffset="457134.2381">5472 5017 38 0,'62'-19'79'0,"-8"1"-4"0,-13-1 1 16,-9 0-4-16,-13 1-62 15,-15 6-1-15,-4 12 1 16,-35-7 0-16,-4 12 1 0,-20 13-1 15,-11 7-2-15,-6 6 0 16,-5 9 0-16,1 0-1 16,10-4-3-16,17 1-1 15,8-7 0-15,20-6-2 0,17-5 1 16,10-9-1-16,23-5 0 16,8-5 0-16,13 0 0 15,3-11 0-15,9-1 0 16,1-5-1-16,0-1 1 0,-4 3-1 15,-7 2 0-15,-5 5 0 16,-9 2 0-16,-4 6 0 16,-8 1-1-16,-5 8 1 15,-5 3 0-15,-2 3 0 0,-3-1 0 16,5-1 0-16,-3 0 0 16,7-2 1-16,4-4-1 15,3 0 1-15,1-5-1 16,3-2 1-16,2-1-1 0,-2-7 1 15,3-1 0-15,-3-3 0 16,-3-4-1-16,-3 0 1 16,-2-1-1-16,0-2 1 15,-2 0-1-15,1 1 1 0,-5 0-1 16,3 3 0-16,-7 3 0 16,-9 12-1-16,18-12 1 15,-18 12-1-15,0 0 1 16,9 11-1-16,-9 5 0 0,0 1 0 15,0 2 1-15,0 1 0 16,0 3 0-16,6-4 1 16,-1-3-1-16,3-3-1 0,7-5-2 15,4-1-4-15,3-5-5 16,9 0-9-16,-3-2-28 16,-2-6-30-16,11 0-7 15,-2-5-4-15,5-2 1 0</inkml:trace>
          <inkml:trace contextRef="#ctx0" brushRef="#br0" timeOffset="457502.4585">6695 5034 76 0,'0'0'84'0,"-10"18"-4"0,10-18-5 16,0 0-2-16,7 0-68 15,8-3-5-15,4-3 1 16,2-1-1-16,0-3 1 16,2-3 0-16,-5-1 0 0,2-2 0 15,-4-1 1-15,-5-1-1 16,-2 2 0-16,-5 2 0 0,-4 14 1 16,-13-16-1-16,-4 16 1 15,-11 3 0-15,-3 11 0 16,-9 4 0-16,0 7 1 15,-4 3-1-15,2 2 0 16,7 2 0-16,5 0 0 0,9-2-1 16,13-4 0-16,8-1 0 15,16-5-1-15,11-6-2 16,12-3 0-16,5-8-3 0,13-2-6 16,0-2-9-16,12-12-30 15,3 0-28-15,-3-7-5 16,-1-2-2-16,-1-7-1 15</inkml:trace>
          <inkml:trace contextRef="#ctx0" brushRef="#br0" timeOffset="458115.6309">7393 4927 49 0,'24'-22'83'15,"-6"6"-2"-15,-18 16-11 16,0 0-23-16,7 9-16 0,-17 11-9 16,-5 6-10-16,-7 8-6 15,-4 5-2-15,-1 5-1 16,3-1 0-16,4-1-2 0,5-7-1 15,10-3-2-15,5-9 1 16,3-5 0-16,10-9-1 16,8-9 0-16,4-3 0 15,5-9 1-15,8-4 1 0,-3-6 0 16,5-3 0-16,-4 2 1 16,5 0 0-16,-8 2 0 15,3 4 0-15,-9 4 1 16,0 5-1-16,-7 4 1 0,-3 4 0 15,-5 5-1-15,-12-5 1 16,19 26-1-16,-13-11 0 16,2 2 0-16,-2 0-1 15,4 1-3-15,6-7-3 0,4 0-3 16,3-5-4-16,4-6-3 16,3 0-1-16,7-7 1 15,-3-7 1-15,5-6 1 0,-4-6 5 16,4-8 2-16,-5-3 4 15,7-9 3-15,1-5 2 16,-1-7 1-16,4-6 1 16,-5-3 2-16,5-6 1 0,-4 2 1 15,4 2 4-15,-11 3-1 16,-1 11 2-16,-7 6 1 16,-6 11-1-16,-5 8-4 15,-10 18-1-15,-5 12-1 0,-11 9-2 16,-13 28-1-16,-13 7-1 15,-10 19-1-15,-8 15 1 16,-11 13-1-16,-4 12 1 0,4 3-1 16,10 0 0-16,12-3-1 15,18-6-1-15,18-11-1 16,8-15-5-16,23-15-10 16,3-6-50-16,15-25-13 0,3-16-6 15,-1-15-5-15,-4-15-1 16</inkml:trace>
          <inkml:trace contextRef="#ctx0" brushRef="#br0" timeOffset="458273.3083">8278 4781 34 0,'-17'-33'97'16,"10"7"-3"-16,14-1-9 0,22 3-4 15,22-4-8-15,19-2-86 16,24 9-31-16,18 1-38 15,-2 1-6-15,4-1-3 0,-5-3-6 16</inkml:trace>
        </inkml:traceGroup>
      </inkml:traceGroup>
    </inkml:traceGroup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21:07.27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1C4ECAE-73B7-46FC-AA72-D1165A06D96C}" emma:medium="tactile" emma:mode="ink">
          <msink:context xmlns:msink="http://schemas.microsoft.com/ink/2010/main" type="inkDrawing" rotatedBoundingBox="26348,17187 30787,12250 33542,14727 29102,19665" semanticType="callout" shapeName="Other">
            <msink:sourceLink direction="with" ref="{68FC0A10-8791-4E12-9D71-E939770EF16F}"/>
            <msink:sourceLink direction="with" ref="{961A18EA-DE6B-4670-9261-837296CFE434}"/>
          </msink:context>
        </emma:interpretation>
      </emma:emma>
    </inkml:annotationXML>
    <inkml:trace contextRef="#ctx0" brushRef="#br0">3687 111 19 0,'75'-23'25'16,"0"6"4"-16,8 3-3 15,2 0-1-15,2 3-3 0,1 1-2 16,-3 5-3-16,9 1-2 16,1 5-1-16,1-1-5 15,6 3-1-15,-5 5-2 16,-1 2 0-16,-3 3-2 16,-3 1-1-16,-7 3-2 0,-4 1 2 15,-8 5-1-15,-9 6 0 16,-3-1-1-16,-4 8 0 15,-8-2 0-15,1 9 0 16,-10 0 0-16,-6 10 1 0,-1-1 0 16,-3 4 0-16,-6 9 0 15,-4 1 0-15,-5 15 1 16,-2 3 1-16,-7 11-2 0,-1 6 0 16,-6 7 0-16,-6 5 0 15,2 4 0-15,0 0-1 16,5 4 0-16,-1 4-1 0,3 3 2 15,0-4-2-15,5 3 0 16,-1-7 0-16,-4 2 0 16,3 6 0-16,-7-15-2 15,-9 1 2-15,-6-10-1 0,-5-3 0 16,-2-5 1-16,2-3-2 16,-3-6 2-16,-2-11 0 15,5 2 1-15,2-3-1 0,3-9 0 16,2 1 0-16,2-5 1 15,-5-2-1-15,1-10 0 16,-6 6 0-16,1-11-1 16,-9-5 1-16,5-2 0 0,-4-7 0 15,0 0 0-15,1-3 1 16,2-2-1-16,5-5 1 16,-2 0-1-16,1-4 1 15,-5 0 1-15,-1-3-2 0,-10-2 2 16,-10-3 2-16,-11-1 0 15,-16-2 2-15,-17-1 1 16,-12 2 3-16,-23 0-1 16,-20 2 0-16,-18 0-1 0,-21 4 0 15,-26 3-1-15,-21-1-1 16,-25 3-3-16,-22-3-1 16,-11 5 0-16,-6-4-1 15,0-1 2-15,9-4-3 0,16-6 0 16,21-2 0-16,25-3-3 15,24 0-1-15,31-2-3 16,23-5-2-16,23 3-8 16,19-7-19-16,14 5-38 15,20 6-4-15,20-5-3 0,15 3 7 16</inkml:trace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38:24.49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168F5ED-8234-46BF-88F3-9C61CEFEDAC6}" emma:medium="tactile" emma:mode="ink">
          <msink:context xmlns:msink="http://schemas.microsoft.com/ink/2010/main" type="inkDrawing" rotatedBoundingBox="1091,12659 4601,11404 4760,11849 1249,13103" semanticType="strikethrough" shapeName="Other">
            <msink:sourceLink direction="with" ref="{01BCE2C4-5207-4010-A44B-53E1D8AFE47B}"/>
          </msink:context>
        </emma:interpretation>
      </emma:emma>
    </inkml:annotationXML>
    <inkml:trace contextRef="#ctx0" brushRef="#br0">52 1098 4 0,'-13'4'74'16,"13"-4"2"-16,-22 0-1 0,22 0-4 16,-16-12-45-16,16 12-16 15,0 0-3-15,-7-13 0 16,7 13-1-16,7 0-2 15,5 0-1-15,-1 7-1 16,6 4 2-16,-2 5-1 0,2 8 0 16,2 4 0-16,1 7 0 15,0 1 0-15,3 7 1 16,5-2 1-16,5-6 1 16,8-3 0-16,11-12 0 0,14-14 1 15,15-13-1-15,18-19 1 16,16-23 0-16,18-12-3 15,18-16-1-15,13-10 0 16,12-8-1-16,7-3 0 0,4-1 0 16,0 3-1-16,-2 4 0 15,-1 5 0-15,-10 4 0 16,-7 7-1-16,-12 6-2 0,-13 7 0 16,-13 8-2-16,-12 5-2 15,-13 9-3-15,-21 8-4 16,-10 12-7-16,-18 4-15 15,-11-3-35-15,-2 16-11 16,-10 2-4-16,-1 0-2 0</inkml:trace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38:26.0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D9EE9E5-A67C-4ED5-ACE1-BE34A1F03141}" emma:medium="tactile" emma:mode="ink">
          <msink:context xmlns:msink="http://schemas.microsoft.com/ink/2010/main" type="inkDrawing" rotatedBoundingBox="1008,14802 4371,13517 4525,13918 1162,15203" semanticType="strikethrough" shapeName="Other">
            <msink:sourceLink direction="with" ref="{BFCB217D-9D65-421D-8FE7-27EAE9F517C4}"/>
          </msink:context>
        </emma:interpretation>
      </emma:emma>
    </inkml:annotationXML>
    <inkml:trace contextRef="#ctx0" brushRef="#br0">23 1272 44 0,'0'0'82'15,"0"0"-3"-15,-14 4-4 16,14-4-5-16,-10-12-53 16,10 12-10-16,-2-22-3 0,2 10-2 15,5 0-2-15,3 1 1 16,3-2 1-16,2 2-1 16,3 3-1-16,-1 4 1 0,5 4-1 15,0 6 0-15,3 9 0 16,0 7 1-16,5 6-1 15,-1 6 1-15,9 3 0 16,-3 2 0-16,12-3 1 0,7-9 1 16,8-10 1-16,11-14 1 15,10-13 1-15,17-22 0 16,12-20 1-16,14-15 0 16,13-10-1-16,9-11-1 15,13-9-2-15,5-2-1 0,3 1-1 16,0 1 0-16,1 2-2 15,-3 5-2-15,-2 7 0 16,-12 4-5-16,0 5-4 0,-10 6-6 16,-6 9-14-16,-13 11-27 15,-6 2-22-15,-8 6-3 16,-14 4-5-16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38:34.47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576751B-023A-4BD4-AE8C-6646030F5BDE}" emma:medium="tactile" emma:mode="ink">
          <msink:context xmlns:msink="http://schemas.microsoft.com/ink/2010/main" type="inkDrawing" rotatedBoundingBox="2417,4670 18346,5011 18339,5336 2410,4995" semanticType="strikethrough" shapeName="Other">
            <msink:sourceLink direction="with" ref="{9116C81B-A81E-4CAC-B29C-FB42BD1D60A5}"/>
            <msink:sourceLink direction="with" ref="{DCFB90C3-49DE-4FF2-881F-1CDC84350B70}"/>
          </msink:context>
        </emma:interpretation>
      </emma:emma>
    </inkml:annotationXML>
    <inkml:trace contextRef="#ctx0" brushRef="#br0">400 242 25 0,'-80'-15'81'16,"9"-9"1"-16,8 1-3 15,3-6-3-15,57 0-53 16,-38 3-5-16,5 4-4 0,11 5-3 15,8 2-4-15,12 4-3 16,5 11-2-16,5-17-2 16,12 10-1-16,9 3-1 15,6 2-1-15,8 1 1 0,6 1 0 16,6 0 0-16,5 0 0 16,6 3 0-16,6 1 1 15,10 3 0-15,10 1 0 16,6-4 1-16,14 1 0 0,10 0 0 15,6-1 0-15,17-2 0 16,11 1 1-16,9-2-1 16,8 0 1-16,15-1 0 15,6 0 1-15,10-1-1 0,7 0 0 16,5 0-1-16,7-2 1 16,6 4 0-16,12 1-1 15,6-1 0-15,1 0 0 0,14 0 0 16,5 1 0-16,10-1 0 15,-4 0 1-15,16-1-1 16,6-1 1-16,5 4-1 16,7-3 1-16,3 2 0 0,4 0 0 15,3 0 0-15,6 5-1 16,-7-1 1-16,0 6-1 16,3-3 0-16,-1 1 1 15,0-2-1-15,1 3 0 0,-1-2 0 16,-5 0 1-16,1 0-1 15,-5 0 0-15,-6 0 0 16,-6 0 0-16,-9-1 0 0,-7 0 0 16,-11-1 0-16,-11-1 0 15,-7 1 0-15,-6-1 0 16,-15 0 1-16,-6-2-1 16,-12 5-1-16,-5 0 1 0,-11 0-1 15,-6 0 1-15,-14 4 0 16,-10-3 0-16,-11 2 0 15,-11 0-1-15,-13-1 2 16,-11-1-2-16,-15 0 2 0,-5 0-1 16,-9-1 0-16,-7 0 0 15,-9-2 0-15,-8-3 0 16,-2 1 0-16,-6 0 1 16,-6-3-1-16,0-1 0 0,-8 0-1 15,-2-1 1-15,-1 0 0 16,-1 2 0-16,-4-2 0 15,-1 2 0-15,-4-2-1 0,-4 1 1 16,-3 0 0-16,-3 3 0 16,-4-1 0-16,0-2-1 15,-4-1 1-15,-12 0-3 16,22 1-2-16,-22-1-2 0,16 4-4 16,-16-4-3-16,14 5-3 15,-14-5-6-15,0 0-18 16,16 19-35-16,-16-19-2 15,4 14-2-15</inkml:trace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39:15.81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4103E09-E5CC-4599-9F20-0918402C0A1B}" emma:medium="tactile" emma:mode="ink">
          <msink:context xmlns:msink="http://schemas.microsoft.com/ink/2010/main" type="inkDrawing" rotatedBoundingBox="19258,8877 23074,7533 23232,7982 19417,9326" semanticType="strikethrough" shapeName="Other">
            <msink:sourceLink direction="with" ref="{B8017224-DA5C-409B-86A4-7897EDE4CA5A}"/>
          </msink:context>
        </emma:interpretation>
      </emma:emma>
    </inkml:annotationXML>
    <inkml:trace contextRef="#ctx0" brushRef="#br0">0 1169 26 0,'0'0'56'0,"8"-24"3"15,-8 24-36-15,22-18-8 16,-10 11 0-16,1 1-1 16,5 2-1-16,-5 1-3 0,2 2-1 15,2 1-2-15,-1 0-1 16,-1 0 0-16,4 5-1 16,1 4-2-16,-7 0 1 0,5 3 0 15,-5 2 1-15,5 8-1 16,-5-3 1-16,3 7 1 15,-6-2 2-15,0 6-1 16,2-3 1-16,-1 8 1 0,3-8-1 16,-1 3 2-16,0-4 0 15,5-4 2-15,-2-5 2 16,4-6 1-16,5-9-1 16,9-4 0-16,13-17 0 0,7-10-2 15,17-11-3-15,22-14-1 16,20-14-2-16,24-12-2 15,24-12 0-15,25-8-2 16,14-2-1-16,14-3 1 0,5 1 0 16,1 2 0-16,-6 7-1 15,-7 9 0-15,-18 11 0 16,-20 7 0-16,-10 12-1 16,-24 7 0-16,-11 12 0 0,-19 5 0 15,-11 7-1-15,-17 8 1 16,-15 4 0-16,-11 4-1 15,-9 3 1-15,-17 2-1 16,-5 2 0-16,-20 2 0 0,14 0-3 16,-14 0-1-16,0 0-4 15,0 0-6-15,-8 1-12 16,8-1-29-16,-18 8-28 16,18-8-5-16,-21 6-3 0,10-6 0 15</inkml:trace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39:51.8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E856DD6-EE30-4190-AFD4-02150EF1DFBC}" emma:medium="tactile" emma:mode="ink">
          <msink:context xmlns:msink="http://schemas.microsoft.com/ink/2010/main" type="writingRegion" rotatedBoundingBox="13412,8752 16546,8604 16588,9480 13454,9629">
            <msink:destinationLink direction="with" ref="{997221B1-2591-488F-A6EA-4453432A878A}"/>
          </msink:context>
        </emma:interpretation>
      </emma:emma>
    </inkml:annotationXML>
    <inkml:traceGroup>
      <inkml:annotationXML>
        <emma:emma xmlns:emma="http://www.w3.org/2003/04/emma" version="1.0">
          <emma:interpretation id="{0B456349-8C7A-4797-B2A4-CE74A389AEA8}" emma:medium="tactile" emma:mode="ink">
            <msink:context xmlns:msink="http://schemas.microsoft.com/ink/2010/main" type="paragraph" rotatedBoundingBox="13412,8752 16546,8604 16588,9480 13454,96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1C6C479-0157-4902-B942-09D020EEAF1E}" emma:medium="tactile" emma:mode="ink">
              <msink:context xmlns:msink="http://schemas.microsoft.com/ink/2010/main" type="line" rotatedBoundingBox="13412,8752 16546,8604 16588,9480 13454,9629"/>
            </emma:interpretation>
          </emma:emma>
        </inkml:annotationXML>
        <inkml:traceGroup>
          <inkml:annotationXML>
            <emma:emma xmlns:emma="http://www.w3.org/2003/04/emma" version="1.0">
              <emma:interpretation id="{86B466FB-42B8-4A7F-81D1-93B42CE019FC}" emma:medium="tactile" emma:mode="ink">
                <msink:context xmlns:msink="http://schemas.microsoft.com/ink/2010/main" type="inkWord" rotatedBoundingBox="13437,9277 13594,9270 13601,9415 13444,9422"/>
              </emma:interpretation>
              <emma:one-of disjunction-type="recognition" id="oneOf0">
                <emma:interpretation id="interp0" emma:lang="en-IN" emma:confidence="0">
                  <emma:literal>o</emma:literal>
                </emma:interpretation>
                <emma:interpretation id="interp1" emma:lang="en-IN" emma:confidence="0">
                  <emma:literal>O</emma:literal>
                </emma:interpretation>
                <emma:interpretation id="interp2" emma:lang="en-IN" emma:confidence="0">
                  <emma:literal>0</emma:literal>
                </emma:interpretation>
                <emma:interpretation id="interp3" emma:lang="en-IN" emma:confidence="0">
                  <emma:literal>1</emma:literal>
                </emma:interpretation>
                <emma:interpretation id="interp4" emma:lang="en-IN" emma:confidence="0">
                  <emma:literal>@</emma:literal>
                </emma:interpretation>
              </emma:one-of>
            </emma:emma>
          </inkml:annotationXML>
          <inkml:trace contextRef="#ctx0" brushRef="#br0">59 105 5 0,'-4'-12'71'0,"4"12"4"15,-9-12-5-15,9 12-21 16,-9-16-30-16,9 16-3 15,0 0-8-15,0 0-4 0,-11-3-3 16,11 3 0-16,-7 11-1 16,6 2 0-16,-1 1 1 15,2-2 1-15,0 1 0 0,3-2 0 16,-3-11 2 0,19 10 1-16,-4-9 0 0,-2-6 2 15,6-10 1-15,0 2 2 16,-5-3-2-16,0-1 2 0,-2-1-2 15,-5 1 0-15,-6 3-1 16,-1 1-1-16,0 13-1 16,-16-15-1-16,1 12-1 15,-1 2 0-15,0 1-1 0,0 1-2 16,0 5-2-16,1 2-5 16,4 3-6-16,-4-2-23 15,1 0-41-15,14-9-3 0,-6 12-7 16,6-12-2-16</inkml:trace>
        </inkml:traceGroup>
        <inkml:traceGroup>
          <inkml:annotationXML>
            <emma:emma xmlns:emma="http://www.w3.org/2003/04/emma" version="1.0">
              <emma:interpretation id="{9A7CAB09-DBE6-488C-8C90-4DB7E028EEE4}" emma:medium="tactile" emma:mode="ink">
                <msink:context xmlns:msink="http://schemas.microsoft.com/ink/2010/main" type="inkWord" rotatedBoundingBox="14147,8717 16546,8604 16588,9480 14189,9594"/>
              </emma:interpretation>
              <emma:one-of disjunction-type="recognition" id="oneOf1">
                <emma:interpretation id="interp5" emma:lang="en-IN" emma:confidence="0">
                  <emma:literal>Ease</emma:literal>
                </emma:interpretation>
                <emma:interpretation id="interp6" emma:lang="en-IN" emma:confidence="0">
                  <emma:literal>East</emma:literal>
                </emma:interpretation>
                <emma:interpretation id="interp7" emma:lang="en-IN" emma:confidence="0">
                  <emma:literal>case</emma:literal>
                </emma:interpretation>
                <emma:interpretation id="interp8" emma:lang="en-IN" emma:confidence="0">
                  <emma:literal>Case</emma:literal>
                </emma:interpretation>
                <emma:interpretation id="interp9" emma:lang="en-IN" emma:confidence="0">
                  <emma:literal>Easer</emma:literal>
                </emma:interpretation>
              </emma:one-of>
            </emma:emma>
          </inkml:annotationXML>
          <inkml:trace contextRef="#ctx0" brushRef="#br0" timeOffset="904.3811">1335-389 20 0,'0'0'49'0,"8"-28"1"16,-6 14-39-16,6 1-2 16,0-2 0-16,3 1 3 0,-2-6 0 15,5 6 0-15,-3-5 3 16,-3 7 0-16,-3-5 1 15,-5 17-3-15,3-23-1 16,-3 23-1-16,-12-9-1 0,-3 9 1 16,-5 0-1-16,-4 5-3 15,-6 8 0-15,-1 5-1 16,-5 7 0-16,-4 5-1 0,-3 7 0 16,1 5-2-16,5 2-1 15,-3-1-1-15,9-3 0 16,1-1-1-16,16-11 1 15,4-2-1-15,10-10 0 0,0-16 1 16,19 13-1-16,-2-8 0 16,7-5 1-16,-1 0 0 15,5 0-1-15,2 0 1 0,-5 0-1 16,4 0 0-16,-9 2 0 16,1 2 0-16,-7 1 0 15,-1 1 0-15,-13-6 2 16,11 6 1-16,-11-6 1 15,0 0 0-15,0 0 1 0,-6 0-1 16,-7-2 2-16,-7-2-2 16,-2 4-1-16,-9 0-2 15,-1 3 2-15,-7 6-2 0,-1 6 0 16,0 1 1-16,-2 9-1 16,4 1 0-16,0 5 0 15,3 4-1-15,4 4 0 16,7 0 0-16,1 3 0 0,10-4-1 15,2 0 1-15,10-7 0 16,2-2 1-16,14-9 1 16,9-7 0-16,8-6 0 0,10-3 1 15,2-4 0-15,11-6 0 16,0-3 0-16,3-2-2 16,-5-4-1-16,1 2-3 15,-4-2-3-15,-2 1-5 0,-4-1-8 16,-5 3-14-16,-3 4-21 15,-6-2-23-15,3 1-5 16,-1-1-1-16</inkml:trace>
          <inkml:trace contextRef="#ctx0" brushRef="#br0" timeOffset="2121.7999">1994-159 13 0,'7'-19'74'0,"-6"0"3"15,-1 4-4-15,-9-7-27 16,-6 15-17-16,0 3-8 16,-5 4-8-16,0 6-5 15,-5 10-3-15,-6 9-1 0,-3 5-2 16,-1 9 0-16,-1 4 1 15,-3 4-1-15,5-3-1 16,0 0 0-16,7-7-1 16,6-6 0-16,9-6 1 0,10-12-1 15,2-13 0-15,18 3 1 16,3-8 0-16,10-12 0 16,-1-2 1-16,4-6-1 0,0-2 1 15,-1 2-1-15,-3-1 0 16,-2 3 0-16,-5 3 0 15,-4 5-1-15,-5 6 0 0,1 4 1 16,-15 5-1-16,15 0 1 16,-14 11 0-16,-1 7-1 15,0 2 1-15,-4 2-1 16,0-2 1-16,-1 3-1 0,3-4 0 16,2-6 1-16,0-13-1 15,6 12 1-15,9-12 0 16,-1-7 0-16,5-5 0 15,3-3 0-15,2-5 0 0,-3 0 0 16,3-6 0-16,-1 3 0 16,-4-1-1-16,2 0 1 15,-1 0-1-15,-2 3 1 16,1-1-1-16,1 5 1 0,-3 0-1 16,2 5 0-16,-2 1 0 15,3 3 1-15,-1 7-1 16,-1 2 0-16,-1 4 0 15,2 4 1-15,1 6-1 16,-3 0 0-16,0 5 0 0,-1 1 0 16,0 0-1-16,-6 4 2 15,0-1-1-15,-7-2 0 16,-3 2 0-16,-9-1 1 0,-4-1-1 16,-10 2 1-16,-4-3 0 15,-7-3 1-15,1-4 0 16,-1-3 1-16,1-3 1 15,5-3-1-15,3-5 1 0,7 0-1 16,2 0 0-16,16 0 1 16,-13-9-4-16,13 9 0 15,0 0 0-15,4-16 0 16,-4 16 0-16,25-11 0 0,-1 1 0 16,3 2 0-16,7-4 0 15,6-1 0-15,6-3 0 16,7-3 0-16,5-2 0 15,0-1 0-15,5-3 0 0,0 0 1 16,-2 0-1-16,-3 0 0 16,-7 0 1-16,-6 4-1 15,-3-2 1-15,-7 2-1 0,-8 0 0 16,-6 0 0-16,-3 0 0 16,-5 4 0-16,-5 1 1 15,-7 1-1-15,-1 2 0 16,0 13 0-16,-17-12 0 15,-2 12 0-15,-6 6 0 0,-3 9 1 16,-9 10-1-16,1 6 0 16,-7 6 0-16,3 5 0 15,2 3 0-15,5 1 0 0,3-2-1 16,12-9 1-16,8-2 1 16,10-9 0-16,6-7 0 15,15-7 1-15,10-8-1 16,8-2 1-16,9-8-1 0,3-4-1 15,3-1-3-15,1 0-5 16,-7-1-12-16,-4-1-34 16,-6 8-25-16,-13 3-6 0,-10 4-5 15,-15 0 0-15</inkml:trace>
        </inkml:traceGroup>
      </inkml:traceGroup>
    </inkml:traceGroup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39:56.88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97221B1-2591-488F-A6EA-4453432A878A}" emma:medium="tactile" emma:mode="ink">
          <msink:context xmlns:msink="http://schemas.microsoft.com/ink/2010/main" type="inkDrawing" rotatedBoundingBox="13086,9881 17034,7977 17131,8178 13183,10082" semanticType="strikethrough" shapeName="Other">
            <msink:sourceLink direction="with" ref="{0E856DD6-EE30-4190-AFD4-02150EF1DFBC}"/>
          </msink:context>
        </emma:interpretation>
      </emma:emma>
    </inkml:annotationXML>
    <inkml:trace contextRef="#ctx0" brushRef="#br0">130 1767 1 0,'-24'13'87'15,"3"0"1"-15,-1-4-7 16,2 2-4-16,4-4-2 16,3 2-70-16,2 3-2 0,8 1 0 15,3-1 1-15,2 2 1 16,7-2 1-16,7-1 1 15,7-4 1-15,8-1 0 16,7-6 0-16,15-3 0 0,12-10-1 16,13-8-1-16,16-9-2 15,16-9 0-15,24-14-1 16,19-16 0-16,25-16 0 16,17-15-1-16,19-14 0 15,20-8-1-15,3-12 1 0,8-6-2 16,-5-2 0-16,-12 4 0 15,-12 10 0-15,-17 11 0 16,-22 12 0-16,-22 14 0 0,-18 13 0 16,-20 17 0-16,-18 14 0 15,-19 13 0-15,-11 10 0 16,-18 9 0-16,-13 6 0 16,-11 4-4-16,-8 5 1 0,-19 0-2 15,5 15-3-15,-13-3-3 16,-6 8-9-16,-13 0-11 15,1 5-28-15,-1 8-26 16,-9-1-4-16,4 2-6 16,-7 1 3-16</inkml:trace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23:14.18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F8621A6-C524-40BB-B040-D91BF252A019}" emma:medium="tactile" emma:mode="ink">
          <msink:context xmlns:msink="http://schemas.microsoft.com/ink/2010/main" type="inkDrawing" rotatedBoundingBox="1729,2679 17975,2508 17978,2737 1732,2908" semanticType="underline" shapeName="Other">
            <msink:sourceLink direction="with" ref="{86F1D7CA-E152-470C-8287-C171CBA4DAB0}"/>
            <msink:sourceLink direction="with" ref="{5D83455D-B8D7-43DE-B0E4-1149FA6910FD}"/>
            <msink:sourceLink direction="with" ref="{9E77345E-944D-4831-AE4C-933B1147F27A}"/>
          </msink:context>
        </emma:interpretation>
      </emma:emma>
    </inkml:annotationXML>
    <inkml:trace contextRef="#ctx0" brushRef="#br0">0 302 36 0,'0'0'74'0,"0"0"-3"16,0 0 0-16,0 0-5 15,24 4-64-15,-4-4-3 0,11 0 1 16,11 0 3-16,10-1 0 16,8-2-1-16,17 0-1 15,14 0 0-15,11-3 0 16,15 0-1-16,15-2 0 0,9 1 0 15,16-2 0-15,19 3 0 16,6-3 0-16,10 2 1 16,18-1-1-16,14 1 0 0,12-1 1 15,18 0 0-15,10 2 0 16,3-3 1-16,20 0 1 16,9 0 1-16,11 0 0 15,9-4 1-15,9 1 1 0,6-1 1 16,14 1 0-16,9-2-1 15,2 1 0-15,5 0-2 16,9 4-1-16,4-3 0 16,3 6-1-16,8-6 0 0,4 0-1 15,7 1 0-15,-4 0-1 16,1 0 1-16,5 5-1 16,-10 1 0-16,4 4 0 0,-12 2 0 15,-3 2 0-15,-13 7 0 16,-4 5 1-16,-9 1 0 15,-16-1 0-15,-1 0 2 16,-20-2 0-16,-6 0 1 0,-21-3 0 16,-8 0-1-16,-17-2 1 15,-17-1 0-15,-19-1-1 16,-20 1 0-16,-24-4 0 16,-20 0-1-16,-21 3 0 15,-23-3 0-15,-20-2 0 0,-15-1 0 16,-17 2-1-16,-14-2 1 15,-12 0-1-15,-6-3 1 16,-13 0-1-16,-5 0 1 0,-16 3 0 16,18-7-2-16,-18 7-2 15,0 0-8-15,4-18-29 16,-4 18-42-16,-11-20-4 16,-5 5-6-16,-12-11-5 0</inkml:trace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25:05.76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5702398-8CA2-4706-93EC-E0E0A67C63AB}" emma:medium="tactile" emma:mode="ink">
          <msink:context xmlns:msink="http://schemas.microsoft.com/ink/2010/main" type="writingRegion" rotatedBoundingBox="1774,5426 1979,5426 1979,5638 1774,5638"/>
        </emma:interpretation>
      </emma:emma>
    </inkml:annotationXML>
    <inkml:traceGroup>
      <inkml:annotationXML>
        <emma:emma xmlns:emma="http://www.w3.org/2003/04/emma" version="1.0">
          <emma:interpretation id="{04E27244-CC03-4D56-A36F-E2C29476FC5B}" emma:medium="tactile" emma:mode="ink">
            <msink:context xmlns:msink="http://schemas.microsoft.com/ink/2010/main" type="paragraph" rotatedBoundingBox="1774,5426 1979,5426 1979,5638 1774,56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44EF07C-FC32-4A70-A570-B124FB382E36}" emma:medium="tactile" emma:mode="ink">
              <msink:context xmlns:msink="http://schemas.microsoft.com/ink/2010/main" type="line" rotatedBoundingBox="1774,5426 1979,5426 1979,5638 1774,5638"/>
            </emma:interpretation>
          </emma:emma>
        </inkml:annotationXML>
        <inkml:traceGroup>
          <inkml:annotationXML>
            <emma:emma xmlns:emma="http://www.w3.org/2003/04/emma" version="1.0">
              <emma:interpretation id="{D9ED3A08-733E-414B-8044-2C8A3B57E5A9}" emma:medium="tactile" emma:mode="ink">
                <msink:context xmlns:msink="http://schemas.microsoft.com/ink/2010/main" type="inkWord" rotatedBoundingBox="1774,5426 1979,5426 1979,5638 1774,5638"/>
              </emma:interpretation>
              <emma:one-of disjunction-type="recognition" id="oneOf0">
                <emma:interpretation id="interp0" emma:lang="en-IN" emma:confidence="0">
                  <emma:literal>O</emma:literal>
                </emma:interpretation>
                <emma:interpretation id="interp1" emma:lang="en-IN" emma:confidence="0">
                  <emma:literal>0</emma:literal>
                </emma:interpretation>
                <emma:interpretation id="interp2" emma:lang="en-IN" emma:confidence="0">
                  <emma:literal>o</emma:literal>
                </emma:interpretation>
                <emma:interpretation id="interp3" emma:lang="en-IN" emma:confidence="0">
                  <emma:literal>1</emma:literal>
                </emma:interpretation>
                <emma:interpretation id="interp4" emma:lang="en-IN" emma:confidence="0">
                  <emma:literal>@</emma:literal>
                </emma:interpretation>
              </emma:one-of>
            </emma:emma>
          </inkml:annotationXML>
          <inkml:trace contextRef="#ctx0" brushRef="#br0">692 3904 6 0,'9'-14'72'0,"-8"3"2"16,-1 11-2-16,1-23-33 15,-1 23-10-15,0 0-4 16,-8-8-6-16,8 8-6 16,-21 3-3-16,21-3-2 0,-23 22 0 15,10-1-3-15,-1 0 0 16,3 1-2-16,1 6 0 15,0-3-2-15,5 0 1 0,4-7 1 16,1-2 0-16,0-16 1 16,18 11 0-16,-2-11 0 15,3-11 0-15,0-3 2 16,0-4 0-16,-3-3-1 16,-7-1 1-16,-2 1-1 0,-7-1 1 15,0 7-1-15,-13 3-1 16,-6 7-1-16,-5 5-2 0,-3 5-2 15,-4 7-5-15,3 12-17 16,4 1-57-16,2-1-2 16,10-3-6-16,7-7-7 15</inkml:trace>
        </inkml:traceGroup>
      </inkml:traceGroup>
    </inkml:traceGroup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25:07.35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58DD3AA-F036-4C51-9DAD-45FF40129D56}" emma:medium="tactile" emma:mode="ink">
          <msink:context xmlns:msink="http://schemas.microsoft.com/ink/2010/main" type="inkDrawing" rotatedBoundingBox="5024,4645 5361,7722 3079,7972 2742,4895" semanticType="callout" shapeName="Other"/>
        </emma:interpretation>
      </emma:emma>
    </inkml:annotationXML>
    <inkml:trace contextRef="#ctx0" brushRef="#br0">2260 3444 38 0,'0'0'69'0,"-16"-22"0"15,16 22-3-15,-22-14-49 0,9 12-1 16,-4 2 1-16,-2 6-5 16,-3 16-3-16,-5 9 0 15,-3 16-1-15,-12 13 0 0,-2 19-2 16,-6 11 0-16,-3 25-2 15,-6 9-1-15,1 6-1 16,4-2-1-16,9-8 0 16,9-12 1-16,13-15 0 0,16-15 0 15,8-23 2-15,22-24 1 16,17-17 2-16,11-14-1 16,11-13 0-16,6-13 0 15,7-14 0-15,5-9-2 0,-4-8 0 16,0-9 0-16,-10-5 0 15,-4-5 0-15,-10-4 0 16,-5-1-1-16,-9-3 1 0,-5-2 0 16,-7 0 0-16,-5 1-1 15,-5 5 0-15,-4 5-1 16,-6 2 0-16,-5 5 0 16,-4 6 1-16,-8 5-2 0,-6 5 0 15,-6 8 0-15,-5 6 0 16,-5 6-1-16,-2 11 0 15,-4 10 0-15,0 11-1 16,-4 13 0-16,-4 19 0 0,3 15 1 16,-4 22-1-16,1 13 0 15,1 12 0-15,5 7-1 16,7 1 1-16,9-6 0 16,10-8 1-16,12-10-1 0,12-18 0 15,22-16 1-15,15-17 1 16,12-14 0-16,13-11-1 15,9-4 1-15,5-16-1 0,2-8 1 16,-4-8-1-16,0-1 0 16,-11-7 0-16,-6-1 0 15,-11-2 0-15,-9 3 0 16,-5 2 1-16,-11 4 0 0,-6 8-1 16,-7 4 1-16,-5 13 0 15,-12 11-1-15,15 1 0 16,-15 20 0-16,-1 10 0 15,-7 7-1-15,-2 10 1 0,2 4 0 16,-5 6-1-16,2 0 1 16,0-2-1-16,7-4 0 15,4-6 0-15,0-8 0 16,16-6 0-16,5-11 1 0,11-9 0 16,7-11 0-16,13-1 1 15,3-16-1-15,12-8 1 16,3-9-1-16,2-7 0 0,2-4 0 15,1-7 0-15,-4-1 0 16,-4-4-1-16,-5 3 1 16,-9 0 0-16,-8 8 1 15,-15 1 0-15,-3 9 0 0,-12 7 0 16,-11 4 0-16,-5 10-1 16,-13 7 1-16,-6 3-1 15,-7 4 0-15,-5 4 0 16,1 5 0-16,-4 3-1 0,5 2 0 15,3-1 0-15,4-2 0 16,3 0 0-16,20-11 0 16,-16 17 0-16,16-17 0 15,0 17 0-15,2 1 1 0,7 7-1 16,-4 13 2-16,-4 14-1 16,-2 18-1-16,1 19 1 15,-8 14 0-15,-10 20 0 0,-3 10 0 16,-6 14 0-16,-2 7-1 15,-6 12 1-15,1-1 0 16,-5 2-2-16,-1-2 0 16,0-1-1-16,-6-10 1 0,2-11 1 15,-4-19-1-15,0-20 2 16,1-21 2-16,-2-28 1 16,2-23 1-16,0-27 1 15,-1-13 0-15,-1-32 0 0,0-14-1 16,-2-14-1-16,3-13-1 15,4-9 0-15,5-4-1 16,11-11 0-16,9-2-2 16,15-5 0-16,4-2-1 0,24-1-1 15,14 1 0-15,14 4-1 16,6 9-1-16,10 11 0 16,0 10-2-16,6 21-2 15,-5 13-5-15,-4 17-12 0,-10 16-43 16,-5 2-13-16,-2 10-4 15,-5-1-4-15</inkml:trace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23:04.84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0CBD890-4438-4BF8-A1B9-821C8C171F94}" emma:medium="tactile" emma:mode="ink">
          <msink:context xmlns:msink="http://schemas.microsoft.com/ink/2010/main" type="writingRegion" rotatedBoundingBox="1254,759 15756,543 15786,2599 1285,2816"/>
        </emma:interpretation>
      </emma:emma>
    </inkml:annotationXML>
    <inkml:traceGroup>
      <inkml:annotationXML>
        <emma:emma xmlns:emma="http://www.w3.org/2003/04/emma" version="1.0">
          <emma:interpretation id="{B0E3B90D-AEA9-4804-9B09-0586AD3915B2}" emma:medium="tactile" emma:mode="ink">
            <msink:context xmlns:msink="http://schemas.microsoft.com/ink/2010/main" type="paragraph" rotatedBoundingBox="1254,759 15756,543 15786,2599 1285,28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C5549FC-C5A9-438C-8FF1-630C7C2B6037}" emma:medium="tactile" emma:mode="ink">
              <msink:context xmlns:msink="http://schemas.microsoft.com/ink/2010/main" type="inkBullet" rotatedBoundingBox="1267,1581 1558,1577 1561,1787 1270,1792"/>
            </emma:interpretation>
            <emma:one-of disjunction-type="recognition" id="oneOf0">
              <emma:interpretation id="interp0" emma:lang="en-IN" emma:confidence="0">
                <emma:literal>*</emma:literal>
              </emma:interpretation>
              <emma:interpretation id="interp1" emma:lang="en-IN" emma:confidence="0">
                <emma:literal>X</emma:literal>
              </emma:interpretation>
              <emma:interpretation id="interp2" emma:lang="en-IN" emma:confidence="0">
                <emma:literal>.</emma:literal>
              </emma:interpretation>
              <emma:interpretation id="interp3" emma:lang="en-IN" emma:confidence="0">
                <emma:literal>9</emma:literal>
              </emma:interpretation>
              <emma:interpretation id="interp4" emma:lang="en-IN" emma:confidence="0">
                <emma:literal>`</emma:literal>
              </emma:interpretation>
            </emma:one-of>
          </emma:emma>
        </inkml:annotationXML>
        <inkml:trace contextRef="#ctx0" brushRef="#br0">170 204 17 0,'0'0'76'0,"-13"8"4"0,13-8-1 16,-12 0-3-16,12 0-54 16,0 0-2-16,12-19-1 0,5 7-2 15,0-6-2-15,3 2-4 16,2-4-2-16,-2-3-3 15,-2-2-2-15,-5 1-2 16,-7 3 0-16,-8 4 0 0,-12 6 0 16,-10 7 0-16,-3 2 0 15,-8 6 0-15,2 11-1 16,-3 9 0-16,1 1-4 16,5 3-5-16,2 0-8 0,11-5-28 15,11 2-39-15,4-6-3 16,4-7-7-16,16-9-1 15</inkml:trace>
      </inkml:traceGroup>
      <inkml:traceGroup>
        <inkml:annotationXML>
          <emma:emma xmlns:emma="http://www.w3.org/2003/04/emma" version="1.0">
            <emma:interpretation id="{9EF45571-D2AB-4BD7-96A9-C6E7AFC211E4}" emma:medium="tactile" emma:mode="ink">
              <msink:context xmlns:msink="http://schemas.microsoft.com/ink/2010/main" type="line" rotatedBoundingBox="1954,749 15756,543 15786,2599 1985,2805"/>
            </emma:interpretation>
          </emma:emma>
        </inkml:annotationXML>
        <inkml:traceGroup>
          <inkml:annotationXML>
            <emma:emma xmlns:emma="http://www.w3.org/2003/04/emma" version="1.0">
              <emma:interpretation id="{86F1D7CA-E152-470C-8287-C171CBA4DAB0}" emma:medium="tactile" emma:mode="ink">
                <msink:context xmlns:msink="http://schemas.microsoft.com/ink/2010/main" type="inkWord" rotatedBoundingBox="1955,798 5060,751 5085,2411 1979,2458">
                  <msink:destinationLink direction="with" ref="{8F8621A6-C524-40BB-B040-D91BF252A019}"/>
                </msink:context>
              </emma:interpretation>
              <emma:one-of disjunction-type="recognition" id="oneOf1">
                <emma:interpretation id="interp5" emma:lang="en-IN" emma:confidence="0">
                  <emma:literal>Blue</emma:literal>
                </emma:interpretation>
                <emma:interpretation id="interp6" emma:lang="en-IN" emma:confidence="0">
                  <emma:literal>Bhu</emma:literal>
                </emma:interpretation>
                <emma:interpretation id="interp7" emma:lang="en-IN" emma:confidence="0">
                  <emma:literal>Bhe</emma:literal>
                </emma:interpretation>
                <emma:interpretation id="interp8" emma:lang="en-IN" emma:confidence="0">
                  <emma:literal>Bbm</emma:literal>
                </emma:interpretation>
                <emma:interpretation id="interp9" emma:lang="en-IN" emma:confidence="0">
                  <emma:literal>Bha</emma:literal>
                </emma:interpretation>
              </emma:one-of>
            </emma:emma>
          </inkml:annotationXML>
          <inkml:trace contextRef="#ctx0" brushRef="#br0" timeOffset="878.742">1227-121 79 0,'-1'-20'92'0,"-3"5"-5"0,1 0-4 15,3 15-4-15,0 0-66 16,-14 0-2-16,8 18-4 15,-3 14-3-15,-9 9-2 16,-6 13-1-16,-5 14-1 0,-10 12 0 16,-4 8-2-16,-7 6-3 15,1 1-2-15,2-7-2 16,1 2-5-16,6-10-3 0,8-7-7 16,4-15-4-16,8-13 3 15,9-13 2-15,8-17 3 16,3-15 3-16,11-5 7 15,4-28 10-15,2-10 10 0,3-15 6 16,3-11 2-16,1-14-2 16,2-10 2-16,0-7-3 15,7-10-3-15,-4-1-3 16,9-8-4-16,6 2-1 16,2 0 0-16,6 4-2 0,3 11 0 15,6 7 1-15,1 12 0 16,8 13 0-16,1 10 0 15,-4 15 0-15,4 17-1 0,-9 11-1 16,1 13 0-16,-11 12-1 16,-9 21-2-16,-15 16-1 15,-12 12-1-15,-16 14 0 16,-16 14-1-16,-17 1 2 0,-17 10-2 16,-10-6 3-16,-9-7 2 15,4-9 1-15,0-14 3 16,10-12 0-16,11-17 1 15,8-7-1-15,13-15 0 0,23-9-1 16,0 0-2-16,0-9 0 16,16-1-1-16,8 0-1 15,4 4 0-15,7 4 0 16,4 3 0-16,4 8-1 0,-1 12 0 16,-8 8 0-16,1 5 0 15,-8 7 0-15,-9 8 0 16,-10-1 0-16,-8 4 0 0,-14 0 1 15,-14-4 0-15,-7-2 2 16,-17-5 2-16,-2-7 2 16,-9-6 2-16,0-8 0 15,-7-10 1-15,3-3-1 0,6-7 0 16,3-7-3-16,11-5-5 16,0-5-4-16,16 6-11 15,1-8-23-15,11 6-40 16,13 2-5-16,6 11-6 0,17-16 0 15</inkml:trace>
          <inkml:trace contextRef="#ctx0" brushRef="#br0" timeOffset="1907.3822">2428-439 42 0,'36'-61'86'0,"-1"9"0"16,-11 8-3-16,-4 11-4 0,-8 8-59 15,0 6-2-15,-12 19-5 16,8-14-4-16,-8 20-4 16,-8 18-3-16,-11 18-3 15,-6 16 0-15,-10 20 0 0,-8 21 1 16,-15 16-1-16,-1 12 0 15,-8 8 1-15,2-8-3 16,7-5 0-16,4-14 1 16,9-15-2-16,12-19 0 0,13-18 1 15,12-18 1-15,8-18 0 16,7-10 1-16,14-11 2 16,12-17-1-16,6-13 1 15,5-11 0-15,8-9-1 16,2-6 1-16,2-7 0 0,-5-2 1 15,-3 0 1-15,-2 6 0 16,-11 6 1-16,-4 8 1 16,-9 10-1-16,-7 11 0 0,-3 11-1 15,-12 14 0-15,8 8-2 16,-8 16 0-16,-4 7-1 16,-8 11 0-16,-1 6-2 0,-3 4 1 15,2 2-2-15,-2-5 1 16,7-4-1-16,1-10 1 15,8-6-1-15,2-11 2 16,13-10 0-16,5-8 0 0,7-6 2 16,3-9 0-16,3-8 0 15,1-6 1-15,3-9 0 16,-5-2 1-16,-1-2 0 0,3-3 0 16,-9 6 0-1,-3 3-1-15,-5 7 1 0,-4 9-1 16,0 9-1-16,-13 11 0 15,13 2-1-15,-10 16 0 0,-3 8 0 16,0 4 0-16,0 3-2 16,0 2 1-16,-4-1-1 15,2-2 0-15,2-4 0 16,6-4 0-16,8-9 0 0,5-4 1 16,5-9 0-16,8-2 1 15,5-6 1-15,0-8 0 16,7-7 0-16,1-7 0 15,-1-5 0-15,-4-3 1 0,-2-3-1 16,-3-2 1-16,-5-1 0 16,-7-2-1-16,-8 4 0 15,-2 5 0-15,-9 5 1 0,-2 7-2 16,-2 7 1-16,0 16-1 16,-22-2 1-16,3 17 0 15,-9 12-1-15,-1 10 0 16,-1 11 0-16,-6 2 1 0,7 5-1 15,3-1 1-15,7-4 0 16,17-6-1-16,4-7 2 16,20-7-1-16,17-13 1 15,12-5-1-15,9-5 0 0,7-7 1 16,5-7-1-16,1-7 0 16,-3-3-1-16,-7-4 0 15,-10 1-2-15,-11-3-4 16,-13 3-4-16,-9-1-7 0,-5 5-21 15,-4 2-44-15,-11 3-4 16,0 11-6-16,1-14-2 16</inkml:trace>
        </inkml:traceGroup>
        <inkml:traceGroup>
          <inkml:annotationXML>
            <emma:emma xmlns:emma="http://www.w3.org/2003/04/emma" version="1.0">
              <emma:interpretation id="{5D83455D-B8D7-43DE-B0E4-1149FA6910FD}" emma:medium="tactile" emma:mode="ink">
                <msink:context xmlns:msink="http://schemas.microsoft.com/ink/2010/main" type="inkWord" rotatedBoundingBox="6187,685 9957,629 9975,1859 6206,1915">
                  <msink:destinationLink direction="with" ref="{8F8621A6-C524-40BB-B040-D91BF252A019}"/>
                </msink:context>
              </emma:interpretation>
              <emma:one-of disjunction-type="recognition" id="oneOf2">
                <emma:interpretation id="interp10" emma:lang="en-IN" emma:confidence="0">
                  <emma:literal>Ocean</emma:literal>
                </emma:interpretation>
                <emma:interpretation id="interp11" emma:lang="en-IN" emma:confidence="0">
                  <emma:literal>Owen</emma:literal>
                </emma:interpretation>
                <emma:interpretation id="interp12" emma:lang="en-IN" emma:confidence="0">
                  <emma:literal>ocean</emma:literal>
                </emma:interpretation>
                <emma:interpretation id="interp13" emma:lang="en-IN" emma:confidence="0">
                  <emma:literal>Oven</emma:literal>
                </emma:interpretation>
                <emma:interpretation id="interp14" emma:lang="en-IN" emma:confidence="0">
                  <emma:literal>Olean</emma:literal>
                </emma:interpretation>
              </emma:one-of>
            </emma:emma>
          </inkml:annotationXML>
          <inkml:trace contextRef="#ctx0" brushRef="#br0" timeOffset="2576.0647">5467-723 11 0,'-12'4'89'16,"-1"-4"1"-16,13 0-6 15,-14 0-5-15,14 0 0 0,-14 12-76 16,14-12 0-16,-25 27-2 15,8 6 0-15,-8 10-1 16,-8 13 0-16,-10 16 0 0,-8 8-1 16,-6 10 0-16,1 7-1 15,2-3 1-15,6-4-1 16,9-4 1-16,15-9 1 16,17-12 1-16,11-11 0 0,20-17 0 15,15-12 2-15,15-13 0 16,5-8 1-16,8-11 1 15,2-16 0-15,0-9 0 16,-2-9 0-16,-10-7 0 0,0-10 0 16,-9-8-1-16,-8-6-1 15,-2-8-1-15,-10-6 0 16,-4-5-1-16,-1-1 1 16,-8 1-2-16,-10 3 1 15,-5 9 0-15,-3 5-1 16,-14 8 2-16,-9 14-1 0,-2 9 0 15,-15 15-1-15,0 13-2 16,-5 11-1-16,1 12-4 16,-1 13-5-16,4 17-14 0,7 20-42 15,4 2-17-15,14 2-5 16,7 6-5-16,12-1-1 16</inkml:trace>
          <inkml:trace contextRef="#ctx0" brushRef="#br0" timeOffset="3928.9421">6360-439 69 0,'7'-18'89'0,"-6"2"-5"0,-1 16-4 16,-8-13-4-16,-8 13-65 15,-8 12-4-15,-4 14-3 0,-8 7-2 16,-7 10-1-16,-8 11-2 16,-6 9 1-16,5 7 0 15,5-4 0-15,4 1-1 16,15-5 1-16,12-6 1 0,16-11 1 16,13-4 1-16,16-15 0 15,16-8 2-15,12-5-1 16,7-8 1-16,6-4-1 15,6-11 1-15,-2-8-1 0,1-6-2 16,-9-6 1-16,-2-8-2 16,-12-4 1-16,-4-3 0 15,-7-3 0-15,-9 2 0 16,-7 0 0-16,-7 7-1 0,-2 1 1 16,-12 10-1-16,-1 6 1 15,-3 7-2-15,0 15 1 16,-16-2-2-16,-1 11 1 15,-4 16-1-15,-7 8 0 0,-4 8-1 16,1 4 1-16,4 5 0 16,3-2 0-16,5-1 0 15,16-9 1-15,5-3-1 16,21-13 0-16,14-4 1 16,11-6 1-16,10-7-1 0,8-5 0 15,3 1 1-15,4-8-1 16,-1-6 1-16,2-3 0 15,-3-6-1-15,-1-5 1 0,-2-4 0 16,-2-6 0-16,-4-2 1 16,-1-2 0-16,-7 1 0 15,-9 1-1-15,-6 2 2 16,-9 7-1-16,-13 4 0 0,-6 6-1 16,-11 4 0-16,0 16 0 15,-23-11-1-15,-2 11-1 16,-5 11 0-16,-10 10-1 0,-4 5-1 15,-5 4 0-15,4 3-1 16,1 1 1-16,10-1 0 16,7-2 0-16,7-6 0 15,13-7 2-15,7-6 0 0,9-3 2 16,12-6 0-16,3-2 0 16,3 0 0-16,1-2 1 15,2-5-1-15,-5-1-1 16,-4 6 1-16,-4 1 0 0,-4 1-1 15,-13-1 0-15,7 23 0 16,-7-4 0-16,0 1 1 16,0 3-1-16,0-2 1 0,1-3-1 15,7-6 0-15,8-6 1 16,7-6 0-16,5-4 0 16,6-10 0-16,-1-6 0 15,3-4 0-15,-3-4 0 0,-5-1 0 16,-4 2-1-16,-3 1 1 15,-1 1 0-15,-9 5-1 16,3 3 0-16,-6 5 0 16,-8 12 0-16,16-16-1 15,-16 16 1-15,14-3-1 0,-14 3-1 16,10 19 1-16,-9 3-1 16,0 5 0-16,-1 5 0 15,0 5 1-15,-1 1-1 0,-3 1 1 16,-1-6-1-16,1 0 1 15,-2-9 0-15,6-6 1 16,0-7 0-16,0-11 1 16,15 6-1-16,0-7 1 0,0-11 1 15,5-4-1-15,3-5 1 16,-1-5 0-16,2-5-2 16,5-4 1-16,-4-3 0 15,1 1 0-15,-1 2-1 0,1 7 1 16,-5 1-2-16,-2 8 0 15,0 9 1-15,-9 7 0 16,-10 3 0-16,15 23-1 16,-14 2 1-16,-1 3 0 0,-1 3 0 15,0-2 1-15,-2 0-1 16,3-4 2-16,1-6 0 16,11-6 0-16,8-10 1 0,13-1 0 15,3-4-1-15,9-9 0 16,2-6-3-16,0-7-2 15,3 1-4-15,-9-5-5 16,-4 6-8-16,-9-4-13 0,-5 3-39 16,-6 12-15-16,1 4-4 15,0 7-3-15</inkml:trace>
        </inkml:traceGroup>
        <inkml:traceGroup>
          <inkml:annotationXML>
            <emma:emma xmlns:emma="http://www.w3.org/2003/04/emma" version="1.0">
              <emma:interpretation id="{9E77345E-944D-4831-AE4C-933B1147F27A}" emma:medium="tactile" emma:mode="ink">
                <msink:context xmlns:msink="http://schemas.microsoft.com/ink/2010/main" type="inkWord" rotatedBoundingBox="10758,698 15757,623 15786,2599 10787,2674">
                  <msink:destinationLink direction="with" ref="{8F8621A6-C524-40BB-B040-D91BF252A019}"/>
                </msink:context>
              </emma:interpretation>
              <emma:one-of disjunction-type="recognition" id="oneOf3">
                <emma:interpretation id="interp15" emma:lang="en-IN" emma:confidence="0">
                  <emma:literal>strategy</emma:literal>
                </emma:interpretation>
                <emma:interpretation id="interp16" emma:lang="en-IN" emma:confidence="0">
                  <emma:literal>Strategy</emma:literal>
                </emma:interpretation>
                <emma:interpretation id="interp17" emma:lang="en-IN" emma:confidence="0">
                  <emma:literal>street G</emma:literal>
                </emma:interpretation>
                <emma:interpretation id="interp18" emma:lang="en-IN" emma:confidence="0">
                  <emma:literal>Steely</emma:literal>
                </emma:interpretation>
                <emma:interpretation id="interp19" emma:lang="en-IN" emma:confidence="0">
                  <emma:literal>steely</emma:literal>
                </emma:interpretation>
              </emma:one-of>
            </emma:emma>
          </inkml:annotationXML>
          <inkml:trace contextRef="#ctx0" brushRef="#br0" timeOffset="4745.7282">10124-285 48 0,'15'-34'34'0,"5"0"7"16,0-7 2-16,0-2 0 15,0-6 0-15,2-1-6 0,-1 0-1 16,0 1-9-16,0 3-4 16,-4 1-4-16,-1 8-4 15,-5 0-3-15,-4 7-2 0,-7 4-1 16,-3 5-4-16,-12 7 0 16,-8 13-2-16,-13 2-4 15,-3 18 0-15,-9 9-1 16,-7 10 1-16,1 11-1 15,2 3 1-15,2 5-1 0,10 0 0 16,12 0 1-16,12-3-1 16,16-2 2-16,15-2-3 15,14-4 2-15,13 1-1 0,7-3 1 16,5-1 1-16,2-3 0 16,-2 2 0-16,-6-2 0 15,-9-1 0-15,-7-5 0 0,-13-1 1 16,-14-3 0-16,-7-5 0 15,-20 1 1-15,-17-10 0 16,-9-1 1-16,-14-4-1 16,-10-3 1-16,-10-3 0 0,-1-2-1 15,0-5 0-15,5 2-2 16,10-1-3-16,2-7-7 16,17 2-8-16,7-4-23 15,14-8-32-15,18 3-11 16,10-2-6-16,17-4-2 0</inkml:trace>
          <inkml:trace contextRef="#ctx0" brushRef="#br0" timeOffset="5098.0656">10963-583 50 0,'22'-39'89'16,"-6"9"-2"-16,-8 1-5 16,1 4 0-16,-2 4-58 0,-6 2-7 15,3 7-5-15,-1 0-3 16,-3 12-4-16,1-12-2 16,-1 12-1-16,0 0-2 15,-5 23-1-15,-7 4 0 16,-7 15 0-16,-6 13 0 0,-10 12 0 15,0 12 1-15,-9 6 0 16,3 2-1-16,5 2-1 16,1-9-2-16,9-1-3 0,3-17-5 15,12-9-8-15,2-10-12 16,9-15-11-16,5-2-24 16,-5-26-16-16,30 5-5 15,-10-9 3-15</inkml:trace>
          <inkml:trace contextRef="#ctx0" brushRef="#br0" timeOffset="5297.686">10700-100 55 0,'-10'-11'66'0,"4"-4"-1"16,5 0-28-16,18 2-16 0,22-6-8 15,15 0-5-15,10-6-5 16,10 1-2-16,5-2-5 15,4 5-7-15,-6-1-11 0,-3 5-8 16,-20 0-17-16,-9 8-1 16,-10 7-2-16,-18 2 3 15</inkml:trace>
          <inkml:trace contextRef="#ctx0" brushRef="#br0" timeOffset="5824.5605">11254-179 5 0,'-17'24'36'15,"7"-7"5"-15,2 1 4 16,8-5 0-16,0-13-2 0,3 18-5 16,-3-18-6-16,23 6-6 15,-7-6-3-15,7-1-5 16,0-8-4-16,-1 0-1 0,5-8-2 16,-1 1-2-16,3-9-1 15,-2 1-1-15,0-7-1 16,-4 1 0-16,-2-4-1 15,-1 0 0-15,-4 2-1 16,2 3-1-16,-8 4 0 0,0 0-2 16,-5 8 0-16,-1 2 0 15,-4 15-1-15,0-18-1 16,0 18-1-16,0 0 0 0,-8 0 0 16,8 0 0-16,-16 18 0 15,8-3-1-15,0 4 0 16,1 3 2-16,3 3 0 15,-1 0 0-15,1-2 1 0,4 1-1 16,0 1 1-16,0 1 0 16,0 2 0-16,0-1 0 15,0 2 0-15,-4 4 0 16,-3-1 0-16,-8 0 0 0,1 2 1 16,-1-4-1-16,1-6 1 15,1 1-1-15,5-6 1 16,3-3 1-16,5-16-1 0,9 18 1 15,6-15-2-15,6-3-1 16,3 1-5-16,4-1-5 16,6-7-12-16,-6-1-17 15,7-6-23-15,5 5-18 16,-2 1-5-16,-2-2-1 0</inkml:trace>
          <inkml:trace contextRef="#ctx0" brushRef="#br0" timeOffset="6500.5264">11962-31 4 0,'27'-19'69'0,"-3"-2"-1"0,3-1-7 16,-4-4-12-16,1 4-10 16,-3-6-10-16,-1 7-6 15,-2-6-7-15,-3 5-1 0,-6 0-4 16,-1 3-2-16,-4 0-3 16,-3 5 0-16,-1 14-2 15,-16-15 0-15,-1 15-1 16,-9 0-2-16,-2 7 0 0,-3 6-1 15,-2 7 1-15,-1-1-1 16,1 4 0-16,6-1 0 16,7 0-1-16,7-1 1 15,9-5-1-15,4-2 1 0,4-3 0 16,10-2-1-16,4-1 3 16,0-4 0-16,0 0 1 15,1-3-1-15,-6 2 2 16,2 1-1-16,-3 1 0 0,-12-5 1 15,15 19-2-15,-11-7 1 16,1 4-2-16,2 0 0 16,2-2 0-16,3 0-1 15,3-4 0-15,6-7-2 0,6-2 2 16,7-2-2-16,-1-10 1 16,3-5-1-16,2-3 1 15,0-1 1-15,-1-5 2 0,-2-2 0 16,-2-6-1-16,4-2 2 15,-6-5-1-15,5-8 0 16,-3-2 0-16,5-7 0 16,-3-3 0-16,1 0 0 0,-1-2 0 15,-2 6 1-15,-5 4 0 16,-5 6 1-16,-3 8 0 16,-8 7 0-16,-1 9-1 15,-4 7-1-15,-7 15-1 16,0 0-1-16,0 0-2 0,-16 26 1 15,2 10-2-15,-3 8 1 16,-6 14 0-16,-1 5 1 16,0 9-1-16,-2 4 2 0,5 0-1 15,3-3 0-15,5-4-1 16,1-7-3-16,9-9-1 16,2-7-5-16,2-5-7 15,6-12-22-15,-6-7-42 16,13-9-2-16,0-8-6 0,3-5-1 15</inkml:trace>
          <inkml:trace contextRef="#ctx0" brushRef="#br0" timeOffset="6692.5746">12665-265 20 0,'0'0'71'15,"-16"-8"2"-15,16 8-3 16,0 0-33-16,14-15-18 0,17 8-24 16,10 4-48-16,5-12-12 15,9 0-5-15,3-2-3 16</inkml:trace>
          <inkml:trace contextRef="#ctx0" brushRef="#br0" timeOffset="8082.2238">13058-129 1 0,'0'0'72'0,"8"6"3"16,9-6 0-16,-17 0-31 16,32-6-8-16,-2-6-10 0,2 3-8 15,-1-11-4-15,-3 2-1 16,1-7-1-16,-2 3-2 15,-7-2 0-15,-3-1-3 16,-8-1 0-16,-4 2-2 0,-5 7-1 16,0 3-1-16,-12 1-2 15,-8 10 0-15,-1 3-3 16,-6 3 1-16,0 13-1 0,-1 3-1 16,1 7 0-16,6 0 0 15,8 4 1-15,5-2 0 16,8 0 1-16,7-4-1 15,9-6 2-15,6 0 1 0,7-5 0 16,2-4 1-16,1-3 0 16,6 0 2-16,-1-6-1 15,2 0 2-15,-3-3-2 16,2-4 2-16,-1-4-1 0,2-5-1 16,-5-1 1-16,-2-6-2 15,0 0 0-15,-2-3 0 16,-5 0 0-16,-3 2-1 15,-6 1 0-15,-6 3 0 0,0 1-1 16,-6 7-1-16,-4 12 0 16,0-14 0-16,0 14-1 15,-15 0 0-15,15 0 0 16,-13 16-1-16,9-3 1 0,1 3 0 16,2-3 1-16,1 1-1 15,8 2 1-15,4-1 0 16,1 2 0-16,2-2 0 0,-3 4 1 15,-1 5 0-15,-5 5 0 16,-4 7 0-16,-2 7 0 16,-4 9 0-16,-8 9 1 15,-7 10 0-15,-4 12-2 16,-4 5 0-16,-2 5-2 0,-3 1-5 16,-5 3 1-16,3-1-1 15,-3-6 0-15,3-9-1 16,-5-14 5-16,4-9 2 0,-1-15 5 15,3-8 4-15,5-19 2 16,0-12 2-16,3-6 0 16,3-16 1-16,5-9-2 0,5-10-2 15,4-4-3-15,5-7-1 16,3-6-3-16,3-4 0 16,11-5-2-16,6-2 0 15,6 1-1-15,3-5 1 0,6 2 1 16,6-1-2-1,3 3 2-15,1 5 0 0,6 2 0 16,2 6 0-16,2-4 0 0,2 12 1 16,0 2-1-16,2 0 0 15,-6 8 1-15,-1 2-1 16,-5 2 1-16,-2 5 0 16,-6 3-1-16,-9 5 0 15,-7 4 1-15,-5 2-1 0,-6 3 0 16,-12 8 0-16,0 0-1 15,6 11 1-15,-6 6-1 16,-5 0 0-16,0 3 0 0,2 2 0 16,3 3 0-16,0-2 2 15,12-6-2-15,7 0 2 16,6-8-1-16,3-3 0 16,6-5 1-16,-3-1 0 0,2-5 1 15,-3-7-1-15,-5-4 0 16,-2-5 0-16,-3-2 1 15,-1 1-1-15,-3-4 0 0,-3 2-1 16,-2 1 1-16,0 3-1 16,-3 3 1-16,0 2-1 15,-8 15 0-15,7-17-1 16,-7 17 0-16,0 0 1 16,-3 11-1-16,-9 16 0 0,-5 6 1 15,-8 14 0-15,-7 12 0 16,-5 12 1-16,-4 14-1 15,-4 4 1-15,2 5-1 0,3 1 0 16,5-2-1-16,8-4 1 16,7-5 1-16,8-5-1 15,7-10 1-15,5-7-1 16,8-12 1-16,6-5 0 16,8-8 0-16,2-12 0 0,8-9-2 15,2-8-1-15,6-8-1 16,-3-10-1-16,2-10-1 15,-7-11-1-15,-2-6-2 0,-6 1 0 16,-9-7 0-16,-10 7 1 16,-5 1-1-16,-3 2-10 15,-2-2-51-15,-6 20-11 16,1 7-4-16,10 8-4 0,-20 0 7 16</inkml:trace>
        </inkml:traceGroup>
      </inkml:traceGroup>
    </inkml:traceGroup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25:29.56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9281D22-C389-4626-AF16-73CB6D4CDD3F}" emma:medium="tactile" emma:mode="ink">
          <msink:context xmlns:msink="http://schemas.microsoft.com/ink/2010/main" type="inkDrawing" rotatedBoundingBox="8216,10277 17187,9772 17193,9875 8222,10379" semanticType="underline" shapeName="Other">
            <msink:sourceLink direction="with" ref="{296AA9A3-8BB6-4D7F-B2D6-4D51FB19609B}"/>
          </msink:context>
        </emma:interpretation>
      </emma:emma>
    </inkml:annotationXML>
    <inkml:trace contextRef="#ctx0" brushRef="#br0">982 430 10 0,'-189'18'88'16,"13"-7"2"-16,23-5-6 0,18-6-4 16,22 0-1-16,24-1-76 15,24 1 1-15,25 0-2 16,18 4 0-16,22-4-1 16,27 6 0-16,27-4-1 0,25 1-1 15,24-3 2-15,31 0-1 16,30-5 1-16,28-9 0 15,28-3 0-15,30-6-1 0,31-2 1 16,20-4 0-16,28-3 0 16,11 0 0-16,28-2 0 15,6 2-1-15,13 5 1 16,10-1-1-16,0 5 1 16,9 2 0-16,-3 4-1 0,0 2 0 15,-10 3 1-15,-9-1-1 16,-18-1 0-16,-18 4 1 15,-27-2-1-15,-28 2 1 16,-35 1 0-16,-33 3 0 0,-35 1 0 16,-30 1 0-16,-37 2 0 15,-26 2 0-15,-23 0-5 16,-21-3-7-16,-15 2-33 16,-10 1-36-16,-15-3-3 0,-13 3-7 15,0 0-5-15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25:08.40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863A011-FC45-4495-8631-2BE0441F9FE0}" emma:medium="tactile" emma:mode="ink">
          <msink:context xmlns:msink="http://schemas.microsoft.com/ink/2010/main" type="writingRegion" rotatedBoundingBox="642,4918 18693,3990 19205,13935 1153,14863"/>
        </emma:interpretation>
      </emma:emma>
    </inkml:annotationXML>
    <inkml:traceGroup>
      <inkml:annotationXML>
        <emma:emma xmlns:emma="http://www.w3.org/2003/04/emma" version="1.0">
          <emma:interpretation id="{BD74DDE0-2215-4977-9780-FCC2C2378475}" emma:medium="tactile" emma:mode="ink">
            <msink:context xmlns:msink="http://schemas.microsoft.com/ink/2010/main" type="paragraph" rotatedBoundingBox="5124,4806 12662,4187 12828,6207 5290,682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0625C73-64B2-4C48-98C1-1C75907EF22C}" emma:medium="tactile" emma:mode="ink">
              <msink:context xmlns:msink="http://schemas.microsoft.com/ink/2010/main" type="line" rotatedBoundingBox="5124,4806 12662,4187 12828,6207 5290,6826"/>
            </emma:interpretation>
          </emma:emma>
        </inkml:annotationXML>
        <inkml:traceGroup>
          <inkml:annotationXML>
            <emma:emma xmlns:emma="http://www.w3.org/2003/04/emma" version="1.0">
              <emma:interpretation id="{031E5C2D-0A78-4A04-814C-43CD4BA17514}" emma:medium="tactile" emma:mode="ink">
                <msink:context xmlns:msink="http://schemas.microsoft.com/ink/2010/main" type="inkWord" rotatedBoundingBox="5124,4806 10429,4370 10595,6391 5290,6826"/>
              </emma:interpretation>
              <emma:one-of disjunction-type="recognition" id="oneOf0">
                <emma:interpretation id="interp0" emma:lang="en-IN" emma:confidence="0">
                  <emma:literal>avigation</emma:literal>
                </emma:interpretation>
                <emma:interpretation id="interp1" emma:lang="en-IN" emma:confidence="0">
                  <emma:literal>avigation of</emma:literal>
                </emma:interpretation>
                <emma:interpretation id="interp2" emma:lang="en-IN" emma:confidence="0">
                  <emma:literal>avigation d</emma:literal>
                </emma:interpretation>
                <emma:interpretation id="interp3" emma:lang="en-IN" emma:confidence="0">
                  <emma:literal>avigation o</emma:literal>
                </emma:interpretation>
                <emma:interpretation id="interp4" emma:lang="en-IN" emma:confidence="0">
                  <emma:literal>angelified</emma:literal>
                </emma:interpretation>
              </emma:one-of>
            </emma:emma>
          </inkml:annotationXML>
          <inkml:trace contextRef="#ctx0" brushRef="#br0">4082 4090 48 0,'32'-39'79'0,"-1"-1"-1"16,4 3-3-16,-8 0-6 0,6 5-60 16,0 0-2-16,-8 6-2 15,-4 3-1-15,-8 1-1 16,-4 3 0-16,-9 2 1 16,-9 7-1-16,-10 1 1 0,-9 8-1 15,-5 3 0-15,-7 14-1 16,-5 11 0-16,-2 5 0 15,-3 10 1-15,6 3-2 0,4 0 0 16,5-4 0-16,15-7 0 16,12-9 0-16,12-9-1 15,17-11 1-15,18-7-2 16,5-12 1-16,8-5 0 0,-2-3 0 16,-2 1 0-16,-1-1 0 15,-12 5 2-15,-3 5 0 16,-14 2 1-16,-8 7 0 15,-10 3 0-15,0 0 0 0,0 12-1 16,-1 3 0-16,-12 4 0 16,1-3-1-16,0 1-1 15,4-1 1-15,4 0-1 0,4-16 1 16,0 15-1-16,0-15 0 16,13 0-1-16,4-5 1 15,5-5-1-15,6-3 1 16,4-2-1-16,0-3 1 0,3-5 0 15,4 0 0-15,0 1 1 16,-3 0-1-16,3-1 1 16,-7 4 0-16,2 4-1 15,-3 5 2-15,-7 5-2 0,-1 7 0 16,-7 3 0-16,-7 8 0 16,-4 6 0-16,-3 5 0 15,-2 4 0-15,-8 1 0 0,-7 1 1 16,-5 0-1-16,1-6 1 15,2-1 0-15,2-9 0 16,15-14 0-16,-10 6-1 16,10-6 0-16,21-17-1 15,7-7 1-15,4-2-1 0,7-5 1 16,6-4-1-16,2 0 0 16,0 0 1-16,0 2 0 15,-5 4 0-15,-6 5 0 0,1 8 0 16,-8 5 0-16,-7 11 0 15,-8 6 0-15,-5 14 0 16,-9 7 0-16,-2 6 0 16,-13 4 0-16,3 3-1 0,-2-3 1 15,2-3 0-15,4-3 0 16,8-10 0-16,6-6 0 16,11-9-2-16,8-6 1 0,9 1 0 15,2-13 0-15,6-4 0 16,-1-3 1-16,1-5-1 15,-3-1 2-15,0-4 0 16,-9-4 0-16,1-1 1 16,-5 1 0-16,-2-3 1 0,-4 5-1 15,-4 3 0-15,-6 5-1 16,-2 8 0-16,-8 15 0 0,0 0 0 16,1 9-1-16,-6 17 0 15,-8 6 0-15,5 4-1 16,-6 3 0-16,8 0-1 15,2-2-2-15,4-7-3 16,2-7-4-16,11-6-12 0,4-10-28 16,1-5-29-16,10-2-3 15,-1-7-8-15,0-7 3 16</inkml:trace>
          <inkml:trace contextRef="#ctx0" brushRef="#br0" timeOffset="671.4295">5797 3609 55 0,'0'0'86'0,"19"15"-2"15,-19-15-5-15,25 0-2 16,28-4-60-16,-35-3-8 16,8 1-1-16,-5 6-2 15,2-1-3-15,-5 1-1 0,-4 5-1 16,1 8-1-16,-8 4 0 15,1 4 0-15,-6 9-1 16,-2 0 1-16,0 4 0 16,-2 1 0-16,-6-3-1 15,1-1 1-15,3-4 1 0,1-6 0 16,3-1 0-16,0-8 1 16,0-12-1-16,10 14 1 15,-10-14 0-15,22 7 1 0,-8-3-2 16,-1 0-1-16,3 3 1 15,-5 3-1-15,1 2 0 16,-2 6 1-16,0 6 0 16,-4 5-1-16,-5 9 1 0,-1 4-1 15,-1 10 1-15,-7 9-1 16,-6 5 1-16,-3 5-1 16,-3 6-1-16,-7 1 1 15,-4 4-1-15,-8 0 1 0,-8-3 0 16,-5-6 1-16,-7-4-1 15,-8-9 2-15,-8-8 0 16,-8-10 2-16,-6-13 0 16,2-12 1-16,-2-13-1 0,4-4 0 15,4-18-1-15,10-11-4 16,5-10-4-16,18-7-10 16,11-15-19-16,3 2-49 15,26-5-4-15,8-5-5 0,20 4-3 16</inkml:trace>
          <inkml:trace contextRef="#ctx0" brushRef="#br0" timeOffset="142.4621">5792 3682 11 0,'1'-55'82'0,"-2"0"2"15,-3 1-2-15,-7 4-5 16,3 7-50-16,5 3-4 16,-4 12-9-16,-3-2-12 15,8 15-29-15,2 15-45 0,0-10-6 16,0 10-6-16,0 8-4 16</inkml:trace>
          <inkml:trace contextRef="#ctx0" brushRef="#br0" timeOffset="1442.1879">6733 3959 30 0,'32'-32'84'0,"-6"-2"1"16,-2 1-2-16,-4 1-4 15,0 6-54-15,-15-4-6 16,-2 4-4-16,-3 1-4 16,-5 1-3-16,-10 2-3 0,-3 5-2 15,-3 5-2-15,-4 9 0 16,-6 5 0-16,-1 13-1 15,-2 11-1-15,-4 9 0 0,1 6 1 16,3 1-1-16,6 2 0 16,5-4 1-16,7-5-1 15,14-6 1-15,4-11-1 16,18-8 1-16,6-7 1 0,6-3 0 16,3-7 1-16,-6-3-1 15,1-3 1-15,-5 0-1 16,-6 2 1-16,-1 4-1 15,-18 7 0-15,0 0-1 0,0 0 0 16,0 0 0-16,0 9 0 16,0-9-1-16,-6 19 0 15,6-19-1-15,7 9-2 16,12-9-3-16,9-6-5 0,9-10-3 16,9 2-2-16,4-8-1 15,1 0 1-15,1-3 2 16,-5-7 4-16,1 1 4 0,-4-10 7 15,-2-4 3-15,-2-8 3 16,2-2 2-16,2-13 0 16,0-3 0-16,2-2 1 15,-3-4-1-15,0 6-1 0,-2 4 0 16,1 6 0-16,-10 6 0 16,-5 7 1-16,-4 13-2 15,-6 8 0-15,-2 8-1 16,-9 6-1-16,-6 13-2 0,0 0 0 15,-1 23-2-15,-12 16 0 16,-11 13-1-16,-6 21 0 16,-13 15-3-16,-5 17-1 0,-6 8-2 15,-7 4-2-15,6-6-1 16,2-4-1-16,9-16-2 16,12-9-3-16,10-18-6 15,10-15-16-15,15-6-31 16,13-22-6-16,7-11-4 0,4-10 2 15</inkml:trace>
          <inkml:trace contextRef="#ctx0" brushRef="#br0" timeOffset="1645.229">7650 3735 74 0,'16'-31'81'0,"-2"7"0"0,-6 2-6 15,-4 7-42-15,-4 15-11 16,0 0-4-16,0 0-8 15,-3 15-3-15,-13 13-3 16,-3 2-3-16,-2 7-2 0,-5 5-5 16,-2 4-6-16,-1-8-13 15,7 2-17-15,7-4-20 16,2-8-17-16,12-6-7 16,3-8 2-16</inkml:trace>
          <inkml:trace contextRef="#ctx0" brushRef="#br0" timeOffset="2292.3465">7767 3884 13 0,'31'-37'78'0,"-6"3"3"16,-5 0-5-16,-1 7-23 15,-6 4-15-15,-7 7-12 16,-6 16-10-16,0 0-4 0,0 0-4 16,-8 15-4-16,-10 10-1 15,2 6-4-15,3 2 1 16,-3 4 0-16,5-3 0 15,3-4 1-15,7-1-1 16,1-8 1-16,14-3 0 0,2-6 0 16,3-8 0-16,1-1 1 15,0-3-3-15,2 0 1 16,-3-7-2-16,-7-2-1 0,-2-3 0 16,-6 0 0-16,-4-5-1 15,0 2 0-15,-8-2 2 16,-4 1 0-16,2-4 1 0,-4 0 1 15,5 1 0-15,1-3 0 16,8-2 0-16,4 0-1 16,9-4 1-16,9 2-1 0,3 0 1 15,5 1 0 1,7 2 1-16,-5 6 1 0,6 6-1 16,-9 8 1-16,2 4 0 15,-7 10 1-15,-5 8-1 16,-1 7-1-16,-13 6 0 0,-4 5 0 15,-2 3-1-15,-6-1 0 16,-9-2-1-16,1-6 0 16,1-1 1-16,-3-11 0 15,9-3 0-15,8-16 0 0,0 0 2 16,0 0-1-16,11-10 1 16,7-7 1-16,6-5-1 15,0-3 1-15,3-1 0 0,4 0 0 16,-3 2 0-16,-1 5 1 15,-5 3-1-15,0 7 0 16,-7 9 0-16,-2 6-1 16,-6 12 0-16,-7 7 0 0,-3 7-2 15,-5 1-2-15,-7 6-3 16,2-11-10-16,2-13-55 16,7 9-9-16,3-10-6 15,1-14-7-15,12 6 1 0</inkml:trace>
          <inkml:trace contextRef="#ctx0" brushRef="#br0" timeOffset="2470.0971">8295 3269 45 0,'-8'-54'82'15,"8"4"-1"-15,0 9-5 16,0 5-6-16,0 5-63 15,12 9-31-15,5 10-43 0,-11 0-7 16,-6 12-5-16,0-12-4 16</inkml:trace>
          <inkml:trace contextRef="#ctx0" brushRef="#br0" timeOffset="2671.0372">7507 3237 0 0,'-81'30'88'16,"7"-4"1"-16,11-3-5 0,15-5-3 16,20-8-3-16,11-5-69 15,17-5-3-15,41 0-2 16,10-1-2-16,24-2-10 16,14 2-44-16,18-6-25 0,14-6-5 15,6 1-6-15,6-1-3 16</inkml:trace>
          <inkml:trace contextRef="#ctx0" brushRef="#br0" timeOffset="5486.4996">8719 3821 11 0,'-7'-22'27'0,"7"22"5"0,0-20 2 15,0 20-1-15,0-22 1 16,0 22-2-16,11-24-2 16,-11 24-4-16,10-21-2 0,-10 21-4 15,11-17-5-15,-11 17-1 16,0 0-3-16,0 0-3 15,-8 4-3-15,-3 9-1 16,-6 6-1-16,-4 3-1 0,-1 6-4 16,-1-1 2-16,0 1 0 15,6-4 0-15,1 0-1 16,5-8 2-16,3-1-1 0,8-15 0 16,0 0 0-16,11 9 2 15,1-8-2-15,3-3 0 16,-2-5 1-16,2 1 0 15,-2 1-1-15,-2 1 0 0,-11 4 0 16,15-1 0-16,-15 1 2 16,0 0-2-16,1 10 0 15,-1-10 0-15,0 13 1 0,0-13 0 16,0 0 0-16,4 11 0 16,-4-11-1-16,20-3 1 15,-4-7-3-15,3-2-3 16,3-6 1-16,0 0-2 0,1-5 2 15,0 0-1-15,-2-9 3 16,0-3 0-16,-1-7 4 16,-3-5 2-16,5-6 1 15,-1-8 0-15,4-4 0 0,0-7 0 16,-1 3-2-16,3 2-2 16,-3 1 2-16,-2 6-1 15,0 7 2-15,-3 6-1 16,-5 8-1-16,-3 10 1 15,-3 6-1-15,0 10 0 0,-8 13 0 16,0 0-2-16,2 10 0 16,-4 18 0-16,-11 21 0 15,-2 15-5-15,-9 16-8 0,-8 15-9 16,-3 13-3-16,-7 2-2 16,-1 4 3-16,1-9 2 15,0-5 5-15,6-11 8 16,4-15 8-16,7-13 11 0,9-18 3 15,8-7-4-15,6-13-10 16,2 0-18-16,0-23-29 16,9 12-16-16,-9-12-5 15,20 2 6-15</inkml:trace>
        </inkml:traceGroup>
        <inkml:traceGroup>
          <inkml:annotationXML>
            <emma:emma xmlns:emma="http://www.w3.org/2003/04/emma" version="1.0">
              <emma:interpretation id="{8950F822-4CCB-4228-BC77-AAAEF6D4B8BA}" emma:medium="tactile" emma:mode="ink">
                <msink:context xmlns:msink="http://schemas.microsoft.com/ink/2010/main" type="inkWord" rotatedBoundingBox="10198,4560 12676,4357 12774,5561 10297,5764"/>
              </emma:interpretation>
              <emma:one-of disjunction-type="recognition" id="oneOf1">
                <emma:interpretation id="interp5" emma:lang="en-IN" emma:confidence="0">
                  <emma:literal>Ste.</emma:literal>
                </emma:interpretation>
                <emma:interpretation id="interp6" emma:lang="en-IN" emma:confidence="0">
                  <emma:literal>she -</emma:literal>
                </emma:interpretation>
                <emma:interpretation id="interp7" emma:lang="en-IN" emma:confidence="0">
                  <emma:literal>Str.</emma:literal>
                </emma:interpretation>
                <emma:interpretation id="interp8" emma:lang="en-IN" emma:confidence="0">
                  <emma:literal>she _</emma:literal>
                </emma:interpretation>
                <emma:interpretation id="interp9" emma:lang="en-IN" emma:confidence="0">
                  <emma:literal>she .</emma:literal>
                </emma:interpretation>
              </emma:one-of>
            </emma:emma>
          </inkml:annotationXML>
          <inkml:trace contextRef="#ctx0" brushRef="#br0" timeOffset="3733.0565">10757 2929 63 0,'12'-23'84'0,"0"2"0"15,-5 5-6-15,1-1-1 16,-2 6-66-16,-6 11-3 15,10-13-3-15,-10 13 0 16,0 15-3-16,-2 14-1 0,-15 12-1 16,-8 16-1-16,-10 19 1 15,-14 17 0-15,-7 17 1 16,-12 11-1-16,-1 4 0 16,2-5 0-16,7-6-1 0,10-13 0 15,13-15 1-15,14-16 0 16,16-22-3-16,7-15-1 15,12-20-3-15,10-9-5 16,2-10-11-16,5-15-30 0,5-1-25 16,-1-13-4-16,-2-4-3 15</inkml:trace>
          <inkml:trace contextRef="#ctx0" brushRef="#br0" timeOffset="3923.0835">10349 3510 70 0,'0'0'83'15,"4"-22"-4"-15,19 7-4 16,12-4-4-16,-3-5-73 0,32 3-18 16,-1 6-37-16,11-2-17 15,-3 2-4-15,-5 4-5 16</inkml:trace>
          <inkml:trace contextRef="#ctx0" brushRef="#br0" timeOffset="4342.0301">10574 3899 40 0,'8'10'79'0,"15"-14"0"16,3-7-2-16,10-7-4 15,-1-1-59-15,10-5-2 0,2-2-1 16,-1-3-1-16,-3-2-3 16,-6 0-1-16,-3-3-2 15,-7 4-1-15,-4 4-1 0,-10 3-1 16,-6 1 0-16,-5 6-2 16,0 4 1-16,-2 12-2 15,0-12-1-15,0 12 0 16,0 0 1-16,-4 10-1 0,1 4 0 15,0 8 0-15,2 6 2 16,-4 2 0-16,1 5 2 16,-2 2 1-16,2 3 0 15,-1-2 2-15,-3-2 0 0,5-1 1 16,-1-8-1-16,1-4 0 16,2-3-1-16,1-8 0 15,0-12-1-15,0 15-2 0,0-15-3 16,0 0-10-16,13-10-25 15,-2-3-38-15,7 0-5 16,-1-5-6-16,-2 0-4 16</inkml:trace>
          <inkml:trace contextRef="#ctx0" brushRef="#br0" timeOffset="6371.4424">11490 3789 13 0,'0'0'93'0,"-6"0"-2"15,6 0-6-15,0 0-5 0,-18-6-4 16,18 6-84-16,-12 0-36 16,12 0-35-16,0 0-3 15,-17 1-7-15,17-1-4 16</inkml:trace>
          <inkml:trace contextRef="#ctx0" brushRef="#br0" timeOffset="3286.092">10274 2977 0 0,'-20'15'86'0,"20"-15"2"0,0 0-4 15,0 0-4-15,0 0-3 16,9-2-70-16,-9 2-2 16,11-16-1-16,-11 16-3 15,0-18-1-15,-11 13-2 0,-13 3-1 16,-8 2-1-16,-7 3 0 16,-9 12 1-16,-11 7 0 15,0 9 2-15,-4 6 0 16,1 6 0-16,6 5 1 0,8 0 0 15,13 0 0-15,11-3-1 16,12 3 1-16,12-6-1 16,12 5 1-16,12-2 0 15,8 1 0-15,3 4 0 0,6 1 0 16,-3 2 0-16,-7-1 0 16,-6 1-1-16,-10-2 0 15,-15-5 0-15,-13-4 0 0,-22-5 1 16,-18-6 1-16,-22-4 2 15,-6-5 1-15,-17-9 1 16,-6-5 2-16,4-9-1 16,6 1-1-16,11-11-2 15,9-4-3-15,18 3-6 0,13-7-12 16,20 7-11-16,11 3-23 16,12 9-28-16,0 0-8 15,30 0-2-15</inkml:trace>
        </inkml:traceGroup>
      </inkml:traceGroup>
    </inkml:traceGroup>
    <inkml:traceGroup>
      <inkml:annotationXML>
        <emma:emma xmlns:emma="http://www.w3.org/2003/04/emma" version="1.0">
          <emma:interpretation id="{F3A2A22D-2DBB-44E8-87DE-774A4B8EACEA}" emma:medium="tactile" emma:mode="ink">
            <msink:context xmlns:msink="http://schemas.microsoft.com/ink/2010/main" type="paragraph" rotatedBoundingBox="7352,8294 17145,8236 17159,10579 7366,1063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96AA9A3-8BB6-4D7F-B2D6-4D51FB19609B}" emma:medium="tactile" emma:mode="ink">
              <msink:context xmlns:msink="http://schemas.microsoft.com/ink/2010/main" type="line" rotatedBoundingBox="7352,8294 17145,8236 17159,10579 7366,10636">
                <msink:destinationLink direction="with" ref="{A9281D22-C389-4626-AF16-73CB6D4CDD3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687DA4D-97E8-4FD8-B907-245C1577EDAF}" emma:medium="tactile" emma:mode="ink">
                <msink:context xmlns:msink="http://schemas.microsoft.com/ink/2010/main" type="inkWord" rotatedBoundingBox="7352,8294 12398,8264 12406,9745 7361,9774">
                  <msink:destinationLink direction="with" ref="{B675C0E0-032F-4891-9EE5-98244AE40B85}"/>
                </msink:context>
              </emma:interpretation>
              <emma:one-of disjunction-type="recognition" id="oneOf2">
                <emma:interpretation id="interp10" emma:lang="en-IN" emma:confidence="0">
                  <emma:literal>Decision</emma:literal>
                </emma:interpretation>
                <emma:interpretation id="interp11" emma:lang="en-IN" emma:confidence="0">
                  <emma:literal>Deasion</emma:literal>
                </emma:interpretation>
                <emma:interpretation id="interp12" emma:lang="en-IN" emma:confidence="0">
                  <emma:literal>Deasiorr</emma:literal>
                </emma:interpretation>
                <emma:interpretation id="interp13" emma:lang="en-IN" emma:confidence="0">
                  <emma:literal>Decisiorr</emma:literal>
                </emma:interpretation>
                <emma:interpretation id="interp14" emma:lang="en-IN" emma:confidence="0">
                  <emma:literal>Deasiom</emma:literal>
                </emma:interpretation>
              </emma:one-of>
            </emma:emma>
          </inkml:annotationXML>
          <inkml:trace contextRef="#ctx0" brushRef="#br0" timeOffset="15125.4358">7457 7781 20 0,'31'-9'61'0,"1"-5"1"16,-1-2-2-16,0-7-44 15,1 3-8-15,-8-4 4 0,4 0 1 16,-8 2 0-16,-1 0 1 15,-14 3 0-15,-3 4 0 16,-2 3-2-16,-12 6 1 0,-8 6-5 16,-11 6-1-16,-3 12-3 15,-9 8-2-15,0 10 0 16,-5 5 0-16,3 4 0 16,3 0 0-16,6 1-1 0,13-3 0 15,6-5-1-15,13-9 2 16,5-6-2-16,18-8 1 15,10-8 0-15,13-5 1 16,9-2-6-16,8-9-11 0,2-6-27 16,12 3-30-16,-9-4-4 15,-2 1-5-15,-7 0 2 16</inkml:trace>
          <inkml:trace contextRef="#ctx0" brushRef="#br0" timeOffset="14702.9892">6127 6967 36 0,'17'-63'72'15,"-2"8"1"-15,-2 11-2 16,13 12-40-16,-5 7-7 15,4 7-6-15,3 8-6 0,8 5-4 16,3 5-2-16,6 8-2 16,9 16-1-16,0 10-2 15,5 11-1-15,1 12-2 16,6 16-1-16,-3 0-1 0,2 11-1 16,2 8 0-16,-4 3-3 15,-4 1-1-15,-4-1-3 16,-1-4 0-16,-19-3-4 15,-8-3 0-15,-14-7 1 0,-14-10 0 16,-25-3 4-16,-14-11 4 16,-24-6 7-16,-11-8 6 15,-12-10 6-15,-6-8 3 0,-8-16-1 16,5-6 0-16,1-8-1 16,6-9-2-16,10-9-6 15,12-5-5-15,9 2-9 16,10-1-18-16,7-1-35 15,16 13-9-15,15-1-2 0,10 4 6 16</inkml:trace>
          <inkml:trace contextRef="#ctx0" brushRef="#br0" timeOffset="14268.9557">6812 7452 79 0,'-4'-25'85'16,"1"0"-5"-16,3-3-4 15,3 6-2-15,25 0-69 16,-21 7-4-16,-7 15 1 16,0 0-1-16,0 0 0 15,0 0-1-15,-4 26 0 0,-8 3-1 16,-10 13 1-16,-2 9 0 15,-8 10 0-15,-3 10-1 16,-9 5-1-16,-3 4-3 16,-1-3-2-16,-5 3-7 0,-3-5-7 15,2-9-7-15,4-11-17 16,-1-15-26-16,5-8-7 16,3-12-3-16</inkml:trace>
          <inkml:trace contextRef="#ctx0" brushRef="#br0" timeOffset="15621.4222">8367 7553 22 0,'0'0'77'15,"0"0"-1"-15,-14-4-3 16,-2 4-4-16,-3 8-44 15,-4 4-22-15,-1 4 0 0,-6 6-2 16,1 5 0-16,-3 5 0 16,-3 4 0-16,3 1-1 15,5-1 1-15,4 2 0 16,4-7 0-16,11-1 1 0,8-7 0 16,10-6 1-16,14-8 0 15,17-3 2-15,5-6-2 16,10 0 0-16,9-9-2 15,2-5-1-15,0-1 0 16,-7-4-1-16,0-1 0 0,-6-4 0 16,-4-1-1-16,-8-6 2 15,-5 2 0-15,-4-1 1 16,-5 2 0-16,-1 2 0 0,-7 5 0 16,-4 5-1-16,-16 16 2 15,15-15-1-15,-15 15 0 16,0 13 2-16,-5 2-2 0,-7 9 0 15,-3 4 0-15,-2 6-1 16,-2 0-6-16,4 6-16 16,0 8-43-16,3-14-9 15,3-5-7-15,7-7-2 16</inkml:trace>
          <inkml:trace contextRef="#ctx0" brushRef="#br0" timeOffset="15787.3202">8959 7472 75 0,'-12'-34'86'0,"0"1"-4"15,-2 5-6-15,3 3-5 0,1 0-73 16,7 13-24-16,3 12-34 16,0 0-17-16,0 0-5 15,8 0-5-15</inkml:trace>
          <inkml:trace contextRef="#ctx0" brushRef="#br0" timeOffset="16221.2457">9437 7545 12 0,'26'4'74'15,"-7"-2"1"-15,-7-1-4 16,-12-1-3-16,13 0-50 0,-13 0-7 15,-11 8-4-15,-7 1-5 16,-15 5 0-16,-7 3 0 16,-13 6 1-16,-1 4-1 15,-4 1-1-15,6-1 1 0,5 1 0 16,12-1 0-16,10-4 0 16,13-2-1-16,12-5 0 15,13-1 0-15,11-4 0 16,7 1 2-16,12-1-1 0,1 3 2 15,4-1-1-15,-1 3 0 16,2 0-1-16,-8-1 1 16,-6 1-2-16,-11-2 2 0,-6 1-1 15,-13 0-1-15,-5 0 1 16,-16 0-1-16,-15-3 1 16,-12 1 0-16,-9-1 0 0,-3 1 0 15,-8-1-1-15,3-3-4 16,-2-3-4-16,12 2-11 15,6-10-18-15,13 2-25 16,16 0-16-16,15 0-6 16,0-14-2-16</inkml:trace>
          <inkml:trace contextRef="#ctx0" brushRef="#br0" timeOffset="16428.4581">9602 7771 54 0,'49'-26'76'15,"-5"9"-11"-15,-11 2-9 0,-6 7-9 16,-8 5-11-16,-4 3-8 16,-15 0-5-16,5 16-8 15,-5 4-4-15,-7 3-3 16,-7 3-4-16,-4 3-5 0,2 5-14 16,-5 3-42-16,-1-7-21 15,1-3-5-15,3-11-6 16,9-4 0-16</inkml:trace>
          <inkml:trace contextRef="#ctx0" brushRef="#br0" timeOffset="16586.5448">9852 7571 47 0,'6'-22'78'15,"-3"5"-5"-15,2 3-7 16,-2 2-16-16,-3 12-84 0,20-14-31 15,-4 13-7-15,4 1-5 16</inkml:trace>
          <inkml:trace contextRef="#ctx0" brushRef="#br0" timeOffset="17326.1911">10172 7530 30 0,'23'6'77'0,"-8"0"2"15,-15-6-2-15,10 24-33 16,-10-5-11-16,-10 5-11 15,-12 4-5-15,-2 5-6 0,-8 1-4 16,2 4-4-16,0-3-3 16,4-2-2-16,5-5-1 15,7-4 0-15,10-6 0 0,7-4 1 16,13-8-1-16,5-5 2 16,6-1 1-16,0-2 1 15,4-6 1-15,0-3 0 0,-3-4 0 16,-8 0-1-16,-5-1 1 15,-6-3-1-15,-6-1-1 16,-3-2 1-16,-5 1-1 16,-9-3 0-16,1 4 0 0,2-4-1 15,2-1-1-15,3 1 1 16,6-2-2-16,15 3 1 16,8 0-1-16,5 5-1 15,8 0 1-15,2 9 1 0,3 8 1 16,2 1 0-16,-7 10 1 15,3 10 0-15,-9 6 0 16,-5 2 0-16,-6 4 0 16,-7 2 1-16,-8 1-1 0,-4-4 0 15,-3 0 0-15,-7-8 0 16,2-3 2-16,-4-7 0 16,12-13 0-16,-14 13 0 0,14-13 2 15,0-8-1-15,1-5 0 16,9-6 1-16,3-2-2 15,2-6 0-15,8-2 0 16,6 0 0-16,-1 1-1 0,5 1 0 16,0 4 0-16,-1 6-1 15,1 4 1-15,-3 8-1 16,-1 5 0-16,-8 6 0 16,-1 9 1-16,-9 7-1 0,-3 3-1 15,-8 5 1-15,0 2-1 16,-10 0 1-16,-3 0 0 15,2-5-1-15,-3-4 2 16,2-3-1-16,1-6 1 0,11-14 0 16,0 0 0-16,0 0 1 15,19 0-1-15,2-10 0 16,6-6 1-16,1-3-1 0,8-2-1 16,-2-1 0-16,1 0-4 15,-5 4-8-15,-5 3-25 16,-9 5-37-16,2 2-6 15,-4 4-4-15,-2 4-4 0</inkml:trace>
        </inkml:traceGroup>
        <inkml:traceGroup>
          <inkml:annotationXML>
            <emma:emma xmlns:emma="http://www.w3.org/2003/04/emma" version="1.0">
              <emma:interpretation id="{DC697A3E-8A08-4864-A88E-6F21E2653B8B}" emma:medium="tactile" emma:mode="ink">
                <msink:context xmlns:msink="http://schemas.microsoft.com/ink/2010/main" type="inkWord" rotatedBoundingBox="13302,8605 17147,8582 17159,10579 13314,10602"/>
              </emma:interpretation>
              <emma:one-of disjunction-type="recognition" id="oneOf3">
                <emma:interpretation id="interp15" emma:lang="en-IN" emma:confidence="0">
                  <emma:literal>making</emma:literal>
                </emma:interpretation>
                <emma:interpretation id="interp16" emma:lang="en-IN" emma:confidence="0">
                  <emma:literal>Malay</emma:literal>
                </emma:interpretation>
                <emma:interpretation id="interp17" emma:lang="en-IN" emma:confidence="0">
                  <emma:literal>Makiy</emma:literal>
                </emma:interpretation>
                <emma:interpretation id="interp18" emma:lang="en-IN" emma:confidence="0">
                  <emma:literal>Malang</emma:literal>
                </emma:interpretation>
                <emma:interpretation id="interp19" emma:lang="en-IN" emma:confidence="0">
                  <emma:literal>malay</emma:literal>
                </emma:interpretation>
              </emma:one-of>
            </emma:emma>
          </inkml:annotationXML>
          <inkml:trace contextRef="#ctx0" brushRef="#br0" timeOffset="18393.773">12079 7592 42 0,'0'0'78'0,"-3"-21"-1"0,3 7-3 15,10-1-3-15,3 0-61 16,7 6-1-16,3 3 0 16,5 5-2-16,0 1 0 0,2 10-3 15,-6 9-2-15,-5 5-2 16,-11 7-1-16,-8 6-2 15,-6 1 1-15,-14 4-1 16,-5-2 0-16,-9-1 1 16,2-6 1-16,1-5 2 0,4-7 2 15,3-5 1-15,8-8-1 16,3-6 0-16,13-2 1 16,-12-14-1-16,12-3 1 0,1-5-2 15,6-4 0-15,7-6-1 16,5-3 1-16,8-3-1 15,7-1 0-15,6 0-1 16,1 0 0-16,10 5 1 0,0 6-1 16,2 4 0-16,0 9-1 15,-6 9 0-15,-5 6 0 16,-10 1 0-16,-1 16 1 16,-17 6-1-16,-6 3-1 0,-9 6 1 15,-6 2 1-15,-6-1 0 16,-6-1 0-16,0-7 0 15,1-3 1-15,3-5 0 16,-1-6 0-16,16-11 1 0,0 0 0 16,0 0 0-16,20-19-1 15,3 2 1-15,9-6 0 16,5-2-1-16,9-5 0 16,-2 2 0-16,3 1 0 0,2 3 0 15,-3 4 0-15,-1 5 0 16,-4 6 1-16,-2 9-1 15,-11 5 0-15,-4 12 1 16,-6 11-1-16,-13 7 0 0,-5 4-3 16,-4 10-4-16,-15-4-9 15,2-2-39-15,-3 4-24 16,2-5-4-16,5-11-6 16,8-11-2-16</inkml:trace>
          <inkml:trace contextRef="#ctx0" brushRef="#br0" timeOffset="18799.5192">13438 7695 24 0,'38'-29'75'0,"-4"2"2"16,-4 0 0-16,0 1-38 0,-9 2-6 16,-6 4-8-16,-4 4-9 15,-9 1-3-15,-2 15-4 16,-13-13-4-16,-7 12-3 0,-10 7 0 15,-6 6-2-15,-5 7 0 16,-4 2 0-16,3 3-1 16,3-2 1-16,5 1-2 15,13 0 0-15,9-5 0 0,12-5 0 16,0-13 1-16,24 15 0 16,3-15 1-16,1 0 1 15,4-6 2-15,-3-3 1 16,1-2 2-16,-6 0-1 0,-5-1 0 15,-2 3-1-15,-5 2-1 16,-12 7-1-16,16-4-1 16,-16 4-1-16,0 0-1 15,7 15 0-15,-7-3 0 0,3 4 0 16,3-1-3-16,13 0-10 16,0 1-30-16,6-8-30 15,9-4-7-15,4-4-3 0,-2-4-3 16</inkml:trace>
          <inkml:trace contextRef="#ctx0" brushRef="#br0" timeOffset="19039.1711">13965 7359 56 0,'12'-51'70'0,"6"0"1"16,2 1-29-16,-3 1-7 0,5 6-4 15,-6 5-4-15,1 10-6 16,-6 6-3-16,-3 10-2 15,-8 12-4-15,0 0-2 16,0 20-3-16,-11 10-2 0,-6 13-3 16,-6 4 0-16,-1 12 0 15,-1 3-3-15,-4 8-7 16,0-4-12-16,5-7-38 16,5 4-19-16,3-8-7 0,7-9-4 15,1-9 0-15</inkml:trace>
          <inkml:trace contextRef="#ctx0" brushRef="#br0" timeOffset="19577.437">14339 7327 0 0,'42'-38'75'0,"-8"10"2"0,-6 6-3 15,-8 7-2-15,-3 13-44 16,-17 2-11-16,11 6-6 15,-11 6-5-15,-15 5-3 16,-10 2-1-16,-13 5-1 0,-9 1 0 16,-9 3-2-16,-4-4 0 15,-3 2-1-15,5-6 2 16,7-1 2-16,11-6-2 0,8-1 1 16,13-9 2-16,19-3 0 15,0 0 0-15,0 0 0 16,0 0 0-16,17 1 1 15,-5 0-1-15,3 8 0 0,0 4-1 16,-2 4 0-16,3 6-1 16,-1-1 0-16,4 2 0 15,2 0 0-15,3-4 1 0,6-2-1 16,3-7 1-16,6-3 0 16,3-8 0-16,2 0 0 15,-1-8 0-15,-3-4 1 16,-1-6 0-16,-3-1 0 0,-6-2 1 15,-5-2-1-15,-3 0 0 16,-5 1 0-16,-2 5 1 16,-3 2-4-16,-4 3 0 15,-8 12 0-15,0 0-2 0,0 0 2 16,0 0-1-16,-5 10 0 16,-5 7 0-16,-2 3 0 15,4 5-3-15,0-1-6 0,8 1-21 16,10-1-46-16,-1-9-3 15,7-5-4-15,4-7-7 16</inkml:trace>
          <inkml:trace contextRef="#ctx0" brushRef="#br0" timeOffset="19723.9753">14810 7436 38 0,'1'-34'82'0,"-1"2"-3"15,0 1-4-15,0 0-4 16,3 2-56-16,4 11-16 15,-6-3-26-15,6 5-35 16,-7 16-12-16,17-6-7 0,-17 6 0 16</inkml:trace>
          <inkml:trace contextRef="#ctx0" brushRef="#br0" timeOffset="20568.3384">14892 7326 24 0,'20'13'75'15,"-3"-7"1"-15,1-6-5 16,5 9-24-16,-6 5-12 15,3 11-11-15,-6-5-6 16,-5 8-4-16,-6-3-4 0,-5 3-3 16,0-1-2-16,-4-5-2 15,0-3-1-15,-1-2-1 16,0-6 0-16,7-11 0 16,0 0 0-16,0 0 0 0,0 0 0 15,8 0 0-15,6-10 1 16,0-4-1-16,7-3 0 15,-1 2 0-15,2 0-1 16,1 2 1-16,-1 1-1 0,-2 3-1 16,-1 4 1-16,-5 3 0 15,0 2-1-15,-4 1 1 16,-10-1 0-16,23 13-1 0,-9-5 1 16,6-2 1-16,5 1-1 15,5-3 0-15,7-4 1 16,4 0-1-16,4-3 0 15,1-5 1-15,2-3-1 0,-4-3 0 16,2-2 0-16,-3-3 1 16,-3-4-1-16,-7-2 0 15,1-3 1-15,-5 1-1 16,-8-1 0-16,-3-2 1 16,-7 4-1-16,-6 2 0 0,-2 3 0 15,-3 3 0-15,-3 4-1 16,3 14 1-16,-24-17-1 15,7 17 0-15,-3 0 0 0,-3 8 0 16,0 6 0-16,-1 2 0 16,4 9 0-16,-2 2 1 15,5 9 0-15,2 3 0 16,3 5 0-16,-1 9 0 0,-2 8 0 16,-1 6 0-16,-3 9 0 15,-4 7 0-15,-5 9-1 16,-1 3 2-16,-7 7-1 15,-6 6 0-15,-6 3 0 0,-9 1-1 16,-4-1-2-16,-12-4-1 16,-7-3 0-16,-6-9-2 15,-4-8 3-15,2-20 0 0,1-14 1 16,7-18 2-16,7-19 3 16,10-16 1-16,13-18 1 15,9-12 0-15,12-18 0 16,8-9-2-16,16-5-1 0,5-8-1 15,14-2-1-15,17 0 0 16,15 0-1-16,7 1 0 16,18 2-1-16,7 7 1 15,12 10 0-15,7 9 1 0,4 8 0 16,0 12 1-16,0 8-2 16,-8 8-1-16,-4 7-4 15,-18 3-7-15,-11 12-16 16,-19 8-31-16,-20-2-19 0,-16 2-4 15,-13-4-4-15</inkml:trace>
        </inkml:traceGroup>
      </inkml:traceGroup>
    </inkml:traceGroup>
    <inkml:traceGroup>
      <inkml:annotationXML>
        <emma:emma xmlns:emma="http://www.w3.org/2003/04/emma" version="1.0">
          <emma:interpretation id="{E25571E7-EA92-4FB8-ADB4-8B484506954B}" emma:medium="tactile" emma:mode="ink">
            <msink:context xmlns:msink="http://schemas.microsoft.com/ink/2010/main" type="paragraph" rotatedBoundingBox="1027,12404 19078,11476 19205,13935 1153,148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8F002AC-C37E-46E4-B6AE-DAC095D224C2}" emma:medium="tactile" emma:mode="ink">
              <msink:context xmlns:msink="http://schemas.microsoft.com/ink/2010/main" type="inkBullet" rotatedBoundingBox="1073,13317 1357,13303 1369,13544 1086,13559"/>
            </emma:interpretation>
            <emma:one-of disjunction-type="recognition" id="oneOf4">
              <emma:interpretation id="interp20" emma:lang="en-IN" emma:confidence="0">
                <emma:literal>•</emma:literal>
              </emma:interpretation>
            </emma:one-of>
          </emma:emma>
        </inkml:annotationXML>
        <inkml:trace contextRef="#ctx0" brushRef="#br0" timeOffset="387887.6782">-70 11857 23 0,'14'-14'76'0,"2"2"2"0,-1-5 0 16,1 2-31-16,0-6-16 16,4 5-6-16,-3 2-6 15,0 0-4-15,-5 6-3 16,-12 8-2-16,15 0-3 0,-14 15-1 15,-1 8-1-15,-8 6-1 16,-4 7 0-16,0-1-1 16,0-3-1-16,1 0 1 0,2-6 0 15,3-9 1-15,6-17 1 16,0 0 0-16,8-2 0 16,4-17 0-16,-2-6 1 15,2-4-2-15,-7-2 0 0,-2-3-2 16,-3 6 0-16,-13 3-1 15,-8 13 0-15,-11 8-1 16,-3 4-1-16,-3 10-1 16,3 13-6-16,1-2-12 15,9-4-60-15,10 14-5 0,8-6-6 16,7 1-5-16,15-11-3 16</inkml:trace>
      </inkml:traceGroup>
      <inkml:traceGroup>
        <inkml:annotationXML>
          <emma:emma xmlns:emma="http://www.w3.org/2003/04/emma" version="1.0">
            <emma:interpretation id="{24905AC9-0691-468D-830A-397A2DF42604}" emma:medium="tactile" emma:mode="ink">
              <msink:context xmlns:msink="http://schemas.microsoft.com/ink/2010/main" type="line" rotatedBoundingBox="2388,12334 19078,11476 19205,13935 2515,14793"/>
            </emma:interpretation>
          </emma:emma>
        </inkml:annotationXML>
        <inkml:traceGroup>
          <inkml:annotationXML>
            <emma:emma xmlns:emma="http://www.w3.org/2003/04/emma" version="1.0">
              <emma:interpretation id="{0857EBB7-27FF-40BE-BEDC-A310841E7927}" emma:medium="tactile" emma:mode="ink">
                <msink:context xmlns:msink="http://schemas.microsoft.com/ink/2010/main" type="inkWord" rotatedBoundingBox="2399,12251 9551,11983 9643,14437 2491,14705"/>
              </emma:interpretation>
              <emma:one-of disjunction-type="recognition" id="oneOf5">
                <emma:interpretation id="interp21" emma:lang="en-IN" emma:confidence="0">
                  <emma:literal>onboarding</emma:literal>
                </emma:interpretation>
                <emma:interpretation id="interp22" emma:lang="en-IN" emma:confidence="0">
                  <emma:literal>Onboarding</emma:literal>
                </emma:interpretation>
                <emma:interpretation id="interp23" emma:lang="en-IN" emma:confidence="0">
                  <emma:literal>onloading</emma:literal>
                </emma:interpretation>
                <emma:interpretation id="interp24" emma:lang="en-IN" emma:confidence="0">
                  <emma:literal>Onloading</emma:literal>
                </emma:interpretation>
                <emma:interpretation id="interp25" emma:lang="en-IN" emma:confidence="0">
                  <emma:literal>Onboardings</emma:literal>
                </emma:interpretation>
              </emma:one-of>
            </emma:emma>
          </inkml:annotationXML>
          <inkml:trace contextRef="#ctx0" brushRef="#br0" timeOffset="391240.0682">5395 11294 74 0,'61'-24'81'0,"-10"-2"-2"16,-9 1-4-16,-10-1-36 0,-8 6-16 16,-6-3-7-16,-13 4-6 15,-5 5-3-15,0 14-1 16,-25-10 0-16,-5 11-2 15,-11 13 1-15,-6 7-2 0,-8 11 0 16,-8 6-1-16,0 4 1 16,4 1-1-16,0 0 0 15,10-4 0-15,13-4-2 16,8-7 1-16,12-8-1 0,11-6 1 16,5-14-2-16,14 2 1 15,12-6 0-15,6-10 0 16,1-5 0-16,6-3 0 15,-2-1 0-15,1-1 0 0,0 2 1 16,-7 4 0-16,-6 3-1 16,-3 8 1-16,-10 4 0 15,1 3 0-15,-13 0 0 0,7 19 0 16,-7-1 0-16,0 2 0 16,0-2-1-16,0 4 2 15,8-2-1-15,1-5 0 16,6-3 0-16,3-3-1 15,8-5 0-15,7-4 0 0,0-2 1 16,2-6-2-16,-4-3 1 16,1-2-1-16,-3-3 1 0,-3-2 0 15,-9 0 1-15,1 1-1 16,-1 2 1-16,-7 1-1 16,-10 14-1-16,17-19 1 15,-17 19 0-15,0 0-1 0,11 4 1 16,-7 11-1-16,-2 0 0 15,4 3 1-15,2 1 0 16,8-2 0-16,8-4 0 16,7-3-1-16,9-6 1 0,7-4 0 15,7-4-1-15,9-6 0 16,1-3 0-16,3-4 0 16,-3-2 0-16,4-1 1 0,-4-2-1 15,-5 1 1-15,-4-2 0 16,-8 0 0-16,-11 3 1 15,-9-4 0-15,-7 5 0 16,-8 3 0-16,-12 5 0 16,0 11 0-16,-28-2-1 0,-4 10 1 15,-14 10-1-15,-4 12 0 16,-10 6 0-16,0 6 0 16,-5 4 1-16,8-2 0 0,3-4-1 15,13-2 0-15,10-11 1 16,16-4 0-16,15-23-1 15,4 11 0-15,21-16 0 16,14-12-1-16,11-9 0 0,4-7 0 16,6-6 0-16,2-8 0 15,5-6 0-15,1-6 1 16,-8-8 0-16,3-6 0 16,-2-5 0-16,-6-5 1 0,-4-3 0 15,-3 0 0-15,-5 4 0 16,-6 9 0-16,-10 11 1 15,-11 12-1-15,-4 14 1 0,-10 15-1 16,-2 21 0-16,-22 4 0 16,-3 26 0-16,-7 13-1 15,-7 14 1-15,-7 12-1 16,1 12 0-16,-1 6 0 0,8-1 0 16,1 0-1-16,11-3 0 15,6-10 1-15,12-10-1 16,8-9 1-16,4-14 0 15,12-9 0-15,12-9 0 0,3-10 0 16,10-9 1-16,0-3-1 16,3-10 1-16,5-6-1 15,0-7 1-15,0-2-1 0,-12-3 0 16,2 0 1-16,-10 5 0 16,-4 3 0-16,-7 8 0 15,-18 12 0-15,12 0 0 16,-12 16 0-16,-6 6-1 0,-1 8-2 15,-2 0-4-15,1-2-6 16,8 1-18-16,8-9-51 16,8-10-3-16,7-10-6 15,5-10-4-15</inkml:trace>
          <inkml:trace contextRef="#ctx0" brushRef="#br0" timeOffset="392131.4523">7464 10971 3 0,'0'22'60'16,"9"2"-2"-16,-9 1-12 15,3 3-2-15,1 2-7 16,0 6-5-16,-2 2-7 0,1 1-6 15,-3 7-5-15,0-6-5 16,-9 6-3-16,2-6-2 16,-2-7-2-16,-1-2 2 0,4-12 2 15,0-2 1-15,6-17 0 16,0 0-1-16,0 0 0 16,11-26 0-16,6 1-1 15,-3-5-1-15,6-1-3 0,3-1-1 16,0 2 1-16,2 6-1 15,-2 5 1-15,0 7 0 16,-2 6 1-16,-1 6 0 16,-2 5 0-16,-4 8 0 0,2 6 0 15,1-2 0-15,-3 2 0 16,5 1 0-16,5-6-1 16,4-2 1-16,9-6-1 0,5-6 0 15,8-6 0-15,2-7 1 16,3-7-2-16,2-5 1 15,-4-3-1-15,-7 0 2 16,-11-2 0-16,-2 0 1 16,-15 2 1-16,-5 4 0 0,-9 3 0 15,-3 5 0-15,-1 2-1 16,0 14 0-16,-16-11-1 16,2 9-1-16,-4 7-1 0,-1 10 0 15,-1 6 0-15,-7 10 1 16,2 12-1-16,-2 10 1 15,-1 8 0-15,1 11 0 0,-5 13 1 16,1 6-1-16,4 8-1 16,1 8 1-16,3 3-1 15,1 4-1-15,4 7-1 16,1-4-1-16,3-3 0 16,-5-2 0-16,0-11 1 0,-1-10 0 15,-12-12 1-15,-2-12 0 16,-9-20 3-16,1-12 1 15,-5-17-1-15,-3-17 1 16,2-12-1-16,-2-19 1 0,2-16-1 16,4-9 0-16,10-6-1 15,5-10-1-15,12 1 1 16,11-1-1-16,12 2 1 0,15 3 0 16,13 10-1-16,15 4 1 15,6 11 0-15,6 9 0 16,6 8 1-16,-1 9-1 15,1 9 0-15,-3 6-1 0,1 0-2 16,-13 4-2-16,2 1-4 16,-10-5-6-16,2 1-19 15,-3-2-49-15,-15-10-3 0,-4-9-6 16,-3-7-5-16</inkml:trace>
          <inkml:trace contextRef="#ctx0" brushRef="#br0" timeOffset="392320.3111">7480 10955 41 0,'-50'-9'96'0,"9"6"-6"16,12 0-9-16,8 0-11 15,21 3-8-15,-9-17-92 0,14 13-39 16,30 4-13-16,5 0-8 15,11 6-3-15</inkml:trace>
          <inkml:trace contextRef="#ctx0" brushRef="#br0" timeOffset="389159.3679">1683 11247 23 0,'7'-18'82'16,"-7"18"-3"-16,4-13-3 0,-4 13-3 16,0 0-41-16,-9 1-25 15,-2 14-1-15,3 9 0 16,-11 12 1-16,-4 13 0 15,-3 14-1-15,-5 16 1 0,-4 13-1 16,1 12-1-16,-2 7 1 16,4-3 0-16,2-1-2 15,12-12-1-15,7-12 2 16,11-15-1-16,8-17 0 16,19-19 0-16,12-19 1 15,16-11-2-15,4-10 0 0,12-18-1 16,2-8 0-16,3-10 0 15,1-10-1-15,-7-7 0 0,-6-4-1 16,-5-8 2-16,-10-1-1 16,-6-7 1-16,-14-4-2 15,-6-2 1-15,-11-4 0 16,-5 1-1-16,-7 2 2 0,-19 3-1 16,-8 6-1-16,-13 11 1 15,-8 12 1-15,-7 12-1 16,-11 17 0-16,-7 15 0 15,-6 15-1-15,-4 19 0 0,0 15 0 16,0 16 0-16,4 10-1 16,2 14 1-16,12 5 1 15,7 6-1-15,14 0-1 0,9-6 1 16,15-5-1-16,13-12 1 16,10-9 0-16,17-13 0 15,13-15 0-15,14-13 0 16,12-15 0-16,8-5 1 0,10-13 0 15,7-10 0-15,5-7 0 16,1-6-1-16,0 0 1 16,-3-4-1-16,-3 5 1 15,-3 2-1-15,-6 6 1 0,-7 7-1 16,-6 11 0-16,-7 9 0 16,-8 5 0-16,-7 18 0 15,-12 10-1-15,-7 10 1 16,-7 10 0-16,-10 7-1 0,-4 4 1 15,-8 1-1-15,-6-1 1 16,-3-4 0-16,5-10 0 16,-3-10 0-16,3-7 0 15,5-15 0-15,7-13 1 0,0-6 0 16,14-17-1-16,1-6 1 16,5-8 0-16,5-7-1 15,7-5 1-15,-1-4-1 0,5 2 0 16,1 5 1-16,4 6-1 15,-7 5 0-15,5 12 0 16,-6 12 0-16,1 11 0 0,-6 9 0 16,-3 17 0-16,-3 11 0 15,-4 7 0-15,-4 5 0 16,-1 3-1-16,-3-3 1 16,4-7 0-16,0-4 0 0,3-12 1 15,7-6-1-15,9-13 0 16,1-7-1-16,9-4-2 15,0-12-2-15,2 0-5 16,-5-7-3-16,4-1-5 0,-12-2-5 16,3 1-5-16,-11-3-7 15,3 1-6-15,0 2-14 16,-4-5-6-16,2 2 3 16,-2-3 5-16,4-3 10 0,-7-2 8 15</inkml:trace>
          <inkml:trace contextRef="#ctx0" brushRef="#br0" timeOffset="390032.7111">3657 11382 10 0,'13'-54'20'0,"2"1"5"0,0 0 7 16,-3-4 7-16,1 5 3 15,-6-6 6-15,0 5 0 16,1 0-5-16,-5 6-7 16,-3 5-4-16,0 3-5 0,0 11-6 15,-3 5-4-15,0 10-5 16,3 13-4-16,0 0-2 15,-12 11-1-15,7 22-3 0,-9 13-1 16,2 16 0-16,-6 13-1 16,-4 15 1-16,-3 11 0 15,-1 5 1-15,2 2-2 16,1-8 1-16,3-5 0 0,8-13 0 16,7-13 0-16,5-13 0 15,4-16 0-15,10-11 0 16,7-13 0-16,3-14 1 15,5-4 0-15,5-15-1 16,-2-6 1-16,4-8 0 0,-1-5-1 16,-4-1-1-16,2-3 1 15,-9 1 0-15,-6-1-1 16,-5 7-1-16,-6 1 0 0,-7 3 0 16,-7 4 0-16,-7 5-1 15,-5 4 1-15,-7 6-1 16,-3 6 1-16,-3 4 0 0,-2 3 1 15,2 5 0-15,4 2 1 16,5-1-1-16,3-3 1 16,20-6-2-16,-10 1 1 15,16-2 0-15,17-12-1 0,9-2 0 16,11-4 0-16,10-2 0 16,8 3 0-16,0-3 1 15,5 6 0-15,-3 4-1 16,-5 7 1-16,-3 4-1 0,-8 0 1 15,-13 11-1-15,-3 4 0 16,-8 10 2-16,-7 0-1 16,-4 5 1-16,-5 0 0 15,-6 1-1-15,-1-3 1 0,0 1 0 16,0-6 0-16,6-3-1 16,-1-3 1-16,7-2 0 15,2-4 0-15,4-3 0 0,4-2 0 16,5-1 0-16,1-1 0 15,3-4 0-15,-3 0 0 16,3-6 0-16,5-3 0 16,-8-6 1-16,3-4 0 0,-6-8 0 15,3-4-1-15,-10-8 0 16,-2 0 0-16,-9-5 0 16,-6-1-1-16,-5 3 1 15,-12 0-2-15,-6 7 1 0,-12 9 0 16,-3 10 0-16,-6 5 0 15,-4 11-1-15,-2 8-1 16,2 7-1-16,3 4-2 0,6 3-4 16,7-5-4-16,13 2-4 15,8-8-4-15,12 2-8 16,11-9-15-16,19 4-22 16,6 1-16-16,11-2-5 0,12 0 2 15</inkml:trace>
        </inkml:traceGroup>
        <inkml:traceGroup>
          <inkml:annotationXML>
            <emma:emma xmlns:emma="http://www.w3.org/2003/04/emma" version="1.0">
              <emma:interpretation id="{16EBAB5D-D2B1-4536-BCA3-D5425CA88366}" emma:medium="tactile" emma:mode="ink">
                <msink:context xmlns:msink="http://schemas.microsoft.com/ink/2010/main" type="inkWord" rotatedBoundingBox="10790,13981 10836,11993 11957,12018 11911,14006"/>
              </emma:interpretation>
              <emma:one-of disjunction-type="recognition" id="oneOf6">
                <emma:interpretation id="interp26" emma:lang="en-IN" emma:confidence="0">
                  <emma:literal>of</emma:literal>
                </emma:interpretation>
                <emma:interpretation id="interp27" emma:lang="en-IN" emma:confidence="0">
                  <emma:literal>B</emma:literal>
                </emma:interpretation>
                <emma:interpretation id="interp28" emma:lang="en-IN" emma:confidence="0">
                  <emma:literal>ot</emma:literal>
                </emma:interpretation>
                <emma:interpretation id="interp29" emma:lang="en-IN" emma:confidence="0">
                  <emma:literal>J</emma:literal>
                </emma:interpretation>
                <emma:interpretation id="interp30" emma:lang="en-IN" emma:confidence="0">
                  <emma:literal>rf</emma:literal>
                </emma:interpretation>
              </emma:one-of>
            </emma:emma>
          </inkml:annotationXML>
          <inkml:trace contextRef="#ctx0" brushRef="#br0" timeOffset="393215.8844">9558 10831 48 0,'75'0'84'0,"-13"5"0"16,-11 8-5-16,-16 2-2 0,-6 10-50 15,-17 14-13-15,-9 10-2 16,-7 9-3-16,-18 10-3 16,-4 2 0-16,-5 2 0 0,-3-3-1 15,6-8 0-15,4-11 0 16,7-12 0-16,13-12-1 15,6-13 0-15,17-11-1 0,4-6-2 16,2-13-1-16,-1-9 1 16,-2-9-1-16,-5-5-1 15,-10-5 1-15,-7-5 0 16,-7-3 0-16,-13-1 0 0,-1-2 1 16,-2-4-1-1,3 0 1-15,5-5-1 0,7-1 1 16,8-2-1-16,15 3 0 15,9 4 0-15,5 3 0 0,8 8 0 16,0 6 1-16,7 9 0 16,-1 7 0-16,4 11 1 15,0 6 0-15,-1 3 0 16,2 8 1-16,-1 0-1 0,-1 12 0 16,-5 5-1-16,-3 11 0 15,-9 14-1-15,-2 9 1 16,-12 15-1-16,-11 16 0 15,-4 12 0-15,-4 15 0 0,-11 7 1 16,-4 9-1-16,-4 1 1 16,-6 6-1-16,-2 0 1 15,0-6 1-15,2-2-2 0,-6-9 0 16,4-9 0-16,-7-9 0 16,8-15 0-16,1-13 0 15,4-16-2-15,5-12 1 16,2-15-1-16,9-13 0 15,9-13-1-15,0 0 0 0,0-24 0 16,1-8 0-16,3-7 1 16,0-13 0-16,-2-9 1 15,-2-4 0-15,-2-5 1 0,-7 3 1 16,-6 2 1-16,-6 7 1 16,-1 6 0-16,0 12 1 15,-1 7 0-15,5 9 0 16,1 4 0-16,12 4-4 0,5-1 0 15,10-1 0-15,16-2 0 16,14-3 0-16,11-1 0 16,12-2 0-16,8 1 0 15,8-3 0-15,2 2 0 0,-1 0 0 16,-1 5 0-16,-6 0 0 16,-9 4 0-16,-12 1 0 15,-6 3 0-15,-10 5 0 0,-12-3 0 16,-5 8-14-16,-19 3-65 15,0 0-8-15,9-12-3 16,-9-4-8-16,0 1-3 16</inkml:trace>
        </inkml:traceGroup>
        <inkml:traceGroup>
          <inkml:annotationXML>
            <emma:emma xmlns:emma="http://www.w3.org/2003/04/emma" version="1.0">
              <emma:interpretation id="{6D0DE70E-24B3-41DE-B9AB-F334044FEAB7}" emma:medium="tactile" emma:mode="ink">
                <msink:context xmlns:msink="http://schemas.microsoft.com/ink/2010/main" type="inkWord" rotatedBoundingBox="13266,11845 19082,11546 19146,12794 13330,13093"/>
              </emma:interpretation>
              <emma:one-of disjunction-type="recognition" id="oneOf7">
                <emma:interpretation id="interp31" emma:lang="en-IN" emma:confidence="0">
                  <emma:literal>customers</emma:literal>
                </emma:interpretation>
                <emma:interpretation id="interp32" emma:lang="en-IN" emma:confidence="0">
                  <emma:literal>customer</emma:literal>
                </emma:interpretation>
                <emma:interpretation id="interp33" emma:lang="en-IN" emma:confidence="0">
                  <emma:literal>customer'</emma:literal>
                </emma:interpretation>
                <emma:interpretation id="interp34" emma:lang="en-IN" emma:confidence="0">
                  <emma:literal>customs</emma:literal>
                </emma:interpretation>
                <emma:interpretation id="interp35" emma:lang="en-IN" emma:confidence="0">
                  <emma:literal>custome</emma:literal>
                </emma:interpretation>
              </emma:one-of>
            </emma:emma>
          </inkml:annotationXML>
          <inkml:trace contextRef="#ctx0" brushRef="#br0" timeOffset="396147.7747">12811 10763 24 0,'5'-14'74'0,"-3"-5"0"0,-5-1-2 16,-6 4-21-16,2-3-33 15,-5 3-2-15,2 1-4 0,10 15-3 16,-24-20-2 0,10 17 1-16,-5 3-2 0,-3 2 1 15,-5 11 0-15,-5 6-1 16,-9 11 0-16,-3 7-1 0,-7 8-1 15,-6 7 0-15,0 8-1 16,-6 4-1-16,6-1 1 16,1 2-1-16,9-4-1 15,4-5 1-15,11-4-1 16,9-9 0-16,11-9 0 0,9-8 1 16,9-12 0-16,17-8 0 15,10-4 0-15,13-9 0 16,11-10 1-16,9-10-1 0,5-4-1 15,5-8 0-15,6-8 0 16,-5-4 0-16,2-2-1 16,-3 2 1-16,-1-3-1 15,-8 6 0-15,-4 3 1 0,-6 8-2 16,-9 8 1-16,-9 8 0 16,-10 12 0-16,-7 9 0 15,-11 6 0-15,-11 16 1 0,-2 11 0 16,-11 8 0-16,-7 6 0 15,-6 2 0-15,-2 4 0 16,0-5-1-16,2-4 1 16,4-6-1-16,4-10 1 0,9-9 0 15,9-19 0-15,0 0 1 16,25 2-1-16,5-12 0 16,6-10 0-16,7-5 0 15,8-8-1-15,1-1 1 0,-2-3-1 16,2-1 0-16,-5 1 0 15,-5 5 0-15,-4 2 0 16,-5 6 0-16,-11 10 0 16,-4 6 0-16,-18 8 0 0,12 5 1 15,-12 14-1-15,-7 9 0 16,-9 4 1-16,0 1 0 16,-4 5 0-16,2-6 0 15,2-2 0-15,8-7 1 0,8-8-1 16,0-15 1-16,22 3-1 15,3-9 0-15,11-9 1 16,2-7-1-16,6-5 0 16,0-2 0-16,3-4 0 0,-4 0 0 15,-2-4-1-15,-5 3 1 16,-8 0 0-16,-5 2-1 16,-2 3 1-16,-9 4-1 0,0 4 1 15,-9 7-1-15,-2 3 0 16,-1 11-1-16,0 0 1 15,0 0 0-15,-6 9-1 16,0 7 1-16,6 5-1 0,0 5 1 16,3 4 0-16,6 4 0 15,5 2 0-15,0-1 0 16,4 3 0-16,-5-3 1 16,-2-2 0-16,-6-4 1 0,-3 1 0 15,-6-6 0-15,-10 0 1 16,-4-7 0-16,-5 1 0 15,-1-6 0-15,-3-3-1 16,5-1-1-16,1-5-2 0,7 1-3 16,2-4-5-16,12 0-6 15,0 0-11-15,0 0-39 16,21-7-21-16,3-3-4 16,8-5-6-16,4-11 1 0</inkml:trace>
          <inkml:trace contextRef="#ctx0" brushRef="#br0" timeOffset="396416.7216">14535 10236 53 0,'10'-30'86'0,"-9"7"-1"0,0 3-5 15,2 5-5-15,-2 3-55 16,-1 12-8-16,0 0-3 0,10 29-5 15,-12 6-1-15,2 18-2 16,-10 14 0-16,-5 13-1 16,-8 12 1-16,-4 5 0 15,-1 4-1-15,-5-2-4 0,0-5-3 16,5-8-9-16,4-10-30 16,-7-13-30-16,17-12-6 15,4-15-5-15,2-13-2 16</inkml:trace>
          <inkml:trace contextRef="#ctx0" brushRef="#br0" timeOffset="397422.4846">14105 10971 50 0,'-24'-19'91'16,"2"2"-3"-16,8 3-7 16,7 2-2-16,7-1-44 15,20 0-23-15,13-2-6 0,16 1-3 16,8 0-2-16,13 1 0 15,8 4-2-15,1-1 1 16,1 4-1-16,-6 5 0 16,-7 1 1-16,-9 10-1 15,-13 5 0-15,-12 6 0 0,-12 8 2 16,-13 6-1-16,-8 6 1 16,-12-1 1-16,-4 3 0 0,-7-3 0 15,3-2 0-15,-3-6 1 16,9-7 0-16,5-7 1 15,9-18 0-15,9 7 0 16,9-9-1-16,8-11 0 16,5-4 0-16,2-7 0 0,-1-7-2 15,2-3 0-15,-5-5 0 16,-6 1-1-16,-8-4 1 16,-8 4 0-16,-7 2-1 0,-4 6 1 15,-17 3-1-15,-7 11 0 16,-5 4 0-16,-5 9 0 15,-3 3 0-15,3-1 0 16,3 8 0-16,11-1-1 0,7 0 1 16,17-6 0-16,0 0 0 15,27 5 0-15,10-5 0 16,13-2 0-16,9-4 1 0,6 3-1 16,9 0 0-16,3 5 0 15,-2 2 1-15,-2 8-1 16,-7 7 0-16,-8 4-1 15,-10 5 1-15,-8 4 0 0,-12 6 0 16,-13 1-1-16,-8 0 1 16,-7 2 0-16,-12-3 0 15,-4-4 1-15,-3-6-1 16,-1-6 1-16,-2-7 0 16,5-8 0-16,2-7 0 0,3-4 0 15,9-12 1-15,3-5-1 16,4-6-1-16,10-4 1 15,6-3-1-15,3-5 1 0,9 4-1 16,7-1 0-16,0 5 0 16,4 4 0-16,5 6-1 15,-3 6 1-15,-2 5 0 0,-4 10 0 16,-4 3-1-16,-8 14 1 16,-8 7-1-16,-9 5 1 15,-7 4-1-15,-4 6 1 16,-5-1 0-16,-6-3 0 0,0-5 1 15,0-4-1-15,1-7 1 16,3-8-1-16,8-11 1 16,0 0 0-16,0 0-1 15,4-19 1-15,11-1 0 0,3-6-1 16,4-5 1-16,9-4-1 16,1-1 0-16,7 3 1 15,-2-1-1-15,5 8 0 0,-1 6 0 16,-4 6 0-16,-3 7 1 15,-3 7-1-15,-5 15 0 16,-4 7 1-16,-6 7-1 16,-5 8 1-16,-5 1-1 0,0 3 0 15,-5 1-1-15,-1 0-4 16,0-7-6-16,0 2-13 16,-5-7-39-16,3-5-23 15,1-8-3-15,1-17-6 0,0 13-4 16</inkml:trace>
          <inkml:trace contextRef="#ctx0" brushRef="#br0" timeOffset="398325.8571">16297 11078 55 0,'11'-21'73'16,"1"10"1"-16,0 0-13 16,7 3-30-16,-2 1-6 0,5 1-4 15,0 5-7-15,3-6-3 16,1 3-2-16,5-4-3 15,8 1-1-15,1-3-2 16,2-3-2-16,3 1 0 0,-3-6-1 16,2-3 1-16,-9 0 2 15,1-2 1-15,-12-1 1 16,-7 0 1-16,-4 4 0 16,-6-1 0-16,-7 9 0 0,0 12 0 15,-14-11-3-15,-9 10 0 16,-7 10-1-16,-7 10 0 15,-8 7-1-15,-5 5 1 0,-1 7 0 16,2 1 0-16,3 3-1 16,6-3 1-16,13-3 0 15,8-3-1-15,17-9 0 16,7-9 1-16,18-7-1 16,13-8 1-16,7 0-1 0,8-13 1 15,4-5-1-15,2-5 0 16,1-3 0-16,-3-3 0 15,-1-3 0-15,-2-3-1 16,-5 1 1-16,-4-2-1 0,0 2 1 16,-3 1-1-16,-4 4 0 15,-5 8 0-15,-6 6-1 16,-6 8 1-16,-8 7 0 0,-7 9-1 16,-4 14 1-16,-9 6 0 15,-7 10 0-15,-5 0 0 16,-3 7 0-16,0-1 0 15,1-2 0-15,7-4 0 0,0-7 0 16,11-7 1-16,5-7-1 16,8-9 1-16,13-5 0 15,9-4-1-15,9-10 1 16,5-7 0-16,8-5-1 0,1-2 0 16,2-4 1-16,1-2-1 15,0-5 0-15,2 2 0 16,-5-3 1-16,1-2-1 0,-6-1-1 15,-1 1 1-15,-9 2 0 16,-9 5-1-16,-7 1 1 16,-16 6-1-16,-6 7 1 15,-17 5-1-15,-14 9 1 0,-6 3-1 16,-9 6 1-16,-4 12-1 16,-1 3 1-16,5 4 0 15,5 4 0-15,6 4-1 16,14 3 1-16,10-1 0 0,10 1 0 15,2 1 0-15,18 3 1 16,4-1-1-16,2-4 1 16,-1 1 1-16,-2-8 1 15,-10-1 1-15,-9-9 1 0,-6-5 0 16,-20-6 0-16,-8-4 0 16,-10-3-1-16,-6 0-2 15,0 0-4-15,-5 0-10 0,10-3-39 16,-2 6-35-16,2 7-2 15,2 5-6-15,5-1-7 16</inkml:trace>
        </inkml:traceGroup>
      </inkml:traceGroup>
    </inkml:traceGroup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25:22.19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675C0E0-032F-4891-9EE5-98244AE40B85}" emma:medium="tactile" emma:mode="ink">
          <msink:context xmlns:msink="http://schemas.microsoft.com/ink/2010/main" type="inkDrawing" rotatedBoundingBox="11379,7585 12412,7628 12393,8064 11360,8020" semanticType="callout" shapeName="Other">
            <msink:sourceLink direction="with" ref="{9687DA4D-97E8-4FD8-B907-245C1577EDAF}"/>
            <msink:sourceLink direction="with" ref="{01D185F1-81AF-4F9A-8881-90666F718949}"/>
          </msink:context>
        </emma:interpretation>
      </emma:emma>
    </inkml:annotationXML>
    <inkml:trace contextRef="#ctx0" brushRef="#br0">10123 6098 28 0,'-11'-13'76'0,"8"1"-1"16,3 12-2-16,0-22-2 15,0 8-56-15,0 14-6 16,11-19-1-16,-11 19-1 0,0 0-3 16,12-10-1-16,-12 10-2 15,0 0-1-15,0 0 1 16,4 10-1-16,-4 3 1 15,0 7 1-15,0-1 1 0,0 8 0 16,0 4 2-16,0 8-2 16,3 0 0-16,1 3-1 15,1-2 0-15,0-2 0 0,7-1 0 16,1-7 0-16,4-5 0 16,2-7 1-16,2-7 0 15,2-8 2-15,4-3-1 16,4-4 1-16,5-9-1 0,5-4 0 15,8-5 0-15,8-4-1 16,4-3-2-16,7-3 0 16,3 2 0-16,0 1-1 15,2 4-2-15,-2 3-4 0,-7 3-6 16,-8 6-16-16,-7 6-32 16,-16-2-18-16,-10 6-6 15,-23 3-7-15</inkml:trace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25:21.70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1D185F1-81AF-4F9A-8881-90666F718949}" emma:medium="tactile" emma:mode="ink">
          <msink:context xmlns:msink="http://schemas.microsoft.com/ink/2010/main" type="inkDrawing" rotatedBoundingBox="11660,7870 11940,6669 12060,6697 11781,7899" shapeName="Other">
            <msink:destinationLink direction="with" ref="{B675C0E0-032F-4891-9EE5-98244AE40B85}"/>
          </msink:context>
        </emma:interpretation>
      </emma:emma>
    </inkml:annotationXML>
    <inkml:trace contextRef="#ctx0" brushRef="#br0">10762 5247 47 0,'-20'-24'66'16,"4"-3"4"-16,8 3-34 0,-1 2-6 16,3 6 0-16,1 2-5 15,2 1-4-15,3 13-6 16,-4-11-3-16,4 11-3 16,0 0-1-16,-12 20-3 0,5 5-1 15,-1 11-1-15,-5 13 2 16,-3 15-1-16,-3 7 1 15,-5 15-1-15,1 6-1 16,-2 7 0-16,3 1 0 0,2-4-2 16,3-4 1-16,6-10-1 15,1-4-2-15,6-14-2 16,2-11-2-16,-1-11-5 0,2-13-9 16,-1-10-33-16,2-5-24 15,0-14-5-15,0 0-4 16,0 0 5-16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1:38:15.91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38 2157 60 0,'-15'0'73'16,"15"0"0"-16,-17-15-4 15,26 5-45-15,-9 10-9 0,-9-12-2 16,9 12-5-16,-6-13-1 15,6 13-2-15,0 0-2 16,0 0 0-16,10-4-1 16,-10 4 0-16,23 0-1 0,-9 4 0 15,2 6 0-15,5 0 0 16,-1 8 0-16,1-3 2 16,-2 7-1-16,2-2 2 15,-2 6-1-15,1-3 1 0,3 1 1 16,1-1-1-16,0-4 0 15,4-3 1-15,6-5 1 16,-2-7 0-16,8-4 0 0,5-4 0 16,6-13 1-16,5-9 0 15,11-9 0-15,7-12 0 16,13-9-1-16,11-15 0 16,17-14 0-16,11-11 0 0,15-14-1 15,13-7-2-15,18-10 1 16,5-6-2-16,9-3 0 15,6 1-1-15,2 4 0 0,1 8 0 16,-6 7-1-16,-10 11 2 16,-7 6-2-16,-7 11 1 15,-8 10 0-15,-12 7-1 16,-13 9 0-16,-8 6-1 16,-12 5 1-16,-11 7 0 0,-9 6-1 15,-15 8 1-15,-13 7-1 16,-13 7 0-16,-11 3-1 15,-10 7-2-15,-7 3-2 0,-10 3-5 16,-13 0-6-16,19 3-15 16,-16 10-36-16,-3-13-15 15,0 23-5-15,-6-12-5 16,-6 3 6-16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2:42:58.47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1C2DA7F-5DC8-4CBB-975F-AD14282D3A39}" emma:medium="tactile" emma:mode="ink">
          <msink:context xmlns:msink="http://schemas.microsoft.com/ink/2010/main" type="writingRegion" rotatedBoundingBox="-379,804 15528,-301 16753,17298 844,18404"/>
        </emma:interpretation>
      </emma:emma>
    </inkml:annotationXML>
    <inkml:traceGroup>
      <inkml:annotationXML>
        <emma:emma xmlns:emma="http://www.w3.org/2003/04/emma" version="1.0">
          <emma:interpretation id="{9A889EA2-3EF1-4BE6-8E37-FD7D7A9966D7}" emma:medium="tactile" emma:mode="ink">
            <msink:context xmlns:msink="http://schemas.microsoft.com/ink/2010/main" type="paragraph" rotatedBoundingBox="528,747 8323,64 8437,1360 641,20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D6519E9-212F-46DA-9653-5C9E2CD7D132}" emma:medium="tactile" emma:mode="ink">
              <msink:context xmlns:msink="http://schemas.microsoft.com/ink/2010/main" type="line" rotatedBoundingBox="528,747 8323,64 8437,1360 641,2043"/>
            </emma:interpretation>
          </emma:emma>
        </inkml:annotationXML>
        <inkml:traceGroup>
          <inkml:annotationXML>
            <emma:emma xmlns:emma="http://www.w3.org/2003/04/emma" version="1.0">
              <emma:interpretation id="{CE68CCD5-DFF9-4911-AC53-0F4BE8DEF5ED}" emma:medium="tactile" emma:mode="ink">
                <msink:context xmlns:msink="http://schemas.microsoft.com/ink/2010/main" type="inkWord" rotatedBoundingBox="528,747 4885,366 4998,1661 641,2043"/>
              </emma:interpretation>
              <emma:one-of disjunction-type="recognition" id="oneOf0">
                <emma:interpretation id="interp0" emma:lang="en-IN" emma:confidence="0">
                  <emma:literal>"Low</emma:literal>
                </emma:interpretation>
                <emma:interpretation id="interp1" emma:lang="en-IN" emma:confidence="0">
                  <emma:literal>trow</emma:literal>
                </emma:interpretation>
                <emma:interpretation id="interp2" emma:lang="en-IN" emma:confidence="0">
                  <emma:literal>tow</emma:literal>
                </emma:interpretation>
                <emma:interpretation id="interp3" emma:lang="en-IN" emma:confidence="0">
                  <emma:literal>"-Low</emma:literal>
                </emma:interpretation>
                <emma:interpretation id="interp4" emma:lang="en-IN" emma:confidence="0">
                  <emma:literal>thw</emma:literal>
                </emma:interpretation>
              </emma:one-of>
            </emma:emma>
          </inkml:annotationXML>
          <inkml:trace contextRef="#ctx0" brushRef="#br0">-455-249 40 0,'-11'-23'79'16,"-9"-1"-2"-16,-1 3-4 15,-6-11-4-15,0 9-64 0,7 3-3 16,0 1-1-16,2 1 3 15,1 1 2-15,0 6 1 16,0 0 2-16,3 5 0 16,2 6 1-16,-3 7-1 0,7 16 0 15,-3 20-1-15,-1 11-4 16,-3 19-1-16,-1 16-2 16,-1 16 0-16,-2 5-2 15,3 10-9-15,-4-1-24 0,1 1-43 16,16-3-5-16,2-11-7 15,1-9-2-15</inkml:trace>
          <inkml:trace contextRef="#ctx0" brushRef="#br0" timeOffset="-91534.5644">28 98 42 0,'2'15'79'0,"-2"-15"-1"0,0 0-4 15,0 0-3-15,0 0-65 16,0 0-4-16,0 0 0 16,-8 0-1-16,8 0 0 15,-12 0-1-15,12 0-1 0,-10 0 0 16,10 0-1-16,0 0 1 16,0 0 0-16,0 0 1 15,0 0 0-15,0 0 1 16,0 0 2-16,12-11 1 0,-12 11 1 15,25-17 3-15,-25 17 0 16,22-21 2-16,-22 21-1 16,14-16 0-16,-14 16-1 0,0 0-1 15,0 0-1-15,-9 2-1 16,9-2-2-16,-20 18-1 16,20-18-2-16,-18 21 0 15,18-21 1-15,-4 12-1 16,4-12 1-16,19-3 0 0,-1-8 0 15,2-3 0-15,-2-1 1 16,3-1-1-16,-5 1 1 16,-8 3-1-16,-8 12 0 15,0-15-1-15,0 15-1 0,-15-4-6 16,15 4-17-16,-16 12-50 16,16-12-9-16,-15 4-4 15,15-4-7-15</inkml:trace>
          <inkml:trace contextRef="#ctx0" brushRef="#br0" timeOffset="-90133.982">1598-635 49 0,'-22'13'78'0,"2"10"-1"16,-4 6-6-16,0 10-2 15,1 13-64-15,-2 10-4 0,1 17 0 16,-7 10 0-16,-1 7 0 16,-7 9 0-16,-6 1-1 15,-6 0 1-15,-3-4 0 0,-5-6-1 16,-2-10 1-16,-1-13 0 15,3-9 1-15,6-15-1 16,6-13 3-16,5-13-3 16,9-13 3-16,10-10-2 0,8-7 0 15,9-11-1-15,0-10-2 16,6-4-1-16,0-1-1 16,8 2-1-16,-1 1 0 15,1 8 1-15,0 7 0 0,-8 15 2 16,15-6 0-16,-15 6 2 15,21 12-1-15,-3 2 1 16,3 1 0-16,3 0 1 0,6-2-1 16,6-2 0-16,3-6 0 15,5-5 0-15,10-5-1 16,2-9 0-16,3-5-1 16,5-5 0-16,3-4-1 0,1-3 1 15,-5-2 1-15,0-1 1 16,2-4 3-16,-12 5 1 15,-1 2 3-15,-9 3 2 0,0 5-2 16,-13 5 2-16,-1 7-2 16,-12 8-1-16,-4 5-1 15,-6 12-2-15,-5 7 0 16,-2 6-1-16,-3 3 0 0,-1 0-3 16,-2 2 1-16,5-4-1 15,1-4 0-15,11-7 0 16,10-9 0-16,9-8 0 15,10-1 1-15,7-13-1 16,3-7-1-16,3-5 1 0,0-4 0 16,-8-2 0-16,-2-4 0 15,-12 1 1-15,-10-1-1 16,-6-3 1-16,-14 4 0 0,-2-1 0 16,-15 6-1-16,-3 0 0 15,-8 7-1-15,-1 8 1 16,-5 9-1-16,-5 6 0 0,6 4 0 15,0 7 0-15,2 1 1 16,12 3 0-16,7-3-2 16,11-12 2-16,5 7-1 15,19-7 0-15,14-12 0 0,3-6 1 16,9 1 0-16,5-3-1 16,-4 3 1-16,-3 4-1 15,-2 9 1-15,-9 4 1 16,-6 7-1-16,-9 11 1 0,-8 6 0 15,-2 4 0-15,-6 4 0 16,-2-3-1-16,0 2 0 16,-3-5-1-16,5-3-1 15,-1-7 0-15,-5-16-1 16,25 13 0-16,-3-13 0 0,5-10 1 16,5-7 0-16,1-4 2 15,1 2 0-15,2-4 2 16,-6 6 1-16,-1 2-1 15,-3 5 1-15,-4 4 0 0,-4 6-1 16,-1 0 0-16,-3 3 1 16,0 5-3-16,0 1 0 0,2 2 0 15,3 0 0-15,2-5 0 16,5 2 0-16,4-1 0 16,5-5 0-16,3-2-2 15,3-2 2-15,6-4 2 16,0-5-2-16,0-3 0 0,-1-1 1 15,-5-4 0-15,-4 0 1 16,-9-2 2-16,-7 0-1 16,-7-6 0-16,-14 0 1 15,-2-1-1-15,-18-2-1 0,-7 3 0 16,-10-2-2-16,-1 7-2 16,-5-4-3-16,6 9-10 15,2-1-21-15,3-1-45 0,24 2-4 16,10-4-6-16,21 1-3 15</inkml:trace>
        </inkml:traceGroup>
        <inkml:traceGroup>
          <inkml:annotationXML>
            <emma:emma xmlns:emma="http://www.w3.org/2003/04/emma" version="1.0">
              <emma:interpretation id="{3FA84D12-EA0A-457C-BC12-87BE69D9B150}" emma:medium="tactile" emma:mode="ink">
                <msink:context xmlns:msink="http://schemas.microsoft.com/ink/2010/main" type="inkWord" rotatedBoundingBox="5874,576 8349,359 8415,1108 5939,1325"/>
              </emma:interpretation>
              <emma:one-of disjunction-type="recognition" id="oneOf1">
                <emma:interpretation id="interp5" emma:lang="en-IN" emma:confidence="0">
                  <emma:literal>cost</emma:literal>
                </emma:interpretation>
                <emma:interpretation id="interp6" emma:lang="en-IN" emma:confidence="0">
                  <emma:literal>Cost</emma:literal>
                </emma:interpretation>
                <emma:interpretation id="interp7" emma:lang="en-IN" emma:confidence="0">
                  <emma:literal>lost</emma:literal>
                </emma:interpretation>
                <emma:interpretation id="interp8" emma:lang="en-IN" emma:confidence="0">
                  <emma:literal>Cast</emma:literal>
                </emma:interpretation>
                <emma:interpretation id="interp9" emma:lang="en-IN" emma:confidence="0">
                  <emma:literal>cast</emma:literal>
                </emma:interpretation>
              </emma:one-of>
            </emma:emma>
          </inkml:annotationXML>
          <inkml:trace contextRef="#ctx0" brushRef="#br0" timeOffset="-89103.1513">5252-695 53 0,'-23'0'85'0,"-15"4"-1"16,-1 4-5-16,-9 1-5 15,-8 6-55-15,2 9-9 16,-2 9-3-16,-3 7-3 0,-6 9-2 15,5 9-2-15,-8 5 1 16,5 8-2-16,8 1 1 16,4-8 0-16,8-2 0 0,17-10 0 15,9-9 0-15,17-13 0 16,12-9 0-16,16-14 0 16,10-7 0-16,10-5 1 15,10-8-2-15,1-11 0 0,4 1 1 16,2-5-1-16,-3-2 0 15,-3 0 0-15,-7 1 2 16,-5 0-1-16,-4 3 2 0,-13 4 2 16,-2 5-1-16,-12 2 1 15,-3 5 1-15,-13 10-1 16,0 0-1-16,-4 17 0 16,-8 6-1-16,-11 11 0 0,-1-1-1 15,-1 5-1-15,-1-1 0 16,6-3-1-16,3-3-1 15,10-7 0-15,7-9-1 16,10-9 2-16,11-6-2 0,15-2 1 16,3-9 1-16,7-7 1 15,3-3 1-15,6-7 0 16,-2 0 0-16,-4-2 2 16,1-4-3-16,-6 0 2 0,-2 1 0 15,-13 1 0-15,-3 1-1 16,-8 6 1-16,-10 1-1 15,-8 7 1-15,-2 1-2 16,-16 10 1-16,-9 3 0 0,-2 3-1 16,-10 8 1-16,2 4-1 15,-6 4 0-15,4-1 0 16,7 2 0-16,6-2-1 0,6-2 1 16,20-13-1-16,0 14 1 15,15-14-1-15,16-5 1 16,10-5 0-16,7-4 0 15,6-4 0-15,8 0 0 0,-2-4 0 16,4 0 0-16,-6 1 0 16,-2 1 0-16,-7-1 0 15,-5 4 0-15,-9 0 0 16,-6 4 2-16,-7 2-2 0,-5 2 1 16,-17 9-1-16,19-2 0 15,-19 2 1-15,7 6-1 16,-6 7 0-16,-1 2-1 15,1 3 1-15,1 5-1 0,-2 1 1 16,0 0 1-16,0 1-1 16,0 3 0-16,-6-2 1 15,-2 0-1-15,-7-1 0 16,-3 1 1-16,-4-2 0 0,-6 1-1 16,-1-4 1-16,-6-2-1 15,1-2-1-15,6-2-2 16,3-4-7-16,-2-3-15 15,9-12-40-15,18 4-17 0,0-18-6 16,6 0-6-16,15-7 5 16</inkml:trace>
          <inkml:trace contextRef="#ctx0" brushRef="#br0" timeOffset="-88791.1118">6273-656 47 0,'31'-31'85'0,"0"5"-3"15,-7 3-4-15,-1 3-5 16,35 5-50-16,-41 3-15 16,-4 3-2-16,2 0-2 15,-15 9-1-15,16-7-2 0,-16 7 0 16,2 13 1-16,-2 8-1 16,-10 11 2-16,2 8-1 15,-8 11 1-15,3 7 1 0,-9 7-1 16,3 2 1-16,-2-2 1 15,2-2-4-15,6-4 1 16,2-3 0-16,7-10-2 16,4-6-1-16,8-7-5 0,6-8-7 15,6-7-10-15,-3-9-22 16,9-9-32-16,8-12-10 16,4-10-4-16,-2-6 2 15</inkml:trace>
          <inkml:trace contextRef="#ctx0" brushRef="#br0" timeOffset="-88633.0541">6646-497 54 0,'-21'0'92'0,"-2"0"-7"16,3 1-7-16,9-1 0 16,11 0-49-16,9-16-33 15,26 3-36-15,20 1-34 0,3-5-8 16,14-2-3-16,1-4-4 15</inkml:trace>
        </inkml:traceGroup>
      </inkml:traceGroup>
    </inkml:traceGroup>
    <inkml:traceGroup>
      <inkml:annotationXML>
        <emma:emma xmlns:emma="http://www.w3.org/2003/04/emma" version="1.0">
          <emma:interpretation id="{7D5E2F45-8C09-4FBB-AEE2-9EBD91605BF9}" emma:medium="tactile" emma:mode="ink">
            <msink:context xmlns:msink="http://schemas.microsoft.com/ink/2010/main" type="paragraph" rotatedBoundingBox="801,2578 10617,1895 10704,3142 887,38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4BF0C2-5466-4A19-A525-D1768E6A421C}" emma:medium="tactile" emma:mode="ink">
              <msink:context xmlns:msink="http://schemas.microsoft.com/ink/2010/main" type="inkBullet" rotatedBoundingBox="810,2717 1907,2641 1952,3280 855,3356"/>
            </emma:interpretation>
            <emma:one-of disjunction-type="recognition" id="oneOf2">
              <emma:interpretation id="interp10" emma:lang="en-IN" emma:confidence="0">
                <emma:literal>2.</emma:literal>
              </emma:interpretation>
              <emma:interpretation id="interp11" emma:lang="en-IN" emma:confidence="0">
                <emma:literal>2,</emma:literal>
              </emma:interpretation>
              <emma:interpretation id="interp12" emma:lang="en-IN" emma:confidence="0">
                <emma:literal>2</emma:literal>
              </emma:interpretation>
              <emma:interpretation id="interp13" emma:lang="en-IN" emma:confidence="0">
                <emma:literal>I</emma:literal>
              </emma:interpretation>
              <emma:interpretation id="interp14" emma:lang="en-IN" emma:confidence="0">
                <emma:literal>W.</emma:literal>
              </emma:interpretation>
            </emma:one-of>
          </emma:emma>
        </inkml:annotationXML>
        <inkml:trace contextRef="#ctx0" brushRef="#br0" timeOffset="-87926.231">158 2045 3 0,'5'11'73'0,"-5"-11"2"0,12 20-2 16,-12-20-3-16,12 11-46 15,-12-11-14-15,14 11 0 16,-14-11 1-16,26 0 0 0,-8-3-1 16,6-12-2-16,3-6 0 15,1-1-2-15,2-4-1 16,-4-1-3-16,-3 2 0 15,-3 4 1-15,-9 2 0 0,-3 8 1 16,-8 11-1-16,0 0-1 16,-12-2 0-16,0 4-4 15,5 14-16-15,3 0-57 16,4-5-5-16,0-11-5 16,20 11-6-16</inkml:trace>
        <inkml:trace contextRef="#ctx0" brushRef="#br0" timeOffset="445.5435">-648 1695 16 0,'8'-32'81'15,"7"2"3"-15,1 0-4 16,1 1-3-16,1 7-50 0,-2 2-16 16,4 5-2-16,1 6-1 15,-2 9-3-15,-1 2-1 16,-8 18-2-16,-6 10-1 16,-4 11 1-16,-13 8 0 0,-11 10 0 15,-6 2 3-15,-5 2-1 16,5-6 1-16,0-8 0 15,11-6 0-15,13-12 0 16,12-9-1-16,25-12 0 0,12-9-5 16,19-1-3-16,2-1-5 15,12-3-23-15,2 2-47 16,-3 0-4-16,-1 4-6 16,-10-2-5-16</inkml:trace>
      </inkml:traceGroup>
      <inkml:traceGroup>
        <inkml:annotationXML>
          <emma:emma xmlns:emma="http://www.w3.org/2003/04/emma" version="1.0">
            <emma:interpretation id="{35831167-48BB-4D86-BC1C-C4BA6AAC472C}" emma:medium="tactile" emma:mode="ink">
              <msink:context xmlns:msink="http://schemas.microsoft.com/ink/2010/main" type="line" rotatedBoundingBox="2950,2429 10617,1895 10704,3142 3036,3675"/>
            </emma:interpretation>
          </emma:emma>
        </inkml:annotationXML>
        <inkml:traceGroup>
          <inkml:annotationXML>
            <emma:emma xmlns:emma="http://www.w3.org/2003/04/emma" version="1.0">
              <emma:interpretation id="{09D31B43-0B4D-4752-8C1A-B712D3D6CB6D}" emma:medium="tactile" emma:mode="ink">
                <msink:context xmlns:msink="http://schemas.microsoft.com/ink/2010/main" type="inkWord" rotatedBoundingBox="2950,2429 10617,1895 10704,3142 3036,3675"/>
              </emma:interpretation>
              <emma:one-of disjunction-type="recognition" id="oneOf3">
                <emma:interpretation id="interp15" emma:lang="en-IN" emma:confidence="0">
                  <emma:literal>Eantohave</emma:literal>
                </emma:interpretation>
                <emma:interpretation id="interp16" emma:lang="en-IN" emma:confidence="0">
                  <emma:literal>Ease to have</emma:literal>
                </emma:interpretation>
                <emma:interpretation id="interp17" emma:lang="en-IN" emma:confidence="0">
                  <emma:literal>Ease there</emma:literal>
                </emma:interpretation>
                <emma:interpretation id="interp18" emma:lang="en-IN" emma:confidence="0">
                  <emma:literal>Eantohare</emma:literal>
                </emma:interpretation>
                <emma:interpretation id="interp19" emma:lang="en-IN" emma:confidence="0">
                  <emma:literal>Eantohane</emma:literal>
                </emma:interpretation>
              </emma:one-of>
            </emma:emma>
          </inkml:annotationXML>
          <inkml:trace contextRef="#ctx0" brushRef="#br0" timeOffset="-84400.7941">5109 1426 7 0,'-13'10'91'0,"13"-10"0"0,0 0-6 16,9 1-4-16,22-5-1 15,18-9-76-15,4-2-2 16,22-6 0-16,11-5-3 16,15-1-3-16,6-4-5 0,6-2-8 15,-3-8-6-15,2 5-5 16,-10-5-1-16,7 3-2 15,-15-1 2-15,1 4 3 0,-1-1 6 16,-11 4 11-16,0 10 13 16,-9-5 6-16,-3 11 5 15,-20-3 5-15,6 8 1 16,-23-2 1-16,-7 6-1 0,-9 3-4 16,-18 4-3-16,12 2-2 15,-12 11-4-15,-5 8-1 16,-4 8-4-16,-6 10 0 15,-4 11 0-15,-8 10-2 0,-2 8 1 16,-3 7-1-16,-7 5 0 16,-4 4 0-16,-4-1 0 15,0-3-1-15,-1-10 0 16,5-5 0-16,7-13 1 0,2-9-1 16,6-17 1-16,12-13-1 15,16-13 1-15,-12-8 0 16,12-14 1-16,13-8 0 15,1-4-1-15,6 0-1 0,3 1 1 16,1 6-1-16,-2 8 0 16,1 8 0-16,0 7-1 15,-4 7 0-15,2 9 0 0,-2 7 1 16,5 2-1-16,6-1-2 16,2-1 0-16,9-4-3 15,9-5-3-15,12-9-2 16,5-1-1-16,13-11 2 0,-3-5 0 15,4-6 3-15,1 0 5 16,-9-7 4-16,-9 5 5 16,-14-4 4-16,-9 3 1 15,-11-1 0-15,-8 0 1 0,-11 2-2 16,-8 3-3-16,-3 5-3 16,-2 1-3-16,2 15-1 15,-26-9-2-15,2 11 0 0,-7 11 0 16,-7 8-1-16,-5 6 1 15,4 1-1-15,-1 0-1 16,7 0-1-16,2-5-2 16,16-3 1-16,7-5-1 15,8-15-2-15,19 4 2 0,5-5 1 16,12-10 1-16,-4-7 7 16,3-2 2-16,-3-1 2 15,-5 2 2-15,-3-1 1 16,-6 3 0-16,-9 4-1 0,-9 13-1 15,7-14-3-15,-7 14-1 16,0 0-2-16,0 0-2 16,4 8-2-16,-4-8 1 0,1 21-2 15,2-8 0-15,2 0-1 16,-5-13-1-16,19 17 0 16,-4-16 0-16,6-1 0 15,5-1 1-15,6-9 1 0,-3-1 2 16,-1-4 2-16,1 0 2 15,-5 2 1-15,-3 2 1 16,-3 0 0-16,-9 5 0 16,-9 6 0-16,0 0-1 0,13-5-1 15,-13 5-2-15,7 7 0 16,0 5-1-16,0 3-1 16,-1 5 0-16,1-2 0 0,6 1 0 15,-2 0 1-15,5-4-1 16,4-6 1-16,3-5 1 15,3-4-1-15,3-6 2 16,7-7 0-16,-2-4 2 0,3-2-2 16,-2-1 0-16,4-2 0 15,-8 3 0-15,4-2-2 16,-4-1-4-16,-1 3-11 16,-3 4-31-16,-3-5-34 0,1 5-5 15,-5 1-5-15,1 8-4 16</inkml:trace>
          <inkml:trace contextRef="#ctx0" brushRef="#br0" timeOffset="-85906.0319">5541 1064 40 0,'20'-7'85'0,"-10"3"-4"0,-10 4-3 15,16 0-5-15,-16 0-43 16,-6 27-27-16,-10 9-3 16,-2 10 0-16,-9 10 2 0,-4 13-1 15,-11 4 0-15,-3 6-6 16,-1 1-9-16,1-4-13 16,6-8-18-16,8-8-23 15,5-10-12-15,14-13-5 0</inkml:trace>
          <inkml:trace contextRef="#ctx0" brushRef="#br0" timeOffset="-85593.8164">5474 1650 42 0,'30'-18'66'0,"-4"10"-16"16,-8 4-3-16,-2 8-4 0,-11 11-2 15,1 8-8-15,-6 6-10 16,-6 4-8-16,-2 5-3 15,-2-2-6-15,2-1-4 16,5-7-1-16,3-3-1 0,0-9 0 16,20-7 0-16,5-9 0 15,9-3 2-15,10-11-1 16,2-4 1-16,-1-2 0 16,1-3 1-16,-8 1 1 0,-10 0 0 15,-12 0 1-15,-11 2-1 16,-10 3 0-16,-11 2-3 15,-16-4-7-15,-2 4-27 16,0 0-42-16,-12-3-7 0,-3 2-3 16,0-5-5-16</inkml:trace>
          <inkml:trace contextRef="#ctx0" brushRef="#br0" timeOffset="-84020.9154">8541 1551 60 0,'29'-17'86'15,"3"-6"-7"-15,7-2-2 0,-5-4-5 16,9-2-69-16,-6 1-4 15,-1-1 0-15,-2 3-1 16,-6 3 0-16,-9-2 0 0,-4 3-2 16,-7 2 4-16,-7 4-2 15,-1 0 1-15,-9 5 0 16,-2 5 1-16,-9 8 1 16,-3 6 2-16,-7 12-2 0,0 9 4 15,-7 7 1-15,-1 11 3 16,1 1-1-16,1 2-1 15,4-6 0-15,9-4 0 0,7-5 0 16,13-6-1-16,6-8-1 16,21-10 0-16,15-8-3 15,8 0 2-15,9-6-3 16,9-7-2-16,4-2-5 0,-3-6-7 16,1 1-22-16,3 1-44 15,-19-1-5-15,-15 4-5 16,-9 0-4-16</inkml:trace>
          <inkml:trace contextRef="#ctx0" brushRef="#br0" timeOffset="-87114.7858">2603 1411 73 0,'-30'-32'87'15,"-7"-1"-4"-15,7 2-6 16,-4 3-1-16,-3 9-68 0,-2-1-7 15,-2 9-2-15,-2 9 0 16,-3 3 0-16,-7 15-1 16,-6 8 0-16,-2 13 0 15,-4 8 0-15,-2 9 1 0,1 1-1 16,10 3 1-16,3-2 0 16,14-4-1-16,15-7 0 15,13-10 1-15,15-9 0 16,19-7-1-16,14-7 1 0,10-6 0 15,4 1 0-15,1-3 1 16,1 0-1-16,-13 1 0 16,-3 0 0-16,-12 5 1 15,-9 1 0-15,-11 2 0 0,-5 0 1 16,-8 2 0-16,-15 3-1 16,-8 6 2-16,-6 2 0 15,-13 7 2-15,-6 5 1 16,-3 6-1-16,-4 3 1 0,0 6 0 15,8-1 2-15,8 2-3 16,11-5 0-16,10-3-2 16,14-5 0-16,11-7-1 0,6-10 0 15,17-5 0-15,12-13 0 16,9-6 1-16,14-6-1 16,4-12 1-16,8-5-2 15,3-5-1-15,2-1-3 0,0-6-4 16,1 5-15-16,-15 7-42 15,4-6-14-15,-2 3-7 16,-6 0-4-16</inkml:trace>
          <inkml:trace contextRef="#ctx0" brushRef="#br0" timeOffset="-86162.2711">3057 1770 6 0,'0'0'78'0,"-23"-9"0"15,1 9-1-15,-3 9-5 16,26 4-51-16,-29 9-11 16,-3 2-1-16,-10 9-3 0,3-1-1 15,1 3-2-15,0-1-1 16,9-6-2-16,4-3-2 15,9-7-1-15,13-7-1 16,2-11 1-16,29-5-4 0,1-11 3 16,5-10-2-16,5-1 5 15,1-1 3-15,-6-1 2 16,0 5 3-16,-11 5 4 0,-9 4 1 16,-15 15 0-16,15-11 0 15,-15 11-3-15,0 0-2 16,-3 17-1-16,-8-3-4 15,2 1-2-15,4 2 0 0,-3 2-3 16,-1-2 0-16,8-3-2 16,1-2 0-16,10-4 0 15,7-8 0-15,7 0 0 16,4-5-1-16,8-5 0 0,1-4 3 16,6-2 1-16,1-3 1 15,0-1 0-15,0-2 0 16,-2 0 2-16,-2 1 0 0,-2 1 1 15,-4 0 0-15,-3 1 1 16,-5 4 1-16,-5 1-2 16,-5 6 1-16,-1 3 0 15,-4 4-1-15,-11 1 0 0,17 2-1 16,-17-2-1-16,16 20-1 16,-13-5-2-16,0 2-1 15,-3 6-1-15,0-1-1 16,-10 4 0-16,-8 4 1 15,-7-2 2-15,-7 1 2 0,-4-6 4 16,1 2 1-16,-1-9 2 16,0 1 0-16,10-7 3 15,6-5-2-15,7-4-1 16,13-1-1-16,0 0-1 0,0 0 0 16,1-12-2-16,22 1-1 15,1-2 0-15,12-5-3 16,14-2-1-16,3-7 0 0,15-3-1 15,1-6 0-15,10 0-1 16,-2-5 0-16,7-2 0 16,-6 3 2-16,-4 1 1 15,-9 5-1-15,-10 1 2 0,-8 9 0 16,-10 5 1-16,-11 5 1 16,-8 8 0-16,-18 6 2 15,0 0-1-15,0 17-1 16,-8 3 1-16,-7 7-1 0,-4 4 1 15,-4 1-2-15,1 6 1 16,-2-4-1-16,3-1-1 16,9-5 1-16,7-3 0 15,5-9-2-15,17-3-3 0,9-11-10 16,14-2-27-16,16 0-31 16,-3-6-7-16,6-3-4 15,2-7-2-15</inkml:trace>
        </inkml:traceGroup>
      </inkml:traceGroup>
    </inkml:traceGroup>
    <inkml:traceGroup>
      <inkml:annotationXML>
        <emma:emma xmlns:emma="http://www.w3.org/2003/04/emma" version="1.0">
          <emma:interpretation id="{B6130702-D91C-4B7E-8407-805C35DA8D91}" emma:medium="tactile" emma:mode="ink">
            <msink:context xmlns:msink="http://schemas.microsoft.com/ink/2010/main" type="paragraph" rotatedBoundingBox="576,4864 6576,4328 6698,5699 698,62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388B20F-80DA-4132-A225-07E0A98863BD}" emma:medium="tactile" emma:mode="ink">
              <msink:context xmlns:msink="http://schemas.microsoft.com/ink/2010/main" type="line" rotatedBoundingBox="576,4864 6576,4328 6698,5699 698,6234"/>
            </emma:interpretation>
          </emma:emma>
        </inkml:annotationXML>
        <inkml:traceGroup>
          <inkml:annotationXML>
            <emma:emma xmlns:emma="http://www.w3.org/2003/04/emma" version="1.0">
              <emma:interpretation id="{C9A71410-1873-436B-8EC4-D332D08B02B0}" emma:medium="tactile" emma:mode="ink">
                <msink:context xmlns:msink="http://schemas.microsoft.com/ink/2010/main" type="inkWord" rotatedBoundingBox="576,4864 6576,4328 6698,5699 698,6234"/>
              </emma:interpretation>
              <emma:one-of disjunction-type="recognition" id="oneOf4">
                <emma:interpretation id="interp20" emma:lang="en-IN" emma:confidence="0">
                  <emma:literal>I-fast</emma:literal>
                </emma:interpretation>
                <emma:interpretation id="interp21" emma:lang="en-IN" emma:confidence="0">
                  <emma:literal>3. fast</emma:literal>
                </emma:interpretation>
                <emma:interpretation id="interp22" emma:lang="en-IN" emma:confidence="0">
                  <emma:literal>3 fast</emma:literal>
                </emma:interpretation>
                <emma:interpretation id="interp23" emma:lang="en-IN" emma:confidence="0">
                  <emma:literal>A-fast</emma:literal>
                </emma:interpretation>
                <emma:interpretation id="interp24" emma:lang="en-IN" emma:confidence="0">
                  <emma:literal>a-fast</emma:literal>
                </emma:interpretation>
              </emma:one-of>
            </emma:emma>
          </inkml:annotationXML>
          <inkml:trace contextRef="#ctx0" brushRef="#br0" timeOffset="-82704.6375">1334 4475 40 0,'25'-19'80'16,"9"-2"-2"-16,15 1-3 15,14-4-4-15,8 3-57 0,10-7-18 16,19 6-19-16,9 6-34 16,0-2-15-16,3 5-6 15,-3-1-4-15</inkml:trace>
          <inkml:trace contextRef="#ctx0" brushRef="#br0" timeOffset="-82914.5806">2394 3428 62 0,'35'-16'86'16,"-17"1"-1"-16,-9 1-7 0,-9 3-1 16,-13 8-67-16,-9 3-3 15,-5 1 0-15,-5 16-3 16,-11 5-2-16,-4 12-2 15,-1 13 1-15,-2 13-1 0,-2 14 0 16,-4 17 0-16,3 11 0 16,3 14 0-16,0 2-1 15,4 7-4-15,1-2-5 16,6 3-16-16,4-1-44 16,0-23-10-16,3-10-4 0,4-18-4 15</inkml:trace>
          <inkml:trace contextRef="#ctx0" brushRef="#br0" timeOffset="-82068.2947">2911 4176 4 0,'68'-17'72'0,"-9"-5"5"0,-11-2-9 15,-10-5-21-15,-9 7-13 16,-10-2-12-16,-10 7-9 16,-9 3-5-16,-12 9-3 15,-16 5-2-15,-12 11-2 0,-11 14 0 16,-7 6 0-16,-6 11-1 16,-3 1 1-16,-1 7 0 15,7-4 0-15,9 0 0 16,10-5 0-16,13-8-1 0,15-6 2 15,13-14-2-15,1-13 2 16,22 0-1-16,6-13 0 16,3-6 1-16,2-8-1 15,1 2 0-15,-1-2-1 0,-3 7 1 16,-4 3-1-16,-5 8-1 16,-5 6 0-16,-2 3 1 15,-3 9-1-15,0 7-1 0,-4 2 1 16,7 2 1-16,0-2-1 15,8-4 2-15,8-5-1 16,9-9 1-16,8-2 1 16,6-15-1-16,9-5 0 0,-2-7 1 15,5-6-2-15,-2-4 1 16,-3 0 0-16,-5-5 0 16,-3 4-1-16,-10 2-1 15,-9 4 0-15,-2 6 0 0,-8 8 0 16,-5 5 0-16,-18 15 0 15,17-8 0-15,-17 8 1 16,5 17 0-16,-3 2 1 0,4 3 0 16,6 5 0-16,1 0 0 15,4 4 0-15,7 0 0 16,-2-1-1-16,0 2 1 16,-2-2 0-16,-10 0 0 0,-6-1 0 15,-8 0 1-15,-16-3 2 16,-14-2 0-16,-11-2 1 15,-5-3-1-15,-4-4 1 16,-1-4-4-16,4-5-6 0,9-6-15 16,8-2-31-16,9-7-25 15,8-7-8-15,13-11-3 16,6-1 6-16</inkml:trace>
          <inkml:trace contextRef="#ctx0" brushRef="#br0" timeOffset="-81752.9057">4081 3602 16 0,'59'-46'73'0,"-9"2"5"15,2 5-1-15,-4 0-31 0,5 7-14 16,-12 2-5-16,-1 12-6 16,-6 4-6-16,-7 10-5 15,1 4-3-15,-15 18-2 16,-2 13-3-16,-11 14-1 15,-1 14-1-15,-14 11 0 0,-9 12 0 16,-7 10 1-16,-7 5-1 16,-3-1 0-16,3-3 1 15,2-9-1-15,7-9 1 0,7-13-1 16,15-13 1-16,7-14 0 16,7-14-4-16,15-16-5 15,11-4-11-15,5-6-33 0,4-15-25 16,3-8-5-16,3-10-6 15,-2-6 2-15</inkml:trace>
          <inkml:trace contextRef="#ctx0" brushRef="#br0" timeOffset="-81553.3582">4450 3828 10 0,'-24'11'91'0,"24"-11"2"15,0 0-7-15,20 2-5 16,19-8-1-16,32-7-72 16,-3-4-7-16,17 1-6 0,-5-1-9 15,7 2-21-15,3 4-44 16,-20-2-3-16,-17 3-7 16,-11 5-4-16</inkml:trace>
          <inkml:trace contextRef="#ctx0" brushRef="#br0" timeOffset="-83224.5074">622 4339 63 0,'-24'11'85'16,"-2"-4"-1"-16,6-4-6 16,4-3-2-16,0 0-61 15,16 0-13-15,-20 0 0 0,20 0-1 16,0 0 0-16,0 0-1 15,16-18 0-15,0 9-1 16,1-4-2-16,6-2 1 16,0-1-1-16,2-3 0 0,-2 2 1 15,-3 1 0-15,-4 5 2 16,-9-1 1-16,-7 12 3 16,0 0 1-16,-15-4 0 15,-9 7-1-15,-5 8 1 0,-2 2-3 16,-4-1-4-16,8 3-10 15,6-10-30-15,21-5-33 16,0 0-6-16,32-23-5 0,12-10-3 16</inkml:trace>
          <inkml:trace contextRef="#ctx0" brushRef="#br0" timeOffset="1136.1333">-897 3944 67 0,'30'0'86'0,"8"0"-2"16,8 1-5-16,-2-1-3 15,8 5-67-15,-5 8-1 0,0 7-1 16,-4 3-3-16,-12 3-2 16,-7 4-2-16,-9 1-1 15,-9 2 1-15,-6 0-1 0,0-3 0 16,-8-2 1-16,0-3-1 16,4-5 1-16,4-3 1 15,3-3 1-15,12-4 0 16,6-2 0-16,9 1 1 15,8 2 1-15,3 4-1 0,-1 2 1 16,1 6-1-16,-2 4-1 16,-4 4 0-16,-9 4 0 0,-9 3 0 15,-9-1 1-15,-8 0-1 16,-12 1 1-16,-13-5 1 16,-6-5-1-16,-7-5 1 15,-5-7-2-15,2-2-4 0,-8-14-11 16,16-2-41-16,-2-4-29 15,8 0-3-15,3-1-7 16,7 0-5-16</inkml:trace>
        </inkml:traceGroup>
      </inkml:traceGroup>
    </inkml:traceGroup>
    <inkml:traceGroup>
      <inkml:annotationXML>
        <emma:emma xmlns:emma="http://www.w3.org/2003/04/emma" version="1.0">
          <emma:interpretation id="{8C68DDB6-CDB4-4EFF-97DB-EA0A5F585B10}" emma:medium="tactile" emma:mode="ink">
            <msink:context xmlns:msink="http://schemas.microsoft.com/ink/2010/main" type="paragraph" rotatedBoundingBox="831,6697 8639,6399 8687,7652 879,79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39AD663-F344-4D1D-B436-C38A2E48A46A}" emma:medium="tactile" emma:mode="ink">
              <msink:context xmlns:msink="http://schemas.microsoft.com/ink/2010/main" type="inkBullet" rotatedBoundingBox="833,6733 1869,6693 1913,7838 876,7878"/>
            </emma:interpretation>
            <emma:one-of disjunction-type="recognition" id="oneOf5">
              <emma:interpretation id="interp25" emma:lang="en-IN" emma:confidence="0">
                <emma:literal>Y.</emma:literal>
              </emma:interpretation>
              <emma:interpretation id="interp26" emma:lang="en-IN" emma:confidence="0">
                <emma:literal>y.</emma:literal>
              </emma:interpretation>
              <emma:interpretation id="interp27" emma:lang="en-IN" emma:confidence="0">
                <emma:literal>Yo.</emma:literal>
              </emma:interpretation>
              <emma:interpretation id="interp28" emma:lang="en-IN" emma:confidence="0">
                <emma:literal>yo.</emma:literal>
              </emma:interpretation>
              <emma:interpretation id="interp29" emma:lang="en-IN" emma:confidence="0">
                <emma:literal>oy</emma:literal>
              </emma:interpretation>
            </emma:one-of>
          </emma:emma>
        </inkml:annotationXML>
        <inkml:trace contextRef="#ctx0" brushRef="#br0" timeOffset="-81122.6534">324 6173 70 0,'-13'28'88'15,"5"0"-5"-15,0-2-5 16,4-3 0-16,4-3-67 0,0-5-5 16,0-15 0-16,16 10-1 15,2-12 0-15,2-11-3 16,-1-8-4-16,-3-5-2 16,-2 0-5-16,-10 0-3 0,-4 5-3 15,-8 3-14-15,-11-3-45 16,4 17-8-16,4 0-3 15,11 4 1-15</inkml:trace>
        <inkml:trace contextRef="#ctx0" brushRef="#br0" timeOffset="1611.6938">-561 5545 0 0,'-12'-4'89'16,"-3"-3"2"-16,5 6-6 15,-3 1-5-15,13 0-1 16,-21 20-73-16,14 7-3 16,6 8-1-16,-2 8 1 15,-1 6-3-15,-1 6 0 0,5 3-2 16,0-6-1-16,4-5 1 16,7-11-1-16,10-9 0 0,11-10 0 15,4-11 1-15,9-6 0 16,-1-8 3-16,3-7 1 15,-6-5 2-15,-2-1 1 16,-8 2 1-16,-8 4 1 0,-6 1 0 16,-6 8 0-16,-11 6 0 15,4 14-2-15,-4 13-1 16,-12 13-2-16,1 13-3 16,-10 12-4-16,2 22-8 0,-6 0-19 15,-5 11-49-15,6 6-4 16,0 1-7-16,4 1-4 15</inkml:trace>
      </inkml:traceGroup>
      <inkml:traceGroup>
        <inkml:annotationXML>
          <emma:emma xmlns:emma="http://www.w3.org/2003/04/emma" version="1.0">
            <emma:interpretation id="{7F8D4C53-23E7-41C1-9C9A-4B4869D26BA7}" emma:medium="tactile" emma:mode="ink">
              <msink:context xmlns:msink="http://schemas.microsoft.com/ink/2010/main" type="line" rotatedBoundingBox="2562,6631 8639,6399 8687,7652 2610,7884"/>
            </emma:interpretation>
          </emma:emma>
        </inkml:annotationXML>
        <inkml:traceGroup>
          <inkml:annotationXML>
            <emma:emma xmlns:emma="http://www.w3.org/2003/04/emma" version="1.0">
              <emma:interpretation id="{1D515EDD-FDD2-4EFF-BC7D-11B74B90AE2F}" emma:medium="tactile" emma:mode="ink">
                <msink:context xmlns:msink="http://schemas.microsoft.com/ink/2010/main" type="inkWord" rotatedBoundingBox="2562,6631 8639,6399 8687,7652 2610,7884"/>
              </emma:interpretation>
              <emma:one-of disjunction-type="recognition" id="oneOf6">
                <emma:interpretation id="interp30" emma:lang="en-IN" emma:confidence="0">
                  <emma:literal>Recomm.</emma:literal>
                </emma:interpretation>
                <emma:interpretation id="interp31" emma:lang="en-IN" emma:confidence="0">
                  <emma:literal>Re comm.</emma:literal>
                </emma:interpretation>
                <emma:interpretation id="interp32" emma:lang="en-IN" emma:confidence="0">
                  <emma:literal>Re umm</emma:literal>
                </emma:interpretation>
                <emma:interpretation id="interp33" emma:lang="en-IN" emma:confidence="0">
                  <emma:literal>Reamm.</emma:literal>
                </emma:interpretation>
                <emma:interpretation id="interp34" emma:lang="en-IN" emma:confidence="0">
                  <emma:literal>Recomm</emma:literal>
                </emma:interpretation>
              </emma:one-of>
            </emma:emma>
          </inkml:annotationXML>
          <inkml:trace contextRef="#ctx0" brushRef="#br0" timeOffset="-80542.3842">1371 6139 24 0,'-5'65'90'0,"-14"6"-1"16,-5 3-6-16,-2 1-4 15,-7-96-17-15,1 86-57 0,2 1-2 16,7-8 0-16,3-11-2 16,0-17-4-16,8-13-1 15,12-17-2-15,-15-14-1 16,15-17 0-16,0-17 0 0,6-9 0 15,3-14 4-15,2-6 2 16,5-9 3-16,0-8 2 16,7-5 1-16,8-3-1 15,5-1 1-15,8 3-2 0,10 6-1 16,6 8-2-16,7 11-1 16,4 15 0-16,-2 17 0 15,0 15 0-15,-6 17 0 0,-1 11 0 16,-10 12-1-16,-6 15 0 15,-7 13-2-15,-14 6 0 16,-13 10 0-16,-12 4 1 16,-6 5-1-16,-18-3 3 15,-14 1 1-15,-2-8 2 0,-13-5 1 16,3-10 1-16,-1-8 0 16,5-6 0-16,6-8-1 15,6-5-1-15,9-2-1 0,3 0 0 16,10 1 0-16,3 7 1 15,8 5 0-15,1 4 0 16,12 5 1-16,4 9-1 16,9 0 0-16,7 1-1 0,3-3-4 15,7-6-6-15,6-5-20 16,11-4-47-16,-5-12-4 16,-3-6-7-16,-3-7-3 0</inkml:trace>
          <inkml:trace contextRef="#ctx0" brushRef="#br0" timeOffset="-80173.8121">2181 6197 85 0,'0'0'88'0,"-11"15"-3"0,11-15-5 15,14-24-5-15,13 7-66 16,15-2-4-16,11-7 0 15,7-5-3-15,-1-5-1 16,1-2-2-16,-7 0-1 0,-9 2 0 16,-6 6 1-16,-18 4-2 15,-8 8 2-15,-11 6 0 16,-1 12 2-16,-16 0 0 0,-3 8 0 16,-8 14 0-16,-6 6 0 15,-2 11 0-15,-5 4 1 16,-2 4 0-16,3 2 0 15,3-1 0-15,5-3 0 0,10-4 0 16,7-7 1-16,14-6-1 16,15-12 0-16,13-8-1 15,15-8-5-15,16-2-19 0,15-7-55 16,1-12-2-16,-1-1-9 16,-2-6-3-16</inkml:trace>
          <inkml:trace contextRef="#ctx0" brushRef="#br0" timeOffset="-79033.8821">3499 5863 81 0,'0'0'88'0,"12"-14"-4"15,-12 14-6-15,-11 2-2 16,-42 16-65-16,23 2-8 0,-3 12-2 15,-7 6-2-15,-6 6 1 16,-4 7 0-16,1-2 0 16,1 4 1-16,7-5-2 0,8-4 1 15,14-10 1-15,14-6 0 16,10-13 0-16,19-8-1 16,19-7-2-16,12-14-8 15,13-6-12-15,6-7-18 16,7-3-10-16,-5-4-2 0,2-3 3 15,-8-8 8-15,-7 4 11 16,-13 1 17-16,-5 1 21 16,-8 4 22-16,-6 5 15 0,-8 3 2 15,-10 8-4-15,3 14-7 16,-16 5-10-16,0 0-5 16,0 23-3-16,-5 5-6 15,-15 2-1-15,-3 8-3 0,-1 4-2 16,-3-1-2-16,6-2-1 15,2-7-1-15,12-5 1 16,6-9-1-16,8-11-1 0,15-7 0 16,11-9 0-16,5-7-1 15,8-7 1-15,1-4-1 16,-1-1 0-16,-1-1 1 0,-10 1-1 16,-1 0 0-1,-14 1 0-15,-7 2-1 0,-5 5-1 16,-8 0 0-16,-11 7 1 15,-6 4 0-15,-4 3-2 16,-2 4 2-16,3 2-1 0,2 0 0 16,5-2 2-16,13 2-1 15,0 0 1-15,16-17-1 16,8 8 0-16,5-2 1 0,12 2 1 16,2 4-1-16,0 5 0 15,3 3 1-15,0 8-1 16,-6 3 1-16,0 9 0 15,-9 1-1-15,-5 5 0 0,-6 2 0 16,-8 1 0-16,-5 1 0 16,-7 0 0-16,0-4 1 15,-7-5-1-15,0-5 1 16,1-7 0-16,6-12 0 0,0 0 0 16,-8-12 1-16,8-12-2 15,4-5 1-15,1-2-1 16,0-6 0-16,7-1 0 0,-1 0-1 15,8 4 1-15,-2 2 0 16,2 8 0-16,8 4 0 16,4 7 0-16,1 6 0 15,7 7 2-15,0 2-1 0,-3 11 1 16,4 6 1-16,-9 3-1 16,-4 8 0-16,-7-1-1 15,-5 6 0-15,-10-2 0 16,-5 1 0-16,-5-6 0 0,-7-3 2 15,2-7-1-15,-5-7 0 16,15-11 1-16,-14 0 0 16,8-9-1-16,6-11 0 15,11-5-1-15,2-5 0 0,9-7-1 16,3-2 0-16,12-4 0 16,-1 3-1-16,9 0 0 15,0 6 1-15,2 6-1 16,-5 7 0-16,3 8 0 0,-8 8 1 15,-1 5 0-15,-3 12 0 16,-7 7 0-16,-4 7 0 16,-7 3 1-16,-6 4-1 0,-2 1-1 15,-7 0-3-15,0-1-8 16,-10-4-18-16,-8-5-52 16,12-5-1-16,1-7-7 15,5-12-5-15</inkml:trace>
          <inkml:trace contextRef="#ctx0" brushRef="#br0" timeOffset="-78404.1331">5517 5779 64 0,'23'-23'89'16,"1"5"-2"-16,1 4-7 15,5 6 0-15,-3 8-59 0,6 0-12 16,2 8-3-16,0 9-2 15,-7 11-1-15,-4 4-1 16,-4 6 0-16,-13 2-1 0,-5 6-1 16,-4 0 0-16,-10-3 0 15,-4-6 0-15,-3-6 0 16,2-7 1-16,2-9-1 16,-1-6 0-16,7-9 2 0,9 0-1 15,-14-23 0-15,14-4 0 16,2-3-1-16,2-8 0 15,6-3 1-15,0-4-2 16,7 1 1-16,5 2-1 0,2 6 0 16,1 3 0-16,3 9 1 15,7 7 0-15,-3 10-1 16,1 7 1-16,1 6 0 0,-7 12 1 16,-1 4 0-1,-5 7 0-15,-5 3 0 0,-8 1 0 16,-5 2 0-16,-4-2 0 15,1-5 0-15,-2-4 2 16,-2-8-1-16,-1-3 1 0,5-13-1 16,0 0 1-16,0-13-1 15,7-8 0-15,5-4-1 16,6-9-1-16,5-3-1 16,3-5 1-16,7 3-1 0,1-2 0 15,6 4 0-15,3 3 1 16,4 8-1-16,4 6 1 15,2 9 0-15,-3 10 0 0,-2 5 1 16,-2 13 0-16,-13 8 0 16,-4 8 0-16,-16 0 0 15,-8 6 1-15,-5-5-2 16,-8-2-3-16,-1 2-13 0,-5-8-64 16,6-12-4-16,8-14-5 15,0 0-5-15,0 0-4 16</inkml:trace>
          <inkml:trace contextRef="#ctx0" brushRef="#br0" timeOffset="-78261.7852">7070 5645 45 0,'24'-3'102'16,"-9"3"-5"-16,2 1-9 16,-8 8-7-16,-3 9-52 15,-6-18-114-15,19 10-3 0,-19-10-8 16,0 0-4-16</inkml:trace>
        </inkml:traceGroup>
      </inkml:traceGroup>
    </inkml:traceGroup>
    <inkml:traceGroup>
      <inkml:annotationXML>
        <emma:emma xmlns:emma="http://www.w3.org/2003/04/emma" version="1.0">
          <emma:interpretation id="{11044BF8-36D4-4ABA-B098-BE49D8E213EF}" emma:medium="tactile" emma:mode="ink">
            <msink:context xmlns:msink="http://schemas.microsoft.com/ink/2010/main" type="paragraph" rotatedBoundingBox="1010,8729 16009,7222 16217,9288 1218,107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9A0440-FAD2-4497-AD9C-041D306808D8}" emma:medium="tactile" emma:mode="ink">
              <msink:context xmlns:msink="http://schemas.microsoft.com/ink/2010/main" type="line" rotatedBoundingBox="1010,8729 16009,7222 16217,9288 1218,10795"/>
            </emma:interpretation>
          </emma:emma>
        </inkml:annotationXML>
        <inkml:traceGroup>
          <inkml:annotationXML>
            <emma:emma xmlns:emma="http://www.w3.org/2003/04/emma" version="1.0">
              <emma:interpretation id="{9B3898DB-69BA-4434-BC05-1778A1EC43E6}" emma:medium="tactile" emma:mode="ink">
                <msink:context xmlns:msink="http://schemas.microsoft.com/ink/2010/main" type="inkWord" rotatedBoundingBox="1058,8808 2432,8725 2503,9905 1129,9988"/>
              </emma:interpretation>
              <emma:one-of disjunction-type="recognition" id="oneOf7">
                <emma:interpretation id="interp35" emma:lang="en-IN" emma:confidence="0">
                  <emma:literal>5.</emma:literal>
                </emma:interpretation>
                <emma:interpretation id="interp36" emma:lang="en-IN" emma:confidence="0">
                  <emma:literal>50.</emma:literal>
                </emma:interpretation>
                <emma:interpretation id="interp37" emma:lang="en-IN" emma:confidence="0">
                  <emma:literal>50</emma:literal>
                </emma:interpretation>
                <emma:interpretation id="interp38" emma:lang="en-IN" emma:confidence="0">
                  <emma:literal>5%</emma:literal>
                </emma:interpretation>
                <emma:interpretation id="interp39" emma:lang="en-IN" emma:confidence="0">
                  <emma:literal>.5</emma:literal>
                </emma:interpretation>
              </emma:one-of>
            </emma:emma>
          </inkml:annotationXML>
          <inkml:trace contextRef="#ctx0" brushRef="#br0" timeOffset="-77595.921">821 8340 23 0,'0'0'84'0,"0"0"-2"0,0 0-2 15,0 0-5-15,0 0-41 16,-13 9-23-16,9 7-5 15,-1-1-2-15,3 1 0 16,1-2-2-16,1-4 0 16,0-10 0-16,13 10 0 0,6-10 0 15,3-10 0-15,3-4 0 16,3-5 0-16,0 0 0 16,-3-1 1-16,-7 0-1 0,-10 5 0 15,-8 15 1-15,-8-10-1 16,-16 10-1-16,-4 13-1 15,-4-3-9-15,2-2-49 16,4 14-20-16,8-6-5 0,13-3-6 16,5-13-3-16</inkml:trace>
          <inkml:trace contextRef="#ctx0" brushRef="#br0" timeOffset="2157.2051">-381 7840 85 0,'-10'34'89'16,"1"-1"-4"-16,5 9-3 15,0-8-5-15,1 13-67 16,3 5-3-16,6 3-2 0,7 2-2 15,6-3-1-15,6-1-2 16,3-3 0-16,7-4 1 16,7-5 0-16,5-4-2 0,0-3 1 15,-4-3 0-15,-4-2 0 16,-9-3 1-16,-7-1 1 16,-12-2-1-16,-11-1 1 15,-5-1 1-15,-13-2-1 16,-5 1-1-16,-8-4-5 0,-2 4-8 15,-5-9-18-15,-5-5-30 16,3-2-20-16,-4-4-8 16,-2-4-4-16,6-13 0 15</inkml:trace>
          <inkml:trace contextRef="#ctx0" brushRef="#br0" timeOffset="2332.1709">-226 8204 79 0,'45'-41'92'0,"0"-1"-4"16,7-2-5-16,1-3 0 16,6-3-69-16,12-1-5 0,5-4-7 15,14-1-14-15,-1 6-54 16,6-11-14-16,4 2-7 16,-9 0-6-16,-7 10-5 15</inkml:trace>
        </inkml:traceGroup>
        <inkml:traceGroup>
          <inkml:annotationXML>
            <emma:emma xmlns:emma="http://www.w3.org/2003/04/emma" version="1.0">
              <emma:interpretation id="{B231C021-0320-4CFA-8B20-4E82C3B4240E}" emma:medium="tactile" emma:mode="ink">
                <msink:context xmlns:msink="http://schemas.microsoft.com/ink/2010/main" type="inkWord" rotatedBoundingBox="2634,9016 9397,7876 9713,9749 2950,10890"/>
              </emma:interpretation>
              <emma:one-of disjunction-type="recognition" id="oneOf8">
                <emma:interpretation id="interp40" emma:lang="en-IN" emma:confidence="0">
                  <emma:literal>Deposit)</emma:literal>
                </emma:interpretation>
                <emma:interpretation id="interp41" emma:lang="en-IN" emma:confidence="0">
                  <emma:literal>Deposit,</emma:literal>
                </emma:interpretation>
                <emma:interpretation id="interp42" emma:lang="en-IN" emma:confidence="0">
                  <emma:literal>Deposit</emma:literal>
                </emma:interpretation>
                <emma:interpretation id="interp43" emma:lang="en-IN" emma:confidence="0">
                  <emma:literal>Deposit/</emma:literal>
                </emma:interpretation>
                <emma:interpretation id="interp44" emma:lang="en-IN" emma:confidence="0">
                  <emma:literal>Deposit]</emma:literal>
                </emma:interpretation>
              </emma:one-of>
            </emma:emma>
          </inkml:annotationXML>
          <inkml:trace contextRef="#ctx0" brushRef="#br0" timeOffset="-75050.5665">5918 7617 56 0,'39'3'91'0,"-12"12"-3"15,-11 10-5-15,-7 6-2 16,-9 1-45-16,-16 10-29 16,-3 8-3-16,-6-1-4 0,-2 3-8 15,-4-5-28-15,-9-7-43 16,17-9-4-16,2-11-6 16,11-14-5-16</inkml:trace>
          <inkml:trace contextRef="#ctx0" brushRef="#br0" timeOffset="-74420.4286">6208 7368 91 0,'-98'0'93'0,"11"3"-3"16,7 0-6-16,13-3-2 16,67 0-65-16,-37-3-12 15,18-4-11-15,19 7-36 16,28-24-39-16,18 8-4 0,10-8-6 16,18-1-5-16</inkml:trace>
          <inkml:trace contextRef="#ctx0" brushRef="#br0" timeOffset="-74768.0156">6495 7110 73 0,'21'2'93'0,"-2"15"-5"0,-10 14-6 16,-3 9-1-16,-6 5-53 15,-13 19-21-15,-3 10-3 16,-9 12-1-16,-7 7-1 16,-11 4-1-16,-3 3-1 15,2-3-1-15,2-6-1 0,6-8-2 16,9-14-4-16,9-12-3 16,10-18-8-16,8-10-17 15,2-8-35-15,13-21-12 0,4-15-5 16,2-15-2-16</inkml:trace>
          <inkml:trace contextRef="#ctx0" brushRef="#br0" timeOffset="-74587.5425">6458 7696 6 0,'0'0'94'0,"0"0"1"0,11-1-7 15,-11 1-5-15,23 0 0 16,2 0-68-16,9-7-11 15,13-4-6-15,4-7-12 0,9-11-47 16,2 5-22-16,-3-3-3 16,-8-1-8-16,-15-2-3 15</inkml:trace>
          <inkml:trace contextRef="#ctx0" brushRef="#br0" timeOffset="-74150.9283">7711 6710 85 0,'64'-9'91'0,"-5"10"-4"16,-17 9-6-16,-12 14 0 15,-19 21-65-15,-11 17-9 16,-15 24-2-16,-21 20-1 15,-13 25-1-15,-21 17 0 0,-12 15-1 16,-12 12 0-16,-9 1 0 16,1-1 0-16,2-12 0 15,3-13-1-15,9-19-5 16,12-23-3-16,16-16-11 0,9-19-38 16,18-29-27-16,10-24-4 15,8-20-6-15,15-16-3 16</inkml:trace>
          <inkml:trace contextRef="#ctx0" brushRef="#br0" timeOffset="-76202.3161">2192 7791 63 0,'-8'15'88'0,"1"11"-5"0,-6 7-5 15,-1 13-2-15,-5 12-54 16,-5 4-20-16,-2 15-3 0,-9 5 0 15,-6 7 0-15,-12 0 0 16,-9-1 1-16,-8-2 0 16,-3-13 1-16,-6-5 3 15,3-15 1-15,7-11 0 0,7-20 0 16,4-14-1-16,15-9 0 16,10-21-1-16,10-5-1 15,8-16-4-15,7 1 1 16,8-5-3-16,3 3 1 0,10 5 0 15,9 6 0-15,1 10 1 16,6 14-1-16,2 9 3 16,7 13 0-16,-1 14 0 0,2 5 1 15,7 7 0-15,-1 1 1 16,6-1 0-16,5-10 1 16,9-8-2-16,9-13 1 15,9-8 0-15,9-18-4 0,2-11-2 16,5-14 0-16,-1-8-1 15,-3-10 0-15,-7-3 1 16,-17-7 0-16,-15-2 2 16,-13-2 3-16,-16-3 3 0,-13 4 0 15,-14 3 0-15,-16 7 0 16,-8 8-1-16,-15 12 1 16,-9 14-1-16,-11 13 1 15,-7 16-1-15,-5 6 0 0,2 19 0 16,0 12-1-16,5 7 0 15,7 11-1-15,9 5 0 16,17 2-2-16,9 1-1 0,14-1 1 16,9-3-1-16,22-9 1 15,16-11 0-15,17-12 0 16,15-10 0-16,16-12 1 16,10-6 0-16,13-17 1 15,5-10-2-15,2-7 0 0,-3-6 0 16,-3-6-1-16,-4-5 1 15,-17 1-1-15,-8-2 1 16,-17 5 0-16,-12 3 2 0,-17 10 0 16,-8 7 0-16,-20 11 1 15,-8 18 0-15,-7-3-1 16,-18 18 0-16,-11 16 0 16,-5 9-1-16,-7 12 1 15,1 6 0-15,-1 4-1 0,8-2 1 16,4-3-1-16,14-6 1 15,17-11-1-15,6-14 0 16,22-11 0-16,17-15-1 0,14-10 1 16,14-14-2-16,7-15 0 15,7-6 0-15,1-9 0 16,-1-5 0-16,0-4 0 16,-11-6 0-16,-6 1 2 0,-10-6 0 15,-5-2 1-15,-6 0 1 16,-7 2 1-16,-7 6 0 15,-7 8 0-15,-5 10 0 16,-8 15 1-16,-4 12-1 0,-6 23-1 16,0 0 0-16,-16 33-1 15,-2 17 0-15,-3 17 0 16,-3 19-1-16,-9 17 0 0,1 18 0 16,-3 10-1-16,-5 9 1 15,-1 4 0-15,-2 3-1 16,-2-3-1-16,3-8-2 15,-3-12-1-15,1-16-5 0,6-13-7 16,5-26-16-16,5-15-33 16,10-22-15-16,8-21-6 15,-4-13-2-15,14-24 26 16</inkml:trace>
          <inkml:trace contextRef="#ctx0" brushRef="#br0" timeOffset="-75256.6735">3475 8935 6 0,'4'-96'70'0,"16"-7"5"0,6-1-5 16,-2-7-19-16,12 10-20 15,8 3-12-15,7 10-7 0,8 10-2 16,5 12-2-16,8 15 0 16,1 18 1-16,4 14-3 15,-1 13-1-15,-1 12 0 0,-5 16-4 16,-10 12-1-16,-10 7-1 16,-17 10-1-16,-16 1 0 15,-17 6 2-15,-15-4 2 16,-21-1 0-16,-11-5 3 0,-12-7 1 15,-6-4 0-15,-2-10-1 16,-1-8-2-16,10-12-2 16,-1-8-1-16,12-2-3 15,11-10-1-15,7-5-1 0,8-6-1 16,11 0 0-16,8-4 0 16,9 3 0-16,12-2-2 15,13-2-1-15,6-1-1 0,11-2-1 16,13 0 1-16,-3 0 0 15,11 3 4-15,-3-2 5 16,4 6 6-16,-7-2 6 16,0 8 2-16,-7 4 1 0,-10 6 3 15,-10 6-1-15,-3 4-3 16,-11 9-3-16,-13 6-3 16,-3 10-2-16,-7 4-2 0,-5 2 0 15,-3 0-1-15,-6-1-1 16,5-3 0-16,3-8 0 15,4-6 0-15,2-14 0 16,9 4 0-16,13-11 0 0,3-10 1 16,10-6-2-16,1-6 1 15,6-2 0-15,-3-5-1 16,-2-4 1-16,-2 3-1 16,-3-3 1-16,-8 4-1 0,-9-1 0 15,-3 7 0-15,-9 4 0 16,-5 5 0-16,-8 10-1 15,-17 7 1-15,-5 7-1 16,-6 13 1-16,-6 9-1 0,-3 10 1 16,1 3 0-16,3-1-1 15,6 2 1-15,7-5 0 16,13-6 0-16,12-7 0 16,5-21 1-16,25 7-1 0,13-13 0 15,7-13 0-15,9-6 0 16,13-6-1-16,3-4 1 15,1-2 0-15,1-1-2 0,-5 1 1 16,-4 1 0-16,-1 2 0 16,-13 3 1-16,-4 1 1 15,-10 9-1-15,-6 3 2 16,-10 7 0-16,-4 3-1 0,-15 8 0 16,0 0 1-16,1 8-1 15,-2 7 1-15,-5 1-2 16,-3 5 1-16,2 4-1 15,4 1-1-15,3 7 0 0,0 0 0 16,0 6-1-16,-1-1 1 16,-3 2-1-16,-7 2-1 15,-3-2 0-15,-12-4 1 0,-7-5 0 16,-2-6 1-16,-8-9-1 16,-1-7-2-16,6-6-9 15,3-6-14-15,6-20-34 16,11 2-16-16,14-9-7 15,6-4-6-15</inkml:trace>
        </inkml:traceGroup>
        <inkml:traceGroup>
          <inkml:annotationXML>
            <emma:emma xmlns:emma="http://www.w3.org/2003/04/emma" version="1.0">
              <emma:interpretation id="{B3E72EFF-C89B-4461-821B-38410B3AE053}" emma:medium="tactile" emma:mode="ink">
                <msink:context xmlns:msink="http://schemas.microsoft.com/ink/2010/main" type="inkWord" rotatedBoundingBox="9274,8536 12234,7739 12524,8816 9565,9613"/>
              </emma:interpretation>
              <emma:one-of disjunction-type="recognition" id="oneOf9">
                <emma:interpretation id="interp45" emma:lang="en-IN" emma:confidence="0">
                  <emma:literal>with</emma:literal>
                </emma:interpretation>
                <emma:interpretation id="interp46" emma:lang="en-IN" emma:confidence="0">
                  <emma:literal>With</emma:literal>
                </emma:interpretation>
                <emma:interpretation id="interp47" emma:lang="en-IN" emma:confidence="0">
                  <emma:literal>withe</emma:literal>
                </emma:interpretation>
                <emma:interpretation id="interp48" emma:lang="en-IN" emma:confidence="0">
                  <emma:literal>wish</emma:literal>
                </emma:interpretation>
                <emma:interpretation id="interp49" emma:lang="en-IN" emma:confidence="0">
                  <emma:literal>Wish</emma:literal>
                </emma:interpretation>
              </emma:one-of>
            </emma:emma>
          </inkml:annotationXML>
          <inkml:trace contextRef="#ctx0" brushRef="#br0" timeOffset="-73371.7188">9587 7276 25 0,'18'45'98'0,"-6"5"-4"16,-2 8-6-16,-5 1-4 16,-4 2-3-16,14 1-81 15,-19-2-9-15,1 1-22 16,3-10-51-16,-2-12-1 0,-2-14-8 15,0-12-5-15</inkml:trace>
          <inkml:trace contextRef="#ctx0" brushRef="#br0" timeOffset="-72580.2911">9659 7480 10 0,'-18'-5'91'0,"18"5"2"16,0 0-7-16,9-12-6 0,27-4 0 15,13-5-73-15,21-3-6 16,11-4-2-16,7-8-3 16,7-5-1-16,3-5 0 15,-5-7-1-15,-5-2 1 16,-9-3 0-16,-4 1 1 0,-8 1 3 15,-9 3 1-15,-8 1 2 16,-9 12-1-16,-7 5 1 16,-11 11 0-16,-5 8 0 0,-18 16 0 15,0 0 0-15,2 25-1 16,-10 13 1-16,-10 11-1 16,-7 14-2-16,-9 11 1 0,1 9 0 15,-9 5-1-15,-2 3 1 16,2-1 0-16,-5-5-1 15,6-7 1-15,1-7 1 16,7-13-1-16,7-11 1 0,4-13-1 16,9-14 0-16,13-20 0 15,0 0 0-15,8-14 0 16,9-15 0-16,7-5-1 16,2-1 1-16,5-1-1 0,-1 6 2 15,3 7-1-15,-4 8 1 16,1 9 0-16,-1 6-1 15,1 11 1-15,6 3-1 16,0 7-4-16,7-10-16 0,-2 6-55 16,17-6-5-16,8-7-5 15,6-4-6-15</inkml:trace>
          <inkml:trace contextRef="#ctx0" brushRef="#br0" timeOffset="-73093.5882">10250 6852 7 0,'24'-30'93'0,"-2"10"2"0,-9 10-6 15,1 10-6-15,-8 15 1 16,-6 17-69-16,0 18-8 16,-4 12-2-16,-4 15 0 15,-8 12-2-15,-3 11-2 0,-6-1-2 16,-3 3-2-16,-3-6-5 15,4-2-13-15,-8 1-48 16,7-26-16-16,1-15-4 16,0-17-7-16,5-14-1 15</inkml:trace>
          <inkml:trace contextRef="#ctx0" brushRef="#br0" timeOffset="-73567.9464">8350 7184 59 0,'54'0'87'0,"-10"14"-2"16,-12 10-6-16,-13 11-1 16,-14 7-55-16,-6 16-18 15,-14 11-1-15,-13 10 0 0,-5 10-2 16,-14 0 0-16,-10 6-2 16,-3-4 0-16,-2-4 1 15,6-13-2-15,5-11 1 0,10-14-1 16,11-18-1-16,13-15-2 15,17-16-2-15,12-14-4 16,12-17-4-16,13-9-1 16,12-6 0-16,2-8 2 0,8-1 2 15,-6-2 3-15,8 3 3 16,-12 8 7-16,4 8 6 16,-12 11 2-16,-6 13 2 0,1 15 1 15,-9 11-2-15,-3 16 0 16,-4 12-2-16,-2 2-2 15,-4 2-2-15,8-2-2 16,-1-5-1-16,6-12-1 16,3-9 1-16,7-12-1 0,9-2 1 15,3-19-1-15,2-10 1 16,0-8-1-16,0-6 0 16,-7-7 1-16,-2-6-1 0,-12-4 0 15,-8-3-1-15,-10-2 1 16,-10 1 0-16,-6 3 1 15,-12 6 0-15,-7 5-2 0,-5 6 0 16,-3 12-3-16,-8 4-12 16,4 1-54-16,6 22-10 15,2 0-5-15,7 3-7 16,10 0 0-16</inkml:trace>
        </inkml:traceGroup>
        <inkml:traceGroup>
          <inkml:annotationXML>
            <emma:emma xmlns:emma="http://www.w3.org/2003/04/emma" version="1.0">
              <emma:interpretation id="{8BD93C8D-6BBE-4A50-BFA5-0D27D07A2AB1}" emma:medium="tactile" emma:mode="ink">
                <msink:context xmlns:msink="http://schemas.microsoft.com/ink/2010/main" type="inkWord" rotatedBoundingBox="12597,7919 16058,7610 16162,8770 12701,9079"/>
              </emma:interpretation>
              <emma:one-of disjunction-type="recognition" id="oneOf10">
                <emma:interpretation id="interp50" emma:lang="en-IN" emma:confidence="0">
                  <emma:literal>drawl</emma:literal>
                </emma:interpretation>
                <emma:interpretation id="interp51" emma:lang="en-IN" emma:confidence="0">
                  <emma:literal>drawn</emma:literal>
                </emma:interpretation>
                <emma:interpretation id="interp52" emma:lang="en-IN" emma:confidence="0">
                  <emma:literal>done</emma:literal>
                </emma:interpretation>
                <emma:interpretation id="interp53" emma:lang="en-IN" emma:confidence="0">
                  <emma:literal>draw</emma:literal>
                </emma:interpretation>
                <emma:interpretation id="interp54" emma:lang="en-IN" emma:confidence="0">
                  <emma:literal>draws</emma:literal>
                </emma:interpretation>
              </emma:one-of>
            </emma:emma>
          </inkml:annotationXML>
          <inkml:trace contextRef="#ctx0" brushRef="#br0" timeOffset="-70556.8216">11792 7263 50 0,'2'-21'91'0,"-6"8"-2"0,-22 10-7 16,-10 5-2-16,-12 13-44 15,-9 5-29-15,-4 11-2 16,-1 8-1-16,-4 6-4 0,2-1-2 16,8 1-1-16,3-6-2 15,13-6 1-15,11-5 0 16,14-10 0-16,15-18 1 15,10 3 0-15,19-8 2 0,7-11 1 16,7-6 0-16,6-5 1 16,4-4 0-16,0-3 0 15,1-5 0-15,-4-5 0 0,0-5-1 16,-1-5 1-16,-1-5 0 16,2-3 0-16,-5-5-1 15,1-1 0-15,-5 4 0 16,-2 3 0-16,-4 5 0 0,-9 5 1 15,-5 7-1-15,-9 10 1 16,-4 6-1-16,-8 9 1 16,0 19 0-16,-19-13 0 15,2 15 0-15,-6 14 0 16,0 12-1-16,-1 14 1 0,-4 10-1 16,-1 11 0-16,2 8 0 15,-1 9 1-15,1 0-1 16,1 1 0-16,9-5 0 0,-1-5-1 15,13-10 1-15,5-7 0 16,3-10 0-16,13-14 0 16,8-10-1-16,10-9 0 15,6-11-1-15,8-8 0 0,-1-12 0 16,3-8 0-16,-1-4 1 16,-5-5 0-16,-5 0 1 15,-1-3 2-15,-13 5 0 16,-3 3 1-16,-9 6 0 0,-3 3-1 15,-8 7-1-15,0 3 0 16,-2 13-1-16,0 0-1 16,-6-10 1-16,6 10-1 0,-11 11 1 15,10 1-1-15,1 3 2 16,0 4-1-16,6 5 1 16,3 1 0-16,4 6 0 15,-2-2 0-15,2 3 2 0,-2-1-3 16,1 2 1-16,-2-3 0 15,-4-2 0-15,0-2-1 16,2-9 1-16,-3-2-1 16,-5-15-3-16,22 8-2 0,-12-11-6 15,5-8-6-15,5-9-11 16,2-3-8-16,2-5-9 16,1-5-5-16,3 1 1 15,3 0 6-15,-1 2 14 0,-3-1 15 16,1 7 15-16,-7-1 13 15,1 4 10-15,-6 4 5 16,-3 1-1-16,-1 2-4 0,0 1-5 16,-1-1-4-16,2 4 0 15,2-2 1-15,-1 3 1 16,-1 0 3-16,0 3 0 16,-13 6 1-16,15-11-1 0,-15 11-4 15,0 0-4-15,-5 2-3 16,-13 7-2-16,-5 4-2 15,-5 3-2-15,-4 1 0 16,-4 3-1-16,-2 3 0 0,2-2 0 16,1 1 0-16,3-1 0 15,7 0-1-15,2 0-1 16,7-3 1-16,6-1-1 16,6-1 0-16,4-1 0 0,0-15 0 15,25 18 0-15,-3-16 0 16,6-2 1-16,6 0-1 15,4-9 0-15,0-4-1 0,3-4 1 16,0-1 0-16,-2-2 0 16,-3-3 0-16,-2 3 0 15,-3 2 0-15,-7 3 0 16,-3 3-1-16,-5 5 1 0,-4 5 0 16,-12 2-1-16,18 9 1 15,-15 7-1-15,-3 5 1 16,0 4 0-16,-3 1 0 0,0 0 0 15,-1-1 0-15,4-4 0 16,0-3-1-16,0-18-2 16,24 13 0-16,-4-13 0 15,3-6-1-15,0-8 0 16,5-5 1-16,-1-4 0 0,-3-5 1 16,0 1 2-16,-4-4 1 15,0 4 1-15,-3-1 1 16,0 3-1-16,-6 3 1 0,-1 6-1 15,-2 5 0-15,-8 11-1 16,0 0 1-16,0 0-1 16,7 7 0-16,-7 9 1 15,-3 8-1-15,-1-1 0 0,-1 3-1 16,2 1 1-16,-1-2-1 16,4-3 0-16,2-3 0 15,6-4 1-15,3-7-1 16,3-5 0-16,5-3 1 0,1-3 0 15,3-6-1-15,1-3 1 16,0 0-1-16,-2-2 1 16,-2 3-1-16,-1 1 0 0,-5 2 0 15,-3 4 0-15,-11 4 0 16,16 0 0-16,-16 0-1 16,12 13 1-16,-12-13 0 0,19 20 0 15,0-10 1-15,4-1-1 16,5-6 1-16,11-1-1 15,3-2 0-15,4-6 0 16,2-5 1-16,1-2-1 16,-5-4 0-16,-8 0 1 0,-6-1-1 15,-13-3 0-15,-10 0 0 16,-7 3 0-16,-7-2-1 16,-14 3 0-16,-5 1 1 0,-2 4-1 15,-4 2 0-15,4 1 1 16,3 3-1-16,4 3 1 15,10-1 0-15,11 4 0 16,0 0 0-16,26-17 0 0,9 5 0 16,9-1 1-16,12-3-2 15,10-4 1-15,1-5-2 16,3-1 1-16,-3-8-1 0,-2 0 1 16,-6-5-1-16,-5-6 1 15,-6-2 0-15,-8-3 1 16,-1 3 0-16,-6 1 1 15,-5 4 0-15,-6 5 0 0,-7 7 0 16,-3 7 0-16,-4 12-1 16,-8 11 1-16,-1 6-1 15,-14 18 1-15,-5 18-1 16,-8 14 0-16,-6 12 1 0,-4 17-1 16,-7 7 1-16,1 5-1 15,3 9 0-15,3-5 0 16,11-6 1-16,11-8-2 0,12-11 1 15,8-12 1-15,19-14-1 16,12-14 0-16,12-17-2 16,1-14-4-16,7-5-13 15,-8-7-39-15,8-17-23 0,-3-6-5 16,-9-8-4-16,-5 1-5 16</inkml:trace>
        </inkml:traceGroup>
      </inkml:traceGroup>
    </inkml:traceGroup>
    <inkml:traceGroup>
      <inkml:annotationXML>
        <emma:emma xmlns:emma="http://www.w3.org/2003/04/emma" version="1.0">
          <emma:interpretation id="{7A253E44-15F9-4E11-B76A-32807C4233B4}" emma:medium="tactile" emma:mode="ink">
            <msink:context xmlns:msink="http://schemas.microsoft.com/ink/2010/main" type="paragraph" rotatedBoundingBox="628,11105 7475,10792 7581,13110 734,134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62536D-7444-4502-99A1-6C7CBDC856A4}" emma:medium="tactile" emma:mode="ink">
              <msink:context xmlns:msink="http://schemas.microsoft.com/ink/2010/main" type="inkBullet" rotatedBoundingBox="628,11105 1866,11048 1906,11933 668,11990"/>
            </emma:interpretation>
            <emma:one-of disjunction-type="recognition" id="oneOf11">
              <emma:interpretation id="interp55" emma:lang="en-IN" emma:confidence="0">
                <emma:literal>G.</emma:literal>
              </emma:interpretation>
              <emma:interpretation id="interp56" emma:lang="en-IN" emma:confidence="0">
                <emma:literal>C.</emma:literal>
              </emma:interpretation>
              <emma:interpretation id="interp57" emma:lang="en-IN" emma:confidence="0">
                <emma:literal>4</emma:literal>
              </emma:interpretation>
              <emma:interpretation id="interp58" emma:lang="en-IN" emma:confidence="0">
                <emma:literal>Go.</emma:literal>
              </emma:interpretation>
              <emma:interpretation id="interp59" emma:lang="en-IN" emma:confidence="0">
                <emma:literal>it</emma:literal>
              </emma:interpretation>
            </emma:one-of>
          </emma:emma>
        </inkml:annotationXML>
        <inkml:trace contextRef="#ctx0" brushRef="#br0" timeOffset="-70000.2841">301 10623 24 0,'12'19'94'0,"-1"-7"-4"16,2 2-5-16,-13-14-3 15,18 20-3-15,-18-20-76 16,15 16-3-16,-15-16-1 16,12 10 1-16,-12-10-1 0,14-3-1 15,-8-10 1-15,-4-2-1 16,-2-3 1-16,0 2-1 16,0 2 0-16,0 14-4 0,-17-6-11 15,2 14-34-15,-5 9-28 16,4 7-5-16,5 4-5 15,5 0-2-15</inkml:trace>
        <inkml:trace contextRef="#ctx0" brushRef="#br0" timeOffset="2844.0817">-96 9872 49 0,'-32'26'94'0,"-4"1"-5"15,1-2-4-15,-4 4-2 0,3-43-30 16,1 39-46-16,6 7-3 15,6 3-3-15,5 7-1 16,6 2-3-16,2 6-1 16,4 1-1-16,2 0 0 15,4 1-1-15,0-8 2 0,8-2 1 16,3-12 3-16,4-6 3 16,5-11 0-16,1-6 2 0,5-7 1 15,-1-3 1-15,-1-10 0 16,-1-5 0-16,-7-2-1 15,-8-4-2-15,-8 0-1 16,-8 0-1-16,-23 6 0 0,-6 3-2 16,-9 11-1-16,-11 4-3 15,-1 15-3-15,-9 13-6 16,7 19-17-16,-3 7-28 16,0 12-25-16,12 7-6 0,10 6-4 15,8 7-2-15</inkml:trace>
      </inkml:traceGroup>
      <inkml:traceGroup>
        <inkml:annotationXML>
          <emma:emma xmlns:emma="http://www.w3.org/2003/04/emma" version="1.0">
            <emma:interpretation id="{F2DF3D46-0A69-4A81-9A1C-85304B880DA1}" emma:medium="tactile" emma:mode="ink">
              <msink:context xmlns:msink="http://schemas.microsoft.com/ink/2010/main" type="line" rotatedBoundingBox="2453,11038 7476,10808 7581,13110 2558,13340"/>
            </emma:interpretation>
          </emma:emma>
        </inkml:annotationXML>
        <inkml:traceGroup>
          <inkml:annotationXML>
            <emma:emma xmlns:emma="http://www.w3.org/2003/04/emma" version="1.0">
              <emma:interpretation id="{A8E8A05A-DCC1-4109-8177-161571598E64}" emma:medium="tactile" emma:mode="ink">
                <msink:context xmlns:msink="http://schemas.microsoft.com/ink/2010/main" type="inkWord" rotatedBoundingBox="2453,11038 7476,10808 7581,13110 2558,13340"/>
              </emma:interpretation>
              <emma:one-of disjunction-type="recognition" id="oneOf12">
                <emma:interpretation id="interp60" emma:lang="en-IN" emma:confidence="0">
                  <emma:literal>Analytics</emma:literal>
                </emma:interpretation>
                <emma:interpretation id="interp61" emma:lang="en-IN" emma:confidence="0">
                  <emma:literal>analytics</emma:literal>
                </emma:interpretation>
                <emma:interpretation id="interp62" emma:lang="en-IN" emma:confidence="0">
                  <emma:literal>Analytica</emma:literal>
                </emma:interpretation>
                <emma:interpretation id="interp63" emma:lang="en-IN" emma:confidence="0">
                  <emma:literal>Analytic</emma:literal>
                </emma:interpretation>
                <emma:interpretation id="interp64" emma:lang="en-IN" emma:confidence="0">
                  <emma:literal>Analytif</emma:literal>
                </emma:interpretation>
              </emma:one-of>
            </emma:emma>
          </inkml:annotationXML>
          <inkml:trace contextRef="#ctx0" brushRef="#br0" timeOffset="-51349.978">1615 10283 51 0,'0'0'90'15,"0"-15"-2"-15,0 15-7 0,-10-16-1 16,3 4-53-16,7 12-15 16,0 0-3-16,-16-3-5 15,16 3-2-15,-18 23-2 16,6 4 0-16,-5 15 0 0,-5 13 0 16,-6 18-1-16,-9 11 2 15,-5 14-1-15,-8 8 0 16,-2 2 1-16,-3 0-1 15,4-12 0-15,0-14 0 0,11-16 2 16,8-16-1-16,6-22 0 16,10-18 1-16,6-16 0 15,7-20 0-15,3-16-1 16,0-13 1-16,8-9-2 0,5-11 0 16,5-8 0-16,5-9-1 15,1-2 0-15,7 1 0 16,7-2 0-16,1 6 0 0,6 7 1 15,0 6 0-15,2 10 1 16,0 13 1-16,-1 11-1 16,-1 11 1-16,-5 11 0 15,-5 14 0-15,-1 7-2 0,-3 18 1 16,-5 12-1-16,-3 15 0 16,-4 11 0-16,-10 11 0 15,-2 10 0-15,-7 4-2 0,0 2-2 16,-5-7-4-16,-3 0-8 15,-4-16-15-15,0-7-43 16,0-3-10-16,2-14-4 16,-1-8-6-16</inkml:trace>
          <inkml:trace contextRef="#ctx0" brushRef="#br0" timeOffset="-50848.7146">1410 10837 41 0,'-23'-4'87'16,"2"2"-2"-16,3 0-6 0,5 0-6 16,4-30-35-16,9 32-32 15,9-20-2-15,14 7-2 16,13-8 0-16,7-3-1 16,8-5 2-16,7-2 0 0,5 0-1 15,0 1 0-15,-6 5-1 16,-2 10 0-16,-7 7-1 15,-6 8 0-15,-8 10 0 0,-9 12 0 16,-10 9 0-16,-4 7 1 16,-11 7 0-16,0 4-1 15,-15 1 1-15,-3-1 1 16,-3-4-1-16,1-6 1 16,0-5-2-16,1-10 1 0,4-11 0 15,15-13 0-15,0 0-1 16,-5-24 0-16,11-7 0 15,9-5 0-15,4-10-1 0,6-2 1 16,4 1-1-16,4 0 1 16,3 5 0-16,3 6 0 15,-4 10 0-15,4 11 1 16,-8 11-1-16,-2 6 1 0,-3 15 0 16,-5 11 0-16,-5 6-1 15,-1 5 2-15,-7 4-2 16,0-6 0-16,4 1-7 0,-2-12-10 15,11-5-37-15,14-6-23 16,-3-8-7-16,8-7-5 16,3-4-4-16</inkml:trace>
          <inkml:trace contextRef="#ctx0" brushRef="#br0" timeOffset="-49449.8446">2892 10645 12 0,'35'-43'80'16,"-7"4"1"-16,-12 0-2 0,-4 4-18 15,-11 5-29-15,-1 9-11 16,-13 10-7-16,-7 8-5 16,-15 8-4-16,-8 14-2 15,-7 12 0-15,-5 9-1 16,-5 9 1-16,0 1 0 0,2 2 0 16,6-4 0-16,10-6-1 15,10-8 0-15,15-11-1 0,13-11-1 16,4-12-1-16,28-6 1 15,7-15-1-15,6-1 1 16,1-7-1-16,5-1 1 16,-6 3 1-16,-1 5 0 0,-9 7 1 15,-4 6 1-15,-5 7 1 16,-5 4 0-16,-5 13-1 16,-1 4 1-16,-2 3-1 15,3 1 0-15,0-4-1 0,6-3-1 16,5-7 0-16,5-9 0 15,9-5 0-15,5-15-1 16,3-11 0-16,5-8 0 0,2-5-1 16,-2-5 1-16,-5-2-1 15,-3-4 0-15,-6 1 1 16,-1-4 1-16,-5 4 0 16,-6 1 0-16,-3-1 1 0,-7 1-1 15,0 1 1-15,-8 5 0 16,-1 5 1-16,-5 10-2 15,0 4 0-15,-8 11 0 16,-5 12 0-16,-5 9 0 0,-3 21 0 16,-10 12-1-16,-1 12-1 15,1 12 1-15,-7 8 0 16,2 9 0-16,-1 3 0 16,7-2-1-16,6-3 1 0,5-7 0 15,14-8-1-15,5-10 1 16,5-12 0-16,17-15-1 15,6-12 0-15,9-10 0 0,2-8 0 16,3-16 1-16,3-6-1 16,1-4 1-16,-2-5-1 15,-5 1 1-15,-4 2 1 16,-3 1-1-16,-5 9 1 0,-6 8-1 16,-5 9 1-16,-2 7 0 15,-7 9 0-15,-6 12-1 16,-1 7 1-16,0 4 0 0,-1 3-1 15,-1-4 1-15,2-4-1 16,2-5 0-16,7-9 0 16,10-12 0-16,8-5-1 15,9-13 0-15,0-9 1 16,4-8-1-16,-4-3 0 0,2-2 1 16,-7-2 0-16,-6 4 0 15,-7 4 1-15,-4 7 0 16,-8 4-1-16,-2 8 1 0,-4 14 0 15,0 0-1-15,-6 18 0 16,0 11 1-16,-10 11-1 16,-3 14 0-16,-3 11 0 15,-4 13 0-15,-5 10 1 0,-8 12-1 16,4 6-1-16,-9 8 0 16,-3 2-1-16,-1 4-1 15,-9 2 0-15,-3-8 0 16,-7-1 0-16,-4-12 0 0,-4-10 1 15,2-13 1-15,-4-20 2 16,1-8 0-16,4-22 2 16,6-14-1-16,5-14 0 15,10-19 1-15,8-14-2 0,12-13 1 16,10-12-1-16,10-9-1 16,11-10 1-16,19-6-1 15,14-6 0-15,13-2-1 16,14-3 1-16,16-7 0 0,13 2 0 15,16-1 0-15,6 0 0 16,10 1 0-16,7 3 0 16,-2 3 0-16,3 2 0 15,-4 3 0-15,-5 7 0 0,-10 1 1 16,-6 1 0-16,-9 3-1 16,-12 3 1-16,-5 5-1 15,-18 3 0-15,-5 6 1 0,-13 4-1 16,-13 7-1-16,-9 2 1 15,-9 7 0-15,-11 8 1 16,-1 6-1-16,-18 7-1 16,0 5 2-16,-6 10-2 0,-2 3 1 15,-1 11 0-15,-9 14 0 16,4 7 0-16,-6 13 1 16,3 9 0-16,-4 9 0 15,-1 9-1-15,6 8 1 0,-2 4 0 16,7 1-1-16,4 2 0 15,4-5-1-15,2-5-1 16,9-7-5-16,7-7-7 16,0-12-22-16,-1-11-44 0,6-7-4 15,7-15-7-15,-8-18-3 16</inkml:trace>
          <inkml:trace contextRef="#ctx0" brushRef="#br0" timeOffset="-49166.1409">4251 10503 67 0,'-6'-19'91'0,"-1"7"-6"16,7 12-5-16,-8-15-3 16,-10 12-57-16,18 3-11 15,15-12-5-15,4 4-2 16,13-3-2-16,3-2 1 0,11-4-1 16,3 1 0-16,9-3 0 15,-3 0 0-15,-2 5 0 16,1 5 2-16,-4 6-2 0,-7 3 1 15,-6 10 1-15,-6 8 1 16,-8 10 0-16,-7 4-1 16,-7 7 1-16,-7 2-2 15,-2 0-5-15,-7-7-15 16,-11 0-59-16,13-10-3 0,1-11-7 16,4-13-4-16,0-9 1 15</inkml:trace>
          <inkml:trace contextRef="#ctx0" brushRef="#br0" timeOffset="-48484.2058">5312 10258 38 0,'29'0'88'0,"-2"0"-2"0,-9-1-6 16,-5-3-3-16,-13 4-39 15,0 0-32-15,0 0-3 0,0 0-2 16,-3 7-1-16,-19 13 1 15,-8 5-1-15,-7 8 1 16,-4 2 2-16,-3 5-1 16,4 0 0-16,1-2 0 0,9-5 0 15,9-4 0-15,13-10-1 16,8-19 0-16,9 12 0 16,20-12 0-16,8-13 1 0,11-8-1 15,7-5 0-15,11-9-1 16,8-1 1-16,6-5-2 15,2-2 0-15,0 0 1 16,0 0-1-16,-10 0 1 0,-9 5 0 16,-9 2 0-16,-15 7 0 15,-10 6 2-15,-16 5 1 16,-11 6 0-16,-2 12 0 16,-18 0 0-16,-6 11 0 0,-7 8-1 15,2 6-1-15,1 3 0 16,0 5 0-16,7 1-1 15,7 2 1-15,8 2 0 0,6 1 0 16,8 0 1-16,7 1 0 16,1-2-1-16,-5 2 1 15,-3-3 1-15,-8-3-1 16,-16 2 1-16,-19-7 0 0,-13-1-1 16,-11-4 1-16,-14-5-1 15,-8-2-3-15,-11-8-6 16,4 5-15-16,-7 2-52 15,0-10-12-15,-5-2-4 16,1-1-7-16,-3-1-2 0</inkml:trace>
          <inkml:trace contextRef="#ctx0" brushRef="#br0" timeOffset="-49026.2674">4959 10230 28 0,'4'-20'97'0,"-4"4"-3"15,0 4-9-15,0 12-8 16,-6-13-13-16,6-2-124 16,0 15-20-16,16 0-6 15,-2 0-7-15,-1 0-4 16</inkml:trace>
        </inkml:traceGroup>
      </inkml:traceGroup>
    </inkml:traceGroup>
    <inkml:traceGroup>
      <inkml:annotationXML>
        <emma:emma xmlns:emma="http://www.w3.org/2003/04/emma" version="1.0">
          <emma:interpretation id="{DE81DB1B-F684-4850-9687-D2A8D4CFF913}" emma:medium="tactile" emma:mode="ink">
            <msink:context xmlns:msink="http://schemas.microsoft.com/ink/2010/main" type="paragraph" rotatedBoundingBox="962,13475 13279,12646 13352,13726 1035,145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98A1A0-18F7-4217-91FA-D6D57DB971AE}" emma:medium="tactile" emma:mode="ink">
              <msink:context xmlns:msink="http://schemas.microsoft.com/ink/2010/main" type="line" rotatedBoundingBox="962,13475 13279,12646 13352,13726 1035,14555"/>
            </emma:interpretation>
          </emma:emma>
        </inkml:annotationXML>
        <inkml:traceGroup>
          <inkml:annotationXML>
            <emma:emma xmlns:emma="http://www.w3.org/2003/04/emma" version="1.0">
              <emma:interpretation id="{CC866765-59A3-426A-870E-8A06B6561006}" emma:medium="tactile" emma:mode="ink">
                <msink:context xmlns:msink="http://schemas.microsoft.com/ink/2010/main" type="inkWord" rotatedBoundingBox="963,13495 1930,13430 1992,14353 1025,14418"/>
              </emma:interpretation>
              <emma:one-of disjunction-type="recognition" id="oneOf13">
                <emma:interpretation id="interp65" emma:lang="en-IN" emma:confidence="0">
                  <emma:literal>70</emma:literal>
                </emma:interpretation>
                <emma:interpretation id="interp66" emma:lang="en-IN" emma:confidence="0">
                  <emma:literal>To</emma:literal>
                </emma:interpretation>
                <emma:interpretation id="interp67" emma:lang="en-IN" emma:confidence="0">
                  <emma:literal>7.</emma:literal>
                </emma:interpretation>
                <emma:interpretation id="interp68" emma:lang="en-IN" emma:confidence="0">
                  <emma:literal>70.</emma:literal>
                </emma:interpretation>
                <emma:interpretation id="interp69" emma:lang="en-IN" emma:confidence="0">
                  <emma:literal>To.</emma:literal>
                </emma:interpretation>
              </emma:one-of>
            </emma:emma>
          </inkml:annotationXML>
          <inkml:trace contextRef="#ctx0" brushRef="#br0" timeOffset="3283.6182">-427 12444 86 0,'-29'0'90'0,"2"-1"-1"15,4-5-8-15,6-3 0 0,17 9-70 16,-4-22-5-16,16 6 0 16,21-2-1-16,14-5-3 15,8 0-3-15,8 1-3 16,8 2-2-16,-2 9 1 16,-5 9-1-16,-6 5 0 0,-11 20 2 15,-15 16 1-15,-14 10 4 16,-11 18 1-16,-10 12 2 15,-14 5-1-15,-7 15-6 0,-11-4-30 16,-5 6-43-16,8-2-3 16,-1-2-8-16,0-3-4 15</inkml:trace>
          <inkml:trace contextRef="#ctx0" brushRef="#br0" timeOffset="-47966.1195">398 12733 73 0,'-18'37'85'0,"5"-6"-4"15,4-4-6-15,3-5 1 16,1-11-69-16,5-11-3 16,12 4 0-16,7-12 0 15,2-10 0-15,-1-4 0 0,3-3 0 16,-10-2 0-16,-3 2-1 16,-10 6 0-16,-10 5 1 15,-11 8 0-15,-11 6 0 16,-4 3-1-16,-6 10 0 15,2 5-4-15,1-2-8 0,12 3-26 16,18-2-44-16,-2-5-4 16,11-12-6-16,17 5-3 15</inkml:trace>
        </inkml:traceGroup>
        <inkml:traceGroup>
          <inkml:annotationXML>
            <emma:emma xmlns:emma="http://www.w3.org/2003/04/emma" version="1.0">
              <emma:interpretation id="{9E641AB3-C718-4326-9B98-3E409341FC52}" emma:medium="tactile" emma:mode="ink">
                <msink:context xmlns:msink="http://schemas.microsoft.com/ink/2010/main" type="inkWord" rotatedBoundingBox="2388,13496 7622,13144 7687,14108 2453,14460"/>
              </emma:interpretation>
              <emma:one-of disjunction-type="recognition" id="oneOf14">
                <emma:interpretation id="interp70" emma:lang="en-IN" emma:confidence="0">
                  <emma:literal>Customer</emma:literal>
                </emma:interpretation>
                <emma:interpretation id="interp71" emma:lang="en-IN" emma:confidence="0">
                  <emma:literal>customer</emma:literal>
                </emma:interpretation>
                <emma:interpretation id="interp72" emma:lang="en-IN" emma:confidence="0">
                  <emma:literal>Customers</emma:literal>
                </emma:interpretation>
                <emma:interpretation id="interp73" emma:lang="en-IN" emma:confidence="0">
                  <emma:literal>customers</emma:literal>
                </emma:interpretation>
                <emma:interpretation id="interp74" emma:lang="en-IN" emma:confidence="0">
                  <emma:literal>Consumer</emma:literal>
                </emma:interpretation>
              </emma:one-of>
            </emma:emma>
          </inkml:annotationXML>
          <inkml:trace contextRef="#ctx0" brushRef="#br0" timeOffset="-46986.7158">1890 12363 56 0,'27'-22'88'16,"-16"2"-3"-16,-11 1-6 16,-7-7-1-16,-16 12-60 15,-8 5-6-15,-10 5-2 0,-6 7-4 16,-9 13 0-16,-9 12-3 15,-2 11 0-15,-7 15 0 16,1 7 0-16,-2 10-1 16,1 7 0-16,1 9 0 0,5 5-1 15,4-1 0-15,10-3 0 16,14-7 1-16,10-10-2 16,16-12-1-16,14-14 0 15,14-17 0-15,18-15 0 16,14-13-1-16,16-18 1 0,6-11-1 15,5-8 1-15,2-14 0 16,1-2-1-16,2-2 1 16,-8-1-1-16,-6 7 1 0,-5 5 0 15,-14 5 0-15,-4 10 1 16,-13 9 0-16,-9 8 1 16,-19 12 0-16,0 0 0 15,0 23 0-15,-15 6 0 0,-5 9 1 16,-7 7 0-16,0 4-1 15,0 3 0-15,2-3 0 16,6-4 0-16,4-5 0 16,6-8-1-16,9-12 1 0,8-7-1 15,11-12 0-15,10-2 0 16,5-15 0-16,9-6 0 16,5-8 0-16,6-7 0 0,1-7 0 15,1-2 0-15,-5-2 0 16,1 3 0-16,-8 5 0 15,-2 4 0-15,-15 7 1 0,-3 9 1 16,-5 10 1-16,-19 10 0 16,10 5 1-16,-10 15-1 15,-6 5 0-15,-5 7 0 16,-2 7 0-16,-4 6-1 16,3-2-1-16,-6-1 1 0,1-6-2 15,7-6 1-15,0-8 0 16,9-8 0-16,3-14-1 15,11 0 0-15,6-9 0 0,9-12 0 16,6-3 0-16,4-8 0 16,8-1 0-16,-2 0-1 15,-2-2 1-15,-1 4-1 0,0 4 0 16,-8 1 1 0,0 3-1-16,-7 7 1 0,-7-1-1 15,1 6 1-15,-8 3 0 16,-10 8 0-16,16-9 0 15,-16 9 0-15,0 0 0 0,0 0-1 16,0 0 0-16,0 0-1 16,0 0 0-16,0 0 0 15,0 0 1-15,0 0 0 16,0 7-1-16,0-7 2 0,0 0-1 16,0 0 1-16,0 0 0 15,0 0-2-15,0 0-5 16,-10 8-9-16,10-8-32 15,0 0-34-15,0-9-3 0,0 9-7 16,-2-17-4-16</inkml:trace>
          <inkml:trace contextRef="#ctx0" brushRef="#br0" timeOffset="-46046.8426">2700 12706 45 0,'19'-8'80'0,"-7"-6"-3"16,3-3-4-16,5-7-4 0,-3 3-60 15,-2-5-8-15,4 7 0 16,-5-4 0-16,-6 7-1 16,-8 16 0-16,0-15 3 0,0 15 1 15,-22 0 3-15,-1 11 0 16,-5 1 2-16,-7 7 0 15,1-3 1-15,-1 9-2 16,2-4-2-16,6 3-1 0,7-1-1 16,11 0-2-16,3-3 0 15,6 3-1-15,10-4-1 16,7 2 1-16,3 0-1 16,4 0 1-16,0 2-1 0,-2-3 1 15,-1 1 1-15,-5 2-1 16,-5-1 1-16,-11 4-1 15,-4-2 2-15,-15 1 0 16,-9 1 0-16,-7-4 1 0,-9 1 0 16,-3-3-2-16,0-5-1 15,2-12-8-15,12 0-29 16,9-6-43-16,3-13-5 16,9-10-6-16,10-8-3 0</inkml:trace>
          <inkml:trace contextRef="#ctx0" brushRef="#br0" timeOffset="-44155.4155">3180 12201 23 0,'48'-28'97'0,"-9"7"-4"0,-4 11-5 16,-5 2-4-16,-10 12-4 15,-7 1-74-15,-5 7-4 16,0 9 0-16,-8 12-1 0,-1 11-1 15,-15 13 0-15,-7 8 1 16,-7 12 0-16,-7 12-1 16,-10 1-1-16,-5 3-2 15,-2-6-2-15,0-3-4 0,-5-14-3 16,12-7-5-16,3-16-9 16,13-13-9-16,9-14-8 15,5-14-13-15,17-6-9 16,0 0 0-16,0-16 3 0,11 0 19 15,-3-3 24-15,6-4 25 16,-6 3 21-16,2-2 20 16,0-2 11-16,-1 2 1 15,6 0-5-15,0-1-12 0,5-1-14 16,5 2-13-16,6-2-7 16,5 2-4-16,6-3-3 15,3 4 2-15,4 1 0 16,3 3-1-16,0 4 1 0,1 3 0 15,-5 5 1-15,-5 4 0 16,-3 1-1-16,-8 8 1 16,-6 7-1-16,-10 3 1 15,-3 4 0-15,-9 5 1 16,-4 2-1-16,0 1 0 0,-5-3 0 16,-5-2-2-16,2-3-1 15,4-4-1-15,0-6 0 16,4-12-1-16,0 0 0 0,6 6 1 15,4-12-2-15,5-6-1 16,4-7-2-16,-3-5 1 16,3-4-1-16,-2-1 1 0,-2-3 1 15,-8 3 0-15,-6 3 3 16,-2 1 2-16,-14 7 3 16,-6 5 1-16,-6 5 0 15,-4 7 1-15,-4 1-1 0,0 3-1 16,6 3-1-16,5 0-1 15,3 1-1-15,21-7-2 16,0 0 0-16,22-11-2 16,11-7 1-16,14-4-3 0,12-6 1 15,4 2 0-15,6-2 1 16,4 5 0-16,-1 4 0 16,-3 7 2-16,-3 8 0 0,-4 4 0 15,-10 9 0-15,-6 8 0 16,-10 6 0-16,-7 6 1 15,-13 7 0-15,-8 1 0 16,-8 4 1-16,-14-2 1 0,-7 0 1 16,-4-4 0-16,0-8 1 15,-1-3-1-15,3-10 0 16,3-10-1-16,9-4-1 16,5-10-2-16,6-9 0 15,8-5-1-15,5-4-1 16,11-6 0-16,4 3 0 0,7-3 0 15,6 4 1-15,-3 6 0 16,5 4 0-16,2 5 0 16,-7 7 1-16,1 9-1 0,-2-1 2 15,-11 7-2-15,-3 7 1 16,-8 5 1-16,-4 2-1 16,-7 0 1-16,-4 4 1 0,0-4 0 15,-4-2-1-15,-3-4 2 16,0-2-2-16,7-13 1 15,0 0-1-15,0 0 0 16,18-17-2-16,2-2 1 0,4-1-1 16,5-5 0-16,5-4 1 15,-3 2-1-15,5 2 1 16,-1 1 0-16,-4 6 0 16,4 4 0-16,-6 7 2 0,-5 5-2 15,0 2 1-15,-4 4 0 16,-8 11 1-16,-2 4-1 15,-10 4 0-15,-4 5 0 16,-11 0-1-16,-4 1 0 0,-2 0-3 16,-1 1-5-16,0-5-8 15,8-6-11-15,-6-4-9 16,20-15-3-16,-13 19 0 16,13-19 4-16,0 0 3 0,21 0 11 15,9-4 11-15,-2-9 17 16,16 0 11-16,-6-3 4 15,14-3 0-15,-4-2-1 0,11-4-3 16,-11 4-5-16,-1-4-1 16,2 3-3-16,-8-2-1 15,3 0-2-15,-5 0 0 16,3 1-2-16,-9-1 0 0,4-1 1 16,-13 6-1-16,-3-6 2 15,-9 7 2-15,-6-1 1 16,-5 8 0-16,-1 11 0 0,-21-13 0 15,-4 13 1-15,-5 7-3 16,-5 10-2-16,-8 9-2 16,-4 8-2-16,-5 3 0 15,2 10 0-15,-4-4-1 16,7 3 0-16,6-5 0 0,7-6 0 16,9-8 1-16,15-6-1 15,10-21 0-15,8 11 0 16,19-11 0-16,9-17-1 15,11-5 2-15,8-6-2 0,11-6 1 16,2-5 0-16,5-2 0 16,-2-2 1-16,-1-2-1 15,-5 0 1-15,-6 2-1 16,-1 0 1-16,-8 4 0 16,-10 4-1-16,-4 7 1 0,-12 4-1 15,-1 6-1-15,-8 5 1 16,-15 13-1-16,0 0 1 0,0 0-1 15,-22 7 0-15,2 7 1 16,-1 1-1-16,-1 4 1 16,2 0-1-16,7 3 1 15,-1 0 0-15,9 2-1 16,2 1 1-16,3 1-1 0,0 0 1 16,0 6 1-16,2-4 0 15,-2 3 0-15,0-2 1 16,-3 2 1-16,-4-5 1 0,-1 0 0 15,4-5 0-15,-1-3 1 16,3-3-1-16,2-15 1 16,9 16-2-16,4-16 0 0,15 0-2 15,3-11-2-15,4-1-4 16,5-9-7-16,11 3-27 16,4-2-46-16,-7-3-1 15,0 3-8-15,-2 0-2 0</inkml:trace>
        </inkml:traceGroup>
        <inkml:traceGroup>
          <inkml:annotationXML>
            <emma:emma xmlns:emma="http://www.w3.org/2003/04/emma" version="1.0">
              <emma:interpretation id="{B39C521F-5429-4E1A-8B79-2B1C14232743}" emma:medium="tactile" emma:mode="ink">
                <msink:context xmlns:msink="http://schemas.microsoft.com/ink/2010/main" type="inkWord" rotatedBoundingBox="8556,12964 13279,12646 13350,13704 8627,14022"/>
              </emma:interpretation>
              <emma:one-of disjunction-type="recognition" id="oneOf15">
                <emma:interpretation id="interp75" emma:lang="en-IN" emma:confidence="0">
                  <emma:literal>Service</emma:literal>
                </emma:interpretation>
                <emma:interpretation id="interp76" emma:lang="en-IN" emma:confidence="0">
                  <emma:literal>Servia</emma:literal>
                </emma:interpretation>
                <emma:interpretation id="interp77" emma:lang="en-IN" emma:confidence="0">
                  <emma:literal>Sewin</emma:literal>
                </emma:interpretation>
                <emma:interpretation id="interp78" emma:lang="en-IN" emma:confidence="0">
                  <emma:literal>Servile</emma:literal>
                </emma:interpretation>
                <emma:interpretation id="interp79" emma:lang="en-IN" emma:confidence="0">
                  <emma:literal>Serviu</emma:literal>
                </emma:interpretation>
              </emma:one-of>
            </emma:emma>
          </inkml:annotationXML>
          <inkml:trace contextRef="#ctx0" brushRef="#br0" timeOffset="-43237.6802">8061 11788 66 0,'5'-20'85'0,"-5"1"-2"0,-1 4-6 16,-11 0 0-16,1 4-65 16,-8 6-5-16,-6 5 0 15,-8 3-1-15,-1 12-2 16,-9 10 0-16,-3 11-1 0,1 5 0 16,0 11-2-16,6 5 0 15,5 1 1-15,7 2-2 16,7 0 0-16,12 1-2 0,8-6 2 15,0-1 0-15,14-4-1 16,0-1 1-16,4-2-1 16,-1-2 1-16,-9-2 0 15,-6-3-1-15,-6-1 1 0,-21 0 0 16,-15-1 0-16,-13-4 2 16,-11-3 1-16,-4-4-1 15,-1-4-1-15,2-8-3 16,7-4-14-16,9-2-52 0,11-15-11 15,18-12-7-15,14-4-6 16,9-8-1-16</inkml:trace>
          <inkml:trace contextRef="#ctx0" brushRef="#br0" timeOffset="-42404.973">7826 12523 50 0,'58'0'84'0,"3"0"-1"15,0-9-6-15,0-7-2 16,2-2-57-16,-2-4-10 16,-2-1-3-16,-4-3-1 0,-7-2-2 15,-16-2 0-15,-5 5 0 16,-12 0 2-16,-11 4 1 16,-4 3-1-16,-10 4 0 0,-10 9 0 15,-7 5-1-15,-9 10 1 16,-8 10-2-16,-7 12 0 15,-4 4 0-15,-7 8 0 16,6 2-1-16,1 0 1 0,9-6-1 16,8-2 0-16,13-9 0 15,17-7-2-15,8-8 0 16,19-10 0-16,19-4 0 16,10-11-1-16,10-8 2 0,10-5-1 15,4-5 1-15,8-4 0 16,-4-2 0-16,-1-3 1 15,-3 0-1-15,-2 3 0 16,-5-1 1-16,-10 6-1 0,-5 5 0 16,-5 6 0-16,-8 6 0 15,-9 10 0-15,-3 3 1 16,-9 9 0-16,-10 13-1 0,-3 8 1 16,-4 3 0-16,-6 6 1 15,-4 1-1-15,3-2-1 16,-1-1 1-16,2-7-1 15,7-6 1-15,0-8 0 0,12-6 0 16,4-10 1-16,7-3-1 16,5-12 1-16,2-6 0 15,1-6 0-15,-2-3-1 16,5-4 0-16,-4-2 0 16,0-2 0-16,1 3-1 0,0 1 0 15,1 1 0-15,1 5 0 16,-1 3 0-16,-1 7-1 15,0 7 1-15,-4 6 0 0,-4 5-1 16,-4 8 1-16,-6 11-1 16,-2 6 1-16,-5 9 0 15,-2 0-1-15,0 2 1 16,-1-1 0-16,5-3 1 0,-1-10 0 16,6-5 1-16,5-9-1 15,7-8 1-15,7-6 0 16,1-12 1-16,1-8-1 15,1-3-1-15,3-2 1 0,-6-4-1 16,-1 1-1-16,-2-2 1 16,1 4-1-16,-3 3-1 15,-1 2 0-15,1 3-3 0,1 6-7 16,-2 0-12-16,-3 5-58 16,4 4-2-16,-6 1-7 15,-2 2-5-15,-5-1-1 16</inkml:trace>
          <inkml:trace contextRef="#ctx0" brushRef="#br0" timeOffset="-42111.9665">10234 12042 3 0,'0'0'84'16,"-15"11"2"-16,15-11-4 0,-12 8-4 15,7 9-23-15,-2-6-37 16,-5 2-8-16,5 9-3 16,-6 3-1-16,1 7-3 15,-4 1 0-15,-2 2-3 0,2-4-5 16,4 0-17-16,6-1-54 15,-2-13-3-15,8-17-7 16,0 0-5-16</inkml:trace>
          <inkml:trace contextRef="#ctx0" brushRef="#br0" timeOffset="-41953.7967">10345 11889 74 0,'7'-17'93'0,"-6"5"-5"15,-1 12-6-15,0-17-5 16,0 17-53-16,0 0-45 0,-8 0-56 16,8 0-5-16,17 8-4 15,-3 1-7-15</inkml:trace>
          <inkml:trace contextRef="#ctx0" brushRef="#br0" timeOffset="-41472.0865">10851 11964 78 0,'12'0'84'16,"-12"0"-2"-16,0 0-7 15,-5 19-2-15,-13-9-65 16,-13 6-5-16,-8 7 1 0,-7 8-1 16,-8 6 0-16,-6 3 1 15,5 5 0-15,2-5-1 16,13 0 1-16,11-9-2 15,18-6-2-15,14-10 0 16,30-10-2-16,15-5 0 0,18-11 0 16,14-8 1-16,13-6-1 15,6-4 1-15,6-5 2 16,3 1-1-16,1-6 0 16,-6 3 1-16,-4-1 0 0,-7 0-1 15,-13 3 1-15,-11 4 0 16,-17 5 1-16,-11 5 1 15,-17 6-1-15,-23 14 1 16,0 0 1-16,-29 10 0 0,-14 17 0 16,-8 10 0-16,-12 10 0 15,-3 7 0-15,0 2-1 16,6 0 1-16,10-5-1 0,18-3 1 16,17-12-2-16,15-10 0 15,23-14-1-15,20-11-3 16,16-2-4-16,10-13-6 15,11-1-15-15,0 2-49 0,-3-9-8 16,-7-1-6-16,-18 3-5 16,-15 5 9-16</inkml:trace>
        </inkml:traceGroup>
      </inkml:traceGroup>
    </inkml:traceGroup>
    <inkml:traceGroup>
      <inkml:annotationXML>
        <emma:emma xmlns:emma="http://www.w3.org/2003/04/emma" version="1.0">
          <emma:interpretation id="{F4631590-0411-489C-9B72-FE88B14DDA86}" emma:medium="tactile" emma:mode="ink">
            <msink:context xmlns:msink="http://schemas.microsoft.com/ink/2010/main" type="paragraph" rotatedBoundingBox="640,15684 9811,14682 9930,15776 760,167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91916FA-3899-4E46-A777-19BCE45C8DA7}" emma:medium="tactile" emma:mode="ink">
              <msink:context xmlns:msink="http://schemas.microsoft.com/ink/2010/main" type="line" rotatedBoundingBox="640,15684 9811,14682 9930,15776 760,16778"/>
            </emma:interpretation>
          </emma:emma>
        </inkml:annotationXML>
        <inkml:traceGroup>
          <inkml:annotationXML>
            <emma:emma xmlns:emma="http://www.w3.org/2003/04/emma" version="1.0">
              <emma:interpretation id="{86853CF2-17DD-4574-8CE8-4D9F5C52F446}" emma:medium="tactile" emma:mode="ink">
                <msink:context xmlns:msink="http://schemas.microsoft.com/ink/2010/main" type="inkWord" rotatedBoundingBox="640,15684 2157,15518 2253,16397 737,16562"/>
              </emma:interpretation>
              <emma:one-of disjunction-type="recognition" id="oneOf16">
                <emma:interpretation id="interp80" emma:lang="en-IN" emma:confidence="0">
                  <emma:literal>8.</emma:literal>
                </emma:interpretation>
                <emma:interpretation id="interp81" emma:lang="en-IN" emma:confidence="0">
                  <emma:literal>or</emma:literal>
                </emma:interpretation>
                <emma:interpretation id="interp82" emma:lang="en-IN" emma:confidence="0">
                  <emma:literal>8</emma:literal>
                </emma:interpretation>
                <emma:interpretation id="interp83" emma:lang="en-IN" emma:confidence="0">
                  <emma:literal>o.</emma:literal>
                </emma:interpretation>
                <emma:interpretation id="interp84" emma:lang="en-IN" emma:confidence="0">
                  <emma:literal>O.</emma:literal>
                </emma:interpretation>
              </emma:one-of>
            </emma:emma>
          </inkml:annotationXML>
          <inkml:trace contextRef="#ctx0" brushRef="#br0" timeOffset="3856.9605">-400 14746 43 0,'7'28'80'16,"6"1"-1"-16,5-2-7 16,0-1-4-16,1 9-60 15,1-6-8-15,2 5-3 16,-5 0-1-16,-5 8-2 0,-7 2 2 15,-6 1 3-15,-12 4 5 16,-11-6 6-16,-5-1 3 16,-7-10 5-16,1-2 0 15,-2-17-1-15,3-13 0 16,6-6-3-16,7-23-4 0,6-7-4 16,8-15-2-16,7-6-2 15,7-10-1-15,12-4-1 16,5-8 0-16,7 2-1 0,-2 0 0 15,2 3 0-15,-4 6-1 16,-6 6 1-16,-9 8 0 16,-10 13 1-16,-6 13-1 0,-16 15 2 15,-11 9-1-15,-12 14 0 16,-7 11-3-16,-2 16-7 16,-8 3-15-16,2 2-45 15,6 16-12-15,5 6-5 0,7 4-7 16,5 1 6-16</inkml:trace>
          <inkml:trace contextRef="#ctx0" brushRef="#br0" timeOffset="-40841.29">615 14991 0 0,'-12'8'85'15,"12"-8"1"-15,-24 9-6 0,24-9-4 16,-19 8-4-16,19-8-69 15,-15 5-2-15,15-5 1 16,0 0 2-16,0 0-1 16,7 0 2-16,5-10-1 0,0 0 1 15,3-5 1-15,0 1 0 16,-6-2-4-16,2 1 1 16,-6 0-2-16,-4 2 1 15,-1 13-1-15,-5-18-3 0,5 18-9 16,-5-15-22-16,7 2-45 15,16-2-4-15,13-5-6 16,8-7-4-16</inkml:trace>
        </inkml:traceGroup>
        <inkml:traceGroup>
          <inkml:annotationXML>
            <emma:emma xmlns:emma="http://www.w3.org/2003/04/emma" version="1.0">
              <emma:interpretation id="{C2127223-F115-4E2C-9CE9-C247B2C2EE40}" emma:medium="tactile" emma:mode="ink">
                <msink:context xmlns:msink="http://schemas.microsoft.com/ink/2010/main" type="inkWord" rotatedBoundingBox="2864,15515 9819,14755 9930,15776 2976,16536"/>
              </emma:interpretation>
              <emma:one-of disjunction-type="recognition" id="oneOf17">
                <emma:interpretation id="interp85" emma:lang="en-IN" emma:confidence="0">
                  <emma:literal>watchlist</emma:literal>
                </emma:interpretation>
                <emma:interpretation id="interp86" emma:lang="en-IN" emma:confidence="0">
                  <emma:literal>Watchlist</emma:literal>
                </emma:interpretation>
                <emma:interpretation id="interp87" emma:lang="en-IN" emma:confidence="0">
                  <emma:literal>watchlist.</emma:literal>
                </emma:interpretation>
                <emma:interpretation id="interp88" emma:lang="en-IN" emma:confidence="0">
                  <emma:literal>watchlists</emma:literal>
                </emma:interpretation>
                <emma:interpretation id="interp89" emma:lang="en-IN" emma:confidence="0">
                  <emma:literal>Watchlist.</emma:literal>
                </emma:interpretation>
              </emma:one-of>
            </emma:emma>
          </inkml:annotationXML>
          <inkml:trace contextRef="#ctx0" brushRef="#br0" timeOffset="-40317.7452">1735 14324 26 0,'34'7'98'15,"-13"10"-6"-15,-12 7-6 16,-4 2-3-16,-5 4-4 0,16 7-72 16,-28 15-7-16,-9 10 0 15,-3 11 0-15,-10 8 0 16,-1 10 0-16,-5 1 0 16,-3 0 0-16,6-4 0 0,0-12 0 15,11-10-1-15,4-17 0 16,11-15 0-16,11-18 0 15,13-16 0-15,13-15 0 16,13-17-1-16,10-13 1 16,3-4 1-16,5-10-1 0,4-2 0 15,-4 5 0-15,0 5 1 16,-10 12 0-16,-4 8 0 16,-9 8 0-16,0 12 1 15,-3 11 1-15,-7 5-1 0,-3 12 0 16,-2 9 1-16,-3 7-1 15,2 2 1-15,-5 3-1 16,1-3 0-16,3-4 0 0,-1-7 0 16,7-8 1-16,9-12-1 15,2-7 0-15,7-12 0 16,7-10 1-16,-1-7-1 16,2-6 0-16,-4-5-1 0,1 0 1 15,-11-8 0-15,-1 2-1 16,-7-1 1-16,-5-1-1 15,-1-1 0-15,-7 2-2 0,-2 3-4 16,-3 8-6-16,-1 1-14 16,-1 8-38-16,0 13-19 15,-7 17-6-15,13-5-6 16,-6 13 0-16</inkml:trace>
          <inkml:trace contextRef="#ctx0" brushRef="#br0" timeOffset="-39687.7693">3160 14735 9 0,'59'6'83'0,"0"-5"2"0,-1-10-5 16,-5-10-4-16,-5 3-34 15,-6-5-27-15,-10-3-4 16,-6 5-2-16,-13-2-4 16,-13 7-1-16,-5 8 0 0,-18 6 1 15,-13 2-1-15,-10 17-1 16,-10 10 0-16,-9 12-1 15,-4 7 0-15,-5 5 0 0,2 2 1 16,3-4-2-16,13-4 1 16,9-10-1-16,9-8 0 15,20-14-1-15,18-15 0 16,0 0-1-16,21-15 0 0,14-7 0 16,8-2 0-16,4-2 1 15,5-1 0-15,2 3 0 16,2 5 0-16,-1 8 0 15,-4 6 0-15,-4 5 1 0,-2 6-1 16,-3 7 1-16,-7 2 0 16,2 1 0-16,-6-2 0 15,3-4 1-15,1-7 0 16,-3 0-1-16,7-14 0 0,2-8-2 16,-2-9-1-16,5-8-1 15,-2-6-1-15,2-6 1 16,-8-2-1-16,2-6 0 15,-9-2 2-15,1-3 2 0,-1 3 2 16,-4-4-1-16,-3 4 1 16,-4 2 0-16,-2 6 0 15,-1 8 0-15,-5 6 1 0,-3 10-2 16,-2 12 1-16,-5 14-1 16,0 0 1-16,-12 30 0 15,0 8 0-15,-4 11 0 16,-3 7 0-16,-2 8 0 0,0 5-1 15,3 2 1-15,2-4-1 16,7-4-1-16,7-10-2 16,8-6-9-16,3-13-16 15,11-16-50-15,4-3-5 0,6-11-8 16,3-6-5-16</inkml:trace>
          <inkml:trace contextRef="#ctx0" brushRef="#br0" timeOffset="-39496.6698">4207 14489 80 0,'-17'4'91'0,"3"4"-6"0,14-8-5 16,0 0-3-16,0 0-65 16,0 0-13-16,40-17-11 15,7-1-23-15,6-3-32 0,11 3-13 16,4-2-4-16,-1 5-5 15</inkml:trace>
          <inkml:trace contextRef="#ctx0" brushRef="#br0" timeOffset="-38444.0986">4860 14375 57 0,'27'3'79'0,"-8"-3"-4"16,-2 0-6-16,-17 0-25 16,18-2-16-16,-18 2-9 15,0 0-9-15,-10-7-2 0,-10 7-2 16,-8 5 0-16,-8 9 0 15,-9 5 0-15,-7 8 2 16,-4 8-1-16,1 8 0 16,3 2 0-16,2 2-2 0,10-2-2 15,5-2-1-15,17-6-1 16,9-10-1-16,12-9-2 16,15-14 0-16,21-7-3 0,8-16-1 15,12-8-4-15,6-9-3 16,14-8-1-16,4-3-1 15,5-7 1-15,-3-2 2 16,-1-4 3-16,-6-2 2 16,-5 1 4-16,-2-3 4 0,-10 4 2 15,-8 0 1-15,-13 3 1 16,-8 9 0-16,-5 9 3 16,-7 8 1-16,-11 10-1 15,-9 21-1-15,0 0 0 0,0 0-1 16,-24 34 1-16,-1 5 0 15,-8 10-3-15,-5 9-1 16,-7 10 0-16,-2 9 1 16,-5-1-1-16,-2 2 0 0,0-2-2 15,-1-5 0-15,5-10-1 16,7-9 2-16,8-12-1 16,6-13 0-16,9-14 0 15,20-13 0-15,-14-4 0 0,18-14-1 16,14-8 1-16,8-6-1 15,9 2 1-15,7-2-1 16,6 5 0-16,3 7-1 0,1 9 1 16,-1 5 1-16,-1 6-1 15,-3 11 0-15,-4 7 0 16,-4 4 1-16,-7 1 0 16,5-2 0-16,-3-5 0 0,6-3-1 15,0-8-1-15,9-5-3 16,6-14-2-16,1-9-1 15,7-11 1-15,0-5-1 16,3-9 1-16,-1-3 1 0,-3-4 1 16,-4-2 4-16,-2-1 2 15,0-2 0-15,-3 1 2 16,-5 1-1-16,-1 0-1 0,0 6 0 16,-8 1 0-16,-6 10 0 15,-9 5 0-15,-4 11 0 16,-14 9 0-16,-6 16 0 0,-8 3 2 15,-12 19-1-15,-6 11 2 16,-9 11-2-16,0 10 1 16,-10 7 0-16,-1 8-1 15,1 5 0-15,2-2-1 0,2-4 0 16,5-6-1-16,8-5-1 16,7-11 0-16,13-11-1 15,8-10 1-15,5-11 0 16,14-9-1-16,8-5 0 15,5-7-1-15,11-9 1 0,4-4 0 16,1-5-1-16,1-3 0 16,1-2 1-16,-3-5 0 15,-5 4 1-15,-9-1 1 0,-2 6 1 16,-11 3 0-16,-8 8 1 16,-12 15 0-16,0 0 0 15,0 0-1-15,3 14-1 16,-7 10 1-16,-14 7-1 15,4 0-1-15,-7 2 0 0,4-3-2 16,0-6-3-16,9-1-14 16,5-1-54-16,3-22-10 15,8 0-5-15,11-19-6 0,6-4-4 16</inkml:trace>
          <inkml:trace contextRef="#ctx0" brushRef="#br0" timeOffset="-37990.3825">7079 14002 60 0,'16'-12'83'16,"-16"12"-7"-16,14-13-12 15,-14 13-12-15,-34 0-71 0,34 0-28 16,0 0-15-16,6 8-4 16,6-4 3-16,0-3 16 15,9 0 22-15,-5 3 26 0,6-4 27 16,-2 0 21-16,1 0 15 15,-2 0 2-15,-3 1-2 16,1 8-12-16,-17-9-11 16,13 21-11-16,-15-2-9 0,-2 2-5 15,-9 4-2-15,2-1-5 16,-4 1-2-16,5 0-2 16,-1-1-2-16,5-2-2 15,5-1 0-15,1 5-1 0,3-3-1 16,9 2 1-16,0 2 0 15,4 1-1-15,-4-1 1 16,2-2 0-16,-8 0 0 16,-2-4 0-16,-4-2 0 0,-6 0 1 15,-15-4 0-15,-3 0-1 16,-5 2 1-16,-14-4-2 16,3 4 0-16,-3-4-2 15,0-2-3-15,0-5-5 0,9 0-15 16,2 0-45-16,9-10-11 15,15-13-8-15,7-8-5 16,5-8 2-16</inkml:trace>
          <inkml:trace contextRef="#ctx0" brushRef="#br0" timeOffset="-37693.3962">7864 13652 25 0,'59'-18'94'15,"-9"8"-4"-15,-13 5-4 16,-8 5-4-16,-14-32-21 0,-8 42-49 16,-7 21-6-16,-14 12-2 15,-15 15-2-15,-13 12 1 16,-11 10 0-16,-12 11 0 16,-7 5-1-16,-2 3 1 15,3-6-2-15,4-7 1 0,8-14-1 16,16-11-2-16,11-14 0 15,16-16-2-15,16-13 0 16,0-18-1-16,33 0-5 0,5-20-6 16,10-7-22-16,15-9-43 15,-4-10-4-15,-3-4-6 16,-1-8-3-16</inkml:trace>
          <inkml:trace contextRef="#ctx0" brushRef="#br0" timeOffset="-37526.0173">7876 14025 13 0,'-19'1'97'16,"0"7"-3"-16,4 0-6 0,15-8-4 16,0 0-4-16,12 0-71 15,19-6-12-15,11-9-6 16,14 0-5-16,7-6-9 0,10-1-26 16,2-1-32-16,-6 1-6 15,-6 4-2-15,-13 3 1 16</inkml:trace>
        </inkml:traceGroup>
      </inkml:traceGroup>
    </inkml:traceGroup>
    <inkml:traceGroup>
      <inkml:annotationXML>
        <emma:emma xmlns:emma="http://www.w3.org/2003/04/emma" version="1.0">
          <emma:interpretation id="{9940B245-5898-41D8-887B-E7D51531B40D}" emma:medium="tactile" emma:mode="ink">
            <msink:context xmlns:msink="http://schemas.microsoft.com/ink/2010/main" type="paragraph" rotatedBoundingBox="1004,17038 6995,16720 7066,18066 1076,183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777FBDF-9501-428A-8E69-D57CC854AE83}" emma:medium="tactile" emma:mode="ink">
              <msink:context xmlns:msink="http://schemas.microsoft.com/ink/2010/main" type="line" rotatedBoundingBox="1004,17038 6995,16720 7066,18066 1076,18384"/>
            </emma:interpretation>
          </emma:emma>
        </inkml:annotationXML>
        <inkml:traceGroup>
          <inkml:annotationXML>
            <emma:emma xmlns:emma="http://www.w3.org/2003/04/emma" version="1.0">
              <emma:interpretation id="{037A265C-48F4-40AB-973C-193B8A9FE102}" emma:medium="tactile" emma:mode="ink">
                <msink:context xmlns:msink="http://schemas.microsoft.com/ink/2010/main" type="inkWord" rotatedBoundingBox="1018,17292 2377,17220 2435,18312 1076,18384"/>
              </emma:interpretation>
              <emma:one-of disjunction-type="recognition" id="oneOf18">
                <emma:interpretation id="interp90" emma:lang="en-IN" emma:confidence="0">
                  <emma:literal>+</emma:literal>
                </emma:interpretation>
                <emma:interpretation id="interp91" emma:lang="en-IN" emma:confidence="0">
                  <emma:literal>X</emma:literal>
                </emma:interpretation>
                <emma:interpretation id="interp92" emma:lang="en-IN" emma:confidence="0">
                  <emma:literal>T</emma:literal>
                </emma:interpretation>
                <emma:interpretation id="interp93" emma:lang="en-IN" emma:confidence="0">
                  <emma:literal>!</emma:literal>
                </emma:interpretation>
                <emma:interpretation id="interp94" emma:lang="en-IN" emma:confidence="0">
                  <emma:literal>&lt;</emma:literal>
                </emma:interpretation>
              </emma:one-of>
            </emma:emma>
          </inkml:annotationXML>
          <inkml:trace contextRef="#ctx0" brushRef="#br0" timeOffset="4314.9234">-46 16335 35 0,'36'-16'85'0,"-10"-10"-2"16,-4-4-5-16,-9-8-6 16,-13 38-29-16,1-41-48 0,-4 6-1 15,-12 5 2-15,-7 6 2 16,-9 8 3-16,-4 13 3 15,-9 1 3-15,-5 21 2 16,-3 9 3-16,-4 7 1 0,2 10 0 16,7 0-4-16,4-2-1 15,11-4-2-15,9-8-2 16,13-8-1-16,10-10-1 16,13-7 0-16,17-6-2 15,6 0 1-15,3 4 0 0,5 9-1 16,-1 9 1-16,-2 13-1 15,-7 9-1-15,-5 14 1 16,-10 8 1-16,-7 5-2 0,-6 6-2 16,-8-3-9-16,-4-14-55 15,-8 15-16-15,3-7-2 16,-5-9-7-16,3-12-5 16</inkml:trace>
          <inkml:trace contextRef="#ctx0" brushRef="#br0" timeOffset="-36923.4972">846 16304 17 0,'-10'12'72'0,"-2"0"6"16,-4 1 0-16,3-13-21 16,-5 13-32-16,2 4-1 15,4 0 1-15,-4 0-2 0,8 1-7 16,0 0-3-16,0-5-3 16,8-13-5-16,-6 18-1 15,6-18-1-15,0 0-1 16,18-7-1-16,1-10-1 0,2-2 1 15,2-5-1-15,0 2 0 16,-3 1-2-16,-4 2 0 16,-16 19-1-16,7-17-1 15,-7 17-8-15,0 0-16 0,-14 10-51 16,24-10-3-16,7-5-6 16,15-13-3-16</inkml:trace>
        </inkml:traceGroup>
        <inkml:traceGroup>
          <inkml:annotationXML>
            <emma:emma xmlns:emma="http://www.w3.org/2003/04/emma" version="1.0">
              <emma:interpretation id="{FA43B5BF-255F-4703-AB27-FE8DE97C8404}" emma:medium="tactile" emma:mode="ink">
                <msink:context xmlns:msink="http://schemas.microsoft.com/ink/2010/main" type="inkWord" rotatedBoundingBox="3608,16900 6995,16720 7058,17918 3671,18098"/>
              </emma:interpretation>
              <emma:one-of disjunction-type="recognition" id="oneOf19">
                <emma:interpretation id="interp95" emma:lang="en-IN" emma:confidence="0">
                  <emma:literal>Tools</emma:literal>
                </emma:interpretation>
                <emma:interpretation id="interp96" emma:lang="en-IN" emma:confidence="0">
                  <emma:literal>Tods</emma:literal>
                </emma:interpretation>
                <emma:interpretation id="interp97" emma:lang="en-IN" emma:confidence="0">
                  <emma:literal>fools</emma:literal>
                </emma:interpretation>
                <emma:interpretation id="interp98" emma:lang="en-IN" emma:confidence="0">
                  <emma:literal>foods</emma:literal>
                </emma:interpretation>
                <emma:interpretation id="interp99" emma:lang="en-IN" emma:confidence="0">
                  <emma:literal>Turds</emma:literal>
                </emma:interpretation>
              </emma:one-of>
            </emma:emma>
          </inkml:annotationXML>
          <inkml:trace contextRef="#ctx0" brushRef="#br0" timeOffset="-36455.0445">3188 15741 57 0,'-56'22'86'15,"5"5"-5"-15,-2 1-4 0,4 5-4 16,11 8-60-16,-15 11-9 16,-4 12-2-16,-6 14 0 15,3 9 1-15,-10 9 2 0,1 6 1 16,-4 2 0-16,10-6 1 15,0-5 0-15,10-14-4 16,12-14-10-16,1-17-18 16,12-21-50-16,20-13-6 0,8-14-6 15,4-14-7-15</inkml:trace>
          <inkml:trace contextRef="#ctx0" brushRef="#br0" timeOffset="-36688.6208">2117 15833 16 0,'44'30'96'16,"6"-2"-2"-16,6-5-5 15,4-8-5-15,11-12-1 16,8-25-73-16,13 7-9 0,14-6 0 15,10-5 0-15,4-4-1 16,-4 0-2-16,-2-2-4 16,-7 6-8-16,-9-4-17 0,-19 6-51 15,-5 4-3-15,-16 2-8 16,-15 3-3-16</inkml:trace>
          <inkml:trace contextRef="#ctx0" brushRef="#br0" timeOffset="-35083.5638">3192 16264 60 0,'22'27'90'0,"-14"4"-5"16,-8 7-5-16,-7-1-1 16,-13 6-49-16,-2 2-26 0,0-6-2 15,3 2-1-15,3-10 1 16,1 0-1-16,8-10-1 15,6-6 1-15,1-15 0 16,15 9-1-16,13-12 0 0,8-11-1 16,7-9-2-16,5-5 0 15,2-3-2-15,-1-4 0 16,-2-4-1-16,-4-1 0 16,-13-1 1-16,-10 5 2 15,-7 1 3-15,-10 7 1 0,-8 6 2 16,-12 5 2-16,-4 6 1 15,-7 7-1-15,-2 4 1 16,6 0-2-16,1 0-1 16,9 2-1-16,14-2-1 0,0 0-1 15,0 0-1-15,22-10 0 16,8 2 1-16,9 4-1 16,5 1 1-16,7 3 0 15,1 4 0-15,-2 7 0 0,-3 8 0 16,-2 5 0-16,-11 7 0 15,-7 0 2-15,-8 4 0 16,-10 3 2-16,-9-4 1 0,-3-3 0 16,-5-4-1-16,2-7 2 15,0-5-1-15,6-15-2 16,11 4 0-16,17-9-2 16,12-13-1-16,11-4-1 0,11-8-1 15,6-2-1-15,3-7-1 16,2 2-1-16,-8-3 1 15,-6 5 0-15,-10 0 0 16,-16 3 2-16,-11 8 2 16,-22 3 2-16,-8 12 1 0,-30 6 2 15,-10 3 0-15,-14 10 0 16,-9 8 0-16,-8 3-1 16,1 3-1-16,4-1 0 0,11-1-2 15,11-5-1-15,11-2-1 16,19-8-1-16,22-7 0 15,0 0 0-15,19-9 0 0,21-6-1 16,12-5 1-16,15-8 1 16,13-4 0-16,8-3-2 15,9-3 0-15,6-1 0 16,1-4-1-16,-3 0 0 16,-2-1 1-16,-6-3 0 0,-7 3 2 15,-14-3 1-15,-9 2 2 16,-12 2 0-16,-8 0 1 15,-14 6 1-15,-6 2-1 16,-13 9 0-16,-5 5-1 0,-5 5-1 16,0 16 0-16,-19-8 0 15,-1 10 1-15,-7 11-1 16,-4 7 0-16,-2 8 1 0,-7 7-1 16,-2 8 1-16,2 9 0 15,-3 3 0-15,1 6 0 16,2 7 0-16,4-1-1 15,1 4 0-15,3-2 0 0,5-1 0 16,3-5-1-16,0-5 0 16,4-6 0-16,4-5 0 15,5-9-1-15,3-7 1 16,8-8-1-16,5-8 1 0,13-8-1 16,11-7-1-16,7-4 1 15,11-12 0-15,11-6 0 16,2-8 0-16,5-4 0 0,4-6 1 15,2-4 0-15,0-9 0 16,2 0 0-16,-1-3 1 16,-3-1-1-16,0 5 0 15,-8 5-1-15,-10 4 0 16,-12 12 0-16,-7 7 1 0,-20 13-1 16,-12 11 1-16,-8 0 1 15,-22 8 1-15,-7 10 1 16,-5 6-1-16,-2 1 0 0,0 5 0 15,3-1-1-15,4 0 0 16,9-1-2-16,9-2 0 16,7-3 0-16,5 1 0 15,7-3 1-15,11 1-1 0,5-1 1 16,0 1-1-16,6-1 1 16,-1 2 0-16,0 0 0 15,-3-3 1-15,-9-1 0 16,-3-4 0-16,-6 2 0 0,0-6 0 15,-11-3-2-15,-5-1-8 16,-11-7-29-16,0 0-45 16,-2-5-2-16,-8-8-8 15,5-9-5-15</inkml:trace>
        </inkml:traceGroup>
      </inkml:traceGroup>
    </inkml:traceGroup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2:43:03.51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9F14400-532B-46BB-9FEC-F36AC79D6C58}" emma:medium="tactile" emma:mode="ink">
          <msink:context xmlns:msink="http://schemas.microsoft.com/ink/2010/main" type="writingRegion" rotatedBoundingBox="17159,8202 29769,7517 29971,11230 17361,11915"/>
        </emma:interpretation>
      </emma:emma>
    </inkml:annotationXML>
    <inkml:traceGroup>
      <inkml:annotationXML>
        <emma:emma xmlns:emma="http://www.w3.org/2003/04/emma" version="1.0">
          <emma:interpretation id="{505C0EC1-92F8-4267-A347-03BE654EF2D9}" emma:medium="tactile" emma:mode="ink">
            <msink:context xmlns:msink="http://schemas.microsoft.com/ink/2010/main" type="paragraph" rotatedBoundingBox="17159,8202 29769,7517 29935,10575 17325,112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A4089A5-FB44-4777-A339-2153FECE8062}" emma:medium="tactile" emma:mode="ink">
              <msink:context xmlns:msink="http://schemas.microsoft.com/ink/2010/main" type="line" rotatedBoundingBox="17159,8202 29769,7517 29935,10575 17325,11260"/>
            </emma:interpretation>
          </emma:emma>
        </inkml:annotationXML>
        <inkml:traceGroup>
          <inkml:annotationXML>
            <emma:emma xmlns:emma="http://www.w3.org/2003/04/emma" version="1.0">
              <emma:interpretation id="{651BD32D-938B-4082-808D-ED4185CB44DC}" emma:medium="tactile" emma:mode="ink">
                <msink:context xmlns:msink="http://schemas.microsoft.com/ink/2010/main" type="inkWord" rotatedBoundingBox="16211,10244 18415,7669 19849,8896 17644,11471"/>
              </emma:interpretation>
              <emma:one-of disjunction-type="recognition" id="oneOf0">
                <emma:interpretation id="interp0" emma:lang="en-IN" emma:confidence="0">
                  <emma:literal>10.</emma:literal>
                </emma:interpretation>
                <emma:interpretation id="interp1" emma:lang="en-IN" emma:confidence="0">
                  <emma:literal>180.</emma:literal>
                </emma:interpretation>
                <emma:interpretation id="interp2" emma:lang="en-IN" emma:confidence="0">
                  <emma:literal>190.</emma:literal>
                </emma:interpretation>
                <emma:interpretation id="interp3" emma:lang="en-IN" emma:confidence="0">
                  <emma:literal>980.</emma:literal>
                </emma:interpretation>
                <emma:interpretation id="interp4" emma:lang="en-IN" emma:confidence="0">
                  <emma:literal>990.</emma:literal>
                </emma:interpretation>
              </emma:one-of>
            </emma:emma>
          </inkml:annotationXML>
          <inkml:trace contextRef="#ctx0" brushRef="#br0">16658 7013 7 0,'-35'-23'92'0,"4"5"0"16,-1 6-4-16,1 9-8 16,2 3 1-16,36 16-72 15,-33 18-6-15,-6 17 0 16,-2 17-1-16,-3 12-2 0,-6 12-4 15,-5 6-4-15,-5 9-11 16,-8 1-16-16,-4-11-36 16,6-1-12-16,2-11-6 0,8-14-4 15</inkml:trace>
          <inkml:trace contextRef="#ctx0" brushRef="#br0" timeOffset="352.1645">16729 7349 57 0,'38'-4'87'16,"-14"8"-1"-16,-13 20-7 16,-11 8-1-16,-17 10-64 15,-8 13-4-15,-5 4-1 16,2 0-3-16,3-4-2 0,11-5-2 15,13-12-1-15,9-11 0 16,27-16 0-16,13-11-1 16,11-11 1-16,11-12 1 0,2-10-2 15,-5-8 3-15,-5-6 1 16,-14-3 1-16,-17-1 1 16,-12-3-1-16,-18 2 0 15,-10 9-1-15,-21 4-3 0,-10 16-4 16,-16 6-10-16,-8 17-22 15,-10 25-40-15,-11 16-9 16,-10 15-6-16,-11 19-6 16</inkml:trace>
          <inkml:trace contextRef="#ctx0" brushRef="#br0" timeOffset="651.4858">15915 9007 13 0,'40'-33'88'0,"3"7"2"16,-6 5-5-16,-3 15-5 16,-8 6-39-16,-6 14-15 0,-5 23-10 15,-9 12-7-15,-6 16-5 16,-5 8-6-16,-11 13-1 15,-8 8-2-15,-6 4 1 0,-4 0-3 16,-3 1 1-16,-2-9-1 16,2-6-6-1,2-15-16-15,6-16-36 0,11-9-12 16,10-23-6-16,8-21-5 0</inkml:trace>
          <inkml:trace contextRef="#ctx0" brushRef="#br0" timeOffset="829.367">16474 9129 0 0,'50'-48'84'16,"-8"14"5"-16,-13 22-3 15,-12 16-3-15,-10 32-36 16,-11 22-20-16,-19 16-8 0,-9 18-6 16,-9 8-7-16,-4 19-18 15,-8-3-65-15,7-3-2 16,5-7-8-16,10-13-4 15,3-3-5-15</inkml:trace>
          <inkml:trace contextRef="#ctx0" brushRef="#br0" timeOffset="-37896.2092">18255 7809 14 0,'-8'-37'64'16,"0"-2"-1"-16,-1 2-1 16,3 0-6-16,-5 3-11 15,2 3-11-15,1 4-10 0,-7 11-6 16,1 6-4-16,-3 7-5 16,-1 3-2-16,-4 13-1 15,-2 6-2-15,1 5-1 16,6 5-1-16,1 3-1 0,1-4 0 15,7-1-1-15,3-3 2 16,5-6 1-16,0-18 1 16,28 11 0-16,-9-14 1 15,5-8-1-15,0-7 1 0,-3-4-1 16,-3-4-1-16,-5-1-2 16,-10 4 0-16,-3 2-1 15,-15 8 0-15,-2 3-3 0,-2 9-3 16,-4-1-10-16,7 2-37 15,8 15-29-15,1 0-4 16,7 3-5-16,4-5-4 0</inkml:trace>
        </inkml:traceGroup>
        <inkml:traceGroup>
          <inkml:annotationXML>
            <emma:emma xmlns:emma="http://www.w3.org/2003/04/emma" version="1.0">
              <emma:interpretation id="{E08B056E-9D7D-4C40-AF0A-EC54C7150135}" emma:medium="tactile" emma:mode="ink">
                <msink:context xmlns:msink="http://schemas.microsoft.com/ink/2010/main" type="inkWord" rotatedBoundingBox="20547,8293 22917,8335 22901,9230 20532,9188"/>
              </emma:interpretation>
              <emma:one-of disjunction-type="recognition" id="oneOf1">
                <emma:interpretation id="interp5" emma:lang="en-IN" emma:confidence="0">
                  <emma:literal>m.</emma:literal>
                </emma:interpretation>
                <emma:interpretation id="interp6" emma:lang="en-IN" emma:confidence="0">
                  <emma:literal>me.</emma:literal>
                </emma:interpretation>
                <emma:interpretation id="interp7" emma:lang="en-IN" emma:confidence="0">
                  <emma:literal>my.</emma:literal>
                </emma:interpretation>
                <emma:interpretation id="interp8" emma:lang="en-IN" emma:confidence="0">
                  <emma:literal>mf.</emma:literal>
                </emma:interpretation>
                <emma:interpretation id="interp9" emma:lang="en-IN" emma:confidence="0">
                  <emma:literal>mi.</emma:literal>
                </emma:interpretation>
              </emma:one-of>
            </emma:emma>
          </inkml:annotationXML>
          <inkml:trace contextRef="#ctx0" brushRef="#br0" timeOffset="-37115.3296">19277 7396 18 0,'-12'0'94'15,"-3"0"-2"-15,4 0-6 16,-4 1-5-16,2 1-2 16,1 9-76-16,1 12-2 0,3 9-1 15,0 10-1-15,-5 7 0 16,-1 7 1-16,-3 6 0 16,-3 2 0-16,2-3 0 15,4-6 0-15,-4-7 0 0,9-10 0 16,-2-9 2-16,7-10 0 15,4-19 0-15,0 0 1 16,5-13-1-16,9-12 1 16,1-4 0-16,5-9-1 15,2-3 0-15,7-9-2 0,4-1 1 16,-1-3-1-16,5 4 0 16,-5-2 0-16,4 5 0 0,-4 3 0 15,2 7-1-15,0 7 1 16,-7 8 0-16,0 13-1 15,1 7 0-15,-2 10 1 16,-2 11-1-16,-1 8 0 0,-3 9 1 16,-1 1-1-16,-1 1 0 15,-2 4-1-15,1-6-1 16,0-6 1-16,-1-6-1 16,-1-6 0-16,2-7 1 0,1-9 0 15,-2-4 0-15,1-16 2 16,3-3 1-16,2-7 0 15,-1-7 0-15,2-5-1 0,0-4 1 16,2 1 0-16,3 0-1 16,-1 2 0-16,5 5 0 15,1 7-1-15,-7 6 0 16,0 10 0-16,-1 15 0 0,-5 4 0 16,-1 15 1-16,-7 15-1 15,0 7 0-15,-5 11 1 16,0 4 0-16,-1 4 0 15,-3 2-1-15,0 1-3 16,-2-5-4-16,1-4-9 0,-2-8-18 16,0-10-41-16,2-5-7 15,5-11-6-15,4-10-2 16</inkml:trace>
          <inkml:trace contextRef="#ctx0" brushRef="#br0" timeOffset="-36687.6023">20738 7137 73 0,'0'0'87'16,"15"-13"-4"-16,-15 13-6 15,0 0-1-15,1 21-65 16,-1 1-8-16,-6 14-2 15,-4 11-1-15,1 11 1 0,-6 9-1 16,-8 6 0-16,1 5 1 16,-4 3 0-16,1-3 0 15,0-6-1-15,4-6 1 16,5-13 0-16,8-8 1 0,8-11 0 16,0-12 1-16,20-11-1 15,4-8 1-15,4-4 0 16,4-12 0-16,3-3 0 0,-7-6-2 15,1-2 1-15,-9-4-1 16,-6 0 2-16,-10 0 0 16,-4 2 0-16,-13 2 0 0,-3 3 0 15,-8 2-1-15,-4 7-1 16,-2 3-2-16,6 9-12 16,-4 0-37-16,9 0-33 15,8 0-1-15,11 0-8 0,0 0-4 16</inkml:trace>
          <inkml:trace contextRef="#ctx0" brushRef="#br0" timeOffset="-36537.669">21202 7607 18 0,'39'13'95'16,"0"4"-2"-16,-12-2-9 15,-6-5-14-15,-1-6-36 0,-5 4-111 16,0-2-6-16,2-3-8 15,-2-3-5-15</inkml:trace>
        </inkml:traceGroup>
        <inkml:traceGroup>
          <inkml:annotationXML>
            <emma:emma xmlns:emma="http://www.w3.org/2003/04/emma" version="1.0">
              <emma:interpretation id="{036896FF-0522-4902-A598-829AA005D621}" emma:medium="tactile" emma:mode="ink">
                <msink:context xmlns:msink="http://schemas.microsoft.com/ink/2010/main" type="inkWord" rotatedBoundingBox="23428,8210 29788,7864 29885,9658 23525,10004"/>
              </emma:interpretation>
              <emma:one-of disjunction-type="recognition" id="oneOf2">
                <emma:interpretation id="interp10" emma:lang="en-IN" emma:confidence="0">
                  <emma:literal>Application</emma:literal>
                </emma:interpretation>
                <emma:interpretation id="interp11" emma:lang="en-IN" emma:confidence="0">
                  <emma:literal>Applications</emma:literal>
                </emma:interpretation>
                <emma:interpretation id="interp12" emma:lang="en-IN" emma:confidence="0">
                  <emma:literal>Applicators</emma:literal>
                </emma:interpretation>
                <emma:interpretation id="interp13" emma:lang="en-IN" emma:confidence="0">
                  <emma:literal>Applicator</emma:literal>
                </emma:interpretation>
                <emma:interpretation id="interp14" emma:lang="en-IN" emma:confidence="0">
                  <emma:literal>Replication</emma:literal>
                </emma:interpretation>
              </emma:one-of>
            </emma:emma>
          </inkml:annotationXML>
          <inkml:trace contextRef="#ctx0" brushRef="#br0" timeOffset="-36092.3673">22137 7537 75 0,'-2'41'87'0,"-12"1"-5"15,-1-3-4-15,-7-6-2 16,-2 3-70-16,4-7-3 0,-1-3 0 16,5-6 0-16,4-8-1 15,12-12 1-15,-17 0 0 16,17-18 0-16,0-10 1 15,13-7 0-15,3-10 0 16,1-12 1-16,7-3 0 0,6-10 1 16,5-2-1-16,-1-3 1 15,8 2-2-15,0 4 0 16,-4 5-1-16,5 10 0 16,-1 9-1-16,-1 11 0 0,-4 11-1 15,2 11 0-15,-5 12 0 16,3 8 0-16,-8 16-1 15,-1 13 0-15,-5 11 0 16,-5 16 0-16,-5 11-2 0,-8 9-2 16,-5 5-3-16,-2 9-9 15,-12-3-16-15,-1-2-51 16,3-11-3-16,2-12-8 0,-4-15-1 16</inkml:trace>
          <inkml:trace contextRef="#ctx0" brushRef="#br0" timeOffset="-35688.1017">22319 7838 67 0,'-32'-20'91'0,"2"1"-4"15,8 1-5-15,4-3-4 16,10 2-60-16,12 4-8 0,15 1-4 16,17-2-4-16,11-4-4 15,11-1-1-15,10-5-2 16,7-2 0-16,3-7 0 0,6-7 1 15,-6-3 0-15,-1-4 1 16,-8-6 3-16,-7 0 3 16,-11-2 1-16,-5 4 1 15,-8 3 1-15,-9 7-1 0,-8 4 2 16,-8 9-1-16,-3 6-1 16,-5 7-1-16,-5 17-1 15,0-14 0-15,0 14-2 16,-12 23 1-16,0 9-1 0,-4 19 0 15,0 16 0-15,-6 17-1 16,-2 19 1-16,-7 12 0 16,1 9 0-16,-3 10-1 15,-3 3 0-15,0-1-2 0,-4-6-2 16,2-6-2-16,2-12-6 16,7-13-30-16,-1-13-42 15,3-23-1-15,2-18-6 0,1-22-4 16</inkml:trace>
          <inkml:trace contextRef="#ctx0" brushRef="#br0" timeOffset="-35102.6654">22688 7870 22 0,'24'-58'85'0,"3"10"-2"15,9 8-3-15,2 6-6 0,0 11-39 16,12 3-26-16,4 10-4 15,3 1-3-15,1 8-2 16,1 1-2-16,-9 10-2 0,-9 4-2 16,-10 9-1-16,-10 2 0 15,-15 7-1-15,-9 4 2 16,-21-1 1-16,-11 0 3 16,-8-5 4-16,-2 0 2 0,-2-10 1 15,2-1 2-15,8-12 1 16,6-5-2-16,14-2 1 15,17 0-2-15,-3-28-1 16,15 5 1-16,15-4-1 0,5-6 0 16,12-5 1-16,9-4-1 15,7-2 0-15,4-3 0 16,1 0-1-16,0-2-1 16,4 0 0-16,-1-4-1 0,-5-4-1 15,-3 0 1-15,2-1-1 16,-10 3 1-16,-5 1-1 15,-8 3 2-15,-11 7 0 16,-9 7 1-16,-7 7 1 0,-8 9-1 16,-4 5 1-16,0 16-1 15,-10-6 0-15,-7 11-1 16,3 16-2-16,-2 13 1 0,-7 17-2 16,-1 15 1-16,-6 15-1 15,-3 14 1-15,-1 12 0 16,-3 9 0-16,-1 10 0 15,-4 3-1-15,-2 2-1 0,-3-4-1 16,0-2-2-16,-2-12-4 16,4-4-9-16,0-8-32 15,3-19-31-15,6-14-5 16,0-21-5-16,9-17 0 0</inkml:trace>
          <inkml:trace contextRef="#ctx0" brushRef="#br0" timeOffset="-34343.146">23468 7748 42 0,'47'-29'86'0,"4"7"-1"0,8 6-6 16,1 4-6-16,2 4-42 15,2 5-28-15,-5 5-6 16,-2 10-2-16,-17 10-2 0,-8 5-1 15,-21 4 2-15,-11 8-1 16,-16 0 2-16,-15 0 1 16,-12-4 4-16,-9-1 1 0,-2-10 3 15,-4-4 0 1,5-8 2-16,7-10 0 0,10-2 0 16,4-11 2-16,21-6-1 15,11-6-1-15,8-2 0 16,18-8-2-16,13-1 1 0,7-3-2 15,9 0 0-15,10-2-2 16,6-1 1-16,3-2-1 16,2-3-1-16,6 0 1 0,-4-4-1 15,-2-3 2-15,0-2-2 16,0 0 1-16,-9 1-1 16,-7 2 1-16,-10 0 0 15,-2 6 1-15,-13 1 1 0,-9 6 0 16,-8 5 1-16,-9 2 0 15,-6 6-1-15,-3 7 0 16,-5 5-1-16,-11 7 0 16,-7 8-2-16,-7 13 0 0,-9 14-1 15,-1 9 1-15,-11 13-1 16,-1 9 1-16,0 7 0 16,1 4-1-16,1 2 1 15,8 0 0-15,10-6-1 0,9-8 1 16,9-6-1-16,10-8 1 15,4-9 0-15,8-9 0 16,12-4 0-16,4-8 0 0,3-7 0 16,5-4 0-16,0-4 0 15,2-1 0-15,2-10 0 16,-3-4 0-16,4-6 0 16,-7-1 1-16,0-2 0 0,-6 3 0 15,-2 2 0-15,-6 1 0 16,-2 9 0-16,-14 9 0 15,14 0-1-15,-13 14 1 0,2 8-1 16,-2 2 0-16,6 3-2 16,-3 1-2-16,4 0-7 15,5-5-25-15,7-6-45 16,7-8-4-16,3-9-6 0,3-3-5 16</inkml:trace>
          <inkml:trace contextRef="#ctx0" brushRef="#br0" timeOffset="-34192.1478">25024 7310 75 0,'-15'-31'89'15,"1"7"-7"-15,-4 8-5 16,0 25-12-16,7-9-82 0,-2 4-47 16,13-4-13-16,-16 20-7 15,8-6-5-15</inkml:trace>
          <inkml:trace contextRef="#ctx0" brushRef="#br0" timeOffset="-33317.9238">25288 7482 54 0,'0'0'87'0,"0"0"-3"16,0 0-3-16,-14 15-18 0,-15-8-36 15,1 3-12-15,-10 9-5 16,-2 3-3-16,-4 6-3 16,2 0 0-16,9 3-2 0,6-2-1 15,13 3 0-15,14-5 0 16,18-6 0-16,15-2 0 16,14-7 0-16,15-4 0 15,8-3 0-15,7-5 0 0,8-4 0 16,-2-6 0-16,3-1-1 15,-4-4 1-15,-3-4 0 16,-4-2-1-16,-11-1 1 16,-5-2 0-16,-12-3-1 0,-13 2 1 15,-10 1-1-15,-12 3 0 16,-12 1 0-16,-14 4 0 16,-12 7 0-16,-9 4 0 0,-7 5 0 15,-9 0 0-15,-5 6 0 16,1 8 1-16,4 0-1 15,5 4 0-15,7-3 0 16,11 3 0-16,8-2 0 16,16 0-1-16,7-4 0 0,16-3 0 15,7-2-1-15,7 1 1 16,3-3 0-16,4-1 1 16,-2-2 0-16,0 3 0 0,-5 1 1 15,-1 3 0-15,-4 2 1 16,1 5-1-16,-2 0 1 15,4 0-2-15,0-2 1 16,2-3-1-16,8 0 0 0,0-5-1 16,4-4 0-16,1-2 1 15,1-5-1-15,3-7 0 16,-3-1 0-16,-5-7 1 0,-2-6-1 16,-3-6 1-16,-2-6 0 15,-1-8 0-15,-4-9 0 16,3-7 0-16,-4-6 0 15,2-4 1-15,-4 0-1 0,1-3 1 16,-7 8 0-16,0 3 0 16,-11 11 1-16,0 6 0 15,-10 12 0-15,0 5-1 16,0 12 0-16,-11 6 0 0,11 12-1 16,-17 0 0-16,6 15 0 15,1 12-1-15,1 12 0 16,0 9 0-16,-6 14 1 0,-1 9-1 15,-2 7 1-15,0 2-1 16,0-2 1-16,6-3 0 16,-1-4-1-16,2-9-1 15,8-7-2-15,2-14-5 16,2-6-6-16,6-16-8 0,6-3-21 16,7-4-36-16,-3-12-6 15,4-1-7-15,2-17 5 16</inkml:trace>
          <inkml:trace contextRef="#ctx0" brushRef="#br0" timeOffset="-32131.5653">26875 7183 4 0,'-60'7'96'0,"17"1"-1"15,15-8-6-15,28 0-6 0,8-1-1 16,33-18-70-16,24 16-16 15,15-2-11-15,17 1-28 16,17 2-39-16,-4-2-3 16,4-1-8-16,-11 1-2 0</inkml:trace>
          <inkml:trace contextRef="#ctx0" brushRef="#br0" timeOffset="-33111.4496">26929 7447 30 0,'17'-31'90'0,"-3"5"-3"0,-4 8-2 16,-4 3-7-16,-6 15-47 16,0 0-14-16,0 0-5 15,-2 16-6-15,-4 9-3 16,-2 5-1-16,-6 6-3 0,2 0-1 15,7 7-7-15,-5-7-3 16,10-1-6-16,9-7-8 16,8-7-19-16,8 0-31 15,2-12-9-15,9-5-3 16,-1-7 9-16</inkml:trace>
          <inkml:trace contextRef="#ctx0" brushRef="#br0" timeOffset="-32476.1279">27316 7512 56 0,'23'-33'88'0,"-4"5"-2"15,-3 3-6-15,-5 10-34 16,-9 2-15-16,-2 13-11 16,-9 0-7-16,-4 9-5 0,-5 14-3 15,-2 1-4-15,-1 6 0 16,5 5 0-16,2 1-1 16,7 1 2-16,7-1-2 15,3-4 1-15,9-3 0 0,10-6 1 16,7-3-1-16,3-4 0 15,2-7 0-15,3-5-1 16,-3-4 0-16,-1-6 0 16,-6-6 0-16,-4-7 0 0,-11-4-1 15,-5-5 0-15,-7 0 0 16,-7-3 0-16,-6 2 0 16,-5 0 1-16,-2 1-1 0,0 6 0 15,5-2 1-15,1 6 0 16,8 1-2-16,6 0 0 15,2 5 1-15,8 1-1 16,12 3 1-16,2 5 0 0,9 3 1 16,2 4-1-16,1 9 1 15,-1 6 0-15,0 4 1 16,-1 4-1-16,-5 1 1 16,-5 5-1-16,-4-2 0 0,-3 1 0 15,-3-5 1-15,0-4-1 16,-5-4 1-16,0-5 0 15,-9-14 1-15,23 6-1 0,-9-7 1 16,3-12-1-16,1-5 1 16,2-6-1-16,2-2 0 15,1-4 1-15,1 3-1 16,-1-2 0-16,-1 8 1 0,-2 2 0 16,0 8 0-16,-1 9 0 15,-3 2 0-15,-2 13 0 16,0 8 0-16,2 4-1 15,-3 3 1-15,5 3-2 0,-1-1 0 16,-2-1-4-16,5-2-7 16,-4-11-10-16,3-6-37 15,-4 1-25-15,-2-9-6 0,-13-2-4 16,13-11-2-16</inkml:trace>
          <inkml:trace contextRef="#ctx0" brushRef="#br0" timeOffset="-32320.0513">28054 7230 34 0,'-48'-51'92'16,"2"10"-3"-16,7 3-3 15,8 6-4-15,-17 10-48 0,23 2-31 16,25 20-29 0,-5-12-49-16,5 12-5 0,-16 0-9 15,16 0-5-15</inkml:trace>
        </inkml:traceGroup>
      </inkml:traceGroup>
    </inkml:traceGroup>
    <inkml:traceGroup>
      <inkml:annotationXML>
        <emma:emma xmlns:emma="http://www.w3.org/2003/04/emma" version="1.0">
          <emma:interpretation id="{165FB9ED-91C1-4D58-9085-D3AE3571228C}" emma:medium="tactile" emma:mode="ink">
            <msink:context xmlns:msink="http://schemas.microsoft.com/ink/2010/main" type="paragraph" rotatedBoundingBox="19185,10622 27517,10135 27587,11330 19255,1181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8C011DF-7042-48F0-91CE-C60CBAACF277}" emma:medium="tactile" emma:mode="ink">
              <msink:context xmlns:msink="http://schemas.microsoft.com/ink/2010/main" type="inkBullet" rotatedBoundingBox="19230,11386 19579,11366 19589,11532 19239,11552"/>
            </emma:interpretation>
            <emma:one-of disjunction-type="recognition" id="oneOf3">
              <emma:interpretation id="interp15" emma:lang="en-IN" emma:confidence="0">
                <emma:literal>-</emma:literal>
              </emma:interpretation>
            </emma:one-of>
          </emma:emma>
        </inkml:annotationXML>
        <inkml:trace contextRef="#ctx0" brushRef="#br0" timeOffset="-11979.8326">17826 10348 53 0,'-13'-3'85'0,"0"1"-2"15,1 1-5-15,12 1-4 16,-33-3-57-16,33 3-12 0,-14 0-1 15,14 0 1-15,0 0-2 16,0 0 0-16,3 7 1 16,-3-7 0-16,22 0 1 0,-5 0 1 15,6-4-2-15,4-11 1 16,9-1-1-16,0-5 0 16,3-3-1-16,0 0-1 0,-6 0-1 15,-4 4 2-15,-8 4-1 16,-5 3 0-16,-16 13-1 15,0 0 0-15,-11-2 0 16,-10 4-1-16,-3 11-6 0,-6 2-5 16,6 4-17-16,-1 1-52 15,5-3-3-15,10 1-7 16,10-18-5-16</inkml:trace>
      </inkml:traceGroup>
      <inkml:traceGroup>
        <inkml:annotationXML>
          <emma:emma xmlns:emma="http://www.w3.org/2003/04/emma" version="1.0">
            <emma:interpretation id="{8CE875ED-0BBB-4FC2-ABD3-45CBF0317286}" emma:medium="tactile" emma:mode="ink">
              <msink:context xmlns:msink="http://schemas.microsoft.com/ink/2010/main" type="line" rotatedBoundingBox="20361,10553 27517,10135 27587,11330 20430,11748"/>
            </emma:interpretation>
          </emma:emma>
        </inkml:annotationXML>
        <inkml:traceGroup>
          <inkml:annotationXML>
            <emma:emma xmlns:emma="http://www.w3.org/2003/04/emma" version="1.0">
              <emma:interpretation id="{7C4D965E-7B04-4C76-8996-CB7716F2FFB3}" emma:medium="tactile" emma:mode="ink">
                <msink:context xmlns:msink="http://schemas.microsoft.com/ink/2010/main" type="inkWord" rotatedBoundingBox="20361,10553 27517,10135 27587,11330 20430,11748"/>
              </emma:interpretation>
              <emma:one-of disjunction-type="recognition" id="oneOf4">
                <emma:interpretation id="interp16" emma:lang="en-IN" emma:confidence="0">
                  <emma:literal>Automation</emma:literal>
                </emma:interpretation>
                <emma:interpretation id="interp17" emma:lang="en-IN" emma:confidence="0">
                  <emma:literal>Automaton</emma:literal>
                </emma:interpretation>
                <emma:interpretation id="interp18" emma:lang="en-IN" emma:confidence="0">
                  <emma:literal>automation</emma:literal>
                </emma:interpretation>
                <emma:interpretation id="interp19" emma:lang="en-IN" emma:confidence="0">
                  <emma:literal>Automatism</emma:literal>
                </emma:interpretation>
                <emma:interpretation id="interp20" emma:lang="en-IN" emma:confidence="0">
                  <emma:literal>automatism</emma:literal>
                </emma:interpretation>
              </emma:one-of>
            </emma:emma>
          </inkml:annotationXML>
          <inkml:trace contextRef="#ctx0" brushRef="#br0" timeOffset="-10711.9946">19002 10289 0 0,'-32'-11'92'0,"6"-1"-1"0,7 1-4 16,9-3-6-16,10 0-1 16,8-3-71-16,13-1-5 15,18-4 0-15,8 1-2 0,11-4-2 16,9-1-1-16,6 4 1 16,4-1-1-16,2 4 0 15,-4 2 0-15,-3 6 0 16,-2 3 1-16,-9 8 0 0,-4 0 0 15,-7 10 1-15,-5 3-1 16,-12 7 1-16,-8 5 1 16,-6 7-1-16,-6 1-1 15,-9 3 0-15,-2 1 0 0,-2-1 0 16,0-4 0-16,0-4 0 16,2-2 1-16,5-10 0 15,6-6 1-15,6-5-1 0,3-5 1 16,4 0 0-16,1-12 0 15,3-3-1-15,3-4 0 16,-1-5 0-16,-5 2 1 16,1-7-1-16,-2 3 0 0,-6-2 1 15,-1 2 0-15,-2 2 1 16,-7 5-1-16,-1 5 0 16,-9 14-1-16,11-12 1 0,-11 12-1 15,2 11-1-15,-2 7 0 16,0 5 0-16,4 5 0 15,0 0-1-15,6 2 1 16,3-4-1-16,5-3 1 0,7-4 0 16,9-8-1-16,2-7 0 15,7-5 2-15,5-10-1 16,-1-7 0-16,1-9 0 16,-1-6 0-16,-1-10 0 0,-6-4-1 15,-8-8 1-15,-2-4-1 16,-5-11 1-16,-1-4-1 15,-1-3 1-15,1-5 0 16,-2 1-1-16,-2 3 1 0,3 3 0 16,-5 6 0-16,1 11 2 15,-7 13-1-15,-2 6 2 16,-4 14-2-16,-2 10 1 0,-4 15-1 16,3 11 0-16,-3 20-1 15,1 13 1-15,-1 10 0 16,2 16 0-16,2 11 0 15,-2 8 0-15,4 5 1 0,0-1 0 16,0-1 0-16,6-6-3 16,-4-8-3-16,5-9-4 15,-6-12-6-15,1-5-19 0,-3-5-51 16,-5-17-3-16,0-6-7 16,-9-10-4-16</inkml:trace>
          <inkml:trace contextRef="#ctx0" brushRef="#br0" timeOffset="-10250.0213">20777 10098 81 0,'-33'-25'91'0,"8"3"-7"0,8 1-4 16,8-1-2-16,9 2-66 16,13-1-6-16,14 0-2 15,4 4-2-15,12 3-2 16,4 2 0-16,1 3 0 0,1 7 0 15,1 4 0-15,-3 4 0 16,-1 7 1-16,-4 9-1 16,-5 3 1-16,0 7 0 15,-6 3 0-15,-4 4 0 0,-2 1 0 16,-3-5-1-16,-2 0 1 16,-1-3-1-16,-1-4 2 15,-4-6-1-15,5-5 1 16,2-7 0-16,2-3 1 0,5-7 0 15,0-2 1-15,6-10-1 16,-6-4 0-16,0-5 0 16,-2-4-1-16,-5-5 1 15,-2-4 0-15,-11-3-1 0,-4-1 0 16,-7-1 1-16,-12 2-1 16,-14 3 0-16,-10 2 0 15,-15 6 1-15,-6 7-1 16,-8 6-1-16,-1 2-1 0,6 11-2 15,2-3-6-15,12 3-8 16,5 3-15-16,19-5-45 16,10 13-10-16,15-11-7 0,9 11-6 15</inkml:trace>
          <inkml:trace contextRef="#ctx0" brushRef="#br0" timeOffset="-11531.6388">18950 10399 12 0,'12'45'92'0,"-7"-4"0"0,-5-11-4 16,0-6-6-16,0-24 1 15,31 6-74-15,-31-6-5 16,0-25-1-16,0-4 1 0,3-7-2 16,1-11 0-16,0-9-1 15,4-7-1-15,4-4 1 16,1-8-1-16,5-6 1 0,6-2-1 16,2-2 1-16,8 1-2 15,2 3 1-15,4 6 0 16,1 8 1-16,-2 11-1 15,1 11 1-15,-7 11-1 16,2 12 0-16,-8 11-1 0,-4 11 1 16,-2 8 0-16,-5 17-1 15,0 11 1-15,0 12 1 16,-5 12 0-16,1 8 0 0,-5 14 0 16,1 1-1-16,-1 6-2 15,-6-5-4-15,2 2-6 16,-3-11-13-16,-4-15-53 15,-2 6-6-15,-3-13-7 0,-2-8-4 16</inkml:trace>
          <inkml:trace contextRef="#ctx0" brushRef="#br0" timeOffset="-8081.4302">21705 9812 51 0,'39'-2'89'0,"0"2"-2"16,-3 1-5-16,-4 7-3 0,11 5-58 15,-15 4-9-15,-5 6-3 16,-4 7-3-16,-10 2-2 16,-3 5-2-16,-6 2 0 0,-9 2-1 15,-9 0 1-15,-8-2 2 16,-1-1 0-16,-2-9 1 15,1-2 0-15,1-8 0 16,8-7 1-16,4-8 0 0,15-4-1 16,-1-9-2-16,6-8 0 15,17-9-1-15,5-2-1 16,2-7-1-16,7-4 0 16,7-1-1-16,-1-4 1 0,-1 8-1 15,0 0 1-15,2 9 0 16,-6 1-1-16,2 14 1 15,-9 6-1-15,0 6 1 16,-7 15 0-16,-7 4 0 0,-2 9 1 16,-10 7-1-16,-4 1 1 15,-2 5 0-15,-6-2-1 16,-2-3 1-16,4-3-1 0,-2-5 1 16,3-7 0-16,5-9-1 15,0-12 1-15,16 3-1 16,4-9 1-16,1-10-1 15,4-8 1-15,1-6-1 0,4-4 0 16,2-2 0-16,0-5-1 16,-2 5 1-16,5 2-1 15,-2 3 1-15,-1 6-1 16,2 9 1-16,-6 8-1 0,-3 8 0 16,0 6 1-16,-5 13 0 15,-8 9 0-15,0 5-1 16,-7 5 0-16,5 1-1 15,-1 0 0-15,6-3-1 0,1-3 0 16,15-8 0-16,4-5-1 16,13-8-1-16,9-7 1 15,5-4 0-15,5-9 1 0,4-6 0 16,0-7 0-16,-5-4 1 16,-6-5 0-16,-3-1 2 15,-8 0 1-15,-10-3 0 0,-5 1 1 16,-10 5 0-16,-11 1 0 15,-6 5 1-15,-7 5-2 16,-15 10 1-16,-10 5 0 16,-14 4-1-16,-3 11 1 15,-10 8-1-15,-3 5 0 0,-1 6 0 16,-3 3 0-16,9-1-1 16,4-1 0-16,14-3-1 15,8-4 1-15,8-6 0 0,15-4-1 16,1-16 1-16,21 13 0 15,5-13 1-15,4 0-1 16,8-9 1-16,-3-1-1 16,2-4 1-16,-2 3-1 0,-1 1 1 15,-7 2-1-15,-2 4 0 16,-3 3 0-16,0 2 0 16,-2 0 0-16,1 7 0 0,0 0 0 15,5 0 1-15,2-1-1 16,4-1-1-16,8-4 1 15,-4-2 0-15,7-2-1 16,1-7 0-16,1-3 1 0,-1-5-2 16,-3-4 2-16,0-4-1 15,-1-9 0-15,1 1-1 16,-3-10 1-16,4-5-1 16,-2-7 0-16,-1-5 1 0,2-7-1 15,1-6 1-15,-2-2 0 16,-4 2 0-16,3-5 1 15,-9 6 1-15,-2 4-1 16,-7 6 2-16,-2 10 0 16,-10 9 0-16,-2 7 0 0,-6 11 0 15,-1 13 0-15,0 12-1 16,-17 3 0-16,1 23 0 0,-1 10-1 16,-5 11 0-16,-6 15-1 15,-2 12 2-15,-2 9 0 16,1 8 1-16,-2 5-1 15,5-1 1-15,1-2 0 0,7-5 0 16,1-8 0-16,14-11-1 16,2-11 0-16,3-15-1 15,4-11 0-15,11-13 0 16,1-6-2-16,8-11 0 0,5-4 0 16,2-13 0-16,3-7 0 15,3-8-1-15,5-4 1 16,-5-4 0-16,5-8 2 0,-7 1-1 15,1-2 2-15,-5 6 0 16,1 0 0-16,-6 7 1 16,-10 6 1-16,0 7-1 15,-7 7 0-15,-9 14 0 0,0 0-1 16,7 9 0-16,-10 14 0 16,-6 5-1-16,-1 3 1 15,-3 7-1-15,5-1 0 0,-3-2 0 16,9-3 0-16,0-3 0 15,12-7-1-15,7-8-1 16,11-5-1-16,4-6-1 16,9-3 0-16,-4-7 0 0,6-8 0 15,0-6 1-15,0-5 0 16,-4-4 1-16,1-3 2 16,-7-5 1-16,1 3 0 15,-6-1 1-15,-2 5 0 0,-5 6 0 16,-5 4 0-16,-8 10 0 15,-8 11 0-15,0 0 0 16,-1 17-1-16,-15 8 1 16,-2 6-1-16,-2 8 0 0,-1 1 0 15,2 1 0-15,3-2 0 16,12-3 0-16,4-7 0 16,11-6 0-16,15-7 1 15,8-8-1-15,10-4 0 0,3-4 0 16,3-8-1-16,-3-6 1 15,-4-6-1-15,-9-3 0 16,-3-2 0-16,-13-4-1 16,-9-1 1-16,-8 3 0 0,-2-2-1 15,-14 4 1-15,1 6 0 16,-9 0-1-16,0 5 1 16,-2 4 0-16,2 2 0 0,3 0 0 15,6 1 0-15,14 7 0 16,-6-18 0-16,12 9 0 15,13-2-1-15,11-2 1 16,6 2 0-16,5 2 0 0,0 3 0 16,7 5 0-16,-9 1-1 15,-4 8 1-15,-3 9 0 16,-10 5 0-16,-8 6 0 16,-5 4 1-16,-6 5-1 15,-3-5 0-15,-3 1 1 0,-3-4 0 16,2-3-1-16,-2-10 1 15,6-4 0-15,0-12 0 16,7 0-1-16,8-8 1 0,2-10-1 16,6-4 0-16,2-3 0 15,4-5-1-15,1 1 1 16,3 5-1-16,0 4 1 16,-1 5 0-16,3 8 0 0,-7 7 0 15,0 11 1-15,-3 13 0 16,-5 6 0-16,-4 4 0 15,-6 5 0-15,-4 2 0 16,1 0 0-16,-6-5 0 0,0-2-1 16,2-9-2-16,-3-2-2 15,3-6-5-15,-3-17-8 16,8 11-22-16,5-10-45 0,-13-1-3 16,16-12-7-16,-9-8-4 15</inkml:trace>
          <inkml:trace contextRef="#ctx0" brushRef="#br0" timeOffset="-7688.0457">24502 9345 16 0,'-36'26'98'0,"12"-2"0"16,10-6-7-16,14-7-3 0,10-7-4 15,30-4-72-15,19-7-9 16,25-4-3-16,29 3-10 16,6-6-47-16,26-5-29 15,8-2-3-15,4-3-6 0,-6 2-5 16</inkml:trace>
          <inkml:trace contextRef="#ctx0" brushRef="#br0" timeOffset="-7880.0602">25223 9050 32 0,'-40'-1'100'0,"5"3"-5"0,7 1-10 15,9-1-12-15,-3 9-55 16,54-11-102-16,-42 0-4 16,-4 0-9-16,-4 0-2 15</inkml:trace>
        </inkml:traceGroup>
      </inkml:traceGroup>
    </inkml:traceGroup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2:55:56.48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6C52692-1D34-4CE9-8CDA-A617C0632477}" emma:medium="tactile" emma:mode="ink">
          <msink:context xmlns:msink="http://schemas.microsoft.com/ink/2010/main" type="inkDrawing" rotatedBoundingBox="162,3594 18385,3405 18388,3675 165,3864" semanticType="underline" shapeName="Other">
            <msink:sourceLink direction="with" ref="{6B92BBA4-BD79-4E11-A408-F77D50893D6E}"/>
          </msink:context>
        </emma:interpretation>
      </emma:emma>
    </inkml:annotationXML>
    <inkml:trace contextRef="#ctx0" brushRef="#br0">0 328 74 0,'25'0'78'15,"2"-4"-1"-15,0-5-5 16,5 9-32-16,7-7-30 16,3 3-2-16,6 2-1 0,1-2-1 15,8 2-2-15,3-1-1 16,4 0-1-16,6 2 0 16,4-1 0-16,5-1-2 0,4 0 1 15,2 0-1-15,6-3 1 16,4 3-1-16,6-2 2 15,6 0-1-15,5-1 0 16,8 4 1-16,4-2 0 0,5 3 1 16,3 0 1-16,7 1 0 15,-5-1 0-15,3 2-1 16,5 0 1-16,-1-2-1 16,5 1 0-16,5-3-1 0,-2 3-1 15,4-2 0-15,4 1 0 16,7-2 0-16,1-2-1 15,3 0 1-15,9 1-1 16,2-1 1-16,6-2-1 0,-1-2 1 16,1-1-1-16,-4 2 1 15,5-2-1-15,-6 1 0 16,-2 0 0-16,-2-1 0 16,1 1 1-16,-6-1-1 0,5 1 0 15,-2 1 0-15,-2-1 0 16,6 0 0-16,-5 0 0 15,8 1 0-15,-5-2 0 16,2 3 0-16,-4 1 0 0,2 0 0 16,-2 1-1-16,-3 1 1 15,0 0 0-15,0 3 1 16,3 0-1-16,-3 0 0 0,2-1 0 16,3 2 0-16,-3-2 0 15,0 0 0-15,-1 0 0 16,-1-2 0-16,-3 1 0 15,1 0 0-15,-2 0 0 0,1-3 0 16,2 3 1-16,5 3-1 16,-5 0 0-16,-1 0 0 15,0 0 0-15,-4 2 0 16,-3-1 0-16,0-1 0 0,-5 7 0 16,-3 0 0-16,3-2 0 15,0 3 1-15,0-1-1 16,2 3 0-16,-2-2 2 0,4 1-2 15,-3-2 0-15,-1 0 0 16,-2-2 0-16,-1 1 1 16,0 0 0-16,3-2 0 15,-3 1 0-15,4-1 0 0,4 0 0 16,1 1 0-16,4-1 0 16,2 0-1-16,2-4 1 15,-4 0-1-15,9 2 0 16,2-4 1-16,-4 2-1 0,6 0 0 15,-6 2 0-15,1-2 1 16,-4 2-1-16,-6 1 0 16,-13-2 0-16,-15 2 0 15,-3-3 1-15,-11 1 0 0,-8-1 1 16,-5 1-1-16,-5-6 0 16,-7 3 0-16,2 2-1 15,-5-2-2-15,-2 4-6 0,-14-1-9 16,-12 4-19-16,-15 14-38 15,-18-7-9-15,-22 3-6 16,-23-6-3-16</inkml:trace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2:55:59.23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CD3CA7F-8729-4E1D-B849-AAFBEBA2A476}" emma:medium="tactile" emma:mode="ink">
          <msink:context xmlns:msink="http://schemas.microsoft.com/ink/2010/main" type="inkDrawing" rotatedBoundingBox="5417,2533 6015,18538 5191,18569 4594,2564" semanticType="verticalRange" shapeName="Other">
            <msink:sourceLink direction="with" ref="{FD92837C-5585-4C0B-8C87-6F1D51F175E7}"/>
            <msink:sourceLink direction="with" ref="{9BC02308-484B-47D0-B08E-0560C1A3A049}"/>
          </msink:context>
        </emma:interpretation>
      </emma:emma>
    </inkml:annotationXML>
    <inkml:trace contextRef="#ctx0" brushRef="#br0">274-7 31 0,'0'0'81'0,"-5"13"-1"16,5-13-3-16,0 0-6 0,0 0-55 16,0 0-7-16,0 0-3 15,0 0-4-15,-6 12-1 16,6 3 0-16,0 1-1 0,0 3 0 15,-1 5 0-15,2 3 0 16,2 3 0-16,2 5 0 16,-1 1 0-16,-1 5 1 15,1 1 0-15,-1 6 0 16,1 2-1-16,1 5 3 0,-4 2 2 16,3 4-2-16,-2 3 1 15,-1 4-1-15,2 2 0 16,-3 3 1-16,0-2 0 0,0 1-3 15,0-2 1-15,-3 0 0 16,-1-8 1-16,0-2 0 16,-3-4 0-16,1-1 0 15,2-2 0-15,-2-5-1 0,0 4 1 16,-1-2 0-16,0 1-2 16,-4 1 1-16,2-2-2 15,0 1 1-15,-3 1 0 16,2-1 0-16,-3-3 0 0,3-1-1 15,-4-1 1-15,-1 2 0 16,2-1 0-16,-4-1 1 16,4 2-1-16,-4-1 1 15,1 5-1-15,3 0 1 0,-3-2-1 16,3 5 1-16,2 0-2 16,5-2 1-16,-3 3-1 15,5 0 0-15,3-3 0 16,1 4 1-16,3 0-2 0,5-2 2 15,-1 0-1-15,2 3 1 16,3 0-1-16,-1-2 1 16,2 2-1-16,2 1 0 15,0 0 0-15,3 0 0 0,1 1 0 16,3 1-1-16,-4-1 1 16,5-2 0-16,3 1-1 15,-1 0 1-15,3-4-1 16,-1 3 1-16,0 0 0 0,0 1 0 15,-2 1 0-15,2 0 1 16,0 1-1-16,2 4 1 16,-3-2 1-16,1 2-1 0,-3-1 0 15,0 2 0-15,1-2-1 16,2 4 1-16,-3 0-1 16,-1 1 0-16,-1 1 1 15,-1 0-1-15,-1 1 0 0,-2 2 0 16,-1 1 1-16,-1 3 0 15,3 1-1-15,-6 3 1 16,3-2-1-16,0 1 0 16,-3 0 0-16,3 1 0 0,-8 3 0 15,5-4 0-15,-5 1 0 16,4 0 0-16,-4 0 0 16,-1-2 0-16,2-1 0 15,-3 1 0-15,-2-3 0 0,-3 1 1 16,0 1-2-16,-1 4 1 15,0-5 0-15,-1 0-1 16,1 1 1-16,3-6-1 0,1 2 1 16,1-2 0-16,1-1 1 15,-2-2-1-15,2 0 0 16,2 4 0-16,0-4 0 16,-6 3 1-16,3-1-2 0,-1 0 0 15,3-2 1-15,-3 0-1 16,-2-1 1-16,0-2 0 15,-1 0 1-15,0-1 0 16,1 1 0-16,-2-1 0 0,-2 3 0 16,2-1 1-16,0 2 0 15,-2-1-2-15,0 2 1 16,1-2 0-16,-3-1-1 16,-1-3-1-16,3 0 1 0,0-3 0 15,-1-1 0-15,3 0-1 16,-3-1 1-16,2 4-1 15,0-2 1-15,-1 2 1 0,0 1-1 16,-2-1 0-16,-4 0 0 16,1 0 0-16,4-1 1 15,-1-3-1-15,1 1 0 16,-2-3 0-16,4 2 0 0,1-1 0 16,0-1 0-16,0 4-1 15,-2-2 1-15,2 4 0 16,-1 2-1-16,-2-1 1 0,1 2 0 15,-2 0 0-15,-2 0 1 16,1 1-1-16,0-1 0 16,-3 3 1-16,-2 0-1 15,-1 3 0-15,-3 3 0 0,-1 2-1 16,-4 0 0-16,-4 4 0 16,2 0 1-16,-2 2 0 15,2 1 0-15,1 0 1 16,-2 0-1-16,5 4 1 0,-2 0 0 15,-1 1 0-15,0 4 0 16,1-2-1-16,1 2-1 16,-4-1 1-16,3 0 0 0,-3 3 0 15,5-1 0-15,4-4 0 16,-1-1 0-16,9-3 0 16,0-5 1-16,5 1-1 15,2-7 0-15,6-6-1 0,8-2 0 16,3-2 0-16,0 0-1 15,1 0-1-15,3-4 1 16,-2-1-1-16,-1-2 1 16,2-3 1-16,-3-2-1 0,-5-1 1 15,2-2 0-15,2-2 1 16,-6-2 0-16,5 0 1 16,-1-3-1-16,-5 2 0 0,3-2 0 15,-6 3 0-15,1-3 0 16,-2 2 0-16,-2 0 0 15,-5-2-1-15,1 2 1 16,-2-1 0-16,2 0-1 16,-1-5 1-16,0 4 0 0,3 0 0 15,0-2-1-15,-2-2 1 16,0 5 0-16,1-2 1 16,-4 1 0-16,2 0 0 0,0-1-1 15,-2 2 1-15,-2-2-1 16,2-1 1-16,-3 2 0 15,-2-4-2-15,3 1 1 16,2 0 0-16,-1 0 0 16,2-5 0-16,-1 4 0 0,2-7 0 15,0 3 0-15,0-2 0 16,0-3 0-16,0 2 0 16,0-6-1-16,0 2 1 15,-1-1 0-15,-4 0 0 0,-2-1 0 16,0 0-1-16,4-1 1 15,1-1 0-15,-1 0 1 16,2 2-1-16,-2-1 0 0,-2 3 1 16,2 1 0-16,-4 2 0 15,2 0 1-15,-6 3 0 16,2 0-1-16,-3 2 1 16,1-2 0-16,3 5-2 0,-5-5-2 15,7 4-6-15,-7-5-13 16,10-6-39-16,2 5-20 15,-1 0-7-15,1 1-4 16,0-4-4-16</inkml:trace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2:55:30.50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D92837C-5585-4C0B-8C87-6F1D51F175E7}" emma:medium="tactile" emma:mode="ink">
          <msink:context xmlns:msink="http://schemas.microsoft.com/ink/2010/main" type="writingRegion" rotatedBoundingBox="-133,4423 4596,4146 5374,17451 645,17728">
            <msink:destinationLink direction="with" ref="{2CD3CA7F-8729-4E1D-B849-AAFBEBA2A476}"/>
          </msink:context>
        </emma:interpretation>
      </emma:emma>
    </inkml:annotationXML>
    <inkml:traceGroup>
      <inkml:annotationXML>
        <emma:emma xmlns:emma="http://www.w3.org/2003/04/emma" version="1.0">
          <emma:interpretation id="{7B6A62FF-6657-49C3-9997-9BF2BEB67E6C}" emma:medium="tactile" emma:mode="ink">
            <msink:context xmlns:msink="http://schemas.microsoft.com/ink/2010/main" type="paragraph" rotatedBoundingBox="346,4698 3287,4187 3438,5054 496,55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00E7F3-E9F0-41F4-91E9-AFB653B41704}" emma:medium="tactile" emma:mode="ink">
              <msink:context xmlns:msink="http://schemas.microsoft.com/ink/2010/main" type="line" rotatedBoundingBox="346,4698 3287,4187 3438,5054 496,5566"/>
            </emma:interpretation>
          </emma:emma>
        </inkml:annotationXML>
        <inkml:traceGroup>
          <inkml:annotationXML>
            <emma:emma xmlns:emma="http://www.w3.org/2003/04/emma" version="1.0">
              <emma:interpretation id="{1742FE63-A506-4EA0-9F78-23F94182FCC8}" emma:medium="tactile" emma:mode="ink">
                <msink:context xmlns:msink="http://schemas.microsoft.com/ink/2010/main" type="inkWord" rotatedBoundingBox="346,4698 3287,4187 3438,5054 496,5566"/>
              </emma:interpretation>
              <emma:one-of disjunction-type="recognition" id="oneOf0">
                <emma:interpretation id="interp0" emma:lang="en-IN" emma:confidence="0">
                  <emma:literal>Entails</emma:literal>
                </emma:interpretation>
                <emma:interpretation id="interp1" emma:lang="en-IN" emma:confidence="0">
                  <emma:literal>En tai b</emma:literal>
                </emma:interpretation>
                <emma:interpretation id="interp2" emma:lang="en-IN" emma:confidence="0">
                  <emma:literal>Entai b</emma:literal>
                </emma:interpretation>
                <emma:interpretation id="interp3" emma:lang="en-IN" emma:confidence="0">
                  <emma:literal>En tails</emma:literal>
                </emma:interpretation>
                <emma:interpretation id="interp4" emma:lang="en-IN" emma:confidence="0">
                  <emma:literal>En tan b</emma:literal>
                </emma:interpretation>
              </emma:one-of>
            </emma:emma>
          </inkml:annotationXML>
          <inkml:trace contextRef="#ctx0" brushRef="#br0">276-9462 11 0,'15'-14'56'0,"-6"-15"-5"16,0-1-1-16,-3 0 2 15,2 0-6-15,-7-2-7 0,3-2-7 16,-4 3-8-16,-4 1-5 16,-4 3-5-16,-5 4-6 15,-3 5-3-15,-7 3-1 0,-4 9-1 16,-1 5 0-16,-4 1 0 16,-3 8-2-16,0 6 1 15,0 4-1-15,4 6 0 16,2 4 0-16,3 2 0 15,5 3-1-15,5 1 0 0,6 0 0 16,6 1-1-16,4-3 0 16,10 0 0-16,6-4 0 15,4-4 1-15,3-1-1 0,0-4 1 16,-1-1-1-16,-2-5 2 16,-1 1 0-16,-9-2 0 15,-10-12 0-15,5 19 0 16,-5-19 0-16,-11 16 1 15,-9-10 0-15,-1 3 0 0,-6-1 0 16,-3 3 1-16,-5 3-2 16,3 2 1-16,1 6-1 0,-2 5 1 15,6 3-1-15,7 3 0 16,4 1-1-16,4-2 0 16,11-2 0-16,2 0 0 15,12-7 0-15,11-5 0 0,9-7 0 16,11-6-3-16,5-5-5 15,10-5-17-15,3 0-48 16,0-13-8-16,-6-2-6 0,-4-3-4 16</inkml:trace>
          <inkml:trace contextRef="#ctx0" brushRef="#br0" timeOffset="407">425-9339 6 0,'0'-13'75'16,"0"-1"4"-16,0 14-3 16,5-14-5-16,-5 14-50 0,18 0-7 15,-18 0-1-15,18 19-3 16,-12 3-3-16,-6 7-4 16,0 3-1-16,-4 4 0 15,-4 1 0-15,-2-4 0 0,2-4-2 16,-3-5 1-16,7-9 1 15,4-15-1-15,0 0 1 16,8 0 1-16,7-11 0 16,4-11 0-16,1-6 2 0,0-2-1 15,4 1 0-15,-2-1 0 16,-1 4-1-16,-1 5 0 16,0 3-1-16,-2 8-1 0,-3 7 0 15,-1 3 0-15,3 3-1 16,-5 10 1-16,1 3-1 15,-1 4 0-15,1 0 0 16,4-1-2-16,1-1-3 0,6-3-11 16,2-11-17-16,-1-4-30 15,12-7-15-15,-4-9-6 16,2-4-6-16</inkml:trace>
          <inkml:trace contextRef="#ctx0" brushRef="#br0" timeOffset="848">1033-9508 16 0,'0'0'72'16,"0"0"2"-16,10-9-2 16,14-7-4-16,14-4-48 15,6 0-33-15,1-1-15 16,8-2-24-16,3 8-17 0,-5 3-5 15,-4 6 0-15</inkml:trace>
          <inkml:trace contextRef="#ctx0" brushRef="#br0" timeOffset="655">1121-9602 24 0,'13'-54'73'0,"-9"3"4"16,11 9-12-16,-15 6-19 16,0 6-8-16,1 9-8 15,-1 21-6-15,0-14-7 16,0 14-4-16,0 9-4 0,-3 8-3 16,1 11-2-16,2 8-2 15,-2 10 1-15,1 9 1 16,-3 8-1-16,-1 6 0 15,3 0-1-15,1-2-3 0,1-8-3 16,-1-8-7-16,7-5-10 16,6-10-36-16,2-17-23 15,5-11-6-15,3-8-4 16,-3-11 1-16</inkml:trace>
          <inkml:trace contextRef="#ctx0" brushRef="#br0" timeOffset="1458">1677-9570 63 0,'11'-8'81'0,"-11"8"-3"16,12-20-5-16,-12 20-34 15,-7-15-18-15,7 15-7 16,-29 0-4-16,7 6-2 16,-3 5-2-16,-3 7-2 0,-2 4 0 15,-3 3-1-15,3 2 1 16,2 4-1-16,4-3-2 16,4-1-1-16,5-1-1 15,8-6-1-15,7-5 1 0,0-15 0 16,19 10 0-16,4-10 1 15,4-8 1-15,2-4 0 16,3-4 1-16,-5-1 1 16,-1-2 0-16,-5 3-1 15,-5 0 1-15,-4 5 0 0,-12 11-2 16,16-14 1-16,-16 14-1 16,0 0-1-16,0 9 0 15,0 4 0-15,-1 0 0 0,1 2-1 16,0-2 0-16,5 2 1 15,7-9-2-15,10-3-3 16,3-3-3-16,7-7-3 16,3-7-1-16,2-4-1 0,-5-2 1 15,1-5 2-15,-3 2 3 16,-9-1 4-16,-2 2 5 16,-6-5 4-16,-5 5 3 15,0 0 2-15,-6-2-1 0,-2 7 2 16,0 0-2-16,0 6-1 15,0 11-1-15,0 0-2 16,0 0 0-16,0 0-2 16,-10 22-1-16,9 1-1 0,-2 4-1 15,2 4 0-15,1 1-2 16,0-2-2-16,5-4-6 16,7 0-10-16,1-10-15 0,3-10-27 15,5 0-15-15,-2-4-10 16,5-12-2-16</inkml:trace>
          <inkml:trace contextRef="#ctx0" brushRef="#br0" timeOffset="2248">1947-10080 13 0,'-18'-14'95'15,"18"14"-1"-15,-17-17-7 16,17 17-2-16,-3-12-2 16,3 12-72-16,0 0-4 0,0 0-3 15,5-5-3-15,-5 5-4 16,0 0-5-16,0 0-11 15,11 11-19-15,-8 5-34 0,-3-16-11 16,-2 19-9-16,2-19-3 16</inkml:trace>
          <inkml:trace contextRef="#ctx0" brushRef="#br0" timeOffset="2024">2254-9904 18 0,'5'-58'61'0,"3"-3"0"16,-3 15-2-16,-3 1-4 15,2 8-6-15,-4 6-8 16,2 11-9-16,-2 4-6 15,0 16-9-15,0-11-4 0,0 11-5 16,-4 6-3-16,0 13-2 16,3 8-2-16,-3 7 0 15,3 12 0-15,-1 6 0 0,-2 8 0 16,4 2 0-16,0 3-1 16,2 2 0-16,2-2-2 15,0-3 0-15,0-9-1 16,4-6 0-16,-1-10 1 0,1-7-1 15,-2-14 2-15,-6-16-1 16,23 7 2-16,-6-14 0 16,2-13 2-16,5-6-2 15,1-9 0-15,1-5-2 0,1-2 1 16,1-2 1-16,-4 0-1 16,2 6 1-16,-7 2 1 15,-2 8 2-15,-7 6-2 16,-1 8 1-16,-9 14 1 0,0 0 0 15,0 0-1-15,-4 20 1 16,0 0-1-16,0 3-1 16,4 4 1-16,3 0 0 15,9 1-1-15,1-2 1 16,6-2 1-16,1 1-1 0,3-2 0 16,-3 2 1-16,-4-1-1 15,-4 1 1-15,-8 1-1 0,-4 0 0 16,-8 2-1-16,-12-4-1 15,-7-1-1-15,-8-7-2 16,-1 3-10-16,-15-10-29 16,7-9-40-16,1-1-4 0,1-13-5 15,6-9-6-15</inkml:trace>
        </inkml:traceGroup>
      </inkml:traceGroup>
    </inkml:traceGroup>
    <inkml:traceGroup>
      <inkml:annotationXML>
        <emma:emma xmlns:emma="http://www.w3.org/2003/04/emma" version="1.0">
          <emma:interpretation id="{D84A457B-3326-471C-B0BB-6826F1AFCC0D}" emma:medium="tactile" emma:mode="ink">
            <msink:context xmlns:msink="http://schemas.microsoft.com/ink/2010/main" type="paragraph" rotatedBoundingBox="330,7615 3520,7494 3575,8965 385,90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60749D-0A10-46F5-8DB1-26852392641E}" emma:medium="tactile" emma:mode="ink">
              <msink:context xmlns:msink="http://schemas.microsoft.com/ink/2010/main" type="line" rotatedBoundingBox="330,7615 3520,7494 3575,8965 385,9085"/>
            </emma:interpretation>
          </emma:emma>
        </inkml:annotationXML>
        <inkml:traceGroup>
          <inkml:annotationXML>
            <emma:emma xmlns:emma="http://www.w3.org/2003/04/emma" version="1.0">
              <emma:interpretation id="{CF2167A4-25EB-4196-991A-6E77255A6FD4}" emma:medium="tactile" emma:mode="ink">
                <msink:context xmlns:msink="http://schemas.microsoft.com/ink/2010/main" type="inkWord" rotatedBoundingBox="330,7615 3520,7494 3575,8965 385,9085"/>
              </emma:interpretation>
              <emma:one-of disjunction-type="recognition" id="oneOf1">
                <emma:interpretation id="interp5" emma:lang="en-IN" emma:confidence="0">
                  <emma:literal>Benefits</emma:literal>
                </emma:interpretation>
                <emma:interpretation id="interp6" emma:lang="en-IN" emma:confidence="0">
                  <emma:literal>Benefit</emma:literal>
                </emma:interpretation>
                <emma:interpretation id="interp7" emma:lang="en-IN" emma:confidence="0">
                  <emma:literal>Benefit'</emma:literal>
                </emma:interpretation>
                <emma:interpretation id="interp8" emma:lang="en-IN" emma:confidence="0">
                  <emma:literal>Benefie</emma:literal>
                </emma:interpretation>
                <emma:interpretation id="interp9" emma:lang="en-IN" emma:confidence="0">
                  <emma:literal>Bereft</emma:literal>
                </emma:interpretation>
              </emma:one-of>
            </emma:emma>
          </inkml:annotationXML>
          <inkml:trace contextRef="#ctx0" brushRef="#br0" timeOffset="3974">-268-6532 18 0,'22'-45'76'16,"8"1"2"-16,3 4-5 15,9 1-3-15,8 9-53 16,-2 1-8-16,7 8-2 16,-4 4-3-16,0 8-2 0,-8 9-1 15,-7 5-1-15,-8 16 1 16,-11 7-3-16,-6 13-2 15,-11 3-1-15,-5 9-1 0,-11 5-1 16,-11-1 1-16,-1 0 2 16,-6-8-1-16,1-5 4 15,7-12 4-15,6-4 2 16,8-14 1-16,12-14 0 0,0 0-1 16,0 0-1-16,23 0-1 15,5 0-1-15,-1 1-1 16,5 1 0-16,0 6-1 15,7 7 0-15,-5 2 1 0,-1 5-1 16,-6 4 1-16,-7 4-1 16,-11 4 1-16,-9-2 1 15,-9 3 1-15,-18-1 2 16,-10 2 2-16,-9-5 1 0,-9-3 0 16,-4-6 0-16,4-4-3 15,-4-9-6-15,9-5-21 16,5 0-47-16,6-8-8 15,9-9-7-15,10-5-4 0</inkml:trace>
          <inkml:trace contextRef="#ctx0" brushRef="#br0" timeOffset="4342">725-6169 73 0,'19'-13'78'15,"1"-2"-3"-15,0-1-3 0,-8-7-39 16,10-3-21-16,-6 4-4 16,1-3-3-16,-11 1-2 15,-4 3 3-15,-4 4 1 0,-11 2-1 16,-8 10 2-16,-4 5-1 15,-10 9-1-15,-2 10 0 16,-4 11-2-16,-5 9-1 16,1 8-2-16,0 5-1 0,3 3 0 15,5 0 0-15,11-4-1 16,5-5-1-16,16-10 0 16,5-8-3-16,17-10-10 0,9-11-26 15,17-6-33-15,13-14-5 16,6-9-5-16,4-3-3 15</inkml:trace>
          <inkml:trace contextRef="#ctx0" brushRef="#br0" timeOffset="5524">1097-6277 29 0,'4'-24'79'16,"0"5"0"-16,-3-3-13 15,-1 22-24-15,0 0-9 0,0 0-10 16,0 0-9-16,0 14-3 15,0 9-7-15,0 4 0 0,-7 4-1 16,-2 7 0-16,-5 2-2 16,0-3 0-16,-1 1 0 15,1-8-1-15,0-4 1 16,6-9 0-16,8-17 0 0,-6 13-1 16,6-13 1-16,14-18 0 15,2-3-1-15,8-5 1 16,-1-3-1-16,4-1 0 15,2 1 0-15,1 1 0 16,-4 4 0-16,0 7 0 0,-3 7 1 16,-5 7-1-16,-1 3 1 15,-11 11-1-15,4 8 0 16,-8 3 0-16,-2 2 1 0,0 4-1 16,0-2 0-16,0-5 0 15,3-3 0-15,-3-18 0 16,24 12-1-16,-2-12 1 0,4-12 0 15,5-4 0-15,9-6 1 16,-3-4-1-16,-1 1 0 16,-4-1 1-16,-6-1-1 15,-8 1 1-15,-3 0 0 16,-11 5 0-16,-4 3 1 0,-1 5 0 16,-11 5 0-16,-3 7 0 15,-4 2 0-15,0 13 0 16,-2 6 0-16,-2 6 0 0,0 4-1 15,1 2 0-15,4-1-1 16,3-4 0-16,11-2-1 16,4-5-1-16,7-7-2 0,12-10-3 15,9-3-5-15,4-5-2 16,10-8-3-16,2-4 1 16,2-5 0-16,3-1-1 15,-5-7 3-15,3 2 3 16,-8-4 6-16,4-10 2 0,-8 0 2 15,-3-6 3-15,-4-3 4 16,0-5 1-16,-2-5 2 16,-5-2 2-16,0 0 2 15,-4 9 1-15,-1-4 1 0,-3 11 0 16,0 8-1-16,-7 7-2 16,0 10-3-16,-4 11-1 15,-2 11-2-15,-4 10-1 0,-6 17-2 16,-4 13-1-16,-5 15 1 15,-2 13-3-15,-10 18 2 16,-2 9-1-16,-5 13-1 16,-4 8 0-16,-6 7 0 0,0-1 0 15,-3-2 0-15,5-6-1 16,7-10 0-16,10-14 0 16,9-15-1-16,10-19 1 15,10-16 0-15,15-13 0 0,9-18 1 16,9-9 0-16,0-8 0 15,1-11 1-15,2-5-1 16,-7-8 0-16,-2-4 0 16,-3-1 0-16,-6-4 0 0,-10-1 1 15,-6 2-1-15,-2-1 0 16,-8 5 1-16,-6 3-1 16,-4 5 0-16,-5 4 2 0,1 5-2 15,-1 3 0-15,5 3 0 16,10 0-2-16,3-3 1 15,6-3 0-15,18-6 0 16,15-6-2-16,6-7 0 0,12-3 0 16,3-6 0-16,4 1 1 15,0 4 1-15,-4 2 1 16,-8 7 1-16,-8 9 1 16,-11 9 1-16,-7 13 0 0,-10 4 1 15,-10 15-1-15,-1 11-1 16,-12 8 0-16,-4 5-1 15,-4 4-2-15,3 1-4 16,-5-4-7-16,6-6-11 0,4 2-35 16,5-21-22-16,7-17-5 15,10 0-5-15,7-13 5 16</inkml:trace>
          <inkml:trace contextRef="#ctx0" brushRef="#br0" timeOffset="6046">2567-6872 80 0,'8'-38'85'0,"-2"11"-3"15,-4-3-19-15,-2 30-22 16,0 0-8-16,0 0-11 0,-1 23-8 16,-3 11-5-16,-7 17-4 15,-3 9-1-15,-6 17 0 16,-6 9-2-16,-3 8 0 0,-4 5-2 15,3-4-1-15,3-5-2 16,4-12 0-16,7-10-1 16,8-12-1-16,4-15 1 15,4-11 0-15,6-14 1 0,9-11 1 16,1-5 1-16,3-12 1 16,5-11 0-16,2-9 1 15,9-7 0-15,-3-7-1 16,4-3 0-16,-1 1 1 0,-2-3 0 15,-2 6 1-15,-7 7 1 16,-8 7 0-16,-2 9 0 16,-10 8 1-16,-4 14-1 15,0 0 0-15,-6-4 0 0,6 4-1 16,-12 16-2-16,8 0 1 16,4 4-1-16,0 3 0 15,3 2 1-15,6 1 0 0,-1 4 0 16,5-2 1-16,-4 0 0 15,0 0 0-15,-2-4 0 16,-4 0-1-16,-3-2 0 0,-10-1-3 16,-4-3-3-16,-9 3-10 15,-5-7-21-15,-15-5-44 16,12-3-5-16,0-6-5 16,4-2-3-16</inkml:trace>
          <inkml:trace contextRef="#ctx0" brushRef="#br0" timeOffset="6415">2377-6788 10 0,'-29'5'91'0,"10"0"0"16,7 0-5-16,12-5-7 16,0 0-6-16,0 0-87 15,2 11-61-15,-2-11-5 16,0 0-6-16,0 0-5 0</inkml:trace>
          <inkml:trace contextRef="#ctx0" brushRef="#br0" timeOffset="6242">2448-6554 44 0,'31'-7'87'0,"9"0"-3"15,6-2-5-15,6-3-7 16,2 5-58-16,-3-5-29 15,-14 4-51-15,1 0-9 16,-10-2-8-16,-12 1-4 0</inkml:trace>
          <inkml:trace contextRef="#ctx0" brushRef="#br0" timeOffset="3491">-91-6414 18 0,'14'-15'83'0,"-2"-2"3"16,2 3-3-16,-8-2-5 16,11 5-47-16,-17 11-6 0,14-8-5 15,-14 8-6-15,6 12-4 16,-6 9-3-16,-11 12-3 16,-5 9-3-16,-7 10-3 15,-6 12-1-15,-5 7-3 0,-5 6-4 16,-1-5-9-16,6-3-36 15,5-1-26-15,3-10-4 16,8-9-6-16,4-20 1 16</inkml:trace>
        </inkml:traceGroup>
      </inkml:traceGroup>
    </inkml:traceGroup>
    <inkml:traceGroup>
      <inkml:annotationXML>
        <emma:emma xmlns:emma="http://www.w3.org/2003/04/emma" version="1.0">
          <emma:interpretation id="{0363F512-4485-49A1-B343-AE3EE55F4475}" emma:medium="tactile" emma:mode="ink">
            <msink:context xmlns:msink="http://schemas.microsoft.com/ink/2010/main" type="paragraph" rotatedBoundingBox="514,11183 4920,10665 5114,12322 709,128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114AD39-683F-4B8E-B87C-A3FAA0BE8E03}" emma:medium="tactile" emma:mode="ink">
              <msink:context xmlns:msink="http://schemas.microsoft.com/ink/2010/main" type="line" rotatedBoundingBox="514,11183 4920,10665 5114,12322 709,12840"/>
            </emma:interpretation>
          </emma:emma>
        </inkml:annotationXML>
        <inkml:traceGroup>
          <inkml:annotationXML>
            <emma:emma xmlns:emma="http://www.w3.org/2003/04/emma" version="1.0">
              <emma:interpretation id="{2CEDD87B-6D80-4654-AAEF-54B446EC834B}" emma:medium="tactile" emma:mode="ink">
                <msink:context xmlns:msink="http://schemas.microsoft.com/ink/2010/main" type="inkWord" rotatedBoundingBox="514,11183 4920,10665 5114,12322 709,12840"/>
              </emma:interpretation>
              <emma:one-of disjunction-type="recognition" id="oneOf2">
                <emma:interpretation id="interp10" emma:lang="en-IN" emma:confidence="0">
                  <emma:literal>Capabilities</emma:literal>
                </emma:interpretation>
                <emma:interpretation id="interp11" emma:lang="en-IN" emma:confidence="0">
                  <emma:literal>capabilities</emma:literal>
                </emma:interpretation>
                <emma:interpretation id="interp12" emma:lang="en-IN" emma:confidence="0">
                  <emma:literal>Capability</emma:literal>
                </emma:interpretation>
                <emma:interpretation id="interp13" emma:lang="en-IN" emma:confidence="0">
                  <emma:literal>capability</emma:literal>
                </emma:interpretation>
                <emma:interpretation id="interp14" emma:lang="en-IN" emma:confidence="0">
                  <emma:literal>Capabilitie</emma:literal>
                </emma:interpretation>
              </emma:one-of>
            </emma:emma>
          </inkml:annotationXML>
          <inkml:trace contextRef="#ctx0" brushRef="#br0" timeOffset="8379">450-3101 7 0,'0'-23'62'16,"0"-6"3"-16,-4 8 0 0,7 0-29 16,-14 4-14-16,-1 9 1 15,-8 1-1-15,0 5-1 16,-6 2-2-16,-1 3-2 16,-5 11-2-16,-4 10-4 0,1 9-4 15,-7 7-4-15,-2 11-1 16,-1 10 0-16,0 7-1 15,4 4 0-15,5 0 1 16,3-4 0-16,12-1 0 0,8-8 0 16,13-4-1-16,12-9-1 15,8-11 0-15,13-11 0 16,9-8 0-16,10-9 0 16,6-7-2-16,10-9-1 0,3-12 0 15,3-4 0-15,1-10 0 16,-8-3 0-16,0-4 0 15,-11-1 1-15,-9 2 2 0,-10 1 2 16,-15 5 0-16,-7 5 1 16,-12 8-1-16,-5 11 0 15,-15 7-1-15,-7 4 0 16,-11 11 0-16,-5 9-1 0,-4 7 0 16,-3 2 0-16,2 5-1 15,1-2-1-15,9-5 0 16,11-1-1-16,5-8 2 0,19-18 0 15,-4 11 0-15,15-12 1 16,13-11 0-16,11-5 3 16,4-3 0-16,0 1 0 15,2 4-1-15,-4 6 1 0,-4 7 0 16,-9 5 1-16,-6 12-1 16,-5 6 1-16,-6 6 0 15,2 0-1-15,-3 0 0 16,-1-5-1-16,6-5-1 0,3-6 0 15,8-10-2-15,7-9-1 16,4-13-2-16,4-11 0 16,3-9-2-16,5-4 0 15,-3-7 0-15,-1-4-1 0,-6 1 2 16,-3-4 1-16,-3-1 2 16,-3 1 1-16,-5 2 1 15,-3 5 3-15,-4 4 2 16,-2 6 2-16,-2 11 2 0,-9 4 1 15,-1 12-2-15,0 15 0 16,0 0 0-16,-17 11-1 16,2 17-3-16,-1 8-2 0,0 14 0 15,-3 14-2-15,0 16 1 16,0 12 0-16,-5 11 0 16,1 10 0-16,1 3 0 0,-6 6 0 15,3-4-1-15,1-2-2 16,4-10-5-16,1-8-4 15,6-12-9-15,4-17-23 16,-1-13-27-16,10-15-14 0,-1-17-6 16,1-24-2-16</inkml:trace>
          <inkml:trace contextRef="#ctx0" brushRef="#br0" timeOffset="8639">882-2444 5 0,'24'-71'54'0,"11"13"-12"16,-2 0-11-16,8 15-6 0,3 0-5 16,-1 15-2-16,4 6-1 15,-6 13 1-15,1 9 3 16,-5 13 0-16,-10 13 1 0,-9 7 0 16,-9 10-2-16,-9 2-3 15,-12 4-4-15,-12-3-2 16,-11 1-4-16,-8-10-4 15,-2-3-3-15,-5-12-11 0,8-8-31 16,8-5-28-16,-1-9-7 16,12-13-5-16,13-9-3 15</inkml:trace>
          <inkml:trace contextRef="#ctx0" brushRef="#br0" timeOffset="9627">1991-2921 41 0,'0'0'83'0,"0"0"-2"16,-18 1-5-16,-8 4-4 15,-7 0-45-15,-9 9-20 16,0 6-2-16,-5 9 0 0,-3 7 0 15,-2 5 1-15,4 4-1 16,1 0 0-16,11-1 0 16,4-5-2-16,13-8 1 0,12-8 0 15,7-23 0-15,20 9-3 16,10-17 2-16,13-10 0 16,2-10-1-16,6-3 1 15,-4-5-1-15,1 4-1 0,-7 2 0 16,-11 6-1-16,-7 7 2 15,-7 7-1-15,-16 10 0 16,11 5 0-16,-11 11 1 16,-3 6-1-16,-2 2 0 0,-4 3 0 15,-1-1 0-15,7-3-2 16,2-5 1-16,1-18-2 16,8 14-1-16,11-14-2 15,6-11-1-15,5-9 0 0,7-4 0 16,1-6-1-16,4-7 0 15,1-5 1-15,1-6-1 16,-3-4 2-16,-2-6 2 0,-3-6 1 16,-5-6 0-16,0 2 1 15,-7-4 2-15,0 5 2 16,-9 4 3-16,1 12 0 16,-10 9 0-16,0 12 1 0,-3 7-1 15,-3 12-1-15,0 11 0 16,-7 7-2-16,-3 20 0 15,-7 8-2-15,-3 14-1 0,-5 15 1 16,-2 14-1-16,-8 14 0 16,-2 8 0-16,-4 4 0 15,7-4-1-15,1-6 1 16,11-12 0-16,9-11 0 0,13-16 0 16,6-18 0-16,18-19-1 15,9-10 0-15,8-8-1 16,3-11 0-16,2-10 0 15,-1-5 0-15,-9-3-2 0,-3-5 2 16,-11-4-1-16,-14 2 1 16,-8-1 1-16,-4 4 1 15,-18 2 0-15,-5 6-1 16,-8 5 1-16,-3 9 0 0,-2 6-1 16,7 1 0-16,3 4-1 15,7 0-1-15,9 0 0 16,14 0 0-16,0-13 1 15,21 1 0-15,8-7 0 16,10-2 1-16,8-2 2 0,6-2 1 16,0 2 1-16,1 4 0 15,-6 6 0-15,-6 7 1 16,-10 6 1-16,-5 9 0 0,-18 14-1 16,-9 9 0-16,-1 7-1 15,-11 5 1-15,-4 4-2 16,-5 0-1-16,3-2-5 15,2-8-11-15,5-17-40 0,8 1-26 16,3-22-2-16,0 0-7 16,18-11-3-16</inkml:trace>
          <inkml:trace contextRef="#ctx0" brushRef="#br0" timeOffset="10205">3097-3672 50 0,'0'0'90'15,"0"0"-4"-15,-15 4-5 16,6 17-2-16,-7 13-42 16,5 9-29-16,-9 10-4 0,-3 16-1 15,-2 9-2-15,-9 13 0 16,2 9 0-16,-4 3-1 16,1 2 0-16,7-8 0 15,2-5 0-15,8-14-2 0,3-11-2 16,9-14-3-16,6-15-1 15,3-15 0-15,12-15-2 16,-2-8-1-16,7-8 0 16,6-14 1-16,2-6 1 0,4-10 5 15,2-6 0-15,3-6 3 16,-3 3 1-16,2-1 4 16,-4 4 2-16,-5 3 3 0,-4 9 1 15,-7 8 2-15,-3 8 0 16,-13 16 0-16,0 0-2 15,0 0 1-15,-5 25-4 16,-7 5-1-16,-7 2-2 0,4 7-1 16,2 1 0-16,-2-3-2 15,7-3-2-15,8-7-4 16,0-10-8-16,15-11-12 16,-2-6-15-16,13-17-26 15,7-5-13-15,2-10-6 0,7-8 5 16,-7-7 16-16</inkml:trace>
          <inkml:trace contextRef="#ctx0" brushRef="#br0" timeOffset="9745">2719-3245 4 0,'-11'-29'62'0,"2"-1"-58"0,9 17-4 16,0-1 0-16,0 14-41 16</inkml:trace>
          <inkml:trace contextRef="#ctx0" brushRef="#br0" timeOffset="11695">3168-3417 12 0,'-43'19'95'16,"15"-7"-2"-16,5 1-3 16,3-8-6-16,20-5-1 15,-59 1-70-15,59-1-8 0,0 0-12 16,0 0-17-16,0-6-55 16,0 6-5-16,0 0-7 15,4-12-6-15,-4 12 4 0</inkml:trace>
          <inkml:trace contextRef="#ctx0" brushRef="#br0" timeOffset="11107">3424-3158 51 0,'27'-83'64'16,"-2"1"-4"-16,-4-4-6 15,-1 10-12-15,-3 6-6 16,-1 15-7-16,-5 8-4 0,-2 11-1 16,-5 12-5-16,-2 12-2 15,-2 12-4-15,-2 12-3 16,-2 20-2-16,-10 12-2 15,0 19-3-15,-6 12 1 0,-7 15-2 16,-5 9 0-16,1 7 0 16,-1 1 0-16,0-5-2 15,5-7 0-15,7-10-1 0,5-14-2 16,9-13 0-16,6-14-2 16,1-12-1-16,10-16 1 15,7-11 0-15,1-7 0 16,5-16 3-16,6-7-2 0,-1-11 2 15,2-5 2-15,7-4 0 16,-8 0-1-16,3 1 2 16,-7 6 0-16,-3 5 1 15,-7 8 1-15,-2 8-1 0,-14 17 1 16,0 0 0-16,0 0 1 16,0 14-2-16,-10 5 1 15,0 4-2-15,2 2-1 0,0-2 1 16,5-2-1-16,3-3 1 15,3-6-1-15,13-10 1 16,5-2-1-16,5-5 0 16,6-10 0-16,3-3 0 0,-5-5 0 15,8-6 0-15,-7 1 0 16,-2-6 0-16,-5 3 1 16,-5-2-1-16,-3 1 1 15,-9 7 0-15,-4 2 1 0,-3 8-1 16,0 15 1-16,-20-3-1 15,4 14 0-15,-9 17 0 16,-7 3 0-16,3 13 0 16,1 3-1-16,-1 3 1 0,7 1-1 15,6-3 1-15,7-5-1 16,7-7 0-16,7-7 1 16,10-8-1-16,10-8 0 0,9-11 0 15,1-3 1-15,5-14-1 16,7-6 0-16,0-7 0 15,1-2 0-15,-2-10 0 16,-1 3 0-16,-7-3 0 0,-2-3 0 16,-5 3 1-16,-6 4 0 15,-6 3 0-15,-1 4 0 16,-6 8 1-16,-3 3-1 16,-9 18 0-16,4-15 0 0,-4 15-1 15,0 0-1-15,-1 17 1 16,1-2-1-16,0 4 0 15,0 6 0-15,4 2 1 0,4 1-1 16,4 4 2-16,-3-2-1 16,3 2 1-16,-5-3-1 15,0 1 1-15,-6-3 0 16,-1-1-1-16,-9-5 1 0,-9 0-1 16,-7-5 1-16,-7-3-2 15,-10-8-3-15,3-5-7 16,-11-6-24-16,1-9-47 15,15-12-3-15,5-8-6 0,9-8-6 16</inkml:trace>
          <inkml:trace contextRef="#ctx0" brushRef="#br0" timeOffset="11477">3514-3385 50 0,'-19'16'91'16,"6"-5"-2"-16,13-11-6 15,0 0-3-15,25 11-39 0,12-15-31 16,3-10-6-16,15 2-6 16,-4-3-8-16,4 0-8 15,-11 2-11-15,1-5-35 16,-11 14-17-16,-10 1-8 0,-9 3-2 15</inkml:trace>
          <inkml:trace contextRef="#ctx0" brushRef="#br0" timeOffset="11275">4079-3591 25 0,'-14'-20'98'0,"-5"7"-5"15,3 4-5-15,4 4-7 0,12 5-5 16,-29-11-83-16,29 11-22 16,-10-16-49-16,10 16-5 15,0 0-8-15,0 0-6 16</inkml:trace>
        </inkml:traceGroup>
      </inkml:traceGroup>
    </inkml:traceGroup>
    <inkml:traceGroup>
      <inkml:annotationXML>
        <emma:emma xmlns:emma="http://www.w3.org/2003/04/emma" version="1.0">
          <emma:interpretation id="{436577E8-0183-464E-879B-C387A09E4567}" emma:medium="tactile" emma:mode="ink">
            <msink:context xmlns:msink="http://schemas.microsoft.com/ink/2010/main" type="paragraph" rotatedBoundingBox="646,14435 4584,14204 4664,15575 726,158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8A95B4-FE4A-4EF7-85B0-8D7881C9AD2C}" emma:medium="tactile" emma:mode="ink">
              <msink:context xmlns:msink="http://schemas.microsoft.com/ink/2010/main" type="line" rotatedBoundingBox="646,14435 4584,14204 4664,15575 726,15805"/>
            </emma:interpretation>
          </emma:emma>
        </inkml:annotationXML>
        <inkml:traceGroup>
          <inkml:annotationXML>
            <emma:emma xmlns:emma="http://www.w3.org/2003/04/emma" version="1.0">
              <emma:interpretation id="{969E793B-2A5F-474E-877D-3312B83C7F7B}" emma:medium="tactile" emma:mode="ink">
                <msink:context xmlns:msink="http://schemas.microsoft.com/ink/2010/main" type="inkWord" rotatedBoundingBox="646,14435 4584,14204 4664,15575 726,15805"/>
              </emma:interpretation>
              <emma:one-of disjunction-type="recognition" id="oneOf3">
                <emma:interpretation id="interp15" emma:lang="en-IN" emma:confidence="0">
                  <emma:literal>sponsor</emma:literal>
                </emma:interpretation>
                <emma:interpretation id="interp16" emma:lang="en-IN" emma:confidence="0">
                  <emma:literal>Sponsor</emma:literal>
                </emma:interpretation>
                <emma:interpretation id="interp17" emma:lang="en-IN" emma:confidence="0">
                  <emma:literal>sponson</emma:literal>
                </emma:interpretation>
                <emma:interpretation id="interp18" emma:lang="en-IN" emma:confidence="0">
                  <emma:literal>sponsors</emma:literal>
                </emma:interpretation>
                <emma:interpretation id="interp19" emma:lang="en-IN" emma:confidence="0">
                  <emma:literal>Sponsors</emma:literal>
                </emma:interpretation>
              </emma:one-of>
            </emma:emma>
          </inkml:annotationXML>
          <inkml:trace contextRef="#ctx0" brushRef="#br0" timeOffset="15612">395 102 25 0,'-20'-10'74'0,"1"-5"1"0,-1 1-4 16,1-3-4-16,2 2-53 15,-6 4-3-15,0 0-2 16,1 5-2-16,-2 3-1 0,-3 3 0 15,-1 3 0-15,-2 10-1 16,5 7 2-16,3 3-2 16,2 8-2-16,7 3-2 15,6 1-1-15,7 3 0 0,5-2 0 16,10 1 1-16,11-4 0 16,7 3 0-16,9-7 1 15,2-4 1-15,7 0 0 16,-3-1-1-16,-1 2 0 0,-8-4 0 15,-6 3-1-15,-10 1 1 16,-13 2 0-16,-10 1 1 16,-17 1 1-16,-12-3 0 15,-15 2 2-15,-5-3 1 0,-6-3-2 16,-2-8 1-16,3-3-1 16,2-6-3-16,14-4-3 15,6-4-5-15,15-6-8 16,9-7-11-16,8-4-32 0,12 3-23 15,9-5-6-15,11-3-6 16,6 1 4-16</inkml:trace>
          <inkml:trace contextRef="#ctx0" brushRef="#br0" timeOffset="16097">783 41 35 0,'-7'-19'85'16,"-1"-4"1"-16,0 3-3 16,3 2-3-16,1 0-48 15,0 5-6-15,4 1-7 0,0 12-7 16,0 0-3-16,0 0-2 15,2 28-3-15,-2 9-1 16,-2 15-2-16,-5 13 0 16,0 15 0-16,-1 15 0 0,-7 6 0 15,2 7 0-15,-2 2-1 16,-1-1-1-16,1-5-2 16,1-2-1-16,2-9-6 0,-2-10-10 15,5-16-35-15,2-7-29 16,2-13-3-16,-1-16-6 15,-3-18-2-15</inkml:trace>
          <inkml:trace contextRef="#ctx0" brushRef="#br0" timeOffset="16367">720 513 53 0,'27'-39'79'15,"3"6"-4"-15,4 1-3 16,3 6-8-16,2-10-56 0,-2 20-11 16,4 10 1-16,-10 6 0 15,-6 10 1-15,-7 9 1 16,-13 13 2-16,-5 4 1 0,-11 7 1 16,-13 3 1-16,-6-1-2 15,-5 0-2-15,-6-5-3 16,1-1-7-16,-5-13-18 15,6-8-40-15,9-5-7 0,9-13-3 16,21 0-3-16</inkml:trace>
          <inkml:trace contextRef="#ctx0" brushRef="#br0" timeOffset="17123">1394 183 82 0,'23'-5'87'16,"-11"5"-5"-16,-12 0-7 0,0 16-2 16,-14 5-62-16,-7 5-8 15,-6 8 0-15,-8 5 0 16,0 8 1-16,-5 3 1 0,4 1-1 16,2-3 2-16,9-5-2 15,7-7 0-15,12-7-1 16,6-13-1-16,19-10-1 15,9-9 0-15,15-16 0 0,5-3 0 16,4-11-1-16,0-3 1 16,2-5 0-16,-7 2-1 15,-9-1 1-15,-10 3-1 16,-11-2 1-16,-12 7 0 0,-5 1 0 16,-9 8 0-16,-11 4-1 15,-4 6 0-15,-6 10 0 16,1 3 0-16,-1 0 0 0,6 5 0 15,4 0-2-15,8-2 2 16,12-3 0-16,0 0 0 16,26-13 0-16,6-1 0 15,8-5 0-15,7 0 1 0,4 3-1 16,5 3 0-16,-4 5 0 16,-1 8-1-16,-6 4 0 15,-13 14 0-15,-3 7 0 16,-7 11 1-16,-10 5-1 0,-12 5 0 15,-2 5 1-15,-14 1-1 16,-4 1 2-16,-1-8 0 16,-1-5 0-16,5-7-1 15,-2-9 1-15,8-11 0 0,11-13-1 16,0 0 1-16,7-25-1 16,12-4 0-16,4-7 0 15,8-8 0-15,5-7 0 0,5 4 1 16,5-3-1-16,-1 3 1 15,4 6-1-15,-4 7 1 16,2 6-1-16,-8 10 1 16,-4 10 0-16,-8 8 0 0,-4 5-2 15,-9 16 0-15,-8 7 1 16,-6 8 0-16,-3 5-1 16,-9 5 1-16,0 1-1 15,-3-3-1-15,3-3-1 0,1-5-4 16,2-9-4-16,9-6-11 15,0-10-23-15,0-11-35 16,9 0-4-16,13-13-5 16,5-4 0-16</inkml:trace>
          <inkml:trace contextRef="#ctx0" brushRef="#br0" timeOffset="17464">2711 170 42 0,'15'-15'86'15,"-6"2"-2"-15,-9 13-6 16,0-15-3-16,-17 15-46 0,0 0-15 16,1 8-3-16,-8 5-4 15,0-3-3-15,0 10 0 16,1-4 0-16,4 5-2 16,2-2 0-16,9-1 0 0,8-3-2 15,5 2 1-15,9-5 0 16,4 0 0-16,5-2-1 15,1 1 1-15,-2-2-1 16,-3 1 1-16,-7-1 0 0,-4 2-1 16,-8 0 1-16,-10 3-1 15,-4 3 0-15,-11-3 0 16,3 1-4-16,-8-1-3 16,5-1-7-16,-3-5-10 0,6-3-28 15,22-5-26-15,-17 7-7 16,17-7-5-16,0 0 3 15</inkml:trace>
          <inkml:trace contextRef="#ctx0" brushRef="#br0" timeOffset="18291">2983 214 70 0,'17'-2'90'15,"-4"0"-5"-15,0 0-4 0,-13 2-2 16,15-13-49-16,-15 13-24 16,0 0-3-16,0 7 0 15,-8 5-2-15,-7 10 0 16,-3 2 1-16,-4 5-1 16,-2 1 1-16,2 0 0 0,3 0-1 15,10-8 1-15,5-6-2 16,4-16 0-16,15 10-1 15,9-12 0-15,5-14 0 0,8-1 0 16,-1-7 0-16,1-3 1 16,2-2 0-16,-8 2 1 15,-7 2 0-15,-4 0 1 16,-13 4-1-16,-6 6 0 16,-1 15 1-16,-18-15 0 0,-7 15-1 15,-3 0-2-15,-3 8 1 16,2 5-1-16,-3 3 0 15,5-2 0-15,8 0 0 0,7-3 0 16,12-11 1-16,0 16 0 16,16-16-1-16,11 0 1 15,9-7 0-15,10-5 0 16,5-5 0-16,6-3 1 0,-2-5 0 16,0-1-1-16,-2-3 1 15,-2 2 0-15,-13-1 0 16,-1 0 0-16,-13 4 0 0,-3 3 0 15,-11 2-1-15,-5 7 1 16,-5 12-1-16,-8-12 1 16,-7 12-1-16,-4 2 0 15,-2 8 0-15,-3 5 0 0,1 1 0 16,2 8 0-16,6 1 0 16,7 1 0-16,6 0 0 15,2 0-1-15,3 0 0 16,8 0 0-16,2 0 1 0,6 0-1 15,-6 0 1-15,1-1 0 16,-3 3 1-16,-3 0 0 16,-7 1 2-16,-2-3 0 0,-3 1 1 15,-3-2 0-15,-1-3-1 16,1-3 1-16,-1-2-1 16,8-5 1-16,0-12-1 15,16 11-1-15,7-11-1 0,5-5 0 16,14-7-1-16,5-6-1 15,4-1-2-15,4-5 0 16,0 2-2-16,-7 2-1 16,-7 5-4-16,-10 0-6 15,-7 9-16-15,-24 6-46 0,7 6-5 16,-7-6-6-16,-16 6-5 16</inkml:trace>
        </inkml:traceGroup>
      </inkml:traceGroup>
    </inkml:traceGroup>
    <inkml:traceGroup>
      <inkml:annotationXML>
        <emma:emma xmlns:emma="http://www.w3.org/2003/04/emma" version="1.0">
          <emma:interpretation id="{C5E01B54-5A3B-49B4-9398-3C52AB84ECC3}" emma:medium="tactile" emma:mode="ink">
            <msink:context xmlns:msink="http://schemas.microsoft.com/ink/2010/main" type="paragraph" rotatedBoundingBox="663,16810 2903,16856 2885,17774 645,177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A67B596-F44F-4E6A-84AB-DE033AC1A7A2}" emma:medium="tactile" emma:mode="ink">
              <msink:context xmlns:msink="http://schemas.microsoft.com/ink/2010/main" type="line" rotatedBoundingBox="663,16810 2903,16856 2885,17774 644,17728"/>
            </emma:interpretation>
          </emma:emma>
        </inkml:annotationXML>
        <inkml:traceGroup>
          <inkml:annotationXML>
            <emma:emma xmlns:emma="http://www.w3.org/2003/04/emma" version="1.0">
              <emma:interpretation id="{4FEE0FF2-FC04-4648-9C6E-F82490614FB8}" emma:medium="tactile" emma:mode="ink">
                <msink:context xmlns:msink="http://schemas.microsoft.com/ink/2010/main" type="inkWord" rotatedBoundingBox="663,16810 2903,16856 2885,17774 644,17728"/>
              </emma:interpretation>
              <emma:one-of disjunction-type="recognition" id="oneOf4">
                <emma:interpretation id="interp20" emma:lang="en-IN" emma:confidence="0">
                  <emma:literal>KPls</emma:literal>
                </emma:interpretation>
                <emma:interpretation id="interp21" emma:lang="en-IN" emma:confidence="0">
                  <emma:literal>K PIs</emma:literal>
                </emma:interpretation>
                <emma:interpretation id="interp22" emma:lang="en-IN" emma:confidence="0">
                  <emma:literal>K Pls</emma:literal>
                </emma:interpretation>
                <emma:interpretation id="interp23" emma:lang="en-IN" emma:confidence="0">
                  <emma:literal>Kiss</emma:literal>
                </emma:interpretation>
                <emma:interpretation id="interp24" emma:lang="en-IN" emma:confidence="0">
                  <emma:literal>kpls</emma:literal>
                </emma:interpretation>
              </emma:one-of>
            </emma:emma>
          </inkml:annotationXML>
          <inkml:trace contextRef="#ctx0" brushRef="#br0" timeOffset="20189">-23 2389 37 0,'0'0'87'0,"19"0"-3"16,-19 0-3-16,0 0-3 15,5-18-39-15,-5 18-29 16,0 0-1-16,0 15-1 15,0 11-1-15,1 9-1 0,2 11-1 16,1 11-1-16,-3 14-2 16,-1 6-3-16,-1 8-3 15,-4-2-2-15,-2-2-6 16,-4-8-10-16,3-7-34 0,7-5-26 16,-8-11-4-16,-1-12-5 15,5-16 1-15</inkml:trace>
          <inkml:trace contextRef="#ctx0" brushRef="#br0" timeOffset="20583">453 2630 6 0,'0'0'67'15,"17"0"-1"-15,-17 0 1 16,-4 10-2-16,-48 0-58 16,32 8-4-16,-4-2 2 0,-6 7 2 15,-5-6 3-15,-2 9 2 16,-2-7 0-16,0-3-1 16,7-4 1-16,2-3-1 15,12-2 1-15,3-6-2 0,15-1-1 16,0 0-2-16,0 0-2 15,21 5 0-15,1 3-1 16,6 5-1-16,1 6 0 16,5 8 0-16,-2 6-2 15,-1 5 0-15,0 4-1 0,0-2-1 16,-6-1-3-16,-2-4-4 16,-4-5-5-16,-6-6-22 15,-12-10-41-15,13-8-5 16,-3-6-5-16,-3-9-2 0</inkml:trace>
          <inkml:trace contextRef="#ctx0" brushRef="#br0" timeOffset="20841">832 2631 1 0,'0'0'91'15,"18"4"-2"-15,-18-4-4 16,8 17-6-16,-7-3 0 16,-1 5-73-16,0 7-3 0,-4 6-1 15,1 5 1-15,-2 6-1 16,-3 1-1-16,-3 0-4 16,5-2-5-16,-6-7-11 15,6-7-33-15,6-4-26 0,-1-11-7 16,1-13-6-16,0 0-1 15</inkml:trace>
          <inkml:trace contextRef="#ctx0" brushRef="#br0" timeOffset="21100">830 2695 45 0,'0'-35'83'0,"1"5"-4"0,3 1-3 15,7 3-5-15,1 2-56 16,7 5-6-16,3 2-2 15,3 4-2-15,4 4-2 16,5 5 0-16,-4 4 0 0,-1 4-1 16,-4 11-1-16,-4 3 0 15,-3 5-1-15,-10 2 1 16,-7 0 0-16,-2 4 1 16,-12-2 0-16,-10-2-1 0,-3 2-4 15,-5-6-8-15,1-1-27 16,9-1-35-16,-7-6-7 15,2-7-6-15,1-4-2 16</inkml:trace>
          <inkml:trace contextRef="#ctx0" brushRef="#br0" timeOffset="21438">1508 2371 66 0,'0'0'86'0,"0"0"-4"0,0 0-3 16,-13 7-1-16,-6-4-65 15,19-3-4-15,-12 29-1 16,5-4 1-16,-6 11-1 15,2 6-1-15,-2 10 0 0,-5 7-2 16,2 4-2-16,1 4 0 16,-5 1-3-16,4-5-1 15,3-3-4-15,-2-5-5 0,8-9-6 16,-2-9-22-16,-2-9-44 16,11-8-3-16,0-20-5 15,7 13-3-15</inkml:trace>
          <inkml:trace contextRef="#ctx0" brushRef="#br0" timeOffset="22015">2106 2780 10 0,'0'0'71'0,"0"0"2"16,0 0-2-16,0 0-3 15,0 0-41-15,0-11-18 16,0 11-1-16,0 0 2 0,-8-17 0 16,8 17 2-16,-15-7-1 15,15 7 0-15,-22-6-4 16,8 6 0-16,1 0-1 0,-2 0 0 15,3 2-1-15,-1 2-1 16,13-4-1-16,-18 7 0 16,18-7-1-16,0 0-1 15,-11 12-1-15,11-12 0 0,0 0 0 16,7 16-1-16,-7-16 1 16,18 17 0-16,-4-10 0 15,2 3 1-15,3 1-1 16,4 1 1-16,2-1 1 0,0-2-1 15,-3 1 0-15,0 1 0 16,-5-3 0-16,-3-2 0 16,-14-6 1-16,14 13 0 15,-14-13 0-15,0 14 1 0,-10-7 0 16,-6 4 2-16,-7 1 0 16,-7 3 0-16,-9 2-1 15,-1 2 1-15,-4 0-2 0,-2 5 0 16,2-3-3-16,1-3-3 15,10 0-9-15,0-8-10 16,16-7-38-16,17-3-26 16,0 0-3-16,0 0-7 0,11-9-1 15</inkml:trace>
        </inkml:traceGroup>
      </inkml:traceGroup>
    </inkml:traceGroup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2:58:44.96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EC4FA24-20F4-4DE5-8753-7EBCEA9C36C0}" emma:medium="tactile" emma:mode="ink">
          <msink:context xmlns:msink="http://schemas.microsoft.com/ink/2010/main" type="inkDrawing" rotatedBoundingBox="10019,17728 11173,1849 11683,1886 10529,17765" semanticType="callout" shapeName="Other">
            <msink:sourceLink direction="with" ref="{A20EE385-3251-4056-9289-5F16F803D542}"/>
            <msink:sourceLink direction="with" ref="{220A4680-5522-4028-ACE6-3934838AEC67}"/>
          </msink:context>
        </emma:interpretation>
      </emma:emma>
    </inkml:annotationXML>
    <inkml:trace contextRef="#ctx0" brushRef="#br0">1419-22 80 0,'-7'-15'92'0,"7"15"-5"15,-18-19-5-15,18 19-2 16,0 0-71-16,-16 0-3 15,12 18-1-15,-2 7-1 16,1 11-2-16,-6 14-1 0,0 12 0 16,-6 13 0-16,-3 14 0 15,-3 13 0-15,-2 9 0 16,-4 17 1-16,-3 3-1 16,-1 12 3-16,2 11 1 0,0 11-1 15,-5 7 0-15,2 5-1 16,-5 11 0-16,-2 5 0 15,6 10 0-15,-9 5-3 16,1 4 1-16,0 3-1 0,9 6 0 16,-3 3 2-16,7 1-1 15,4 5 1-15,1-4-1 16,3 2 1-16,2 0 1 16,-1 0 0-16,8-6 0 0,1 1 0 15,7-4 2-15,3-2-5 16,1-2 0-16,8-1 0 15,5 1 0-15,1 3 0 16,-1 1 0-16,-4 5 0 0,-2 4 0 16,-4 2 0-16,-3 5 0 15,-2 3 0-15,-3-6 0 16,-4 4 0-16,1-3 0 16,-2 0 0-16,0-6 0 0,7 1 0 15,0-3 0-15,0-2 0 16,4-3 0-16,-1-3 0 15,1-2 0-15,-1-4 0 16,1-2 0-16,-8-3 0 0,1-2 0 16,-3-2 0-16,-6-4 0 15,-1-3 0-15,-5-3 0 16,0-4 0-16,0 0 0 0,-1-3 0 16,-1-2 0-16,0 1 0 15,0 0 0-15,-3-2 0 16,2 1 0-16,1-5 0 15,-3 3 0-15,0 0 0 0,-1-6 0 16,2-6 0-16,2 0 0 16,3-5 0-16,2-3 0 15,-1-4 0-15,2-7 0 16,9-7 0-16,2-7 0 0,1-11 0 16,4-17-5-16,0-18-36 15,2-13-46-15,1-19-3 16,7-12-7-16,-7-19-6 0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2:59:08.53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22F37FE-8807-4B94-B911-571A74970B2E}" emma:medium="tactile" emma:mode="ink">
          <msink:context xmlns:msink="http://schemas.microsoft.com/ink/2010/main" type="inkDrawing" rotatedBoundingBox="423,6795 19392,6778 19392,7112 424,7129" shapeName="Other"/>
        </emma:interpretation>
      </emma:emma>
    </inkml:annotationXML>
    <inkml:trace contextRef="#ctx0" brushRef="#br0">-4 135 70 0,'0'0'78'16,"1"14"-3"-16,11-13-3 0,13 2-35 15,4-3-31-15,4 0 0 16,11 3 2-16,17-6-1 15,8-1-1-15,13-2-5 16,8-2 0-16,9 1 1 0,9-3-2 16,3 2 0-16,8 1-2 15,9 0 1-15,4 1 0 16,6 1 1-16,10-1 0 16,11 6 0-16,8-3 0 0,11 5 0 15,4-1 0-15,11-1 1 16,7 3 2-16,5 3-2 15,6 2 2-15,5-1-1 16,9 5 1-16,-1-3-1 0,11 1 2 16,2 0-2-16,11-1-1 15,1 3 1-15,6 0-1 16,1 0 0-16,6-1 0 0,3 3-1 16,1-2 1-16,-2 1 0 15,4-1 0-15,-1 0-1 16,8 0 2-16,2-1-2 15,1-1 2-15,2-1-1 0,-1-2-1 16,5 1 1-16,2-2 0 16,-2-2-1-16,3 0 1 15,-5-1 0-15,-2 1-1 0,-7-1 0 16,-2-1 1-16,-1 0-1 16,-10 0 0-16,-4 0 0 15,-7-2 1-15,3 2 0 16,-1-4 0-16,0 0 0 0,-3-4 1 15,-4 1-1-15,1-1 1 16,1-3-1-16,-6 0 1 16,-7-1-1-16,-4-1 0 15,-3-1-1-15,-7 2 1 0,-1-2 0 16,-9-1-1-16,-1 0 0 16,-6 0 0-16,-1 0 0 15,-4 1-1-15,0-1 1 0,-3 2-1 16,-1-2 1-16,-6 3 0 15,-6 0 0-15,-4 1 1 16,-5 1 0-16,-6 0 0 16,-8 1 0-16,-10 0 1 0,-6 1-1 15,-7 0 1-15,-7-1-1 16,-5 2 0-16,-5-1 0 16,-4 0-1-16,-3 2 0 15,2-2 0-15,-8 0 0 0,2 3 0 16,-8 0 0-16,-5 0 0 15,-5 0-1-15,-14 3-1 16,-16-3-3-16,-6 3-3 16,-21-1-9-16,-6-2-22 0,-5 2-39 15,-21 1-6-15,0 0-3 16,0-15-3-16</inkml:trace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2:55:22.188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context xml:id="ctx1">
      <inkml:inkSource xml:id="inkSrc4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1" timeString="2023-03-05T12:58:46.503"/>
    </inkml:context>
    <inkml:brush xml:id="br1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2C57E3D-7B73-4A19-8570-1069621CF466}" emma:medium="tactile" emma:mode="ink">
          <msink:context xmlns:msink="http://schemas.microsoft.com/ink/2010/main" type="writingRegion" rotatedBoundingBox="1386,146 16480,862 16245,5810 1151,5094"/>
        </emma:interpretation>
      </emma:emma>
    </inkml:annotationXML>
    <inkml:traceGroup>
      <inkml:annotationXML>
        <emma:emma xmlns:emma="http://www.w3.org/2003/04/emma" version="1.0">
          <emma:interpretation id="{7E7B37DD-4C0B-49D4-B1AE-FA18DDAC6591}" emma:medium="tactile" emma:mode="ink">
            <msink:context xmlns:msink="http://schemas.microsoft.com/ink/2010/main" type="paragraph" rotatedBoundingBox="1386,146 16480,862 16374,3105 1279,23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B92BBA4-BD79-4E11-A408-F77D50893D6E}" emma:medium="tactile" emma:mode="ink">
              <msink:context xmlns:msink="http://schemas.microsoft.com/ink/2010/main" type="line" rotatedBoundingBox="1386,146 16480,862 16374,3105 1279,2389">
                <msink:destinationLink direction="with" ref="{46C52692-1D34-4CE9-8CDA-A617C063247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66DFAD8-BF83-45B6-8152-594D1F8F4B56}" emma:medium="tactile" emma:mode="ink">
                <msink:context xmlns:msink="http://schemas.microsoft.com/ink/2010/main" type="inkWord" rotatedBoundingBox="1378,315 4011,440 3912,2514 1279,2389"/>
              </emma:interpretation>
              <emma:one-of disjunction-type="recognition" id="oneOf0">
                <emma:interpretation id="interp0" emma:lang="en-IN" emma:confidence="0">
                  <emma:literal>four</emma:literal>
                </emma:interpretation>
                <emma:interpretation id="interp1" emma:lang="en-IN" emma:confidence="0">
                  <emma:literal>foul</emma:literal>
                </emma:interpretation>
                <emma:interpretation id="interp2" emma:lang="en-IN" emma:confidence="0">
                  <emma:literal>ford</emma:literal>
                </emma:interpretation>
                <emma:interpretation id="interp3" emma:lang="en-IN" emma:confidence="0">
                  <emma:literal>frau</emma:literal>
                </emma:interpretation>
                <emma:interpretation id="interp4" emma:lang="en-IN" emma:confidence="0">
                  <emma:literal>frail</emma:literal>
                </emma:interpretation>
              </emma:one-of>
            </emma:emma>
          </inkml:annotationXML>
          <inkml:trace contextRef="#ctx0" brushRef="#br0">-4147-2327 26 0,'1'-25'71'0,"9"2"1"15,10-8 0-15,17 1-43 16,0-4-13-16,11-2 0 0,6-1-4 16,7 1-2-16,2 2-3 15,6 2-3-15,-4 3 0 16,5 8-3-16,-8 7 0 0,-7 5 0 15,-6 9 0-15,-8 3 1 16,-7 15 0-16,-9 13 1 16,-9 9-1-16,-8 8 0 15,-8 11 0-15,0 1 1 16,-4 3-2-16,-3-7 1 0,0-3-2 16,7-10 3-16,0-10-2 15,7-12 3-15,13-12-1 16,10-9 0-16,11-7 0 15,9-8-1-15,6-9 0 0,3-7-2 16,-1-8 0-16,-2-4-2 16,-14-3 2-16,-6-4 0 15,-16-2 0-15,-15 3 2 0,-5 2 0 16,-14 6 0-16,-12 6 0 16,-6 4 0-16,-7 13-1 15,-9 6-1-15,-2 6 0 16,-1 6-1-16,0 4-2 0,2 7-4 15,7 1-3-15,10 1-1 16,10-2 1-16,22-11 1 16,0 0 1-16,7 7 0 15,32-12 1-15,11-8 4 16,6-6 6-16,16-4 2 0,3 1-1 16,6-4 1-16,-5 7 0 15,2-1-1-15,-11 9 1 16,-8 5 1-16,-8 6-1 0,-16 10 0 15,-7 12-1-15,-10 13 0 16,-6 6-1-16,-12 12-2 16,-10 3-1-16,-1 5-1 15,-6-6 0-15,2-5 0 0,3-7 1 16,8-11-1-16,4-13 2 16,12-12 0-16,12-8 1 15,10-15 0-15,1-6 2 0,4-5 1 16,0-4-1-16,-2-1 2 15,-3-7-1-15,-5 6 1 16,-10 1 1-16,-2 4-1 0,-5 5 0 16,-5 5-1-16,-4 5-2 15,-3 13-1-15,0 0-2 16,-10 19 1-16,-3 8-2 16,1 5 1-16,-3 7-2 0,4 1 0 15,-1-1 1-15,10-4-1 16,2-4 1-16,14-10 0 15,7-9 0-15,11-9 1 16,7-5 1-16,5-12 0 16,7-7 1-16,2-6-1 0,0-7 1 15,-4-3 0-15,1-3 0 16,-7-3 0-16,-7-2-1 16,-5-5 0-16,-7 2 0 0,-9 1 0 15,-4 5-1-15,-7 4 1 16,-4 8-1-16,0 5 0 15,-4 7-1-15,4 18 1 16,-13-12-2-16,13 12 1 0,0 0 0 16,-8 14-2-16,8 2 1 15,4 5 1-15,7 8 0 16,-3 6 0-16,3 1 0 16,0 5 0-16,-1 3 1 15,2 3 0-15,-5 1 1 0,0-2 0 16,-2 1-1-16,-2-2 1 15,-2-5 1-15,-1-2 0 16,0-6 1-16,-4-5 1 16,3-9-1-16,1-5 0 0,0-13 0 15,9 1-3-15,13-1-13 16,-9-12-65-16,18-8-2 16,2-5-8-16,6-3-5 0,-5-4-1 15</inkml:trace>
          <inkml:trace contextRef="#ctx0" brushRef="#br0" timeOffset="-1201">-3006-3595 19 0,'19'-29'73'0,"-7"0"3"16,4 0-11-16,-8-6-28 15,4 2-3-15,-5 0-6 0,-6-1-8 16,-1 5-6-16,-2 4-3 16,-9-2-4-16,-5 6-3 0,-7 3-2 15,-5 7-3-15,-7 5 1 16,0 6-1-16,-4 2 0 15,-5 13 1-15,4 13 0 16,-1 6 1-16,-1 16-1 16,4 11 0-16,-1 16-1 0,3 18 0 15,1 16 0-15,2 9-3 16,0 14 0-16,4 10-1 16,-3 0-1-16,1 1-1 0,3-1-1 15,-3-15-4-15,-1-4-4 16,1-5-9-16,-1-16-17 15,4-2-27-15,-3-19-8 16,1-9 1-16</inkml:trace>
        </inkml:traceGroup>
        <inkml:traceGroup>
          <inkml:annotationXML>
            <emma:emma xmlns:emma="http://www.w3.org/2003/04/emma" version="1.0">
              <emma:interpretation id="{E0CCFE08-836F-40F1-850C-05561425CC14}" emma:medium="tactile" emma:mode="ink">
                <msink:context xmlns:msink="http://schemas.microsoft.com/ink/2010/main" type="inkWord" rotatedBoundingBox="4631,426 7258,550 7184,2109 4557,1984"/>
              </emma:interpretation>
              <emma:one-of disjunction-type="recognition" id="oneOf1">
                <emma:interpretation id="interp5" emma:lang="en-IN" emma:confidence="0">
                  <emma:literal>Pillars</emma:literal>
                </emma:interpretation>
                <emma:interpretation id="interp6" emma:lang="en-IN" emma:confidence="0">
                  <emma:literal>Pillar</emma:literal>
                </emma:interpretation>
                <emma:interpretation id="interp7" emma:lang="en-IN" emma:confidence="0">
                  <emma:literal>Pittas</emma:literal>
                </emma:interpretation>
                <emma:interpretation id="interp8" emma:lang="en-IN" emma:confidence="0">
                  <emma:literal>Pitas</emma:literal>
                </emma:interpretation>
                <emma:interpretation id="interp9" emma:lang="en-IN" emma:confidence="0">
                  <emma:literal>pillars</emma:literal>
                </emma:interpretation>
              </emma:one-of>
            </emma:emma>
          </inkml:annotationXML>
          <inkml:trace contextRef="#ctx0" brushRef="#br0" timeOffset="670">-757-3052 35 0,'0'0'82'0,"0"0"-1"16,2 19-4-16,5-8-3 0,3 12-50 16,-2 6-17-16,0 14 0 15,0 10-2-15,-7 10-1 16,-2 10-4-16,-10 4-3 0,0 0-1 16,-6-5-4-16,-2-8-6 15,8-10-7-15,-5-16-12 16,12-11-10-16,4-27 0 15,0 0 7-15,0 0 10 0,3-34 9 16,0-1 10-16,-3-13 12 16,0-3 14-16,-3-9 12 15,-4-10-1-15,-9-1-3 16,11-6-8-16,-9-4-4 0,9-8-2 16,1-5-3-16,5-5-1 15,3 0 1-15,15 2-1 16,5 2-1-16,3 5 0 0,12 7 1 15,2 10-1-15,6 12 0 16,3 12 1-16,2 11-2 16,-1 6-1-16,-1 18 0 15,-3 11-3-15,-3 6 0 0,-12 20-1 16,-1 19-2-16,-15 15-1 16,-5 15-3-16,-11 10-2 15,-16 13-5-15,-14 1-6 16,-10 5-12-16,-4 0-34 0,-5-13-17 15,0-7-4-15,2-16 1 16</inkml:trace>
          <inkml:trace contextRef="#ctx0" brushRef="#br0" timeOffset="896">-139-3022 60 0,'16'0'87'0,"-7"13"-3"16,1 6-4-16,-5 9-2 15,-5 10-61-15,-5 11-8 0,-6 3-4 16,-6 6-7-16,-5-2-13 16,1-19-47-16,-1 8-16 15,5-15-6-15,2-13-6 0,15-17 1 16</inkml:trace>
          <inkml:trace contextRef="#ctx0" brushRef="#br0" timeOffset="1202">96-3186 11 0,'9'-73'76'16,"8"3"2"-16,-7 5-3 15,4 7-6-15,7 7-47 0,-12 10-12 16,8 6-5-16,-6 11-1 15,3 1-4-15,-14 23-1 16,20-13-1-16,-20 13 0 0,4 13 0 16,-3 11 1-16,-1 12 3 15,0 7 1-15,-1 14 2 16,-2 6 2-16,-6 6 0 16,1 9 1-16,-2 1 1 0,-7 8-3 15,-1-1-1-15,-2 4-2 16,-5-7-2-16,-1-3-2 15,-1-7-3-15,6-7-6 16,0-11-16-16,3-28-46 0,14-3-6 16,4-24-5-16,20 0-3 15</inkml:trace>
          <inkml:trace contextRef="#ctx0" brushRef="#br0" timeOffset="1452">580-3569 3 0,'12'-34'86'0,"-8"9"1"0,1 7 0 15,2 3-8-15,1 44-16 16,-8-29-47-16,12 7-7 16,-1 14-1-16,-10 10-4 0,-1 21 0 15,-16 14-3-15,-6 20-1 16,-7 10-2-16,-9 11-1 15,-3 1-5-15,1-1-10 16,-2-7-19-16,-1-14-41 0,20-12-6 16,11-19-5-16,9-15-2 15</inkml:trace>
          <inkml:trace contextRef="#ctx0" brushRef="#br0" timeOffset="2322">903-2951 66 0,'18'-34'78'15,"0"3"-1"-15,-2 3-5 16,-9-2-35-16,5 11-18 0,-11-6-7 16,0 11-1-16,-2 3-2 15,1 11-1-15,-29-1-2 16,-1 5-2-16,2 13-1 15,-2 5 0-15,-2 7-2 0,0 2 0 16,3 3-2-16,6-4-1 16,5-2-1-16,9-4 0 15,9-7 0-15,3-5 0 16,15-7 1-16,4-5 0 0,6-2 2 16,-4-7 2-16,4-3 0 15,-1-1 1-15,-4 0 1 16,-3 0 0-16,-5 2 0 0,-15 11 0 15,12-13-1-15,-12 13 0 16,0 0-1-16,-5 13-1 16,-4 5-1-16,-7 7 1 15,3 1-2-15,1 2 1 0,1-1 0 16,4-4 0-16,6-4 1 16,2-6 0-16,14-8 1 15,7-5-1-15,6-8 1 16,1-5 0-16,6-6 0 0,-3-5 1 15,-2-1 1-15,2-5-3 16,-8-3 1-16,-1 4 1 16,-6 1-1-16,-1 4 0 15,-1 2-1-15,-7 7-1 16,-8 15 1-16,18-8-1 0,-18 8-1 16,1 20 1-16,-1 4 0 15,-7 1-1-15,-1 8 0 16,4-1 0-16,-1 2 0 0,4-4 1 15,1-4-1-15,6-6 0 16,14-9 0-16,5-6 1 16,1-5 0-16,11-6 1 15,0-10 0-15,3-4-1 0,-3-7 1 16,1-4 0-16,-7-1-1 16,1 1 1-16,-3-3-1 15,-8 5 0-15,-5 5 0 16,-1 2 0-16,-6 5 0 0,-9 17 0 15,16-9 0-15,-16 9-1 16,22 10 1-16,-11 4 0 16,5 5 0-16,4 3-1 0,-1 4 1 15,-1 0 0-15,-2 4 0 16,0 0 0-16,-7 1 1 16,-5 0 0-16,-4-3 0 15,-10 0 0-15,-11-8 0 0,-6-4 0 16,-9-2-2-16,-7-10-5 15,0-2-16-15,0-4-50 16,-4-9-8-16,5-2-7 16,9-4-7-16,6-2 5 0</inkml:trace>
        </inkml:traceGroup>
        <inkml:traceGroup>
          <inkml:annotationXML>
            <emma:emma xmlns:emma="http://www.w3.org/2003/04/emma" version="1.0">
              <emma:interpretation id="{79B41993-EE33-4211-8570-DED6FA2210B1}" emma:medium="tactile" emma:mode="ink">
                <msink:context xmlns:msink="http://schemas.microsoft.com/ink/2010/main" type="inkWord" rotatedBoundingBox="8285,665 9545,725 9457,2563 8198,2503"/>
              </emma:interpretation>
              <emma:one-of disjunction-type="recognition" id="oneOf2">
                <emma:interpretation id="interp10" emma:lang="en-IN" emma:confidence="0">
                  <emma:literal>of</emma:literal>
                </emma:interpretation>
                <emma:interpretation id="interp11" emma:lang="en-IN" emma:confidence="0">
                  <emma:literal>if</emma:literal>
                </emma:interpretation>
                <emma:interpretation id="interp12" emma:lang="en-IN" emma:confidence="0">
                  <emma:literal>off</emma:literal>
                </emma:interpretation>
                <emma:interpretation id="interp13" emma:lang="en-IN" emma:confidence="0">
                  <emma:literal>A</emma:literal>
                </emma:interpretation>
                <emma:interpretation id="interp14" emma:lang="en-IN" emma:confidence="0">
                  <emma:literal>Of</emma:literal>
                </emma:interpretation>
              </emma:one-of>
            </emma:emma>
          </inkml:annotationXML>
          <inkml:trace contextRef="#ctx0" brushRef="#br0" timeOffset="3199">3319-3374 18 0,'-20'14'92'16,"0"3"-4"-16,-2 3-5 16,-2 6-5-16,-3 0-1 0,-4 14-77 15,-9 10 0-15,-3 6-1 16,-8 6 1-16,-1-2 0 15,0-3 0-15,2-7 0 16,6-9-1-16,16-9 0 16,12-13 1-16,16-19 0 0,14 1 0 15,15-7 1-15,1-12-1 16,9-5 2-16,-3-8 1 16,3-6 0-16,-9-5 1 0,-1-3-1 15,-6-9 1-15,-1-5-1 16,3-4 0-16,2-5 0 15,5 0-2-15,3 3 0 16,5 1-1-16,4 8 1 0,2 11-1 16,-3 8 0-16,-2 13 0 15,-2 12-1-15,-5 11 0 16,-2 5 0-16,-4 20-1 0,-6 12 0 16,-6 14 1-16,-4 13-1 15,-8 18 1-15,-4 11 0 16,-6 15 1-16,-14 10 0 15,-6 11 0-15,-9 8-1 0,-4 2 1 16,-1-3 0-16,3-6 0 16,4-4 0-16,6-17 1 15,8-12-1-15,11-13 0 16,8-16 0-16,0-16 0 0,8-16-1 16,7-12-1-16,0-16-5 15,0-9-2-15,1-17-1 16,-11-15-1-16,-5-12-1 15,-5-10 2-15,-14-8 2 0,-8-3 1 16,-2-1 7-16,-13 3 4 16,-1 4 3-16,1 5 1 15,9 11 2-15,2 5 0 16,6 7-1-16,6 3 0 0,11 2-2 16,8 2 0-16,19 1-1 15,19-2-1-15,17-2-1 16,22 1-2-16,14-1-2 15,16 4-5-15,1-1-12 0,10 0-25 16,0 5-40-16,-15 2-3 16,-17 2-7-16,-15 3-4 15</inkml:trace>
        </inkml:traceGroup>
        <inkml:traceGroup>
          <inkml:annotationXML>
            <emma:emma xmlns:emma="http://www.w3.org/2003/04/emma" version="1.0">
              <emma:interpretation id="{A8D5900F-81F5-4CC3-9630-1CF40197995B}" emma:medium="tactile" emma:mode="ink">
                <msink:context xmlns:msink="http://schemas.microsoft.com/ink/2010/main" type="inkWord" rotatedBoundingBox="10298,569 16480,862 16375,3084 10192,2790"/>
              </emma:interpretation>
              <emma:one-of disjunction-type="recognition" id="oneOf3">
                <emma:interpretation id="interp15" emma:lang="en-IN" emma:confidence="0">
                  <emma:literal>stringing</emma:literal>
                </emma:interpretation>
                <emma:interpretation id="interp16" emma:lang="en-IN" emma:confidence="0">
                  <emma:literal>] Tonicizing</emma:literal>
                </emma:interpretation>
                <emma:interpretation id="interp17" emma:lang="en-IN" emma:confidence="0">
                  <emma:literal>Digitizing</emma:literal>
                </emma:interpretation>
                <emma:interpretation id="interp18" emma:lang="en-IN" emma:confidence="0">
                  <emma:literal>Dativizing</emma:literal>
                </emma:interpretation>
                <emma:interpretation id="interp19" emma:lang="en-IN" emma:confidence="0">
                  <emma:literal>Droughting</emma:literal>
                </emma:interpretation>
              </emma:one-of>
            </emma:emma>
          </inkml:annotationXML>
          <inkml:trace contextRef="#ctx0" brushRef="#br0" timeOffset="3904">4835-3383 67 0,'14'-32'81'0,"3"5"-2"16,7 6-4-16,11-25-29 15,1 35-31-15,9 9-6 0,4 2-3 16,5 6 0-16,1 9-4 16,3 11-1-16,7 5 0 15,1 8-1-15,0 7 1 0,5 6-1 16,-4 2 0-16,-2 4 0 15,-6 0 1-15,-13 2 0 16,-14-1 0-16,-13 0 2 16,-19-1-1-16,-16-6 1 0,-19 0 0 15,-17-5 1-15,-10-4-1 16,-12-4 0-16,-9-6-2 16,7-7-3-16,-3-14-11 15,10-4-42-15,12-6-22 0,15-7-4 16,14-14-7-16,20-10 0 15</inkml:trace>
          <inkml:trace contextRef="#ctx0" brushRef="#br0" timeOffset="3531">5191-3411 10 0,'0'-13'90'16,"0"13"0"-16,0 0-6 15,-14-2-4-15,8 19-3 0,15 18-74 16,-18 16-2-16,-13 9-2 16,1 15-1-16,-10 1-11 15,3 1-43-15,0 11-22 0,-3-7-5 16,7-11-6-16,6-16-2 15</inkml:trace>
          <inkml:trace contextRef="#ctx0" brushRef="#br0" timeOffset="4208">6404-3503 84 0,'-35'-1'89'0,"8"-2"-6"16,7-2-4-16,20 5-1 16,3-11-68-16,20 2-5 15,24 0 0-15,12-5 0 0,17 3-2 16,11-2 0-16,9 2-3 15,-1-3-4-15,-3 6-8 16,-9-6-8-16,-14 8-29 0,-9 3-29 16,-26-1-7-16,-21 4-4 15,-13 0 1-15</inkml:trace>
          <inkml:trace contextRef="#ctx0" brushRef="#br0" timeOffset="4360">6962-3633 64 0,'-32'8'82'0,"4"5"-3"16,6 7-9-16,-1 3-26 15,5 19-12-15,-7 5-9 0,-4 12-6 16,-3 9-5-16,-4 7-4 16,-1 9-7-16,-10-8-15 15,3 7-32-15,8 3-32 16,-11-6-4-16,0-7-6 16,6-6-5-16</inkml:trace>
          <inkml:trace contextRef="#ctx1" brushRef="#br1">7620-2390 70 0,'7'-16'90'16,"-3"4"-3"-16,-1-4-4 15,-2 4-2-15,11 3-69 16,-12 9-4-16,0 0 1 0,0 0-2 16,-4 11-2-16,-12 16-2 15,-8 11-1-15,-8 9-1 16,-13 10 1-16,-8 11-2 16,-12 1 1-16,-4 4 0 0,-9-2 0 15,10-3 0-15,1-7-1 16,6-6 0-16,13-14-1 15,8-11 1-15,14-6-2 16,11-17 1-16,15-7 0 0,-6-19 0 16,6-3 1-16,8-7 0 15,1-1 0-15,3 0 0 16,2 0 0-16,0 5 0 16,-2 10 0-16,5 6 1 0,0 9-1 15,0 0 2-15,2 12-1 16,4-1 0-16,8 4 0 15,4-4 0-15,12-3-1 0,6-5 1 16,12-3-2-16,8-9-1 16,5-10 2-16,5-4-1 15,-8-7 1-15,-1-5 0 16,-10-4 0-16,-9-2 1 0,-10-3 1 16,-12-6 1-16,-7-2-1 15,-12-2 1-15,-2-2-1 16,-9 5 0-16,-7-1-1 15,-13 3 0-15,-7 10-1 16,-14 7 0-16,-5 9-1 0,-13 10 0 16,-3 11 0-16,-3 4-1 15,2 16-1-15,2 6-3 16,10 6-4-16,5 5-7 0,17 5-10 16,8-5-13-16,18-5-4 15,13-6-5-15,21-7-3 16,19-6 3-16,12-8 11 15,11-3 14-15,5-12 21 0,7-4 18 16,-8-2 15-16,6-1 9 16,-20 2 5-16,-11 1 0 15,-9 1-5-15,-16 8-8 0,-8 4-5 16,-11 3-5-16,-11 15-8 16,-4 8-4-16,-13 11-4 15,-5 5-2-15,-9 4-2 16,-1 4-2-16,2 7-2 15,-2-11-5-15,9 0-17 0,14-6-53 16,-1-14-4-16,10-8-5 16,8-12-5-16</inkml:trace>
          <inkml:trace contextRef="#ctx1" brushRef="#br1" timeOffset="149.653">8371-2480 73 0,'10'-25'89'0,"-5"7"-7"16,-5 18-19-16,11 1-52 16,-11-1-80-16,13-12-9 0,-13 12-8 15,19-7 1-15</inkml:trace>
          <inkml:trace contextRef="#ctx1" brushRef="#br1" timeOffset="721.8535">8654-2461 80 0,'17'0'88'0,"-17"0"-4"15,0 0-6-15,0 0-3 0,-16-3-72 16,-1 6-1-16,-4 7-1 16,-6 4-2-16,-1 3-3 15,-1 5-1-15,5-2-2 16,7 0 1-16,5-5-1 0,12-15 1 15,0 17 2-15,19-15 3 16,5-1 4-16,4-4 4 16,3-1 2-16,-3 2 0 15,0 2 0-15,-5 9 1 0,-8 10-3 16,-7 8-1-16,-7 12-2 16,-2 9-2-16,-13 8 0 15,-6 8 0-15,-5 7-1 0,-6 6 0 16,-8 5 0-16,-4-2-1 15,-7-3 1-15,-2-4-1 16,2-7-1-16,1-10 0 16,3-10 0-16,5-9 1 0,6-14-1 15,5-10 1-15,14-10-1 16,16-3 1-16,-12-27 1 16,15-7-1-16,14-5 0 0,7-12 0 15,11-6 1-15,7-5-1 16,7-10 0-16,9 1 0 15,4-2-1-15,6 1 1 16,2 2 0-16,1 5 2 16,-1 8-1-16,-5 11 1 0,-7 9 0 15,-4 9 0-15,-14 13 1 16,-9 7 0-16,-10 8-2 16,-9 2-1-16,-8 12-3 0,-5-2-5 15,-6 9-14-15,-1-1-58 16,-1-5-4-16,3-3-6 15,6-12-5-15</inkml:trace>
          <inkml:trace contextRef="#ctx1" brushRef="#br1" timeOffset="853.6451">9232-2427 9 0,'3'-28'95'0,"-3"5"-3"15,-4 0-6-15,-4 7-14 0,-7-1-22 16,-43 1-125-16,55 1-6 15,8-2-7-15,9-2-6 0</inkml:trace>
          <inkml:trace contextRef="#ctx1" brushRef="#br1" timeOffset="1349.2295">9224-2238 19 0,'1'-15'82'0,"6"1"-1"15,9-2-3-15,10-2-5 16,6-43-37-16,5 41-33 15,14 0-1-15,4 2 1 0,0 2 0 16,-1 2 0-16,-3 3-1 16,-10 7 1-16,-6 2 0 15,-8 2 2-15,-14 6-1 16,-6 5 1-16,-7 6 1 0,-4 7-1 16,-9 2 1-16,-2-1-5 15,2 4-11-15,-8 11-52 16,9-17-16-16,0-5-6 15,12-18-6-15,0 0 0 0</inkml:trace>
          <inkml:trace contextRef="#ctx1" brushRef="#br1" timeOffset="1066.8427">9460-2822 85 0,'15'-11'92'16,"-2"1"-2"-16,0 3-7 15,-13 7-1-15,14 0-71 0,-5 12-4 16,-2 13-1-16,-3 7-2 16,-4 9-4-16,-12 12-4 15,-8 9-2-15,-8 9-4 16,-9 1-6-16,4 5-20 0,2 2-44 16,-1-11-5-16,9-9-6 15,6-11 0-15</inkml:trace>
          <inkml:trace contextRef="#ctx1" brushRef="#br1" timeOffset="1798.2018">9964-2479 49 0,'0'0'92'0,"7"-15"-4"16,-7 15-6-16,17-23-3 0,-1-15-37 15,6 23-39-15,5 6-2 16,3-2 1-16,1 2 0 16,-1 3-1-16,-1 4 1 15,-6 2 0-15,-4 4-1 0,-7 5-2 16,-7 7-1-16,-5 2-1 16,-12 1 1-16,-7 5-2 15,-7 1 0-15,-4 0 2 0,1 0-1 16,3-1 2-16,1-4 2 15,9-3-1-15,9-2 2 16,7-1-1-16,12-3 1 16,7 0-1-16,3 2 1 15,4 3 0-15,2 3 1 0,-2 4-3 16,-6 5 1-16,-6 7 1 16,-4 7-1-16,-8-1 0 15,-3 7 0-15,-15 1 1 16,-13 2-1-16,-8 1 0 0,-7-4 0 15,-7-2 0-15,-4-7 1 16,2-5-1-16,2-7-1 16,6-11-3-16,12-7-7 15,6-9-11-15,11-12-41 0,12-4-17 16,5-11-9-16,15-10-7 16,8-6 1-16</inkml:trace>
          <inkml:trace contextRef="#ctx1" brushRef="#br1" timeOffset="2007.6661">10244-2435 16 0,'26'-35'88'0,"-2"6"2"15,-3 5-3-15,-2 2-3 16,-3 5-44-16,-4 3-13 16,0 7-7-16,-12 7-7 0,0 0-4 15,0 0-3 1,4 10-5-16,-10 7-4 0,-8 7-7 15,-5-4-10-15,5-2-63 16,-1 9-1-16,4 0-8 16,5-5-5-16,3-7 5 0</inkml:trace>
          <inkml:trace contextRef="#ctx1" brushRef="#br1" timeOffset="2687.8956">10400-2483 38 0,'0'-25'87'0,"0"-1"-1"15,-3 4-4-15,2-2-4 16,1-5-56-16,0 12-14 16,1 2-4-16,-1 15-3 0,19-15-4 15,-8 11-2-15,2 1-1 16,0 5 1-16,2-1 3 16,-1 5 4-16,-1 6 2 0,-1 1 2 15,-3 2 2-15,-2 5 1 16,1-3-1-16,-2 3 0 15,-2-4 0-15,1 0-4 16,2-3 0-16,-7-13 0 16,18 12-2-16,-3-12 0 0,4 0-1 15,6-7 0-15,5-3 0 16,3 0-1-16,1 0 1 16,0-2-1-16,-2 5 0 15,-1 1 1-15,-6 0-1 16,-1 3 1-16,-4 0 0 0,-2 0 0 15,-2 1-1-15,-1-2 0 16,-2-3 0-16,-1 3 0 16,0-3 0-16,-12 7 1 0,15-11 0 15,-15 11 0-15,0 0 1 16,0 0-1-16,0 0 0 0,0 0 1 16,0 0-1-16,0 10 0 15,-6 10 0-15,0 7-1 16,-5 9-1-16,-1 16 2 15,-4 13-1-15,-3 10-1 16,-2 9 1-16,-5 7-1 0,-3 4-2 16,-1 4-1-16,-3-2 0 15,-2-9 0-15,1-8 1 16,-1-10 0-16,-1-15 1 0,1-11 1 16,3-12 2-16,-4-17 2 15,5-14 0-15,0-4 1 16,3-18-1-16,5-10 1 15,10-6 0-15,4-11 0 0,9-2-1 16,6-6-2-16,13 0 0 16,8 1 0-16,8 4-2 15,5 3 0-15,1 4-3 0,9 11-7 16,-11 0-26-16,3 12-46 16,-4 10-4-16,-11 4-5 15,-9 5-6-15</inkml:trace>
        </inkml:traceGroup>
      </inkml:traceGroup>
    </inkml:traceGroup>
    <inkml:traceGroup>
      <inkml:annotationXML>
        <emma:emma xmlns:emma="http://www.w3.org/2003/04/emma" version="1.0">
          <emma:interpretation id="{BFC01BFD-1C62-4070-AF62-FF6A8FB0967F}" emma:medium="tactile" emma:mode="ink">
            <msink:context xmlns:msink="http://schemas.microsoft.com/ink/2010/main" type="paragraph" rotatedBoundingBox="5637,2240 9608,2076 9666,3481 5695,364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9DF7812-7766-4AC6-9789-DD66B9C744CE}" emma:medium="tactile" emma:mode="ink">
              <msink:context xmlns:msink="http://schemas.microsoft.com/ink/2010/main" type="line" rotatedBoundingBox="5637,2240 9608,2076 9666,3481 5695,3645"/>
            </emma:interpretation>
          </emma:emma>
        </inkml:annotationXML>
        <inkml:traceGroup>
          <inkml:annotationXML>
            <emma:emma xmlns:emma="http://www.w3.org/2003/04/emma" version="1.0">
              <emma:interpretation id="{BD51AD88-D716-48E8-9320-2731D21F39A3}" emma:medium="tactile" emma:mode="ink">
                <msink:context xmlns:msink="http://schemas.microsoft.com/ink/2010/main" type="inkWord" rotatedBoundingBox="5643,2391 6976,2337 7014,3277 5682,3332"/>
              </emma:interpretation>
              <emma:one-of disjunction-type="recognition" id="oneOf4">
                <emma:interpretation id="interp20" emma:lang="en-IN" emma:confidence="0">
                  <emma:literal>It</emma:literal>
                </emma:interpretation>
                <emma:interpretation id="interp21" emma:lang="en-IN" emma:confidence="0">
                  <emma:literal>IT</emma:literal>
                </emma:interpretation>
                <emma:interpretation id="interp22" emma:lang="en-IN" emma:confidence="0">
                  <emma:literal>it</emma:literal>
                </emma:interpretation>
                <emma:interpretation id="interp23" emma:lang="en-IN" emma:confidence="0">
                  <emma:literal>If</emma:literal>
                </emma:interpretation>
                <emma:interpretation id="interp24" emma:lang="en-IN" emma:confidence="0">
                  <emma:literal>Ft</emma:literal>
                </emma:interpretation>
              </emma:one-of>
            </emma:emma>
          </inkml:annotationXML>
          <inkml:trace contextRef="#ctx1" brushRef="#br1" timeOffset="-6691.6846">301-1022 42 0,'-14'10'88'0,"-1"0"-2"0,5-4-1 15,10-6-3-15,-22 10-55 16,22-10-9-16,0 0-5 15,-4-7-2-15,10-2-3 0,15-3-3 16,7-5-2-16,14-1-2 16,7-3-2-16,9-3-4 15,6 4-9-15,5-8-11 16,1 8-28-16,-1 4-30 0,-11 1-6 16,-3 3-6-16,-12-3 1 15</inkml:trace>
          <inkml:trace contextRef="#ctx1" brushRef="#br1" timeOffset="-7146.3997">353-1614 5 0,'-16'-24'88'0,"10"13"2"15,-4-3-2-15,10 14-6 16,-20-20-42-16,20 20-15 0,-14-10-9 15,14 10-5-15,0 0-6 16,0 0-2-16,2-11-2 16,16 4-1-16,9 0 1 0,7-3-1 15,9-2-1-15,6 1 0 16,4 0-1-16,3-1-2 16,-5 2-2-16,-7 2-2 0,-8 2-4 15,-9 0-10-15,-10-2-37 16,1 7-22-16,-18 1-4 15,0 0-4-15,-19 5 4 16</inkml:trace>
          <inkml:trace contextRef="#ctx1" brushRef="#br1" timeOffset="-6902.1208">580-1751 34 0,'-7'-11'87'0,"7"11"0"16,0 0-2-16,0-12-2 15,0 12-54-15,0 0-10 16,0 0-3-16,0 0-3 0,0 12-4 16,0 10-3-16,-6 7-3 15,-7 13 0-15,1 6-2 16,-5 12-4-16,-6 1-2 16,-1 5-3-16,0-6-3 15,-1-2-11-15,3-4-28 0,5-10-34 16,9-6-3-16,2-11-4 15,0-6 0-15</inkml:trace>
          <inkml:trace contextRef="#ctx1" brushRef="#br1" timeOffset="-6430.9026">1017-1724 30 0,'-18'-6'91'15,"18"6"-1"-15,-15-13-8 0,15 13-1 16,21-64-27-16,8 46-46 16,15 1-4-16,15-3-2 15,10-1-5-15,3-4-6 16,2 6-9-16,-14-5-21 0,-16 6-40 16,2 11-6-16,-18 2-5 15,-28 5-4-15</inkml:trace>
          <inkml:trace contextRef="#ctx1" brushRef="#br1" timeOffset="-6263.7954">1310-1893 73 0,'-20'9'88'0,"8"3"-2"15,-1-2-4-15,19 6-36 0,-7 7-15 16,1 6-10-16,0 13-5 16,0 4-5-16,0 14-5 15,-3 6-4-15,-6 7-7 16,-12-5-10-16,3 0-41 0,-5 2-26 15,-1-7-5-15,-3-10-6 16,3-10-3-16</inkml:trace>
        </inkml:traceGroup>
        <inkml:traceGroup>
          <inkml:annotationXML>
            <emma:emma xmlns:emma="http://www.w3.org/2003/04/emma" version="1.0">
              <emma:interpretation id="{3FC771FC-3DA4-4F46-806E-49B8CBDC7AC9}" emma:medium="tactile" emma:mode="ink">
                <msink:context xmlns:msink="http://schemas.microsoft.com/ink/2010/main" type="inkWord" rotatedBoundingBox="7354,2169 9608,2076 9666,3481 7412,3574"/>
              </emma:interpretation>
              <emma:one-of disjunction-type="recognition" id="oneOf5">
                <emma:interpretation id="interp25" emma:lang="en-IN" emma:confidence="0">
                  <emma:literal>uplift</emma:literal>
                </emma:interpretation>
                <emma:interpretation id="interp26" emma:lang="en-IN" emma:confidence="0">
                  <emma:literal>up lift</emma:literal>
                </emma:interpretation>
                <emma:interpretation id="interp27" emma:lang="en-IN" emma:confidence="0">
                  <emma:literal>up aft</emma:literal>
                </emma:interpretation>
                <emma:interpretation id="interp28" emma:lang="en-IN" emma:confidence="0">
                  <emma:literal>up "ft</emma:literal>
                </emma:interpretation>
                <emma:interpretation id="interp29" emma:lang="en-IN" emma:confidence="0">
                  <emma:literal>up Lift</emma:literal>
                </emma:interpretation>
              </emma:one-of>
            </emma:emma>
          </inkml:annotationXML>
          <inkml:trace contextRef="#ctx1" brushRef="#br1" timeOffset="-5757.8687">2112-1780 86 0,'15'-8'93'16,"-15"8"-5"-16,0 0-6 16,0-13 0-16,0 13-70 15,0 0-4-15,-14 0-3 0,9 11 0 16,-10 10-2-16,1 9-2 16,-5 9 0-16,-7 6-1 15,0 7 0-15,0 2 0 16,6 1 0-16,5-11 0 0,8-2-1 15,7-15 2-15,13-6-1 16,13-14 1-16,12-7 0 16,2-10 0-16,6-11 1 15,3-7 0-15,-3-8 0 0,-3-3 0 16,-6-4 1-16,-7-7-1 16,-5-2 0-16,-6 0-1 15,-5 0-2-15,-6 6-3 0,-7-1-6 16,4 8-10-16,-5 15-51 15,-2-1-16-15,-1 9-3 16,0 5-7-16,3 11-1 0</inkml:trace>
          <inkml:trace contextRef="#ctx1" brushRef="#br1" timeOffset="-5489.7122">2682-2016 61 0,'0'0'94'0,"20"-6"-4"16,-20 6-4-16,18 0-3 15,-10 19-48-15,-4 2-26 16,-2 7-3-16,-2 18-1 16,-5 12-1-16,-17 21-1 15,-4 14-1-15,-17 11-2 0,-4 8 0 16,-4 6-3-16,-5-4-3 15,6-4-5-15,-1-15-9 16,17-13-31-16,8-13-31 16,6-14-4-16,5-14-7 0,7-19-1 15</inkml:trace>
          <inkml:trace contextRef="#ctx1" brushRef="#br1" timeOffset="-5225.7248">2467-1288 79 0,'25'-60'85'0,"-1"9"-2"0,0 6-4 16,7 13-44-16,1 2-7 15,4 6-8-15,3 8-6 16,1 3-4-16,-5 7-4 0,-1 2-1 16,-2 4-2-16,-4 1-1 15,-8 9-1-15,-9 5 1 16,-7 3-1-16,-4 4-1 15,-15 3-1-15,-9 2-1 0,-10 0-3 16,-3-2-5-16,-2 1-22 16,17-1-48-16,-8-7-4 15,6-7-7-15,7-7-2 16</inkml:trace>
          <inkml:trace contextRef="#ctx1" brushRef="#br1" timeOffset="-4782.9656">3157-1884 35 0,'18'-33'86'15,"0"8"0"-15,-9 4-3 16,-1 8-3-16,-8 13-52 0,10-18-11 16,-10 18-5-16,0 0-3 15,0 0-2-15,6 21-1 16,-6 7-2-16,-10 10-2 15,-8 13 1-15,-3 10-1 0,-5 10 1 16,-5 4-2-16,2 0-1 16,2-2 0-16,4-7-1 15,11-10 1-15,3-12-1 16,9-10 0-16,8-14 1 0,8-12-1 16,8-8 1-16,8-8 1 15,1-9 0-15,3-10 1 16,-3-6 0-16,-1-5-1 15,-2-2 1-15,-7-1 0 0,-9 1 0 16,0 3 0-16,-9 5 0 16,-2 8-1-16,-3 7 0 15,0 17 0-15,0 0-1 16,0 0 0-16,-8 13 0 0,0 11-1 16,2 5-2-16,1 2-6 15,5 7-14-15,-4-3-60 16,4-7 0-16,5-7-8 0,7-10-7 15</inkml:trace>
          <inkml:trace contextRef="#ctx1" brushRef="#br1" timeOffset="-4080.1286">3460-1783 54 0,'2'-48'85'15,"2"0"-3"-15,10 1-5 0,-1 4-4 16,29 2-61-16,-19 3-7 15,2 1 0-15,3 2 1 16,3 6 1-16,-3 1 0 16,-2 5-1-16,-4 7 2 0,-4 8-1 15,-5 8 1-15,-5 17-1 16,-4 16 0-16,-5 16-2 16,-12 15-1-16,-9 16-1 15,-3 14 1-15,-8 11-1 16,-7 8-1-16,-1 4-1 0,-2-3-2 15,7-6 1-15,-3-2-1 16,9-12 0-16,6-13-1 16,7-17 0-16,11-12 1 15,6-15 0-15,3-13 3 0,12-11-2 16,5-13 0-16,0-7 0 16,1-15 0-16,2-8-2 15,-4-6 0-15,-8-3 0 16,-6-4-3-16,-5-2-1 0,-8 3 0 15,-5 5 1-15,-8 4 0 16,-3 6 2-16,2 7 1 16,0 3 0-16,2 4 3 0,9 4 0 15,11 9 1-15,-4-25 1 16,12 10-2-16,15-5 0 16,11-6 0-16,9-8 0 15,7-5-1-15,11-5 1 0,-6-5 0 16,4-4 0-16,-6-1 1 15,-6-1 0-15,-12-1 0 16,-5 4 0-16,-9 0 1 16,-7 9 0-16,-8 2-1 0,-2 7 1 15,-4 5-1-15,0 7 0 16,0 7 1-16,0 15-1 16,-4-15 0-16,4 15-1 15,-6 8 0-15,2 16 2 0,-6 11-2 16,-2 14 0-16,-7 15 0 15,3 7 1-15,-4 13-1 16,-1 2-1-16,1 0-2 0,5-9-3 16,5-6-4-16,5-18-5 15,8-10-38-15,5-12-34 16,9-13-2-16,6-14-6 16,2-8-2-16</inkml:trace>
          <inkml:trace contextRef="#ctx1" brushRef="#br1" timeOffset="-3926.4827">3843-1586 92 0,'-19'-3'97'0,"19"3"-6"15,-9-6-6-15,14-2-2 16,17 8-65-16,9-18-18 0,21 1-22 16,12-10-60-16,-1-4-2 15,4-3-6-15,-4-1-9 16</inkml:trace>
        </inkml:traceGroup>
      </inkml:traceGroup>
    </inkml:traceGroup>
    <inkml:traceGroup>
      <inkml:annotationXML>
        <emma:emma xmlns:emma="http://www.w3.org/2003/04/emma" version="1.0">
          <emma:interpretation id="{C016FD8B-D94E-4504-B13A-4B049E9FBC33}" emma:medium="tactile" emma:mode="ink">
            <msink:context xmlns:msink="http://schemas.microsoft.com/ink/2010/main" type="paragraph" rotatedBoundingBox="5313,4167 10761,3528 10894,4658 5446,529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C242771-A582-4D50-AEA1-5B547E511A22}" emma:medium="tactile" emma:mode="ink">
              <msink:context xmlns:msink="http://schemas.microsoft.com/ink/2010/main" type="line" rotatedBoundingBox="5313,4167 10761,3528 10894,4658 5446,5298"/>
            </emma:interpretation>
          </emma:emma>
        </inkml:annotationXML>
        <inkml:traceGroup>
          <inkml:annotationXML>
            <emma:emma xmlns:emma="http://www.w3.org/2003/04/emma" version="1.0">
              <emma:interpretation id="{84F6F47E-4E70-44B9-B700-218F3F923736}" emma:medium="tactile" emma:mode="ink">
                <msink:context xmlns:msink="http://schemas.microsoft.com/ink/2010/main" type="inkWord" rotatedBoundingBox="5313,4167 10761,3528 10894,4658 5446,5298"/>
              </emma:interpretation>
              <emma:one-of disjunction-type="recognition" id="oneOf6">
                <emma:interpretation id="interp30" emma:lang="en-IN" emma:confidence="0">
                  <emma:literal>Modernizing</emma:literal>
                </emma:interpretation>
                <emma:interpretation id="interp31" emma:lang="en-IN" emma:confidence="0">
                  <emma:literal>Modern) is</emma:literal>
                </emma:interpretation>
                <emma:interpretation id="interp32" emma:lang="en-IN" emma:confidence="0">
                  <emma:literal>Modernising</emma:literal>
                </emma:interpretation>
                <emma:interpretation id="interp33" emma:lang="en-IN" emma:confidence="0">
                  <emma:literal>modernizing</emma:literal>
                </emma:interpretation>
                <emma:interpretation id="interp34" emma:lang="en-IN" emma:confidence="0">
                  <emma:literal>Modern) if</emma:literal>
                </emma:interpretation>
              </emma:one-of>
            </emma:emma>
          </inkml:annotationXML>
          <inkml:trace contextRef="#ctx1" brushRef="#br1" timeOffset="25694.6435">216 701 67 0,'-12'-26'86'0,"7"-2"-3"15,-1-6-3-15,4 4-39 16,-4 0-10-16,0 5-8 15,4 9-10-15,-4 3-5 0,6 13-4 16,-15 2-2-16,5 22-2 16,-4 6-3-16,-4 13 0 15,0 6 2-15,-4 9 0 16,-1 4 0-16,6-2 1 16,3-9 1-16,1-7 0 0,9-9 3 15,1-12-1-15,3-23 1 16,0 0 0-16,14-29 1 15,-4-11-1-15,0-11 0 0,1-11-1 16,-2-8-1-16,-1-7-1 16,3-4 0-16,-1 0-1 15,5 1 1-15,4 4-1 16,4 8-1-16,5 9 1 16,-1 10 0-16,8 16 0 0,-1 17 0 15,0 13 0-15,-2 10-1 16,-2 19 1-16,-4 9 0 15,-3 8 0-15,-1 1 0 0,-2-1 0 16,-7-2 0-16,2-10 1 16,4-7 0-16,-9-14 0 15,7-10 0-15,-4-9 1 16,4-17-1-16,1-7 0 16,5-7-1-16,-3-9 1 0,-1-5-1 15,-2 5 1-15,4 1-1 16,-2 6-1-16,1 11 1 15,-1 9-1-15,-3 16 0 0,0 12 1 16,2 21-1-16,-6 11 0 16,1 12 0-16,-7 10-1 15,-2 9 0-15,0 3-3 16,-4 0-2-16,0-2-10 0,-3-6-20 16,-5-9-44-16,8-4-4 15,0-14-5-15,3-13-3 16</inkml:trace>
          <inkml:trace contextRef="#ctx1" brushRef="#br1" timeOffset="26031.794">1165 270 51 0,'0'0'83'0,"19"-3"-4"15,-16 13-4-15,-3 7-5 0,-8 14-53 16,-8 0-14-16,1 6-1 15,4 2 1-15,-2-4-2 16,5-1 2-16,3-9 0 16,5-7 1-16,0-18 1 0,24 3 1 15,2-13 0-15,5-15 0 16,11-5 0-16,1-8 0 16,-2-3-2-16,1-5 1 15,-6 5-3-15,-8 2 2 0,-9 2-1 16,-12 8 0-16,-7 6 1 15,-16 8-1-15,-12 8-2 16,-7 7-2-16,-6 6-4 16,-6 3-8-16,1 8-21 0,12 5-46 15,-4-2-4-15,6 1-6 16,12-3-4-16</inkml:trace>
          <inkml:trace contextRef="#ctx1" brushRef="#br1" timeOffset="26589.9697">2001 56 29 0,'15'-10'83'0,"-15"10"-1"0,0 0-4 16,0-11-21-16,-18 11-29 15,-6 7-6-15,-3 7-7 0,-17 1-6 16,1 7-4-16,-9 5 1 16,2 2-1-16,-1 3 0 15,2 7 0-15,2-3-2 16,4 1 0-16,15-1-2 0,6-5 1 16,9-4-2-16,11-7 2 15,6-9 0-15,15-8-1 16,15-5 2-16,1-12-1 15,9-6 1-15,3-5-1 0,0-8 1 16,-2-5-2-16,1-5 0 16,-9-6 0-16,2-4 0 15,-5-7 0-15,-2-3-1 0,-4-4 1 16,-4 3 1-16,-2 2-1 16,-6 4 0-16,-5 9 1 15,-6 6-1-15,-4 11 1 16,-1 6 0-16,-8 11-1 0,-4 6 0 15,0 8-1-15,0 2 1 16,1 16-2-16,5 8 1 16,-2 13-1-16,3 9 0 15,3 11 0-15,2 8 1 0,1 8-1 16,5 1-2-16,6-3-1 16,-4-6-2-16,9-5-7 15,-2-13-15-15,-6-9-53 0,5-7-3 16,-4-13-7-16,1-6-2 15</inkml:trace>
          <inkml:trace contextRef="#ctx1" brushRef="#br1" timeOffset="27339.9702">2328 108 61 0,'-11'9'83'0,"11"-9"-4"15,6-7-4-15,2-8-3 16,10 0-67-16,0-6-1 0,6-3 1 16,0-2-1-16,6-2-2 15,-4-2 1-15,1 3-1 16,-4 2 1-16,-1 2 0 16,-4 1-1-16,-8 9 0 0,0 1 0 15,-10 12-1-15,0 0 0 16,0 0 1-16,0 0-1 15,-13-7 1-15,13 7-1 16,-13 0 1-16,13 0-1 0,-15 6 1 16,15-6-1-16,0 0 0 15,-11 7-1-15,11-7 0 16,0 0 0-16,-13 17 0 16,13-17 0-16,-16 23 0 0,8-5-1 15,-6 3 1-15,3 4 0 16,-3 4-1-16,3 5 1 15,-4 0 0-15,7-1-1 0,-1-1 1 16,2-4 0-16,4-3 1 16,3-5 1-16,0-6 1 15,0-14 2-15,15 12 0 16,-4-9 1-16,5-2 0 0,0-1 0 16,0-4 0-16,3-2-2 15,2 0-2-15,-5-1 0 16,-2 3-1-16,1-3 0 15,-6 5 0-15,-9 2-1 0,19-4 0 16,-19 4 0-16,21-2 0 16,-21 2 0-16,20-2 0 15,-20 2-2-15,20-3-1 16,-20 3-3-16,14 0-5 0,-14 0-6 16,0 0-7-16,0 0-8 15,0 0-14-15,15-4-18 16,-15 4-20-16,0 0-3 15,0 0 5-15</inkml:trace>
          <inkml:trace contextRef="#ctx1" brushRef="#br1" timeOffset="27940.2069">2801 142 53 0,'22'-10'84'0,"-1"-2"0"16,2-7-4-16,4 0-3 16,0-7-61-16,8-4-3 15,-1-2 0-15,1 0-3 0,0-1-2 16,-7 0-4-16,-2 5-1 15,-7 1-2-15,-6 5 0 16,-5 6 0-16,-8 3-1 0,0 13-1 16,-13-11 1-16,0 11-1 15,-3 3 0-15,2 10 0 16,-4 2 0-16,1 3 0 16,6 4 1-16,-1-1-1 15,8 4 0-15,4-5 1 0,0-1 1 16,11-1-1-16,3-3 0 15,7-1 1-15,-4 0-1 16,-2 1 1-16,-2 2 0 0,-7 1 0 16,-5 3 0-16,-1 2 0 15,-3-3 0-15,-6-3-2 16,2 4-7-16,2-7-18 16,5-14-52-16,-2 16-3 0,12-16-7 15,11 0-4-15</inkml:trace>
          <inkml:trace contextRef="#ctx1" brushRef="#br1" timeOffset="28450.2711">3484-113 31 0,'0'0'86'0,"7"-11"-3"0,-7 11-3 16,2 11-5-16,-3 6-46 15,-6 0-18-15,0 9-3 16,-6 0-2-16,4 6-4 15,-6-3-2-15,0-1-1 0,3-6-2 16,5-1 1-16,-1-9 0 16,8-12-1-16,11 3 1 15,-2-9 1-15,10-9 0 0,3-6 1 16,2-5 2-16,-1-2-1 16,3 1 0-16,-3 0 1 15,1 8 0-15,-2-1 1 16,-2 7 1-16,0 6-1 15,-4 7 0-15,0 0 1 0,-5 8 0 16,2 4-1-16,-3 2-1 16,2 4-1-16,-4 0 1 15,4-5-1-15,-1-1 0 0,6-5-1 16,0-4 0-16,5-3-1 16,3-5 1-16,4-9-1 15,1-2 0-15,0-3 0 0,-1-1 1 16,-3-1 0-16,-6 4 0 15,-5 1 2-15,-3 3-1 16,-12 13 1-16,0 0 0 16,0 0 0-16,-10 5 1 0,4 11-1 15,-1 3 0-15,-1 5-2 16,4 0-1-16,4 7-14 16,0 8-39-16,11-14-24 15,1-5-7-15,7-11-4 0,-3-4-5 16</inkml:trace>
          <inkml:trace contextRef="#ctx1" brushRef="#br1" timeOffset="28948.2092">4101-288 74 0,'-8'-17'80'15,"8"17"-13"-15,0 0-9 16,12-9-19-16,-12 9-73 15,28 0-3-15,-11 1 3 16,5 7 5-16,2 1 10 0,-5 0 14 16,5 1 13-16,-12 0 18 15,8 1 4-15,-7-4 2 16,5 2-3-16,-18-9-7 0,14 12-6 16,-14-12-6-16,15 13-2 15,-15-13 1-15,15 19 0 16,-6-7 3-16,-1 1 0 15,-2 1 0-15,3 1 1 16,-4 0-1-16,-2 0-2 0,1 1-2 16,-2-4-5-16,0 5 0 15,0-3-1-15,2 2 0 16,0 2-2-16,0 3 1 0,0 1-1 16,1 0 1-16,4 3-1 15,1 3 1-15,-2-3-1 16,3 6 0-16,-6-2-1 15,-1 1 0-15,-4-1 0 0,-3-2 1 16,-10 4-1-16,-15-3 0 16,-9 0 0-16,-9-4 1 15,-9 0 0-15,-7-2-3 0,-4-8-6 16,9 1-10-16,-2-13-26 16,14 0-34-16,14-2-5 15,15-10-5-15,16-8-3 16</inkml:trace>
          <inkml:trace contextRef="#ctx1" brushRef="#br1" timeOffset="29720.8663">4542-419 50 0,'-14'-26'103'0,"9"14"-7"0,5 12-7 16,0 0-5-16,0 0-12 15,-13-1-131-15,13 1-26 16,0 0-4-16,0 9-6 15,0-9-7-15</inkml:trace>
          <inkml:trace contextRef="#ctx1" brushRef="#br1" timeOffset="29191.4118">4661-146 85 0,'0'0'90'0,"0"0"-5"0,0 11-4 15,-1 2-2-15,-10 6-66 16,2 2-6-16,-3 4-4 16,-1-3-5-16,4 7-15 15,0-1-33-15,1-6-29 0,8-8-4 16,0-14-6-16,14 6-5 16</inkml:trace>
          <inkml:trace contextRef="#ctx1" brushRef="#br1" timeOffset="29546.8033">4886-131 81 0,'0'0'91'0,"14"-4"-5"0,-2 4-3 16,5-18-2-16,7 14-65 16,7-2-5-16,9-2 0 15,6-1-2-15,0-2-2 0,2 0-4 16,1-5-1-16,-3 4-1 15,-10-3 0-15,-1 0-1 16,-12 2 0-16,-11-1 1 16,-5 2-1-16,-7-1 2 0,-11 6-1 15,-9 1 0-15,-3 3 1 16,-4 3-1-16,-2 0-1 16,-1 10 1-16,-1 3 0 15,6 9 0-15,5 2 1 0,2 11-1 16,6 4 0-16,7 8 1 15,4 2 0-15,1 8-2 16,0 3-1-16,0-4-2 16,0-2-3-16,0 0-6 0,-4-12-12 15,-7-11-34-15,-1 2-28 16,-6-10-4-16,-3-6-5 16,-3-11-2-16</inkml:trace>
        </inkml:traceGroup>
      </inkml:traceGroup>
    </inkml:traceGroup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2:58:49.86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2AF4746-F23B-4CDB-8F11-E4E33833FE20}" emma:medium="tactile" emma:mode="ink">
          <msink:context xmlns:msink="http://schemas.microsoft.com/ink/2010/main" type="writingRegion" rotatedBoundingBox="11189,3352 18701,2158 19310,5986 11798,7181"/>
        </emma:interpretation>
      </emma:emma>
    </inkml:annotationXML>
    <inkml:traceGroup>
      <inkml:annotationXML>
        <emma:emma xmlns:emma="http://www.w3.org/2003/04/emma" version="1.0">
          <emma:interpretation id="{C2C230A7-B9C2-4329-A9A5-7617C075B3CD}" emma:medium="tactile" emma:mode="ink">
            <msink:context xmlns:msink="http://schemas.microsoft.com/ink/2010/main" type="paragraph" rotatedBoundingBox="13867,2668 18070,2551 18105,3819 13902,393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221E41E-A1C1-4C9F-8BF8-E1E986B45E88}" emma:medium="tactile" emma:mode="ink">
              <msink:context xmlns:msink="http://schemas.microsoft.com/ink/2010/main" type="line" rotatedBoundingBox="13867,2668 18070,2551 18105,3819 13902,3935"/>
            </emma:interpretation>
          </emma:emma>
        </inkml:annotationXML>
        <inkml:traceGroup>
          <inkml:annotationXML>
            <emma:emma xmlns:emma="http://www.w3.org/2003/04/emma" version="1.0">
              <emma:interpretation id="{2CDD26E6-FA91-4A89-AEC5-5D2B52757256}" emma:medium="tactile" emma:mode="ink">
                <msink:context xmlns:msink="http://schemas.microsoft.com/ink/2010/main" type="inkWord" rotatedBoundingBox="13867,2668 18070,2551 18105,3819 13902,3935"/>
              </emma:interpretation>
              <emma:one-of disjunction-type="recognition" id="oneOf0">
                <emma:interpretation id="interp0" emma:lang="en-IN" emma:confidence="0">
                  <emma:literal>operations</emma:literal>
                </emma:interpretation>
                <emma:interpretation id="interp1" emma:lang="en-IN" emma:confidence="0">
                  <emma:literal>Operations</emma:literal>
                </emma:interpretation>
                <emma:interpretation id="interp2" emma:lang="en-IN" emma:confidence="0">
                  <emma:literal>operation</emma:literal>
                </emma:interpretation>
                <emma:interpretation id="interp3" emma:lang="en-IN" emma:confidence="0">
                  <emma:literal>Operating</emma:literal>
                </emma:interpretation>
                <emma:interpretation id="interp4" emma:lang="en-IN" emma:confidence="0">
                  <emma:literal>operatives</emma:literal>
                </emma:interpretation>
              </emma:one-of>
            </emma:emma>
          </inkml:annotationXML>
          <inkml:trace contextRef="#ctx0" brushRef="#br0">12689 1613 30 0,'24'-9'80'0,"-1"-4"0"0,1 3 0 15,-5-5-4-15,-3 9-59 16,-4 6-2-16,-12 0 0 16,4 14-3-16,-9 7-1 15,-15 12-3-15,-8 3-2 0,-5 10-1 16,-4 5-2-16,1-2 0 16,3-1 1-16,9-3 3 15,11-8-1-15,12-12 2 0,11-7 0 16,20-10-1-16,18-8-1 15,7-12 0-15,7-8-2 16,-2-6-2-16,-2-4-2 0,-9-8-2 16,-10-2 0-16,-11-7-1 15,-16-1 1-15,-9-1 0 16,-8 6 0-16,-11-1-1 16,-11 7 2-16,-8 9 0 0,-8 11-2 15,-1 14-4-15,-7 2-10 16,7 8-66-16,2 14-2 15,4 0-5-15,12 3-7 16,12-3-1-16</inkml:trace>
          <inkml:trace contextRef="#ctx0" brushRef="#br0" timeOffset="249.3044">13274 1589 85 0,'19'-3'92'0,"-5"3"-3"15,-14 0-5-15,19 14-1 16,-51 3-71-16,29 11-5 16,-1 9-3-16,-4 10 2 0,-8 11-3 15,-11 9-1-15,-5 9-2 16,-10 4 1-16,-4 3-1 16,-5-4 0-16,1 0 1 0,3-11-5 15,8-2-5 1,2-17-9-16,8-10-58 0,11-2-4 15,7-13-7-15,7-8-7 16,4-16 2-16</inkml:trace>
          <inkml:trace contextRef="#ctx0" brushRef="#br0" timeOffset="1318.8539">13225 1779 80 0,'17'-22'88'0,"-1"5"-5"0,4 2-3 16,5 0-2-16,3 2-69 16,7 3-5-16,3 2-2 15,3 2 0-15,-2 6-2 16,-3 0 0-16,-11 9 0 0,-9 8 0 16,-8 3-1-16,-8 4-2 15,-12 7 3-15,-12 2 0 16,-11-1 0-16,-8 0 1 15,4 2-1-15,-1-6 0 0,3-7-1 16,5-2 1-16,11-9-1 16,9-4 1-16,12-6 0 15,12 0 1-15,9-4-1 16,7-9 1-16,6-2 3 0,8-2-1 16,3-3 1-16,7-4-4 15,-5-4 0-15,2-1 0 16,-4-1 0-16,-1-1-1 0,-3-1 1 15,-11 1 0-15,-3-2-1 16,-8 4 4-16,-3 6 1 16,-6 3 0-16,-9 4-1 15,-1 3-1-15,0 13 0 16,-19-2-1-16,-1 6 0 0,-5 13-1 16,-2 5-2-16,-3 4 1 15,2 5 0-15,3 2 1 16,3 1-2-16,9-4 3 15,6-2 0-15,7-4 1 0,8-5 0 16,9-7 1-16,5-7 0 16,3-4 1-16,6 2 0 15,3-8-3-15,-1-6 0 16,2-5 0-16,-4-4 0 0,3 1-1 16,-5-4 0-16,-2 1-1 15,-4-3 2-15,-3 4 0 16,-7-1 0-16,1 5-1 0,-6 6 0 15,-8 11 0-15,13-8 0 16,-13 8 0-16,3 16 0 16,-5 6 0-16,0 2 0 15,-2 4-1-15,0 1 4 0,1-3-1 16,3 0-1-16,1-6 0 16,11-1-1-16,7-8 1 15,7-3-1-15,3-7 3 0,5-1-7 16,2 0 3-16,1-3 1 15,0-4-1-15,-1-7 0 16,-4 0-1-16,0-4 2 16,-1-1-2-16,-4-5 5 0,-2-1-4 15,-2 1 0-15,-7 0 3 16,0 2-2-16,-5 2 1 16,-6 4-1-16,-5 6 0 15,0 10 0-15,-16-7 0 0,1 7-1 16,-3 10 0-16,-4 2 0 15,-1 4 0-15,3 2 0 16,2 1-2-16,4 0 2 16,3-1-2-16,7-4 2 0,4-14 1 15,7 16-1-15,9-12 2 16,2-4 0-16,2-1 2 16,1-7-1-16,1 2 2 0,-2-1-2 15,-4 4 0-15,-5-1 0 16,-11 4 0-16,14 0 0 15,-14 11-1-15,0 3 0 16,0 2-3-16,-2-1 4 0,-1 0-5 16,3 1-1-16,0-16-3 15,24 18-10-15,-6-18-24 16,7-1-43-16,10-11-2 16,4 0-10-16,2-3 1 0</inkml:trace>
          <inkml:trace contextRef="#ctx0" brushRef="#br0" timeOffset="1849.3421">14708 1787 53 0,'2'-19'80'0,"14"4"1"16,8-2-3-16,8 0-1 15,10 5-63-15,5-3-2 16,1 4 2-16,3 1 0 15,-3 3-2-15,-6 3 0 0,-6 6-3 16,-8-1 0-16,-6 9-2 16,-8 3-2-16,-4 4-3 15,-13 5 0-15,3 2-1 16,-11 1-2-16,-2-2 0 0,-1 5-7 16,-6-10-18-16,-2 7-58 15,9-7 2-15,13-18-10 16,-9 13-5-16,9-13 6 0</inkml:trace>
          <inkml:trace contextRef="#ctx0" brushRef="#br0" timeOffset="1567.4222">15089 1270 24 0,'11'-24'86'0,"-4"11"0"0,-5 1-6 16,-2 12-16-16,0 0-19 15,0 0-20-15,-10-2-8 16,-4 9-6-16,1 16-2 15,-9 10-3-15,0 6-2 0,-7 10 0 16,-3 5-2-16,1 11 1 16,-2 0-4-16,-1-2-4 15,5 4-16-15,-3-3-59 16,6-6-1-16,2-8-7 0,5-9-7 16,6-9 0-16</inkml:trace>
          <inkml:trace contextRef="#ctx0" brushRef="#br0" timeOffset="2739.7379">15302 1610 64 0,'10'-23'87'0,"-1"4"-5"15,9 5-6-15,-2 3-2 0,4 5-70 16,7 3-3-16,2 3-2 15,1 3 4-15,-2 7 0 16,-1 5 1-16,-5 6 1 16,-1 7 0-16,-4 2 1 0,-8 2-1 15,-2 0 0-15,-6 3-4 16,-1-1-1-16,-2-1-4 16,-10-2-2-16,-7-4-1 15,-3-1 1-15,0-5 2 0,0-2 1 16,1-8 6-16,2-5-2 15,6-6 4-15,13 0 3 16,-4-15 1-16,5-2 1 16,15-7-4-16,0-4-1 0,8-4-3 15,4 1 0-15,2-2 0 16,1 0-1-16,6 1-1 16,-1 2-1-16,3 5 2 0,-1 7-1 15,-1 3 1-15,-2 8 0 16,-3 7 0-16,-6 6 0 15,-7 13 0-15,-10 8 1 16,-6 4-1-16,-3 7-1 16,-8 1 1-16,-6 2 1 0,1-7-1 15,-2-5-1-15,3-2 1 16,0-9-1-16,5-2 2 16,7-16 0-16,0 0 0 0,0 0-2 15,16-8 3-15,3-7-3 16,7-5 0-16,3-5 0 15,3-2 0-15,3-2 0 16,3-2-2-16,1 2 1 0,-1 4-1 16,1 2 2-16,-2 4 0 15,-4 4 0-15,-3 8 1 16,-6 4-1-16,-6 3 0 0,-7 12 0 16,-8 3 1-16,-3 2-1 15,-5 6 0-15,-4 1 0 16,3 1-2-16,0-3 5 15,4-2-5-15,2-3 4 0,9 0-1 16,7-6 1-16,3-3-1 16,5-5 2-16,0-3-2 15,3 0-3-15,3-6 4 16,-1-5-3-16,-2-7 0 0,5-3 0 16,0-4 0-16,-4 1-1 15,3-2 2-15,-1 1 0 16,-1 2 1-16,-5 4 0 0,-1 8-1 15,-8 3 2-15,1 5-1 16,-5 3-1-16,-11 0 2 16,17 7-2-16,-17-7 1 15,18 26-2-15,-13-10 2 16,2 3-2-16,-2 4 1 16,-4 3-2-16,1 1 0 0,-2-3-2 15,-10 5-9-15,-10-2-36 16,-4-7-34-16,-8-5-2 0,-4-9-8 15,-9-6-3-15</inkml:trace>
          <inkml:trace contextRef="#ctx0" brushRef="#br0" timeOffset="2932.6436">15843 1467 93 0,'-47'-28'97'0,"12"4"-4"0,-1 5-7 15,12 4-1-15,5 2-70 16,19 13-6-16,-14-11-7 16,14 11-8-16,0 0-39 0,0 0-40 15,0 0-3-15,0 0-7 16,-6-11-5-16</inkml:trace>
        </inkml:traceGroup>
      </inkml:traceGroup>
    </inkml:traceGroup>
    <inkml:traceGroup>
      <inkml:annotationXML>
        <emma:emma xmlns:emma="http://www.w3.org/2003/04/emma" version="1.0">
          <emma:interpretation id="{46C4564A-A9FC-4477-8196-52ED5835ADA3}" emma:medium="tactile" emma:mode="ink">
            <msink:context xmlns:msink="http://schemas.microsoft.com/ink/2010/main" type="paragraph" rotatedBoundingBox="11365,4455 16097,3702 16292,4933 11560,56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0B5AF3B-5F81-44A7-B516-2E93C475CF28}" emma:medium="tactile" emma:mode="ink">
              <msink:context xmlns:msink="http://schemas.microsoft.com/ink/2010/main" type="line" rotatedBoundingBox="11365,4455 16097,3702 16292,4933 11560,5685"/>
            </emma:interpretation>
          </emma:emma>
        </inkml:annotationXML>
        <inkml:traceGroup>
          <inkml:annotationXML>
            <emma:emma xmlns:emma="http://www.w3.org/2003/04/emma" version="1.0">
              <emma:interpretation id="{D8029D21-D913-4B82-9D4C-9B04A91FD2A7}" emma:medium="tactile" emma:mode="ink">
                <msink:context xmlns:msink="http://schemas.microsoft.com/ink/2010/main" type="inkWord" rotatedBoundingBox="11365,4455 16097,3702 16292,4933 11560,5685"/>
              </emma:interpretation>
              <emma:one-of disjunction-type="recognition" id="oneOf1">
                <emma:interpretation id="interp5" emma:lang="en-IN" emma:confidence="0">
                  <emma:literal>optimizing</emma:literal>
                </emma:interpretation>
                <emma:interpretation id="interp6" emma:lang="en-IN" emma:confidence="0">
                  <emma:literal>opti mi3,y</emma:literal>
                </emma:interpretation>
                <emma:interpretation id="interp7" emma:lang="en-IN" emma:confidence="0">
                  <emma:literal>Opti mazing</emma:literal>
                </emma:interpretation>
                <emma:interpretation id="interp8" emma:lang="en-IN" emma:confidence="0">
                  <emma:literal>opti mazing</emma:literal>
                </emma:interpretation>
                <emma:interpretation id="interp9" emma:lang="en-IN" emma:confidence="0">
                  <emma:literal>opts mazing</emma:literal>
                </emma:interpretation>
              </emma:one-of>
            </emma:emma>
          </inkml:annotationXML>
          <inkml:trace contextRef="#ctx0" brushRef="#br0" timeOffset="28816.4354">10428 3253 62 0,'-12'-19'85'16,"12"19"-3"-16,-21-9-5 15,8 6-3-15,2 3-63 16,-7-1-4-16,5 5-1 0,-2 4-2 16,-1 6 0-16,3 5-1 15,-3 4 1-15,-3 10 0 16,4 9 0-16,-2 6-1 16,-1 7 0-16,-1 3 0 0,7 1-1 15,2-2 0-15,7-3-1 16,3-9 1-16,4-12 0 15,12-7 1-15,8-11 0 0,6-9 1 16,7-7 0-16,5-13 0 16,3-9 1-16,2-5-2 15,3-8 1-15,-2-3-1 16,-5-4 0-16,-5-2-1 0,-11-2 0 16,-6-1 0-16,-8 0-1 15,-11 3 1-15,-6 2-2 16,-15 6 1-16,-8 6-1 15,-9 9-1-15,-4 10 0 0,-10 7-3 16,-2 8 0-16,-2 7-6 16,5 11-9-16,0-2-14 15,4 6-50-15,18 4-2 0,12-6-7 16,15-5-4-16</inkml:trace>
          <inkml:trace contextRef="#ctx0" brushRef="#br0" timeOffset="29064.0448">10904 3069 43 0,'6'-22'95'16,"-2"9"-3"-16,-4 13-6 16,3-11-1-16,-3 11-37 15,2 11-32-15,5 17-5 16,0 6-4-16,-1 17-3 0,-3 8-1 15,2 16-1-15,-3 8-1 16,-2 10 0-16,0 6-1 16,-6 5-2-16,1-6-5 0,2 4-11 15,-6-17-21-15,-10-1-46 16,14-9-2-16,-3-17-8 16,-2-13-4-16</inkml:trace>
          <inkml:trace contextRef="#ctx0" brushRef="#br0" timeOffset="29308.5131">10896 3557 56 0,'25'-50'90'0,"1"9"-4"0,8 5-5 16,-1 7-2-16,6 9-57 0,-1 1-12 15,2 9-2-15,0 5-2 16,-3 5-3-16,-7 7-2 15,-11 11 0-15,-9 7 0 16,-10 6-2-16,-10 3-2 0,-9 5-4 16,-7-6-9-16,-1-2-20 15,15-3-40-15,-12-10-7 16,3-9-5-16,8-9-3 16</inkml:trace>
          <inkml:trace contextRef="#ctx0" brushRef="#br0" timeOffset="29752.8111">11297 3314 82 0,'22'-15'91'0,"9"-3"-5"16,10 1-4-16,6-5-2 0,5 2-69 15,11 4-3-15,-2 4 0 16,-2 6-3-16,-7 3-2 16,-9 4 0-16,-12 8 0 15,-7 8-1-15,-9 3-2 0,-7 8-11 16,-8-1-43-16,0-2-27 15,-7-2-3-15,-4-11-7 16,11-12-5-16</inkml:trace>
          <inkml:trace contextRef="#ctx0" brushRef="#br0" timeOffset="29518.1216">11309 3051 38 0,'19'-56'93'16,"1"10"-4"-1,0 7-3-15,2 15-3 0,-5 7-49 16,1 7-10-16,0 10-8 0,0 11-6 16,2 20-4-16,-7 7-1 15,2 14-2-15,-5 8-1 16,-4 11-2-16,-3 2-3 0,0 9-10 15,-5-5-22-15,-4-7-50 16,0-8 0-16,1-9-7 16,-5-12-6-16</inkml:trace>
          <inkml:trace contextRef="#ctx0" brushRef="#br0" timeOffset="29891.5482">11811 2902 29 0,'-11'-30'96'0,"4"5"-5"0,1 13-13 15,6 12-28-15,-16-10-49 16,41 8-79-16,-25 2-12 0,7 9-6 16</inkml:trace>
          <inkml:trace contextRef="#ctx0" brushRef="#br0" timeOffset="31441.5677">12166 3092 70 0,'0'-15'89'0,"2"1"-2"0,2-2-4 16,1-8-21-16,4 11-37 16,3-2-3-16,3 8-9 15,-1 2-5-15,2 5-2 16,-2 0-3-16,1 12-3 0,-3 6 0 15,-4 7-2-15,-2 5 1 16,-5-2-1-16,-1 4 1 16,0-3 0-16,0-4 1 15,-1-5 1-15,-2-8 1 0,3-12 0 16,0 0-1-16,0 0 1 16,0 0 0-16,5-23-1 15,2-2 1-15,1-2-2 16,4-4 1-16,2 0-2 0,2 1 1 15,-2 2-1-15,4 4 1 16,2 4-2-16,0 6 2 16,3 5-1-16,-3 2 0 0,1 3 0 15,-1 2 1-15,1 2 0 16,-3 0-1-16,1 2 1 16,-8 2 0-16,-11-4 0 15,19 7 0-15,-19-7 0 0,17 8 0 16,-17-8 0-16,15 0 0 15,-3 0 1-15,3 0-1 16,3-2 1-16,1-6-1 16,1-3 1-16,3-3-1 0,-1-1 0 15,-2 3 0-15,-4-2 1 16,-3 3-1-16,-13 11 0 16,18-18 0-16,-18 18 0 0,0 0 0 15,12 2 0-15,-12-2 0 16,5 11-1-16,-5-11 1 15,15 22 0-15,-3-11 1 16,1 0-1-16,5 1-1 0,2-5 0 16,1-2-1-16,3-4 0 15,1-1 0-15,-4-4 0 16,-1-6 0-16,2-4 1 16,-6-3 0-16,-2-1 2 0,-3 1 1 15,-3-1-1-15,0 5 2 16,-8 13-1-16,8-18 0 15,-8 18 0-15,0 0-1 0,0 0 0 16,0 0 0-16,3 17 0 16,1-1-3-16,1 5-2 15,-1-4-12-15,8-6-62 16,2 15-4-16,-5-7-6 0,5-6-5 16,-1-7-5-16</inkml:trace>
          <inkml:trace contextRef="#ctx0" brushRef="#br0" timeOffset="31923.6388">13180 2621 18 0,'-15'-12'86'0,"15"12"-10"0,-19-18-7 16,19 18-6-16,0 9-9 15,18-8-68-15,-5-1-1 16,9 0 5-16,4 0 1 0,8 0 8 15,6 5 4-15,-1 0 4 16,8 8-1-16,-7-7 1 16,4 8 0-16,-7 2-3 15,-4 3-1-15,-15 1-1 0,-9 6 0 16,-9-1 0-16,-9 5 1 16,-10-2 3-16,-7 0 0 15,-3-5 0-15,-1-3 1 16,5-5-2-16,6-2 1 0,8-4 0 15,11-9-2-15,0 0-1 16,11 19 0-16,12-10-1 16,6 5 2-16,8 4 1 0,2 4 0 15,1 7-1-15,0 3 0 16,3 3 0-16,-10 3 0 16,-6 4 0-16,-9 2 0 15,-10-2-2-15,-8 5 1 0,-16-6 0 16,-13 4-1-16,-11-8 1 15,-9-2-1-15,-6-4-2 16,-4-8-4-16,4-5-8 0,-6-12-15 16,13-7-37-16,12-8-17 15,9-9-9-15,15-9-4 16,8-9 0-16</inkml:trace>
          <inkml:trace contextRef="#ctx0" brushRef="#br0" timeOffset="32136.0087">13774 2835 74 0,'24'-19'94'0,"-4"5"-3"15,-5 1-6-15,-3 2-1 16,-12 11-55-16,0 0-16 0,13-7-4 16,-13 7-3-16,3 13-4 15,-3 0-4-15,0 7-7 16,-5 1-15-16,5-6-37 15,0 7-23-15,0-1-6 0,6-8-4 16,6-1-5-16</inkml:trace>
          <inkml:trace contextRef="#ctx0" brushRef="#br0" timeOffset="32844.2215">13968 2745 0 0,'-17'-40'81'15,"-2"2"3"-15,3 5-5 16,-1 4-7-16,-14 2-45 15,23 3-12-15,5 10-8 16,3 14-7-16,0 0-8 0,13-13 1 16,-1 15 0-16,3 3 3 15,0 5 4-15,1 2 4 0,3 1 3 16,-2 3 1-16,1-4 3 16,0 5 1-16,1-2 1 15,3 3-2-15,-2-5-2 16,5 2-1-16,-1-2-3 15,2 2 1-15,-1-9-1 0,5-1-3 16,-2-5-1-16,6 0 1 16,-2-7 1-16,3-3-1 15,-3-5 1-15,3 1-2 0,-3-1 1 16,-4 2 0-16,1-1-1 16,0 3 1-16,-7 2-2 15,-3 2 1-15,-3 0-1 16,-4 1 2-16,-12 6-1 0,15-14-1 15,-15 14 1-15,-3-16 1 16,3 16-1-16,-24-9 1 16,7 8 1-16,-2 1-2 15,-1 4 2-15,-1 8 0 16,4 9-1-16,1 5 0 0,6 7-1 16,-1 8-1-16,4 9 0 15,3 8 1-15,4 10-1 16,1 8-1-16,2 1 2 0,3 5-1 15,-1 0-1-15,-4 2-1 16,-1-7 1-16,0-5-2 16,-15-11 2-16,-3-9 0 15,-4-11 0-15,-6-12 1 0,-1-13 2 16,-4-14 0-16,1-8 2 16,3-18 0-16,5-9 0 15,9-13 0-15,7-12-1 0,9-5 0 16,7-9-1-16,16 0-1 15,15 1 0-15,16 2-1 16,10 7 0-16,6 3-2 16,6 15-3-16,1 3-7 0,1 13-35 15,-10 5-39-15,-16 9-1 16,-10 3-7-16,-19 4-8 16</inkml:trace>
        </inkml:traceGroup>
      </inkml:traceGroup>
    </inkml:traceGroup>
    <inkml:traceGroup>
      <inkml:annotationXML>
        <emma:emma xmlns:emma="http://www.w3.org/2003/04/emma" version="1.0">
          <emma:interpretation id="{4EADCFA5-BB36-48FE-8B76-8F3F5C2492AE}" emma:medium="tactile" emma:mode="ink">
            <msink:context xmlns:msink="http://schemas.microsoft.com/ink/2010/main" type="paragraph" rotatedBoundingBox="12303,5541 19026,4286 19322,5872 12600,71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50BFD5D-077A-4747-B47A-81F4ADED4EAA}" emma:medium="tactile" emma:mode="ink">
              <msink:context xmlns:msink="http://schemas.microsoft.com/ink/2010/main" type="line" rotatedBoundingBox="12303,5541 19026,4286 19322,5872 12600,7127"/>
            </emma:interpretation>
          </emma:emma>
        </inkml:annotationXML>
        <inkml:traceGroup>
          <inkml:annotationXML>
            <emma:emma xmlns:emma="http://www.w3.org/2003/04/emma" version="1.0">
              <emma:interpretation id="{EBBB4C45-20E4-4DF7-90C8-63E4E1CD5A49}" emma:medium="tactile" emma:mode="ink">
                <msink:context xmlns:msink="http://schemas.microsoft.com/ink/2010/main" type="inkWord" rotatedBoundingBox="12303,5541 15448,4954 15745,6540 12600,7127"/>
              </emma:interpretation>
              <emma:one-of disjunction-type="recognition" id="oneOf2">
                <emma:interpretation id="interp10" emma:lang="en-IN" emma:confidence="0">
                  <emma:literal>existing</emma:literal>
                </emma:interpretation>
                <emma:interpretation id="interp11" emma:lang="en-IN" emma:confidence="0">
                  <emma:literal>Existing</emma:literal>
                </emma:interpretation>
                <emma:interpretation id="interp12" emma:lang="en-IN" emma:confidence="0">
                  <emma:literal>exishy</emma:literal>
                </emma:interpretation>
                <emma:interpretation id="interp13" emma:lang="en-IN" emma:confidence="0">
                  <emma:literal>existry</emma:literal>
                </emma:interpretation>
                <emma:interpretation id="interp14" emma:lang="en-IN" emma:confidence="0">
                  <emma:literal>existent</emma:literal>
                </emma:interpretation>
              </emma:one-of>
            </emma:emma>
          </inkml:annotationXML>
          <inkml:trace contextRef="#ctx0" brushRef="#br0" timeOffset="33822.4562">11183 5087 38 0,'-10'8'77'0,"10"-8"2"0,8-19-1 16,4-7-36-16,13-1-20 15,11-15-2-15,5 1-3 16,4-13-4-16,1-1-3 0,-1-3-3 15,-7 4-3-15,-7 2-2 16,-12 7 1-16,-9 7-1 16,-10 9-1-16,-5 11 1 0,-12 9-1 15,-9 9 0-15,-7 17 0 16,-6 15 1-16,-6 12 1 16,0 8-1-16,-1 9 1 15,6 1 1-15,8 1 0 16,9-6-3-16,10-5 2 0,15-13-2 15,17-9 0-15,17-11-2 16,11-14-3-16,10-3-10 16,0-11-15-16,6-9-50 15,7-4-4-15,-4-6-5 0,-6-6-7 16</inkml:trace>
          <inkml:trace contextRef="#ctx0" brushRef="#br0" timeOffset="34195.4663">12110 4446 73 0,'-23'-19'88'15,"6"8"-2"-15,-2 11-5 16,16 9-32-16,-13 15-18 15,-1 9-11-15,2 13-10 0,-5 7-3 16,-3 5-3-16,-1 4 0 16,1 0-4-16,0-5-4 15,7-4-11-15,5-14-21 16,-2-8-44-16,13-12-5 0,0-19-5 16,22 4-5-16</inkml:trace>
          <inkml:trace contextRef="#ctx0" brushRef="#br0" timeOffset="33995.7041">11831 4474 16 0,'0'0'90'16,"0"0"0"-16,0 0-5 0,13 21-4 15,1-2-32-15,2 6-33 16,11 4-3-16,4 4-4 16,6 0-6-16,-1 0-4 0,5-2-4 15,-5-5-11-15,3-3-20 16,-3 1-43-16,-8-9-5 15,-4-11-7-15,-5-4-2 16</inkml:trace>
          <inkml:trace contextRef="#ctx0" brushRef="#br0" timeOffset="34395.7463">12343 4360 55 0,'18'-7'95'0,"-4"7"-5"0,-3 9-6 16,-3 9-2-16,-4 3-42 15,0 3-30-15,0 6-4 16,-1 1-4-16,1 6-5 15,-4-8-14-15,4-9-60 0,3 7-5 16,-1-10-6-16,-6-17-8 16,20 11 0-16</inkml:trace>
          <inkml:trace contextRef="#ctx0" brushRef="#br0" timeOffset="34792.2743">12621 4213 59 0,'0'0'80'16,"2"-16"-2"-16,-2 16-3 16,2-24-8-16,-2 24-59 15,0 0 0-15,0 0 2 0,0 0 0 16,0 0 1-16,12 7-1 16,-12-7 2-16,0 17-2 15,-4-6 1-15,-3 1-3 16,-1 5-1-16,1-2-2 0,-1 4-1 15,3 0-1-15,2-1-1 16,3 0 0-16,4-2-1 16,11 0 1-16,4-1-1 0,6 0 1 15,5-3 1-15,2 0-1 16,4 3 1-16,0-2-1 16,-2 0 1-16,-6 2-2 15,-4-3 1-15,-10 2-1 16,-10 1-1-16,-7 0 0 0,-17 2-1 15,-7-3 0-15,-7 0-2 16,1 1-3-16,-6-8-11 16,6-20-60-16,0 13-10 15,8-9-3-15,9-8-6 0,6-12-4 16</inkml:trace>
          <inkml:trace contextRef="#ctx0" brushRef="#br0" timeOffset="35220.2741">12886 4425 14 0,'-12'-43'85'0,"4"0"3"0,8 2-3 16,5 2-4-16,17 2-39 15,10 4-17-15,4 10-6 0,7 8-4 16,4 3-4-16,3 9-2 16,-2 3-2-16,-8 11-2 15,0 6-2-15,-6 5-1 16,-7 4-3-16,-3 2-6 0,-9 0-21 16,-3 0-56-16,-3 0-1 15,-1-7-7-15,-5-10-7 16,-3-11 4-16</inkml:trace>
          <inkml:trace contextRef="#ctx0" brushRef="#br0" timeOffset="35006.581">12829 3846 22 0,'13'-20'97'16,"0"10"-2"-16,-2 8-5 0,-11 2-4 15,20 20-2-15,-5 3-76 16,-7 5-3-16,3 12 0 16,-1 5-1-16,1 8-2 0,1 8-2 15,-4 2-1-15,0-1-6 16,4 8-10-16,-5-11-25 15,-8 0-43-15,13-8-3 16,-5-10-8-16,-3-6-3 16</inkml:trace>
          <inkml:trace contextRef="#ctx0" brushRef="#br0" timeOffset="35891.0656">13335 3990 14 0,'27'-12'83'15,"-8"12"-1"-15,2 0-3 16,4 8-5-16,-5 38-30 0,1-25-39 15,-5 2-1-15,-1 2-1 16,-3 4-1-16,-3 2 1 16,-3-1-1-16,-1 1 1 15,-1-3-1-15,0-5 2 0,2-5 1 16,-6-18 0-16,20 17 0 16,-4-17 0-16,4-9 0 15,0-9-1-15,3-4 1 0,4-1 0 16,2-4-2-16,2 3 1 15,-2-3 0-15,4 4 0 16,-3 2 0-16,5-3 0 16,4 6-2-16,-5-3 0 15,2 2 0-15,-1 0-1 0,4-2 0 16,-7 0 0-16,-3-3 0 16,-3-1 0-16,-6-1 0 15,-4 4 0-15,-3 3 0 16,-3-1 0-16,-7 8-1 0,-3 12 0 15,0 0 0-15,-10 3 0 16,-1 21 0-16,2 5 0 16,1 8 0-16,0 11 1 0,5 10-1 15,3 9 0-15,0 5 1 16,8 5-1-16,2 8-1 16,0 8 1-16,1 6-1 0,-5 4 1 15,-4 0-2-15,-4-4 0 16,-7-2 0-16,-9-6 0 15,-6-12 0-15,-10-16 1 16,-5-13 0-16,-6-18 1 0,-5-14 2 16,0-18 0-16,1-9 0 15,2-23 1-15,1-10 0 16,7-12-1-16,13-11 1 16,9-9 0-16,13-6-1 0,11 0-1 15,17 0 1-15,16 5-3 16,9 6-5-16,11 11-8 15,-8 7-21-15,9 9-51 16,-1 12 0-16,-5 2-8 0,-7 7-5 16</inkml:trace>
        </inkml:traceGroup>
        <inkml:traceGroup>
          <inkml:annotationXML>
            <emma:emma xmlns:emma="http://www.w3.org/2003/04/emma" version="1.0">
              <emma:interpretation id="{0FDCAA98-8880-44E3-931E-134F1E630D9D}" emma:medium="tactile" emma:mode="ink">
                <msink:context xmlns:msink="http://schemas.microsoft.com/ink/2010/main" type="inkWord" rotatedBoundingBox="15900,5164 19079,4570 19194,5186 16015,5780"/>
              </emma:interpretation>
              <emma:one-of disjunction-type="recognition" id="oneOf3">
                <emma:interpretation id="interp15" emma:lang="en-IN" emma:confidence="0">
                  <emma:literal>business</emma:literal>
                </emma:interpretation>
                <emma:interpretation id="interp16" emma:lang="en-IN" emma:confidence="0">
                  <emma:literal>Business</emma:literal>
                </emma:interpretation>
                <emma:interpretation id="interp17" emma:lang="en-IN" emma:confidence="0">
                  <emma:literal>busies</emma:literal>
                </emma:interpretation>
                <emma:interpretation id="interp18" emma:lang="en-IN" emma:confidence="0">
                  <emma:literal>buries</emma:literal>
                </emma:interpretation>
                <emma:interpretation id="interp19" emma:lang="en-IN" emma:confidence="0">
                  <emma:literal>buriers</emma:literal>
                </emma:interpretation>
              </emma:one-of>
            </emma:emma>
          </inkml:annotationXML>
          <inkml:trace contextRef="#ctx0" brushRef="#br0" timeOffset="36279.2836">14659 3793 17 0,'20'-11'96'15,"-5"2"-3"-15,1 3-5 16,-16 6-5-16,19-7-1 0,-3 10-76 16,-16 14-3-16,0 9 0 15,-6 13-2-15,-6 7 1 16,-3 6-2-16,3 9 1 0,0 1 0 15,6 0-1-15,4-2 1 16,2-8-1-16,14-11 0 16,8-5 0-16,7-9 1 15,1-11-1-15,7-7 0 0,-1-7 1 16,-1-4-1-16,-4-14 1 16,-7-3-1-16,-6-11 1 15,-11-3 0-15,-7-1-1 16,-7-2 1-16,-13 4-2 0,-8-1-1 15,-5 11-5-15,-6-5-10 16,3 6-36-16,1 11-31 16,5 3-3-16,6 3-7 0,11-1-3 15</inkml:trace>
          <inkml:trace contextRef="#ctx0" brushRef="#br0" timeOffset="37080.9226">15040 3926 17 0,'24'-6'88'0,"-5"3"1"16,-7 3-5-16,-12 0-4 16,9 18-27-16,-9-2-35 0,0 12-9 15,-1 3 0-15,-1 3-3 16,4 0-2-16,2-4 0 16,6-2-1-16,6-6-1 0,6-1 0 15,3-11 1-15,4-4-1 16,3-4 0-16,-1-4 0 15,1-7 0-15,3-4-1 16,-5-6 0-16,1-7 0 0,-4-1-1 16,-3-4 1-16,-5 2-1 15,-6 4 1-15,-7-1 0 16,-5 3-1-16,-1 11 1 16,0 12-1-16,-12-9 1 0,12 9-1 15,-16 10 0-15,12 3 0 16,4 6-1-16,0 3 1 15,4-3 0-15,7 1 0 16,3-3 0-16,8 1 0 0,2-9 1 16,6-3-1-16,3-6 1 15,1-4 0-15,4-7 0 16,-3-7-1-16,3-4 1 16,-6-9 0-16,-2 0-1 0,-6-6 1 15,-4 4-1-15,-5 0 1 16,-10 4-1-16,0 4 0 15,-5 6 0-15,0 6 0 16,0 13 0-16,0 0-1 0,0 0 0 16,0 0 0-16,26 6 0 15,-10 9 0-15,5 3 1 16,3 5-1-16,-1 3 0 16,1-1 1-16,0 5-2 0,-7-1 0 15,-7-2-1-15,-7-3 0 16,-3-4 0-16,-8-1 0 15,-8-2 0-15,2-6-1 16,-2-5 1-16,4-3 0 0,12-3 1 16,0 0 0-16,-2-9 0 15,10-5 0-15,10-4 0 16,3-7 2-16,1 0 0 16,4-7 2-16,-1-3 0 0,3 1 1 15,-3-1 1-15,-5 5 0 16,0 5 1-16,-3 7-2 15,-1 6 2-15,0 5-2 0,-4 7 1 16,-12 0-1-16,25 24-1 16,-13-2 0-16,-3 1-2 15,-1 1 0-15,3 8-6 16,-8-8-18-16,1 3-59 0,5-5-4 16,-1-7-4-16,-8-15-8 15,15 13 0-15</inkml:trace>
          <inkml:trace contextRef="#ctx0" brushRef="#br0" timeOffset="37211.5974">16250 3640 12 0,'-13'-22'88'16,"4"6"-14"-16,9 16-35 16,-8-18-38-16,8 18-1 15,21-8-83-15,-2 7-10 0</inkml:trace>
          <inkml:trace contextRef="#ctx0" brushRef="#br0" timeOffset="38373.8956">16481 3697 75 0,'11'19'90'0,"1"2"-2"16,-3 5-6-16,3-9-30 15,7 9-23-15,-10 3-10 16,2-7-8-16,-1 2-5 16,-8-2-3-16,1-4-2 0,0-4 1 15,-3-14-1-15,2 14 0 16,-2-14 1-16,0 0 0 16,14-9 0-16,-10-10 0 0,2-4 0 15,4-6 0-15,-4-2 0 16,3-4-1-16,-1 0-1 15,0 1 1-15,4 6-1 16,0 7 1-16,3 3-1 0,-2 5 0 16,-1 6 1-16,0 3-1 15,3 4 1-15,-15 0-1 16,20 8 1-16,-20-8-2 16,20 13 1-16,-20-13 0 0,25 22 0 15,-7-11 0-15,3-2-1 16,4-3 1-16,0-1 0 15,4-1 0-15,0-4 0 0,-1 0 0 16,0-5 0-16,-3-5-1 16,-3-5 2-16,-3-3-1 15,-2-4 0-15,-5 0 0 16,-1 0 0-16,-7-1 0 16,-3 4 0-16,-1 2 0 0,0 17-1 15,-5-18 0-15,5 18-2 16,-24 0 2-16,8 8-1 15,0 6 1-15,1 2 0 0,0 4 0 16,6 6 0-16,-1-2 1 16,9-2 1-16,1 0-2 15,5-3 2-15,7-5-1 16,6-3 1-16,-5-2 0 0,7-5 0 16,4-3 0-16,-1-1-2 15,1-1 3-15,1-4-2 16,-1-3 1-16,-2-3-1 0,3-4 1 15,-7-4 0-15,1-2-1 16,-3-4 2-16,-1 0-2 16,1-5 2-16,-3 3-2 15,1 4 0-15,-2 0 0 0,1 4 0 16,-3 6 0-16,-10 13-1 16,15-14 1-16,-15 14 0 15,14-3 0-15,-14 3-1 0,12 2 1 16,-12-2 0-16,23 11-1 15,-5-1 1-15,0 0-1 16,0 0-1-16,-3 3 0 16,1 3 0-16,-8-3 0 15,-7 3 0-15,-1 1 0 0,-8 2-1 16,-9 0 0-16,-1 0 0 16,5-3-1-16,-5-1 0 15,5-5 0-15,13-10 0 0,-8 13 0 16,8-13 2-16,15 0 0 15,-1-5 3-15,4-5 1 16,5-2 1-16,1-5-1 16,4-2 1-16,-1-4 0 0,-3-2-1 15,-3-3 1-15,-1 3-2 16,0 0 0-16,-3-3 0 16,-8 4 0-16,2 1-1 15,-3 4 0-15,1 4 0 0,2 3 0 16,-11 12 0-16,19-19-1 15,-19 19 1-15,17 0 0 16,-17 0 0-16,17 16 2 0,-11-3 0 16,-2 5 0-16,0 4 1 15,-1 3 2-15,1-2-1 16,-4 0 0-16,0 1 0 16,-9-3-1-16,-3 1 0 0,-8-6-3 15,-5 0-4-15,-6-5-9 16,-8-9-35-16,-6 4-37 15,-4-2-2-15,0-4-7 16,-2-4-5-16</inkml:trace>
        </inkml:traceGroup>
      </inkml:traceGroup>
    </inkml:traceGroup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2:59:29.93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D44800B-D503-410A-867A-47C7C6D57256}" emma:medium="tactile" emma:mode="ink">
          <msink:context xmlns:msink="http://schemas.microsoft.com/ink/2010/main" type="inkDrawing" rotatedBoundingBox="417,9301 21204,8359 21220,8707 433,9649" semanticType="strikethrough" shapeName="Other">
            <msink:sourceLink direction="with" ref="{6556DF1F-8709-43AE-AAD5-B5088B3D1215}"/>
          </msink:context>
        </emma:interpretation>
      </emma:emma>
    </inkml:annotationXML>
    <inkml:trace contextRef="#ctx0" brushRef="#br0">0 1006 41 0,'11'16'83'0,"6"-10"-1"15,6-2-5-15,6-2-4 16,8 0-48-16,3-2-21 0,15 3-3 16,12-3 0-16,12 4 0 15,9-4-1-15,13 0 0 16,12-2 1-16,11-4-1 15,13-1 1-15,15-4-1 0,8 0 1 16,15-4 1-16,10-2 0 16,16-2 0-16,3-2 0 15,17-1-1-15,2-2 1 16,15 1 0-16,8 1 0 0,6-1 0 16,5-2-1-16,10 0 0 15,8 1 0-15,4-2 0 16,9-1 0-16,0-4 0 15,7 1 0-15,7-1 0 0,9 4 0 16,0-1 3-16,8 0-1 16,-1 5 2-16,4 1 0 15,1 1 0-15,1 4 1 0,5-3-2 16,-1 3 0-16,6-1-1 16,0 0-1-16,7 0-2 15,-2-1 1-15,-5 1-1 16,2 2 0-16,-2-1 1 0,-3 3 2 15,-5 2-1-15,-1 1 1 16,-7 2 1-16,1 2-1 16,-2 2 1-16,-3 0 0 15,9 1-1-15,-2-1-1 0,7-1-1 16,-3-1 0-16,1 1 0 16,-3-2 0-16,-6 1-1 15,-5-2 1-15,-9-1-1 16,-10 3 0-16,-15 3 1 0,-3-4-1 15,-17 3 0-15,-5-3 1 16,-12 3-1-16,-8-1 1 16,-13 1-1-16,-12-4 0 0,-8 1 0 15,-14 0 1-15,-14 1-1 16,-9-2 1-16,-11 1 0 16,-17 1 0-16,1 1 0 15,-16 1 0-15,-6 1 0 0,-12 4 0 16,-4-2-1-16,-7 2 1 15,-9 1-1-15,1 2 1 16,-12 3 0-16,0 4 0 16,-4-2 0-16,-6 1 1 15,0 3-2-15,0-2 0 0,-2-2 0 16,-4 3 0-16,-3-4 0 16,-1 1 0-16,-4-4 0 0,-3 2 0 15,-5-3 0-15,-6-1 0 16,0 0 0-16,-9-2 0 15,-1 2 0-15,-6-2 0 16,-2 0-4-16,-15 0-1 16,19 0-1-16,-19 0-3 0,0 0-6 15,0 0-7-15,-7 0-9 16,-11 22-39-16,1-21-15 16,0 2-6-16,-5-3-3 0</inkml:trace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2:59:32.18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E422F56-7B88-4385-BC90-BD808497F437}" emma:medium="tactile" emma:mode="ink">
          <msink:context xmlns:msink="http://schemas.microsoft.com/ink/2010/main" type="writingRegion" rotatedBoundingBox="5261,7146 10850,6583 11523,13257 5934,13821"/>
        </emma:interpretation>
      </emma:emma>
    </inkml:annotationXML>
    <inkml:traceGroup>
      <inkml:annotationXML>
        <emma:emma xmlns:emma="http://www.w3.org/2003/04/emma" version="1.0">
          <emma:interpretation id="{4707C6AB-7501-4B04-878B-F7BFBFEFBDA8}" emma:medium="tactile" emma:mode="ink">
            <msink:context xmlns:msink="http://schemas.microsoft.com/ink/2010/main" type="paragraph" rotatedBoundingBox="5472,7042 10932,6997 10942,8289 5482,83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A827091-892D-4A40-9105-A4B736081FC5}" emma:medium="tactile" emma:mode="ink">
              <msink:context xmlns:msink="http://schemas.microsoft.com/ink/2010/main" type="line" rotatedBoundingBox="5472,7042 10932,6997 10942,8289 5482,8334"/>
            </emma:interpretation>
          </emma:emma>
        </inkml:annotationXML>
        <inkml:traceGroup>
          <inkml:annotationXML>
            <emma:emma xmlns:emma="http://www.w3.org/2003/04/emma" version="1.0">
              <emma:interpretation id="{220A4680-5522-4028-ACE6-3934838AEC67}" emma:medium="tactile" emma:mode="ink">
                <msink:context xmlns:msink="http://schemas.microsoft.com/ink/2010/main" type="inkWord" rotatedBoundingBox="5472,7042 10932,6997 10942,8289 5482,8334">
                  <msink:destinationLink direction="with" ref="{CEC4FA24-20F4-4DE5-8753-7EBCEA9C36C0}"/>
                </msink:context>
              </emma:interpretation>
              <emma:one-of disjunction-type="recognition" id="oneOf0">
                <emma:interpretation id="interp0" emma:lang="en-IN" emma:confidence="0">
                  <emma:literal>flexibleplalfomy</emma:literal>
                </emma:interpretation>
                <emma:interpretation id="interp1" emma:lang="en-IN" emma:confidence="0">
                  <emma:literal>flexible platformy</emma:literal>
                </emma:interpretation>
                <emma:interpretation id="interp2" emma:lang="en-IN" emma:confidence="0">
                  <emma:literal>flexibleplatfomy</emma:literal>
                </emma:interpretation>
                <emma:interpretation id="interp3" emma:lang="en-IN" emma:confidence="0">
                  <emma:literal>flexibleplatfoms</emma:literal>
                </emma:interpretation>
                <emma:interpretation id="interp4" emma:lang="en-IN" emma:confidence="0">
                  <emma:literal>flex, bleplatfomy</emma:literal>
                </emma:interpretation>
              </emma:one-of>
            </emma:emma>
          </inkml:annotationXML>
          <inkml:trace contextRef="#ctx0" brushRef="#br0">34 3664 54 0,'16'-22'80'0,"8"-2"0"16,2-3-6-16,2-3-4 15,12 2-61-15,0-8-3 16,11 1-3-16,-1-5-2 0,5-2 0 15,-3-2 0-15,3-3 0 16,-3-2 0-16,-2 0 2 16,-2-2-1-16,-2 1 2 15,-3 3 0-15,-11 2 2 0,0 6-1 16,-5 2 1-16,-8 6 1 16,-5 6-2-16,0 7 1 15,-8 4-2-15,-6 14-1 16,0 0-1-16,0 0-2 0,-18 10 0 15,2 12 0-15,-3 12 0 16,-4 8-2-16,-5 13 2 16,0 8 0-16,1 7-1 0,3 6-3 15,1-2-10-15,7 1-14 16,2-3-33-16,4-9-19 16,3-10-4-16,6-14-6 15</inkml:trace>
          <inkml:trace contextRef="#ctx0" brushRef="#br0" timeOffset="-385.457">732 2834 38 0,'0'0'66'0,"0"-26"-19"16,0 13-1-16,-5 2-2 0,5 11-6 16,-12-21-11-16,12 21-7 15,-24-11-7-15,4 9-4 16,-6 2-4-16,1 6-1 16,-6 11-1-16,-4 9 2 0,3 12-1 15,-2 9 2-15,5 11 0 16,2 11 1-16,6 8-2 15,0 6 0-15,9 3-2 0,0 6-1 16,3-7-1-16,-3-3-1 16,3-1-4-16,-4-7-12 15,3-11-37-15,-2 5-23 16,-6-9-5-16,-3-4-4 0,-6-13 0 16</inkml:trace>
          <inkml:trace contextRef="#ctx0" brushRef="#br0" timeOffset="358.0188">781 3430 67 0,'13'-15'76'16,"-13"15"-2"-16,19-12-1 15,-6 3-48-15,9-5-9 0,3-5-2 16,6-6-4-16,4-2-2 15,1-2-4-15,-2-6 0 16,-2 2-3-16,-4 1 1 0,-11 1 0 16,-3 4 3-16,-9 6 1 15,-5 4-1-15,0 17 0 16,-20-15-1-16,-3 16 1 16,-5 14 0-16,0 12-2 0,-3 7-2 15,-5 8 0-15,2 9 0 16,5 3-1-16,5-1 0 15,6-1-1-15,13-7-2 0,4-8-1 16,9-8-3-16,18-11-5 16,8-12-11-16,4-6-20 15,11-7-33-15,-5-11-4 16,1-1-3-16,-2-8 1 0</inkml:trace>
          <inkml:trace contextRef="#ctx0" brushRef="#br0" timeOffset="738.1754">1616 3079 5 0,'-7'-20'81'0,"-2"8"2"16,9 12-1-16,-24 0-6 0,0 15-44 15,8 6-10-15,-9 12-7 16,-3 7-7-16,-4 5-3 16,-5 4-3-16,2 7-5 0,-2-10-14 15,5-9-55-15,12 4-4 16,7-11-6-16,2-8-5 16</inkml:trace>
          <inkml:trace contextRef="#ctx0" brushRef="#br0" timeOffset="536.6324">1293 3137 53 0,'1'-11'81'0,"-1"11"0"0,0 0-4 15,0 0-35-15,14 0-11 16,-14 0-9-16,22 27-7 0,-7-8-5 16,5 5-6-16,0-2-10 15,11 8-17-15,-7 4-35 16,5-8-19-16,-4-3-7 0,-4-5-4 15</inkml:trace>
          <inkml:trace contextRef="#ctx0" brushRef="#br0" timeOffset="947.9878">1749 3008 50 0,'15'-2'88'16,"2"2"-4"-16,-8 11-4 15,-1 8-4-15,-5 7-55 16,-3 10-12-16,0 6-3 0,-4 5-10 15,-12-1-17-15,-7-3-54 16,14-4-4-16,-3-11-4 16,9-6-6-16</inkml:trace>
          <inkml:trace contextRef="#ctx0" brushRef="#br0" timeOffset="1324.3511">2065 2729 22 0,'14'0'85'15,"-4"0"-1"-15,0 12-3 16,-5 6-5-16,-5 51-24 16,-7-32-47-16,-5 11-2 0,-10 6 0 15,-5 10-2-15,-4 3 0 16,-1-1-2-16,6-6-1 15,6-6 0-15,9-13 1 16,10-11 0-16,8-13 1 16,13-12 0-16,8-8 1 0,10-12 0 15,-1-9 1-15,6-5 1 16,-3-1-1-16,-5-2 0 0,-3-3 0 16,-5 4-1-16,-14 2 0 15,-6 3 1-15,-7 7-2 16,-11 5-1-16,-11 8-3 15,-6 3-8-15,-3 5-20 0,0 8-43 16,1 1-5-16,5 1-7 16,2-6-2-16</inkml:trace>
          <inkml:trace contextRef="#ctx0" brushRef="#br0" timeOffset="1578.2229">2398 2733 48 0,'0'0'85'16,"23"-11"1"-16,-23 11-5 15,6 19-3-15,5 9-57 16,-12 9-9-16,-7 11-3 0,-3 11-1 16,-8 4-3-16,-4 4-4 15,-2 1-2-15,2-2-4 16,0-6-7-16,12-7-7 15,1-12-12-15,10-13-20 16,12-6-27-16,8-12-6 0,8-10-1 16,6-4 17-16</inkml:trace>
          <inkml:trace contextRef="#ctx0" brushRef="#br0" timeOffset="1848.2136">2610 3236 32 0,'37'-28'62'0,"-7"-3"-2"15,0 9-9-15,-7 2-9 16,1 3-6-16,-13 5-5 15,-11 12-5-15,3-17-4 0,-3 17-4 16,-16-3-5-16,-2 3-4 16,-5 7-1-16,-2 10-2 15,-2 5 0-15,0 7 1 16,-2 5 0-16,3 4 0 0,4 0-1 16,3 0 0-16,7-5-1 15,12-5-1-15,9-10-1 16,11-8-1-16,12-10-3 0,7-5-2 15,6-9-4-15,4-3-2 16,-5 0-2-16,-5-2-8 16,-1 4-17-16,-5 4-44 0,-15 3-4 15,-18 8-4-15,0 0 1 16</inkml:trace>
          <inkml:trace contextRef="#ctx0" brushRef="#br0" timeOffset="2261.6602">3055 3161 36 0,'21'-4'87'0,"-21"4"-3"0,18-8-3 16,-18 8-4-16,13 0-47 15,-10 9-10-15,-3 11-4 16,0 16-5-16,-3 6-3 0,-10 16 0 16,-2 8-1-16,-5 8-4 15,-8 1-2-15,2 1-7 16,-1-6-9-16,3-7-16 16,11-9-50-16,-3-11-3 0,10-17-7 15,5-12-4-15</inkml:trace>
          <inkml:trace contextRef="#ctx0" brushRef="#br0" timeOffset="2515.356">3078 3210 34 0,'8'-29'83'15,"2"5"-2"-15,4 3-3 16,4 2-5-16,7 5-51 15,1 3-9-15,4 5-4 0,2 6-3 16,-5 2-2-16,-6 15-1 16,-9 5 1-16,-6 8-1 15,-6 6-1-15,-12 4-2 16,-11 0-3-16,-8 4-8 16,-4-7-14-16,-6-3-49 0,10-6-5 15,7-9-6-15,6-9-3 16</inkml:trace>
          <inkml:trace contextRef="#ctx0" brushRef="#br0" timeOffset="2734.1088">3532 2871 50 0,'7'-17'86'0,"-7"17"-2"16,9-13-5-16,-9 13-2 15,-1 13-56-15,-3 11-9 0,-2 12-3 16,0 7-5-16,-5 10-5 16,-2 5-11-16,-3 3-16 15,-2 8-41-15,9-14-10 0,2-3-6 16,3-7-4-16</inkml:trace>
          <inkml:trace contextRef="#ctx0" brushRef="#br0" timeOffset="3145.7758">3846 3127 18 0,'15'-22'77'0,"-7"6"3"16,-8 1-3-16,0 15-5 15,-15-6-51-15,-8 8-7 0,-8 14-4 16,-1 6-4-16,-5 11-2 15,-5 4-2-15,3 3 0 16,3-1-2-16,9-4-2 16,11-5 1-16,8-13 1 0,8-17 1 15,24 5 1-15,14-14-1 16,4-14 1-16,8-4 2 16,1-5 2-16,-3 0 2 15,-3 2-1-15,-12 5 1 16,-6 8-1-16,-10 5 1 0,-17 12-1 15,0 0-1-15,0 8-2 16,-12 8-2-16,-2 6-1 16,-7 1-3-16,8 3-3 0,-2-5-2 15,9-1 0-15,4-10-4 16,2-10-6-16,14 3-8 16,6-6-10-16,3-11-18 0,1-8-25 15,2-7-4-15,5-6-3 16</inkml:trace>
          <inkml:trace contextRef="#ctx0" brushRef="#br0" timeOffset="3329.0982">4188 2802 20 0,'10'-39'85'15,"4"9"-2"-15,-7 7-2 16,-6 8-24-16,-1 15-16 16,3 23-11-16,-3 8-10 0,-6 13-9 15,-10 8-1-15,-4 9-4 16,1 9-1-16,-2 4-3 15,1-4-5-15,6 3-16 16,0 3-40-16,4-16-21 0,9-8-5 16,1-7-5-16,7-10-3 15</inkml:trace>
          <inkml:trace contextRef="#ctx0" brushRef="#br0" timeOffset="5093.4847">4087 3262 1 0,'0'-19'68'0,"6"0"2"16,10-1-2-16,4-1-3 15,13-3-54-15,5-6-4 16,3 3 1-16,5-10-3 16,-11 2-2-16,5-3 0 0,-12 1 0 15,0-2 4-15,-10 4 3 16,-5 2 3-16,-5 5 0 15,-4 10 3-15,-2 3-1 0,-2 15-1 16,0 0 0-16,-7 23-4 16,-1 12-3-16,-6 10-4 15,-3 14-1-15,-7 13 0 16,-3 12-1-16,-5 10-1 0,-6 7 0 16,-1 3-1-16,-2 3 1 15,-3-4 0-15,7-9-3 16,7-10 2-16,5-13-1 15,12-14 0-15,5-22 1 0,8-8 1 16,11-21 0-16,5-6 0 16,8-17 1-16,0-6-1 15,6-12 2-15,-2-3-2 0,-1-5 1 16,-3-1-1-16,-1-4-1 16,-6 0-1-16,-5-1 1 15,-5 1-1-15,-3 6 1 16,-4 2-1-16,-6 9 1 0,-8 6-1 15,-5 6 2-15,-3 8 0 16,2 2 0-16,2 6-1 16,4 1 0-16,-1 1-1 15,15 1 1-15,0 0-1 0,8-22 1 16,10 8 0-16,5-5 0 16,10-3 1-16,-1-4 0 15,5 0 1-15,-1 0 0 16,1 3 0-16,-7-1 0 0,-6 5 1 15,-5 7-1-15,-7 3 1 16,-12 9-1-16,0 0 0 16,0 0 0-16,-6 15 0 0,-3 3 0 15,-2 6-1-15,1-2 0 16,-1 2 1-16,8 1-1 16,3-7 1-16,0-2 0 15,14-7 0-15,-2-8 1 0,8-1-1 16,0-3 1-16,3-8-1 15,-3-1 0-15,-1-4 1 16,-5 2-2-16,-2-2 0 16,-4-2 0-16,-4 0 0 0,-4-2 1 15,0 4-1-15,0 1 0 16,-4 1 0-16,4 14 0 16,-9-15 0-16,9 15-1 15,-12 0 1-15,12 0 0 0,0 0 0 16,-3 7 0-16,3-7 0 15,6 2 0-15,7-2 0 16,-1 0 0-16,6-6 0 0,2-1 0 16,-3-2 0-16,-2 1 0 15,2 2 0-15,-6 2 0 16,-11 4 0-16,19 0 0 0,-19 0 0 16,8 18-2-16,-7 0 2 15,-1 1-1-15,1 2 1 16,-1 3 0-16,2-2-2 15,2-5-1-15,0 0-2 0,4-4-4 16,-8-13-8-16,20 11-10 16,-7-11-12-16,2-3-2 15,0-5-2-15,2-7 9 16,-5 0 9-16,6-6 12 0,-3 3 15 16,-6-3 16-16,3 2 17 15,-5 2 4-15,-1 5-2 16,-6 12-7-16,7-17-8 15,-7 17-5-15,0 0-5 0,0 0-6 16,0 0-3-16,14 8-2 16,-14-8 0-16,4 21 1 15,-2-8-1-15,1 1 0 16,-2-1 0-16,-1-1 0 0,3 2-1 16,-3-14 0-16,0 19 1 15,0-19-1-15,0 0 1 16,0 0-1-16,0 0 0 0,15-10 0 15,-5-4 0-15,3-4 0 16,5 0 0-16,0-1 0 16,-1 2-1-16,2 2 1 15,-2 4-1-15,-3 0 1 0,-2 7-1 16,-12 4 1-16,16 0 0 16,-16 0-1-16,3 15 2 15,-3-3-1-15,0 1 0 16,-3-1 0-16,0 1 1 0,3-13-1 15,-6 20 1-15,6-20 0 16,0 0-1-16,0 0 1 16,12 0 0-16,-12 0 0 0,22-23 0 15,-10 7 0-15,3-3 0 16,-4 1-1-16,2 0 0 16,-3 1 1-16,-1 3-1 15,-2 2-1-15,-7 12 1 0,12-11-1 16,-12 11 1-16,0 0-1 15,0 0 1-15,11 14 0 16,-10-2 1-16,0 0-1 16,2 1 1-16,-3-13 0 0,11 18-1 15,-11-18 0-15,18 7 0 16,0-7-1-16,-1 0 1 16,-1-7 0-16,3-1-1 0,0-2 1 15,0-2 0-15,-3-1 0 16,-3-2 1-16,-1 2-1 15,-2-2 1-15,-5 0 0 16,0 3 0-16,-5 12 0 0,6-19-1 16,-6 19 1-16,0 0-2 15,9-3 1-15,-9 3 0 16,12 13 1-16,-6 5 0 16,-1 6 2-16,0 1 0 0,-1 7 0 15,-2 0 1-15,-2 0 1 16,-2 2-2-16,-7-3 0 15,-4-4-1-15,-4-3-2 16,-5-5-2-16,-2-5-9 0,-9-6-21 16,-3-6-47-16,0-2-3 15,-3-7-6-15,-5-6-4 16</inkml:trace>
        </inkml:traceGroup>
      </inkml:traceGroup>
    </inkml:traceGroup>
    <inkml:traceGroup>
      <inkml:annotationXML>
        <emma:emma xmlns:emma="http://www.w3.org/2003/04/emma" version="1.0">
          <emma:interpretation id="{10942138-60FA-4900-B221-BC4D0DA771C7}" emma:medium="tactile" emma:mode="ink">
            <msink:context xmlns:msink="http://schemas.microsoft.com/ink/2010/main" type="paragraph" rotatedBoundingBox="5378,8309 10865,7756 11195,11026 5708,115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D27DDB-3F6B-4E1D-B1D8-7B7C64A7741F}" emma:medium="tactile" emma:mode="ink">
              <msink:context xmlns:msink="http://schemas.microsoft.com/ink/2010/main" type="line" rotatedBoundingBox="5517,8217 10924,7962 10993,9418 5585,9673"/>
            </emma:interpretation>
          </emma:emma>
        </inkml:annotationXML>
        <inkml:traceGroup>
          <inkml:annotationXML>
            <emma:emma xmlns:emma="http://www.w3.org/2003/04/emma" version="1.0">
              <emma:interpretation id="{A1B80A0D-4E60-410E-B0BB-7B1703A4A393}" emma:medium="tactile" emma:mode="ink">
                <msink:context xmlns:msink="http://schemas.microsoft.com/ink/2010/main" type="inkWord" rotatedBoundingBox="5519,8261 8881,8102 8948,9514 5585,9673"/>
              </emma:interpretation>
              <emma:one-of disjunction-type="recognition" id="oneOf1">
                <emma:interpretation id="interp5" emma:lang="en-IN" emma:confidence="0">
                  <emma:literal>Ecosystem</emma:literal>
                </emma:interpretation>
                <emma:interpretation id="interp6" emma:lang="en-IN" emma:confidence="0">
                  <emma:literal>Ecosystems</emma:literal>
                </emma:interpretation>
                <emma:interpretation id="interp7" emma:lang="en-IN" emma:confidence="0">
                  <emma:literal>ecosystem</emma:literal>
                </emma:interpretation>
                <emma:interpretation id="interp8" emma:lang="en-IN" emma:confidence="0">
                  <emma:literal>Ecosystem's</emma:literal>
                </emma:interpretation>
                <emma:interpretation id="interp9" emma:lang="en-IN" emma:confidence="0">
                  <emma:literal>Ecosystems'</emma:literal>
                </emma:interpretation>
              </emma:one-of>
            </emma:emma>
          </inkml:annotationXML>
          <inkml:trace contextRef="#ctx0" brushRef="#br0" timeOffset="7179.5401">687 4142 24 0,'11'-12'70'0,"2"-2"3"15,-5-6-3-15,19 1-37 16,-15-2-8-16,-4 0-8 0,0-1-4 16,-1 0-5-16,-7 0 1 15,0 5-1-15,-8 0 0 16,-3 6 0-16,-11 5 0 0,-2 6-2 16,-1 2 0-16,-10 10-3 15,-1 8-1-15,-4 8-1 16,5 5 0-16,0 1-1 15,3 4 0-15,9-3-1 0,7-1 0 16,8-6-1-16,8-4 0 16,4-7-1-16,13-3 0 15,3-7 1-15,4-1 0 16,5-1 0-16,-5-4 1 0,4 7 0 16,0-2 1-16,-5 1-1 15,-4 5 1-15,-2-1 0 16,-12 4 0-16,-2-2 0 15,-3 2 0-15,-5-2 1 0,-9-2 0 16,-2-2 0-16,-1 0 0 16,-6-4 0-16,0 2 0 15,-2-4 0-15,-2 0 0 16,-7 3 2-16,1 0-1 0,-1 4 0 16,-5 4 1-16,-2 5 0 15,-1 3 0-15,1 7 1 16,2 3-1-16,7 5 1 0,0-3 0 15,7 3 0-15,12-7 2 16,5-3 0-16,9-7 0 16,19-7-1-16,11-11 1 15,8-2 0-15,13-7-1 0,7-6-2 16,6-4-2-16,-4-2-1 16,4-3-2-16,-10 1-3 15,-3 4-4-15,-12-5-8 16,-2 7-11-16,-15 2-29 0,-9 0-24 15,2 5-5-15,-16 8-4 16,22-13 6-16</inkml:trace>
          <inkml:trace contextRef="#ctx0" brushRef="#br0" timeOffset="7511.9343">1109 4208 69 0,'0'0'86'0,"16"-19"-4"15,-16 19-5-15,7-14-3 16,-38 12-64-16,31 2-7 16,-16 3-1-16,-1 11-2 0,-8 8 1 15,-8 6 1-15,-2 8 1 16,-1 6 1-16,0 1 1 15,-2 2-1-15,9-2 1 16,7-2-1-16,14-5 0 0,7-9-1 16,5-8-5-16,13-10-2 15,14-6-8-15,9-7-10 16,2-8-17-16,5-4-15 16,-2-4-15-16,4-3-5 0,-2-3-7 15,-2 4 0-15</inkml:trace>
          <inkml:trace contextRef="#ctx0" brushRef="#br0" timeOffset="8188.3668">1495 4225 32 0,'11'-7'81'16,"-11"7"1"-16,-13 16-5 0,-13-1-20 16,-1 11-21-16,-6 4-12 15,-1 2-9-15,-5 4-5 16,6-1-3-16,2-3-2 15,7-5-2-15,9-5-1 0,6-7 0 16,9-15-1-16,0 0 0 16,23 5-1-16,-1-8 1 15,11-12 1-15,-3-2-2 0,1-2-2 16,5-4 0-16,-7-1-1 16,-4-2 0-16,-2 4-1 15,-3 0 0-15,-11 3 1 16,-3 0-1-16,-6 5 1 0,0 14 1 15,-7-16 1-15,7 16 0 16,-13-9 1-16,13 9-1 16,0 0 1-16,-11-12 0 15,11 12 0-15,11-17 0 0,1 6-1 16,8-2 1-16,4-1 1 16,5-1-1-16,6-1 0 15,-4 1 1-15,8 0-1 16,-1 4 0-16,-1 0 0 15,-7 2 0-15,-5 3 0 0,-2 3 0 16,-7 1 1-16,-16 2 0 16,9 0 0-16,-9 0 0 15,-5 17 1-15,-8-3-1 0,1 3 1 16,-6 4-1-16,5 4 0 16,-2 3 0-16,2 1 1 15,3 3 0-15,2-1 0 16,3 2 0-16,5-2 0 0,0 1 0 15,0-1-1-15,0-2 0 16,0-1 0-16,-7-2-1 16,-5-2 1-16,-9-3 1 15,-6-4 0-15,-5-3-1 0,1-6 1 16,-7-3-2-16,7-3-3 16,2-5-12-16,5-3-21 15,24 6-42-15,-22-22-5 16,17 7-5-16,5-4-5 0</inkml:trace>
          <inkml:trace contextRef="#ctx0" brushRef="#br0" timeOffset="8578.6945">1934 4169 1 0,'27'-6'87'0,"-3"3"1"0,0 3-5 16,-8 10-5-16,0 5-4 15,-11 4-71-15,-1 2-5 16,-1 4 0-16,-3-1-1 16,0-3 1-16,-5-3 0 0,-1-3 1 15,6-15 2-15,-5 10 2 16,5-10-1-16,4-8 0 16,5-5-1-16,8-6-2 0,0-3 0 15,2-2-1-15,-3 0-1 16,3 2 1-16,-2 1 1 15,-6 9 2-15,-11 12 1 16,13-6 1-16,-13 14 0 0,-5 18 1 16,-10 11 1-16,-6 12 0 15,-4 11 0-15,-4 15 0 16,-7 7-1-16,-4 9-1 16,-6 6 0-16,-5 2 0 0,0-1-1 15,3-6-2-15,1-5-2 16,8-12-4-16,0-14-3 15,15-12-7-15,0-24-8 0,17-13-29 16,7-12-28-16,4-10-5 16,8-18-2-16,6-17 4 15</inkml:trace>
          <inkml:trace contextRef="#ctx0" brushRef="#br0" timeOffset="8929.7063">2447 4326 78 0,'31'-21'91'16,"-3"2"-3"-16,-13 2-6 15,0 4-2-15,-15 13-60 0,0 0-13 16,0 0-4-16,-16 10 0 16,-8 7-3-16,-5 2 0 15,-8 3 0-15,-1 4 1 16,-3 0-1-16,10 1 1 0,3-2 1 15,6-1-1-15,8-6 0 16,11 1 0-16,3-4-1 16,4-1 0-16,7 0 1 15,-2 2-1-15,-5 1 0 0,0-1 1 16,-4 1-1-16,-4 4 1 16,-4-4-1-16,-8 0-2 15,5-1-3-15,-4-6-7 0,1-1-13 16,2 6-38-16,12-15-18 15,-16-9-5-15,14-7-8 16,2-5 4-16</inkml:trace>
          <inkml:trace contextRef="#ctx0" brushRef="#br0" timeOffset="9188.0728">2559 3928 73 0,'25'-12'87'0,"-3"5"-3"16,-8 7-5-16,1 6-3 0,0 15-61 16,-11 18-6-16,-4 8-3 15,-4 12-2-15,-11 2-1 16,-1 6-1-16,-3-1-2 16,4 2-10-16,-7-14-17 0,-2 1-49 15,14-11-5-15,1-8-4 16,6-8-6-16</inkml:trace>
          <inkml:trace contextRef="#ctx0" brushRef="#br0" timeOffset="10012.2016">2561 4397 57 0,'0'0'90'15,"8"-19"-4"-15,6 10-5 16,-2 2-3-16,3-3-55 15,10 0-12-15,2-3-3 0,5-2-4 16,-1-3-3-16,-2-1-1 16,2-2 1-16,0 2-1 15,-5-1 1-15,-4 0 0 16,0-2-1-16,-5 4 1 0,-2 4 0 16,-7 2-1-16,-8 12 1 15,12-13-1-15,-12 13 0 16,0 0-1-16,-12 19 1 15,-3 3 0-15,-6 10-1 0,-5 5 1 16,-5 7 0-16,2 1 1 16,2-1-1-16,4-4 0 15,6-4 0-15,9-9 0 16,8-8 0-16,0-19-1 0,23 10-1 16,1-10 0-16,3-13 1 15,8-5-1-15,1-2 0 16,1-4 0-16,-3-1 1 0,3-2 0 15,-7 4 1-15,-3 1 1 16,-3 6-1-16,-4 2 1 16,-3 6 0-16,-7 6 0 15,-10 2 0-15,8 9 0 0,-8 6 1 16,-3 6-1-16,-5 3 0 16,-5-1 0-16,2 1 0 15,-5-1 0-15,5-5 0 16,-1-4 0-16,12-14 0 0,-12 12 1 15,12-12-1-15,0-6 0 16,4-5 0-16,11-3 0 16,-1-7-1-16,8 2-1 0,3-2 1 15,8 1-1-15,-7 3 0 16,0 5 0-16,-3 2 0 16,-5 6 0-16,-1 4 0 15,-17 0 1-15,18 14 0 16,-16-2 0-16,-1 4 0 0,-1 0 1 15,-1-3-1-15,-1 1 0 16,2-14 1-16,-8 18 0 16,8-18 0-16,0 0-1 0,0 0 1 15,-9-9 0-15,9-4-1 16,7-4 1-16,2-4-1 16,0-3 1-16,6 1-2 15,-4 1 1-15,4 4 1 0,-1 2-1 16,0 7 0-16,2 5 0 15,-4 4 1-15,4 4 0 16,-1 9 0-16,-6 6 1 16,5 1-1-16,-6 2 0 0,-2 1-1 15,1-3 0-15,0 0-4 16,-7-4-10-16,0-16-36 16,5 19-31-16,-5-19-4 15,0 0-4-15,0 0-5 0</inkml:trace>
        </inkml:traceGroup>
        <inkml:traceGroup>
          <inkml:annotationXML>
            <emma:emma xmlns:emma="http://www.w3.org/2003/04/emma" version="1.0">
              <emma:interpretation id="{9D63D68D-A6D2-4F39-89B3-520717EDF63D}" emma:medium="tactile" emma:mode="ink">
                <msink:context xmlns:msink="http://schemas.microsoft.com/ink/2010/main" type="inkWord" rotatedBoundingBox="9142,8267 9749,8238 9794,9196 9188,9225"/>
              </emma:interpretation>
              <emma:one-of disjunction-type="recognition" id="oneOf2">
                <emma:interpretation id="interp10" emma:lang="en-IN" emma:confidence="0">
                  <emma:literal>of</emma:literal>
                </emma:interpretation>
                <emma:interpretation id="interp11" emma:lang="en-IN" emma:confidence="0">
                  <emma:literal>if</emma:literal>
                </emma:interpretation>
                <emma:interpretation id="interp12" emma:lang="en-IN" emma:confidence="0">
                  <emma:literal>off</emma:literal>
                </emma:interpretation>
                <emma:interpretation id="interp13" emma:lang="en-IN" emma:confidence="0">
                  <emma:literal>Of</emma:literal>
                </emma:interpretation>
                <emma:interpretation id="interp14" emma:lang="en-IN" emma:confidence="0">
                  <emma:literal>If</emma:literal>
                </emma:interpretation>
              </emma:one-of>
            </emma:emma>
          </inkml:annotationXML>
          <inkml:trace contextRef="#ctx0" brushRef="#br0" timeOffset="10736.5542">3889 4087 16 0,'0'0'92'0,"19"2"-3"15,-18 11-3-15,-1 5-8 16,-11 4-1-16,-2 1-73 15,-7 9-6-15,-5 3 0 16,-1 2-1-16,-1-3 0 0,4-2 1 16,4-5 0-16,0-5 2 15,11-6 1-15,8-16 1 16,0 0-1-16,15 3 1 0,4-7-1 16,1-13 0-16,-1-3 1 15,1-4-4-15,-3-3 2 16,-1-5-1-16,1 0 0 15,-9-3 1-15,2-1-1 16,2-1 1-16,0 2 0 0,1-1 0 16,7 3 0-16,1 4 0 15,3 3 1-15,2 5-1 16,1 7 0-16,-3 6 1 0,0 7 0 16,-1 2 1-16,-3 14 0 15,-7 7 0-15,-2 8 1 16,-6 11 1-16,1 5-1 15,-6 10 0-15,0 5 1 0,-11 6-1 16,-5 5 0-16,-6 4 0 16,-6-1-1-16,0 0-1 15,-3-2 0-15,-1-8 0 16,5-5-1-16,3-13 0 0,8-8 0 16,5-11-1-16,9-11 1 15,2-17 0-15,6 2-1 16,12-8 0-16,2-11 0 0,3-7 0 15,1-4-1-15,0-2 0 16,-1-6 0-16,-1 1-1 16,-8 1 0-16,-2 2 0 15,-8 1 1-15,-4 4 1 0,-3 4 0 16,-10 4 1-16,-1 4 1 16,-4 5 1-16,-1 2 0 15,4 1 0-15,0 3 1 16,15 4-2-16,-16-9 0 0,16 9 0 15,11-16 0-15,10 3-3 16,4 0-2-16,7 1-7 16,-1-7-6-16,10 3-11 15,-1-1-28-15,-6 1-24 0,3 0-9 16,-6-1-2-16,0-2 6 16</inkml:trace>
        </inkml:traceGroup>
        <inkml:traceGroup>
          <inkml:annotationXML>
            <emma:emma xmlns:emma="http://www.w3.org/2003/04/emma" version="1.0">
              <emma:interpretation id="{631EA99B-7DAA-4B5B-97A2-A8C74E29008C}" emma:medium="tactile" emma:mode="ink">
                <msink:context xmlns:msink="http://schemas.microsoft.com/ink/2010/main" type="inkWord" rotatedBoundingBox="9775,8016 10924,7962 10961,8752 9812,8806"/>
              </emma:interpretation>
              <emma:one-of disjunction-type="recognition" id="oneOf3">
                <emma:interpretation id="interp15" emma:lang="en-IN" emma:confidence="0">
                  <emma:literal>tools</emma:literal>
                </emma:interpretation>
                <emma:interpretation id="interp16" emma:lang="en-IN" emma:confidence="0">
                  <emma:literal>toots</emma:literal>
                </emma:interpretation>
                <emma:interpretation id="interp17" emma:lang="en-IN" emma:confidence="0">
                  <emma:literal>tooth</emma:literal>
                </emma:interpretation>
                <emma:interpretation id="interp18" emma:lang="en-IN" emma:confidence="0">
                  <emma:literal>fools</emma:literal>
                </emma:interpretation>
                <emma:interpretation id="interp19" emma:lang="en-IN" emma:confidence="0">
                  <emma:literal>torts</emma:literal>
                </emma:interpretation>
              </emma:one-of>
            </emma:emma>
          </inkml:annotationXML>
          <inkml:trace contextRef="#ctx0" brushRef="#br0" timeOffset="10955.6496">4633 3965 49 0,'17'-28'87'0,"-1"6"0"0,-6 5-4 15,-9 5-34-15,-1 12-10 16,0 0-14-16,0 0-6 16,-7 8-9-16,-10 13-4 15,-4 10-3-15,-5 8-2 0,-2 10 1 16,-3 6-1-16,-2 4-2 15,2-1-5-15,5 4-10 16,1-11-24-16,-5 1-41 0,14-8-3 16,5-11-5-16,2-8-6 15</inkml:trace>
          <inkml:trace contextRef="#ctx0" brushRef="#br0" timeOffset="12135.0238">4447 4250 78 0,'14'-8'86'0,"8"2"-5"0,-1-1-7 15,5-31-9-15,-1 29-60 16,5 3-6-16,2 3-3 0,-4 1-2 16,-4 2 4-16,-5 7 2 15,-8 5 4-15,-3 6 2 16,-7 6 2-16,-1 0 0 15,0 3 1-15,-5 1-1 0,-1-5-3 16,4-3-2-16,0-3-2 16,2-6 1-16,0-11-1 15,10 5 1-15,-10-5-1 16,17-7 0-16,-10-4 2 0,2-7-3 16,-5-1 1-16,-4-2 0 15,0-3 0-15,-4 0 0 16,-5-1-1-16,3 1-1 0,2 3-2 15,3 1 0-15,1 1-1 16,0 1-1-16,7 6 1 16,7-1-1-16,-3 4 2 15,5 0 1-15,-1 3 2 16,1 0 1-16,4 6 0 0,0 0 1 16,-2 0-1-16,-2 4 0 15,0 5-1-15,-4 5 0 0,-4 2-1 16,-7 5 0-16,-2 1 1 15,-6 9-1-15,-5-4 1 16,0 4 0-16,0-2 1 16,1-5-1-16,2-1 1 0,6-8-1 15,3-15 1-15,2 13-1 16,11-13 1-16,-1-4 0 16,7-5-1-16,2-3 1 15,2 0 0-15,1-3-1 0,0-1 0 16,-3 3 0-16,-3-1 1 15,-4-2 0-15,-2 1 1 16,-5-5 0-16,-6 1 1 0,-1-1 0 16,-1-3 1-1,-6-1-2-15,-5 0 0 0,5 3-1 16,-6-2-1-16,3 4-1 16,1 1-2-16,0 2-2 0,2-2 0 15,5 2 0-15,2-2-1 16,13-4 1-16,8 0 0 15,7-3 1-15,7-4 1 16,1-3 2-16,6 2 1 16,-1-1 2-16,0 2 1 0,-9 2 0 15,-4 6 1-15,-5 3 0 16,-5 8 1-16,-7 7 0 16,-11 3-1-16,14 12 0 15,-14 12 0-15,-8 11-2 0,-9 6 0 16,-1 12 1-16,-5 7-2 15,-3 8 0-15,0 2 0 16,0 0-1-16,-1-3 1 0,9-5-1 16,-1-6 0-16,8-11 0 15,2-7 0-15,6-13 0 16,3-8 1-16,0-17 0 16,12 7 0-16,1-10 0 0,9-13-1 15,2-4 1-15,7-3-2 16,2-3 0-16,5-3 0 15,-2-1 0-15,0 3 0 16,-3 3 0-16,-5 5 0 0,-8 1 2 16,-3 6 2-16,-6 3-1 15,-11 9 1-15,0 0-1 16,0 0 0-16,0 0-1 16,0 0 0-16,-8 17-1 0,5 1-1 15,2 1 0-15,1 5 1 16,0-2 0-16,8 3-1 15,7-1 1-15,-6-2 0 16,0-1 0-16,-5-2 0 0,-8 0 1 16,-18 0-1-16,-15-3 1 15,-16-1-1-15,-16-1-2 16,-12-6-13-16,0-8-58 0,-3 3-8 16,2 0-5-16,10 1-6 15,9-2-4-15</inkml:trace>
        </inkml:traceGroup>
      </inkml:traceGroup>
      <inkml:traceGroup>
        <inkml:annotationXML>
          <emma:emma xmlns:emma="http://www.w3.org/2003/04/emma" version="1.0">
            <emma:interpretation id="{1C1CF5E8-DF1A-448A-8901-6C3A42ED5D72}" emma:medium="tactile" emma:mode="ink">
              <msink:context xmlns:msink="http://schemas.microsoft.com/ink/2010/main" type="line" rotatedBoundingBox="5914,9446 10403,8993 10489,9841 5999,10294"/>
            </emma:interpretation>
          </emma:emma>
        </inkml:annotationXML>
        <inkml:traceGroup>
          <inkml:annotationXML>
            <emma:emma xmlns:emma="http://www.w3.org/2003/04/emma" version="1.0">
              <emma:interpretation id="{30F492AB-4590-4C57-BB67-E4B959C8CBF3}" emma:medium="tactile" emma:mode="ink">
                <msink:context xmlns:msink="http://schemas.microsoft.com/ink/2010/main" type="inkWord" rotatedBoundingBox="5914,9446 10403,8993 10489,9841 5999,10294"/>
              </emma:interpretation>
              <emma:one-of disjunction-type="recognition" id="oneOf4">
                <emma:interpretation id="interp20" emma:lang="en-IN" emma:confidence="0">
                  <emma:literal>Architects</emma:literal>
                </emma:interpretation>
                <emma:interpretation id="interp21" emma:lang="en-IN" emma:confidence="0">
                  <emma:literal>Architect</emma:literal>
                </emma:interpretation>
                <emma:interpretation id="interp22" emma:lang="en-IN" emma:confidence="0">
                  <emma:literal>Architect to</emma:literal>
                </emma:interpretation>
                <emma:interpretation id="interp23" emma:lang="en-IN" emma:confidence="0">
                  <emma:literal>Architect P</emma:literal>
                </emma:interpretation>
                <emma:interpretation id="interp24" emma:lang="en-IN" emma:confidence="0">
                  <emma:literal>Architect b</emma:literal>
                </emma:interpretation>
              </emma:one-of>
            </emma:emma>
          </inkml:annotationXML>
          <inkml:trace contextRef="#ctx0" brushRef="#br0" timeOffset="31913.0029">1923 5431 86 0,'0'0'90'0,"5"-20"-5"15,-5 20-4-15,-9-17-2 16,-10 9-65-16,-5 7-10 15,-4 7-1-15,-10 14-1 0,-3 7-1 16,-5 9 1-16,-6 10-1 16,-2 5 1-16,3 7 0 15,6-2 0-15,3-2 0 16,15-6 0-16,17-11-1 0,10-10-2 16,18-18-3-16,25-9-14 15,4 0-49-15,22-20-14 16,8-12-5-16,3-11-5 15,-4-5-3-15</inkml:trace>
          <inkml:trace contextRef="#ctx0" brushRef="#br0" timeOffset="32465.0563">2421 5091 61 0,'18'-23'87'0,"-8"7"-2"15,-10 16-7-15,0 0-2 16,0 0-58-16,-10 27-9 15,-7 3-6-15,-3 16-2 0,-4 8 0 16,-6 9 0-16,-7 12 0 16,0 3 0-16,-6 1 1 15,1-1 0-15,4-5-1 0,3-12 1 16,8-9-1-16,5-15-1 16,11-12 1-16,11-25 0 15,0 0 0-15,8-4 0 16,11-20 0-16,5-8 0 0,3-6 1 15,1-2-2-15,5 0 1 16,2 3-1-16,-4 6 0 16,0 7 0-16,-3 9 0 0,-4 11 1 15,-4 6-1-15,-4 15 1 16,-1 7-1-16,-8 8 1 16,-2 1-1-16,0 0 1 15,-2-3-1-15,3-4 1 0,-1-9 0 16,10-7-3-16,2-10-3 15,13-10-4-15,3-8-3 16,7-11-1-16,2-1 1 16,-1-5 0-16,-2-5 4 0,-2 1 5 15,-4 4 5-15,-10 2 7 16,-6 8 4-16,-6 4 0 16,-2 8 1-16,-9 13-1 0,0 0-4 15,2 9-1-15,-8 15-2 16,-4 2-3-16,-5 3 0 15,4 3-3-15,-2-3-4 16,5 1-12-16,2-7-25 0,6-7-40 16,0-16-3-16,22 4-6 15,-5-8-5-15</inkml:trace>
          <inkml:trace contextRef="#ctx0" brushRef="#br0" timeOffset="32766.0459">3275 4952 88 0,'-3'34'93'16,"-10"9"-5"-16,-1 9-7 0,-9 4 0 16,35 4-63-16,-33 6-10 15,-11 3-5-15,2-2-5 16,-10-4-9-16,9 0-13 16,-5 5-40-16,4-18-17 0,4-9-7 15,4-10-5-15,5-11 0 16</inkml:trace>
          <inkml:trace contextRef="#ctx0" brushRef="#br0" timeOffset="31635.915">696 5663 23 0,'-8'15'94'0,"4"-2"-5"0,4-13-3 15,7 5-7-15,16-10-4 16,1-14-79-16,17-4-4 16,1-4-1-16,10-3 0 15,2-2 1-15,-6-2 1 0,0 2 2 16,-13 0 5-16,0 3 4 16,-11 6 2-16,-2 4 0 15,-14 4 0-15,-3 3 0 0,-5 12-2 16,0 0-1-16,0 0-2 15,-11 2-1-15,3 8-1 16,-4 5 0-16,6 3 1 16,-4 1-1-16,3 2 1 0,7 1-1 15,0-1 1-15,2 4 0 16,7-2-1-16,-1 1 2 16,0 4-1-16,2-1 1 15,-4 3 1-15,0 0 0 0,-1 3 0 16,-1-2 1-16,-4-1-1 15,0-1 1-15,0-7-1 16,0 0 0-16,4-5 0 16,-4-17-1-16,14 16 1 0,2-16-2 15,6-3-2-15,0-9-7 16,5-4-13-16,4 5-36 16,2-17-21-16,1-2-7 0,3-2-5 15,-2 0-2-15</inkml:trace>
          <inkml:trace contextRef="#ctx0" brushRef="#br0" timeOffset="31154.2536">715 5563 53 0,'-16'6'67'0,"16"-6"-3"15,-19 6-3-15,19-6-46 16,-16 9-11-16,16-9 0 0,-16 15 2 16,16-15 4-16,-8 23 1 15,4-5 2-15,-6 3 2 16,5 7-2-16,-2 2 0 0,-3 4-1 16,0 2-3-16,-3-4-1 15,4-2 0-15,-4-7-1 16,4-8-1-16,9-15 1 15,0 0 0-15,-7-13 0 0,7-13 0 16,7-10-1-16,10-6-3 16,0-8-1-16,3-3 0 15,2-3-1-15,3-4-1 16,-4 0 0-16,1 1 0 16,-1 0 1-16,-5 3-1 0,-1 2 0 15,2 5 0-15,3 9 1 16,-6 6 0-16,-1 7 0 15,6 14 0-15,-7 7 0 0,3 9 0 16,-7 16 0-16,3 11-1 16,-6 8 0-16,0 10 1 15,-1 7 0-15,2 4 0 16,-4 2-1-16,1 1-2 0,-3-1-4 16,3-3-10-16,-5 1-32 15,2-11-32-15,0-5-5 16,0-9-5-16,-2-9-3 15</inkml:trace>
          <inkml:trace contextRef="#ctx0" brushRef="#br0" timeOffset="32946.7272">3127 5311 13 0,'0'0'94'15,"-17"7"-3"-15,17-7-4 16,-11 16-7-16,11-16-2 15,8 0-80-15,15-8-22 0,1-4-55 16,24-1-3-16,3-5-6 16,0 1-6-16</inkml:trace>
          <inkml:trace contextRef="#ctx0" brushRef="#br0" timeOffset="32604.8707">3135 5056 54 0,'10'-29'78'0,"-4"8"-11"16,-4 7-21-16,-2 14-45 15,5-21-70-15,8 15-7 16,1-1 0-16</inkml:trace>
          <inkml:trace contextRef="#ctx0" brushRef="#br0" timeOffset="33261.7921">3481 5370 26 0,'-9'18'78'15,"9"-18"-3"-15,-10 15-2 16,10-15-5-16,0 0-52 16,0 0-11-16,19-15-2 15,0 2 0-15,0-5-1 0,5-1 3 16,-7-5 3-16,2 5 2 16,-8-4 2-16,-1 4-1 15,-4 3 0-15,-5 4 0 16,-1 12-1-16,-8-6-4 0,-8 11-3 15,-5 9-1-15,-5 10-1 16,-2 9 0-16,-4 6 0 16,-3 6 1-16,7-2-1 15,4 2 1-15,5-5-1 0,12-3-3 16,7-6-5-16,4-14-18 16,20-10-49-16,14-6-6 15,3-1-6-15,12-16-6 0</inkml:trace>
          <inkml:trace contextRef="#ctx0" brushRef="#br0" timeOffset="33502.9125">4097 5201 74 0,'18'-17'93'0,"-7"8"-4"16,-11 9-6-16,0 0-3 15,-23 26-58-15,-8 1-9 16,-7 6-7-16,-9 5-2 0,-3 6-1 15,0-1 0-15,5 0 0 16,10-6 0-16,12-5-1 0,12-9-1 16,14-9-2-16,20-8-3 15,18-6-11-15,6-9-16 16,11-14-30-16,8-4-21 16,2-6-7-16,2-6-6 0,-2-8 1 15</inkml:trace>
          <inkml:trace contextRef="#ctx0" brushRef="#br0" timeOffset="34064.5408">4286 5385 14 0,'-15'-12'93'0,"15"12"-3"15,9-4-6-15,11-3-6 16,17-6-3-16,8-6-77 16,11-2-8-16,13-6-2 0,5-5-1 15,-2-4 0-15,2-1 3 16,-9 5 5-16,-7-4 6 16,-11 7 4-16,-12 4 7 15,-7 6 2-15,-11 4 0 16,-3 3-1-16,-14 12-3 0,0 0-4 15,0 0-4-15,-8 20-1 16,0 1-2-16,-6 7 0 16,6 3 0-16,-4 6 2 0,6 1 1 15,-1-2 0-15,-1 1 1 16,-3-3 1-16,-8-2 0 16,-5-4-1-16,-8-6 1 15,-16-1-2-15,-11-6 0 0,-11-6-6 16,-4 2-21-16,3-7-56 15,-17-3-1-15,-6-1-8 16,-5 1-6-16,1 3 3 0</inkml:trace>
          <inkml:trace contextRef="#ctx0" brushRef="#br0" timeOffset="33691.2074">4646 4900 59 0,'31'-40'87'16,"-4"14"-4"-16,-10 20-6 15,-17 6-32-15,0 0-7 16,-5 31-12-16,-15 4-9 0,-7 16-7 16,-5 5-3-16,-8 15-1 15,-5 3-2-15,1 4-2 16,-3-3-6-16,12-1-19 15,18-8-57-15,-10-11-1 0,4-10-6 16,6-15-7-16,8-9 2 16</inkml:trace>
        </inkml:traceGroup>
      </inkml:traceGroup>
      <inkml:traceGroup>
        <inkml:annotationXML>
          <emma:emma xmlns:emma="http://www.w3.org/2003/04/emma" version="1.0">
            <emma:interpretation id="{6CE35446-6995-432E-94C5-57265CFB7EA1}" emma:medium="tactile" emma:mode="ink">
              <msink:context xmlns:msink="http://schemas.microsoft.com/ink/2010/main" type="line" rotatedBoundingBox="5600,10566 10320,10055 10432,11092 5713,11603"/>
            </emma:interpretation>
          </emma:emma>
        </inkml:annotationXML>
        <inkml:traceGroup>
          <inkml:annotationXML>
            <emma:emma xmlns:emma="http://www.w3.org/2003/04/emma" version="1.0">
              <emma:interpretation id="{E1AA6FAF-3B3A-4CE7-B88B-34E748301B2B}" emma:medium="tactile" emma:mode="ink">
                <msink:context xmlns:msink="http://schemas.microsoft.com/ink/2010/main" type="inkWord" rotatedBoundingBox="5600,10566 10320,10055 10432,11092 5713,11603"/>
              </emma:interpretation>
              <emma:one-of disjunction-type="recognition" id="oneOf5">
                <emma:interpretation id="interp25" emma:lang="en-IN" emma:confidence="0">
                  <emma:literal>Developers</emma:literal>
                </emma:interpretation>
                <emma:interpretation id="interp26" emma:lang="en-IN" emma:confidence="0">
                  <emma:literal>Develop as</emma:literal>
                </emma:interpretation>
                <emma:interpretation id="interp27" emma:lang="en-IN" emma:confidence="0">
                  <emma:literal>Develops as</emma:literal>
                </emma:interpretation>
                <emma:interpretation id="interp28" emma:lang="en-IN" emma:confidence="0">
                  <emma:literal>Develop As</emma:literal>
                </emma:interpretation>
                <emma:interpretation id="interp29" emma:lang="en-IN" emma:confidence="0">
                  <emma:literal>Develops As</emma:literal>
                </emma:interpretation>
              </emma:one-of>
            </emma:emma>
          </inkml:annotationXML>
          <inkml:trace contextRef="#ctx0" brushRef="#br0" timeOffset="35401.0116">970 6327 76 0,'0'0'85'16,"0"12"-3"-16,-15 11-5 15,-12 6-1-15,-14 10-70 16,7 8-3-16,-7 10 0 0,0 5-2 16,-10 7 0-16,-2 0-1 15,-9 2 1-15,-2-6-1 16,1-6 0-16,2-11 1 15,5-10 1-15,9-14-1 16,12-17-2-16,4-10 0 0,21-18-1 16,8-8 0-16,5-9-1 15,9 0 0-15,9 0 0 16,6 6 3-16,7 9 0 0,-5 12 2 16,8 10 1-16,-5 6 2 15,0 14 1-15,1 8 0 16,-2 1 0-16,7 6 0 15,1-9 0-15,8 0 0 16,4-11-1-16,8-7-1 0,2-10-1 16,5-15 0-16,2-11-1 15,-1-10-2-15,-4-7 0 0,-8-6 0 16,-8-6 0-16,-5 0 0 16,-14-4 0-16,-8 1 0 15,-13 2 0-15,-6 2-1 16,-5 8 2-16,-19 6-1 0,-2 9-1 15,-15 11 2-15,-7 11 0 16,-6 10 0-16,0 6 0 16,-6 14 1-16,4 5 0 15,3 7-1-15,6 1 2 16,3 3-2-16,16 2 0 0,6-2 0 16,13 1-1-16,8 1 1 15,6 1-1-15,13-5 1 16,11-1-1-16,11-6 1 0,8-6 1 15,7-6-1-15,12-11 0 16,7-2 0-16,12-15 0 16,-1-6-1-16,4-7 0 15,-3-4-1-15,-4-1 0 0,-2-2 0 16,-14 3 0-16,-12-1 1 16,-14 3-1-16,-11 4 1 15,-13 2 0-15,-10 7 1 16,-7 17-1-16,-19-9 0 0,-9 13 0 15,-3 17 0-15,-9 10 1 16,-10 7-1-16,0 10 1 16,-5 8 0-16,5-1 0 15,3 0 0-15,12-8 0 0,7-4 0 16,11-10-1-16,17-12 1 16,5-13-1-16,18-6 0 15,13-17 0-15,5-8 0 16,5-8-1-16,8-5 1 0,1-7 0 15,-3 2-1-15,-1 0 1 16,-3 3 0-16,-4 2 0 16,-2 8-1-16,-7 7 1 15,-2 6 0-15,-6 12 0 16,-4 3-1-16,-7 14 1 0,-7 11 0 16,-2 7 1-16,-7 4-1 15,0 2 1-15,-1-2 0 0,-5-5 0 16,4-4 1-16,-1-9 0 15,3-18 1-15,0 0-1 16,20-8 1-16,2-16-1 16,7-8-1-16,1-3 0 0,7-10-2 15,-1 3-2-15,3-6-4 16,-4 9-6-16,-4-2-10 16,-3 9-12-16,-9 7-20 0,-3 6-22 15,3 8-13-15,-6 10-5 16,-13 1 2-16</inkml:trace>
          <inkml:trace contextRef="#ctx0" brushRef="#br0" timeOffset="36400.7928">2390 6559 41 0,'2'15'89'16,"-2"-15"-3"-16,20 7-4 16,-5-8-5-16,8-10-42 0,5-1-20 15,7-9-7-15,-1 2-3 16,6-5-4-16,-3-1 0 15,0-4-1-15,-3-2 1 0,-5 4 1 16,-8-1 1-16,-6 3 0 16,-3 5 0-16,-8 5 0 15,-4 15 0-15,0 0-1 16,-16-2 1-16,-6 13-2 0,-2 15-1 16,-4 6 2-16,-1 6-1 15,-5 5 1-15,2 4 0 16,5-4 0-16,8-7-1 15,13-2-1-15,6-13 0 0,10-9-1 16,17-12-2-16,7-10-2 16,11-14 0-16,5-9-2 15,1-8 1-15,6-3-1 0,0-7 2 16,-4-1-1-16,2-2 2 16,-5 0 2-16,-3-1 1 15,-6 0 1-15,2 1 0 16,-4 7 1-16,-8 3 0 0,-3 7 2 15,-6 5 2-15,-2 10-1 16,-8 9 1-16,-12 13-1 16,0 0 1-16,5 16-1 0,-12 15 0 15,-9 9-2-15,-6 11-1 16,-9 8 2-16,-4 9-1 16,-1 5 1-16,-3 5 0 15,0-4 0-15,8-4-1 16,7-10 1-16,5-6-1 0,11-14-2 15,8-11 0-15,12-10-2 16,12-15 0-16,10-5 0 16,2-16 0-16,7-6-1 0,3-9 1 15,2-7 1-15,0 0 0 16,-5-1 1-16,-4 1 0 16,-4 6 1-16,-10 1-1 15,-3 9 0-15,-8 6 0 16,-14 17 0-16,0 0-1 0,0 0 1 15,-17 10 0-15,-7 13 0 16,-4 3 0-16,-7 6 1 0,4 2 0 16,0-1-1-16,2-5 1 15,9-4 1-15,7-7-1 16,9-4-1-16,4-13 0 16,0 0-1-16,22-2 0 0,-3-13 0 15,3 0 0-15,0-5-1 16,5-1 1-16,-3-2-1 15,1-3 0-15,-2 2 0 16,-4-2-1-16,1 1 1 16,0 1-2-16,-1 1 2 0,-3 3-2 15,-3 1 1-15,6 4 1 16,-1 4 1-16,-2 0 0 16,2 2 1-16,7 3 0 0,-1 2 0 15,1 4 2-15,1 0 0 16,-1 9 0-16,-2 8 2 15,-3 6-1-15,-2 9 1 16,-13 7-1-16,-5 4 1 0,-3 9-1 16,-10 1-1-16,-13 4 1 15,-3 4-1-15,-1-2-1 16,-7-4-1-16,7-1-5 0,1-13-14 16,5-10-56-16,2 1-7 15,6-9-5-15,8-11-5 16,8-12-4-16</inkml:trace>
          <inkml:trace contextRef="#ctx0" brushRef="#br0" timeOffset="36654.0165">3844 6315 11 0,'31'-25'90'0,"6"9"1"16,-4 1-4-16,5 6-8 0,-4 1 1 15,4 1-73-15,1 7-6 16,-8 0-1-16,-3 13-2 16,-9 2 1-16,-11 6 0 15,-8 5 0-15,-8 3 2 0,-15 3 0 16,-9 4 1-16,-7-6-2 16,1 7-11-16,-2-9-27 15,2-5-40-15,9-6-4 16,6-8-6-16,7-9-4 0</inkml:trace>
          <inkml:trace contextRef="#ctx0" brushRef="#br0" timeOffset="37403.7066">4461 6248 37 0,'23'0'90'0,"-4"0"-3"16,1-7-4-16,-8-3-7 16,3 10-35-16,-5-9-34 15,-1-10-5-15,-4 0-2 0,-4-1-1 16,-1 3 1-16,-2-1 0 16,-11 6 1-16,1 4 2 15,-6 5 0-15,-6 3 1 0,-3 15-1 16,-8 9-1-16,0 7-1 15,-5 8 1-15,0 8 0 16,1 2-1-16,-4 4 1 16,13-6 0-16,5-2-1 15,6-8 1-15,11-9 1 0,8-7-2 16,0-21 0-16,19 9 0 16,8-13-1-16,2-11 1 15,2-5-1-15,4-3 1 16,-2-5-1-16,3-2 0 0,-2 0 0 15,-1-1-1-15,2-2 0 16,-4 4 0-16,4 2 0 16,-7 4-1-16,-1 6 1 0,-6 5 0 15,-4 10 0-15,-17 2 0 16,10 16 2-16,-11 7 0 16,-14 10 1-16,-4 1 1 0,-2 5-1 15,-7-1 1-15,1-2 0 16,4-8 1-16,6-6-2 15,2-3 1-15,15-19-1 16,0 0 0-16,0 0 0 0,9-22-1 16,12 0-1-16,3-6 1 15,7-8-1-15,2 2-1 16,-2-3-1-16,5 3 1 0,-4 3 0 16,2 1 0-16,-5 5 0 15,-2 8 0-15,0 6-1 16,-3 6 2-16,-3 5-1 15,0 1 1-15,-4 14 0 0,-4 4-1 16,0 1 2-16,-7 4 0 16,-2 0 1-16,-4-2 0 15,-2 1 0-15,-12-1 0 16,-3-5 1-16,-13-5-1 16,2-2-5-16,-7-6-8 0,-1-3-37 15,-7-1-35-15,2 0-2 16,-5-9-8-16,-2 0-5 15</inkml:trace>
        </inkml:traceGroup>
      </inkml:traceGroup>
    </inkml:traceGroup>
    <inkml:traceGroup>
      <inkml:annotationXML>
        <emma:emma xmlns:emma="http://www.w3.org/2003/04/emma" version="1.0">
          <emma:interpretation id="{A33CB7ED-A5FB-4186-A968-23A4413762A6}" emma:medium="tactile" emma:mode="ink">
            <msink:context xmlns:msink="http://schemas.microsoft.com/ink/2010/main" type="paragraph" rotatedBoundingBox="5723,12020 10832,11269 11118,13213 6009,139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FB5D8F9-E50F-4A3A-A82E-91B3EB14F2AC}" emma:medium="tactile" emma:mode="ink">
              <msink:context xmlns:msink="http://schemas.microsoft.com/ink/2010/main" type="line" rotatedBoundingBox="5723,12020 10832,11269 11118,13213 6009,13963"/>
            </emma:interpretation>
          </emma:emma>
        </inkml:annotationXML>
        <inkml:traceGroup>
          <inkml:annotationXML>
            <emma:emma xmlns:emma="http://www.w3.org/2003/04/emma" version="1.0">
              <emma:interpretation id="{5F1295C0-A815-42F1-A226-50EF7FFEC228}" emma:medium="tactile" emma:mode="ink">
                <msink:context xmlns:msink="http://schemas.microsoft.com/ink/2010/main" type="inkWord" rotatedBoundingBox="5723,12020 8306,11640 8563,13389 5980,13768"/>
              </emma:interpretation>
              <emma:one-of disjunction-type="recognition" id="oneOf6">
                <emma:interpretation id="interp30" emma:lang="en-IN" emma:confidence="0">
                  <emma:literal>change</emma:literal>
                </emma:interpretation>
                <emma:interpretation id="interp31" emma:lang="en-IN" emma:confidence="0">
                  <emma:literal>charge</emma:literal>
                </emma:interpretation>
                <emma:interpretation id="interp32" emma:lang="en-IN" emma:confidence="0">
                  <emma:literal>chary</emma:literal>
                </emma:interpretation>
                <emma:interpretation id="interp33" emma:lang="en-IN" emma:confidence="0">
                  <emma:literal>thang</emma:literal>
                </emma:interpretation>
                <emma:interpretation id="interp34" emma:lang="en-IN" emma:confidence="0">
                  <emma:literal>(hang</emma:literal>
                </emma:interpretation>
              </emma:one-of>
            </emma:emma>
          </inkml:annotationXML>
          <inkml:trace contextRef="#ctx0" brushRef="#br0" timeOffset="38111.0912">692 7754 43 0,'3'-31'93'16,"1"3"-4"-16,-3 2-6 0,1 2-3 15,-2 50-20-15,0-34-57 16,0 8-1-16,0 0 0 16,-15 6 0-16,-5 22 0 15,-3 16 1-15,-7 15-1 0,-8 11 1 16,0 12 0-16,-4 7 0 15,2 3-1-15,7-6-1 16,9-9 0-16,7-10-2 0,17-15-2 16,10-22-10-16,25-15-27 15,16-15-42-15,2-13-2 16,10-17-8-16,-4-9-3 16</inkml:trace>
          <inkml:trace contextRef="#ctx0" brushRef="#br0" timeOffset="39706.3476">1152 7737 43 0,'34'-44'90'16,"-9"6"-2"-16,-5 11-4 15,-8 15-3-15,-12 12-51 0,12 12-10 16,-13 12-6-16,-12 17-6 16,-10 10-3-16,-1 12-2 0,-9 10-2 15,-11 10 1-15,-1 8 0 16,-4-4-1-16,-3 0 1 15,4-12 0-15,4-7 0 16,3-15-1-16,12-14 0 0,6-16-2 16,11-17 0-16,12-6 0 15,0-26 0-15,12-8 0 16,9-9 0-16,5-6 0 0,9-1 1 16,4 1 0-16,5 4-1 15,-2 12 1-15,-2 9-1 16,-3 14 1-16,-2 10-1 15,-3 8 1-15,-8 14-1 0,-5 2 1 16,-1 2 0-16,0 1 0 16,3-9 1-16,5-3-1 15,7-11 0-15,7-6-1 0,5-13-1 16,9-12-2-16,0-6-2 16,1-3 1-16,-7-4 0 15,-4 4 1-15,-9-1 1 16,-10 5 3-16,-7 6 2 0,-9 2 4 15,-7 7 1-15,-1 6 0 16,-1 11 0-16,-23-7-1 16,6 8-2-16,-6 16-1 15,-4 7-1-15,-4 9-1 0,-2 5-1 16,-1 7 0-16,-5-2 0 16,10 0 0-16,3-7-1 15,6-7 1-15,7-9 0 16,13-20 0-16,8 8-1 0,15-15 1 15,8-12-2-15,1-8 0 16,4-1 1-16,0-1-1 16,0 3 1-16,-10 3-1 0,-1 7 2 15,-6 8 0-15,-8 7 1 16,-11 1 1-16,9 16-1 16,-9 4 0-16,0-1 1 15,-5 3-2-15,1-1 1 0,-3-2-1 16,6-6-1-16,1-13 1 15,0 0 0-15,6 0-1 16,9-14 1-16,5-8 0 16,2-7 1-16,5-3-1 0,2-3 0 15,2 1 0-15,4 1 0 16,-2 4 0-16,2 5-1 16,-4 7 1-16,-2 6-1 0,0 9 1 15,-5 2-1-15,-5 10 1 16,-2 8-1-16,-9 4 1 15,-1 2 0-15,-7 6 0 16,-6-1 1-16,-3-2-1 16,-7-2 1-16,0-4 0 0,1-6 0 15,-2-4-1-15,6-6 0 16,11-5 0-16,0 0-1 16,-4-16 0-16,11-2 0 0,11-4-1 15,5-4 1-15,7 1 0 16,-2-1-1-16,4 4 1 15,2 4-1-15,-8 2 1 16,-2 9 0-16,-5 4 1 0,-7 3 1 16,-12 0 0-16,18 16 0 15,-10-2 1-15,1-1 0 16,-3-2 0-16,8-4-1 16,0-5 0-16,6-2 0 0,5-13 0 15,5-5-1-15,5-9 1 16,-3-5-1-16,4-2 0 15,-4-1 0-15,-2 2 0 16,-6 4 0-16,-5 5 0 0,-5 6 1 16,-4 6 1-16,-10 12-1 15,0 0 0-15,2 11 0 16,-2 13 0-16,-6 7 0 16,-2 15 0-16,-3 9-1 0,0 14 0 15,-5 8 0-15,0 9-1 16,0 7 1-16,-7 8 0 15,2 2-1-15,-9 1 1 16,-5 0-1-16,-2-5 0 0,-7-3 0 16,-9-6 0-16,-4-8 1 15,-6-11-1-15,-2-12 0 16,-2-13 2-16,0-14-1 0,1-17 0 16,10-17 0-16,5-9 0 15,11-23-1-15,13-12 1 16,10-14-1-16,15-11 0 15,14-13-1-15,18-4 1 0,13-8 0 16,12-4 0-16,12 1 0 16,11 3 1-16,9 5-1 15,1 6 2-15,10 8-1 0,-4 9 1 16,0 13-1-16,-10 5 1 16,2 14-1-16,-12 6 1 15,-12 5-1-15,-6 8 1 16,-17 4-1-16,-6 6 1 0,-11 6 0 15,-22 1 0-15,10 4 0 16,-10-4 1-16,-16 24 1 16,-2-5-1-16,-7 3 0 15,-1 5 0-15,-4 2-1 16,5 3 0-16,-1-3-1 0,7 1 1 16,9-5-2-16,3-1-2 15,6-13-5-15,10 0-24 16,17-11-50-16,6-6-3 0,5-13-5 15,3-6-7-15,7-7 0 16</inkml:trace>
        </inkml:traceGroup>
        <inkml:traceGroup>
          <inkml:annotationXML>
            <emma:emma xmlns:emma="http://www.w3.org/2003/04/emma" version="1.0">
              <emma:interpretation id="{37AC3198-99CF-4B24-B3E7-297A4AC0A739}" emma:medium="tactile" emma:mode="ink">
                <msink:context xmlns:msink="http://schemas.microsoft.com/ink/2010/main" type="inkWord" rotatedBoundingBox="8654,11669 10844,11347 11118,13213 8928,13534"/>
              </emma:interpretation>
              <emma:one-of disjunction-type="recognition" id="oneOf7">
                <emma:interpretation id="interp35" emma:lang="en-IN" emma:confidence="0">
                  <emma:literal>might.</emma:literal>
                </emma:interpretation>
                <emma:interpretation id="interp36" emma:lang="en-IN" emma:confidence="0">
                  <emma:literal>myt.</emma:literal>
                </emma:interpretation>
                <emma:interpretation id="interp37" emma:lang="en-IN" emma:confidence="0">
                  <emma:literal>mgt.</emma:literal>
                </emma:interpretation>
                <emma:interpretation id="interp38" emma:lang="en-IN" emma:confidence="0">
                  <emma:literal>main.</emma:literal>
                </emma:interpretation>
                <emma:interpretation id="interp39" emma:lang="en-IN" emma:confidence="0">
                  <emma:literal>myt</emma:literal>
                </emma:interpretation>
              </emma:one-of>
            </emma:emma>
          </inkml:annotationXML>
          <inkml:trace contextRef="#ctx0" brushRef="#br0" timeOffset="40231.6447">3477 7673 30 0,'23'-2'98'0,"-8"6"-3"16,-3 19-6-16,-8 10-4 0,-4 8-3 15,-6 13-71-15,-12-7-9 16,0 7-2-16,-3 1 0 16,-5-3 0-16,1-6-1 0,-1-7 2 15,3-14 0-15,2-9 0 16,9-13 1-16,3-9 0 16,9-18 0-16,9-13-1 0,8-5 0 15,4-14-2-15,3-6 1 16,11-5-1-16,-3-2 1 15,8 0-1-15,-3 7 0 16,6 6 0-16,-1 6 0 0,-3 17 0 16,-2 10 1-16,-3 15-1 15,-6 11 1-15,-8 17 0 16,-6 12 0-16,-4 5 0 0,-6 4 0 16,-2 0 1-1,0-4-1-15,0-6 0 16,0-11 1-16,-2-20-1 0,26 5 0 15,-3-14-1-15,3-19 1 0,9-8-1 16,-3-7 0-16,3-7 1 16,-1-1-1-16,-7 1 1 15,-1 0 0-15,-3 8 1 16,-4 5-1-16,-4 11 1 0,-3 11 0 16,-12 15 1-16,13 4-1 15,-11 22 0-15,-2 15 0 16,-10 9 0-16,1 11 0 15,-9 6 0-15,5 0-1 0,0-2-1 16,5-7-4-16,5-7-8 16,-2-14-17-16,9-20-39 15,9 2-17-15,6-10-5 16,1-3-4-16,-1-6-4 0</inkml:trace>
          <inkml:trace contextRef="#ctx0" brushRef="#br0" timeOffset="41016.4429">4347 7815 78 0,'35'-34'82'0,"-1"-5"-2"16,3-1-6-16,-6-7-32 16,7 8-14-16,-9 0-13 15,-6 4-7-15,-3 7-1 0,-13 5-3 16,-7 9 1-16,0 14 0 16,-26 0 0-16,1 9 0 15,-7 11-1-15,-5 8 0 16,0 1 1-16,5 2-2 0,3-1 0 15,8-5 0-15,6-7-1 16,15-18 0-16,0 0 0 16,14 1-1-16,7-9 1 0,5-9-1 15,-1 2 0-15,-1 0 0 16,2 5-1-16,-8 9 1 16,-7 9-1-16,-3 17 1 15,-6 14-1-15,-2 14 1 0,-10 9 0 16,-1 18-1-16,-6 8 1 15,-6 11-1-15,-2 7 0 16,-2 3 1-16,-5 6-1 16,-6-2 0-16,-6 0 0 0,-4-3-1 15,-3-9 1-15,-7-8-1 16,-4-14 1-16,-5-12 0 16,3-14-1-16,1-18 1 15,3-13 0-15,7-17 0 0,8-13-1 16,11-20-1-16,13-13 0 15,7-12 0-15,14-9-1 16,14-7 0-16,11-7 1 0,9-3 0 16,14-2 2-16,12 1 0 15,3-2 1-15,14-4 0 16,2 0 1-16,5-2-1 16,1 1 0-16,2-4 0 0,-5 0-1 15,-2-3 0-15,-9-1-1 16,-4 3 1-16,-9 0 0 15,-11 3 0-15,-7 6 1 16,-8 6 0-16,-5 10 0 0,-7 8 0 16,-10 16 2-16,0 7 0 15,-7 11 0-15,-3 10 0 16,0 15-1-16,-9-7 0 0,9 7 0 16,-20 28 0-16,6 8-1 15,1 11 0-15,-2 15 1 16,-1 12 0-16,5 8 0 15,-3 8 1-15,5 4-1 0,0-5 0 16,5-6 0-16,1-8-1 16,3-13-1-16,7-12 0 15,5-11-1-15,3-20-2 16,2-10-3-16,6-15-8 16,8-15-30-16,-2-11-40 0,0-15-3 15,1-6-5-15,-3-10-7 16</inkml:trace>
          <inkml:trace contextRef="#ctx0" brushRef="#br0" timeOffset="41182.0449">4849 7471 38 0,'-22'4'102'0,"9"-4"-5"16,13 0-6-16,19-16-6 15,12-8-11-15,19 24-131 16,13-84-27-16,6 57-4 0,3-1-8 15,-3 5-5-15</inkml:trace>
          <inkml:trace contextRef="#ctx0" brushRef="#br0" timeOffset="41315.5854">5396 7404 59 0,'1'22'106'0,"1"-3"-6"15,2-2-8-15,-4-17-3 16,12 14-24-16,0-8-76 0,-12-6-75 15,20-9-3-15,-14-2-6 16,-3-7-8-16,-3 0-4 16</inkml:trace>
        </inkml:traceGroup>
      </inkml:traceGroup>
    </inkml:traceGroup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2:59:16.7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144CA94-075F-496C-845C-325EBC11A23D}" emma:medium="tactile" emma:mode="ink">
          <msink:context xmlns:msink="http://schemas.microsoft.com/ink/2010/main" type="writingRegion" rotatedBoundingBox="6944,4995 8966,4995 8966,6130 6944,6130"/>
        </emma:interpretation>
      </emma:emma>
    </inkml:annotationXML>
    <inkml:traceGroup>
      <inkml:annotationXML>
        <emma:emma xmlns:emma="http://www.w3.org/2003/04/emma" version="1.0">
          <emma:interpretation id="{34BCCE28-3B7B-4E8D-BB9B-EAB17BA0CB93}" emma:medium="tactile" emma:mode="ink">
            <msink:context xmlns:msink="http://schemas.microsoft.com/ink/2010/main" type="paragraph" rotatedBoundingBox="6944,4995 8966,4995 8966,6130 6944,61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C5B6E4C-3729-4DE0-8AB5-3A9B9684F243}" emma:medium="tactile" emma:mode="ink">
              <msink:context xmlns:msink="http://schemas.microsoft.com/ink/2010/main" type="line" rotatedBoundingBox="6944,4995 8966,4995 8966,6130 6944,6130"/>
            </emma:interpretation>
          </emma:emma>
        </inkml:annotationXML>
        <inkml:traceGroup>
          <inkml:annotationXML>
            <emma:emma xmlns:emma="http://www.w3.org/2003/04/emma" version="1.0">
              <emma:interpretation id="{14460C88-0393-4AEB-A32B-CB56E730C8DA}" emma:medium="tactile" emma:mode="ink">
                <msink:context xmlns:msink="http://schemas.microsoft.com/ink/2010/main" type="inkWord" rotatedBoundingBox="6944,4995 8966,4995 8966,6130 6944,6130"/>
              </emma:interpretation>
              <emma:one-of disjunction-type="recognition" id="oneOf0">
                <emma:interpretation id="interp0" emma:lang="en-IN" emma:confidence="0">
                  <emma:literal>It</emma:literal>
                </emma:interpretation>
                <emma:interpretation id="interp1" emma:lang="en-IN" emma:confidence="0">
                  <emma:literal>* T</emma:literal>
                </emma:interpretation>
                <emma:interpretation id="interp2" emma:lang="en-IN" emma:confidence="0">
                  <emma:literal>If</emma:literal>
                </emma:interpretation>
                <emma:interpretation id="interp3" emma:lang="en-IN" emma:confidence="0">
                  <emma:literal>* t</emma:literal>
                </emma:interpretation>
                <emma:interpretation id="interp4" emma:lang="en-IN" emma:confidence="0">
                  <emma:literal>IT</emma:literal>
                </emma:interpretation>
              </emma:one-of>
            </emma:emma>
          </inkml:annotationXML>
          <inkml:trace contextRef="#ctx0" brushRef="#br0">1499 1281 4 0,'-1'16'93'0,"1"-16"2"16,25 1-4-16,12-9-7 16,11-9-1-16,7 3-66 15,8-14-13-15,11 1-3 16,2-2-5-16,1 0-9 0,-8-3-10 15,-2 6-20-15,-4 5-40 16,-13 1-4-16,-11 3-7 16,-3 4 0-16</inkml:trace>
          <inkml:trace contextRef="#ctx0" brushRef="#br0" timeOffset="220.9891">2272 1123 1 0,'-14'2'84'0,"14"-2"2"16,-17 0-4-16,17 0-3 16,0 0-40-16,-10 10-14 0,10 6-7 15,2 9-6-15,3 5-3 16,-2 7-3-16,1 8-3 16,-4 2-6-16,1 7-9 15,-1-2-10-15,0-3-24 0,0 6-32 16,-8-9-8-16,1-5-5 15,-3-6-1-15</inkml:trace>
          <inkml:trace contextRef="#ctx0" brushRef="#br0" timeOffset="668.4114">2776 1051 20 0,'-15'0'97'0,"15"0"-3"0,0-13-6 15,16-5-6-15,18 18-2 16,11-25-74-16,17-9-3 0,9-3 0 15,5-1-3-15,9 0-2 16,-10 0-4-16,-4 5-6 16,-8 2-5-16,-7 6-11 15,-13 6-22-15,-15 3-28 0,-5 7-10 16,-23 9-3-16,11 0 4 16</inkml:trace>
          <inkml:trace contextRef="#ctx0" brushRef="#br0" timeOffset="820.5363">3359 781 26 0,'-40'20'75'0,"-2"2"7"0,6-4-1 16,12 8-25-16,-4-1-20 16,10 4-6-16,1 9-6 15,4 6-4-15,3 11-4 0,3 5-6 16,5 13-15-16,-6 25-56 16,6-22-20-16,1-3-4 15,0-4-7-15,1-8-4 16</inkml:trace>
          <inkml:trace contextRef="#ctx0" brushRef="#br0" timeOffset="431.0744">2053 1786 5 0,'-33'8'82'16,"0"-1"4"-16,-1-3-2 16,15 2-24-16,-7-5-15 15,10-1-11-15,16 0-12 0,-9-11-7 16,20-4-5-16,11-6-3 15,13-2-2-15,13-5-1 16,17-1-3-16,3-2-3 0,7 2-2 16,4 0-4-16,9 5-6 15,-8-3-11-15,5-2-36 16,-13 3-20-16,-2-2-7 0,-6 0-2 16,-10-7 3-16</inkml:trace>
        </inkml:traceGroup>
      </inkml:traceGroup>
    </inkml:traceGroup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2:59:47.36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FDB8975-3D85-4FE1-ABE1-F5ABD997014D}" emma:medium="tactile" emma:mode="ink">
          <msink:context xmlns:msink="http://schemas.microsoft.com/ink/2010/main" type="writingRegion" rotatedBoundingBox="11932,7280 22256,6762 22392,9464 12068,9982"/>
        </emma:interpretation>
      </emma:emma>
    </inkml:annotationXML>
    <inkml:traceGroup>
      <inkml:annotationXML>
        <emma:emma xmlns:emma="http://www.w3.org/2003/04/emma" version="1.0">
          <emma:interpretation id="{9F7992A2-B808-49A0-885E-4D1E32CC8053}" emma:medium="tactile" emma:mode="ink">
            <msink:context xmlns:msink="http://schemas.microsoft.com/ink/2010/main" type="paragraph" rotatedBoundingBox="11933,7296 17523,6989 17557,7606 11967,79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B813AF-81FC-4474-BFD4-DFD91D282FCA}" emma:medium="tactile" emma:mode="ink">
              <msink:context xmlns:msink="http://schemas.microsoft.com/ink/2010/main" type="line" rotatedBoundingBox="11933,7296 17523,6989 17557,7606 11967,7913"/>
            </emma:interpretation>
          </emma:emma>
        </inkml:annotationXML>
        <inkml:traceGroup>
          <inkml:annotationXML>
            <emma:emma xmlns:emma="http://www.w3.org/2003/04/emma" version="1.0">
              <emma:interpretation id="{888AED06-ADDB-413D-B9F9-FF799ECC91BA}" emma:medium="tactile" emma:mode="ink">
                <msink:context xmlns:msink="http://schemas.microsoft.com/ink/2010/main" type="inkWord" rotatedBoundingBox="11934,7312 13493,7226 13526,7827 11967,7913"/>
              </emma:interpretation>
              <emma:one-of disjunction-type="recognition" id="oneOf0">
                <emma:interpretation id="interp0" emma:lang="en-IN" emma:confidence="0">
                  <emma:literal>Cost</emma:literal>
                </emma:interpretation>
                <emma:interpretation id="interp1" emma:lang="en-IN" emma:confidence="0">
                  <emma:literal>cost</emma:literal>
                </emma:interpretation>
                <emma:interpretation id="interp2" emma:lang="en-IN" emma:confidence="0">
                  <emma:literal>lost</emma:literal>
                </emma:interpretation>
                <emma:interpretation id="interp3" emma:lang="en-IN" emma:confidence="0">
                  <emma:literal>Coast</emma:literal>
                </emma:interpretation>
                <emma:interpretation id="interp4" emma:lang="en-IN" emma:confidence="0">
                  <emma:literal>Most</emma:literal>
                </emma:interpretation>
              </emma:one-of>
            </emma:emma>
          </inkml:annotationXML>
          <inkml:trace contextRef="#ctx0" brushRef="#br0">11059 5998 68 0,'0'-19'75'15,"0"4"-4"-15,0 2-2 16,0 13-50-16,-15-21-5 0,15 21 0 16,-23-4-5-16,7 6-2 15,-8 16 1-15,-6 4-1 16,-4 9 2-16,-5 9-2 0,-2 12 0 16,0 0-3-16,-1 8 0 15,7 0-2-15,5-4-2 16,8 0 0-16,13-9-1 15,9-9 0-15,6-8 0 16,16-9 1-16,6-8 0 0,11-10 0 16,5-3 0-16,3-10 0 15,1-8 1-15,-1-5 0 16,2-4-1-16,-8 0 1 16,-2 0-1-16,-4-2 1 0,-6-1 0 15,-3 6 1-15,-6 3 2 16,-4 5 1-16,-7 4-1 15,-9 12 1-15,0 0 0 0,0 0-1 16,-4 21 0-16,-12 0-1 16,2 3-1-16,-1 5-2 15,0 0 1-15,4-3-1 16,6 0 1-16,4-9-1 0,6-1-1 16,12-8 1-16,2-6 0 15,5-2 0-15,6-10 0 16,1-6 0-16,-2-6 0 0,1-1 0 15,-2-6 1-15,-5-1 1 16,-5-1-2-16,-4 0 1 16,-5-2 0-16,-7 4-1 15,-2 2 1-15,-7 5 0 0,-9 4-1 16,-2 8 0-16,-6 5 0 16,-5 5-1-16,1 9 1 15,-2 7-1-15,3 5 0 16,2 2 1-16,6 1-1 0,11-1-2 15,8-4 2-15,9-5-1 16,18-6 0-16,13-6 0 16,7-2 0-16,10-10 1 0,4-3 0 15,1-7 1-15,-2 0 0 16,-3-3 1-16,-10 0 1 16,-7 2 0-16,-9 2 1 15,-9 3 1-15,-7 3-1 0,-15 13 0 16,10-17 0-16,-10 17-1 15,0 0-1-15,0 7 0 16,-2 5 0-16,2 2-2 16,0 4 1-16,2 2 1 0,6 3-1 15,0-1 0-15,0 0 1 16,0 2-1-16,-4-6 0 16,-4-1 0-16,-4-4 0 0,-12 3 0 15,-4-6 0-15,-2-1-4 16,-7-6-10-16,7 0-18 15,5-1-47-15,-2-3-3 16,4 1-6-16,15 0-5 0</inkml:trace>
          <inkml:trace contextRef="#ctx0" brushRef="#br0" timeOffset="407.9644">11932 6220 63 0,'-21'-9'89'0,"8"3"-4"15,13 6-6-15,0-14-1 0,23 0-63 16,12 7-20-16,1-5-34 16,12-2-36-16,8-1-6 15,-2 0-5-15,-2 0-3 0</inkml:trace>
          <inkml:trace contextRef="#ctx0" brushRef="#br0" timeOffset="243.7364">12025 5867 73 0,'12'-6'84'0,"-12"6"-4"16,17-6-3-16,-17 6-1 15,-3 6-64-15,-1 9-8 16,-3 11-1-16,-4 8 1 16,-2 7-2-16,-3 6 1 0,-1 7-1 15,-1-3-5-15,9 1-14 16,-3 0-26-16,2-9-31 0,10-7-7 15,0-9-6-15,11-8-2 16</inkml:trace>
        </inkml:traceGroup>
        <inkml:traceGroup>
          <inkml:annotationXML>
            <emma:emma xmlns:emma="http://www.w3.org/2003/04/emma" version="1.0">
              <emma:interpretation id="{1F56287C-5993-43D2-A915-869732A61F3B}" emma:medium="tactile" emma:mode="ink">
                <msink:context xmlns:msink="http://schemas.microsoft.com/ink/2010/main" type="inkWord" rotatedBoundingBox="13929,7186 17523,6989 17552,7514 13958,7711"/>
              </emma:interpretation>
              <emma:one-of disjunction-type="recognition" id="oneOf1">
                <emma:interpretation id="interp5" emma:lang="en-IN" emma:confidence="0">
                  <emma:literal>reduction</emma:literal>
                </emma:interpretation>
                <emma:interpretation id="interp6" emma:lang="en-IN" emma:confidence="0">
                  <emma:literal>seduction</emma:literal>
                </emma:interpretation>
                <emma:interpretation id="interp7" emma:lang="en-IN" emma:confidence="0">
                  <emma:literal>ududhm</emma:literal>
                </emma:interpretation>
                <emma:interpretation id="interp8" emma:lang="en-IN" emma:confidence="0">
                  <emma:literal>redu chm</emma:literal>
                </emma:interpretation>
                <emma:interpretation id="interp9" emma:lang="en-IN" emma:confidence="0">
                  <emma:literal>reductiv</emma:literal>
                </emma:interpretation>
              </emma:one-of>
            </emma:emma>
          </inkml:annotationXML>
          <inkml:trace contextRef="#ctx0" brushRef="#br0" timeOffset="1902.6494">12670 6293 51 0,'0'0'76'0,"-17"-2"0"15,17 2-5-15,-3-16-38 16,5 2-8-16,11-1-7 16,2-5-7-16,6-2-1 15,5-1-4-15,2-1 0 0,0-2-2 16,0 3 0-16,-4 1-1 15,-1 2 0-15,-7 2 0 16,-4 6-1-16,-12 12 1 0,11-16-1 16,-11 16-1-16,0 0-1 15,0 0-1-15,-12 8 0 16,7 6 0-16,-1-2 0 16,1 5-1-16,3 0 1 0,0 3 1 15,2 3 0-15,0-2 0 16,0 3 0-16,2 1 0 15,4-4 1-15,1-1-1 16,2-3 1-16,7-4 0 0,3-9 0 16,4-2 0-16,3-2 1 15,4-6-1-15,2-9 2 16,4-3-1-16,-4-2 0 16,-2-1-1-16,1-3 1 0,-6-1-1 15,-2 1 0-15,-7 3 0 16,-5-1-1-16,-4 1 0 15,-6 6 0-15,-1 5 0 0,0 10 0 16,-24-9 0-16,5 9 0 16,-1 12 0-16,-2 6 0 15,0 4 1-15,3 2-1 16,7 4 0-16,5-2-1 0,7-2 1 16,7-1 0-16,10-7-1 15,11-3 0-15,9-4 1 16,4-3 0-16,6-6 1 15,3 0 0-15,3-5-1 0,2-5 1 16,2-1 0-16,-5-4 0 16,2-1 0-16,-2-3 0 15,-5-1-1-15,-2-1 0 16,-3-1 1-16,-6 1-1 0,-6 0 2 16,-9 5-1-16,-6 2 0 15,-15 14 1-15,0-14-1 16,-12 14 2-16,-15 0-2 15,-7 5 1-15,-7 6-1 0,-3 4 0 16,-5 2 0-16,4 1 0 16,3 2-1-16,9-1-1 15,6-1 0-15,9 1-1 0,12-7 1 16,6-12-1-16,14 10 0 16,11-10 1-16,7-2 0 15,7-8 1-15,4-5-1 16,2-5 1-16,1-5-1 0,-6-1 1 15,-2-5 1-15,-5-3 0 16,-6-1-1-16,-3-7 2 16,-7 3 0-16,-3-2-2 15,-3 4 1-15,-5 3 0 0,-3 6-1 16,-3 9 0-16,0 4 0 16,0 15-1-16,-16 6 2 15,1 17-1-15,-4 7-1 16,-1 11 0-16,-1 8 1 0,-2 2 0 15,6 4-3-15,3-1 2 16,7-3-1-16,7-7 1 16,4-6 1-16,10-9-1 15,6-6 1-15,1-9 1 0,4-6 0 16,-1-8-1-16,1 0 1 16,1-11 0-16,0-2-1 15,-3-6 1-15,-3-1-1 16,2-1 1-16,-3-2-1 0,-2 2 2 15,-4 2-2-15,0 4 0 16,-4 4 1-16,-9 11 0 16,12-6 0-16,-12 6 0 0,0 11 0 15,-7 4-1-15,1 2 0 16,2 3 1-16,0 1-1 16,4-4 0-16,0-2-1 15,0-15 1-15,25 17-1 0,-6-16 1 16,6 1-1-16,-1-6 0 15,2-7 1-15,1-4 0 16,-3-1 0-16,-1-2-1 0,-3-3 2 16,-3-1 0-16,-5 2 0 15,-4-2 1-15,-2 6-1 16,-4 3 0-16,-2 13 1 0,0-11-1 16,0 11 1-16,-2 9-1 15,-2 3 0-15,0 5-1 16,1 1 1-16,3 3-2 15,-1-2-1-15,1 0-8 0,0-3-11 16,0-16-34-16,8 25-26 16,-2-13-5-16,-6-12-5 15,16 15-2-15</inkml:trace>
          <inkml:trace contextRef="#ctx0" brushRef="#br0" timeOffset="2165.2333">14788 6011 37 0,'14'-15'90'16,"-2"4"-3"-16,-12 11-4 15,0 0-7-15,0 0-46 16,0 0-15-16,-18 0-8 0,-3 14-5 16,-3 5-1-16,-1 5-1 15,-3 5 0-15,4-3 0 16,5 2 1-16,7-1 0 0,6-2-1 15,12-7-2-15,11-6-3 16,14-2-8-16,1-8-9 16,11-6-32-16,7-4-24 0,-5-3-6 15,1-3-4-15,-6-6 4 16</inkml:trace>
          <inkml:trace contextRef="#ctx0" brushRef="#br0" timeOffset="2368.3864">15251 5801 61 0,'9'-17'85'0,"-9"17"-4"16,0-12-1-16,0 12-33 0,-19 13-16 15,3 5-10-15,-2 3-7 16,-1 3-4-16,2 7-4 16,-2 0-1-16,2 5-3 15,-1-5-5-15,8 5-15 0,-4 12-44 16,5-20-17-16,-1 0-5 15,-2-8-6-15,4-1-3 16</inkml:trace>
          <inkml:trace contextRef="#ctx0" brushRef="#br0" timeOffset="2623.5307">15105 6006 48 0,'35'-7'63'16,"3"0"-1"-16,1-8 2 0,-3 9-53 16,1-3 0-16,-4 5 3 15,-8 4 0-15,-6 2 1 16,-19-2 1-16,13 17-1 16,-13 4-3-16,0-3-2 0,-1 8-2 15,-3-4-4-15,-3 0-8 16,6 1-16-16,5-3-50 15,-6-3-4-15,2-2-6 16,0-2-2-16</inkml:trace>
          <inkml:trace contextRef="#ctx0" brushRef="#br0" timeOffset="3271.0931">15635 5964 14 0,'20'-3'83'0,"-1"0"1"0,-2 3-6 16,-2 0-3-16,0 0-48 15,2 10-8-15,-17-10-8 16,15 21-5-16,-15-8-3 16,-5 2-4-16,-12-1 0 0,-3 1-1 15,-1 0 1-15,-6-2 0 16,3-3 1-16,5-1 2 15,0-5-1-15,19-4 1 0,-14 0 0 16,14 0 0-16,5-13 1 16,7 0-1-16,7-1 0 15,5-4-1-15,6-3 1 16,4 1-1-16,4 2 0 16,2 0 0-16,-5 7 0 0,0 2 1 15,-6 7-1-15,-3 2-1 16,-6 5 1-16,-11 10 0 15,-6 0 0-15,-4 3 1 0,-5 3-1 16,-3 2 0-16,-4-4 0 16,2 0 0-16,-1-6 0 15,12-13 0-15,-14 16-1 0,14-16 1 16,0 0-1-16,10-1 0 16,4-9-1-16,5-3 2 15,4-3-1-15,7-2 0 16,-4-2 2-16,4 0-1 0,1-2 2 15,1 2-2-15,-4 6 1 16,0 1 0-16,-4 3 0 16,-4 5 0-16,-2 5-1 15,-6 4 0-15,-12-4 1 0,12 24-1 16,-12-8 1-16,-9 2-1 16,1 1 0-16,0 1 0 15,-3-1-1-15,3-3 1 16,2-2 0-16,2-1-3 0,6-1-4 15,-2-12-15-15,10 12-58 16,4-8-3-16,-14-4-6 16,20 4-6-16,-20-4 7 15</inkml:trace>
        </inkml:traceGroup>
      </inkml:traceGroup>
    </inkml:traceGroup>
    <inkml:traceGroup>
      <inkml:annotationXML>
        <emma:emma xmlns:emma="http://www.w3.org/2003/04/emma" version="1.0">
          <emma:interpretation id="{84BA289E-7741-4FF3-9BB8-38BC9C0660E2}" emma:medium="tactile" emma:mode="ink">
            <msink:context xmlns:msink="http://schemas.microsoft.com/ink/2010/main" type="paragraph" rotatedBoundingBox="11970,8034 22294,7516 22392,9464 12068,99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556DF1F-8709-43AE-AAD5-B5088B3D1215}" emma:medium="tactile" emma:mode="ink">
              <msink:context xmlns:msink="http://schemas.microsoft.com/ink/2010/main" type="line" rotatedBoundingBox="11970,8034 22294,7516 22392,9464 12068,9982">
                <msink:destinationLink direction="with" ref="{5D44800B-D503-410A-867A-47C7C6D5725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31C7D12-9D0E-4BFA-803C-8D97D2833D1F}" emma:medium="tactile" emma:mode="ink">
                <msink:context xmlns:msink="http://schemas.microsoft.com/ink/2010/main" type="inkWord" rotatedBoundingBox="11973,8093 15879,7897 15974,9786 12068,9982"/>
              </emma:interpretation>
              <emma:one-of disjunction-type="recognition" id="oneOf2">
                <emma:interpretation id="interp10" emma:lang="en-IN" emma:confidence="0">
                  <emma:literal>Efficiency</emma:literal>
                </emma:interpretation>
                <emma:interpretation id="interp11" emma:lang="en-IN" emma:confidence="0">
                  <emma:literal>efficiency</emma:literal>
                </emma:interpretation>
                <emma:interpretation id="interp12" emma:lang="en-IN" emma:confidence="0">
                  <emma:literal>Efficiently</emma:literal>
                </emma:interpretation>
                <emma:interpretation id="interp13" emma:lang="en-IN" emma:confidence="0">
                  <emma:literal>efficiently</emma:literal>
                </emma:interpretation>
                <emma:interpretation id="interp14" emma:lang="en-IN" emma:confidence="0">
                  <emma:literal>Elfinly</emma:literal>
                </emma:interpretation>
              </emma:one-of>
            </emma:emma>
          </inkml:annotationXML>
          <inkml:trace contextRef="#ctx0" brushRef="#br0" timeOffset="5982.1979">11112 6952 55 0,'15'-11'81'0,"-15"11"-5"0,5-22-3 15,-5 6-5-15,-1-1-63 16,-3 4-1-16,-1 0 3 16,5 13-1-16,-24-15 2 0,5 15 0 15,-8 1 0-15,-5 14 0 16,-8 9-1-16,-5 9-2 16,-4 3-1-16,2 6-1 15,3 0-3-15,6 1 0 0,10-6-2 16,10-7 0-16,18-8 1 15,10-9-1-15,17-9 0 16,7-4 0-16,7-6 0 16,0-7 1-16,-3 0 1 0,-2 2 1 15,-11 4 1-15,-14 5-1 16,-11 2 1-16,-4 13 1 16,-17 5-1-16,-11 6 0 15,-6 6 0-15,2 2 0 16,-4 1-2-16,3-4 1 0,7 0-1 15,8-2-1-15,11-8 1 16,11-6 0-16,0-13 0 16,30 9 0-16,7-10 0 0,10-11 0 15,10-5 0-15,4-7 0 16,8-5 0-16,-2-5 0 16,4-6 0-16,-5-3 0 15,-1-6-1-15,-7-4 1 0,0-5 0 16,-9-2 0-16,-9 2 2 15,-5 1 0-15,-8 8 1 16,-8 9 2-16,-7 7 0 0,-8 9 0 16,-4 14 0-16,0 10-1 15,-19 14-1-15,0 17 0 16,1 8-1-16,-9 18-2 16,-7 11 0-16,-3 14 0 0,-8 8 0 15,-1 9 0-15,-5 4 1 16,0-2-1-16,-2 2 0 15,8-8-1-15,5-10-1 16,10-13 1-16,13-12-1 0,9-17 1 16,6-13 0-16,13-11 0 15,14-17 1-15,8-10 0 16,-1-16 1-16,3-11 0 16,2-9 1-16,-3-10-2 0,-5-4 0 15,-7-2 0-15,-10 0 0 16,-10 5-1-16,-2 7 0 15,-9 9 0-15,-8 7 0 16,-5 12 0-16,-2 6 0 0,5 8 0 16,2-1-1-16,17 7 1 15,0 0-1-15,0-18 1 16,21 1 0-16,18-6 0 0,16-6 0 16,7-10 0-16,12-4 1 15,2-6 0-15,2-6 0 16,-6 0 0-16,-5-6 2 15,-11 2-1-15,-6 4 1 0,-11 3 0 16,-11 8 0-16,-8 6 1 16,-4 9 0-16,-8 8 0 15,-4 9-2-15,-4 12 1 0,0 0-1 16,-10 25 0-16,-6 6-1 16,-2 14 0-16,-7 12-1 15,-5 20 1-15,-11 12 0 16,-5 16 0-16,-6 6-1 0,-2 7 2 15,-6 3-1-15,2-5-1 16,2-3 1-16,9-16-2 16,12-12 1-16,8-16-1 15,10-15 1-15,14-17-1 0,4-13 0 16,18-16 2-16,7-11-1 16,4-18 2-16,8-15 0 15,0-9-1-15,4-12 0 0,-1-7-1 16,-8-5 0-16,-3 0 0 15,-10-2-1-15,-7 6 0 16,-11 6 1-16,-4 9-1 16,-10 9 2-16,-5 8 0 0,-5 9 0 15,1 7 0-15,-1 6 0 16,6 2 0-16,16 9 0 16,-10-20 0-16,12 4 0 15,21-6-1-15,11-4 1 0,11-4-1 16,10-4 1-16,5-1 0 15,2 3 0-15,-3 4 0 16,-8 4 1-16,-8 6 0 16,-9 9 0-16,-10 9 1 0,-12 1-1 15,-11 13 1-15,-1 7-1 16,-7 7 1-16,-6 0-2 16,-2 8-2-16,-4-3-4 15,1-2-12-15,-1-6-24 16,8-6-39-16,11-19-3 0,0 0-6 15,0 0-3-15</inkml:trace>
          <inkml:trace contextRef="#ctx0" brushRef="#br0" timeOffset="6478.3959">12513 6893 45 0,'-29'32'69'0,"-2"3"-3"15,-8 5-3-15,6-22-35 16,-3 25-26-16,9-1 0 0,3-3 3 16,14-7-1-16,10-7 1 15,3-7 0-15,14-9 2 16,11-6-2-16,10-3 0 16,1-8-2-16,5-5-1 0,-2-5-3 15,5-2 0-15,-6-6 0 16,3-2-2-16,-6-4 1 15,-4-1 0-15,-2-3 2 16,-4 2 0-16,-4 4 2 0,-7 4 0 16,-3 6 2-16,-14 20 1 15,12-10 1-15,-12 16-1 16,-4 16 0-16,-8 8-1 0,-3 6 0 16,-1 3-2-16,0 0-6 15,1-3-11-15,6-14-47 16,6 4-10-16,3-11-3 15,0-15-4-15</inkml:trace>
          <inkml:trace contextRef="#ctx0" brushRef="#br0" timeOffset="6633.1425">12964 6778 48 0,'0'0'11'0,"-11"0"-10"16,11 0-1-16,15-6 1 16</inkml:trace>
          <inkml:trace contextRef="#ctx0" brushRef="#br0" timeOffset="7363.5737">13181 7011 29 0,'16'-12'79'0,"7"-6"0"16,1-4-5-16,0-2-3 16,-1-6-48-16,-1 5-13 15,-1 1-2-15,-8 3-1 16,-4 3 2-16,-9 5-1 0,-15 7 0 15,-4 6 0-15,-9 10-1 16,-4 10-1-16,-3 6-2 16,-3 9-1-16,1 7-1 15,3 0-1-15,10 0 1 0,4-1-2 16,11-7 0-16,7-5 0 16,4-8 0-16,14-8 0 15,8-7 0-15,1-6 0 16,7-2 1-16,1-9-1 0,3-4 1 15,-4-4 0-15,3-5-1 16,-2 1 1-16,-3-4 0 16,2-2 0-16,-4 0 0 0,-5 2 0 15,-3 3 0-15,-4 4 0 16,-4 5 1-16,-12 15-1 16,16-8 0-16,-16 8 1 15,3 15-1-15,-4 6-1 0,-2 1 0 16,-4 3 0-16,-1 2 0 15,-2 1 0-15,-3-2 0 16,1-3-1-16,3-5 1 16,0-4 0-16,9-14 1 0,-7 11-1 15,7-11 0-15,9-7 1 16,9-11 0-16,2-3-1 16,5-7 1-16,5 1-1 15,2-4 0-15,-1 1 0 0,1 3 0 16,-1 5 1-16,-6 6-1 15,0 6 1-15,-9 10 1 16,-4 0-1-16,-3 13 1 0,-5 7 0 16,-4 4 1-16,0 4-1 15,-8 2-1-15,-1 1 1 16,1 0-1-16,-2-1-1 0,5-4-1 16,-1-3-3-16,1-3-3 15,5-1-12-15,0 11-49 16,0-30-16-16,0 16-4 15,0-16-5-15,0 0-2 0</inkml:trace>
          <inkml:trace contextRef="#ctx0" brushRef="#br0" timeOffset="8194.9908">14051 6847 73 0,'19'-4'87'16,"-1"1"-4"-16,-8 2-4 0,-10 1-4 16,31 0-62-16,-31 0-8 15,-19 15-2-15,-7 6-2 0,-15 3 0 16,1 6-1-16,-1 5 1 16,2 0-1-16,8 0 0 15,9-4 0-15,12-5 0 16,10-4 0-16,9-8 0 0,13-7 0 15,6-6 0-15,3-1 1 16,6-10 1-16,1-3 0 16,2-5-1-16,-1-3 0 15,1-2 0-15,-5-2 0 0,-3 0-1 16,-5 3 1-16,-6 3 0 16,-5 4 0-16,-16 15 0 15,15-15 0-15,-15 15 2 16,-3 9-3-16,-6 5 1 0,-2 7 0 15,-1 1-1-15,2 5 0 16,3-4-1-16,5-2 1 16,4-5-1-16,14-7 1 0,7-3 0 15,6-6 1-15,9-7 0 16,2-6 0-16,-1-4 0 16,-2-2 1-16,-3-3-1 15,-3-3 1-15,-7 3 0 0,-7 0 2 16,-2 3 1-16,-6 2 0 15,-5 4-1-15,-4 13 1 16,0 0 0-16,0 0 0 0,-12 18-2 16,-2 9-1-16,-6 10-1 15,-6 13 0-15,-2 14-1 16,-6 7 1-16,-5 13-1 16,-2 12 1-16,-2 6-1 0,-1 9-1 15,-3 3-2-15,0-1 0 16,-1-2-2-16,-3-4 0 15,1-9-1-15,-5-9 2 16,0-10-1-16,-11-14 3 0,3-10 1 16,-1-17 2-16,5-15 2 15,8-17 1-15,6-8 0 16,10-25-1-16,16-17 0 16,18-18 0-16,7-15 0 0,18-9-2 15,14-8 0-15,16-2 0 16,10 2 0-16,8 4 0 15,13 6-1-15,2 9 1 16,0 14-1-16,-1 8-1 0,-6 10-2 16,-7 4-1-16,-9 11-3 15,-10 5-5-15,-15 3-8 16,2-4-38-16,-9 15-25 0,-1 0-6 16,-1 4-2-16,-3-4-3 15</inkml:trace>
        </inkml:traceGroup>
        <inkml:traceGroup>
          <inkml:annotationXML>
            <emma:emma xmlns:emma="http://www.w3.org/2003/04/emma" version="1.0">
              <emma:interpretation id="{F9ED0C53-5241-40D9-9E1B-B9942F12BF2F}" emma:medium="tactile" emma:mode="ink">
                <msink:context xmlns:msink="http://schemas.microsoft.com/ink/2010/main" type="inkWord" rotatedBoundingBox="16539,7805 22294,7516 22369,9019 16614,9308"/>
              </emma:interpretation>
              <emma:one-of disjunction-type="recognition" id="oneOf3">
                <emma:interpretation id="interp15" emma:lang="en-IN" emma:confidence="0">
                  <emma:literal>optimization</emma:literal>
                </emma:interpretation>
                <emma:interpretation id="interp16" emma:lang="en-IN" emma:confidence="0">
                  <emma:literal>&amp; optimization</emma:literal>
                </emma:interpretation>
                <emma:interpretation id="interp17" emma:lang="en-IN" emma:confidence="0">
                  <emma:literal>% optimization</emma:literal>
                </emma:interpretation>
                <emma:interpretation id="interp18" emma:lang="en-IN" emma:confidence="0">
                  <emma:literal>&amp; Optimization</emma:literal>
                </emma:interpretation>
                <emma:interpretation id="interp19" emma:lang="en-IN" emma:confidence="0">
                  <emma:literal>&amp;optimijatim</emma:literal>
                </emma:interpretation>
              </emma:one-of>
            </emma:emma>
          </inkml:annotationXML>
          <inkml:trace contextRef="#ctx0" brushRef="#br0" timeOffset="9997.1275">17095 6757 50 0,'22'-19'88'15,"10"3"-2"-15,9 2-4 0,8 1-2 16,-1 9-60-16,8-1-3 15,-2 5-2-15,-9 4-6 16,-6 4-2-16,-11 6-2 16,-9 6-1-16,-7 5-1 0,-9-1-1 15,-3 6-1-15,-3-2-1 16,-5 2-5-16,-2-5-9 16,7-1-27-16,3-6-41 0,0-7-2 15,0-11-7-15,0 0-6 16</inkml:trace>
          <inkml:trace contextRef="#ctx0" brushRef="#br0" timeOffset="9697.6892">17227 6386 19 0,'20'-29'98'16,"-4"8"-4"-16,0 9-5 0,-16 12-3 15,17 17-6-15,-7-1-68 16,-2 6-5-16,0 11-3 16,-4 9-3-16,-4 10-1 15,-10 5-3-15,-3 4-2 0,-9 1-7 16,5 5-15-16,-6-5-57 16,2-4-2-16,3-4-4 15,6-9-7-15</inkml:trace>
          <inkml:trace contextRef="#ctx0" brushRef="#br0" timeOffset="10106.33">17646 6439 56 0,'0'-30'88'0,"0"2"-5"0,3 14-12 15,-3 14-29-15,8-12-97 16,-8 12-15-16,12 7-11 15,-1 10-6-15</inkml:trace>
          <inkml:trace contextRef="#ctx0" brushRef="#br0" timeOffset="10862.2116">17827 6738 9 0,'0'0'91'15,"0"0"-1"-15,15 6-6 16,-15-6-4-16,13 6-3 0,-13-6-70 16,11 22-7-16,-11-3-2 15,0 1-1-15,-8 1-1 0,-8 3 1 16,-1 2-1-16,-2-5 2 16,4-2 1-16,2-5 3 15,13-14 1-15,-18 12 1 16,18-12 1-16,0-7 1 0,15-9-1 15,-2-8 0-15,3-7-1 16,6 0-2-16,1-5 1 16,2 2-2-16,-1 3 0 15,-1 5-1-15,0 7 0 0,0 4 0 16,-2 11 0-16,-6 4 1 16,-2 6-2-16,-3 9 2 15,-2 2-1-15,-6 5 0 16,-2 1 0-16,0-1 0 0,0 0 0 15,-1 1 0-15,1-7 0 16,0-2 0-16,0-14 0 16,12 8 0-16,2-8 1 15,-1-2-1-15,6-8 1 0,3-4 0 16,1-1-1-16,3-3 0 16,3 0 1-16,2-1-1 15,-3 4 0-15,-1 2 0 16,-3 2 1-16,-4 4-1 0,-5 4 0 15,-15 3 0-15,15 3 1 16,-15 7-1-16,0 8 0 16,-2-1 0-16,0 2 0 15,-1 3 0-15,3-2-1 0,0-1 0 16,3-4 1-16,8-2-1 16,3-3 1-16,5-5-1 15,1-4 1-15,-1-1-1 16,4-3 2-16,-3-4-1 0,-3-7 1 15,1-1 0-15,-8-1 1 16,2-1-1-16,-5 3 1 16,-4 2 0-16,-3 12-1 0,0 0 0 15,0 0 0-15,-14 2 1 16,1 16-2-16,-3 5 1 16,1 4-1-16,-4 4 0 15,1-1-3-15,7 4-6 0,-4-9-19 16,-4-1-55-16,17-2-1 15,2-10-6-15,0-12-6 16</inkml:trace>
          <inkml:trace contextRef="#ctx0" brushRef="#br0" timeOffset="11842.3938">18687 6746 13 0,'0'0'91'0,"25"0"-1"0,-3-6-5 16,7 1-7-16,2-1 0 15,-2 3-77-15,1 3-6 16,-5 0-2-16,-2 12-2 0,-8 3-1 16,-12 4 0-16,-6 4 2 15,-10 6 1-15,-6 1 2 16,-5 1 4-16,2 1 3 0,-3-7 0 15,9-3 0-15,1-5 1 16,10-4-2-16,5-13-1 16,0 19 1-16,6-8 0 15,8 4-1-15,-4 10 1 0,2 6 0 16,-5 7-1-16,-3 7 1 16,-3 6-1-16,-1 1 1 15,-9 4-1-15,-6-4 1 0,-5 0 0 16,0-1-1-16,-12-6 1 15,0 1-1-15,-12-6 0 16,-6 2 0-16,-8-8 0 16,-6-2 1-16,-13-9 1 0,-2-5 2 15,0-8 0-15,-3-8 1 16,11-3-1-16,11-12-3 16,16-9-9-16,9-6-37 15,24-9-30-15,13-3-6 0,22-2-5 16,15 0-5-16</inkml:trace>
          <inkml:trace contextRef="#ctx0" brushRef="#br0" timeOffset="11365.8027">18663 6398 22 0,'13'-8'96'0,"-2"-1"-2"16,5 4-7-16,-1 2-6 0,1 0-6 15,2 25-88-15,-3-12-41 16,3-3-28-16,-2-1-4 15,-4 1-8-15,-12-7-2 0</inkml:trace>
          <inkml:trace contextRef="#ctx0" brushRef="#br0" timeOffset="12235.9688">19365 6864 75 0,'-15'-17'90'0,"-7"5"-6"0,-9 9-4 16,-8-8-5-16,-4 17-63 15,0 12-4-15,-4 2-4 16,7 3-5-16,4-1-2 16,10 0 0-16,14-3 0 0,12-6 2 15,8-7 0-15,22-6 2 16,13 0 0-16,5-10 2 15,8-2 2-15,-2-5 0 0,-3-2 0 16,-6 4-1 0,-4 0 1-16,-15 3-1 0,-8 4 0 15,-18 8-1-15,0 0-1 16,0 14 0-16,-14 5-1 0,1 7-1 16,-2 0-2-16,1 6-4 15,4-2-4-15,6 2-15 16,5-6-54-16,9-7-4 15,13-8-5-15,3-9-5 0</inkml:trace>
          <inkml:trace contextRef="#ctx0" brushRef="#br0" timeOffset="12457.8344">19871 6452 0 0,'22'-46'92'0,"-3"12"2"15,-9 11-6-15,-2 10-5 0,-8 13-1 16,0 0-66-16,-8 22-6 16,-3 15-6-16,-12 6-2 15,-6 12-1-15,-9 5-4 0,0 9-6 16,-4 1-13-16,0 1-58 16,6-2-3-16,8-6-6 15,8-7-6-15,9-12 4 16</inkml:trace>
          <inkml:trace contextRef="#ctx0" brushRef="#br0" timeOffset="12677.5419">19695 6907 60 0,'17'-37'86'16,"10"2"-3"-16,5 1-4 16,9 8-1-16,-31 8-62 15,33 4-3-15,4 9-4 16,0 5-1-16,-4 8-1 0,-8 6 0 15,-6 5-2-15,-8 8-2 16,-7 2-1-16,-11 1-5 16,-3 6-5-16,-4-5-12 0,-7-10-47 15,-1 9-13-15,3-5-7 16,2-6-6-16,7-19 0 16</inkml:trace>
          <inkml:trace contextRef="#ctx0" brushRef="#br0" timeOffset="13227.6102">20473 6803 48 0,'24'-3'86'16,"-9"3"2"-16,-15 0-8 16,16 20-24-16,-16 0-19 15,0 6-16-15,-14 1-8 0,2 3-4 16,-9-3-5-16,-1-3-3 15,-1-3 0-15,3-5-1 16,6 0 1-16,-2-7 0 16,16-9 0-16,-11 0 0 0,11 0 1 15,11-21 0-15,5 4-1 16,4-6 1-16,4-2-1 16,7-6 0-16,1 4 0 0,5 0 0 15,0 5-1-15,0 6 0 16,-5 4 0-16,2 5-1 15,-5 7 1-15,-4 4-1 16,-8 8 0-16,-8 7-1 0,-1 2 1 16,-8 1 0-16,-2 1 0 15,-6 0 0-15,-10-4 0 16,5-3 0-16,-2-4 1 16,2-4 0-16,13-8 0 0,0 0 0 15,0 0 1-15,13-14-1 16,11-2 1-16,7-3 0 15,8-1 1-15,2 0-1 16,-3 1 1-16,1 1 0 0,-8 7-1 16,-4 6 2-16,-6 5-1 15,-6 7 1-15,-13 10-1 16,-2 6 0-16,-5 3-1 16,-7 6 0-16,4 1-2 0,-8-5-10 15,9-11-36-15,0 9-36 16,2-9-2-16,4-6-7 15,1-11-5-15</inkml:trace>
          <inkml:trace contextRef="#ctx0" brushRef="#br0" timeOffset="13381.1857">20445 6456 23 0,'-35'-31'92'0,"8"7"-8"0,15-15-60 15,12 39-24-15,-6-13 0 16,6 13-87-16,18-8-6 16</inkml:trace>
          <inkml:trace contextRef="#ctx0" brushRef="#br0" timeOffset="8684.4601">15858 6931 1 0,'6'15'88'0,"-2"4"0"16,-8-1-5-16,-19 1-11 15,-11 1-8-15,-15-4-76 16,-11 6-5-16,-8 0 2 0,-5-4 6 16,1-2 4-16,2-9 4 15,11-2 6-15,11-5 8 16,20-10 5-16,16-11 2 15,12-5-3-15,20-4-6 0,8-11-5 16,12 1-3-16,4-6-1 16,3-2 0-16,2-4-2 15,-7-1 0-15,-1-1 0 0,-5 2 0 16,-8 2 1-16,-12 5 0 16,-4 9 1-16,-9 9-1 15,-5 11 2-15,-15 13 0 16,-6 13 1-16,-8 18 0 0,-3 13 0 15,-4 11-1-15,2 8 0 16,5 7-1-16,7 5 0 16,6 0-2-16,12-5-4 15,6 3-10-15,0-3-36 0,9-14-32 16,3-6-3-16,-5-6-7 16,1-8-4-16</inkml:trace>
          <inkml:trace contextRef="#ctx0" brushRef="#br0" timeOffset="9222.8826">16287 6702 23 0,'-12'27'92'0,"-2"-8"0"16,-6 2-6-16,-1 5-4 15,-2 44-12-15,1-40-61 16,4 2-3-16,3 0-3 16,0-4-2-16,12-6-1 0,3-4-1 15,8-4 1-15,15-7-1 16,11-7 1-16,2 0 0 15,3-9 0-15,-2-7 0 16,-4-5 0-16,-7-7-2 16,-12-5 1-16,-9 0 0 0,-8-4 0 15,-15 2-1-15,-5-1 2 16,-3 0-1-16,5 1 1 0,2 1 1 16,11 1-1-16,8 3 0 15,7 1 0-15,16 8 0 16,7 9 1-16,7 7 0 15,3 8 1-15,7 20 0 16,-6 11 0-16,1 15 2 0,-6 15-1 16,-6 7 0-16,-9 13 0 15,-13 6-1-15,-8 6-1 16,-7 1-2-16,-14 3-2 16,-10-5-5-16,-2-3-12 0,-8-4-27 15,7-13-37-15,-1-11-2 16,4-17-6-16,3-11-4 15</inkml:trace>
          <inkml:trace contextRef="#ctx0" brushRef="#br0" timeOffset="9481.1746">16532 6946 80 0,'36'-53'91'16,"-4"14"-5"-16,3 12-4 15,3 11-3-15,30 5-65 0,-28 11-6 16,-5 0-2-16,3 8-2 16,-10 8-2-16,-7 7-1 15,-10 4 0-15,-11 3 1 16,-8 1-1-16,-12 1-1 16,-7-4-3-16,-4-1-4 0,-6-8-10 15,10-9-35-15,1 1-28 16,6-8-5-16,20-3-5 15,-9-9-3-15</inkml:trace>
        </inkml:traceGroup>
      </inkml:traceGroup>
    </inkml:traceGroup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0:01.89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4E54494-7D13-4FFB-96C2-D32AF6130897}" emma:medium="tactile" emma:mode="ink">
          <msink:context xmlns:msink="http://schemas.microsoft.com/ink/2010/main" type="inkDrawing" rotatedBoundingBox="839,13148 22302,11978 22322,12332 859,13502" semanticType="underline" shapeName="Other"/>
        </emma:interpretation>
      </emma:emma>
    </inkml:annotationXML>
    <inkml:trace contextRef="#ctx0" brushRef="#br0">101 930 47 0,'-36'25'86'15,"10"-3"-3"-15,6-7-4 16,8-1-4-16,8-26-40 15,4 12-34-15,13 0-4 16,21 2 0-16,10-2-1 0,10 0 0 16,14 0 3-16,10 0 1 15,16 1 3-15,13-1 2 16,16 0 3-16,15 4 2 16,22-2 2-16,17 2 0 0,19-4-1 15,18 2-1-15,22-5-1 16,19-7-1-16,15-4-2 15,15-5 0-15,18-8-2 0,19-1-1 16,15-8-1 0,10-1 0-16,18-7-2 0,14 0 1 15,10 0 1-15,16 1 0 16,10-2 0-16,12 1 0 0,19 0-2 16,9 1 0-16,54 0 0 15,-22-1 0-15,16 5 0 16,13 0 0-16,18 3 0 15,1 4 0-15,40 3 0 16,-25 6 0-16,-39 2 0 0,45 3 0 16,-1 1 0-16,8 1 0 15,2-1 0-15,50 0 0 16,-74 2 0-16,26-1 0 0,44 0 0 16,-61 1 0-16,-18 4 0 15,-22-1 0-15,-29 4 0 16,-67 4 0-16,14 2 0 15,-34-1 0-15,-77 4-9 16,6 1-18-16,-35-1-58 0,-30 0-4 16,-37 0-5-16,-36-1-6 15,-43-5 0-15</inkml:trace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0:16.8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43F907A-4ED2-4B21-AB23-1A25260D686C}" emma:medium="tactile" emma:mode="ink">
          <msink:context xmlns:msink="http://schemas.microsoft.com/ink/2010/main" type="writingRegion" rotatedBoundingBox="11830,9320 24641,8779 24804,12645 11993,13186"/>
        </emma:interpretation>
      </emma:emma>
    </inkml:annotationXML>
    <inkml:traceGroup>
      <inkml:annotationXML>
        <emma:emma xmlns:emma="http://www.w3.org/2003/04/emma" version="1.0">
          <emma:interpretation id="{15E8F8C7-D7F5-4745-9FC2-3578E73CAB89}" emma:medium="tactile" emma:mode="ink">
            <msink:context xmlns:msink="http://schemas.microsoft.com/ink/2010/main" type="paragraph" rotatedBoundingBox="11995,9313 24641,8779 24711,10453 12066,109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C343A9-9CAC-4072-AA82-1A4074D09C13}" emma:medium="tactile" emma:mode="ink">
              <msink:context xmlns:msink="http://schemas.microsoft.com/ink/2010/main" type="line" rotatedBoundingBox="11995,9313 24641,8779 24711,10453 12066,10986"/>
            </emma:interpretation>
          </emma:emma>
        </inkml:annotationXML>
        <inkml:traceGroup>
          <inkml:annotationXML>
            <emma:emma xmlns:emma="http://www.w3.org/2003/04/emma" version="1.0">
              <emma:interpretation id="{2556A94A-75A0-4373-A8E4-6CF402BFF53E}" emma:medium="tactile" emma:mode="ink">
                <msink:context xmlns:msink="http://schemas.microsoft.com/ink/2010/main" type="inkWord" rotatedBoundingBox="12007,9604 15795,9444 15829,10257 12041,10417"/>
              </emma:interpretation>
              <emma:one-of disjunction-type="recognition" id="oneOf0">
                <emma:interpretation id="interp0" emma:lang="en-IN" emma:confidence="0">
                  <emma:literal>Business</emma:literal>
                </emma:interpretation>
                <emma:interpretation id="interp1" emma:lang="en-IN" emma:confidence="0">
                  <emma:literal>Busines</emma:literal>
                </emma:interpretation>
                <emma:interpretation id="interp2" emma:lang="en-IN" emma:confidence="0">
                  <emma:literal>Bunny</emma:literal>
                </emma:interpretation>
                <emma:interpretation id="interp3" emma:lang="en-IN" emma:confidence="0">
                  <emma:literal>Busing</emma:literal>
                </emma:interpretation>
                <emma:interpretation id="interp4" emma:lang="en-IN" emma:confidence="0">
                  <emma:literal>Bunrngg</emma:literal>
                </emma:interpretation>
              </emma:one-of>
            </emma:emma>
          </inkml:annotationXML>
          <inkml:trace contextRef="#ctx0" brushRef="#br0">6711 5440 61 0,'14'-9'85'0,"-14"9"-4"0,13-21-2 15,-13 21-5-15,0-11-65 16,0 11-4-16,-1 7-1 16,-2 15-1-16,-1 11-1 15,-1 8 0-15,-5 14-1 0,-1 8 1 16,-3 10 0-16,0 2-1 16,-3 2 0-16,1-7-1 15,4-10 1-15,0-9-1 16,2-14 1-16,4-9-1 0,-1-15 0 15,7-13 0-15,0-9 1 16,0-19-1-16,8-4 0 16,1-15 1-16,3-7-1 0,3-6 1 15,3-6-1-15,0-4 1 16,5 2-1-16,0 3 0 16,2 1 0-16,0 10 0 15,3 4 0-15,0 5-1 16,3 10 1-16,5 6 0 0,-4 3 0 15,3 11 1-15,-4 5-1 16,2 5 1-16,-1 5-1 16,-5 10 0-16,-3 7 0 15,-6 7 0-15,-6 5 1 0,-9 4 0 16,-3 7-1-16,-8 0 1 16,-10 1 0-16,-6-6 0 15,1-1 1-15,-1-9-1 0,0-3 0 16,6-9 0-16,5-5 0 15,13-8-1-15,0 0 0 16,0 0 0-16,9 1 0 16,10-1-1-16,-1 6 0 0,0 5 1 15,1 6-1-15,0 6 1 16,-3 2 0-16,-1 2 0 16,-7 2 0-16,-3 0 0 15,-5 3 1-15,0-2-1 0,-12 0 1 16,-9-2 1-16,-7-3 0 15,-9-4 1-15,-3-2 1 16,-3-4-1-16,-1-8 1 16,-2-5 0-16,-1-2-2 0,6 0 0 15,2-2-3-15,10 2-5 16,0-4-4-16,7 4-13 16,-1 24-30-16,23-24-28 15,-15 18-5-15,15-18-5 16,11 20-1-16</inkml:trace>
          <inkml:trace contextRef="#ctx0" brushRef="#br0" timeOffset="1503.3026">7449 5613 18 0,'0'0'80'0,"0"-14"2"15,0 14-5-15,0 0-5 16,0 0-46-16,0 0-11 16,0 0-4-16,-6 19-3 0,4 2-4 15,-4 7-1-15,-3 7 0 16,-1 1 0-16,0 3-2 16,-2-2 0-16,4-1-1 0,0-7 1 15,6-6-1-15,2-6 1 16,0-17-1-16,20 12 0 15,-1-13 1-15,5-10 0 16,8-8-1-16,-1-5 1 16,3-1 0-16,-3-4 0 15,2-1 1-15,-5-3-1 0,-4 4 1 16,-3 3 0-16,-8 0 1 16,-1 9-1-16,-4 2 1 0,-8 15 0 15,0 0 0-15,0 0 0 16,0 9 0-16,-5 14-1 15,-5 6 0-15,0 3-1 16,0 2 0-16,0-2 0 0,3 0-1 16,4-5 1-16,3-8 0 15,0-19 0-15,26 12 0 16,-4-12-1-16,5-10 1 0,7-6 0 16,2-8 0-16,1-4-1 15,0-5 1-15,2-1-1 16,-5 0 0-16,1 0 1 15,-7 4-1-15,-3 2 1 16,-4 4 0-16,-8 8-1 0,1 5 0 16,-14 11 0-16,15-6 0 15,-15 6-1-15,8 11 1 16,-2 5 0-16,5 4 0 0,1 2-1 16,3 6 1-16,0 3 0 15,2 1 0-15,-1 0 0 16,-4 2-1-16,-4-1 1 15,-6 0 0-15,-4-1 0 0,-12-4 0 16,-8 0 1-16,-6-6-1 16,1-6 1-16,-1-3 0 15,4-9 0-15,2-4 0 0,6-13 0 16,10-9-1-16,6-9 0 16,8-6 0-16,10-5-1 15,5-1 0-15,5-1 1 16,4 4 0-16,5 2 0 0,2 7 0 15,-2 6 0-15,2 7 1 16,-4 9 0-16,-3 6-1 16,-1 3 1-16,-3 12 0 15,-5 3-1-15,-3 7 1 0,-9 2-1 16,-2 3-1-16,-6 5-5 16,-3-8-14-16,-4-2-58 15,-8-1-4-15,-2-6-5 16,0-9-7-16,-1-6 1 0</inkml:trace>
          <inkml:trace contextRef="#ctx0" brushRef="#br0" timeOffset="1624.3586">8307 5573 57 0,'-8'-23'79'0,"5"5"-12"16,3 18-35-16,-3-36-35 15,17 27-63-15,-2 3-12 16,11 3-1-16</inkml:trace>
          <inkml:trace contextRef="#ctx0" brushRef="#br0" timeOffset="2052.89">8650 5519 68 0,'15'7'89'16,"-2"2"-5"-16,2-1-5 0,-3 3-2 15,0 2-59-15,-4-1-13 16,4 8 1-16,-5-3-4 15,-2 6-1-15,-5 2 1 16,0 2 0-16,-8-2 1 0,-3 0 0 16,-1-4 0-16,3-4 1 15,0-3 0-15,9-14-1 16,-12 10-1-16,12-10 0 16,0-8 0-16,4-5-1 0,5-7 0 15,7-1-1-15,0-5 1 16,6 0 0-16,-1-2-1 15,3 0 1-15,-1 4-1 16,-2 2 0-16,1 2 0 16,-2 3 1-16,3 2-1 0,-4 9 0 15,1 2-1-15,-3 4 1 16,3 1 0-16,-1 8-1 16,-3 10 1-16,-7 5-1 0,-2 4 1 15,-1 3 0-15,-5 4-1 16,-1-1 0-16,0-2-1 15,0-5-4-15,-1-4-6 16,5-6-32-16,-4-17-37 0,26 11-3 16,-7-11-7-16,4-8-1 15</inkml:trace>
          <inkml:trace contextRef="#ctx0" brushRef="#br0" timeOffset="2922.0228">9367 5713 19 0,'16'-5'86'0,"1"1"-1"15,-7-2-5-15,4 0-4 16,-4-17-27-16,-2 7-40 0,7 2-4 16,3-4-2-16,3-3-2 15,-2-1 1-15,-3 2-1 16,-3-3-1-16,-6 5 1 0,-4 1 0 16,-3 3 1-16,-12 6 0 15,-8 6 1-15,-6 2 0 16,-6 7-1-16,-3 8 2 15,-2 6 0-15,-1 5-2 16,-4 7 1-16,2 3-1 0,5-1 0 16,7 0-1-16,7-7 1 15,7 1-1-15,9-6 1 0,4-6-1 16,21-9 1-16,7-7-1 16,10-1 0-16,3-3 0 15,9-7 0-15,2-5 0 16,1-4 0-16,3-3 0 0,0-3-1 15,0-3 1-15,-2-4 0 16,0 1 0-16,-6 1-1 16,-2 2 0-16,-2 2-1 15,-7 5 0-15,-5 10 1 0,-5 3 0 16,-9 8-1-16,-5 1 1 16,-8 13-1-16,-3 3 2 15,-1 4-1-15,0 3 1 16,-5 5-1-16,-2 2-1 0,-1 6 0 15,-1-5-1-15,-4 3 0 16,-5-1 0-16,-5-3 1 16,-5-2 0-16,-3-6 0 0,2-5 1 15,1-7 2-15,1-6-1 16,11-5 1-16,5-9 0 16,11-7-1-16,9-8-1 15,14 2-1-15,3-6 0 0,13-2 0 16,2 1 0-16,7-1-1 15,5 2 2-15,-1-3-1 16,3 5 2-16,-1-1-1 0,-3 1 0 16,-3 0-1-16,-8 3 1 15,-4 2-1-15,-8 5 1 16,-7 3 0-16,-7 4 0 16,-14 9 0-16,0 0 0 15,0 0 2-15,-21 5-1 0,5 8 0 16,-3 2-1-16,2 5 0 15,2 1 1-15,5 1-1 16,9 3 1-16,1 2-1 0,12 0 0 16,4 2 0-16,0-4 0 15,2 0 0-15,-5 1 1 16,-3-2 0-16,-9-5 0 16,-4 2 0-16,-14-5 0 0,-9-3 0 15,-3-3 0-15,-5-3 0 16,1-6-1-16,-1 2-4 15,2-3-8-15,8-15-41 16,8 8-30-16,4-2-1 0,8-6-8 16,4-2-3-16</inkml:trace>
        </inkml:traceGroup>
        <inkml:traceGroup>
          <inkml:annotationXML>
            <emma:emma xmlns:emma="http://www.w3.org/2003/04/emma" version="1.0">
              <emma:interpretation id="{35BD00F5-5A89-45A8-A2C7-1B8CA536295B}" emma:medium="tactile" emma:mode="ink">
                <msink:context xmlns:msink="http://schemas.microsoft.com/ink/2010/main" type="inkWord" rotatedBoundingBox="16254,9133 19191,9009 19236,10069 16299,10193"/>
              </emma:interpretation>
              <emma:one-of disjunction-type="recognition" id="oneOf1">
                <emma:interpretation id="interp5" emma:lang="en-IN" emma:confidence="0">
                  <emma:literal>Process</emma:literal>
                </emma:interpretation>
                <emma:interpretation id="interp6" emma:lang="en-IN" emma:confidence="0">
                  <emma:literal>process</emma:literal>
                </emma:interpretation>
                <emma:interpretation id="interp7" emma:lang="en-IN" emma:confidence="0">
                  <emma:literal>Prowess</emma:literal>
                </emma:interpretation>
                <emma:interpretation id="interp8" emma:lang="en-IN" emma:confidence="0">
                  <emma:literal>Prioress</emma:literal>
                </emma:interpretation>
                <emma:interpretation id="interp9" emma:lang="en-IN" emma:confidence="0">
                  <emma:literal>Provers</emma:literal>
                </emma:interpretation>
              </emma:one-of>
            </emma:emma>
          </inkml:annotationXML>
          <inkml:trace contextRef="#ctx0" brushRef="#br0" timeOffset="3425.1674">11037 5272 9 0,'39'10'92'15,"-10"7"-1"-15,-5 5-4 0,-10 6-6 16,-10 8-2-16,-8 20-69 16,-15-10-11-16,-4 7 0 15,-2 4 0-15,-6 1 0 16,-4-2 0-16,-1-5 0 0,4-8 1 15,2-9 0-15,5-9 1 16,7-10 0-16,6-14 0 16,12-1 0-16,-5-29 0 15,7-5 1-15,10-11-1 0,5-8 0 16,-1-7 0-16,4-9-1 16,1-4 1-16,3-5-1 15,2-1 0-15,3-3 0 16,6 2 0-16,3-1 0 0,5 4 1 15,5 8-1-15,0 11 1 16,0 8-1-16,-1 13 1 16,-5 16-1-16,-2 11 0 0,-8 10 0 15,-5 13 0-15,-7 11 1 16,-2 9-1-16,-12 8 0 16,-6 5 1-16,-4 6-1 15,-14 4 1-15,-11-1-1 0,-12 3 1 16,-6-4-2-16,-4-7-2 15,4 2-16-15,-1-10-61 16,5-7-2-16,7-8-6 0,2-5-6 16,13-8 0-16</inkml:trace>
          <inkml:trace contextRef="#ctx0" brushRef="#br0" timeOffset="4059.607">11092 5717 22 0,'4'28'90'0,"5"-8"-3"16,5-6-3-16,3-9-7 0,6-40-20 16,-3 21-51-16,15-4-3 15,1-3-2-15,3-7-1 16,-7-1 0-16,-3-4 1 0,-2 2 1 16,-3 1 1-16,-2 4 2 15,-6 1-1-15,0 8 0 16,-5 5-1-16,-11 12 0 15,17-5-1-15,-17 5 0 0,4 17-1 16,-4 4 0-16,-8 6 0 16,-3 0 0-16,1 5 0 15,-4-2 0-15,5-1-1 16,2-7 1-16,7-3-1 16,0-19 1-16,15 13 0 0,5-13-1 15,8-8 1-15,7-8-1 16,1-5 1-16,5-4-1 15,-4-2 0-15,-2-4 0 0,-3 1-1 16,-2-2 1-16,-5 1 0 16,-7 4 0-16,-4 5-1 15,-3 4 1-15,-4 4 0 16,-7 14 0-16,0 0 1 16,0 0 0-16,-8 21 0 0,-6 0 0 15,-3 5 0-15,2 3 0 16,-1 2 0-16,3-4-1 15,5 1 1-15,4-9-1 0,4-2 0 16,6-6 0-16,12-6 1 16,4-4-1-16,5 1 1 15,3-10 0-15,3-6-1 16,1 0 1-16,-3-5 0 16,-5-1 1-16,-3-3-2 0,-4 2 0 15,-8-4 1-15,-6 1-2 16,-6 2 1-16,-14 1-1 15,-6 6-1-15,-6 3-4 0,0 7-5 16,-7-9-18-16,-2 14-53 16,9 0-2-16,7 3-8 15,6 2-3-15</inkml:trace>
          <inkml:trace contextRef="#ctx0" brushRef="#br0" timeOffset="5098.8205">12266 5330 76 0,'38'-7'85'0,"-5"2"-2"0,-9 1-3 15,-7 4-26-15,-17 0-35 16,4 7-4-16,-12 7-4 0,-11 7-4 16,-13 2 1-16,-6 7-3 15,-9 4 0-15,0 4-1 0,3 0-1 16,4-1 1-16,9-5-1 15,9-4 1-15,14-5-1 16,11-7-1-16,20-8-1 16,13-7 1-16,11-1-2 0,11-7 1 15,5-7 0-15,4-3-1 16,1-3 0-16,0-2 0 16,-6-2-1-16,-4-1 0 15,-6 0 0-15,-6-2 1 0,-7-2-1 16,-10-2 0-16,-5 2 1 15,-4 1 0-15,-8 3 0 16,-5 3 0-16,-7 7 0 16,-16 7 1-16,-4 8-1 0,-10 6 0 15,-9 12 0-15,-6 9-1 16,-5 5 2-16,-3 3 0 16,0 5 0-16,6-1-1 15,9-3 1-15,9 2-1 0,9-9 1 16,16-5 0-16,6-7-1 15,19-8 0-15,9-6 0 16,8-3 0-16,8-9 0 0,4-6 1 16,5-4-1-16,6-5 1 15,0-1-1-15,4-3 0 16,4-3-1-16,-1 3 1 16,3-1-1-16,-4 4 1 0,-6 3-1 15,-1 4 1-15,-12 4 0 16,-4 6 0-16,-10 3-1 15,-6 5 1-15,-9 5 0 0,-2 8 0 16,-6 4 0-16,-6 2-1 16,-3 5 1-16,-2-1 1 15,-8 4-1-15,-4 0 1 16,-10 1-1-16,-5-4 1 16,-6-2-1-16,2-4 1 0,-4-3-1 15,4-4 1-15,4-3-1 16,6-5 0-16,6-3 0 0,15 0 1 15,-5-12-1-15,8 0 0 16,11-3 1-16,6-1-1 16,7-3 0-16,4 1 0 15,8 0-1-15,4-1 0 16,4-2 0-16,0 1 1 0,4-2-1 16,0 0 0-16,-3-2 1 15,3 2 0-15,-8 1 0 16,-2 2-1-16,-11 4 1 0,-7 1 0 15,-11 5 0-15,-12 9-1 16,0 0 1-16,-10-13-1 16,-6 12 1-16,0 5-1 15,-3 7 1-15,2 2-1 0,8 6 0 16,0 1 1-16,9 4-1 16,0 3 2-16,9-1-1 15,0 1 1-15,6-1-1 16,-1-2 1-16,0-1 0 0,1-3 0 15,-7-2 1-15,-6 0-2 16,-2-3 1-16,-5-2 0 16,-11-3-1-16,-6-5 0 0,-2 0-5 15,-5-5-8-15,6 0-31 16,0-3-37-16,2-4-5 16,6-2-5-16,15 9-6 15</inkml:trace>
        </inkml:traceGroup>
        <inkml:traceGroup>
          <inkml:annotationXML>
            <emma:emma xmlns:emma="http://www.w3.org/2003/04/emma" version="1.0">
              <emma:interpretation id="{7B76FA71-7625-425D-9836-61D5779DFB0D}" emma:medium="tactile" emma:mode="ink">
                <msink:context xmlns:msink="http://schemas.microsoft.com/ink/2010/main" type="inkWord" rotatedBoundingBox="19673,9114 24646,8904 24711,10453 19738,10663"/>
              </emma:interpretation>
              <emma:one-of disjunction-type="recognition" id="oneOf2">
                <emma:interpretation id="interp10" emma:lang="en-IN" emma:confidence="0">
                  <emma:literal>knowledge</emma:literal>
                </emma:interpretation>
                <emma:interpretation id="interp11" emma:lang="en-IN" emma:confidence="0">
                  <emma:literal>Knowledge</emma:literal>
                </emma:interpretation>
                <emma:interpretation id="interp12" emma:lang="en-IN" emma:confidence="0">
                  <emma:literal>knocked</emma:literal>
                </emma:interpretation>
                <emma:interpretation id="interp13" emma:lang="en-IN" emma:confidence="0">
                  <emma:literal>knowledges</emma:literal>
                </emma:interpretation>
                <emma:interpretation id="interp14" emma:lang="en-IN" emma:confidence="0">
                  <emma:literal>Knowledges</emma:literal>
                </emma:interpretation>
              </emma:one-of>
            </emma:emma>
          </inkml:annotationXML>
          <inkml:trace contextRef="#ctx0" brushRef="#br0" timeOffset="6059.4495">14681 5201 63 0,'32'-11'87'16,"-5"9"-4"-16,-8 2-6 16,-4 13-1-16,-15 10-61 0,-3-3-11 15,-14 6-1-15,-6 0-1 16,-11 1 0-16,-9-1 0 0,-6 0-1 15,-8-4 1-15,-2-4 0 16,0-2 1-16,7-7 0 16,6-1 0-16,10-4 1 15,9-2-1-15,13-4 0 0,14 2 0 16,0 0-1-16,12 3-1 16,5 5 1-16,5 5-1 15,0 3 0-15,4 7 0 16,-1 1 0-16,0 5 0 0,3-3 0 15,3-1-2-15,5 2-7 16,0-10-27-16,6-2-45 16,3-8-4-16,2-7-5 15,-4 0-4-15</inkml:trace>
          <inkml:trace contextRef="#ctx0" brushRef="#br0" timeOffset="5722.716">14658 5029 19 0,'0'0'95'15,"0"0"-2"-15,0 0-7 16,-12 8-4-16,7 10-2 15,1 8-75-15,-6 6-5 0,-3 11 0 16,-3 6 0-16,-7 9-1 16,-2 3 1-16,-3 3-4 15,-3-8-5-15,1 0-20 16,15-9-51-16,-10-12-2 0,5-12-7 16,9-12-4-16</inkml:trace>
          <inkml:trace contextRef="#ctx0" brushRef="#br0" timeOffset="8759.4613">14992 5354 67 0,'0'0'91'0,"20"-11"-5"15,-20 11-6-15,3 8-2 16,9 7-56-16,-13 4-19 0,-11 2-2 16,-4 6 1-16,-1 0-1 15,-4-1 0-15,-2 1 1 16,0-6 0-16,2-2 0 0,5-5-2 15,5-3 1-15,11-11-1 16,0 0 0-16,0 0 0 16,16-13-1-16,8-4 1 0,9-5 0 15,-3-6 0-15,13-3 0 16,2 2 0-16,-4 1-2 16,2 4 2-16,-3 4 2 15,0 6-2-15,-5 9 1 0,0 6 1 16,-7 9 0-16,-6 8-1 15,-6 5 1-15,-3 3 0 16,1 1 1-16,-5 1-2 16,-1-3 1-16,4-4 0 0,-1-3-1 15,6-8 0-15,6-6 0 16,7-4-2-16,7-2-1 16,3-10 0-16,2-4-1 0,0-3 0 15,0-1 1-15,-7-3 0 16,-1-3 0-16,-10 2 2 15,-8 3 1-15,-4 2 1 16,-8 5-1-16,-1 1 1 0,-3 13-1 16,0 0 1-16,-10 0-2 15,-3 15 1-15,2 5-1 16,-5-1 0-16,6 5 1 16,-3-2 0-16,8-1 1 0,5-5-1 15,0-4 1-15,16-3 0 16,6-6-1-16,8-2 0 15,0-1-2-15,8-6-1 0,-8-5 0 16,1-2 0-16,-5-5-1 16,-9 1 1-16,-5 0-1 15,-12-2 2-15,-4-1 0 16,-7 0 1-16,-6 2-1 16,6 0-2-16,-4-2 0 0,10 2 0 15,5 0-1-15,1 2 0 16,14 1 1-16,3 2 0 15,6 6 0-15,3 7 2 0,1 0 1 16,-3 10 1-16,-2 8 0 16,-4 4-1-16,-2 3 1 15,-2 3-1-15,-7 2 0 16,-3-2-1-16,-5-4 1 0,0-1-1 16,0-4 0-16,2-7 1 15,-2-12 0-15,0 0 0 16,16 6 0-16,1-8 0 15,1-13 0-15,2-1 0 0,3-4 0 16,1 0 0-16,-3-3 0 16,2 7 0-16,-4-1 1 15,1 6 0-15,-4 5 1 0,-5 6 0 16,2 0 1-16,-13 0 0 16,13 23-1-16,-4-6 1 15,-3 1 0-15,1-2-1 16,8-2 1-16,1-1-2 0,11-3 0 15,3-6 0-15,3-2 1 16,7-2-1-16,1-4-1 16,-2-4 1-16,0-4-1 0,-8-2 1 15,-6-3-1-15,-8-4 1 16,-9-1-2-16,-8-5 1 16,-8 2-1-16,-13-5 1 15,-5 1-1-15,-3 0 1 0,-7-1-1 16,5 1 0-16,5 0 0 15,3-1 0-15,12-1 0 16,8 1-1-16,6-3 1 16,12 1-1-16,10 1 1 0,6-3-1 15,4 1 1-15,7 4 1 16,-4 1 0-16,5 1 1 16,0 1 1-16,2 3-2 0,-8 3 0 15,1 6 1-15,1 3 0 16,-9 8 0-16,-5 3 1 15,-3 14-1-15,-7 11 0 16,-6 11 0-16,-9 9 1 0,0 7-2 16,-6 6 1-16,-10 4 0 15,-2 1-1-15,2-2 0 16,-3-3 0-16,1-5 0 16,0-7-1-16,6-6-1 0,-3-5 0 15,5-11-1-15,-1-2 0 16,6-7 0-16,5-15 1 15,-3 12-1-15,3-12 1 0,13 0 2 16,6-9-1-16,9-4 1 16,6-4 1-16,1-2 0 15,6-3-1-15,5-5 1 16,-1 1-1-16,-6 0 2 0,-3 1 0 16,-5 1 1-16,-3 4-2 15,-10 5 1-15,-2 3 1 16,-16 12-2-16,0 0 1 15,0 0-1-15,0 0 0 0,-22 14-1 16,0 1 0-16,-5 6 0 16,1-3 0-16,-2 3 1 15,5-1-1-15,5-1 0 0,10-2 0 16,8-2 1-16,0-15-1 16,29 18-1-16,1-14 1 15,10 0 0-15,7-4 0 16,4 1-1-16,4-1 1 0,8-1-1 15,-2-3 0-15,0-3 0 16,2-3 1-16,-4-4 0 16,-3-4-1-16,-6-2 0 15,-10-4 2-15,-3 0-1 16,-11-1 2-16,-5 3-2 0,-14 2 2 16,-7 6-2-16,0 14 2 15,-20-10-1-15,-7 10-1 16,-4 8 0-16,-9 5 1 0,-3 4-1 15,-1 2 0-15,0 1 0 16,1 0-1-16,7-2 1 16,9-2 0-16,12 1-1 0,15-17 1 15,-4 19 0-15,13-17 0 16,14-2 0-16,4 0 1 16,4-9-1-16,9-3 0 15,-2-5 1-15,0-3-1 0,4-6 0 16,-2-6 0-16,-4-4 0 15,7-3 0-15,-9-8 0 16,2 0-1-16,-9-5 1 16,-2 1-1-16,-3 1 1 15,-6 3 0-15,-9 6 0 0,-7 4 1 16,-2 11-1-16,-11 7 1 16,-1 6-1-16,-6 12 0 15,-1 8 0-15,-2 11 0 16,6 14 0-16,5 10 0 0,1 6 0 15,10 8 0-15,1 3 1 16,14-3-1-16,9-1 0 16,5-4 0-16,11-8 0 0,0-10 1 15,12-9 0-15,3-8-1 16,1-6 1-16,4-5-1 16,-2-5 0-16,0-8 0 15,0-7 0-15,-5-2 0 16,-5-3 0-16,-4-5 0 0,-11 1 0 15,-5 3 0-15,-8 2 1 16,-3 1-1-16,-12 7 1 16,-4 11-1-16,-1-11 0 0,1 11 0 15,-23 3 0-15,8 7 0 16,1 7 0-16,-3 5 0 16,3 9 0-16,2 6 0 0,-3 6 0 15,4 7 0-15,-1 7 1 16,4 5 0-16,1 5-1 15,-3 5 1-15,2 1-1 16,1 3 1-16,-5 1-1 0,0-1 0 16,-6-4-1-16,-6-5-1 15,-12-5 1-15,-3-6 0 16,-11-11 0-16,-9-8 0 16,-4-14 1-16,-1-10 0 0,-3-12 1 15,-1-2-1-15,10-16 1 16,6-9-1-16,11-7 1 15,7-4-1-15,11-4 0 0,15-2 1 16,8-2-1-16,4-2-1 16,19 1 1-16,7 0 0 15,13 0 0-15,10 3-1 16,10 0 1-16,10 3-1 0,4 2 1 16,7 2-1-16,2-1 0 15,0 1 1-15,0 1-1 16,-7-1 1-16,-3 0 0 15,-7 5 0-15,-5-4 1 0,-12 3-1 16,-7 4 1-16,-11 0 0 16,-9 5-1-16,-12 0 1 15,-12 6-1-15,-3 4 1 0,-20 4 0 16,-6 8 0-16,-15 1-1 16,-4 16 1-16,-6 7 1 15,-8 5-1-15,6 3 1 16,8 5 0-16,8-2 1 0,13 0-1 15,15-6 1-15,10-4 1 16,19-8-1-16,19-2-1 16,9-5 1-16,11-3-2 15,6-3 0-15,4-3 0 0,0-3-3 16,-8-4-1-16,-3 2-2 16,-16-6-4-16,-2 9-12 15,-15 8-45-15,-6-6-21 16,-17 0-4-16,14-9-5 0,-14 9 0 15</inkml:trace>
        </inkml:traceGroup>
      </inkml:traceGroup>
    </inkml:traceGroup>
    <inkml:traceGroup>
      <inkml:annotationXML>
        <emma:emma xmlns:emma="http://www.w3.org/2003/04/emma" version="1.0">
          <emma:interpretation id="{D974BDAF-0EFF-4BB8-8D23-FCA0E8B8B099}" emma:medium="tactile" emma:mode="ink">
            <msink:context xmlns:msink="http://schemas.microsoft.com/ink/2010/main" type="paragraph" rotatedBoundingBox="11904,11415 19272,10951 19390,12828 12022,132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67BCD35-BBFE-4CEA-997E-18290AB8717B}" emma:medium="tactile" emma:mode="ink">
              <msink:context xmlns:msink="http://schemas.microsoft.com/ink/2010/main" type="line" rotatedBoundingBox="11904,11415 19272,10951 19390,12828 12022,13292"/>
            </emma:interpretation>
          </emma:emma>
        </inkml:annotationXML>
        <inkml:traceGroup>
          <inkml:annotationXML>
            <emma:emma xmlns:emma="http://www.w3.org/2003/04/emma" version="1.0">
              <emma:interpretation id="{C6E13629-F791-43B1-894E-44D2C9F31343}" emma:medium="tactile" emma:mode="ink">
                <msink:context xmlns:msink="http://schemas.microsoft.com/ink/2010/main" type="inkWord" rotatedBoundingBox="11908,11481 15698,11242 15806,12948 12015,13187"/>
              </emma:interpretation>
              <emma:one-of disjunction-type="recognition" id="oneOf3">
                <emma:interpretation id="interp15" emma:lang="en-IN" emma:confidence="0">
                  <emma:literal>Change</emma:literal>
                </emma:interpretation>
                <emma:interpretation id="interp16" emma:lang="en-IN" emma:confidence="0">
                  <emma:literal>change</emma:literal>
                </emma:interpretation>
                <emma:interpretation id="interp17" emma:lang="en-IN" emma:confidence="0">
                  <emma:literal>charge</emma:literal>
                </emma:interpretation>
                <emma:interpretation id="interp18" emma:lang="en-IN" emma:confidence="0">
                  <emma:literal>Charge</emma:literal>
                </emma:interpretation>
                <emma:interpretation id="interp19" emma:lang="en-IN" emma:confidence="0">
                  <emma:literal>Chary</emma:literal>
                </emma:interpretation>
              </emma:one-of>
            </emma:emma>
          </inkml:annotationXML>
          <inkml:trace contextRef="#ctx0" brushRef="#br0" timeOffset="14067.2519">6776 7493 23 0,'33'-9'94'16,"-3"-8"-3"-16,-4-3-6 0,0-8-3 16,1-8-3-16,-3 10-71 15,0-13-8-15,3 1 0 16,4 1 0-16,-3 4 2 16,-5 6 0-16,-11 3 1 0,-7 9 1 15,-5 15-1-15,-16-7 0 16,-15 10 1-16,-4 15-1 15,-13 9-1-15,-10 11-1 0,1 6 0 16,-5 10 0-16,2 10-1 16,-1 1 1-16,8 3 0 15,10 1-1-15,11-5 0 16,10-4 0-16,10-11 0 16,12-9 0-16,13-13 0 0,16-11-1 15,12-13 0-15,7-6-1 16,9-16 0-16,7-8 0 15,6-13-1-15,4-6 0 0,1-9 0 16,-3-4 0-16,4-7 1 16,-7-2 0-16,-2-3 1 15,-5 3 1-15,-10 4 0 0,-8 8 2 16,-10 11 1-16,-5 11-1 16,-13 12 1-16,-16 22-1 15,0 0 1-15,2 19-1 16,-12 18 0-16,-11 12-1 0,-3 14-1 15,-6 10 0-15,-7 8 1 16,-2 2 0-16,-2 0-1 16,1-6 1-16,4-9-1 15,1-8 1-15,10-16-1 0,5-14 0 16,12-14 0-16,8-16 0 16,0 0 0-16,20-22 0 15,4-8 0-15,4-6 0 16,5-4 0-16,5-2 0 0,-4 5 0 15,3 3-1-15,-7 13 1 16,-4 9 0-16,0 8 0 16,-5 8 0-16,-2 14 0 0,-3 8 0 15,-2 4 0-15,0 2 0 16,4-2 0-16,-2-6 0 16,8-5 1-16,12-7-1 15,6-8 0-15,7-7 0 0,9-13-1 16,5-7 0-16,4-7 0 15,-4-4 0-15,0-5 0 16,-8-3 0-16,-9 3 0 16,-6-1 1-16,-8 5 1 0,-9 5 0 15,-8 3-1-15,-9 10 1 16,-6 17-1-16,0 0 1 16,-21 5-1-16,-3 17 0 0,-7 10 0 15,-3 2 0-15,-3 4 0 16,2 2 0-16,4-6 0 15,4 0 0-15,11-13 0 16,12-6 0-16,4-15 0 0,12 4 0 16,10-7 0-16,5-12 0 15,2 1 0-15,3-5 0 16,-2 0 0-16,-2 3 0 0,-1 3 0 16,-5 1-1-16,-4 8 2 15,-2 4-1-15,-3 2 0 16,-13-2 0-16,18 26 0 15,-10-10 0-15,-4 0 0 16,1 1 1-16,5-4 0 0,-10-13-1 16,25 9 1-16,-6-9-1 15,6-9 1-15,1-9-1 16,5-3 1-16,2-7-1 16,1-3 0-16,1 0 0 0,-1 1 0 15,-4 2 0-15,1 5-1 16,-2 4 1-16,-3 10 0 15,-3 6-1-15,-6 7 1 16,-5 12-1-16,-3 7 1 0,-5 7 0 16,-4 3 0-16,0 5 0 15,-8-3 0-15,2-1 0 16,-2-8 0-16,2-2 0 16,1-9 1-16,5-15-1 0,0 0 1 15,13 0-1-15,3-12 0 16,6-13 0-16,2-5 1 15,4-4-1-15,3-1 0 0,-1 5 0 16,-2 1-1-16,-3 7 1 16,-3 8 0-16,-1 10-1 15,-1 4 1-15,-5 11 0 16,-2 7-1-16,2-1 1 0,0 3 1 16,6-2-1-16,7-5 0 15,3-9 0-15,10-4 0 16,7-7-1-16,7-12 0 15,1-8 0-15,6-4-1 0,-7-7 1 16,-3-1 0-16,-9 3 0 16,-8-1 1-16,-8 9 0 15,-11 5 1-15,-7 5 0 0,-9 18 0 16,0 0 0-16,-7 0-1 16,-6 15 1-16,-2 15-1 15,-4 12 1-15,-2 13-1 16,-7 13 0-16,-3 8 0 15,-1 12 1-15,-7 6-1 0,1 8 0 16,0 3 0-16,-9 3 0 16,1-1 0-16,-1-4-1 15,-3-2 1-15,0-10 0 0,-7-12 0 16,1-10 0-16,0-17 0 16,-1-12-1-16,4-19 1 15,3-17 0-15,3-10 0 0,11-19 0 16,8-16-1-16,12-13 0 15,12-11 0-15,5-7 0 16,19-4 0-16,14-2 0 16,11 2 0-16,9 3 0 0,12 6 1 15,10 5-1-15,7 8 1 16,8 3 0-16,8 4 0 16,7 1 0-16,4 3 0 15,8 0 0-15,-2 3-1 0,-6-2 1 16,-3 2 0-16,-8 1-1 15,-13 2 1-15,-11 2 0 16,-17 3 1-16,-14 5 1 16,-15 5 0-16,-10 2-1 0,-15 6 1 15,-4 14 0-15,-21-11 0 16,-9 13-1-16,-7 11 1 16,-14 12-1-16,-3 4 0 15,-4 9 0-15,1-1 1 0,7 3-1 16,7-6 0-16,14 0 0 15,9-9-2-15,17-11-1 16,14-6-5-16,13-8-8 0,16-4-20 16,26-8-48-16,-9-7-3 15,9-4-7-15,5-6-6 16</inkml:trace>
        </inkml:traceGroup>
        <inkml:traceGroup>
          <inkml:annotationXML>
            <emma:emma xmlns:emma="http://www.w3.org/2003/04/emma" version="1.0">
              <emma:interpretation id="{021B6698-AEFD-4A54-97D0-704A74D614F3}" emma:medium="tactile" emma:mode="ink">
                <msink:context xmlns:msink="http://schemas.microsoft.com/ink/2010/main" type="inkWord" rotatedBoundingBox="16268,11140 19272,10951 19390,12828 16387,13017"/>
              </emma:interpretation>
              <emma:one-of disjunction-type="recognition" id="oneOf4">
                <emma:interpretation id="interp20" emma:lang="en-IN" emma:confidence="0">
                  <emma:literal>might</emma:literal>
                </emma:interpretation>
                <emma:interpretation id="interp21" emma:lang="en-IN" emma:confidence="0">
                  <emma:literal>met.</emma:literal>
                </emma:interpretation>
                <emma:interpretation id="interp22" emma:lang="en-IN" emma:confidence="0">
                  <emma:literal>met</emma:literal>
                </emma:interpretation>
                <emma:interpretation id="interp23" emma:lang="en-IN" emma:confidence="0">
                  <emma:literal>might.</emma:literal>
                </emma:interpretation>
                <emma:interpretation id="interp24" emma:lang="en-IN" emma:confidence="0">
                  <emma:literal>meet.</emma:literal>
                </emma:interpretation>
              </emma:one-of>
            </emma:emma>
          </inkml:annotationXML>
          <inkml:trace contextRef="#ctx0" brushRef="#br0" timeOffset="15343.3928">11064 7245 4 0,'50'2'94'0,"-9"3"-1"0,-12 18-4 16,-11 11-6-16,-17 6-1 15,-4 7-66-15,-15 7-9 16,-9 1-3-16,-4 0-1 0,-11-2-1 16,1-11 0-16,-1-5-1 15,6-15 1-15,2-11-1 16,9-11 1-16,8-11-2 0,7-17 1 15,10-11 0-15,4-11 0 16,10-6-1-16,6-8 0 16,8-2-1-16,5 2 1 15,6-2 1-15,4 8 0 0,1 7-1 16,2 7 1-16,0 13-1 16,-3 8 0-16,-5 14 1 15,-4 9-2-15,-5 6 0 16,-6 16 0-16,-8 6 0 0,-7 4 0 15,-5 2 0-15,-3-2 0 16,0-3 1-16,2-8 0 16,1-6 1-16,12-11-1 15,4-5 0-15,10-13 0 0,5-7-1 16,8-8 2-16,1-5-1 16,6-3 0-16,-1 0 0 15,-1 1 0-15,0 3 0 16,-2 6 1-16,-4 7 0 0,-3 7-1 15,-3 11 0-15,-4 7 0 16,-8 15-1-16,-7 12 1 16,-4 7 0-16,-11 9-1 0,-1 3 1 15,0 2 0-15,-2-3 0 16,2-5-1-16,1-6 2 16,13-9-1-16,8-9 0 15,12-10 1-15,9-7-1 0,8-4 0 16,6-12 1-16,6-7-1 15,3-5 0-15,-3-4 0 16,0-2 0-16,-1-5 0 16,-10-4 1-16,-5 2-1 0,-12 1 1 15,-7 1 0-15,-9 7-1 16,-10 6 0-16,-9 4 0 16,-15 12 1-16,-7 6-2 15,-8 10 0-15,-6 5 0 0,-4 6 0 16,-6 3 0-16,3 1 1 15,7-4-1-15,7-2 1 16,6 0 0-16,13-1 0 0,8-1 0 16,2 2 1-16,8 2-1 15,5 11 0-15,-2 7 0 16,4 8 0-16,-6 8 1 0,-1 8-1 16,1 9 0-16,-7 8 1 15,-2 6-1-15,0 7 0 16,-15 0 0-16,-4 3 0 15,-6 0 0-15,-13 1-1 16,-9-8 1-16,-13-7-1 0,-8-8 0 16,-12-14 1-16,-5-11 0 15,-7-16 0-15,-1-14 0 16,1-13 1-16,7-11-1 0,10-16 1 16,13-14 0-16,14-12-1 15,18-10 0-15,14-5 0 16,16-6 0-16,23-4-1 15,14-3 1-15,18-2 0 0,16 1-1 16,17-2 0-16,13-1 0 16,13-1 0-16,11-3-1 15,5 0 1-15,4 1 0 16,0 1 0-16,-1 2 0 0,-10 1 1 16,-7 4 1-16,-10 4-1 15,-12 4 1-15,-11 3 0 16,-14 1 0-16,-14 6 0 15,-12 3 0-15,-13 3 0 0,-6 7-1 16,-13 7 1-16,-6 4 0 16,-5 6 0-16,-9 9-1 15,-3 6 1-15,-9 6-1 16,3 6 1-16,-4 14 0 0,-5 11-1 16,3 12 1-16,-1 11 1 15,1 14-2-15,-2 8 1 16,3 8 0-16,-1 3 1 0,4 3-2 15,0-2 1-15,7-7 0 16,-1-5-1-16,9-14-1 16,5-8-1-16,0-17-5 15,9-7-22-15,9-13-54 16,-1-14-4-16,3-16-5 0,-5-8-6 16,0-8-1-16</inkml:trace>
          <inkml:trace contextRef="#ctx0" brushRef="#br0" timeOffset="15488.6476">12965 7213 31 0,'-32'-2'100'0,"8"2"-5"15,11-1-6-15,13 1-5 0,26-15-9 16,2-6-94-16,12 8-62 16,42-3-3-16,3 0-7 15,6 1-4-15,0 1-4 16</inkml:trace>
          <inkml:trace contextRef="#ctx0" brushRef="#br0" timeOffset="15622.2947">13718 7115 40 0,'29'12'101'16,"-9"-1"-1"-16,0-4-9 0,-4-3-2 15,-1-1-3-15,1-3-82 16,-16 0-4-16,25 0-15 16,-25 0-69-16,0 0-5 15,0 0-5-15,-17 0-7 0,-7 3-3 16</inkml:trace>
        </inkml:traceGroup>
      </inkml:traceGroup>
    </inkml:traceGroup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0:33.64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FD01594-4BF9-4F0F-9D55-B4E41038B388}" emma:medium="tactile" emma:mode="ink">
          <msink:context xmlns:msink="http://schemas.microsoft.com/ink/2010/main" type="inkDrawing" rotatedBoundingBox="1673,15735 24595,14529 24611,14822 1689,16028" semanticType="underline" shapeName="Other">
            <msink:sourceLink direction="with" ref="{A4A21568-F22B-4EE9-8B19-B48EDACD6E6B}"/>
          </msink:context>
        </emma:interpretation>
      </emma:emma>
    </inkml:annotationXML>
    <inkml:trace contextRef="#ctx0" brushRef="#br0">0 1397 57 0,'73'1'82'16,"6"-3"-4"-16,11-9-3 0,9-4-2 16,8-2-62-16,11-5-6 15,16-1 4-15,4 3-1 16,15-3 1-16,8 2 1 15,4 1 0-15,8 0 1 0,11 2-3 16,6 0 1-16,11-1-3 16,14 0-1-16,7 1 0 15,10-3 0-15,11 1-1 16,9 1-1-16,11-1-1 0,8 1 0 16,12-2-1-16,8 3 0 15,17-5 0-15,10 1 0 16,16-5 0-16,5 0 0 15,22-2 0-15,9 0 0 0,10-1 1 16,16-1-1-16,5 2 0 16,12 0 0-16,8 3 0 15,12 0 0-15,58 2 0 16,-39 0-1-16,3 4 1 0,12 0-1 16,2 1 0-16,3-3 0 15,7 1 0-15,1-1 0 16,-36 0 1-16,51-1 0 0,49 0-1 15,-33 0 1-15,8 3 0 16,1 5 0-16,-7-1 1 16,0 5-2-16,-13 4 0 15,-4 1 0-15,-55-1 0 0,26 3 0 16,-13 0 0-16,-14-2 0 16,-12-1 0-16,-17-3 0 15,-14 1 0-15,-23-4 0 0,-24-1 0 16,-33-1 0-16,-28-5-4 15,-34 1-8-15,-36-1-9 16,-41-6-37-16,-49-2-29 16,-38-3-2-16,-50-6-5 0,-41-1-5 15</inkml:trace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0:34.83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08C095A-A06A-4247-9C52-C8DE6B5CEFCB}" emma:medium="tactile" emma:mode="ink">
          <msink:context xmlns:msink="http://schemas.microsoft.com/ink/2010/main" type="writingRegion" rotatedBoundingBox="5726,13807 9767,13571 9840,14826 5799,15062"/>
        </emma:interpretation>
      </emma:emma>
    </inkml:annotationXML>
    <inkml:traceGroup>
      <inkml:annotationXML>
        <emma:emma xmlns:emma="http://www.w3.org/2003/04/emma" version="1.0">
          <emma:interpretation id="{CEF63D43-6A61-403F-A473-FE92ADB27A3C}" emma:medium="tactile" emma:mode="ink">
            <msink:context xmlns:msink="http://schemas.microsoft.com/ink/2010/main" type="paragraph" rotatedBoundingBox="5726,13807 9767,13571 9840,14826 5799,150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C8741A7-9F21-4B0F-AF67-5E736E124333}" emma:medium="tactile" emma:mode="ink">
              <msink:context xmlns:msink="http://schemas.microsoft.com/ink/2010/main" type="line" rotatedBoundingBox="5726,13807 9767,13571 9840,14826 5799,15062"/>
            </emma:interpretation>
          </emma:emma>
        </inkml:annotationXML>
        <inkml:traceGroup>
          <inkml:annotationXML>
            <emma:emma xmlns:emma="http://www.w3.org/2003/04/emma" version="1.0">
              <emma:interpretation id="{4959CAFB-017E-4C89-935D-B5C0CA26D2C7}" emma:medium="tactile" emma:mode="ink">
                <msink:context xmlns:msink="http://schemas.microsoft.com/ink/2010/main" type="inkWord" rotatedBoundingBox="5726,13807 9767,13571 9840,14826 5799,15062"/>
              </emma:interpretation>
              <emma:one-of disjunction-type="recognition" id="oneOf0">
                <emma:interpretation id="interp0" emma:lang="en-IN" emma:confidence="0">
                  <emma:literal>"Tolano</emma:literal>
                </emma:interpretation>
                <emma:interpretation id="interp1" emma:lang="en-IN" emma:confidence="0">
                  <emma:literal>"Tolono</emma:literal>
                </emma:interpretation>
                <emma:interpretation id="interp2" emma:lang="en-IN" emma:confidence="0">
                  <emma:literal>"Todo</emma:literal>
                </emma:interpretation>
                <emma:interpretation id="interp3" emma:lang="en-IN" emma:confidence="0">
                  <emma:literal>"todo</emma:literal>
                </emma:interpretation>
                <emma:interpretation id="interp4" emma:lang="en-IN" emma:confidence="0">
                  <emma:literal>CTO) do</emma:literal>
                </emma:interpretation>
              </emma:one-of>
            </emma:emma>
          </inkml:annotationXML>
          <inkml:trace contextRef="#ctx0" brushRef="#br0">390 81 47 0,'0'0'50'0,"-10"0"-9"16,10 0-26-16,-12-11-10 16,12 11 4-16,-4-12 8 0,4 12 7 15,-1-14 5-15,1 14 4 16,-3-18 1-16,3 18-1 15,-8-14-4-15,8 14-3 16,-16-12-9-16,1 12-6 0,-2 0-4 16,-1 7-4-16,-6 9 0 15,-1 5 0-15,-6 10 0 16,4 10 0-16,-2 8 0 16,-1 10 0-16,1 5 0 0,0 3-1 15,7 2-1-15,2-4 0 16,8-5 2-16,7-8 0 15,10-11 1-15,16-14 1 0,12-11-1 16,17-15 2-16,17-5 0 16,11-12-1-16,8-7-1 15,5-3-3-15,-5-1-1 16,-6-1-2-16,-9 2-4 0,-2 8-6 16,-22-2-12-16,-10-4-48 15,-7 14-13-15,-9 0-4 16,-9-1-5-16,-4 0-4 15</inkml:trace>
          <inkml:trace contextRef="#ctx0" brushRef="#br0" timeOffset="437.6412">1307-14 75 0,'-34'15'92'16,"7"0"-5"-16,3 6-4 16,2 3-3-16,5 7-58 0,-1 13-14 15,-4 10-1-15,-2 9-3 16,-1 6-2-16,-2 7-1 0,-3 3 0 15,3-4-2-15,2-7-4 16,6-3-17-16,8-7-56 16,6-20-4-16,5-17-5 15,12-16-6-15,11-10-1 0</inkml:trace>
          <inkml:trace contextRef="#ctx0" brushRef="#br0" timeOffset="240.6264">926 94 25 0,'-17'12'95'15,"-4"1"-3"-15,11-6-6 0,10-7-5 16,0 0-1-16,0-7-76 16,29-6-4-16,18-4 0 15,9-7-1-15,13-1 0 16,6 0-6-16,-4-2-6 0,5 6-13 16,-11 21-47-16,-9-13-10 15,-14 3-5-15,-14 5-7 16</inkml:trace>
          <inkml:trace contextRef="#ctx0" brushRef="#br0" timeOffset="803.3296">1622 95 30 0,'7'15'96'0,"-7"9"-3"0,0 4-7 16,-10 8-3-16,-7-1-3 16,-14 8-76-16,4 7-4 15,0 4 1-15,-2-3 0 16,2-4-2-16,4-4 1 0,7-9 0 15,4-12 0-15,12-9 1 16,15-13-1-16,10-4 1 16,9-15-1-16,10-6 2 15,3-13-1-15,8-3 0 0,1-8-1 16,-5-1 0-16,-5-4-1 16,-10 2 1-16,-9 5 0 15,-14 2-1-15,-7 9 1 16,-13 8 0-16,-17 14 0 0,-11 6-1 15,-4 8-1-15,-8 1-8 16,5-6-56-16,8 13-17 16,0 0-3-16,19-5-6 0,15-3-5 15</inkml:trace>
          <inkml:trace contextRef="#ctx0" brushRef="#br0" timeOffset="1137.583">2405-373 29 0,'44'-13'95'0,"-2"2"-3"16,-9 0-5-16,-3 4-5 0,-5-1-3 15,-25 8-77-15,27 0-3 16,-15 19 1-16,-9 16 0 16,-3 15 1-16,-15 17 1 0,-18 16 0 15,-4 15 2-15,-11 12 0 16,-11 7-1-16,-3 3 0 15,-1-3-1-15,-4-7-3 16,10-8-5-16,-2-16-11 0,14-22-42 16,9-9-25-16,4-16-3 15,15-17-7-15,17-22-3 16</inkml:trace>
          <inkml:trace contextRef="#ctx0" brushRef="#br0" timeOffset="1405.4342">3047 10 50 0,'-8'-4'87'0,"-13"4"0"16,-6 6-4-16,-13 7-2 15,-11 8-57-15,2 3-8 16,0 16-2-16,-3 1-1 0,-1 11-4 16,2 1-3-16,4 1-2 15,11-2-1-15,5-3-1 16,15-9 0-16,11-7-1 0,10-11 1 16,18-10-1-16,11-9-2 15,16-3-2-15,8-15-5 16,8-5-10-16,-8-8-23 15,10-2-42-15,-2-5-3 0,-5-3-7 16,0-1-4-16</inkml:trace>
          <inkml:trace contextRef="#ctx0" brushRef="#br0" timeOffset="1620.7777">3471-123 23 0,'0'0'96'0,"-14"12"-3"15,-2 9-6-15,-4 4-5 16,0 2-1-16,8 11-77 16,-15 5-3-16,3 8 0 15,-1 4-1-15,-3 4 1 16,1 2-2-16,-1 0-6 0,-1-14-19 16,-9 2-54-16,24-12-2 15,1-15-7-15,9-10-4 16,4-12 2-16</inkml:trace>
          <inkml:trace contextRef="#ctx0" brushRef="#br0" timeOffset="1986.9751">3681-28 25 0,'15'12'95'16,"-8"5"-3"-16,-4 2-5 0,-3 0-6 15,-4 7 0 1,-9 9-78-16,-8 5-1 0,-2 6-1 16,-5 4 1-16,1 2 0 15,0 0 1-15,5-3-1 0,2-7 1 16,6-12 0-16,14-6 0 16,5-14-1-16,20-10 0 15,12-7 0-15,10-14-1 16,4-7 0-16,8-9-1 0,5-8 0 15,-5-4-1-15,-2-4 1 16,-10 1-1-16,-14 2 1 16,-9 3-1-16,-12 9 1 15,-14 5-1-15,-18 14-1 0,-18 7-2 16,-4 11-14-16,-14 13-63 16,-6 6-4-16,3 6-6 15,-6 5-4-15,8 8-2 16</inkml:trace>
        </inkml:traceGroup>
      </inkml:traceGroup>
    </inkml:traceGroup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0:59.74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BC02308-484B-47D0-B08E-0560C1A3A049}" emma:medium="tactile" emma:mode="ink">
          <msink:context xmlns:msink="http://schemas.microsoft.com/ink/2010/main" type="writingRegion" rotatedBoundingBox="2641,18215 5709,17205 6044,18223 2976,19233">
            <msink:destinationLink direction="with" ref="{2CD3CA7F-8729-4E1D-B849-AAFBEBA2A476}"/>
          </msink:context>
        </emma:interpretation>
      </emma:emma>
    </inkml:annotationXML>
    <inkml:traceGroup>
      <inkml:annotationXML>
        <emma:emma xmlns:emma="http://www.w3.org/2003/04/emma" version="1.0">
          <emma:interpretation id="{31EFDB18-3CBB-46F2-A174-66A2201ED001}" emma:medium="tactile" emma:mode="ink">
            <msink:context xmlns:msink="http://schemas.microsoft.com/ink/2010/main" type="paragraph" rotatedBoundingBox="2641,18215 5709,17205 6044,18223 2976,192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F75DDE9-88C7-47C3-A4CB-7406C4F49A79}" emma:medium="tactile" emma:mode="ink">
              <msink:context xmlns:msink="http://schemas.microsoft.com/ink/2010/main" type="line" rotatedBoundingBox="2641,18215 5709,17205 6044,18223 2976,19233"/>
            </emma:interpretation>
          </emma:emma>
        </inkml:annotationXML>
        <inkml:traceGroup>
          <inkml:annotationXML>
            <emma:emma xmlns:emma="http://www.w3.org/2003/04/emma" version="1.0">
              <emma:interpretation id="{6FA18824-F153-47F5-9527-F017109477F7}" emma:medium="tactile" emma:mode="ink">
                <msink:context xmlns:msink="http://schemas.microsoft.com/ink/2010/main" type="inkWord" rotatedBoundingBox="2641,18215 5709,17205 6044,18223 2976,19233"/>
              </emma:interpretation>
              <emma:one-of disjunction-type="recognition" id="oneOf0">
                <emma:interpretation id="interp0" emma:lang="en-IN" emma:confidence="0">
                  <emma:literal>Employee</emma:literal>
                </emma:interpretation>
                <emma:interpretation id="interp1" emma:lang="en-IN" emma:confidence="0">
                  <emma:literal>Employe</emma:literal>
                </emma:interpretation>
                <emma:interpretation id="interp2" emma:lang="en-IN" emma:confidence="0">
                  <emma:literal>Emfsloyee</emma:literal>
                </emma:interpretation>
                <emma:interpretation id="interp3" emma:lang="en-IN" emma:confidence="0">
                  <emma:literal>Emfsloye</emma:literal>
                </emma:interpretation>
                <emma:interpretation id="interp4" emma:lang="en-IN" emma:confidence="0">
                  <emma:literal>Emfslorge</emma:literal>
                </emma:interpretation>
              </emma:one-of>
            </emma:emma>
          </inkml:annotationXML>
          <inkml:trace contextRef="#ctx0" brushRef="#br0">-2638 4164 37 0,'0'0'33'0,"24"-19"-6"0,-24 19 7 16,12-17 3-16,-12 17 3 16,0-16 3-16,0 16-2 15,-5-13-5-15,5 13-12 16,-15-12-9-16,3 10-4 0,-5 0-4 16,-3 2-4-16,-6 10-1 15,-3 6-2-15,-4 3 1 16,1 11 0-16,-5 5 0 0,3 4 2 15,1 4-1-15,2 0 1 16,4 1 0-16,3-5 0 16,6-3-1-16,8-6 1 15,3-7 0-15,7-8 0 0,0-15 1 16,24 8-1-16,2-8-1 16,3-12 0-16,1-2-1 15,2-1 0-15,-1 0 0 0,-3 0-1 16,-7 4 0-16,-6 2 0 15,-15 9 1-15,15-2 1 16,-15 2 1-16,-6 14-1 16,-8 4 2-16,-8 2 1 0,3 4 0 15,-1 5 0-15,-3 0 0 16,2 1 0-16,8-3-1 16,6 0 0-16,7-14-3 15,0-3-1-15,0-10-3 16,17 21-6-16,-2-14-12 0,25-1-59 15,10-6-3-15,2-8-5 16,5-9-6-16,-7-9 0 16</inkml:trace>
          <inkml:trace contextRef="#ctx0" brushRef="#br0" timeOffset="525.8506">-2332 4252 37 0,'0'0'89'0,"0"0"-2"15,1 9-7-15,-1 2-3 16,0 39-23-16,0-33-52 16,-4 2-4-16,1 7 2 15,1 2-1-15,-2 2 1 0,-4-2 0 16,1-4 2-16,2-4 0 16,-2-4 0-16,7-16-1 15,-8 13 1-15,8-13-1 16,0-14 0-16,4-4-1 0,7-8 0 15,-1-4 0-15,6-7 0 16,5 1 0-16,0 1 1 16,2 5 0-16,2 2-1 15,-1 7 2-15,-1 8-1 0,0 13 0 16,-3 0 0-16,-1 13 0 16,-2 3 0-16,-1 8-1 15,-6-2 1-15,2 3 0 16,-5-5 0-16,-2-5-1 0,-5-15 1 15,13 13 0-15,-13-13-1 16,12-22 1-16,-1-1 0 16,-2-5-1-16,9-4 1 0,-5-1 1 15,2 3 0-15,2 2 0 16,-4 6 1-16,4 8 0 16,2 8 1-16,-3 6 0 15,0 1-1-15,1 15 0 0,2 3 0 16,-5 7-1-16,3 4-1 15,-4-3-3-15,-1 4-5 16,1-10-15-16,-5-6-59 16,6-8-3-16,0-7-6 0,0-19-6 15,-4-11 0-15</inkml:trace>
          <inkml:trace contextRef="#ctx0" brushRef="#br0" timeOffset="745.0029">-1595 3748 89 0,'0'0'93'0,"0"0"-5"16,0 0-7-16,0 0 0 15,0 25-65-15,0 3-13 16,3 10-1-16,5 14 2 16,-3 9-1-16,3 16 1 15,-4 7 1-15,2 1-2 0,-2 4-4 16,-4-13-7-16,5 0-32 15,0-10-41-15,-3-14-3 16,-1-17-6-16,-2-15-5 16</inkml:trace>
          <inkml:trace contextRef="#ctx0" brushRef="#br0" timeOffset="1082.0246">-1640 4161 7 0,'-2'-40'85'0,"2"4"-2"15,10 4-3-15,2 4-5 16,8 28-13-16,8-11-57 0,2-2-5 16,3 7 2-16,2 4 0 15,0 4 1-15,-7 13 1 16,-5 4 1-16,-3 9-1 0,-12 2 0 16,-5 0-4-16,-3 3-10 15,-7-4-25-15,-13-7-41 16,6-6-5-16,-3-11-6 15,-1-5-3-15</inkml:trace>
          <inkml:trace contextRef="#ctx0" brushRef="#br0" timeOffset="1224.6443">-1351 3563 20 0,'22'-16'85'0,"-4"8"-1"15,-1 6-2-15,-5 2-4 16,8 9-48-16,-8 11-11 0,-3 5-5 16,2 15-3-16,-6 3-2 15,-1 5-3-15,-1 7-2 16,-3 2-1-16,0-3-4 16,-1 1-3-16,-3-10-5 0,4-6-9 15,-6-7-25-15,1-11-35 16,5-21-8-16,5 12-3 15,-5-12-2-15</inkml:trace>
          <inkml:trace contextRef="#ctx0" brushRef="#br0" timeOffset="2420.277">-1072 3833 1 0,'19'-25'79'0,"-2"12"3"16,-3 5-3-16,-14 8-7 15,27 0-42-15,-26 12-13 16,-1 15-3-16,-11 2-4 15,-1 5-4-15,-1-1-2 0,-2 0-1 16,4-5-1-16,1-4-1 16,7-9 1-16,3-15-2 15,9 7-1-15,9-11-1 0,-2-7-2 16,4-6 0-16,-1-1 0 16,1-6 0-16,-10 3-1 15,0-4 2-15,-7 8 0 16,-3-2 2-16,-2 4 1 0,-9 1 1 15,11 14-1-15,-18-18 1 16,18 18 1-16,-14-18-1 16,14 18 0-16,0-22 0 0,12 7 0 15,6-1-1 1,5-4 1-16,5 5 0 0,1 1-1 16,2 6 2-16,-5 4-1 15,-1 4 0-15,-6 13 0 16,-7 6-1-16,-3 5 1 15,-3 2-1-15,-5 1 0 0,2 0 0 16,-3-3 0-16,2-5 1 16,1-7 0-16,-3-12 0 15,0 0-1-15,16 0 1 16,-11-11 1-16,2-6-1 0,3-5 0 16,-6-2 1-16,2 0 0 15,-2-1 0-15,3 2 1 16,-4 4 0-16,-2 0 1 0,-1 6 0 15,0 13-1-15,0-18 0 16,0 18 0-16,0 0-1 16,0 0 0-16,0 0-1 15,9 17 1-15,1 2-1 0,-5 4-1 16,2 6 2-16,4 6-2 16,-5 7 1-16,6 6 0 15,-4 1 1-15,-2 8-2 16,-5 4-5-16,-1 4-2 0,0-1-4 15,-11 3-4-15,-5-6 0 16,-9-6-3-16,-3-5 5 16,-9-10 3-16,7-11 4 0,-11-14 4 15,9-10 5-15,-1-8 3 16,3-13 1-16,10-13 0 16,7-5-1-16,5-8 0 15,9-2-3-15,4-5 0 0,6 2-1 16,12-1 0-16,6 0 0 15,8 3-1-15,7 0-1 16,3 0 0-16,2-1-1 0,4-2 1 16,2 0-2-16,4 4 1 15,-11-5 1-15,0 4 0 16,-8 4 1-16,-5 3 2 16,-7 3 0-16,-8 1 2 0,-3 9 0 15,-13 5-1-15,0 3 2 16,-4 17 0-16,-10-11 0 15,-9 11-1-15,-2 7 1 16,-3 9-2-16,-2 6 0 16,1 0 0-16,1 5-1 15,1-1 0-15,7-3-1 0,7-1-1 16,7-5 0-16,4-6-1 16,11-7 1-16,11-4-2 15,7-2 1-15,1-11-1 0,10-4-1 16,1-2 1-16,-3-7-1 15,1 0 0-15,-2-2 1 16,-8-4 0-16,-3 0 0 16,-5 0 1-16,-6 3 1 0,-6-2 0 15,-4 7 0-15,-6 5 0 16,-1 4 0-16,0 15 0 16,-23 0 1-16,3 9 0 15,-2 16 0-15,-3 3 1 0,3 9 1 16,-3 1-1-16,8 0 1 15,8-4-1-15,9-4 0 16,2-10 0-16,16-9-3 0,13-7-4 16,3-6-7-16,12-7-18 15,8-3-53-15,-13-6-3 16,-7-1-7-16,-11 1-6 0</inkml:trace>
        </inkml:traceGroup>
      </inkml:traceGroup>
    </inkml:traceGroup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0:39.11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4A21568-F22B-4EE9-8B19-B48EDACD6E6B}" emma:medium="tactile" emma:mode="ink">
          <msink:context xmlns:msink="http://schemas.microsoft.com/ink/2010/main" type="writingRegion" rotatedBoundingBox="11808,13441 17784,13234 17838,14813 11863,15019">
            <msink:destinationLink direction="with" ref="{2FD01594-4BF9-4F0F-9D55-B4E41038B388}"/>
          </msink:context>
        </emma:interpretation>
      </emma:emma>
    </inkml:annotationXML>
    <inkml:traceGroup>
      <inkml:annotationXML>
        <emma:emma xmlns:emma="http://www.w3.org/2003/04/emma" version="1.0">
          <emma:interpretation id="{A1FC4994-31D3-4A10-87B0-C64E01755A2A}" emma:medium="tactile" emma:mode="ink">
            <msink:context xmlns:msink="http://schemas.microsoft.com/ink/2010/main" type="paragraph" rotatedBoundingBox="11808,13441 17784,13234 17838,14813 11863,150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3F5CFF-8C44-4CE5-BD7B-034DC5CEC475}" emma:medium="tactile" emma:mode="ink">
              <msink:context xmlns:msink="http://schemas.microsoft.com/ink/2010/main" type="line" rotatedBoundingBox="11808,13441 17784,13234 17838,14813 11863,15019"/>
            </emma:interpretation>
          </emma:emma>
        </inkml:annotationXML>
        <inkml:traceGroup>
          <inkml:annotationXML>
            <emma:emma xmlns:emma="http://www.w3.org/2003/04/emma" version="1.0">
              <emma:interpretation id="{A6A23011-E6CA-41E3-B44D-8B18348C5D4D}" emma:medium="tactile" emma:mode="ink">
                <msink:context xmlns:msink="http://schemas.microsoft.com/ink/2010/main" type="inkWord" rotatedBoundingBox="11808,13441 17784,13234 17838,14813 11863,15019"/>
              </emma:interpretation>
              <emma:one-of disjunction-type="recognition" id="oneOf0">
                <emma:interpretation id="interp0" emma:lang="en-IN" emma:confidence="0">
                  <emma:literal>corrector</emma:literal>
                </emma:interpretation>
                <emma:interpretation id="interp1" emma:lang="en-IN" emma:confidence="0">
                  <emma:literal>coocoo</emma:literal>
                </emma:interpretation>
                <emma:interpretation id="interp2" emma:lang="en-IN" emma:confidence="0">
                  <emma:literal>Coocoo</emma:literal>
                </emma:interpretation>
                <emma:interpretation id="interp3" emma:lang="en-IN" emma:confidence="0">
                  <emma:literal>cool cto</emma:literal>
                </emma:interpretation>
                <emma:interpretation id="interp4" emma:lang="en-IN" emma:confidence="0">
                  <emma:literal>cool cfo</emma:literal>
                </emma:interpretation>
              </emma:one-of>
            </emma:emma>
          </inkml:annotationXML>
          <inkml:trace contextRef="#ctx0" brushRef="#br0">7115 9458 69 0,'6'-13'89'15,"-4"-2"-3"-15,-1 1-4 16,-1-7-2-16,-3 4-62 0,-5-1-6 16,2 6 1-16,-6-2-3 15,1 4-3-15,-4 2-1 16,-4 5-1-16,-7 3-2 16,-7 13-1-16,-8 13 0 0,-6 9-2 15,-13 11 0-15,-5 12 1 16,-6 12-1-16,0 7 1 15,4 9 0-15,5-2 0 0,14-2 0 16,11-6 0-16,16-8 0 16,16-11 0-16,8-13 0 15,18-10 0-15,9-15 0 16,13-8 0-16,5-9 0 0,6-2-1 16,7-9 1-16,0-6-3 15,4-5-1-15,0-8-5 16,3-3-10-16,-9-1-33 15,3-9-34-15,2-5-3 16,-8-1-8-16,-1 0-2 0</inkml:trace>
          <inkml:trace contextRef="#ctx0" brushRef="#br0" timeOffset="821.3419">7789 9528 9 0,'0'9'92'0,"0"-9"-1"15,-11 11-4-15,1-9-7 16,10-2-1-16,-31 6-68 0,18 1-10 16,6 5 0-16,-5 10 0 15,-6 12 0-15,-2 7 1 16,-8 15 0-16,-3 7 0 15,-1 7 2-15,1 1 0 0,6-8 0 16,11-3 1-16,8-13-1 16,7-8 1-16,16-18-1 15,14-12-1-15,9-9 0 16,9-11-1-16,8-11 0 0,2-9-1 16,3-7-1-16,-3-6 0 15,1-5 0-15,-7-3-1 16,-6-2 1-16,-10 0-1 0,-11 3 0 15,-12 3 0-15,-8 5 0 16,-13 9 1-16,-20 4 0 16,-13 13-1-16,-12 4 1 15,-10 8 0-15,-4 5-1 0,-5 4 1 16,2 8-2-16,7-1-1 16,12 2-3-16,11-2 0 15,18-2 0-15,21-9 0 16,0 0 0-16,28 0 1 0,18-12 0 15,10-3 3-15,15-2 2 16,11-3 1-16,5 1 0 16,8 2 0-16,0 3 0 0,1 5 1 15,-4 6-1-15,-3 3 0 16,-10 4 0-16,-8 15 0 16,-11 7-1-16,-13 9 1 15,-13 10 0-15,-13 2 0 0,-12 7 1 16,-9 0 1-16,-2-2 1 15,-10-6-1-15,-3-5 1 16,4-10-1-16,6-8 1 16,3-11-1-16,2-12-1 0,18 0-1 15,6-9 0-15,6-8 0 16,0-8 0-16,7-5-1 16,-4-4 0-16,3-5 1 15,-5-1-1-15,-7 0 0 0,-8 0 0 16,-4 2 0-16,-12 9-1 15,-10 3 1-15,-16 7 1 16,-14 6-1-16,-10 5 0 16,-9 5-1-16,-6 3 1 0,-2 3-2 15,4 5-4-15,4-5-10 16,12 1-37-16,12 2-29 16,9-3-6-16,26-3-6 15,0 0-6-15</inkml:trace>
          <inkml:trace contextRef="#ctx0" brushRef="#br0" timeOffset="1124.9032">9546 9118 66 0,'88'-35'94'16,"-10"7"-5"-16,-8 6-4 0,-17 8-3 15,13 1-50-15,-36 13-20 16,-14 3-4-16,-15 22-3 15,-4 9-2-15,-22 20 0 16,-11 17 0-16,-14 15 1 0,-12 15-1 16,-10 20 0-16,-9 9 1 15,-4 7-1-15,-9 4 1 16,3-4-2-16,1-11 0 16,9-10-1-16,10-14-1 0,12-19-3 15,10-20-6-15,15-15-10 16,6-21-13-16,17-18-41 15,11-9-12-15,4-11-8 0,14-16-7 16,6-12 6-16</inkml:trace>
          <inkml:trace contextRef="#ctx0" brushRef="#br0" timeOffset="1579.4067">10774 9563 54 0,'0'0'93'0,"17"-15"-3"0,-17 15-7 15,2-24-1-15,-4-30-33 16,-22 42-44-16,3 5-4 16,-11 6 2-16,-6 1 0 0,-8 8 0 15,-6 9 1-15,-7 10 0 16,-3 8 0-16,-5 12 0 16,2 4-1-16,0 10-1 15,9-1 0-15,6 2 0 16,10-6 0-16,20 0-1 15,15-10 1-15,10-10-1 0,26-8 0 16,13-10-1-16,13-8-1 16,6-6-1-16,9-4 0 15,-1-6-1-15,1-7-2 0,2-2-2 16,-5-8-8-16,0-13-46 16,1 7-23-16,-7-4-3 15,1-1-7-15,-3-7-3 16</inkml:trace>
          <inkml:trace contextRef="#ctx0" brushRef="#br0" timeOffset="2400.797">10821 9810 1 0,'0'0'96'15,"-10"-15"-2"-15,10 15-5 16,10-13-8-16,14 4-1 0,8 9-63 16,12-17-19-16,17 0-2 15,10-1 0-15,11-3-1 16,3 2 1-16,5 2 1 16,-1 2 1-16,-3 0 2 15,-9 2 1-15,-2-1 2 0,-9 2 0 16,-6 1 0-16,-10 2 0 15,-12-1 1-15,-5 3 0 16,-9-1 0-16,-8 4-1 0,-4 2 1 16,-12 2-1-16,0 0-1 15,-6 10 0-15,-16 5 0 16,-11 8 0-16,-6 8 1 16,-7 3 0-16,-5 8-1 0,-1 1 0 15,9 4 0-15,3-5 0 16,13-3-1-16,14-6 1 15,13-10-1-15,16-7-1 16,15-10 1-16,16-6 0 0,14-9 0 16,8-11-1-16,8-6 1 15,5-8-1-15,1-4 0 16,-4-5 0-16,-6-3 0 16,-6 2 0-16,-18-3 0 0,-10 5 1 15,-20 2-1-15,-16 5 0 16,-14 11-1-16,-24 5-2 15,-17 10-4-15,-19-3-12 0,-16 12-64 16,-4 10-4-16,-7 7-6 16,-2 3-3-16,-12 5-4 15</inkml:trace>
          <inkml:trace contextRef="#ctx0" brushRef="#br0" timeOffset="1896.4875">11510 9472 24 0,'4'-16'96'0,"0"-2"-4"16,-1-3-5-16,-2-3-6 0,0 2-1 15,-1 0-79-15,-2 3-1 16,-6 5 0-16,-3 4 1 16,-8 7 1-16,-6 5 0 15,-6 12 0-15,-4 10 1 0,-1 7 1 16,0 11-1-16,-3 4-1 16,4 3 0-16,1 7 0 15,4 3-1-15,3 1-1 0,5-5 0 16,3 1-2-16,-1-9-3 15,4-1-4-15,-4-7-8 16,0-7-17-16,8-3-48 16,-12-13-3-16,0-5-7 0,-2-11-4 15</inkml:trace>
        </inkml:traceGroup>
      </inkml:traceGroup>
    </inkml:traceGroup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0:45.8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5510DC4-A2CC-41E0-A5DB-839BED2CF500}" emma:medium="tactile" emma:mode="ink">
          <msink:context xmlns:msink="http://schemas.microsoft.com/ink/2010/main" type="writingRegion" rotatedBoundingBox="3843,15984 30177,14568 30344,17665 4010,19081"/>
        </emma:interpretation>
      </emma:emma>
    </inkml:annotationXML>
    <inkml:traceGroup>
      <inkml:annotationXML>
        <emma:emma xmlns:emma="http://www.w3.org/2003/04/emma" version="1.0">
          <emma:interpretation id="{460489D5-5001-4D5D-B6F2-71A9F53CA55A}" emma:medium="tactile" emma:mode="ink">
            <msink:context xmlns:msink="http://schemas.microsoft.com/ink/2010/main" type="paragraph" rotatedBoundingBox="5876,15596 24390,15189 24431,17067 5917,1747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D7EEB99-D606-413A-9CCC-19A40A0AF5A6}" emma:medium="tactile" emma:mode="ink">
              <msink:context xmlns:msink="http://schemas.microsoft.com/ink/2010/main" type="line" rotatedBoundingBox="5876,15596 24390,15189 24426,16836 5912,17244"/>
            </emma:interpretation>
          </emma:emma>
        </inkml:annotationXML>
        <inkml:traceGroup>
          <inkml:annotationXML>
            <emma:emma xmlns:emma="http://www.w3.org/2003/04/emma" version="1.0">
              <emma:interpretation id="{BC336358-D4E9-4841-BA8C-18F799F6882E}" emma:medium="tactile" emma:mode="ink">
                <msink:context xmlns:msink="http://schemas.microsoft.com/ink/2010/main" type="inkWord" rotatedBoundingBox="5880,15779 9268,15704 9284,16460 5897,16534"/>
              </emma:interpretation>
              <emma:one-of disjunction-type="recognition" id="oneOf0">
                <emma:interpretation id="interp0" emma:lang="en-IN" emma:confidence="0">
                  <emma:literal>Nanotools</emma:literal>
                </emma:interpretation>
                <emma:interpretation id="interp1" emma:lang="en-IN" emma:confidence="0">
                  <emma:literal>Newtons</emma:literal>
                </emma:interpretation>
                <emma:interpretation id="interp2" emma:lang="en-IN" emma:confidence="0">
                  <emma:literal>Newforms</emma:literal>
                </emma:interpretation>
                <emma:interpretation id="interp3" emma:lang="en-IN" emma:confidence="0">
                  <emma:literal>Nonworks</emma:literal>
                </emma:interpretation>
                <emma:interpretation id="interp4" emma:lang="en-IN" emma:confidence="0">
                  <emma:literal>Newcomb</emma:literal>
                </emma:interpretation>
              </emma:one-of>
            </emma:emma>
          </inkml:annotationXML>
          <inkml:trace contextRef="#ctx0" brushRef="#br0">248 2013 74 0,'-11'-5'93'0,"-3"-1"-6"15,14 6-5-15,-20-14-3 16,20 14-62-16,-8-12-10 0,8 12 0 16,-15 0-2-16,9 12 0 15,2 8-1-15,-4 9 1 16,0 9-1-16,4 9 1 16,-2 6 0-16,0 2-2 15,0-1-2-15,1-3 0 16,4-6-2-16,-2-8-1 0,3-11-1 15,0-11 0-15,0-15-2 16,0 0-1-16,7-9 1 16,-2-16 0-16,6-8 1 0,-5-5 1 15,1-5 1-15,4-2 0 16,-6 1 2-16,5-1 0 16,3 4 2-16,-1 7-1 0,-1 4 1 15,3 10 0-15,-3 4 1 16,3 7-1-16,-14 9 1 15,17 0 0-15,-8 11-1 16,-3 10-1-16,-4 5 1 0,5 4-1 16,3 4 1-16,-4 0-1 15,9-1-1-15,-2-5 1 16,3-4 0-16,5-7 0 16,-1-9 0-16,1-8 0 0,2-4 0 15,4-14 1-15,-2-6-1 16,2-6 1-16,-3-5 0 15,-2-5-1-15,-5 0 1 0,-1-1 0 16,-2 3-1-16,-8 2 0 16,-3 8-1-16,-2-1-2 15,-1 11-4-15,-2-1-11 16,2-6-43-16,0 25-23 16,0 0-6-16,0 0-6 0,12 0-5 15</inkml:trace>
          <inkml:trace contextRef="#ctx0" brushRef="#br0" timeOffset="739.7036">909 2123 69 0,'24'3'79'0,"-2"-3"-12"0,3-12-10 16,-4-6 0-16,-14-3-60 15,8-1-1-15,-6-1 2 16,3 1 5-16,-11 0 5 15,-1 6 9-15,-4 3 6 16,-10 1-1-16,-4 9-7 0,-3 1-6 16,-6 6-3-16,-3 11-2 15,-5 8-1-15,-1 6 1 16,-4 9 0-16,3 1 0 0,-2 5 0 16,8 0-1-16,7-2 0 15,5-5-1-15,5-4-2 16,10-9 0-16,7-7-1 15,13-8-1-15,6-9-1 0,3-1 0 16,6-12 1-16,5-3 0 16,-1-8 0-16,4 0 1 15,-4-3 1-15,2-3 0 0,-4 6-2 16,0 2 2 0,-3 1 2-16,-6 5-4 0,-2 7 2 15,1 6 0-15,-9 3 0 16,-14 0 2-16,16 24-2 0,-14-4 0 15,-2 3 1-15,0 2 1 16,-1-3-1-16,-2-1 0 16,2-4 0-16,1-6-1 15,0-11 0-15,15 6 0 0,-3-8 0 16,7-8 0-16,1-3 0 16,1-3 0-16,5-2 0 15,2 3 1-15,-3 3-1 16,2 4 1-16,-1 4 0 0,0 4 0 15,-3 4 0-15,-3 6 0 16,-1 4 1-16,-1 0 0 16,-4-2 1-16,1 2 0 15,4-6 1-15,-3-3-2 0,5-5 1 16,0-2-1-16,1-7 0 16,-2-4-1-16,3-5 0 15,-3 0 0-15,-5-6 0 16,-4-2 0-16,-9 1-1 0,-2-3 1 15,-5 2 0-15,-11-1-1 16,-3 5 0-16,-4 3-1 16,-3 8-3-16,-3-2-3 15,7 12-13-15,-1 4-35 0,9-1-29 16,14-2-3-16,-14 6-7 16,14-6-2-16</inkml:trace>
          <inkml:trace contextRef="#ctx0" brushRef="#br0" timeOffset="2150.0474">1752 2183 49 0,'9'-24'88'0,"5"2"-3"16,-2 1-5-16,9 1-5 16,-2 3-42-16,2 2-28 0,12 4-3 15,6 1 0-15,-5 7 0 16,8 1 0-16,-7 2 0 16,1 9 0-16,-5 6 0 15,2 3 1-15,-3 4-1 16,-3 2 2-16,-3 1-3 0,0-4 1 15,-1 1 0-15,0-5 0 16,-6-5 0-16,3-2-1 16,-8-9 0-16,4-1 0 0,-4-3 0 15,2-9 0-15,-5-4-1 16,3-2 0-16,-5-3-2 16,-6-3 0-16,-1 0 0 0,-2 1 0 15,-15-1-1-15,-4 6 1 16,-7 3 1-16,-2 4 2 15,-6 6-1-15,3 2 2 16,-1 3 0-16,5 0 0 0,6 0-1 16,11 2 1-16,12-2-1 15,0 0 0-15,2-8 0 16,23 0-1-16,3-2 0 0,11 2 0 16,4-4 0-16,-1 4 1 15,4 2-2-15,-2 2 1 16,-2 6 0-16,-5-2 0 15,-4 2 0-15,-7 8 1 0,-4 3-1 16,-3 5 1-16,-6-1 0 16,0 3 0-16,-6 3 1 15,-2-1 0-15,1-3 0 16,-2 2 0-16,-1-7 0 0,1-2 0 16,-4-12 0-16,18 13-1 15,-7-12 0-15,5-1-1 16,3-3 0-16,-7-8-1 15,4 0 1-15,-8-3-2 0,3-2 0 16,-11-5-1-16,0 2 1 16,-14-1-1-16,0 1-1 15,-6 2 1-15,-5 4 0 16,0 3 1-16,2 3 0 0,3 2 1 16,3 2 1-16,17 3 0 15,0 0 0-15,0-15 1 16,17 3-1-16,10-3 0 0,2-5 1 15,13-3-1-15,5-2 0 16,1-4 1-16,3-3-1 16,5 0 0-16,-1 2 0 15,-5 0 1-15,0 4-1 16,-7 5 1-16,-10 5-1 0,1 6 2 16,-9 7-1-16,-12 4 0 15,-2 13 1-15,-11 9-1 16,-2 10 1-16,-17 5-1 15,-7 11 1-15,-6 6 0 0,-3 0 0 16,-1 2-1-16,1 0 1 16,7-8 0-16,4-6-1 15,8-7 1-15,10-12-1 0,6-4-1 16,0-20 1-16,25 5 0 16,-1-9 0-16,4-13-1 15,8-5 1-15,6-5 0 16,5-3-1-16,5-5 1 0,1 2-1 15,-2 1 0-15,-4 3 0 16,-5 3 0-16,-9 6 0 16,-7 7-1-16,-7 3 1 15,-19 10 0-15,10 0 0 0,-10 0 0 16,-8 19 0-16,0 0 0 16,-5 2 1-16,4 6-1 15,-4-2 1-15,8 5 0 16,4-4 1-16,1 0-1 0,2-2 1 15,12-4 0-15,-5-2-1 16,5-3 1-16,-8-4-1 16,-6-11 1-16,-5 18-1 15,-11-12 0-15,-7 0 0 0,-6-2-1 16,-8 1-3-16,0-5-7 16,-1 1-14-16,-2-1-50 15,3 0-13-15,-1 0-5 0,4-3-5 16,6 1-3-16</inkml:trace>
          <inkml:trace contextRef="#ctx0" brushRef="#br0" timeOffset="1074.1867">1902 1746 1 0,'31'-15'93'0,"2"7"-1"0,-4 1-6 16,-4 7-5-16,-9 2-1 16,41 7-65-16,-53 19-9 15,-4 10-2-15,-6 10 0 16,-13 6 0-16,-6 6 0 0,-7 7 0 15,-4-3-2-15,2-2-5 16,1-3-11-16,-4-8-24 16,1-10-45-16,7-7-3 15,6-11-7-15,4-10-5 0</inkml:trace>
        </inkml:traceGroup>
        <inkml:traceGroup>
          <inkml:annotationXML>
            <emma:emma xmlns:emma="http://www.w3.org/2003/04/emma" version="1.0">
              <emma:interpretation id="{3F0A540C-1DEA-4491-92C9-AFB5283CFBEF}" emma:medium="tactile" emma:mode="ink">
                <msink:context xmlns:msink="http://schemas.microsoft.com/ink/2010/main" type="inkWord" rotatedBoundingBox="11243,15574 14318,15506 14352,17058 11277,17126"/>
              </emma:interpretation>
              <emma:one-of disjunction-type="recognition" id="oneOf1">
                <emma:interpretation id="interp5" emma:lang="en-IN" emma:confidence="0">
                  <emma:literal>saving</emma:literal>
                </emma:interpretation>
                <emma:interpretation id="interp6" emma:lang="en-IN" emma:confidence="0">
                  <emma:literal>Saving</emma:literal>
                </emma:interpretation>
                <emma:interpretation id="interp7" emma:lang="en-IN" emma:confidence="0">
                  <emma:literal>Having</emma:literal>
                </emma:interpretation>
                <emma:interpretation id="interp8" emma:lang="en-IN" emma:confidence="0">
                  <emma:literal>having</emma:literal>
                </emma:interpretation>
                <emma:interpretation id="interp9" emma:lang="en-IN" emma:confidence="0">
                  <emma:literal>sawing</emma:literal>
                </emma:interpretation>
              </emma:one-of>
            </emma:emma>
          </inkml:annotationXML>
          <inkml:trace contextRef="#ctx0" brushRef="#br0" timeOffset="26175.3915">6094 1519 75 0,'0'0'89'16,"0"0"-6"-16,-18-13-3 0,2 6-3 15,-51 7-63-15,39-4-10 16,1 0 0-16,3 2-1 15,-3 2 0-15,-1 0-1 0,2 8 0 16,0 8 0-16,-1 4-1 16,3 9 0-16,2 3-1 15,3 7 0-15,5 2 0 16,8 4 0-16,6-2 0 0,3 0-1 16,16-3 1-16,6-6-1 15,9-3 1-15,2-6 0 16,6-3 0-16,-6-6 0 15,0 0-2-15,-9-3 2 0,-6 1 2 16,-11-2-2-16,-10 1 1 16,-7 0 0-16,-17 0 1 15,-11-2 2-15,-7 1 0 16,-7 0 0-16,-9 0-1 0,3-3 1 16,1 0-2-16,1 1-3 15,14 3-8-15,-1-7-14 16,13 5-21-16,11 4-35 0,16-15-7 15,0 20-7-15,11-15-3 16</inkml:trace>
          <inkml:trace contextRef="#ctx0" brushRef="#br0" timeOffset="26890.1765">6594 1817 89 0,'35'-12'93'0,"-15"5"-6"16,-20 7-5-16,0 0-1 16,-20 0-65-16,-11 13-8 15,-8 6-1-15,-7 7-3 0,-7 8 1 16,-4 0-2-16,0 5 1 16,-1-1-1-16,7-3 0 15,8-3-2-15,12-7 0 16,10-7-1-16,21-18 0 0,0 0-1 15,9 0 1-15,19-12 0 16,10-8-1-16,2-4 1 16,3-5 0-16,1 3-1 15,1-1 1-15,-3 5 1 0,-4 5-1 16,-4 7 1-16,-9 4-1 16,-1 6 0-16,-5 8 0 15,-3 10 1-15,-8 3-1 16,-3 7 0-16,2 1 0 0,-3 0 0 15,1 3 0-15,4-7 0 16,4-2 0-16,2-9 0 16,3-5 0-16,5-9 0 0,7-2 1 15,-2-10-1-15,0-8 0 16,3-6 1-16,1-6 0 16,-2 0-1-16,-2-6 1 15,0 3 0-15,-1-1 0 0,-3 7-1 16,-1 2 0-16,-3 7 0 15,-3 8 0-15,-2 7 1 16,-2 6-2-16,-3 11 1 16,-2 5 0-16,-4 4 0 0,0 6 0 15,-4 0 0-15,3 1 0 16,-3 0 0-16,1-1 1 16,2-3-1-16,1-2 0 0,1-4 1 15,0-1 1-15,7-7 0 16,0-5 0-16,7-5 1 15,4-7-1-15,1-12 0 16,2-8 1-16,3-6-3 16,2-6 0-16,0-2 0 0,-6-6 0 15,2 6 0-15,-5-4-6 16,0 6-7-16,-6 0-12 16,2-8-40-16,-3 25-24 0,2 3-2 15,-5 4-7-15,0 6-2 16</inkml:trace>
          <inkml:trace contextRef="#ctx0" brushRef="#br0" timeOffset="27086.6203">7662 1675 5 0,'14'5'92'16,"-4"-1"1"-16,3 2-7 16,-13-6-4-16,18 16-2 0,-50-3-68 15,32 7-9-15,0 5 1 16,0 6-2-16,-4 6 0 15,-3 2-2-15,-2 2-4 16,-4-5-18-16,-12-1-58 0,13-5-2 16,4-11-7-16,8-19-6 15,0 0 6-15</inkml:trace>
          <inkml:trace contextRef="#ctx0" brushRef="#br0" timeOffset="27884.8362">7837 1825 48 0,'5'16'92'0,"-1"-3"-2"16,0 0-8-16,-1-1-3 15,-3-38-29-15,0 33-49 16,0 14-2-16,-4 3-1 0,-3 1 1 16,-4-2-2-16,3-3 2 15,2-1 2-15,2-8-1 16,4-11 1-16,0 0-2 0,13-6 0 15,6-12 0-15,1-3-1 16,7-3 0-16,-1 2 0 16,1 2 1-16,1 5 1 15,-3 5 1-15,3 10 1 0,-8 0 1 16,5 10 0-16,-3 5 0 16,-1-1 0-16,5 0 0 15,0-3-2-15,8-4 1 16,1-7-1-16,5 0 0 15,3-12 0-15,4-7 0 0,0-2 1 16,-6-3-1-16,-6-3 1 16,-7 0 0-16,-7 4 1 15,-11 0 0-15,-6 4 0 16,-4 5 0-16,0 14 0 0,-10-17-1 16,10 17 1-16,-22 0-2 15,10 11 0-15,0 9-1 16,-1 7 0-16,-6 13-1 0,-1 9 0 15,-2 12 0-15,-2 10-1 16,-1 12 1-16,-2 7 0 16,-1 6 0-16,4 7-1 15,-2-4 0-15,-1 1 0 0,0-8 0 16,-2-6 1-16,-3-10 0 16,-4-11 0-16,1-15 1 15,-3-14 0-15,1-14 2 16,2-16 0-16,1-10 0 0,9-19 0 15,6-14 0-15,10-13 0 16,9-11-1-16,2-9 1 16,14-5-2-16,11-3 1 0,9 4-3 15,3 4-3 1,6 12-5-16,-1 4-6 0,3 14-14 16,4 18-51-16,-7 1-5 15,-3 6-6-15,0 2-2 0</inkml:trace>
          <inkml:trace contextRef="#ctx0" brushRef="#br0" timeOffset="27223.7812">7831 1542 25 0,'0'0'92'0,"0"0"-21"16,0-20-57-16,0 20-13 15,0 0-2-15,-9 11-90 16,6 0-6-16</inkml:trace>
        </inkml:traceGroup>
        <inkml:traceGroup>
          <inkml:annotationXML>
            <emma:emma xmlns:emma="http://www.w3.org/2003/04/emma" version="1.0">
              <emma:interpretation id="{653C61F5-1E4C-4DE6-BAED-BBB47DA7D572}" emma:medium="tactile" emma:mode="ink">
                <msink:context xmlns:msink="http://schemas.microsoft.com/ink/2010/main" type="inkWord" rotatedBoundingBox="14730,15481 17536,15419 17564,16666 14758,16728"/>
              </emma:interpretation>
              <emma:one-of disjunction-type="recognition" id="oneOf2">
                <emma:interpretation id="interp10" emma:lang="en-IN" emma:confidence="0">
                  <emma:literal>Time,</emma:literal>
                </emma:interpretation>
                <emma:interpretation id="interp11" emma:lang="en-IN" emma:confidence="0">
                  <emma:literal>time,</emma:literal>
                </emma:interpretation>
                <emma:interpretation id="interp12" emma:lang="en-IN" emma:confidence="0">
                  <emma:literal>Times</emma:literal>
                </emma:interpretation>
                <emma:interpretation id="interp13" emma:lang="en-IN" emma:confidence="0">
                  <emma:literal>Time</emma:literal>
                </emma:interpretation>
                <emma:interpretation id="interp14" emma:lang="en-IN" emma:confidence="0">
                  <emma:literal>Times,</emma:literal>
                </emma:interpretation>
              </emma:one-of>
            </emma:emma>
          </inkml:annotationXML>
          <inkml:trace contextRef="#ctx0" brushRef="#br0" timeOffset="28150.4253">8959 1513 4 0,'0'0'101'15,"4"10"-3"-15,-4-10-8 16,13 10-4-16,6-10-3 16,9 15-55-16,14-25-29 0,16-3-1 15,10-3 0-15,12-2-3 16,6-4-2-16,1 3-4 16,-6-6-9-16,-10 9-17 15,-9 7-41-15,-18 1-9 0,-15 3-5 16,-17 5-1-16</inkml:trace>
          <inkml:trace contextRef="#ctx0" brushRef="#br0" timeOffset="28347.581">9491 1463 70 0,'-36'8'92'16,"4"1"-1"-16,1 1-7 16,-1 4-1-16,1 7-54 0,4 9-15 15,0 12-5-15,-3 6-2 16,0 10-2-16,-6 9-2 15,0 6-1-15,-1 2-1 16,4 1-2-16,-3-8-6 0,13-1-20 16,19-15-56-16,-6-15-4 15,10-14-4-15,0-23-9 16,26 0 6-16</inkml:trace>
          <inkml:trace contextRef="#ctx0" brushRef="#br0" timeOffset="28548.9122">9456 1766 51 0,'31'-13'96'0,"-7"6"-3"16,-1 7-6-16,-8 0-4 15,0 56-27-15,-7-37-50 0,-7 4-1 16,-1 8-1-16,-7 2-1 16,-7 5-2-16,-5-1 0 15,1 2-6-15,-6-14-12 16,11-17-58-16,2 8-11 15,11-16-4-15,0 0-6 16,0-20-3-16</inkml:trace>
          <inkml:trace contextRef="#ctx0" brushRef="#br0" timeOffset="29189.379">9841 1613 56 0,'24'-3'77'0,"-4"2"-15"15,-1-2-32-15,5 3-28 0,-14-7-46 16,-10 7-24-16,13 15 19 16,-5 4 18-16,-4 1 19 15,2 5 20-15,-6 5 41 16,-7 1 33-16,2-6-1 0,0 9-20 16,-4-8-19-16,0 0-11 15,-1-3-8-15,1-6-8 16,1-2-6-16,8-15-5 0,-14 16-3 15,14-16-2-15,0 0-1 16,0 0 1-16,-5-7-1 16,6-5 1-16,10-4 0 15,5-6 1-15,4-1 0 0,6-5 1 16,6 2 0-16,-1 1-1 16,1 2 0-16,-2 7 0 15,-1 5 0-15,-3 7 0 16,-4 4 1-16,-6 8 0 15,-2 10 0-15,-3 3 1 16,-5 3-1-16,-3 5 1 0,-3 2 0 16,-3-1 1-16,-5-1 2 15,-7-6 0-15,3 0 1 0,0-8 0 16,12-15 0-16,-13 8 0 16,13-8-1-16,5-23-1 15,13-1-1-15,5-6-2 16,5-6 0-16,5-2-1 15,5-2 0-15,5 3 1 0,0 4-1 16,-1 4 0-16,5 7 0 16,-6 6 1-16,-1 7-1 0,-5 8 0 15,-7 2 0-15,-1 14 1 16,-7 9 0-16,-8 3-1 16,-3 7 1-16,-6 2-1 15,-4 3 1-15,1-3-2 0,-6 1-1 16,-2-10-4-16,1-1-12 15,-2-11-25-15,-2-2-41 16,11-13-4-16,-14 0-6 16,14 0-5-16</inkml:trace>
          <inkml:trace contextRef="#ctx0" brushRef="#br0" timeOffset="29678.9285">10958 1800 29 0,'7'24'96'16,"-3"-4"-4"-16,3-2-8 15,-7-18-10-15,24 7-1 0,-6-12-79 16,5-7-2-16,5-6 1 16,1-2 3-16,0-2 1 15,2-6 4-15,-2-1 4 0,0 2 2 16,-4-3-1-16,-4 1-1 15,0 3-2-15,-3 3 0 16,-3 3 0-16,-8 3-1 16,-7 17 0-16,0-15 0 0,-16 15 0 15,-8 9 1-15,-7 10 1 16,-13 8 0-16,-5 9-1 16,-6 6 1-16,0 6 0 0,3 1 0 15,8-2 0-15,9-3-1 16,9-6 0-16,17-7 0 15,9-8-1-15,17-8 0 16,17-9 0-16,4-5 0 0,14 1 1 16,8-6-3-16,3-5 0 15,2-2 0-15,0-1 0 16,-2 1 0-16,-12-1 0 16,-1 4-2-16,-15-4-7 0,-4 8-14 15,-18 4-45-15,-13 0-22 16,0 0-2-16,-4-12-7 15,-12 5-1-15</inkml:trace>
          <inkml:trace contextRef="#ctx0" brushRef="#br0" timeOffset="33357.3078">11521 2125 70 0,'0'0'88'15,"14"-22"-3"-15,-2 9-3 0,7-4-20 16,3 3-41-16,1 6-3 16,5 0-1-16,2 5-4 15,1 3-3-15,-6 4-3 0,-1 14-1 16,-5 6-3-16,-8 12 0 15,-9 4-3-15,-2 11-1 16,-13 3-2-16,-11 6-2 16,-7-3-5-16,-1 1-15 0,-7 4-53 15,3-23-6-15,-2-8-8 16,3-15-4-16,4-10 5 16</inkml:trace>
        </inkml:traceGroup>
        <inkml:traceGroup>
          <inkml:annotationXML>
            <emma:emma xmlns:emma="http://www.w3.org/2003/04/emma" version="1.0">
              <emma:interpretation id="{161E3164-2884-40D7-885C-5E838D1BCA1F}" emma:medium="tactile" emma:mode="ink">
                <msink:context xmlns:msink="http://schemas.microsoft.com/ink/2010/main" type="inkWord" rotatedBoundingBox="17975,15504 20763,15693 20683,16873 17895,16685"/>
              </emma:interpretation>
              <emma:one-of disjunction-type="recognition" id="oneOf3">
                <emma:interpretation id="interp15" emma:lang="en-IN" emma:confidence="0">
                  <emma:literal>money</emma:literal>
                </emma:interpretation>
                <emma:interpretation id="interp16" emma:lang="en-IN" emma:confidence="0">
                  <emma:literal>Money</emma:literal>
                </emma:interpretation>
                <emma:interpretation id="interp17" emma:lang="en-IN" emma:confidence="0">
                  <emma:literal>Morrey</emma:literal>
                </emma:interpretation>
                <emma:interpretation id="interp18" emma:lang="en-IN" emma:confidence="0">
                  <emma:literal>Morey</emma:literal>
                </emma:interpretation>
                <emma:interpretation id="interp19" emma:lang="en-IN" emma:confidence="0">
                  <emma:literal>moneys</emma:literal>
                </emma:interpretation>
              </emma:one-of>
            </emma:emma>
          </inkml:annotationXML>
          <inkml:trace contextRef="#ctx0" brushRef="#br0" timeOffset="33986.3578">12367 1905 17 0,'16'29'93'16,"-14"1"-3"-16,-6-2-6 15,-12-1-6-15,-10-9-1 16,-7 0-78-16,2 1-2 0,4 0 1 16,3-5 0-16,4-3 1 15,2-6 1-15,4-5 0 16,14 0 1-16,-14-22 0 16,14-5 0-16,6-6 1 15,7-10 1-15,10-6-2 0,4-4 0 16,9-5 1-16,3-2 0 15,9 5-1-15,3 4-1 16,7 3 2-16,-4 8-1 16,1 9 0-16,-1 12-1 0,-7 9 0 15,-3 10 0-15,-9 5 0 16,-7 13 1-16,-6 9-2 16,-8 4 1-16,-5 3 0 0,-8 2 0 15,-1-3 1-15,-5-1-1 16,-1-6 1-16,-3-5-1 15,2-10 0-15,7-11 0 16,0 0 1-16,8-9-1 0,6-13 0 16,4-3 0-16,4-5 0 15,1-6 1-15,1-1-1 16,1 1 2-16,1 4-1 16,0 1 1-16,5 9-1 0,1 7 1 15,-3 8-2-15,-1 7 0 16,-4 17 1-16,-7 14-1 15,-7 6 0-15,-9 12 0 16,-6 9 1-16,-14 3-1 0,-7 1-1 16,0-1-4-16,-5-12-16 15,3-12-53-15,1-2-8 16,4-9-7-16,8-13-5 0,15-13-2 16</inkml:trace>
          <inkml:trace contextRef="#ctx0" brushRef="#br0" timeOffset="35401.5643">13235 1735 4 0,'31'-11'91'0,"-3"5"1"15,-8 4-7-15,-4 4-5 0,-16-2-1 16,-4 24-70-16,3 0-8 16,-7 5 0-16,-2 5-1 15,-7 0 1-15,5-2 0 16,1-1 0-16,6-4 0 15,-2-4 1-15,7-11 0 0,0-12 0 16,16 3 0-16,0-7-1 16,6-10 1-16,-9-6-2 15,4-3 0-15,-3-5-1 16,-7-1 1-16,-3-1-1 0,-4 0 0 16,0 2 1-16,-4 1 0 15,0 2 0-15,0 4 0 16,4 0 1-16,2 2-2 15,6 4 1-15,11 3 0 0,4 1 0 16,4 6 1-16,5 2-1 16,3 3 0-16,-3 9 1 15,-1 7-1-15,-2 4 1 0,-7 4-1 16,-6 5 1-16,-4 2-1 16,-10 3 0-16,-2-2-1 15,0 0 0-15,-9-7 0 16,1-2 0-16,0-6 1 0,8-17-1 15,-16 12 0-15,16-12 2 16,-4-16-1-16,4-6 1 16,0-3 0-16,8-7 0 15,5-1 0-15,5 1 0 0,3 1 0 16,5 4-1-16,2 7 1 16,0 6-1-16,4 7 0 15,3 7 1-15,-3 3-1 16,-1 11 0-16,-3 6 1 0,-8 6-1 15,-4 3 1-15,-1 1-1 16,-7 1 1-16,0-1-1 16,-1-3 0-16,-2-7 0 0,10-3-3 15,0-10-3-15,10-6-3 16,3-1-1-16,5-8 1 16,0-8 0-16,3-3 3 15,-3-4 3-15,-7-1 3 16,5 1 5-16,-9-5 4 0,-1 1 0 15,-2 2 1-15,-2-2-1 16,2 3-3-16,-8 2-2 16,1 3-2-16,-8 2-2 0,-4 3 0 15,0 14 0-15,-16-7-1 16,-4 7 1-16,-10 14-1 16,-2 8 1-16,-8 8 1 15,-3 7-1-15,1 3 0 0,2 3 0 16,4-2-1-16,9-4 1 15,18-5 0-15,9-7-1 16,6-11 1-16,20-7-1 16,14-7 0-16,8-3 0 0,3-13 1 15,6-3-1-15,2-6 0 16,-4-3 1-16,0-2 1 16,-3-2 0-16,-7 1 1 15,-6 4-1-15,-1 1 1 0,-11 6 0 16,-6 4 0-16,-7 7-1 15,-14 9 0-15,0 0 0 16,0 14 0-16,-15 6 0 16,-9 6 0-16,1 2-1 0,-1-1 0 15,2 1 0-15,5-5 1 16,12-7-1-16,5-16 0 16,18 13 0-16,10-12 0 0,7-12-1 15,8-4 1-15,1-5 0 16,5-1 0-16,-6-5 0 15,-2-1 0-15,-7 2 2 16,-9-1 0-16,-1 4 1 0,-6 3-1 16,-5 2 0-16,-13 17-1 15,15-15 1-15,-15 15-1 16,0 0-1-16,0 18 0 16,-3 4 0-16,-6 7 0 0,-9 8 0 15,-2 9 0-15,-5 8 0 16,-1 6 0-16,2 10 0 15,-1 4 0-15,-2 4-1 0,-1 6-2 16,2-1 0-16,2 0-3 16,-5-2 0-16,-4-4 0 15,-9-8 1-15,-7-7 0 16,-4-16 1-16,-8-10 3 0,6-14 1 16,-10-14 2-16,11-8 1 15,0-17 2-15,11-11-1 16,7-11 1-16,15-10-1 15,14-4-1-15,8-4 0 0,22-5-1 16,12 2 0-16,13 2-1 16,14 4 0-16,8 2-1 15,5 8 0-15,3 5-2 16,1 5 1-16,-5 10-3 16,-7 2-4-16,-3 9-15 0,-13 7-60 15,-10-2 0-15,-6 1-8 16,-11-1-4-16,-5-3 3 15</inkml:trace>
        </inkml:traceGroup>
        <inkml:traceGroup>
          <inkml:annotationXML>
            <emma:emma xmlns:emma="http://www.w3.org/2003/04/emma" version="1.0">
              <emma:interpretation id="{EE1E0F23-387B-489E-A027-D03F9DE4C4C9}" emma:medium="tactile" emma:mode="ink">
                <msink:context xmlns:msink="http://schemas.microsoft.com/ink/2010/main" type="inkWord" rotatedBoundingBox="20955,16004 21371,15385 21682,15593 21265,16213"/>
              </emma:interpretation>
              <emma:one-of disjunction-type="recognition" id="oneOf4">
                <emma:interpretation id="interp20" emma:lang="en-IN" emma:confidence="0">
                  <emma:literal>B</emma:literal>
                </emma:interpretation>
                <emma:interpretation id="interp21" emma:lang="en-IN" emma:confidence="0">
                  <emma:literal>&amp;</emma:literal>
                </emma:interpretation>
                <emma:interpretation id="interp22" emma:lang="en-IN" emma:confidence="0">
                  <emma:literal>D</emma:literal>
                </emma:interpretation>
                <emma:interpretation id="interp23" emma:lang="en-IN" emma:confidence="0">
                  <emma:literal>s</emma:literal>
                </emma:interpretation>
                <emma:interpretation id="interp24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35897.838">15643 1676 31 0,'28'27'95'15,"-10"4"-7"-15,-5-2-12 0,-12 3-10 16,-3-2 1-16,-22-1-83 16,-10 4 1-16,-6-5 4 15,-8-3 4-15,-13-7 4 16,5 0 9-16,-7-13 6 0,11-5 2 16,5-2-1-16,8-12-1 15,16-3-1-15,14-7-4 16,10-4 0-16,19-6-2 0,9 1-1 15,16-7-3-15,4 0-1 16,8-3 0-16,3-1 0 16,-2 0 0-16,-7 0 0 15,-6 1 0-15,-9 1 1 0,-7 7 1 16,-11 4 2-16,-12 7 0 16,-6 9 0-16,-10 7 0 15,-10 7 2-15,-7 5-1 16,-6 13 0-16,-3 6-1 0,-1 9-2 15,5 7 0-15,4 7 0 16,3 2-3-16,7 9-1 16,2-1-2-16,9 4-8 15,6-10-18-15,-14 1-56 0,17-7-2 16,8-8-6-16,4-7-5 16</inkml:trace>
        </inkml:traceGroup>
        <inkml:traceGroup>
          <inkml:annotationXML>
            <emma:emma xmlns:emma="http://www.w3.org/2003/04/emma" version="1.0">
              <emma:interpretation id="{8DAF2D7D-F661-435D-B2EE-5925EC0C48E9}" emma:medium="tactile" emma:mode="ink">
                <msink:context xmlns:msink="http://schemas.microsoft.com/ink/2010/main" type="inkWord" rotatedBoundingBox="21811,15246 24390,15189 24424,16751 21845,16807"/>
              </emma:interpretation>
              <emma:one-of disjunction-type="recognition" id="oneOf5">
                <emma:interpretation id="interp25" emma:lang="en-IN" emma:confidence="0">
                  <emma:literal>effort</emma:literal>
                </emma:interpretation>
                <emma:interpretation id="interp26" emma:lang="en-IN" emma:confidence="0">
                  <emma:literal>Effort</emma:literal>
                </emma:interpretation>
                <emma:interpretation id="interp27" emma:lang="en-IN" emma:confidence="0">
                  <emma:literal>efforts</emma:literal>
                </emma:interpretation>
                <emma:interpretation id="interp28" emma:lang="en-IN" emma:confidence="0">
                  <emma:literal>effect</emma:literal>
                </emma:interpretation>
                <emma:interpretation id="interp29" emma:lang="en-IN" emma:confidence="0">
                  <emma:literal>effete</emma:literal>
                </emma:interpretation>
              </emma:one-of>
            </emma:emma>
          </inkml:annotationXML>
          <inkml:trace contextRef="#ctx0" brushRef="#br0" timeOffset="37800.3923">16051 1779 12 0,'16'17'99'16,"4"-3"-6"-16,3-7-9 16,7-3-12-16,8-8-8 15,2 1-61-15,0-22-22 0,5-6 3 16,-1-3 3-16,-4-6 7 15,-10 5 5-15,-10-4 12 16,-8 5 6-16,-11 2 1 16,-2 10 2-16,-10 5-5 0,-6 7-4 15,-5 10-3-15,-5 6-2 16,-2 15-3-16,-9 8 0 16,5 7-2-16,-5 5-1 15,5 3-1-15,10-2 1 0,3-4 0 16,15-3 0-16,5-9 0 15,10-10 0-15,21-9 0 16,4-7-1-16,9-6 0 16,4-13 0-16,7-10 0 0,3-5 0 15,-3-8 1-15,1-6 0 16,-1-5 0-16,-4-1 1 16,-4-4 1-16,-3 1 1 15,-9 4 0-15,3 5 0 0,-11 6 1 16,-5 8 0-16,-3 8-1 15,-7 9 0-15,-12 17-1 16,0 0 2-16,-1 16-4 16,-12 16 0-16,-12 14 0 0,-8 14 0 15,-6 16 0-15,-11 16 0 16,-2 11 0-16,-1 11 0 16,4 0 0-16,2 6 0 15,4-4 0-15,13-4 0 16,8-8 0-16,2-8 0 0,13-14 0 15,2-10 0-15,2-14 0 16,3-15 0-16,0-11 0 16,7-13 0-16,-7-19 0 0,19 0 0 15,-7-23 0-15,3-13 0 16,-3-7-3-16,0-12 0 16,-6-6 2-16,-2-2-1 0,-4-3 3 15,0 2-1-15,-5 1 2 16,-6 7 0-16,2 4 0 15,2 10 0-15,3 8-2 16,-1 4 0-16,5 8 0 0,0 3 0 16,13 4 0-16,7 3 0 15,10-2 0-15,15-4 0 16,4-5 0-16,14-3 0 16,2-10-2-16,6-3 0 0,6-6 0 15,-6-7 0-15,-9 0 1 16,-2-1 1-16,-13-3 0 15,-12 3 0-15,-6 4 1 0,-10 5 1 16,-7 5 0-16,-11 8-1 16,-1 6 2-16,-4 5-3 15,-5 7 0-15,9 13 0 16,-19-5 0-16,6 13 0 0,-9 18 0 16,2 12 0-16,-2 15 0 15,-8 14 0-15,-1 16 0 16,-8 13 0-16,0 12 0 15,5 4 0-15,-5 5 0 0,9-6 0 16,5-7 0-16,6-8 0 16,10-14 0-16,0-14 0 15,9-16 0-15,5-18 0 16,7-13 0-16,8-14 0 0,2-8 0 16,4-16 0-16,2-13 0 15,-2-6 0-15,0-10 0 16,-3-2 0-16,-5-8 0 0,-2-2 0 15,-12 0 0-15,-4 2 0 16,-8 2 0-16,-6 4 0 16,-3 5 0-16,1 2 0 15,-2 5 0-15,1 4 0 0,9 3 0 16,-2 0 0-16,10 4 0 16,3 3 0-16,12 3 0 15,8-2-2-15,8 5 1 16,5-3 0-16,8 5-1 15,0-2 0-15,5 2 0 0,-5-1 1 16,-1 6-1-16,-6 2 0 16,-5 4 2-16,-6 4-1 15,-6 2 1-15,-5 5 0 16,-13 8 1-16,-2 2-1 0,-2 3 0 16,-12 3 1-16,1-2-1 15,-6-1 1-15,0 0-1 16,6-4 1-16,0-2-1 15,13-13 0-15,0 14 0 0,14-12 0 16,8-2 0-16,7-1-1 16,2-6 1-16,8-5 0 15,-4-3 0-15,2-4 0 0,-6-4 0 16,-1 2 0-16,-10-2 0 16,-4 3 0-16,-15-3 1 15,-1 7-1-15,-18 4 1 16,-7 6 0-16,-5 3-1 0,-12 3 1 15,-1 3 0-15,3 1 0 16,4 4 0-16,7 0-1 16,7 0 0-16,7-3 0 0,15-5-1 15,0 0 1-15,24-2 0 16,11-4-1-16,2-2 1 16,13-2-1-16,6 0 1 15,-2 1 0-15,4 3 0 0,-5 3 0 16,-4 3 0-16,-13 0 1 15,-5 11-1-15,-14 3 0 16,-5 7 1-16,-12 3-1 16,-3 4 0-16,-6-3 1 0,-3 1 0 15,1-1 0-15,2-3-1 16,8-7 0-16,1-3-2 16,13-9 0-16,6-3-2 0,2-6 0 15,7-9 0-15,2-6 1 16,1-6-1-16,-2-5 2 15,5-7 2-15,-2-1 0 16,0-4 2-16,3-4 0 0,-6 0 1 16,2-2-1-16,3-3 1 15,-7 5-1-15,-2 0 0 16,-3 6 0-16,-8 3 0 16,-3 9 0-16,-6 7 0 0,-3 11 0 15,-2 12-1-15,-8 6 1 16,-10 15-2-16,-3 13 0 15,-5 11 0-15,-5 9 0 16,-6 8 0-16,-2 5 0 16,0 6 0-16,7-3 0 0,2 0 0 15,9-6 0-15,8-4 0 16,11-8 0-16,6-5 0 16,16-8 0-16,6-7 0 0,6-12 0 15,7-5-9-15,-3-13-23 16,-4-6-55-16,3-14-3 15,-1-11-5-15,-7-2-6 16,-6-12 4-16</inkml:trace>
          <inkml:trace contextRef="#ctx0" brushRef="#br0" timeOffset="38139.7317">18016 1452 57 0,'-39'0'103'16,"10"2"-6"-16,10 0-9 15,19-2-1-15,8 33-8 16,27-33-79-16,9-7 0 0,14 4-2 16,12-3 1-16,2 0 0 15,7 2 0-15,-4 1 1 16,-12 3 1-16,-6 0 0 0,-15 0 0 16,-4 0 1-16,-14 2-2 15,-8 2 0-15,-16-4 0 16,11 13 0-16,-11-13 0 0,0 0 0 15,4 14 0-15,-4-14 0 16,0 0 0-16,0 11 0 16,0-11 0-16,0 0 0 15,0 0 0-15,-8 0 0 0,8 0-4 16,-13-1-13-16,2-7-17 16,11 8-53-16,-16-4-2 15,16 4-4-15,-18-6-7 16</inkml:trace>
        </inkml:traceGroup>
      </inkml:traceGroup>
      <inkml:traceGroup>
        <inkml:annotationXML>
          <emma:emma xmlns:emma="http://www.w3.org/2003/04/emma" version="1.0">
            <emma:interpretation id="{BB124B0B-56C7-49EF-AC02-1868465EC2B4}" emma:medium="tactile" emma:mode="ink">
              <msink:context xmlns:msink="http://schemas.microsoft.com/ink/2010/main" type="line" rotatedBoundingBox="5878,16824 9018,16499 9109,17375 5969,17701"/>
            </emma:interpretation>
          </emma:emma>
        </inkml:annotationXML>
        <inkml:traceGroup>
          <inkml:annotationXML>
            <emma:emma xmlns:emma="http://www.w3.org/2003/04/emma" version="1.0">
              <emma:interpretation id="{CD3150AA-1C61-49EC-B1E6-084EECA3AFF7}" emma:medium="tactile" emma:mode="ink">
                <msink:context xmlns:msink="http://schemas.microsoft.com/ink/2010/main" type="inkWord" rotatedBoundingBox="5878,16824 9018,16499 9109,17375 5969,17701"/>
              </emma:interpretation>
              <emma:one-of disjunction-type="recognition" id="oneOf6">
                <emma:interpretation id="interp30" emma:lang="en-IN" emma:confidence="0">
                  <emma:literal>DCost,</emma:literal>
                </emma:interpretation>
                <emma:interpretation id="interp31" emma:lang="en-IN" emma:confidence="0">
                  <emma:literal>Dost,</emma:literal>
                </emma:interpretation>
                <emma:interpretation id="interp32" emma:lang="en-IN" emma:confidence="0">
                  <emma:literal>slot,</emma:literal>
                </emma:interpretation>
                <emma:interpretation id="interp33" emma:lang="en-IN" emma:confidence="0">
                  <emma:literal>scoot,</emma:literal>
                </emma:interpretation>
                <emma:interpretation id="interp34" emma:lang="en-IN" emma:confidence="0">
                  <emma:literal>dost,</emma:literal>
                </emma:interpretation>
              </emma:one-of>
            </emma:emma>
          </inkml:annotationXML>
          <inkml:trace contextRef="#ctx0" brushRef="#br0" timeOffset="4538.2066">502 2744 4 0,'2'-11'88'0,"-2"11"1"0,0-14-4 16,0 14-6-16,-25-10-27 15,25 10-34-15,-5 6-4 16,4 10-4-16,-3 11-4 0,1 6 0 15,-2 8-1-15,2 8 0 16,-4 6 0-16,-5 4-2 16,3 0-2-16,-6-4-1 0,4-4-4 15,-5-4-2-15,6-9-2 16,-7-9-1-16,-1-9-2 16,3-5 0-16,3-9 2 15,-7-6 2-15,2-1 2 16,-1-10 3-16,-2-2 4 0,1 0 2 15,2-2 3-15,4 2 1 16,-4 1 1-16,17 12-1 16,-16-12 0-16,16 12 0 0,0 0-1 15,-4 6-3-15,4 5 0 16,4 3-2-16,3 5 0 16,0 1 0-16,-1 0 1 15,5 3 0-15,0-5-1 16,8-4 2-16,2-3-1 0,3-7 0 15,2-4 0-15,5-5 0 16,3-9 0-16,1-9-2 16,4-1 1-16,-4-3-1 15,4-3-1-15,3 2 1 0,-4-2-3 16,1 1 0-16,2 6-3 16,-9 2-3-16,7 3-5 15,-13-2-13-15,1 12-43 16,-3 4-18-16,-2-4-4 0,-5 3-6 15,-5-5 1-15</inkml:trace>
          <inkml:trace contextRef="#ctx0" brushRef="#br0" timeOffset="5435.5796">1427 2759 45 0,'26'-20'83'0,"-2"4"-3"16,-8-3-1-16,-5 5-3 16,-11 14-53-16,-7-22-13 0,7 22 0 15,-23 0 0-15,1 13 0 16,-9 12 0-16,-7 8-2 16,-5 11 0-16,-6 7-2 0,-2 7 1 15,1 3-1-15,5-2 0 16,6-3-1-16,6-6 0 15,15-4-1-15,12-7-2 16,8-10-1-16,16-8-1 0,9-6 0 16,5-6-1-16,10-9 0 15,5-6 1-15,4-9-1 16,0-7 0-16,0-4-1 16,1-4 1-16,-2-4 0 15,-3-2 0-15,-8 3 0 0,-2 3 1 16,-9 4-1-16,-5 5 1 15,-3 6 0-15,-20 15 0 16,11-7 1-16,-11 7-1 0,-16 23 1 16,-6 0 1-16,-2 8-1 15,-3 0 0-15,-2 3 1 16,2-4-1-16,11 0 1 16,3-10-1-16,11-4-1 0,2-16 0 15,24 11 0-15,5-13 0 16,8-8 0-16,7-6 0 15,2-2-1-15,6-3-1 16,-1-2 0-16,-1-5 0 0,-2 0 0 16,-4-1 0-16,-9-2-1 15,-4 7 1-15,-15-3 1 16,-8 6 0-16,-8 7 0 16,-17 3 1-16,-7 9 1 0,-9 2 0 15,-6 6-1-15,-3 5 1 16,0 4 0-16,2-2-1 15,4 0 1-15,9 0-1 0,5-5 0 16,10 0 0-16,12-8 0 16,0 0 0-16,23 0 0 15,2-4 0-15,6-4 0 16,11-3 0-16,3-1 0 0,5-4 0 16,2 0 0-16,-3 2 0 15,8-1 0-15,-2 1 0 16,-1 3 0-16,-2 0 0 15,-2 5 0-15,-5 6 0 0,-4 0-1 16,-11 8 1-16,-5 7 0 16,-7 5 0-16,-3 4 0 15,-10 3 0-15,-5 1 1 0,-4 0 0 16,-10 2 1-16,-4-2-1 16,-9-2 0-16,-2-2 0 15,-9-1 0-15,4-6-2 16,-4 0-4-16,5-8-8 15,7-2-20-15,26-7-44 16,-21-1-8-16,13-14-7 0,8-11-6 16</inkml:trace>
          <inkml:trace contextRef="#ctx0" brushRef="#br0" timeOffset="5719.7884">2748 2531 31 0,'27'-2'94'16,"-6"2"-3"0,-8 4-6-16,0 8-3 0,-13-39-16 15,-1 46-60-15,-13 14-2 16,3 8 2-16,-9 8-1 0,-6 6 0 16,-8 5 1-16,0 4 0 15,-3-4-2-15,5-5 0 16,1-8-2-16,9-10-1 0,9-10-2 15,12-11-2-15,13-10-5 16,12-12-5-16,12-7-12 16,7-15-19-16,3 1-32 15,2 1-10-15,-4-5-8 0,-8 5-1 16</inkml:trace>
          <inkml:trace contextRef="#ctx0" brushRef="#br0" timeOffset="5860.5807">2865 2840 41 0,'-22'0'92'0,"2"0"0"15,0 0-6-15,-1-4-11 16,21 4-40-16,0-11-14 16,6 0-9-16,24 2-13 0,-5-7-25 15,6 1-54-15,15 3-3 16,-1 0-8-16,-3 4-4 16</inkml:trace>
          <inkml:trace contextRef="#ctx0" brushRef="#br0" timeOffset="6041.3346">3285 2896 74 0,'9'24'99'15,"-4"5"-6"-15,-5 0-6 0,0 5 0 16,-12-14-42-16,-8 14-40 16,-4 8-4-16,-10-2-4 15,4 6-13-15,-16 0-53 0,3-12-17 16,3-5-4-16,2-10-6 15,-2-5-4-15</inkml:trace>
        </inkml:traceGroup>
      </inkml:traceGroup>
    </inkml:traceGroup>
    <inkml:traceGroup>
      <inkml:annotationXML>
        <emma:emma xmlns:emma="http://www.w3.org/2003/04/emma" version="1.0">
          <emma:interpretation id="{0EB61581-0EED-4A12-8446-E7383FF5159A}" emma:medium="tactile" emma:mode="ink">
            <msink:context xmlns:msink="http://schemas.microsoft.com/ink/2010/main" type="paragraph" rotatedBoundingBox="3931,17622 30265,16206 30344,17665 4010,190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DEF9D43-C5D5-4072-B9AC-EF0C327CFA46}" emma:medium="tactile" emma:mode="ink">
              <msink:context xmlns:msink="http://schemas.microsoft.com/ink/2010/main" type="inkBullet" rotatedBoundingBox="3981,18539 4240,18526 4258,18875 3999,18889"/>
            </emma:interpretation>
            <emma:one-of disjunction-type="recognition" id="oneOf7">
              <emma:interpretation id="interp35" emma:lang="en-IN" emma:confidence="0">
                <emma:literal>•</emma:literal>
              </emma:interpretation>
            </emma:one-of>
          </emma:emma>
        </inkml:annotationXML>
        <inkml:trace contextRef="#ctx0" brushRef="#br0" timeOffset="16874.4311">-1710 4584 5 0,'16'-15'86'0,"5"-2"-2"15,2 0-3-15,1-1-5 16,1-1-2-16,-3 4-65 0,-3 0-5 16,-7 4 2-16,2 3-1 15,-14 8-1-15,0 0 1 16,0 0 0-16,-19 16 0 15,-4 1-1-15,-5 6-2 0,-4 4 0 16,-3-1 0-16,4 2-1 16,1-4 1-16,9-4-1 15,4-2 0-15,5-2 0 16,12-16-1-16,1 15 0 0,11-8 0 16,4-2 0-16,3 0 0 15,1 1 1-15,-20-6-3 16,21 9 0-16,-7-4 0 15,-14-5 0-15,16 12 1 0,-16-12-1 16,11 16 1-16,-11-16-1 16,1 18 1-16,-1-18-2 15,-1 16-5-15,1-16-9 16,-15 15-23-16,4-9-38 16,11-6-6-16,-19 9-5 0,19-9-2 15</inkml:trace>
      </inkml:traceGroup>
      <inkml:traceGroup>
        <inkml:annotationXML>
          <emma:emma xmlns:emma="http://www.w3.org/2003/04/emma" version="1.0">
            <emma:interpretation id="{DB41CC38-9F89-4AA7-9352-7D02F94BC01F}" emma:medium="tactile" emma:mode="ink">
              <msink:context xmlns:msink="http://schemas.microsoft.com/ink/2010/main" type="line" rotatedBoundingBox="4352,17599 30265,16206 30344,17665 4431,19059"/>
            </emma:interpretation>
          </emma:emma>
        </inkml:annotationXML>
        <inkml:traceGroup>
          <inkml:annotationXML>
            <emma:emma xmlns:emma="http://www.w3.org/2003/04/emma" version="1.0">
              <emma:interpretation id="{D1712CBD-8BC7-40F0-8DFB-94562CE83DB4}" emma:medium="tactile" emma:mode="ink">
                <msink:context xmlns:msink="http://schemas.microsoft.com/ink/2010/main" type="inkWord" rotatedBoundingBox="4338,18511 5343,18232 5454,18635 4449,18913"/>
              </emma:interpretation>
              <emma:one-of disjunction-type="recognition" id="oneOf8">
                <emma:interpretation id="interp36" emma:lang="en-IN" emma:confidence="0">
                  <emma:literal>not'</emma:literal>
                </emma:interpretation>
                <emma:interpretation id="interp37" emma:lang="en-IN" emma:confidence="0">
                  <emma:literal>Not's</emma:literal>
                </emma:interpretation>
                <emma:interpretation id="interp38" emma:lang="en-IN" emma:confidence="0">
                  <emma:literal>at's</emma:literal>
                </emma:interpretation>
                <emma:interpretation id="interp39" emma:lang="en-IN" emma:confidence="0">
                  <emma:literal>ahs</emma:literal>
                </emma:interpretation>
                <emma:interpretation id="interp40" emma:lang="en-IN" emma:confidence="0">
                  <emma:literal>n'</emma:literal>
                </emma:interpretation>
              </emma:one-of>
            </emma:emma>
          </inkml:annotationXML>
          <inkml:trace contextRef="#ctx0" brushRef="#br0" timeOffset="17252.0262">-1218 4569 5 0,'29'-12'69'0,"-14"2"3"15,-15 10 1-15,0 0-18 16,0 0-31-16,-9 17 1 15,-15 3-1-15,4 5-4 0,1-13-4 16,3 2-3-16,2 2-2 16,-4-1-3-16,4-3-2 15,1-1-2-15,-7 8-1 16,4-8-2-16,16-11 1 0,0 0-1 16,4-15 0-16,14-6-1 15,12-4 1-15,2-3 0 16,-5 8-1-16,-2 6 1 15,-2 4 1-15,0 8 0 0,-4 2 0 16,-6 4 0-16,-1 11 0 16,0 0 0-16,0 2-2 15,-5-3-6-15,10 0-9 16,-17-14-39-16,19 4-25 16,-4-4-3-16,2-10-7 15,1-9-4-15</inkml:trace>
          <inkml:trace contextRef="#ctx0" brushRef="#br0" timeOffset="17449.1449">-894 4322 78 0,'0'-17'90'15,"2"2"-5"-15,-2 15-5 16,0 0-1-16,-23 0-57 16,22 9-14-16,1 14-2 0,0 6-2 15,-2 4-1-15,2 7 1 16,0 1-2-16,0-1-2 15,0 4-9-15,0-15-18 0,0 0-52 16,0-5-2-16,0-7-5 16,0-17-8-16</inkml:trace>
          <inkml:trace contextRef="#ctx0" brushRef="#br0" timeOffset="17657.5983">-927 4557 19 0,'-3'-20'81'16,"3"0"0"-16,0-1-5 15,10 2-4-15,2 1-25 16,11 2-39-16,-2 2-4 0,6 4-1 16,4 7 0-16,-1 3 2 15,-3 0 1-15,-1 9 2 16,-5 8-2-16,-1 2-1 16,-10 1-3-16,3 4-6 0,-10-6-11 15,-3-3-59-15,0 1-4 16,0-16-8-16,0 0-3 15</inkml:trace>
          <inkml:trace contextRef="#ctx0" brushRef="#br0" timeOffset="18022.1622">-491 4276 7 0,'17'8'90'0,"1"-2"-3"16,-2-2-8-16,0-4-7 15,-16 0 0-15,16-10-70 0,-16 10-6 16,12-3 0-16,-12 3 1 16,0 0 2-16,-15 14 5 15,6 0 3-15,-9 3 0 0,5 0 0 16,-2 2-1-16,4-4 0 16,5 2 0-16,4-3 0 15,2-2-1-15,12-1 0 16,2-3 1-16,5 0-2 0,2-2 0 15,3 0 1-15,-5-2-2 16,-6 1 0-16,-13-5-2 16,7 17 1-16,-15-6 0 15,-8 4 0-15,-5-2 1 16,-4 2-2-16,4-1-4 0,-6-3-8 16,10 3-25-16,21 0-45 15,-4-14-4-15,-7 15-7 16,7-15-6-16</inkml:trace>
        </inkml:traceGroup>
        <inkml:traceGroup>
          <inkml:annotationXML>
            <emma:emma xmlns:emma="http://www.w3.org/2003/04/emma" version="1.0">
              <emma:interpretation id="{7BFC5E29-2DE4-4ABD-A48E-13C2259215FE}" emma:medium="tactile" emma:mode="ink">
                <msink:context xmlns:msink="http://schemas.microsoft.com/ink/2010/main" type="inkWord" rotatedBoundingBox="5849,17790 10294,17550 10347,18526 5901,18765"/>
              </emma:interpretation>
              <emma:one-of disjunction-type="recognition" id="oneOf9">
                <emma:interpretation id="interp41" emma:lang="en-IN" emma:confidence="0">
                  <emma:literal>drapabilities</emma:literal>
                </emma:interpretation>
                <emma:interpretation id="interp42" emma:lang="en-IN" emma:confidence="0">
                  <emma:literal>graptolites</emma:literal>
                </emma:interpretation>
                <emma:interpretation id="interp43" emma:lang="en-IN" emma:confidence="0">
                  <emma:literal>Drapabilities</emma:literal>
                </emma:interpretation>
                <emma:interpretation id="interp44" emma:lang="en-IN" emma:confidence="0">
                  <emma:literal>readabilities</emma:literal>
                </emma:interpretation>
                <emma:interpretation id="interp45" emma:lang="en-IN" emma:confidence="0">
                  <emma:literal>papalises</emma:literal>
                </emma:interpretation>
              </emma:one-of>
            </emma:emma>
          </inkml:annotationXML>
          <inkml:trace contextRef="#ctx0" brushRef="#br0" timeOffset="6862.1007">292 3833 6 0,'9'18'95'0,"-9"-18"1"0,0 0-6 16,18 2-5-1,-5-2-2-15,-13 0-67 0,0 0-12 16,12 1-1-16,-7 11-1 16,-2 10 0-16,-3 8 1 0,-4 11-1 15,-5 7 0-15,-5 11 1 16,-4 6-2-16,-4 2 0 15,-1-4-2-15,-1-4-4 0,0-6-5 16,5-12-8 0,-4-9-4-16,2-13-10 0,8-16-3 15,13-3 1-15,-18-20 4 16,11-12 8-16,7-3 7 16,-4-12 14-16,4 0 8 0,0-5 12 15,10 2 5-15,-5 3 3 16,2 3-2-16,4 7-2 15,-3 7-3-15,8 2-5 0,-3 6-4 16,6 5-2-16,1 2-3 16,4 4-2-16,2-1-1 15,-2 6-2-15,3 5-1 16,-1 2 1-16,-3 9 0 0,-3 7 0 16,-5 8 1-16,-8 2-1 15,-5 5 0-15,0 0 1 16,-2-3-1-16,0-6-1 15,0-7 1-15,0-16-3 16,13 3 1-16,6-12-4 0,5-16-2 16,8-2-7-16,-5-4-11 15,8 5-15-15,-3 0-13 16,-5 8-22-16,-3 9-10 16,-9 8-7-16</inkml:trace>
          <inkml:trace contextRef="#ctx0" brushRef="#br0" timeOffset="7627.6832">1360 3797 41 0,'0'0'90'0,"-4"-1"-2"16,-14 1-6-16,-8 6-2 15,-36 4-39-15,24 8-29 0,-7 9-2 16,-4 5 1-16,-5 9-2 16,-5 8 0-16,7 7 0 15,-5 3-2-15,15 3-1 16,1 0-1-16,11-4-3 15,8-4 0-15,18-9 0 16,8-8-1-16,18-12 0 0,11-9 0 16,17-10 1-16,10-6-2 15,8-8 0-15,6-10 0 16,1-7-3-16,-1-4 2 0,0-5 0 16,-6-6-1-16,-4-1 0 15,-10-2 1-15,-7 2 0 16,-12 2 0-16,-3 7 1 15,-15 6-1-15,-8 9 0 0,-9 17 1 16,-18-6 0-16,-9 12 0 16,-12 13 0-16,-2 7 0 15,-11 5 1-15,1 0 0 0,1 0 0 16,8-2-1-16,9-7 0 16,9-3 0-16,9-9-1 15,15-10 0-15,0 0-1 16,20-7 0-16,4-5 1 0,10-6 0 15,-2 2 1-15,7 3 0 16,-6 4 1-16,1 1-1 16,-1 6 2-16,-4 2-1 15,-4 6 0-15,-2 6-1 0,-2 2 1 16,2-4-2-16,0 0-3 16,0-8-6-16,5-2-14 15,0-4-47-15,4-12-13 16,0-8-7-16,-4-10-5 0,5 0-4 15</inkml:trace>
          <inkml:trace contextRef="#ctx0" brushRef="#br0" timeOffset="7765.5098">1895 3937 1 0,'7'-36'86'15,"-6"5"3"-15,1 1-5 0,0 4-3 16,4 11-20-16,2-4-43 16,-8 19-5-16,4-12-4 15,-4 12-1-15,0 29-3 16,-11 8 1-16,-1 10 1 0,-11 9-1 15,-1 13 0-15,-1 8-1 16,-5 5-1-16,-2-1 0 16,5-3-2-16,2-7-4 15,7-5-9-15,5-14-14 16,1-11-25-16,13-8-29 0,-1-15-5 16,0-18-8-16,0 0-5 15</inkml:trace>
          <inkml:trace contextRef="#ctx0" brushRef="#br0" timeOffset="7954.4958">1764 4363 31 0,'20'-52'80'0,"2"0"-3"16,-2 2-5-16,4 6-9 0,-4 10-34 15,0 12-11-15,7 6-7 16,-4 8-1-16,-3 8-3 16,-1 2 0-16,-3 9 0 0,-10 4-1 15,-4 3-2-15,-2 2 0 16,-12 2 0-16,-8 0-1 15,-7 4-3-15,-5-6-5 16,1 1-20-16,11-7-45 16,-11-6-9-16,5-5-6 0,5-3-5 15</inkml:trace>
          <inkml:trace contextRef="#ctx0" brushRef="#br0" timeOffset="8336.7652">2383 3932 74 0,'-10'11'80'16,"-14"7"0"-16,-14 7-2 0,17 6-35 15,-24 5-23-15,-4 0-3 16,2 2-3-16,4-7-2 15,7-1-3-15,12-9-3 16,7-8-3-16,17-13-4 16,0 0 0-16,21-17-1 0,7-6 0 15,5-3 1-15,5-5 0 16,2 4 2-16,3 3 0 16,-7 4 1-16,0 8 0 0,-7 7 2 15,-3 5-2-15,-6 8 1 16,-2 10-1-16,-9 2 1 15,-1 6-1-15,-5-4-2 16,0 5-8-16,-3-10-24 16,0-3-46-16,0-14-3 0,0 0-8 15,6 4-5-15</inkml:trace>
          <inkml:trace contextRef="#ctx0" brushRef="#br0" timeOffset="9436.0179">2779 3683 68 0,'-7'-16'82'15,"7"16"2"-15,-1-16-5 16,1 16-41-16,0 0-13 0,0 0-2 16,0 0-6-16,-12 11-5 15,8 10-2-15,-3 11-5 16,-8 9-3-16,1 5 1 0,-1 10-1 16,-7 2 0-16,2 1 0 15,-2 1 0-15,4-7 0 16,5-3-1-16,-1-13 1 15,10-3-2-15,4-15 0 16,8-7-1-16,8-11-1 0,9-4 0 16,0-10-1-16,5-8 0 15,-1-3 0-15,-1-1 0 16,-4-3 0-16,-8 1 1 0,-6 3 1 16,-7 5 1-16,-3 0-2 15,0 4 2-15,-6 2 2 16,6 13-2-16,-17-15 0 15,17 15 0-15,-4-16 0 0,4 16 0 16,8-23 0-16,9 12 0 16,3 0 0-16,7 1 1 15,0 3 0-15,1 5 1 16,-1 2 0-16,0 5 1 0,-10 9 0 16,1 4 0-16,-6 2 0 15,-6 6-1-15,-3-1 0 16,-2-1-2-16,-1-2-5 0,0-1-22 15,18-7-52-15,-18-14-3 16,0 0-6-16,0 0-6 16</inkml:trace>
          <inkml:trace contextRef="#ctx0" brushRef="#br0" timeOffset="9782.3092">3274 3541 17 0,'0'0'96'16,"16"0"-4"-16,-16 0-5 16,16 6-7-16,-16-6-2 15,28 3-71-15,-23 8-10 0,-5 9 1 16,-1 5 0-16,-11 9 0 16,-4 5 3-16,-4 8 1 15,-7 4 1-15,2 5 1 16,2-1 0-16,5-2-1 0,4-2 0 15,3-5 0-15,6-4-1 16,5-5 0-16,-2-7-2 16,5-4 1-16,2-6-1 15,-1-4 1-15,0-2-2 0,-4-14-1 16,4 14-2-16,-4-14-3 16,0 0-5-16,19 0-10 15,-4-10-20-15,4 0-32 16,-2-12-7-16,7-2-7 0,2-3 1 15</inkml:trace>
          <inkml:trace contextRef="#ctx0" brushRef="#br0" timeOffset="9950.2805">3428 3965 44 0,'17'-26'84'0,"-2"7"3"15,-7 2-7-15,-8 17-10 16,0 0-29-16,0 0-14 16,7 25-9-16,-7 1-4 15,-7 6-5-15,-2 4-2 0,-5 5-3 16,2-2-2-16,-1 1-5 15,-3-9-9 1,9-11-32-16,6-3-39 0,1-17-3 16,0 0-7-16,5-9-5 15</inkml:trace>
          <inkml:trace contextRef="#ctx0" brushRef="#br0" timeOffset="11216.0192">3456 3668 44 0,'-16'6'102'0,"16"-6"-7"0,-19 0-8 15,19 0-6-15,0 37-14 16,19-37-78-16,-4-7-19 16,5-3-50-16,13 7-7 15,2-1-7-15,6 3-4 0</inkml:trace>
          <inkml:trace contextRef="#ctx0" brushRef="#br0" timeOffset="10425.5125">3462 4149 0 0,'6'-27'80'0,"6"-1"4"16,2 0-5-16,7 0-4 15,5 4-21-15,2 2-37 16,5 1-6-16,-1 6 0 0,6 2-1 16,-4 9 0-16,2 5-1 15,-4-1 1-15,-5 12-1 16,-4 4-2-16,-5 5-1 16,-7 6-2-16,-3 1-1 0,-7 1-3 15,-2-4-5-15,-4 4-14 16,-11 4-53-16,6-19-12 15,10-14-6-15,-12 1-4 16,8-9-3-16</inkml:trace>
          <inkml:trace contextRef="#ctx0" brushRef="#br0" timeOffset="10204.2377">3777 3546 85 0,'0'0'92'15,"0"0"-3"-15,-7 19-6 0,-2 3-1 16,-18 11-60-16,20 2-16 16,-1 6-1-16,-4 8-1 15,-2 7 0-15,-4 6-1 0,-2 1-1 16,-5-1-2-16,1 0-3 15,-2-9-6-15,4-2-15 16,1-7-30-16,-1-11-27 16,10-12-6-16,-1-8-6 0,13-13-2 15</inkml:trace>
          <inkml:trace contextRef="#ctx0" brushRef="#br0" timeOffset="11779.7752">4112 3955 50 0,'20'5'86'0,"0"-5"-8"0,3 0-3 16,0-4-5-16,-5-4-46 15,-4-8-26-15,5 1 0 16,-3-1 3-16,-7 2 4 0,-4 1 2 15,-5 2 2-15,0 11 0 16,-5-18 1-16,5 18-2 16,-23-1-1-16,10 3-1 15,-5 10-3-15,-3 7-1 0,1 1-1 16,-4 5 0-16,2 2 0 16,3-2 0-16,6-1 0 15,0-1-1-15,10-6 2 16,2-4-2-16,1-13 0 0,26 12 0 15,-1-11-1-15,5-1 1 16,4-11-2-16,5-4 1 16,1-2-1-16,2-5 0 0,2 0 0 15,-5-5 0-15,-4 3 0 16,-5 1 1-16,-4 5 1 16,-6 1 2-16,-4 6 0 0,-16 11 0 15,11-9 0-15,-11 9 1 16,0 6-1-16,0 6 0 15,-1 3 1-15,-2 1-1 16,2 3 1-16,-2 4 0 0,-1-3 0 16,0 0 1-16,0-1 1 15,-4 0 0-15,1-4-2 16,-8-3 0-16,1-3-3 16,-7-8-6-16,3 2-11 15,-8 15-45-15,2-21-24 0,-3-10-3 16,2-5-7-16,-3-2-4 15</inkml:trace>
        </inkml:traceGroup>
        <inkml:traceGroup>
          <inkml:annotationXML>
            <emma:emma xmlns:emma="http://www.w3.org/2003/04/emma" version="1.0">
              <emma:interpretation id="{8B00A601-FCE4-41C7-8726-08EC826A8866}" emma:medium="tactile" emma:mode="ink">
                <msink:context xmlns:msink="http://schemas.microsoft.com/ink/2010/main" type="inkWord" rotatedBoundingBox="11648,17207 17888,16871 17963,18261 11723,18596"/>
              </emma:interpretation>
              <emma:one-of disjunction-type="recognition" id="oneOf10">
                <emma:interpretation id="interp46" emma:lang="en-IN" emma:confidence="0">
                  <emma:literal>Improved</emma:literal>
                </emma:interpretation>
                <emma:interpretation id="interp47" emma:lang="en-IN" emma:confidence="0">
                  <emma:literal>#Improved</emma:literal>
                </emma:interpretation>
                <emma:interpretation id="interp48" emma:lang="en-IN" emma:confidence="0">
                  <emma:literal>Imported</emma:literal>
                </emma:interpretation>
                <emma:interpretation id="interp49" emma:lang="en-IN" emma:confidence="0">
                  <emma:literal>Implored</emma:literal>
                </emma:interpretation>
                <emma:interpretation id="interp50" emma:lang="en-IN" emma:confidence="0">
                  <emma:literal>#improved</emma:literal>
                </emma:interpretation>
              </emma:one-of>
            </emma:emma>
          </inkml:annotationXML>
          <inkml:trace contextRef="#ctx0" brushRef="#br0" timeOffset="39861.2325">6111 4042 89 0,'-44'15'99'0,"6"-2"-6"0,6 0-5 15,9-6-3-15,8 3-58 16,15-10-16-16,15-1-4 15,17-5-4-15,15-2-1 16,15-2-2-16,9 0-1 0,10-2-3 16,6-1-5-16,0-6-12 15,11-1-32-15,-7 2-34 16,-4-6-2-16,-8-3-8 0,-6-4-3 16</inkml:trace>
          <inkml:trace contextRef="#ctx0" brushRef="#br0" timeOffset="39446.1869">5884 3311 88 0,'6'-12'95'16,"6"-1"-5"-16,-3 1-4 16,9-2-1-16,2 7-64 0,1-4-9 15,14 1-3-15,11 3-1 16,11 1-2-16,10-3 0 16,18-1-1-16,9-1-5 15,9-1 0-15,7-1 0 16,1 0-5-16,-8 1-4 0,-2 4-7 15,-15 0-14-15,-15-8-41 16,-18 16-17-16,-19 0-5 16,-18 4-1-16,-16-4-5 0</inkml:trace>
          <inkml:trace contextRef="#ctx0" brushRef="#br0" timeOffset="39677.1969">6684 3087 38 0,'-35'21'101'16,"2"6"-3"-16,7 2-8 0,2 5-3 16,1 5-3-16,3 8-81 15,4 12-3-15,5 11 0 16,0 6 0-16,0 6 1 16,2-2-1-16,0-1-1 0,3-7-3 15,1-15-4-15,4-4-16 16,-1-9-34-16,2-14-30 15,-7-12-2-15,-1-5-8 16,-8-8-2-16</inkml:trace>
          <inkml:trace contextRef="#ctx0" brushRef="#br0" timeOffset="40381.2124">7225 3569 22 0,'0'0'96'0,"14"-4"-2"0,-14 4-6 15,8 15-4-15,-10 5-4 16,2 5-74-16,0 3-4 0,-2 7-1 16,-6 5-1-16,-2 5-1 15,-3 2 2-15,-6-1-1 16,3-5 1-16,-1-7 1 15,3-7 0-15,5-10-1 0,9-17 1 16,0 0 1-16,0-21-1 16,12-11-1-16,4-3 0 15,9-7-1-15,1-1 0 16,10 2 0-16,-2 3 1 0,10 6-2 16,1 8 1-16,2 6 0 15,-1 7 0-15,0 8 0 16,-2 3 0-16,-7 6-1 15,-2 7 2-15,-11 2-2 0,-5 6 2 16,-8-4-1-16,-6 2 0 16,-3-2 0-16,-2-6 0 15,0-11 1-15,0 0-1 16,0 0 0-16,14-14 1 0,1-7 0 16,1-6-1-16,7-1 0 15,0-2 1-15,1 2 0 16,0 8-1-16,0 2 0 15,2 12 1-15,-8 6-1 0,4 8 1 16,-7 9 0-16,-3 10-1 16,-3 6 0-16,-2 1-1 15,-3 1-1-15,-4-5-8 16,6 2-18-16,31-10-56 0,-37-22-3 16,21 10-6-16,-3-20-6 15,0-14 7-15</inkml:trace>
          <inkml:trace contextRef="#ctx0" brushRef="#br0" timeOffset="41685.5399">8356 3161 28 0,'21'-29'97'0,"-5"6"-2"16,0 13-6-16,-4 9-3 16,-1 8-2-16,31 17-76 15,-42 14-5-15,0 11 0 16,0 18 0-16,-7 13 0 0,-5 13 1 15,-12 9-3-15,-3 8 2 16,-8 6-1-16,-3-5 0 16,0-2-2-16,-5-10 0 0,6-12-5 15,1-18-2-15,9-8-3 16,1-19-6-16,7-14-3 16,1-13 0-16,4-15 3 15,2-8 4-15,-3-15 6 0,8-6 4 16,-2-14 6-16,7-10 5 15,2-10 5-15,10-8 0 16,18-7-3-16,8-7-2 16,14-1-4-16,7-3-1 15,13 10-2-15,3 8 0 0,-1 11-1 16,-1 13 2-16,-5 14-1 16,-5 14 2-16,-10 12-1 15,-9 7 0-15,-11 11 1 16,-4 8-2-16,-9 8 1 0,-10 2-2 15,-5 6-1-15,-6 1 0 16,-11 4-1-16,-8-1-1 16,-9-5 1-16,-2-2 0 0,-1-4 0 15,1-7 0-15,5-7 0 16,5-10 0-16,23-4 0 16,-8-13 0-16,16-7 0 15,17-9 0-15,13 0 0 0,9-3 0 16,4-1 1-16,5-1 0 15,4 2-1-15,-1 5 1 16,2 4 1-16,-8 3 0 16,-3 7 0-16,-3 0 0 0,-4 8 0 15,-3 5 0-15,-9 9 1 16,-2 8-1-16,-10 7 0 16,-4 3 0-16,-7 7 0 0,-5-3-1 15,-5 1 0-15,2-7 0 16,0-3 0-16,0-8 0 15,0-14 0-15,16 2 0 16,6-10 0-16,5-12 0 0,2-4 0 16,5-7 0-16,0-6-1 15,-1 0 1-15,-4-3 1 16,-3 5-1-16,-4 4 1 16,-7 7 0-16,-3 4 1 0,-12 20 0 15,11-10-1-15,-11 10 0 16,-3 22 0-16,-6 8-1 15,-7 5 1-15,-3 4-1 0,0 4 0 16,2 0-1-16,2-3 1 16,7-2 0-16,8-11 0 15,5-4 1-15,13-13-1 16,9-5 0-16,8-5 1 0,5-9 0 16,8-5 0-16,-4-8-1 15,5 0 1-15,-8-5-1 16,-3-2 2-16,-6-3-2 15,-8 1 0-15,-9 0 0 16,-10 0 0-16,-5 6 0 0,-15 2 0 16,-7 4 0-16,-4 7 0 15,-3 1 0-15,0 5 0 16,5 2 0-16,3 1 0 16,7 1 0-16,14 2 0 0,0 0 0 15,0-11 0-15,17 3 0 16,8 2 0-16,7-1 0 15,4-2 0-15,7 2 0 0,0 1 0 16,1 3 0-16,3 3 0 16,-6 4 0-16,-4 11 0 15,-5 9 0-15,-4 8-2 16,-5 7 2-16,-7 4-1 0,-4 3 1 16,-8-3 0-16,0 0-1 15,-4-8 1-15,0-6 1 16,2-9 0-16,4-6 1 15,-6-14-2-15,23 5 0 0,-5-4 0 16,3-10 0-16,6-5 0 16,0-3 0-16,1-6 0 15,0-9 0-15,7-5 0 16,0-10 0-16,6-2 0 0,-4-5 0 16,7-1 0-16,-1 2-5 15,-3 6-5-15,-5 9-6 16,-7 13-7-16,-9 11-11 15,-10-3-28-15,-9 17-26 0,-1 22-3 16,-11 7-5-16,-8 6 10 16</inkml:trace>
          <inkml:trace contextRef="#ctx0" brushRef="#br0" timeOffset="42403.7472">10671 3529 60 0,'0'27'91'0,"7"-8"-3"16,13-12-7-16,11-7-1 15,6-6-55-15,5-12-12 16,6-1-3-16,2-8-3 0,5 0-2 15,-6-5-1-15,-2 0-1 16,-4 2 0-16,-8 0-2 16,-7 4-1-16,-9 2 1 15,-7 8-1-15,-12 16 1 16,-7-7 0-16,-10 13 1 0,-9 17-1 16,-4 8 1-16,-4 11 1 15,-5 5 0-15,6 2-1 16,3-1 1-16,7-4 1 0,14-6-1 15,9-9-1-15,8-7 0 16,20-12 0-16,12-6-1 16,14-4 0-16,6-5-1 15,10-8 1-15,7-2-2 0,4-6 1 16,1-4 0-16,-3-2-1 16,-4-4 0-16,-10-4 0 15,-9 3 1-15,-6-1-1 0,-18 6 1 16,-13 4 1-16,-13 7-1 15,-6 16 1-15,-18-11 0 16,-12 16 0-16,-12 11 0 16,-8 5 0-16,-5 10 0 15,0 5 0-15,-3 4-1 0,6 0 0 16,11 1 2-16,9-4-2 16,13-4 0-16,15-8-2 15,8-8 2-15,19-9-1 0,16-8 1 16,9-4-2-16,9-15 1 15,4-8 0-15,6-4-1 16,-2-9 1-16,-6-9 0 16,-4-3 0-16,-8-3 0 0,-6-7 0 15,-6-5 1-15,-9 4-1 16,-6-5 1-16,-7 4 0 16,-2 1 0-16,-2 8 0 15,-9 9 1-15,0 7 1 0,-8 14 0 16,-1 12 0-16,-6 13-1 15,2 15 1-15,-5 19 0 16,-1 15 1-16,5 10-3 16,-2 14 0-16,5 6 0 0,3 7 0 15,5 1 0-15,3-7 0 16,8-6 0-16,6-12 0 16,10-8-11-16,-4-17-15 15,12-28-52-15,4 4-13 0,0-11-3 16,1-2-5-16,0-14-3 15</inkml:trace>
        </inkml:traceGroup>
        <inkml:traceGroup>
          <inkml:annotationXML>
            <emma:emma xmlns:emma="http://www.w3.org/2003/04/emma" version="1.0">
              <emma:interpretation id="{ACE2B4FA-7F37-4D5E-9514-44667AEC3377}" emma:medium="tactile" emma:mode="ink">
                <msink:context xmlns:msink="http://schemas.microsoft.com/ink/2010/main" type="inkWord" rotatedBoundingBox="18167,17087 22901,16832 22947,17694 18213,17949"/>
              </emma:interpretation>
              <emma:one-of disjunction-type="recognition" id="oneOf11">
                <emma:interpretation id="interp51" emma:lang="en-IN" emma:confidence="0">
                  <emma:literal>customer</emma:literal>
                </emma:interpretation>
                <emma:interpretation id="interp52" emma:lang="en-IN" emma:confidence="0">
                  <emma:literal>Customer</emma:literal>
                </emma:interpretation>
                <emma:interpretation id="interp53" emma:lang="en-IN" emma:confidence="0">
                  <emma:literal>customers</emma:literal>
                </emma:interpretation>
                <emma:interpretation id="interp54" emma:lang="en-IN" emma:confidence="0">
                  <emma:literal>Customers</emma:literal>
                </emma:interpretation>
                <emma:interpretation id="interp55" emma:lang="en-IN" emma:confidence="0">
                  <emma:literal>customary</emma:literal>
                </emma:interpretation>
              </emma:one-of>
            </emma:emma>
          </inkml:annotationXML>
          <inkml:trace contextRef="#ctx0" brushRef="#br0" timeOffset="43269.6866">12847 3243 31 0,'12'-5'100'16,"-12"5"-6"-16,0 0-5 15,0 0-3-15,-22 15-3 16,-4 0-79-16,-11 9-3 0,-5 12 1 16,-4 11 0-16,-9 5 0 15,3 4 0-15,1 2 0 16,8-2 0-16,10-4 0 16,17-7-2-16,12-13-1 0,9-10 0 15,25-12-2-15,12-10 0 16,13-3-1-16,7-12 0 15,5-8 1-15,-2-4 0 16,3-8 1-16,-5 0 0 16,0-4 2-16,-11-5 1 0,-3 1 0 15,-5 0 1-15,-8 5 0 16,-3 3 1-16,-7 5 0 16,-7 5 0-16,-10 13 0 0,-9 12 0 15,0 0-1-15,-1 21 0 16,-11 4-1-16,-4 9 0 15,-6 12-1-15,-1 0 0 16,2 2 0-16,2-3 0 0,8-3 0 16,7-7 0-16,4-9 0 15,12-8-1-15,11-11 0 16,11-7 0-16,1-4 0 16,6-10 0-16,-1-5 0 0,2-8 1 15,0 1 0-15,-10-1 1 16,3 0 1-16,-9 2 0 15,0 4-1-15,-9 5 1 16,-5 8 1-16,-12 8-2 0,14 2 1 16,-14 15-2-16,-4 6 0 15,-6 5 0-15,4 2 0 16,-2 0 0-16,4-2 0 16,4-6 0-16,10-5 0 0,12-7 0 15,13-10 0-15,5-1-2 16,7-12-1-16,4-8 1 0,1-7 0 15,0-4 0-15,-5-3 1 16,-1-4 1-16,-10 0 1 16,-1-3 1-16,-7 8 0 15,-8 3 1-15,0 6-1 0,-6 6 0 16,-14 19-2-16,14-15 0 16,-14 15 0-16,11 10 0 15,-7 5 0-15,4 6 0 16,0 7 0-16,-1 4 0 0,6 6 0 15,-3-1 0-15,-2 2 0 16,-7-2 0-16,-1-3 0 16,-8-4 0-16,-12-6 0 15,-9-5 0-15,-8-8 0 16,0-4-6-16,-3-7-2 0,7 0-14 16,-4-3-34-16,13-20-32 15,12-7-3-15,6-9-6 16,10-8-5-16</inkml:trace>
          <inkml:trace contextRef="#ctx0" brushRef="#br0" timeOffset="43504.5602">14403 2902 34 0,'24'3'102'0,"-3"12"-4"15,1 8-7-15,-10 1-3 16,1 8-2-16,-5 7-81 15,0 7-2-15,-8 9 1 0,0 8-4 16,-14 5 0-16,-9 7 0 16,-4-1 0-16,-12-1 0 15,6-3 0-15,-12-9-3 0,10-3-16 16,-6-20-20-16,2-10-50 16,8-7-1-16,4-9-7 15,1-12-4-15</inkml:trace>
          <inkml:trace contextRef="#ctx0" brushRef="#br0" timeOffset="44963.655">14149 3596 5 0,'27'-38'81'0,"5"3"4"0,2 1-5 15,3 3-4-15,1 2-42 16,3 8-15-16,5 6-5 16,2 3-2-16,-3 9 0 15,2 3 0-15,-9 2-1 0,0 11 0 16,-9 6-1-16,-6 7-1 15,-9 6-1-15,-9 3-2 16,-5 1-2-16,0 3-1 16,-5-3-1-16,-3-3-1 0,0-5 0 15,6-7 1-15,5-6-1 16,12-7-1-16,11-5 0 16,8-3 0-16,1-11 0 15,1-5-1-15,-1-8 0 0,-3-9 0 16,-12-1 0-16,-9-5 1 15,-14 0-1-15,-14 0 1 16,-9 3 1-16,-9 4 1 16,-2 5-1-16,-2 7 0 0,8 5-1 15,2 4 1-15,13 0-1 16,16 11 0-16,-3-18 0 16,10 10 0-16,18 2 0 15,7 2 0-15,6-1 0 0,9 5 0 16,0 3 0-16,2 9 0 15,-3 0-1-15,1 7 1 16,-6 5 0-16,-6-2 0 16,-4 8-1-16,-9-1 1 0,-8 3-1 15,-6-2 1-15,-6 0 0 16,-2-4 0-16,-8-4 0 16,-2-4 1-16,-4-9-1 0,4-5 0 15,10-4 1-15,-16-10 0 16,16-8-1-16,0-3 1 15,9-7-1-15,9-1 0 16,3 2 1-16,5-3-1 0,6 6 0 16,3 3 0-16,-2 5 1 15,2 7-2-15,-5 6 1 16,-5 3 0-16,-2 12 0 16,-6 7-1-16,-10 5 0 0,-3 5 1 15,-4 3 0-15,-1-1-1 16,-6 2 2-16,0-5-2 15,-2-6 2-15,2-3-1 0,7-19 1 16,-2 11-1-16,2-11 1 16,2-13 0-16,9-6-1 15,1-4 1-15,11-4 0 16,1-7 0-16,3 0 0 0,8-2 0 16,4 1-1-16,2 5 1 15,7 2 1-15,-3 7-2 16,-8 8 0-16,-1 7-2 15,-5 6 2-15,-7 10 0 0,-9 10-1 16,-10 5 1-16,-5 2-1 16,0 5 1-16,-6-3 0 15,-6 0 0-15,4-4-2 16,4-7-3-16,2 2-4 16,2-20-10-16,0 11-9 0,0-11-10 15,6 0-10-15,-6 0 0 16,22-13 2-16,-8 4 3 15,3-5 9-15,1 7 18 0,3-4 19 16,2 3 19-16,0 0 15 16,4 0 5-16,-6 0 0 15,6 2-3-15,-4-1-3 16,9-1-8-16,0 2-7 0,-1-4-7 16,4 1-7-16,0-5-5 15,1 1-2-15,0-4-1 16,-7-1 0-16,-2-3 1 0,-5 2 0 15,-3-2 1-15,-9 2 0 16,-2 4 2-16,-8 3-1 16,0 12 0-16,-18-11 1 15,-3 11-2-15,-7 8 1 16,-4 8-1-16,-8 6 0 0,-8 6 0 16,-2 3 0-16,3 1 1 15,3 1 0-15,9-2-1 16,8-6 1-16,12-1-1 0,14-5 0 15,5-8-1-15,20-5 0 16,6-5-1-16,14-1 0 16,3-6-1-16,4-9 1 15,8-5 0-15,2-6 0 0,0-5 1 16,-6-3 0-16,-2-2 0 16,-2-1 1-16,-5 5 0 15,-8 2 1-15,-8 4 0 16,-8 7 0-16,-3 6 0 0,-9 7 0 15,-10 6 0-15,0 0-1 16,7 16 0-16,-8 6 0 16,-7 6 0-16,0 4-1 15,1 7 0-15,-4 2 0 0,6 2 1 16,3 0-1-16,2-4 1 16,10-3 1-16,5-7-1 15,7-6 0-15,9-9 1 16,7-7 0-16,-2-7-2 15,6-13-2-15,2-9-1 0,1-6-4 16,-6-11-8-16,0 2-16 16,1-2-55-16,-11-5-1 15,-1-2-7-15,-4-2-6 0</inkml:trace>
        </inkml:traceGroup>
        <inkml:traceGroup>
          <inkml:annotationXML>
            <emma:emma xmlns:emma="http://www.w3.org/2003/04/emma" version="1.0">
              <emma:interpretation id="{244D9421-40AF-49BC-A18B-1B074E45BA68}" emma:medium="tactile" emma:mode="ink">
                <msink:context xmlns:msink="http://schemas.microsoft.com/ink/2010/main" type="inkWord" rotatedBoundingBox="23592,16548 30329,16575 30323,17910 23586,17882"/>
              </emma:interpretation>
              <emma:one-of disjunction-type="recognition" id="oneOf12">
                <emma:interpretation id="interp56" emma:lang="en-IN" emma:confidence="0">
                  <emma:literal>Satisfaction</emma:literal>
                </emma:interpretation>
                <emma:interpretation id="interp57" emma:lang="en-IN" emma:confidence="0">
                  <emma:literal>satisfaction</emma:literal>
                </emma:interpretation>
                <emma:interpretation id="interp58" emma:lang="en-IN" emma:confidence="0">
                  <emma:literal>Satisfactions</emma:literal>
                </emma:interpretation>
                <emma:interpretation id="interp59" emma:lang="en-IN" emma:confidence="0">
                  <emma:literal>satisfactions</emma:literal>
                </emma:interpretation>
                <emma:interpretation id="interp60" emma:lang="en-IN" emma:confidence="0">
                  <emma:literal>Satisfa chin</emma:literal>
                </emma:interpretation>
              </emma:one-of>
            </emma:emma>
          </inkml:annotationXML>
          <inkml:trace contextRef="#ctx0" brushRef="#br0" timeOffset="45709.8042">18368 2757 24 0,'36'0'96'15,"-5"0"-4"-15,2-9-5 0,-6-4-5 16,-8-2-1-16,26-2-78 15,-45 1-3-15,-4 4 2 16,-10 8 0-16,-20 4 2 16,-4 4 0-16,-12 9 0 0,-9 9 1 15,-4 5-1-15,-1 5 0 16,1 3-1-16,13-1 0 16,4 1-1-16,16-1-1 15,14-5 0-15,16 0-1 16,15-3 0-16,12 1-1 0,5-4-1 15,8 6 2-15,-3-2-1 16,-1 2 0-16,-11-1 1 16,-6 2-1-16,-14-1 1 15,-5-2 1-15,-14-1 0 0,-16-6 0 16,-6-1 1-16,-11-4-1 16,-7-3 1-16,-2-6-1 15,5-5 0-15,-3-1-3 0,14-4-3 16,3-11-7-16,18 3-9 15,8-1-9-15,11 2-3 16,8 2-6-16,14 2-2 16,15 5-11-16,-2 0-21 0,25 2-12 15,5 0 10-15</inkml:trace>
          <inkml:trace contextRef="#ctx0" brushRef="#br0" timeOffset="46275.7009">18886 3146 28 0,'63'-23'91'15,"-13"2"1"-15,-12 3-6 16,-13 3-4-16,-40 4-41 0,15 11-17 16,-21-2-7-16,-6 4-6 15,-9 10-4-15,-10 8 0 16,-13 4-2-16,3 6 1 16,-3 3-2-16,7-2 0 0,7-2-1 15,16-1 0-15,10-5-3 16,17-9 0-16,10-5-2 15,22-9 0-15,11 0-1 0,7-13 0 16,11-2 1 0,-1-4 0-16,-1-2 0 0,-3 3 1 15,-9 3 0-15,-6 3 2 16,-11 5 1-16,-7 4 0 16,-11 3 0-16,-10 0 0 0,11 16-1 15,-11-16-1-15,9 23-1 16,-9-23-5-16,21 16-7 15,-7-16-8-15,16 0-9 16,-5-9-13-16,7-11-7 0,-5-10 3 16,12 0 7-16,-3-7 12 15,-3-5 17-15,1-1 15 16,-8-5 16-16,9-3 17 0,-11-4 6 16,7 5 0-16,-13-7-4 15,4 4-11-15,-3 6-7 16,-7 5-6-16,1 9-4 15,-6 8-1-15,-3 13-2 0,-4 12-1 16,-3 12-1 0,-8 19 0-16,-3 11-6 0,-6 11 0 15,-3 12 0-15,3 7 0 16,2 5 0-16,4-1 0 0,4-1 0 16,1-14-10-16,9-5-69 15,0-10-10-15,2-12-3 16,-2-16-8-16,0-18-4 15</inkml:trace>
          <inkml:trace contextRef="#ctx0" brushRef="#br0" timeOffset="46511.3653">19303 3124 28 0,'-8'-21'97'0,"8"-3"-5"16,7-1-4-16,17 0-4 15,12-1-4-15,6 1-77 16,16 3-2-16,10 13-1 15,4 2 0-15,1 7 1 0,-10 13 2 16,-8 10 0-16,-12 6 1 16,-12 8 0-16,-13 4-1 15,-11 3 0-15,-7 0-2 0,-3-5-5 16,-13-7-19-16,-4-8-60 16,15-9-3-16,5-15-7 15,0 0-5-15,-8-28-4 16</inkml:trace>
          <inkml:trace contextRef="#ctx0" brushRef="#br0" timeOffset="46943.5219">20042 2847 13 0,'28'-13'94'16,"6"5"-4"-16,-1 5-7 0,4 5-7 16,0-2-1-16,22 4-74 15,-11 2-3-15,6 4-1 16,4 0 1-16,-6 1 1 15,-5-2 2-15,-12-2 2 0,-10 1 2 16,-25-8 0-16,0 0 1 16,-21 13 1-16,-15-7 1 15,-11-2 1-15,-4 4-1 0,-7 1 0 16,10-2-1-16,8 3-2 16,6-1-2-16,11 3-1 15,13 2-1-15,2 1-1 16,9 1 0-16,8 6 0 0,2 1 0 15,8 2 1-15,-2 1 0 16,2 0 0-16,-7 2 0 16,-4-3 0-16,-8-3 0 0,-3 2 0 15,-10-3 1-15,-12-4-2 16,-6-1 0-16,-7-2-3 16,-3-3 0-16,-1-1-3 15,-2-7-8-15,10 0-13 0,-3 3-32 16,10-6-28-16,11-12-4 15,10-2-5-15,13-5-3 16</inkml:trace>
          <inkml:trace contextRef="#ctx0" brushRef="#br0" timeOffset="47244.8135">21169 2604 59 0,'55'-27'96'15,"-11"4"-2"-15,-13 4-5 16,-14 0-2-16,-17 19-37 16,7-12-37-16,-7 12-2 0,-24-5-1 15,-7 9-8-15,-5 13-2 16,-6 13 0-16,-5 17 0 16,-1 9 0-16,0 13 0 15,-3 9 0-15,2 9 0 0,2 6 0 16,3 4 0-16,3 3 0 15,2-2 0-15,-6 1 0 16,8-9 0-16,-6-7 0 16,-3-7 0-16,-2-13 0 0,0-12-12 15,-7-17-9-15,1-10-18 16,-1-3-39-16,6-21-11 16,6-17-6-16,8-13-3 15</inkml:trace>
          <inkml:trace contextRef="#ctx0" brushRef="#br0" timeOffset="47383.5461">20235 3342 57 0,'45'-41'93'0,"3"2"-4"16,11 11-5-16,1 4-3 15,23 5-58-15,-8 10-19 16,-2-2-19-16,13-5-48 16,-5 11-18-16,1 0-5 0,-3 2-11 15,-6-4 8-15</inkml:trace>
          <inkml:trace contextRef="#ctx0" brushRef="#br0" timeOffset="47818.1973">21582 3089 49 0,'0'0'92'0,"0"-8"-6"16,0 8-5-16,-7-13-3 15,-11-33-34-15,-3 45-43 0,-10 1 0 16,-1 13 2-16,-11 3 2 16,-7 8 1-16,-6 3 2 15,2 3 1-15,5 0-2 16,1 0-1-16,9-2-1 0,13-4-2 16,13-3-2-16,13-10-1 15,11-3-2-15,17-6-1 16,12-2 0-16,7-10 0 15,5-4 0-15,2-5 1 0,1-6 1 16,-6 3 1-16,-6-2 2 16,-9 7 1-16,-6 0 0 15,-9 7 1-15,-19 10 0 16,13 0-1-16,-13 0 1 0,-11 21 0 16,-6 0-1-16,2 1-1 15,-1 4-1-15,0-3-2 16,9 2-3-16,2-6-5 15,9 1-13-15,3-7-28 0,10-4-36 16,10-9-4-16,12-3-6 16,5-6-3-16</inkml:trace>
          <inkml:trace contextRef="#ctx0" brushRef="#br0" timeOffset="48065.4836">22285 2992 84 0,'22'-14'93'0,"-22"14"-3"0,9-17-8 16,-9 17 0-16,-22 0-62 16,-12 7-11-16,-6 8-3 15,-8 7-1-15,-5 8 1 16,-7 5 0-16,5 2 0 0,8 4 0 16,7-1-2-16,14-3-2 15,20 0-2-15,7-7-2 0,27-5-5 16,12-9-8-16,22-1-14 15,-2-9-23-15,6-6-35 16,9-6-3-16,-2-13-6 16,-2-5-2-16</inkml:trace>
          <inkml:trace contextRef="#ctx0" brushRef="#br0" timeOffset="48301.5402">22853 2616 26 0,'10'-45'91'0,"2"9"-2"0,-10 10-3 16,-1 13-20-16,-8 9-17 16,-6 6-17-16,0 17-12 15,-5 9-6-15,1 11-4 0,-2 14-2 16,2 8-3-16,-2 10-1 16,4 5-2-16,-1 7 0 15,4 0-3-15,-3-3-3 0,4-3-9 16,-10-10-29-16,5-8-45 15,0-13-1-15,-7-13-7 16,0-16-6-16</inkml:trace>
          <inkml:trace contextRef="#ctx0" brushRef="#br0" timeOffset="48591.868">22338 3111 36 0,'-11'-10'102'0,"11"10"-5"15,1-20-8-15,24 10-5 16,12-3-3-16,6-1-82 16,24 0-2-16,11 3-2 0,5 4 2 15,3 2 0-15,-2 3 3 16,-6 2 2-16,-4 5 0 16,-7 6 1-16,-7 6 0 0,-9 7 0 15,-5 3 1-15,-13 2-2 16,-6 5 0-16,-10 5 0 15,-10-5-2-15,-3 3-2 16,-9-9-6-16,-5 5-21 0,10-8-55 16,-17-7-4-16,-10-12-4 15,3-6-8-15,0-3 6 16</inkml:trace>
          <inkml:trace contextRef="#ctx0" brushRef="#br0" timeOffset="49193.3848">23453 3038 22 0,'39'-7'101'0,"-5"7"-5"16,-2 4-6-16,0 7-4 15,-2 1-5-15,31 1-77 16,-34 6-7-16,-8-2-2 16,-10 2 0-16,-9-1 1 15,-12 1-1-15,-19-3 1 0,-12-1 3 16,-5-2 1-16,-8-3 1 15,4-4 2-15,3-4 0 16,8-2 1-16,9-3-1 0,10-9 0 16,10-3 0-16,12 0 1 15,11-4-1-15,9 0 0 16,9-3-1-16,13 1 0 16,8 0-1-16,5 3 1 0,8 5-1 15,4 4-1-15,4 5 0 16,0 4 0-16,-4 4-1 15,-3 13 1-15,-10 2-1 16,-7 5 2-16,-12 1-1 0,-14 2 0 16,-12 3 0-16,-9-2 0 15,-6 0 0-15,-17-7 1 16,-5-1-1-16,-3-9 0 0,1-4 0 16,1-4 1-16,7-5-1 15,5-9 0-15,10-6 1 16,7-5-1-16,10-1 0 15,11-2 0-15,9-2 0 0,11 0 0 16,3 0 0-16,11 6 0 16,0 4 0-16,2 6 2 15,0 5-1-15,0 6 0 16,-6 4 1-16,-7 14 0 0,-7 6 0 16,-10 3 0-16,-5 9-1 15,-8 1 1-15,-5 4-2 16,-9-2-1-16,0 0-5 15,-11-12-16-15,-16 1-63 0,11-9-5 16,-6-15-3-16,-6-6-7 16,-4-21-1-16</inkml:trace>
          <inkml:trace contextRef="#ctx0" brushRef="#br0" timeOffset="49361.0774">23522 2701 59 0,'-47'-5'108'0,"15"3"-9"16,6 2-13-16,7-6-18 15,-7 0-68-15,26 6-91 0,14-18-5 16,8 7-9-16,-3-9-3 16</inkml:trace>
        </inkml:traceGroup>
      </inkml:traceGroup>
    </inkml:traceGroup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1:49.24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00344C3-3E1F-412B-AD02-962F4FF53129}" emma:medium="tactile" emma:mode="ink">
          <msink:context xmlns:msink="http://schemas.microsoft.com/ink/2010/main" type="inkDrawing" rotatedBoundingBox="758,3547 18335,3515 18336,3749 759,3782" semanticType="underline" shapeName="Other">
            <msink:sourceLink direction="with" ref="{530E060D-442C-4F7B-96E6-524C58FEA936}"/>
          </msink:context>
        </emma:interpretation>
      </emma:emma>
    </inkml:annotationXML>
    <inkml:trace contextRef="#ctx0" brushRef="#br0">156 233 53 0,'-39'-6'84'0,"12"0"-4"16,3-2-3-16,6 1-5 15,-31 6-58-15,49 1-8 16,0 0-2-16,0 0-1 16,27 0-2-16,3 0-1 0,15 2 1 15,15-2-1-15,12 0 1 16,14 0-1-16,20-2 0 15,13-6 0-15,20 2 0 16,9-4 0-16,23-1-1 0,12 0 1 16,12 1-1-16,13-1 1 15,8-1 0-15,14 5 0 16,6-2 0-16,7 2 1 16,10-1 1-16,9 2-1 0,10 0 1 15,16 0 0-15,8 1 0 16,12 0 1-16,12-2 0 15,13 3 0-15,8-1 0 0,3-1 0 16,11 4 1-16,4-1-1 16,6 0 0-16,5 0 0 15,0-1-1-15,3 3 0 16,0 0 0-16,6-2-1 0,-1 0 0 16,7 0 0-16,1 0 0 15,8 3-1-15,6 1 1 16,4 1 0-16,5 1 0 0,-3-1-1 15,8 0 1-15,-8 9-1 16,50-3 1-16,-55 3 0 16,-4-3-1-16,-17 4 0 15,-6 0 1-15,-16 2 1 16,-18 1 0-16,-10-2 0 0,-68 2-1 16,30-1 2-16,-20 4-1 15,-15-2-1-15,-26-2-7 16,-26-5-8-16,-29-1-15 0,-33 3-49 15,-27-10-4-15,-36-1-10 16,-30-19-1-16</inkml:trace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1:50.28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5E2E2C5-274C-4440-8CFF-852795EA0B6D}" emma:medium="tactile" emma:mode="ink">
          <msink:context xmlns:msink="http://schemas.microsoft.com/ink/2010/main" type="inkDrawing" rotatedBoundingBox="5441,205 6240,18612 5740,18634 4942,227" semanticType="callout" shapeName="Other">
            <msink:sourceLink direction="with" ref="{907B3029-5387-42E4-90E4-EB4458E21F4D}"/>
            <msink:sourceLink direction="with" ref="{81A531BC-D299-4F16-A183-00E0D84A9BE9}"/>
            <msink:sourceLink direction="with" ref="{BD159523-2685-41D6-A4F7-465D70FB6DE6}"/>
            <msink:sourceLink direction="with" ref="{FBBB8ECE-4298-4D2A-A770-530D8373DCAA}"/>
          </msink:context>
        </emma:interpretation>
      </emma:emma>
    </inkml:annotationXML>
    <inkml:trace contextRef="#ctx0" brushRef="#br0">-3 80 44 0,'3'-27'100'15,"1"2"-7"-15,3 8-5 16,1 2-5-16,-8 15-1 0,13 0-84 16,-2 16 1-16,5 21-1 15,4 13 1-15,5 18 0 16,5 11 0-16,3 13 0 16,-3 15-1-16,2 13 1 0,-1 9-1 15,-6 11 0-15,-2 9 0 16,-4 10 1-16,-8 10 0 15,-1 9 0-15,-3 10 1 16,-3 8-1-16,0 12 1 16,2 9-1-16,8 12 2 0,1 10 1 15,3 7 0-15,3 17-1 16,3 7 1-16,3 14 0 16,4 6 0-16,-2 14 1 15,-6 6-3-15,0 6-1 0,-2 6 1 16,-5 1 0-16,-1 5 1 15,-8-3 0-15,0 3 1 16,-5 0 0-16,-2 1 0 0,2 3 1 16,-5 0 1-16,3 4-2 15,1 1 1-15,3 7-2 16,3 3-2-16,-3 5 3 16,4-1-1-16,-1 5 1 0,3 1-1 15,1-2 0-15,-3 3 0 16,4 1 1-16,-6-5-2 15,2-4 0-15,0 3 0 16,-6-7 0-16,0-2 0 0,0-3 0 16,-2-12 0-16,6-13 0 15,-1-11 0-15,5-11 0 16,-2-16 0-16,9-11-3 0,-6-16 1 16,1-14-1-16,-1-10 1 15,-1-8 1-15,4-12-1 16,0-16 0-16,4-8 0 15,-5-15 1-15,7-10-2 0,5-11-3 16,-3-9-2-16,8-11-9 16,-7-17-31-16,5-12-35 15,-1-14-2-15,-6-18-7 16,1-12-3-16</inkml:trace>
    <inkml:trace contextRef="#ctx0" brushRef="#br0" timeOffset="65063.7329">904 16877 28 0,'-11'12'98'16,"11"-12"-3"-16,-12 12-6 15,12-12-3-15,6 0-4 16,15-3-79-16,7-7-5 0,12 3-5 16,6-6-5-16,2 4-9 15,-7 2-30-15,-4 1-34 16,0 2-4-16,-13 0-7 15,-9 2 1-15</inkml:trace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1:59.17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0FB90F8-DB6C-4F9F-857E-BC1D335C3658}" emma:medium="tactile" emma:mode="ink">
          <msink:context xmlns:msink="http://schemas.microsoft.com/ink/2010/main" type="writingRegion" rotatedBoundingBox="821,4646 4365,3913 4593,5017 1049,5749"/>
        </emma:interpretation>
      </emma:emma>
    </inkml:annotationXML>
    <inkml:traceGroup>
      <inkml:annotationXML>
        <emma:emma xmlns:emma="http://www.w3.org/2003/04/emma" version="1.0">
          <emma:interpretation id="{44BDDBD5-097A-44E3-AAEB-1A904FFF8A70}" emma:medium="tactile" emma:mode="ink">
            <msink:context xmlns:msink="http://schemas.microsoft.com/ink/2010/main" type="paragraph" rotatedBoundingBox="821,4646 4365,3913 4593,5017 1049,57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4927862-9BA2-4BED-A5D6-DC43B55067D2}" emma:medium="tactile" emma:mode="ink">
              <msink:context xmlns:msink="http://schemas.microsoft.com/ink/2010/main" type="line" rotatedBoundingBox="821,4646 4365,3913 4593,5017 1049,5749"/>
            </emma:interpretation>
          </emma:emma>
        </inkml:annotationXML>
        <inkml:traceGroup>
          <inkml:annotationXML>
            <emma:emma xmlns:emma="http://www.w3.org/2003/04/emma" version="1.0">
              <emma:interpretation id="{43E645A1-2AC1-4393-9441-750B2E565165}" emma:medium="tactile" emma:mode="ink">
                <msink:context xmlns:msink="http://schemas.microsoft.com/ink/2010/main" type="inkWord" rotatedBoundingBox="821,4646 4365,3913 4593,5017 1049,5749"/>
              </emma:interpretation>
              <emma:one-of disjunction-type="recognition" id="oneOf0">
                <emma:interpretation id="interp0" emma:lang="en-IN" emma:confidence="0">
                  <emma:literal>Entails</emma:literal>
                </emma:interpretation>
                <emma:interpretation id="interp1" emma:lang="en-IN" emma:confidence="0">
                  <emma:literal>Entrails</emma:literal>
                </emma:interpretation>
                <emma:interpretation id="interp2" emma:lang="en-IN" emma:confidence="0">
                  <emma:literal>entails</emma:literal>
                </emma:interpretation>
                <emma:interpretation id="interp3" emma:lang="en-IN" emma:confidence="0">
                  <emma:literal>Entail</emma:literal>
                </emma:interpretation>
                <emma:interpretation id="interp4" emma:lang="en-IN" emma:confidence="0">
                  <emma:literal>entrails</emma:literal>
                </emma:interpretation>
              </emma:one-of>
            </emma:emma>
          </inkml:annotationXML>
          <inkml:trace contextRef="#ctx0" brushRef="#br0">779 209 67 0,'2'-29'77'16,"-2"-2"-4"-16,-4 4-18 0,1-4-22 15,-12 1-9-15,-1 5-8 16,-3 5-2-16,-8 9-3 16,-5 7-1-16,-3 4 0 15,-7 7-2-15,-5 14-1 16,1 9-2-16,-4 6-2 0,5 9-1 16,1 0-2-16,10 1-1 15,5-3 0-15,12-5 0 16,8-5-1-16,9-6 1 0,9-8 1 15,14-6 0-15,1-6 0 16,2 0 1-16,2-3 0 16,-4-3 1-16,-2-1 0 15,-10 0 0-15,-12 0-1 0,0 0 0 16,-4 20-1-16,-18-1 1 16,-9 9-1-16,-6 7-1 15,-9 8 0-15,-3 7 1 16,-4 8 0-16,2 0-1 0,4-2 2 15,10 2-1-15,6-7 0 16,14-4-1-16,11-8 1 16,9-7-2-16,14-10-4 15,21-9-9-15,-1-8-31 0,21-8-31 16,8-16-4-16,5-11-4 16,5-7-4-16</inkml:trace>
          <inkml:trace contextRef="#ctx0" brushRef="#br0" timeOffset="361.1656">868 511 11 0,'25'-33'82'16,"-2"4"0"-16,-8 12-4 0,-3 4-5 15,-12 13-46-15,16-3-10 16,-16 3-8-16,12 21-4 16,-12 5-4-16,0 8-5 0,-8 3 2 15,-8 4-1-15,1 2 0 16,-1-4 2-16,0-7 1 15,0-5 1-15,4-9 2 16,12-18 4-16,0 0 0 0,0 0 1 16,0-17 0-16,9-5 0 15,5-6-2-15,2-2 0 16,2-1-2-16,1 0-1 16,1 7-1-16,-1 6-1 0,-3 5-1 15,3 10 0-15,1 3 0 16,0 9-1-16,-1 8-1 15,-2 8 0-15,2 1-2 16,3 1-2-16,-1-7-4 0,9 0-13 16,4-7-34-16,4-13-21 15,10-6-6-15,2-16-3 16,3-10 5-16</inkml:trace>
          <inkml:trace contextRef="#ctx0" brushRef="#br0" timeOffset="711.2182">1518 591 34 0,'-15'-25'79'16,"3"2"-1"-16,10 0-3 0,2 2-7 15,25-4-63-15,3 0-34 16,16 3-37-16,5-5-7 16,11 0-6-16,-1 5 0 15</inkml:trace>
          <inkml:trace contextRef="#ctx0" brushRef="#br0" timeOffset="551.9438">1568 352 10 0,'2'-65'78'16,"-2"1"3"-16,-4 1-2 15,-5 0-2-15,9 7-46 16,-12 5-7-16,4 10-6 0,4 9-7 16,-3 13-2-16,7 19-1 15,0 0-3-15,-4 25-2 16,4 16-1-16,3 12-3 0,3 14-1 16,-2 15-1-16,2 6-4 15,3 6-8-15,-2 0-28 16,-7-6-35-16,9-7-5 15,5-13-6-15,-2-11 0 0</inkml:trace>
          <inkml:trace contextRef="#ctx0" brushRef="#br0" timeOffset="1676.1478">2048 300 69 0,'12'-5'77'16,"-12"5"-2"-16,29-19-25 0,-25 8-12 15,-4 11-13-15,6-17-9 16,-6 17-6-16,-16 4-1 16,-3 13-3-16,-8 9-3 15,-3 9-1-15,-3 10-1 0,1 6 1 16,4-3-2-16,5-1 0 16,8-5 0-16,14-11 2 15,6-13-1-15,17-12 1 0,11-6 0 16,1-17 2-16,7-9 1 15,1-6 1-15,-9-6 1 16,-1 1-1-16,-9 2 1 16,-7 2-2-16,-8 8 0 0,-1 3-1 15,-7 11-2-15,0 11-2 16,0 0 0-16,-11 2-2 16,9 11 1-16,2 5-2 15,0 1 2-15,12 0-1 0,5-4 1 16,13-6 0-16,9-8-1 15,9-1-1-15,4-12 0 16,4-7 1-16,-2-6 0 16,-3-2 0-16,-9-3 1 0,-5 1 0 15,-17-2 2-15,-8 1 2 16,-6 2-1-16,-6 6 1 16,0 2-1-16,-7 6-1 0,7 14 0 15,-23-2-1-15,15 11 0 16,-4 16-1-16,7 4 0 15,2 5 0-15,3 1-1 16,3 1-1-16,14-8-1 0,9-6-3 16,4-8-3-16,9-11-2 15,7-3-2-15,-3-14 0 16,6-11 3-16,2-7 2 0,-12-6 4 16,1-12 5-16,-13-4 4 15,1-6 3-15,-10-8 2 16,2-10-1-16,-9-2 2 15,-1-9-3-15,0 2 0 0,-1 5-1 16,-1 3-1-16,-1 5 2 16,-2 16 1-16,-1 11-1 15,-2 14 0-15,-2 15-1 16,0 18-1-16,-10 9-2 0,2 27-1 16,0 17-2-16,-7 19-2 15,1 13-1-15,2 12 0 16,-3 4 1-16,6 4 0 15,4-6-1-15,4-11 1 0,4-15 0 16,10-17 1-16,11-10 1 16,9-21 0-16,1-9 1 15,7-14 0-15,0-5 0 0,-2-16 1 16,1-9-1-16,-5-2-1 16,-1-6 1-16,-7-6-1 15,-6 3 1-15,-6 0-1 16,-5 5 1-16,-6 5-1 0,-1 6 1 15,0 10-1-15,-3 13 0 16,0 0 0-16,11 7 0 16,-7 14 0-16,5 8 0 0,4 4 0 15,1 9 1-15,1 1 0 16,1 0 0-16,-6 0 0 16,0-2 0-16,-10-2-3 15,-6-5-5-15,-7 0-23 0,-10-9-47 16,-14-8-3-16,-10-9-6 15,-7-8-5-15</inkml:trace>
          <inkml:trace contextRef="#ctx0" brushRef="#br0" timeOffset="1845.7548">2752-167 80 0,'-58'-52'96'15,"6"9"-4"-15,5 6-7 0,8 10 0 16,12-36-52-16,7 40-30 15,20 11-11-15,0-2-34 16,17 4-41-16,-1 2-2 16,3 3-7-16,0 4-8 0</inkml:trace>
        </inkml:traceGroup>
      </inkml:traceGroup>
    </inkml:traceGroup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1:52.54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0D07222-F37A-4B2D-9423-194A8C5DCD02}" emma:medium="tactile" emma:mode="ink">
          <msink:context xmlns:msink="http://schemas.microsoft.com/ink/2010/main" type="writingRegion" rotatedBoundingBox="5781,2411 31146,618 32379,18064 7014,19856"/>
        </emma:interpretation>
      </emma:emma>
    </inkml:annotationXML>
    <inkml:traceGroup>
      <inkml:annotationXML>
        <emma:emma xmlns:emma="http://www.w3.org/2003/04/emma" version="1.0">
          <emma:interpretation id="{176B9426-1844-45F5-AAAF-2D0BB7944000}" emma:medium="tactile" emma:mode="ink">
            <msink:context xmlns:msink="http://schemas.microsoft.com/ink/2010/main" type="paragraph" rotatedBoundingBox="6007,2330 13660,1998 13752,4131 6099,44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0E060D-442C-4F7B-96E6-524C58FEA936}" emma:medium="tactile" emma:mode="ink">
              <msink:context xmlns:msink="http://schemas.microsoft.com/ink/2010/main" type="line" rotatedBoundingBox="6007,2330 13660,1998 13752,4131 6099,4462">
                <msink:destinationLink direction="with" ref="{E00344C3-3E1F-412B-AD02-962F4FF5312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1A531BC-D299-4F16-A183-00E0D84A9BE9}" emma:medium="tactile" emma:mode="ink">
                <msink:context xmlns:msink="http://schemas.microsoft.com/ink/2010/main" type="inkWord" rotatedBoundingBox="6007,2330 9340,2185 9432,4318 6099,4462">
                  <msink:destinationLink direction="with" ref="{65E2E2C5-274C-4440-8CFF-852795EA0B6D}"/>
                </msink:context>
              </emma:interpretation>
              <emma:one-of disjunction-type="recognition" id="oneOf0">
                <emma:interpretation id="interp0" emma:lang="en-IN" emma:confidence="0">
                  <emma:literal>Digital</emma:literal>
                </emma:interpretation>
                <emma:interpretation id="interp1" emma:lang="en-IN" emma:confidence="0">
                  <emma:literal>shinjitai</emma:literal>
                </emma:interpretation>
                <emma:interpretation id="interp2" emma:lang="en-IN" emma:confidence="0">
                  <emma:literal>sagittal</emma:literal>
                </emma:interpretation>
                <emma:interpretation id="interp3" emma:lang="en-IN" emma:confidence="0">
                  <emma:literal>spiral</emma:literal>
                </emma:interpretation>
                <emma:interpretation id="interp4" emma:lang="en-IN" emma:confidence="0">
                  <emma:literal>shifta</emma:literal>
                </emma:interpretation>
              </emma:one-of>
            </emma:emma>
          </inkml:annotationXML>
          <inkml:trace contextRef="#ctx0" brushRef="#br0">603 123 80 0,'-9'-25'86'0,"1"4"-5"16,1 4-2-16,3 5-36 0,4 12-28 15,-10-19-4-15,10 19-4 16,-9 7-3-16,4 18-2 16,-10 12-1-16,-3 15-2 0,-8 15-1 15,-7 15 0-15,-13 9-1 16,-8 11 2-16,-5-2 0 15,0-7 0-15,-2-7 1 16,10-19-1-16,4-11 3 16,11-19 1-16,10-13 1 0,11-18-2 15,15-6 0-15,-9-20 1 16,9-6-1-16,1-6 2 16,5-1-4-16,-1-1 0 15,-2 1 0-15,1 8 0 0,0 6 0 16,-4 19-2-16,13-11 0 15,-13 11 1-15,14 16 1 16,-2 1 1-16,0 5-1 0,5-2 1 16,7-1 0-16,7-6 1 15,8-6 1-15,9-7 1 16,14-10 1-16,1-10-2 16,12-7 2-16,-2-8-1 0,-1-6 1 15,-8-5 0-15,-3-4 0 16,-14-1-2-16,-7-5 0 15,-15-2 1-15,-9-4 0 0,-9 1 0 16,-7 0-1-16,-3 1-1 16,-13 6 0-16,-9 5-2 15,-11 9 0-15,-3 10 0 16,-10 9 0-16,-4 13-2 0,-2 8 1 16,5 14-2-16,-1 12-2 15,8 9-2-15,13 5-2 16,9 6-3-16,12 3 0 15,16-8 0-15,20-2 0 0,17-13 2 16,15-5 2-16,13-13 3 16,15-8 4-16,3-6 5 15,5-9 0-15,-3-1 1 0,-12 0 0 16,-9 2 1-16,-11 6-1 16,-18 6 0-16,-8 5 0 15,-18 20-2-15,-8 12-1 16,-10 14 0-16,-14 9-1 0,-3 10-1 15,-3 3 2-15,-1 3-1 16,0-8-1-16,8-8-1 16,1-16-2-16,14-9-10 15,18-23-64-15,6-10 0 0,7-22-10 16,11-17-4-16,1-8 6 16</inkml:trace>
          <inkml:trace contextRef="#ctx0" brushRef="#br0" timeOffset="139.3718">1476 163 6 0,'0'-35'93'0,"2"8"0"16,-6 9-5-16,-3 5-8 0,7 13-2 15,-7-13-88-15,7 13-37 16,0 0-31-16,0 0-5 16,14 2-9-16,-5 7-1 15</inkml:trace>
          <inkml:trace contextRef="#ctx0" brushRef="#br0" timeOffset="1217.3139">2042 663 48 0,'-15'-33'85'0,"15"4"-5"16,4-4-1-16,17-2-6 0,15 3-48 15,12 1-29-15,6-3-26 16,11 2-41-16,6 6-7 16,-1 6-4-16,0 9-5 15</inkml:trace>
          <inkml:trace contextRef="#ctx0" brushRef="#br0" timeOffset="858.1735">2124 277 19 0,'3'-37'96'15,"-3"7"-3"-15,0 8-6 0,-3 4-9 16,3 4-17-16,0 0-138 16,9-1-5-16,3-1-5 15,7-3-8-15,1-2 2 16</inkml:trace>
          <inkml:trace contextRef="#ctx0" brushRef="#br0" timeOffset="1050.4788">2334-142 1 0,'0'-11'93'16,"0"11"0"-16,0-17-8 0,0 17-3 16,0 0-1-16,22 5-74 15,-22 20-3-15,0 8-1 16,0 16 0-16,-1 12-1 0,-5 16-2 16,-6 9-5-16,3 15-12 15,-5 4-63-15,1-6-1 16,-6-1-7-16,0-14-6 0,3-16 5 15</inkml:trace>
          <inkml:trace contextRef="#ctx0" brushRef="#br0" timeOffset="1830.0222">2786 482 45 0,'19'1'86'0,"-3"-9"-3"15,-1-10-5-15,0 1-4 16,-5 0-60-16,4-2-6 16,-12 1-4-16,-2 1-2 15,-13 8-2-15,-11 5 2 0,-7 4-2 16,-9 13 2-16,-7 14-1 16,-1 8 1-16,-3 9 0 15,1 3 0-15,10 2-1 16,8-3-1-16,12-4 1 15,14-13 0-15,9-12 1 0,20-13 1 16,14-6 1-16,10-16 1 16,4-8 2-16,-1-3 0 15,-2-1 1-15,-6 2-1 0,-10 2-1 16,-8 7-2-16,-8 10 0 16,-16 9-2-16,4 8-1 15,-7 14-1-15,-11 3 0 16,6 8-2-16,-6 1 2 0,7 1-1 15,6-5 1-15,1-5 0 16,16-10 0-16,7-10 0 16,8-5 0-16,2-14 1 0,9-8 0 15,-2-9 0-15,-2-8 1 16,1-10-1-16,-7-6 0 16,0-8-1-16,-5-8 1 15,-3-6-1-15,0-3-1 16,-3-3 1-16,-3 1-1 0,-3 7 1 15,-2 7-1-15,-6 13 2 16,-2 10-2-16,-5 18 1 16,0 27 0-16,-8 0 0 0,-9 27 1 15,-1 24-1-15,-5 17 0 16,2 10 0-16,-3 11 0 16,1 7 0-16,8-1 0 0,2-5 0 15,10-8 0-15,5-11-2 16,15-10-6-16,4-23-10 15,9-1-63-15,9-12-2 16,-6-10-7-16,2-7-6 0,-5-5 3 16</inkml:trace>
          <inkml:trace contextRef="#ctx0" brushRef="#br0" timeOffset="712.6643">1679 224 73 0,'20'0'89'15,"-1"0"-5"-15,-7-5-4 0,-12 5-2 16,8-16-66-16,-8 16-9 16,-7-10-3-16,-8 10 0 15,-5 4-1-15,-7 9 0 16,-3 8-2-16,-7 3-2 0,9 1 0 15,1-1 0-15,9 0 2 16,10-2 0-16,2-6 1 16,6-2 1-16,0-14 4 0,28 24 2 15,-10-5 2-15,1 3 1 16,1 12 0-16,-2 5-2 16,-3 8-1-16,-1 11 1 15,0 10-1-15,-7 10-1 0,-6 10-1 16,-1 10-1-16,-9 8 0 15,-6 4-1-15,-8 6 0 16,-10 4-1-16,-6-5-1 16,-8-4 1-16,-5-13 0 0,-7-11 1 15,3-14 2-15,1-14 0 16,0-20 1-16,10-15 0 16,12-19-1-16,5-12 0 0,9-25-2 15,14-16 0-15,5-17-2 16,5-12 0-16,15-15-1 15,7-8 0-15,6-12 0 16,9-4-1-16,9-4 1 0,8 1 0 16,0 5-2-16,7 7 1 15,2 8 0-15,-4 17 1 16,-1 16 1-16,-1 17 2 16,-11 20-1-16,-4 14 1 0,-6 15 2 15,-11 11-1-15,-7 13 0 16,-14 7-3-16,-2 6-2 15,-7-3-10-15,-10-16-59 16,0 16-12-16,-6-9-4 0,6-13-4 16,10-12-2-16</inkml:trace>
        </inkml:traceGroup>
        <inkml:traceGroup>
          <inkml:annotationXML>
            <emma:emma xmlns:emma="http://www.w3.org/2003/04/emma" version="1.0">
              <emma:interpretation id="{68223B5F-543B-4BA7-9B70-B63CE3D030C8}" emma:medium="tactile" emma:mode="ink">
                <msink:context xmlns:msink="http://schemas.microsoft.com/ink/2010/main" type="inkWord" rotatedBoundingBox="9998,2324 13667,2165 13739,3812 10069,3970"/>
              </emma:interpretation>
              <emma:one-of disjunction-type="recognition" id="oneOf1">
                <emma:interpretation id="interp5" emma:lang="en-IN" emma:confidence="0">
                  <emma:literal>Marketing</emma:literal>
                </emma:interpretation>
                <emma:interpretation id="interp6" emma:lang="en-IN" emma:confidence="0">
                  <emma:literal>marketing</emma:literal>
                </emma:interpretation>
                <emma:interpretation id="interp7" emma:lang="en-IN" emma:confidence="0">
                  <emma:literal>makeline</emma:literal>
                </emma:interpretation>
                <emma:interpretation id="interp8" emma:lang="en-IN" emma:confidence="0">
                  <emma:literal>marketize</emma:literal>
                </emma:interpretation>
                <emma:interpretation id="interp9" emma:lang="en-IN" emma:confidence="0">
                  <emma:literal>making</emma:literal>
                </emma:interpretation>
              </emma:one-of>
            </emma:emma>
          </inkml:annotationXML>
          <inkml:trace contextRef="#ctx0" brushRef="#br0" timeOffset="3037.3417">4871 534 56 0,'22'-49'91'16,"-5"4"-3"-16,-6 5-6 0,-3 6-1 15,-7 6-64-15,-1 12-6 16,0 16-5-16,-16-6-3 16,-7 12-2-16,-3 13-2 15,-5 11-1-15,-4 8 0 0,4 2 1 16,3 2-1-16,6-3 1 16,9-4 1-16,13-8 0 15,4-9 1-15,16-11 0 0,7-7 2 16,7-6 0-16,-5-10 1 15,1-6 1-15,-6-3-1 16,-2 2 1-16,-4-2-1 0,-10 4-1 16,-1 5 0-16,-5 4-2 15,-2 12-1-15,0 0 0 16,0 0 0-16,-9 16-1 16,9-1 0-16,0 1 0 15,1 1 2-15,10-4-1 0,4-7 2 16,6-5-1-16,7-1 1 15,2-11 0-15,-1-6 1 16,2-2-1-16,-1-2 0 16,-4-6 0-16,-4-1 0 0,-6-1-1 15,0 2 1-15,-9-1-1 16,2 5 0-16,-3 1 0 16,-4 3-1-16,2 2 0 15,-1 7 0-15,-3 10-1 0,0 0 0 16,15-8 0-16,-15 8 0 15,9 17 0-15,0 1 0 16,-3 3 1-16,-1 6 0 16,1 4 0-16,-1 2 0 0,-1 1 0 15,-1-1 0-15,-2-3-1 16,3-3-1-16,-3-5-4 16,7-2-6-16,-8-20-29 0,7 17-42 15,-7-17-4-15,19 0-6 16,-8-6-5-16</inkml:trace>
          <inkml:trace contextRef="#ctx0" brushRef="#br0" timeOffset="3265.5619">5590 104 37 0,'19'-62'89'0,"0"11"-2"16,-7 4-2-16,-3 11-5 0,-4 11-53 15,-5 4-8-15,0 21-5 16,0 0-3-16,0 0-4 15,0 12-2-15,-2 13 0 0,-1 9-2 16,-1 11-1-16,-3 6 0 16,-2 12-1-16,-3 1-3 15,-3 7-3-15,-2-6-7 16,5-4-31-16,-6 1-41 0,1-10-3 16,5-12-7-16,-2-11-3 15</inkml:trace>
          <inkml:trace contextRef="#ctx0" brushRef="#br0" timeOffset="4086.982">5858 113 38 0,'19'-21'89'0,"-6"10"-3"16,-1 7-5-16,-12 4-3 15,0 0-38-15,11 15-35 16,-11-15-4-16,-7 24 0 15,-7-8-3-15,-5 3 1 16,-9 2-2-16,-4 1 0 0,-2 2 0 16,2 1 1-16,2-6 1 15,5-1 1-15,6-4 2 0,8-4 0 16,11-10 0-16,0 12 1 16,0-12 0-16,10 6 0 15,-10-6 0-15,20 17 0 16,-12-4-1-16,-3 2 0 0,2 4 0 15,-4 4-1-15,-1 0 0 16,5 0-3-16,0-1 0 16,4-3-2-16,-1-5 0 15,10-2 0-15,2-5 0 16,3-2 0-16,9-5 0 0,-1 0 3 16,4-9 0-16,-1-2 2 15,4-5-1-15,-5-1 1 16,4-3 0-16,-8-4 1 0,-2-3 0 15,-3-1 1-15,-6-2-1 16,-2 1 0-16,-3 2 1 16,-7 1 1-16,-2 3-1 15,-2 4 0-15,-4 5 0 0,0 14 0 16,0 0 0-16,-12 0 0 16,-5 14-1-16,-3 15 0 15,-4 8 0-15,-3 4 0 16,3 6-1-16,5 2 0 0,5-4 0 15,6-5-1-15,8-4 0 16,9-11-1-16,11-6 0 16,6-8-1-16,4-7-4 0,7-4-8 15,-2-6-11-15,3-9-22 16,-4-6-10-16,3-6-2 16,-6-5 8-16,3-8 13 15,-5-5 12-15,-5-9 17 16,3 1 19-16,0-12 27 0,0-2 16 15,-2 1 0-15,5 2-10 16,-5 2-9-16,-3 10-6 16,-5 6-5-16,-2 8-5 15,-7 11-3-15,-7 9-3 0,-1 18-2 16,0 0-3-16,-14-3-2 16,-1 14-2-16,-3 15-2 15,4 11 0-15,-2 7 0 0,-2 11-1 16,6 4 0-16,-4 4-4 15,7 6-8-15,-9-6-23 16,2 1-47-16,1-3-4 16,-2-5-7-16,0-6-5 0</inkml:trace>
          <inkml:trace contextRef="#ctx0" brushRef="#br0" timeOffset="4324.1495">6447 494 54 0,'12'-35'84'0,"5"3"-3"16,6-2-6-16,9 3-3 0,-33 4-63 16,33 3-3-16,8 3 1 15,-1 6 0-15,0 6 0 16,-5 7 0-16,-6 2-1 16,-8 9 1-16,-8 8-1 0,-8 4-2 15,-4 6-1-15,-5 0-5 16,-7 4-6-16,-6-6-39 15,2 3-31-15,4-1-6 0,5-9-4 16,5-1-5-16</inkml:trace>
          <inkml:trace contextRef="#ctx0" brushRef="#br0" timeOffset="4819.9488">6994 301 45 0,'24'-16'78'15,"-5"3"-3"-15,-3 13-25 0,-4 0-12 16,-12 0-7-16,13 20-8 16,-9-3-10-16,-1 2-3 15,-2-1 0-15,1 3 0 16,-1-3-3-16,0-1 0 0,-1-17-1 16,11 16-3-16,3-11 0 15,4-5-2-15,6 0 1 16,3-5 0-16,1-4-1 15,6-3 2-15,-1 1 0 16,5-2 1-16,-4 1 1 0,-2-2 0 16,-1 2 0-16,-1-3 1 15,3 4-1-15,-4-2-1 16,-1-2-2-16,-1 2 0 0,-4 2 0 16,-3 1-2-16,-4 1 1 15,-3 4-1-15,-13 5 0 16,0 0 0-16,0 0 1 15,-1 12-1-15,-12 9 1 16,-3 5 0-16,-6 11-1 0,-7 11 1 16,-5 9-1-16,1 13 1 15,-6 6-2-15,-2 8 3 16,1 2 1-16,1 5-1 0,-4-1 0 16,7 2-2-16,-1-7-1 15,6-7-3-15,-3-11-4 16,5-3-16-16,14-9-58 15,-9-17-2-15,5-11-6 0,-1-21-4 16,4-6 6-16</inkml:trace>
          <inkml:trace contextRef="#ctx0" brushRef="#br0" timeOffset="5022.1175">6837-33 11 0,'-3'-31'100'16,"3"12"-5"-16,0 5-4 0,0 14-3 15,18-10-6-15,-18 10-80 16,24 0-32-16,-13 0-54 16,1 3-1-16,-12-3-8 15,12 0-5-15</inkml:trace>
          <inkml:trace contextRef="#ctx0" brushRef="#br0" timeOffset="2429.9596">4123 475 34 0,'-16'15'80'15,"-1"5"0"-15,1 6-5 16,-5 6-2-16,3 1-64 15,-1 4-2-15,5-5 2 0,2-4 2 16,3-9-1-16,9-19-2 16,0 0-1-16,0 0 1 15,-4-16 1-15,9-15 0 16,2-5 0-16,4-10-4 0,2-6 1 16,5-3 0-16,-5-6-2 15,7-3 1-15,4-2-2 16,3 7-2-16,5 3 0 15,-1 12-1-15,0 5-1 16,0 15 1-16,-2 12-1 0,-5 12-1 16,-5 17 1-16,-5 12-1 15,-5 7 1-15,-4 4-2 16,-1 3 2-16,2-2-1 0,-2-4 1 16,6-10 1-16,0-7-1 15,9-14 2-15,3-6 0 16,3-11 0-16,3-10 1 15,0-4 0-15,0-6 0 0,-1-4-1 16,-3 0 1-16,-7 4-1 16,1 3 1-16,-6 7-2 15,-5 9 1-15,-7 12 0 0,9 7-1 16,-9 21 0-16,-1 11 0 16,-6 12-1-16,-4 8-4 15,0 12-6-15,-2 3-31 16,2-1-41-16,5-4-2 0,-1-8-8 15,7-10-3-15</inkml:trace>
        </inkml:traceGroup>
      </inkml:traceGroup>
    </inkml:traceGroup>
    <inkml:traceGroup>
      <inkml:annotationXML>
        <emma:emma xmlns:emma="http://www.w3.org/2003/04/emma" version="1.0">
          <emma:interpretation id="{9969D021-4FD7-4B49-9446-1B5CE8C47E46}" emma:medium="tactile" emma:mode="ink">
            <msink:context xmlns:msink="http://schemas.microsoft.com/ink/2010/main" type="paragraph" rotatedBoundingBox="6363,4475 12905,3712 13112,5483 6570,62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EFA3845-B938-488A-9157-386854B5BE29}" emma:medium="tactile" emma:mode="ink">
              <msink:context xmlns:msink="http://schemas.microsoft.com/ink/2010/main" type="line" rotatedBoundingBox="6363,4475 12905,3712 13112,5483 6570,6246"/>
            </emma:interpretation>
          </emma:emma>
        </inkml:annotationXML>
        <inkml:traceGroup>
          <inkml:annotationXML>
            <emma:emma xmlns:emma="http://www.w3.org/2003/04/emma" version="1.0">
              <emma:interpretation id="{750963C0-DAE0-4A2C-A247-3B753E3A5FA6}" emma:medium="tactile" emma:mode="ink">
                <msink:context xmlns:msink="http://schemas.microsoft.com/ink/2010/main" type="inkWord" rotatedBoundingBox="6363,4475 10240,4023 10446,5794 6570,6246"/>
              </emma:interpretation>
              <emma:one-of disjunction-type="recognition" id="oneOf2">
                <emma:interpretation id="interp10" emma:lang="en-IN" emma:confidence="0">
                  <emma:literal>Digital</emma:literal>
                </emma:interpretation>
                <emma:interpretation id="interp11" emma:lang="en-IN" emma:confidence="0">
                  <emma:literal>Disgusted</emma:literal>
                </emma:interpretation>
                <emma:interpretation id="interp12" emma:lang="en-IN" emma:confidence="0">
                  <emma:literal>Diagrid</emma:literal>
                </emma:interpretation>
                <emma:interpretation id="interp13" emma:lang="en-IN" emma:confidence="0">
                  <emma:literal>Digested</emma:literal>
                </emma:interpretation>
                <emma:interpretation id="interp14" emma:lang="en-IN" emma:confidence="0">
                  <emma:literal>Diguetid</emma:literal>
                </emma:interpretation>
              </emma:one-of>
            </emma:emma>
          </inkml:annotationXML>
          <inkml:trace contextRef="#ctx0" brushRef="#br0" timeOffset="10353.6307">1002 2342 64 0,'2'-41'90'0,"-2"3"-2"16,-1 6-6-16,-3 5-3 15,-5 11-55-15,2 4-17 0,7 12-3 16,-11 3-2-16,-2 21-1 15,-7 12-2-15,-6 16-1 16,-13 11-2-16,-8 11 0 16,-10 10 0-16,-6 1 0 0,0-5 1 15,-2-9 1-15,13-12 2 16,4-15 2-16,10-15 2 16,14-15-1-16,13-14 1 15,7-14 1-15,4-10-1 0,12-5-1 16,6-5-1-16,-2 3-1 15,3 3 0-15,2 7-1 16,1 8 1-16,0 12-1 0,-2 5-1 16,2 15 1-16,1 5-1 15,2 5 1-15,5-2 0 16,10-2 0-16,10-9 0 16,5-11 0-16,13-3 1 0,8-17-1 15,9-12 2-15,-6-10-1 16,1-6 1-16,-13-8 1 15,-6-6 1-15,-18-5 0 16,-14-5-1-16,-18-2 1 0,-11 1 0 16,-8 3-2-16,-16 4 1 15,-10 10-2-15,-14 13-1 16,-14 13 0-16,-6 16-1 16,-7 9 1-16,-8 20-1 0,1 12 0 15,1 11 0-15,12 9-1 16,8 1-1-16,22 1 0 15,22-6 0-15,17-5 0 0,24-9 1 16,27-10-1-16,20-11 1 16,22-13 2-16,11-3 1 15,16-16 0-15,6 0 0 16,0-3 1-16,-11 1-1 16,-14 4 0-16,-14 7 0 0,-23 10 0 15,-12 8 0-15,-22 21-1 16,-19 7-1-16,-11 13-1 15,-4 6-2-15,-11 8-4 0,-4-3-3 16,2-4-8-16,-6-9-27 16,12-17-35-16,4-12-5 15,7-18-5-15,12-13 1 0</inkml:trace>
          <inkml:trace contextRef="#ctx0" brushRef="#br0" timeOffset="10479.8243">1907 2323 64 0,'-4'-43'84'0,"-8"6"-9"16,9 12-27-16,3 7-47 16,0 18-68-16,15-13-12 15,-3 13-4-15</inkml:trace>
          <inkml:trace contextRef="#ctx0" brushRef="#br0" timeOffset="11030.2268">2462 2274 36 0,'15'-12'85'0,"-13"0"-2"16,-2 12-5-16,-27-19-5 0,-6 17-36 15,-11 2-32-15,-6 8-2 16,-6 7-2-16,3 4 0 16,5 0-1-16,3 1 0 15,15-2-1-15,10-6 0 0,20-12 1 16,3 16 0-16,21-12 3 15,11-2 1-15,4 9 3 16,5 6 1-16,0 8 1 16,-4 12 0-16,-9 10 0 0,-5 11-1 15,-8 8-2-15,-11 9-2 16,-7 5-3-16,-4 3-2 16,-13 3-2-16,-6 2 1 0,-7 4-1 15,-9 0-1-15,-10 0 2 16,-5-5 0-16,-1-3 2 15,-8-12 2-15,7-11 1 16,-3-17 0-16,11-17 1 0,10-19 0 16,10-16-1-16,16-24 0 15,13-19-2-15,7-15-1 16,16-13 0-16,17-13-1 16,6-11-1-16,10-5 1 0,8 0-1 15,4 1 0-15,4 3 1 16,3 6 1-16,1 10-1 15,-8 11 1-15,-4 12-1 0,-5 18 1 16,-9 14-1-16,-11 14 0 16,-8 15 1-16,-8 8 0 15,-7 18 0-15,-15 12-2 16,-3 2-4-16,-9 10-12 16,0-6-62-16,-5-6-1 0,7-10-6 15,3-13-7-15,5-11 1 16</inkml:trace>
          <inkml:trace contextRef="#ctx0" brushRef="#br0" timeOffset="11499.4313">2872 2489 57 0,'-15'-34'89'0,"13"5"-5"16,4-3-5-16,17 5-3 16,11 13-55-16,17-14-55 15,20 4-39-15,1 4-6 0,3 6-5 16,-1 6-5-16</inkml:trace>
          <inkml:trace contextRef="#ctx0" brushRef="#br0" timeOffset="11169.8983">2812 2179 22 0,'-10'-47'96'0,"-3"5"-3"16,6 5-5-16,2 4-10 16,6 12-11-16,-1 21-134 15,28-23-12-15,2 3-7 16,6 1-7-16,0 1-3 15</inkml:trace>
          <inkml:trace contextRef="#ctx0" brushRef="#br0" timeOffset="11333.6305">3193 1765 81 0,'9'-12'91'16,"-9"12"-5"-16,7-13-6 0,-7 13-1 16,-46 10-65-16,42 13-6 15,0 18-3-15,-4 9-3 16,3 13-1-16,-3 9-4 0,1 10-9 15,-4 1-40-15,7 3-27 16,-3-4-5-16,-1-11-5 16,4-5-4-16</inkml:trace>
          <inkml:trace contextRef="#ctx0" brushRef="#br0" timeOffset="12042.7433">3575 2269 31 0,'27'-7'77'16,"-2"-3"1"-16,-8-3-3 16,0 22-14-16,-17-9-38 0,17-10-5 15,-17 10-3-15,-16 0-1 16,-12 8-4-16,-11 9-2 16,-3 10-2-16,-7 4-3 15,0 5-1-15,9 1-1 0,5-1-1 16,11-5 2-16,17-8 0 15,7-3 1-15,17-12 1 16,15-8 1-16,1-5-1 16,7-9 3-16,-2-3 0 0,-3-2-1 15,-7-1-1-15,-7 3 0 16,-4 3-2-16,-17 14 0 16,6-12-2-16,-6 12 0 0,0 0-2 15,-6 9 0-15,6-9-1 16,-3 22 1-16,3-22 0 15,13 15 1-15,10-15-1 16,7 0 0-16,6-10 1 0,5-9-1 16,2-4 1-16,-4-5 0 15,0-11 0-15,-9-4 0 16,-6-6 0-16,-3-7 1 16,-3-5-1-16,-9-4 1 0,2-2 0 15,-5 8 0-15,-2 7 1 16,-4 8 0-16,0 12-1 15,0 17 0-15,0 15 1 0,-17 27-1 16,5 19 0-16,-6 11-1 16,6 12 1-16,2 5-1 15,6 5 0-15,2-2 0 16,14-6-1-16,10-9-1 0,14-8-5 16,4-17-8-16,10-7-39 15,1-5-30-15,2-7-3 16,4-10-6-16,-8-5-5 15</inkml:trace>
        </inkml:traceGroup>
        <inkml:traceGroup>
          <inkml:annotationXML>
            <emma:emma xmlns:emma="http://www.w3.org/2003/04/emma" version="1.0">
              <emma:interpretation id="{A623A342-DACA-405D-B1AD-B91584091FB1}" emma:medium="tactile" emma:mode="ink">
                <msink:context xmlns:msink="http://schemas.microsoft.com/ink/2010/main" type="inkWord" rotatedBoundingBox="10604,4085 12917,3815 13018,4683 10705,4953"/>
              </emma:interpretation>
              <emma:one-of disjunction-type="recognition" id="oneOf3">
                <emma:interpretation id="interp15" emma:lang="en-IN" emma:confidence="0">
                  <emma:literal>Tools</emma:literal>
                </emma:interpretation>
                <emma:interpretation id="interp16" emma:lang="en-IN" emma:confidence="0">
                  <emma:literal>Toots</emma:literal>
                </emma:interpretation>
                <emma:interpretation id="interp17" emma:lang="en-IN" emma:confidence="0">
                  <emma:literal>tools</emma:literal>
                </emma:interpretation>
                <emma:interpretation id="interp18" emma:lang="en-IN" emma:confidence="0">
                  <emma:literal>Torts</emma:literal>
                </emma:interpretation>
                <emma:interpretation id="interp19" emma:lang="en-IN" emma:confidence="0">
                  <emma:literal>Torrs</emma:literal>
                </emma:interpretation>
              </emma:one-of>
            </emma:emma>
          </inkml:annotationXML>
          <inkml:trace contextRef="#ctx0" brushRef="#br0" timeOffset="12396.2581">4602 1753 34 0,'-30'3'96'0,"16"3"-4"16,14-6-6-16,14 0-3 0,21 0-2 15,12-3-82-15,13-2 1 16,18-3 2-16,9-3 0 16,10-2-2-16,-2-6-3 0,4-1-5 15,-3-6-7-15,-5 4-13 16,-8 3-41-16,-13 0-14 16,-18 1-6-16,-12 7-5 15,-17 6 8-15</inkml:trace>
          <inkml:trace contextRef="#ctx0" brushRef="#br0" timeOffset="12582.7258">5217 1673 37 0,'-25'3'88'0,"2"4"-2"16,3 3-4-16,2 8-2 15,2 31-42-15,0-2-24 0,-1 11-5 16,-5 18-5-16,-4 5-7 15,0 18-19-15,2 2-54 16,-4-3-5-16,4-6-6 16,5-15-6-16</inkml:trace>
          <inkml:trace contextRef="#ctx0" brushRef="#br0" timeOffset="13683.1682">5425 2102 56 0,'0'0'85'0,"0"0"-2"0,-1 13-3 16,-11 13-5-16,-4 6-58 16,1-1-10-16,0 7 0 0,8-5-3 15,5 2-1-15,2-9-2 16,12-5-1-16,12-12 0 15,8-7 0-15,2-2-1 16,-1-9 0-16,-1-8 0 0,-4-5 0 16,-5-3-1-16,-13-4 1 15,-6 1 0-15,-7-6 1 16,-8 6 0-16,-6-3 1 0,2 0 0 16,0 2 0-16,6 0-1 15,9 2 1-15,5-1-2 16,17 4 1-16,9 4-1 15,7 5 1-15,3 7 0 0,4 5 0 16,5 3 1-16,-5 15 0 16,-7 5 0-16,-8 8 1 15,-10 4 0-15,-11 6-2 16,-9 0 0-16,-4 1 0 0,-12-3 0 16,-8-4-1-16,2-3 0 15,5-6-1-15,3-7 1 16,14-16 1-16,9 12 0 15,16-12-1-15,6-8 1 0,14-5 0 16,1-1 1-16,1-3 0 16,-1-2 1-16,-12-1 0 15,-3-3 0-15,-13 0 0 0,-12 1-1 16,-7-6 1-16,-14 4-2 16,-9-3 1-16,-8 5-1 15,-3 0 0-15,0 1-1 16,2 6 1-16,6 2 0 0,7 4 0 15,9 0 1-15,11 9-1 16,3-23 1-16,18 9-1 16,7-4 1-16,13-1-1 15,4-6 1-15,7-2 0 0,1 2 1 16,-4 0 0-16,2 1 1 16,-6 0-1-16,-7 5 0 15,-5 1 1-15,-8 6-1 16,-6 0 0-16,-6 7-2 0,-13 5 0 15,16 9-1-15,-13 10 1 16,-3 10-2-16,0 10 0 16,0 8 1-16,-3 10-1 15,-2 1 2-15,5 1-1 0,0-6 1 16,0-3-1-16,5-7 1 16,3-11 1-16,3-6 0 15,3-10 1-15,2-5-1 16,0-6 2-16,1-5-1 0,-1 0 0 15,4-9 0-15,2-4 0 16,2-4 0-16,1-2 0 16,2-8-1-16,-1 0 0 0,1 1 0 15,-2 2 0-15,-6 3-1 16,-3 0-1-16,-1 7 1 16,-5 8-1-16,-10 6 0 15,19 5 0-15,-9 10-1 0,4 2 1 16,0 5 0-16,4 6 0 15,4 2 1-15,-2 1 0 16,0-1 0-16,-5-2 0 16,-3 0 2-16,-5-4 1 0,-7-2 0 15,-12-6 1-15,-14-2 0 16,-13-7 0-16,-8-2 0 16,-6-6 0-16,-6 1-3 15,4-1-7-15,-3-17-22 0,14 12-55 16,8 0-1-16,7 2-7 15,8 1-7-15,6 3 5 16</inkml:trace>
        </inkml:traceGroup>
      </inkml:traceGroup>
    </inkml:traceGroup>
    <inkml:traceGroup>
      <inkml:annotationXML>
        <emma:emma xmlns:emma="http://www.w3.org/2003/04/emma" version="1.0">
          <emma:interpretation id="{948A6E5E-D79D-48DB-9A9C-8B05605F717A}" emma:medium="tactile" emma:mode="ink">
            <msink:context xmlns:msink="http://schemas.microsoft.com/ink/2010/main" type="paragraph" rotatedBoundingBox="6009,5638 12730,5163 12883,7320 6161,77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F6B88EA-419A-462B-928A-BEA9A4CFF74F}" emma:medium="tactile" emma:mode="ink">
              <msink:context xmlns:msink="http://schemas.microsoft.com/ink/2010/main" type="line" rotatedBoundingBox="6009,5638 12730,5163 12883,7320 6161,7795"/>
            </emma:interpretation>
          </emma:emma>
        </inkml:annotationXML>
        <inkml:traceGroup>
          <inkml:annotationXML>
            <emma:emma xmlns:emma="http://www.w3.org/2003/04/emma" version="1.0">
              <emma:interpretation id="{D13632B0-E113-457E-9704-2BFBEDC7FE51}" emma:medium="tactile" emma:mode="ink">
                <msink:context xmlns:msink="http://schemas.microsoft.com/ink/2010/main" type="inkWord" rotatedBoundingBox="6009,5638 7375,5542 7493,7213 6127,7309"/>
              </emma:interpretation>
              <emma:one-of disjunction-type="recognition" id="oneOf4">
                <emma:interpretation id="interp20" emma:lang="en-IN" emma:confidence="0">
                  <emma:literal>for</emma:literal>
                </emma:interpretation>
                <emma:interpretation id="interp21" emma:lang="en-IN" emma:confidence="0">
                  <emma:literal>foo</emma:literal>
                </emma:interpretation>
                <emma:interpretation id="interp22" emma:lang="en-IN" emma:confidence="0">
                  <emma:literal>foe</emma:literal>
                </emma:interpretation>
                <emma:interpretation id="interp23" emma:lang="en-IN" emma:confidence="0">
                  <emma:literal>fir</emma:literal>
                </emma:interpretation>
                <emma:interpretation id="interp24" emma:lang="en-IN" emma:confidence="0">
                  <emma:literal>far</emma:literal>
                </emma:interpretation>
              </emma:one-of>
            </emma:emma>
          </inkml:annotationXML>
          <inkml:trace contextRef="#ctx0" brushRef="#br0" timeOffset="16266.4503">152 3729 0 0,'-4'12'81'16,"4"-12"3"-16,9-20-4 15,14-7-5-15,37-4-33 16,-21-11-29-16,13-5-3 15,5-4-4-15,0-1-2 0,1-2-3 16,-5 3 0-16,-8 3 2 16,-9 6 0-16,-11 4 3 15,-8 10-1-15,-11 8 1 16,-6 20 0-16,0 0 1 0,-20 8-1 16,-4 33-2-16,-12 21-1 15,-6 25-1-15,-9 20-2 16,-2 20-1-16,-10 16-1 15,2 12 0-15,-2 4-1 16,7 3 1-16,0-11 0 0,14-16 1 16,11-16 0-16,14-20 2 15,13-22 2-15,8-26-2 16,16-20 2-16,15-26-1 0,8-14 1 16,5-26-1-16,3-14 1 15,-6-11-2-15,-4-7 1 16,-8-6-2-16,-10-4 0 0,-10-2 0 15,-11-2-1-15,-5 9 0 16,-10 3 1-16,-7 12-1 16,-5 7 1-16,-1 9-1 15,-4 9 1-15,2 10 0 0,2 9 0 16,4 4 1-16,3 0-2 16,19 9 1-16,-11-18 0 15,19 2 0-15,19-4 0 0,12-6 0 16,15-4 0-16,9 0-1 15,9 1 2-15,-1 6-1 16,0 9 0-16,-7 12 0 16,-13 7 0-16,-10 19 0 0,-19 12 0 15,-14 14 0-15,-8 6 0 16,-17 6 1-16,-4-2-1 16,-5-4 1-16,1-8-1 15,7-12 0-15,9-8 1 0,9-17-1 16,8-11 0-16,17-15 0 15,13-14 0-15,7-7 0 16,4-9 0-16,0-7 0 0,-3-4 0 16,-10-1 1-16,-10 3-1 15,-16 2 1-15,-7 7 0 16,-8 5-1-16,-18 8 0 16,-9 11 1-16,-7 11-1 0,-3 10 0 15,-2 4 0-15,-2 13 0 16,4 7-1-16,3 4 1 15,6-2-1-15,13-1 1 16,11-5-1-16,16-9 1 16,18-7-1-16,18-4 1 0,15-13 0 15,13-4 1-15,1-1-1 16,2 2 0-16,-3 5 1 16,-9 10-1-16,-14 2 1 0,-19 18-1 15,-11 8 1-15,-18 6 0 16,-3 10 0-16,-17 1 0 15,-1 0 0-15,-1-2 0 16,-1-8 1-16,6-6-1 0,10-7 1 16,7-10-1-16,0-11-1 15,23 0-4-15,4-15-6 16,12-2-26-16,8-6-46 16,0-4-3-16,1-1-7 0,1 0-6 15</inkml:trace>
        </inkml:traceGroup>
        <inkml:traceGroup>
          <inkml:annotationXML>
            <emma:emma xmlns:emma="http://www.w3.org/2003/04/emma" version="1.0">
              <emma:interpretation id="{D94F4164-3195-43F5-86AC-4E684E4F6D49}" emma:medium="tactile" emma:mode="ink">
                <msink:context xmlns:msink="http://schemas.microsoft.com/ink/2010/main" type="inkWord" rotatedBoundingBox="7747,5580 12734,5227 12883,7320 7895,7673"/>
              </emma:interpretation>
              <emma:one-of disjunction-type="recognition" id="oneOf5">
                <emma:interpretation id="interp25" emma:lang="en-IN" emma:confidence="0">
                  <emma:literal>marketing,</emma:literal>
                </emma:interpretation>
                <emma:interpretation id="interp26" emma:lang="en-IN" emma:confidence="0">
                  <emma:literal>marketing</emma:literal>
                </emma:interpretation>
                <emma:interpretation id="interp27" emma:lang="en-IN" emma:confidence="0">
                  <emma:literal>marketize,</emma:literal>
                </emma:interpretation>
                <emma:interpretation id="interp28" emma:lang="en-IN" emma:confidence="0">
                  <emma:literal>marketizes</emma:literal>
                </emma:interpretation>
                <emma:interpretation id="interp29" emma:lang="en-IN" emma:confidence="0">
                  <emma:literal>monkey,</emma:literal>
                </emma:interpretation>
              </emma:one-of>
            </emma:emma>
          </inkml:annotationXML>
          <inkml:trace contextRef="#ctx0" brushRef="#br0" timeOffset="16874.1405">1734 3764 12 0,'0'0'82'0,"-2"-26"5"15,2 15-4-15,6 0-3 16,6 5-49-16,4 6-7 15,5 0-7-15,2 15-4 0,-1 7-4 16,-8 12-5-16,0 7-2 16,-8 7-1-16,-6 1-2 15,-4 4-1-15,-8-3 1 16,-6-5 0-16,-1-7 0 0,1-9 1 16,8-11 1-16,10-18 0 15,0 0 0-15,0 0-1 16,4-29 2-16,17-6-1 15,5-11 0-15,3-9-1 0,10-1 1 16,4-5 0-16,3 3-1 16,2 5 1-16,-3 7-1 15,-3 10 1-15,1 13-1 16,-4 14-1-16,-10 9 1 0,-5 11 0 16,-5 13-1-16,-12 5 1 15,-3 2 0-15,-4 5 0 16,-5 0 0-16,-8-5 0 0,-1-5 1 15,-4-5 1-15,4-7-1 16,14-14 1-16,-15 3 0 16,15-9 0-16,4-15 0 15,16-5 0-15,3-10 0 0,6-2-1 16,9-1 0-16,-1-1 0 16,4 4 0-16,1 6 1 15,-5 6-1-15,-1 9-1 16,-8 13 1-16,-1 6 0 0,-7 11 0 15,-5 11 0-15,-10 9-1 16,-5 1-1-16,0 3-1 16,-7 4-3-16,-6-5-4 0,6 1-10 15,-4-7-63-15,7-8-2 16,3-9-7-16,15-9-4 16</inkml:trace>
          <inkml:trace contextRef="#ctx0" brushRef="#br0" timeOffset="19179.6778">3189 3482 80 0,'1'-13'89'0,"-1"0"-3"16,0 13-6-16,-15-11-4 0,-2 11-68 15,-6 9-3-15,-7 13-1 16,-6 10-2-16,-8 10-2 15,-4 8 0-15,-3 6-1 16,1 1 1-16,6-1-1 0,10-8 0 16,14-7 1-16,16-17-1 15,11-11 0-15,18-10 1 16,16-11 1-16,10-16 0 16,2-5 2-16,2-8 0 0,3 0 0 15,-11-5 2-15,-6 1-1 16,-8 2 1-16,-11 5-1 15,-4 6 0-15,-12 6-2 16,-3 9 1-16,-3 13-2 0,-7 0 0 16,-7 16 0-16,2 13-1 15,-2 3 0-15,2 3 0 16,1-1 0-16,6-2 0 0,4-3 1 16,1-11 0-16,9-7 0 15,9-8 0-15,6-3 1 16,0-11 0-16,4-5-1 15,4-5 1-15,-1-4-1 0,-3 1 0 16,0-2-1-16,0 2 1 16,-1 3 0-16,-8 2-1 15,0 8 1-15,-4 8-1 0,-6 4 1 16,-2 14-1-16,-2 9 1 16,-2 10 0-16,-3 5 0 15,0 3-1-15,0 4 1 16,0-6 0-16,4-1-2 0,2-8-2 15,8-8-3-15,5-5-5 16,3-15-12-16,9-3-26 16,-1-4-17-16,5-13-5 15,-3-11 0-15,-4-8 10 0,0-5 15 16,-8-14 19-16,3 2 22 16,-8-15 36-16,-6-3 23 15,2-6 4-15,-3-1-1 16,-3-1-10-16,3 8-9 0,-1 6-9 15,-2 5-3-15,-1 13-5 16,0 11-3-16,4 13 0 16,-8 23-3-16,0 0-2 0,7 23-3 15,-5 20-1-15,-2 9-3 16,-2 12-1-16,-5 10-1 16,-2 8-2-16,0 0-2 15,-5 5-3-15,1-9-5 0,-2-1-8 16,0-14-12-16,2-3-33 15,4-11-17-15,-1-10 6 16,6-17 12-16,4-22 20 16,0 0 15-16,22-16 17 0,3-13 17 15,6-19 43-15,5-13 14 16,6-14-8-16,2-1-14 16,3-3-17-16,-3 3-7 0,0 10-7 15,-5 7-3-15,-7 17-1 16,-6 13-1-16,-3 18 0 15,-7 11 0-15,-11 13-1 16,-5 13-1-16,-5 6-2 0,-13 5-2 16,-4 4-1-16,-8 2-1 15,-6-2-1-15,-2-1 0 16,-2-3-1-16,3-7 1 16,3-5-1-16,10-8 2 0,8-8-1 15,16-9 1-15,0 0 1 16,0 0-1-16,20-8 2 15,0 3-1-15,0 2 1 16,-1 3-1-16,-4 5 0 0,-2 8 1 16,-4 3-1-16,1 3-1 15,-1 3 1-15,6-3-1 16,0-4 0-16,9-4 1 16,7-7-1-16,4-4 1 0,6-2-1 15,7-11 1-15,-2-4 0 16,0-5 1-16,-1-4-1 15,-7-3 1-15,-1-2-1 16,-10-3 0-16,-3-3 0 0,-6 3 0 16,-9 1 0-16,-1 4-1 15,-7 7 1-15,-1 10-1 16,0 12 1-16,-28 7-1 0,10 20 1 16,-5 10-1-16,-4 10 0 15,5 6 0-15,2 2 0 16,7-1-1-16,6-3 0 15,7-12 1-15,15-6-1 0,8-13-2 16,13-9-2-16,4-11-4 16,7 1-5-16,0-15-5 15,4-8-4-15,-4-4-3 16,0-8 2-16,-6-3 5 0,-6-12 6 16,1 0 6-16,-7-10 9 15,-3-3 9-15,-3-5 4 16,3 1 4-16,-6 2 2 15,1 2-3-15,-1 7-3 0,-5 5-2 16,-1 10-2-16,-4 9-1 16,-2 10-3-16,-4 7-1 15,-4 14-2-15,0 0 0 0,-10 25-2 16,-2 13 0-16,-5 8 0 16,-3 9-1-16,-1 11 0 15,3 4-1-15,4 4 1 16,0-3-1-16,10-7 0 0,4-10-1 15,0-9 1-15,12-9-1 16,2-13 1-16,5-10 0 16,2-10 0-16,0-1 0 15,4-16 0-15,3-4 0 0,5-7 0 16,1-6 0-16,3-1-1 16,-3-3 1-16,-1 3-1 15,0 4 1-15,-7 3 0 16,-10 11 0-16,-16 14 1 0,13 0 0 15,-13 11 0-15,-7 13 0 16,-5 4 0-16,4 2 0 16,0 4-1-16,4-4 1 0,4-6-1 15,8-7 0-15,6-6 0 16,8-7 0-16,2-4 0 16,7-6 1-16,0-8-1 15,-3-2 0-15,1-2 1 0,5-1-1 16,-3 0 1-16,-2 0-1 15,3 5 0-15,-1 0 0 16,1 5 0-16,-1 0-1 0,-1 2 0 16,-1 5 0-16,-1-4 0 15,2 3 0-15,-1-2 1 16,0-1-1-16,-3-3 2 16,3-2-1-16,-3-2 0 0,5-5-1 15,-3-1 1-15,-4-4-1 16,1-1 1-16,-8 1-1 15,-2 1 1-15,0 5 0 16,-11 3 1-16,-4 14 1 0,-6-1 0 16,-13 10 2-16,-3 15-1 15,-4 10 0-15,-2 12 0 16,-3 10 0-16,0 16 0 0,6 11-1 16,1 9-1-16,6 13-1 15,8 8 1-15,-1 7-1 16,5 9 2-16,4-2-2 15,-1-6 0-15,0-2 0 0,-5-9 0 16,-8-13 0-16,-4-10 0 16,-7-18 0-16,-3-18 0 15,-11-18 0-15,-3-19-3 16,-3-14 2-16,-2-22 0 0,2-19 0 16,1-17-1-16,3-14 1 15,3-13 0-15,8-11 0 16,6-3 1-16,11-6-2 15,10-1 1-15,8 5 1 0,18 7-1 16,13 9 1-16,6 13 1 16,10 13-1-16,7 10 1 15,5 13 1-15,2 12-1 0,3 7 0 16,-4 8 0-16,-4 3-2 16,-4 4-1-16,-9-3-5 15,-5 3-6-15,-14-4-34 16,-3-5-40-16,-7-4-2 0,-7-7-7 15,-6-1-3-15</inkml:trace>
          <inkml:trace contextRef="#ctx0" brushRef="#br0" timeOffset="19593.9829">4973 3123 91 0,'-74'28'96'16,"14"-4"-7"-16,15-5-4 0,16-6 0 15,29-13-67-15,0 0-5 16,38 6-6-16,24-10-2 16,13-7-2-16,16 0 1 15,8 0-2-15,0-1 0 0,2 3-2 16,-14 0-2-16,-8 3-4 15,-19 0-4-15,-11 5-9 16,-21-1-33-16,-7 2-34 0,-7 2-4 16,-14-2-5-16,9 11-2 15</inkml:trace>
          <inkml:trace contextRef="#ctx0" brushRef="#br0" timeOffset="19347.7225">5759 3164 91 0,'-34'-35'95'16,"10"3"-6"-16,10 1-4 15,4 3-3-15,11 1-73 0,5 8-13 16,1-1-36-16,10 1-40 16,-1 3-5-16,-3 1-6 0,-13 15-6 15</inkml:trace>
          <inkml:trace contextRef="#ctx0" brushRef="#br0" timeOffset="20859.0448">6649 3602 61 0,'26'0'93'15,"1"0"-2"-15,-9 10-4 16,-2 12-2-16,-13 9-54 0,-3 10-19 15,-4 9-6-15,-15 6-6 16,-5 11-15-16,-19 2-59 16,-13-3-11-16,-8-11-5 15,1-5-7-15,0-14-2 16</inkml:trace>
        </inkml:traceGroup>
      </inkml:traceGroup>
    </inkml:traceGroup>
    <inkml:traceGroup>
      <inkml:annotationXML>
        <emma:emma xmlns:emma="http://www.w3.org/2003/04/emma" version="1.0">
          <emma:interpretation id="{03BC1DA3-C5FF-4664-BEE8-AEFC2327B406}" emma:medium="tactile" emma:mode="ink">
            <msink:context xmlns:msink="http://schemas.microsoft.com/ink/2010/main" type="paragraph" rotatedBoundingBox="6750,7410 13373,6751 13433,7355 6811,80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40D3977-C500-4114-A530-7E5BFB0C0200}" emma:medium="tactile" emma:mode="ink">
              <msink:context xmlns:msink="http://schemas.microsoft.com/ink/2010/main" type="line" rotatedBoundingBox="6750,7410 13373,6751 13433,7355 6811,8014"/>
            </emma:interpretation>
          </emma:emma>
        </inkml:annotationXML>
        <inkml:traceGroup>
          <inkml:annotationXML>
            <emma:emma xmlns:emma="http://www.w3.org/2003/04/emma" version="1.0">
              <emma:interpretation id="{E95EBA68-7765-49C8-8DBF-499AED891437}" emma:medium="tactile" emma:mode="ink">
                <msink:context xmlns:msink="http://schemas.microsoft.com/ink/2010/main" type="inkWord" rotatedBoundingBox="6750,7410 13373,6751 13433,7355 6811,8014"/>
              </emma:interpretation>
              <emma:one-of disjunction-type="recognition" id="oneOf6">
                <emma:interpretation id="interp30" emma:lang="en-IN" emma:confidence="0">
                  <emma:literal>e-commerce</emma:literal>
                </emma:interpretation>
                <emma:interpretation id="interp31" emma:lang="en-IN" emma:confidence="0">
                  <emma:literal>ecommerce</emma:literal>
                </emma:interpretation>
                <emma:interpretation id="interp32" emma:lang="en-IN" emma:confidence="0">
                  <emma:literal>C-commerce</emma:literal>
                </emma:interpretation>
                <emma:interpretation id="interp33" emma:lang="en-IN" emma:confidence="0">
                  <emma:literal>C-commence</emma:literal>
                </emma:interpretation>
                <emma:interpretation id="interp34" emma:lang="en-IN" emma:confidence="0">
                  <emma:literal>c-commerce</emma:literal>
                </emma:interpretation>
              </emma:one-of>
            </emma:emma>
          </inkml:annotationXML>
          <inkml:trace contextRef="#ctx0" brushRef="#br0" timeOffset="21491.5556">975 5197 4 0,'1'18'83'0,"-1"1"3"16,0 1-3-16,-7-10-4 15,-1 4-37-15,8-14-19 16,0 0-5-16,0 0-5 0,0 0-4 16,22-18-1-16,2-7-3 15,3-5 0-15,8-3-2 16,-3-1-1-16,1 0 0 0,-4 1-1 15,-12 2-1-15,-5 4 0 16,-9 7 1-16,-7 5 0 16,-15 6 0-16,-9 9 1 15,-8 6 0-15,-3 21 0 0,-8 9 1 16,-2 12 0-16,-5 13-1 16,7 6 1-16,1 4 0 15,12-2-1-15,5-3 0 16,13-8-1-16,16-9 0 0,13-13 0 15,19-11 0-15,14-14-2 16,10-11-2-16,13-2-6 16,3-19-8-16,7-11-31 15,-1 5-36-15,-10-3-4 0,-7-3-6 16,-10 2-5-16</inkml:trace>
          <inkml:trace contextRef="#ctx0" brushRef="#br0" timeOffset="21657.2231">1504 5301 31 0,'14'-18'86'15,"-14"18"0"-15,3-17-10 16,-3 17-9-16,0 0-25 16,0 0-13-16,0 0-8 0,16-18-7 15,-2 8-4-15,9-5-5 16,11 0-8-16,3-2-7 16,12 4-14-16,19-1-57 15,-9 0-3-15,7 2-7 0,1 4-5 16</inkml:trace>
          <inkml:trace contextRef="#ctx0" brushRef="#br0" timeOffset="22322.0489">2456 4879 59 0,'-16'-2'87'16,"-1"0"-3"-16,-6 0-5 15,0 2-3-15,-5-2-60 0,-7 8-7 16,6 6-1-16,-7 7-2 16,-1 5-1-16,-3 9 0 15,1 4 0-15,2 14 1 0,6-1-1 16,8 0-2-16,7 2 0 15,16-6-2-15,8-6-1 16,18-10-3-16,14-9-1 0,13-14-3 16,10-6-2-16,9-3-1 15,0-13 1-15,0-4 0 16,-2-4 1-16,-4-1 1 16,-11-5 4-16,-7-1 2 0,-6-1 4 15,-12 0 1-15,-1-2 1 16,-5 3 3-16,-11 4 1 15,2 2 0-15,-10 9-1 16,-5 15 0-16,0 0-2 0,0 0 0 16,-15 20 0-16,-2 10-2 15,-7 6-2-15,-3 6-1 16,0 1 1-16,0-2-1 16,5-4 0-16,10-4 0 15,8-12 0-15,5-9 0 0,18-11 0 16,16-6-1-16,7-9 1 15,9-9-1-15,4-5 0 16,-1-6 0-16,1-3 0 0,-8 2 0 16,-12-3 0-16,-8 4 0 15,-11 2 0-15,-14 5 0 16,-6 5 1-16,-17 6-1 0,-9 5 0 16,-13 7-1-16,-1 4 1 15,-1 1-2-15,7 8-5 16,-1-2-7-16,18 8-21 15,21-15-46-15,-7 13-4 0,15-11-6 16,16-2-5-16</inkml:trace>
          <inkml:trace contextRef="#ctx0" brushRef="#br0" timeOffset="22915.2427">3178 4993 48 0,'12'0'83'16,"7"0"-2"-16,-5-5-5 15,3-5-23-15,-17 10-29 0,18-9-10 16,2 9-5-16,1 0-4 16,-9 12-1-16,-3 6-1 15,-6 4-1-15,-3 5 1 0,-11 4 0 16,-1 0 0-16,-10-1 0 16,1-5 1-16,1-4 0 15,5-8 0-15,15-13 0 16,-12 5 0-16,13-12 0 0,15-13-2 15,9-7 0-15,4-5-1 16,6-4-1-16,2 0 1 16,4 1-1-16,-5 5 1 15,-1 8 0-15,-6 3 0 0,-3 8 0 16,-3 9 0-16,-3 2 0 16,-8 5 0-16,0 9 0 15,-7 3 0-15,1 5 0 16,-6 2-1-16,0 1 1 0,-7 1 0 15,-1-7 0-15,-3 1 2 16,2-8-1-16,9-12 1 16,0 0-1-16,0 0 0 0,0-14 0 15,12-7 0-15,8-4-1 16,4-5-1-16,8 3 0 16,3-1 1-16,3 1-1 15,-4 7 0-15,8 4 1 0,-9 5-1 16,4 8 0-16,-6 3 1 15,-3 1-2-15,-4 9 1 16,-4 3 0-16,-7 3 1 16,-7 8-1-16,-6-2 0 15,-3 2 0-15,-9 1 0 0,0-1-1 16,-7-4-1-16,6 0-4 16,-2-9-7-16,15-11-35 15,-17 14-35-15,17-14-2 0,0 0-8 16,0-12-4-16</inkml:trace>
          <inkml:trace contextRef="#ctx0" brushRef="#br0" timeOffset="24050.2634">4280 4877 55 0,'0'0'83'0,"-13"10"-2"15,13-10-6-15,0 0-3 16,-2-14-58-16,10 7-7 15,7-4-2-15,0 1-2 16,4 0-1-16,-2 5 0 0,-5 4 2 16,3 4 0-16,-8 11 1 15,-6 10 0-15,-1 6-1 16,0 5 1-16,-8 1 1 0,-7 3-2 16,0-4-1-16,-1-3 1 15,-3-4-1-15,2-9 0 16,4-6 0-16,-1-8-1 0,14-5 1 15,-8-14-1-15,8-5-1 16,10-11 0-16,7-3 0 16,4-3-1-16,5 0 0 15,1 1 1-15,6 3-1 0,-1 5 1 16,-1 7 0-16,1 9-1 16,-2 5 1-16,-5 6-1 15,0 4 1-15,-5 10 0 16,-8 2-1-16,-2 3-1 0,-4 4 0 15,-5 0 1-15,-1-3-1 16,-3-1 0-16,-3-4 0 16,6-15 0-16,-14 19 2 15,14-19-1-15,0 0 0 0,6-15 1 16,11-4 0-16,6-3-1 16,5-4 0-16,7-6 1 15,0 2-1-15,1 2 0 0,-5 4 1 16,-4 5-2-16,-3 4 1 15,-5 6 0-15,-10 9 0 16,-9 0 0-16,13 19 1 16,-11-1 0-16,-2 4-1 15,4-1 0-15,0 2-1 0,7-6 0 16,1-1 0-16,8-6 1 16,7-8-1-16,5-2 1 15,1-5 0-15,6-7 0 0,-1-5 1 16,3-3 0-16,-2-4-1 15,-5 2 0-15,-5-4 0 16,-6-1 0-16,-4 1 0 16,-7 1 1-16,-6 3-1 0,-3 4 0 15,-3 3 1-15,0 15-1 16,-21-3 1-16,2 11-1 16,-4 14 1-16,-1 9 0 0,-6 7 0 15,1 7-2-15,2-2-1 16,3 2 0-16,8-6-1 15,7-6 1-15,9-9 0 16,8-9-1-16,14-9 1 16,11-4 2-16,8-10 1 0,6-7 2 15,1-8-1-15,5-1 0 16,-5-5 0-16,0 0 0 16,0-1 0-16,-2-3-1 0,-6 5 0 15,-5 1-1-15,-1 8 0 16,-8 2-1-16,-3 8 2 15,-4 9 0-15,-6 4 0 0,-7 14 0 16,-2 7 1-16,-3 6-1 16,-1 4 1-16,0 0-1 15,0-1-1-15,0-3 0 16,4-4-1-16,2-8-1 0,4-1-2 16,-10-18-4-16,23 16-7 15,-12-10-41-15,6-6-28 16,3-2-3-16,-4-7-6 15,7 1-3-15</inkml:trace>
          <inkml:trace contextRef="#ctx0" brushRef="#br0" timeOffset="24832.9846">6491 4518 80 0,'12'-12'91'0,"-12"12"-7"16,12-16-4-16,-12 16-2 16,-8 4-66-16,-8 10-8 0,-4 7-1 15,-6 7-1-15,-6 6-1 16,-4 9 0-16,0 0 1 16,4 0-2-16,6-2 0 15,7-2 0-15,14-9 1 16,6-8-1-16,17-5 1 0,11-9 0 15,8-6 1-15,4-2 1 16,3-2 0-16,3-6 0 16,3-6 0-16,-3-4 0 0,0-4-1 15,0-6 0-15,-3-2-1 16,2-9-2-16,-2-2 1 16,-5 0-1-16,-2-3 1 15,-6 6 0-15,-5 2 1 0,-6 8 1 16,-7 6 1-16,-9 8 0 15,-4 14 0-15,-12-7 1 16,-5 7-1-16,-8 13 0 16,-5 5-1-16,-1 3 0 0,3 6-1 15,-1 4 0-15,8 1 0 16,5 0 0-16,9-1-1 16,6-3 0-16,8-3 1 15,13-3-1-15,6-5 0 0,7-5 0 16,2-4 1-16,2-1-1 15,7-3 1-15,1-1-1 16,-1-2 0-16,-3 0 1 0,-2 2-1 16,0-3 1-16,-3 0-1 15,-6 0 0-15,-6 0 0 16,-7 0 0-16,-3 0 0 16,-14 0 0-16,16 0 0 15,-16 0 0-15,0 0 0 0,0 0 0 16,0 0 0-16,11-4 0 15,-11 4 0-15,0 0 0 16,0 0 0-16,0 0-1 0,0 0 1 16,0 0-1-16,0 0 0 15,12-1-1-15,-12 1-1 16,0 0 0-16,0 0-1 16,0 0-2-16,0 0-1 0,10 0-1 15,-10 0 0-15,0 0 0 16,0 0-1-16,15 0-2 15,-15 0-12-15,0 0-46 16,12 5-11-16,-12-5-4 0,0 0-4 16</inkml:trace>
        </inkml:traceGroup>
      </inkml:traceGroup>
    </inkml:traceGroup>
    <inkml:traceGroup>
      <inkml:annotationXML>
        <emma:emma xmlns:emma="http://www.w3.org/2003/04/emma" version="1.0">
          <emma:interpretation id="{4D40C121-B948-448F-811F-97CBB552EECF}" emma:medium="tactile" emma:mode="ink">
            <msink:context xmlns:msink="http://schemas.microsoft.com/ink/2010/main" type="paragraph" rotatedBoundingBox="6894,8414 13562,7759 13659,8750 6991,94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74E2C8-E17B-40C3-8E15-DD30AE6C8C14}" emma:medium="tactile" emma:mode="ink">
              <msink:context xmlns:msink="http://schemas.microsoft.com/ink/2010/main" type="line" rotatedBoundingBox="6894,8414 13562,7759 13659,8750 6991,9405"/>
            </emma:interpretation>
          </emma:emma>
        </inkml:annotationXML>
        <inkml:traceGroup>
          <inkml:annotationXML>
            <emma:emma xmlns:emma="http://www.w3.org/2003/04/emma" version="1.0">
              <emma:interpretation id="{B30AD2DF-D628-438E-B0AC-8F608229E53F}" emma:medium="tactile" emma:mode="ink">
                <msink:context xmlns:msink="http://schemas.microsoft.com/ink/2010/main" type="inkWord" rotatedBoundingBox="6894,8414 7475,8357 7572,9348 6991,9405"/>
              </emma:interpretation>
              <emma:one-of disjunction-type="recognition" id="oneOf7">
                <emma:interpretation id="interp35" emma:lang="en-IN" emma:confidence="0">
                  <emma:literal>&amp;</emma:literal>
                </emma:interpretation>
                <emma:interpretation id="interp36" emma:lang="en-IN" emma:confidence="0">
                  <emma:literal>%</emma:literal>
                </emma:interpretation>
                <emma:interpretation id="interp37" emma:lang="en-IN" emma:confidence="0">
                  <emma:literal>9</emma:literal>
                </emma:interpretation>
                <emma:interpretation id="interp38" emma:lang="en-IN" emma:confidence="0">
                  <emma:literal>B</emma:literal>
                </emma:interpretation>
                <emma:interpretation id="interp39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25959.3231">1459 6493 4 0,'13'16'83'16,"-9"3"-1"-16,-4 2-3 0,-12 5-5 15,-11 0-4-15,-7 6-75 16,-5 4-1-16,-8-3 5 15,-4-1 0-15,-1-3 0 16,-3-4 0-16,-2-8 0 0,1-6 1 16,5-8 2-16,4-7 1 15,8-13 1-15,9-12 0 16,7-10 0-16,12-7 0 16,8-9 0-16,13-3 0 0,11-4-1 15,6-1-2-15,1-1 0 16,3 1-1-16,-1 3 0 15,-7 3 0-15,-2 5-1 16,-5 7 1-16,-5 4 2 0,-7 10 0 16,-8 5 0-16,0 10 2 15,-7 11 0-15,-9 6 1 16,-8 18 2-16,0 15 0 16,-8 12-1-16,-2 16 1 0,6 13-1 15,4 8 0-15,4 7-3 16,9 1-3-16,8 2-6 15,3-7-8-15,10-4-26 0,22-6-42 16,-11-10-4-16,1-8-6 16,-2-9-5-16</inkml:trace>
        </inkml:traceGroup>
        <inkml:traceGroup>
          <inkml:annotationXML>
            <emma:emma xmlns:emma="http://www.w3.org/2003/04/emma" version="1.0">
              <emma:interpretation id="{A52CA01F-F75E-4DE4-B44A-CE2DD4FAB4F4}" emma:medium="tactile" emma:mode="ink">
                <msink:context xmlns:msink="http://schemas.microsoft.com/ink/2010/main" type="inkWord" rotatedBoundingBox="8004,8317 13563,7771 13652,8681 8094,9227"/>
              </emma:interpretation>
              <emma:one-of disjunction-type="recognition" id="oneOf8">
                <emma:interpretation id="interp40" emma:lang="en-IN" emma:confidence="0">
                  <emma:literal>customer</emma:literal>
                </emma:interpretation>
                <emma:interpretation id="interp41" emma:lang="en-IN" emma:confidence="0">
                  <emma:literal>custom a</emma:literal>
                </emma:interpretation>
                <emma:interpretation id="interp42" emma:lang="en-IN" emma:confidence="0">
                  <emma:literal>custom A</emma:literal>
                </emma:interpretation>
                <emma:interpretation id="interp43" emma:lang="en-IN" emma:confidence="0">
                  <emma:literal>custom +</emma:literal>
                </emma:interpretation>
                <emma:interpretation id="interp44" emma:lang="en-IN" emma:confidence="0">
                  <emma:literal>custom m</emma:literal>
                </emma:interpretation>
              </emma:one-of>
            </emma:emma>
          </inkml:annotationXML>
          <inkml:trace contextRef="#ctx0" brushRef="#br0" timeOffset="26967.2168">2469 6165 64 0,'16'0'87'0,"-16"0"-4"16,13 0-5-16,-13 0-1 16,-7 4-62-16,-9-2-10 15,0-1-1-15,1 3 0 0,-3 2 0 16,-5 4-1-16,-4 5 0 16,-7 8-1-16,0 9 2 15,-7 7-1-15,-3 13 1 16,1 6-1-16,-1 5 0 0,4 4-1 15,9 0-1-15,9-5 1 16,12-8-1-16,10-12 0 16,15-10-1-16,13-16 0 15,13-11-1-15,9-6-1 16,3-16 0-16,9-8 0 0,1-9 1 16,-1-6-2-16,5-9 1 15,-4 0 1-15,-4-9 1 16,1 0 1-16,-5-1 1 0,-5 4 0 15,-6 6-1-15,-6 9 1 16,-8 12 0-16,-7 8 0 16,-5 17 0-16,-18 3-1 0,9 28 1 15,-12 6-1-15,-14 9 0 16,-2 6 0-16,-4 3 0 16,5-1-1-16,-1-5 0 15,5-8 1-15,12-8-1 16,3-12 1-16,19-14 0 0,7-8-1 15,12-15 1-15,4-7 0 16,1-11 0-16,0-4 0 16,-1-4 0-16,-4 2 0 0,-8-1 1 15,-4 7 0-15,-7 7 0 16,-7 3-1-16,-3 15 1 16,-10 12-1-16,0 0 0 15,-2 23 0-15,-7 9-1 0,-2 5 0 16,3 2 0-16,3 2 0 15,5-9 0-15,9-5 1 16,13-11-1-16,8-11 1 16,13-7-1-16,7-16 1 0,6-7 0 15,3-12 0-15,-2 0-1 16,-1-5 1-16,-4-2-1 16,-9-2 1-16,-8 4-1 0,-1 1 0 15,-9 6 1-15,-8 7-2 16,-2 6 1-16,-3 10 0 15,-12 12 0-15,16 0-1 16,-2 11 1-16,-4 9-1 0,8 7 1 16,3 1 0-16,3 5 0 15,1 1 0-15,-3 0 0 16,-1 1-1-16,-8-5 1 16,-5 0 1-16,-8-3-2 0,-13-2 1 15,-13-4 0-15,-6-2-1 16,-7-4-2-16,-7-6-3 15,4-1-7-15,-5-8-11 16,13-6-56-16,5-2-4 0,10-4-7 16,11-9-4-16,8-4 7 15</inkml:trace>
          <inkml:trace contextRef="#ctx0" brushRef="#br0" timeOffset="27181.0312">4293 5717 5 0,'31'-19'93'0,"-7"6"1"16,-4 12-3-16,-3 2-7 15,-5 17 0-15,-10 18-66 16,1 8-10-16,-3 16-3 0,-3 11-1 16,-7 14-5-16,-11-1-5 15,1 5-9-15,-10 6-41 16,4-17-28-16,-6-9-4 15,4-11-7-15,0-16-3 0</inkml:trace>
          <inkml:trace contextRef="#ctx0" brushRef="#br0" timeOffset="28064.1708">3946 6331 51 0,'0'-35'80'16,"18"3"-4"-16,6 1-3 15,9-1-7-15,11 7-62 0,13 3-4 16,2 5 0-16,6 6-1 16,0 7 1-16,-5 4 2 15,-8 2 1-15,-6 15 2 0,-4 4 2 16,-17 7 2-16,-1 0 1 16,-10 4-1-16,-6-4 0 15,0 3-2-15,0-9-1 16,1-3-1-16,6-6-1 0,1-8 0 15,8-5-1-15,6-8-1 16,0-7 0-16,1-9 0 16,0-4-2-16,-9-5 0 0,-9-2-2 15,-12 0 1-15,-6 1 2 16,-19 6 1-16,-14 6-2 16,-9 7 3-16,-5 10-1 15,-4 5 1-15,1 1 0 16,9 10-1-16,6 0-1 0,15-4-1 15,11-4-1-15,14-3 0 16,20-6 0-16,15-9-1 16,16 0 2-16,7-2 1 0,11 2-1 15,2 0 1-15,3 6 0 16,-3 9 0-16,-4 0 0 16,-12 13 0-16,-6 6-1 15,-9 7 0-15,-9 3 0 0,-9 4-1 16,-5 2 0-16,-12-1 1 15,-4 0 0-15,-1-5 0 16,-5-2 1-16,-5-8 1 0,0-5 0 16,10-14 1-16,-16 4-1 15,12-11 1-15,4-10-1 16,0-9 0-16,9-5-1 16,3-6-1-16,7-1 0 15,2 1-1-15,2 4 1 0,4 7-1 16,-2 1 0-16,5 10-1 15,-5 10 1-15,0 6 0 16,-4 9 0-16,-2 8 0 0,-3 5 0 16,-7 5 0-16,-2 2 1 15,-3 4 0-15,-1-3 0 16,-3-2 0-16,0-5 1 16,0-6 0-16,0-18-1 0,10 11 2 15,4-11-1-15,2-16 0 16,8-8 1-16,5-6-1 15,5-6 0-15,4-1-1 0,-1 2 1 16,6 2 0-16,0 7 0 16,-2 6 0-16,-2 8 0 15,2 8 0-15,-5 4 0 16,-4 14 0-16,-7 6 0 0,-4 7 0 16,-9 1-1-16,-7 3-1 15,-5 0-3-15,0-2-6 16,-7-10-12-16,-16 0-61 15,23-5-1-15,0-14-6 0,11 1-6 16</inkml:trace>
          <inkml:trace contextRef="#ctx0" brushRef="#br0" timeOffset="28636.3819">6207 6124 10 0,'24'-9'90'0,"3"-5"1"0,6 0-6 15,7-9-6-15,2 8-3 16,0-13-72-16,2 0-1 16,-3-2-3-16,-6 0 0 15,-8 2 0-15,-9 2 0 0,-6 2 1 16,-11 5 1-16,-1 6 0 16,-15 8 0-16,-8 5 1 15,-9 5-1-15,-5 12 1 0,-2 11 0 16,-5 5-1-16,-2 7 1 15,4 1-2-15,8 1 1 16,5-5-1-16,15-6 1 16,11-4-1-16,7-12 0 15,20-8-1-15,12-7 1 0,13-11 0 16,6-6 0-16,6-5 0 16,5-8-1-16,1-4 1 15,0-2-1-15,-3-3 0 0,-3-2 1 16,-6 1-1-16,-8 5 0 15,-4 1 0-15,-5 5 1 16,-5 4-1-16,-8 12 0 16,-1 8-1-16,-5 5 1 0,-7 16-1 15,-7 7 1-15,-5 8 0 16,0 7 1-16,-8 3 1 16,-1 3 1-16,-4-1 1 0,-2-3 0 15,5-3 0-15,4-7 1 16,6-5-1-16,9-7 0 15,11-6-1-15,11-9 0 16,9-3-3-16,10-5 0 0,9-8-4 16,0-8-1-16,4-3-4 15,-7-6-8-15,1-9-44 16,-13 12-26-16,-13 7-4 16,-15 7-5-16,-16 13-2 0</inkml:trace>
        </inkml:traceGroup>
      </inkml:traceGroup>
    </inkml:traceGroup>
    <inkml:traceGroup>
      <inkml:annotationXML>
        <emma:emma xmlns:emma="http://www.w3.org/2003/04/emma" version="1.0">
          <emma:interpretation id="{F74C144F-8890-40EF-A72A-11BB60F0C4CE}" emma:medium="tactile" emma:mode="ink">
            <msink:context xmlns:msink="http://schemas.microsoft.com/ink/2010/main" type="paragraph" rotatedBoundingBox="7850,9401 14185,8693 14357,10235 8023,1094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E949C91-D236-44BA-9818-4CD131DA8ADF}" emma:medium="tactile" emma:mode="ink">
              <msink:context xmlns:msink="http://schemas.microsoft.com/ink/2010/main" type="line" rotatedBoundingBox="7850,9401 14185,8693 14357,10235 8023,10944"/>
            </emma:interpretation>
          </emma:emma>
        </inkml:annotationXML>
        <inkml:traceGroup>
          <inkml:annotationXML>
            <emma:emma xmlns:emma="http://www.w3.org/2003/04/emma" version="1.0">
              <emma:interpretation id="{7B27E92A-103F-47F9-8516-6BB923C5660D}" emma:medium="tactile" emma:mode="ink">
                <msink:context xmlns:msink="http://schemas.microsoft.com/ink/2010/main" type="inkWord" rotatedBoundingBox="7850,9401 14185,8693 14357,10235 8023,10944"/>
              </emma:interpretation>
              <emma:one-of disjunction-type="recognition" id="oneOf9">
                <emma:interpretation id="interp45" emma:lang="en-IN" emma:confidence="0">
                  <emma:literal>acquisition</emma:literal>
                </emma:interpretation>
                <emma:interpretation id="interp46" emma:lang="en-IN" emma:confidence="0">
                  <emma:literal>a opisthion</emma:literal>
                </emma:interpretation>
                <emma:interpretation id="interp47" emma:lang="en-IN" emma:confidence="0">
                  <emma:literal>a equisetin</emma:literal>
                </emma:interpretation>
                <emma:interpretation id="interp48" emma:lang="en-IN" emma:confidence="0">
                  <emma:literal>a opinion</emma:literal>
                </emma:interpretation>
                <emma:interpretation id="interp49" emma:lang="en-IN" emma:confidence="0">
                  <emma:literal>a gm37rfion</emma:literal>
                </emma:interpretation>
              </emma:one-of>
            </emma:emma>
          </inkml:annotationXML>
          <inkml:trace contextRef="#ctx0" brushRef="#br0" timeOffset="30442.0734">3214 7242 24 0,'28'-24'82'0,"-4"5"1"16,-6 4-5-16,-5 9-16 15,-13 6-33-15,0 0-8 16,-13 14-5-16,-11 11-4 0,-5 7-2 15,-12 11-1-15,-1 9 0 16,-1 6 0-16,5 3-2 16,-4-2 0-16,15-4-1 15,6-5-2-15,14-12-2 0,7-9-1 16,17-14 0-16,14-11-1 16,15-7 0-16,7-16 0 15,15-6-1-15,4-8-1 0,3-5 0 16,5-4-1-16,0-1 0 15,-5 1 0-15,-4-4 0 16,-3 3 0-16,-6 2 2 16,-7 2 0-16,-6 1 0 0,-6 6 0 15,-9 6 2-15,-6 5-1 16,-11 7 0-16,-17 14 0 16,0 0 0-16,-13 0 0 15,-21 10 0-15,-4 11 0 0,-15 5 0 16,-3 4 1-16,0 1 0 15,-2 0 0-15,11-4 0 16,10-5 1-16,6-5-1 0,17-7 1 16,14-10-2-16,10-3 0 15,18-11 0-15,11-6 0 16,5 0-1-16,4 0 1 16,2 3-1-16,-3 2 1 0,-3 9 0 15,-10 6 0-15,-6 18 2 16,-10 11-1-16,-4 12 1 15,-9 9-1-15,-5 13 1 16,-4 9-1-16,-12 8 0 0,-3 7 0 16,-7 2-1-16,-1 0-1 15,-4-2 1-15,-5-2 1 16,5-5 0-16,-1-12 0 16,4-11 0-16,7-16 1 0,8-11 0 15,9-18 0-15,4-12-1 16,15-19 0-16,13-20-2 15,5-12 1-15,12-11-1 0,-1-12-1 16,4-8 1-16,-1-5 0 16,1-1 0-16,-3 1-1 15,-2 1 3-15,-3 6-2 16,4 8 1-16,-1 6-1 0,0 8 1 16,-7 15-1-16,2 7 0 15,-8 15-1-15,-7 11 1 16,-5 10 1-16,-13 17 0 15,-5 12 1-15,-3 7-1 0,-11 5 0 16,1 4 1-16,-1-2-1 16,3-6 0-16,4-5 1 15,7-13-1-15,0-19-1 0,27 6 2 16,1-14-1-16,7-13 0 16,8-9 0-16,1-7-2 15,1-1 1-15,0-2 0 16,-5 1 0-16,-2 2 0 0,-7 3 0 15,-6 6 0-15,-3 10 1 16,-2 5 0-16,-8 10 1 16,-12 3-1-16,15 16 1 0,-13 6 0 15,0 7 1-15,-2 1-1 16,0 1 0-16,4-4 0 16,2-3 1-16,2-6-1 15,10-8 1-15,6-8-2 16,5-5 1-16,10-12-2 0,0-5 1 15,4-7-1-15,1-3 0 16,2 0 0-16,-4 0 0 16,-10 2 0-16,-1 7 0 0,-9 8 1 15,-4 6 1-15,-18 7-1 16,16 11 1-16,-16 11 0 16,0 5 0-16,-3 2 0 15,-4 3-1-15,2 0-3 0,1-6-3 16,4-3-20-16,19-14-55 15,-7-9-2-15,5-6-7 16,2-15-6-16</inkml:trace>
          <inkml:trace contextRef="#ctx0" brushRef="#br0" timeOffset="30601.244">5492 6926 0 0,'-9'-24'94'16,"-6"5"0"-16,3 6-6 15,-4 2-10-15,2 2-10 16,-41 1-113-16,55 8-30 16,0 0-8-16,0 0-8 0,0 0-3 15</inkml:trace>
          <inkml:trace contextRef="#ctx0" brushRef="#br0" timeOffset="30974.1515">5685 6967 60 0,'36'-7'88'0,"1"0"-3"0,-3 1-7 16,-4 0-2-16,-2 2-59 15,-16 3-11-15,-12 1-3 16,0 6-2-16,-16 6 0 0,-13 6 1 16,-14 1 2-16,0 6 0 15,-8 1 1-15,4-2 0 16,8-3 0-16,4-1 0 15,11-3 0-15,12-1-2 0,12-6-1 16,8 0 0-16,15-2 0 16,12 3-2-16,1 4 1 15,4 3-1-15,-1 3-1 16,-1 0 1-16,-8 3-1 16,-4 0 0-16,-10 0 1 0,-11 0 1 15,-6-3 0-15,-6-2 0 16,-13 0 0-16,-3-5 0 15,-3 2-4-15,-5-7-2 0,-3-3-8 16,1-9-18-16,-4 0-40 16,12-4-11-16,2-7-8 15,8-1-4-15</inkml:trace>
          <inkml:trace contextRef="#ctx0" brushRef="#br0" timeOffset="31184.5727">5991 7098 9 0,'52'-9'97'16,"-2"5"-1"-16,-5 4-6 16,-6 4-4-16,-3 9-2 15,-5 10-71-15,-8 8-4 0,-9 5-4 16,-9 5-3-16,-6-1-2 16,-8 2-2-16,-5-6-5 15,0 1-10-15,-2-5-45 16,3-15-23-16,13-17-3 0,0 0-8 15,0 0-3-15</inkml:trace>
          <inkml:trace contextRef="#ctx0" brushRef="#br0" timeOffset="31313.2126">6330 7016 59 0,'3'-48'91'16,"-3"5"-4"-16,0 8-6 15,-4 8-5-15,4 1-66 0,0 5-63 16,4 9-18-16,-4 12-10 15,21-20-6-15,-3 9-5 16</inkml:trace>
          <inkml:trace contextRef="#ctx0" brushRef="#br0" timeOffset="31746.1086">6525 7412 73 0,'-19'-29'80'16,"4"-3"2"-16,-1-18-15 0,7 16-29 15,3-2-7-15,6 2-7 16,7 1-8-16,9 5-4 16,15 1-2-16,10 1-2 15,13 7-2-15,5 4-1 0,8 6 0 16,-1 9 0-16,-2 0-1 15,-1 12-2-15,-9 8-1 16,-9 3 0-16,-7 6-3 16,-13-3-4-16,-3 5-7 0,-14-9-29 15,-4 1-40-15,0 0-3 16,-4-8-8-16,0-15-3 16</inkml:trace>
          <inkml:trace contextRef="#ctx0" brushRef="#br0" timeOffset="31519.4235">6685 6613 69 0,'14'-9'98'0,"2"3"-5"16,-4 6-7-16,-12 0-1 0,16 31-38 15,-11-1-40-15,-1 15-3 16,-1 9-1-16,-3 11-3 16,0 11 0-16,0 6-4 0,-5-4-2 15,-1 1-3-15,-3-10-7 16,8-8-39-16,-7-6-30 16,-3-8-3-16,-2-15-5 15,-6-7-2-15</inkml:trace>
          <inkml:trace contextRef="#ctx0" brushRef="#br0" timeOffset="32536.9588">7157 6405 45 0,'-41'6'99'16,"9"9"-8"-16,10 8-20 16,22 0-70-16,-10-8-1 0,10-15-91 15,-9 17-7-15,9-17-4 16</inkml:trace>
          <inkml:trace contextRef="#ctx0" brushRef="#br0" timeOffset="32347.1808">7313 6997 7 0,'31'10'98'0,"0"7"-3"16,2 5-5-16,-3 2-4 15,-2 2-4-15,-40 1-71 16,25-3-10-16,1 7-5 15,-9-6-4-15,-6 2-2 16,-18-6 1-16,-8 1 0 0,-8-4 4 16,-5-4 2-16,1-3 4 15,-1-6 2-15,9-3 2 16,7-4 2-16,8-11-3 0,12-10 1 16,6-5-2-16,16-9-1 15,7-6-1-15,13-2 1 16,3 0-1-16,6 2 0 0,4 2 0 15,2 11 0-15,2 6 0 16,0 9 0-16,-5 9 0 16,3 6 0-16,-6 8-1 15,-4 10 1-15,-7 5-1 0,-7 6 0 16,-7 3 0-16,-7 2 0 16,-10-2 0-16,-4 0 0 15,-1-5 0-15,-5-7 1 16,-5-2-1-16,10-18 1 15,-10 10 0-15,10-10 0 0,0-19 0 16,5 0 0-16,10-5-1 16,4-4 1-16,5-2-1 15,4 3 0-15,0 3 1 0,2 7 1 16,-1 4 0-16,-1 12 0 16,0 1 1-16,-5 13 0 15,-3 5 0-15,-2 8 1 0,-4 0-3 16,1 5-2-16,-5-5-3 15,-1 0-5-15,-2-5-7 16,1-3-32-16,-3-6-37 16,-5-12-4-16,0 0-5 0,-8-5-3 15</inkml:trace>
          <inkml:trace contextRef="#ctx0" brushRef="#br0" timeOffset="29264.1696">2522 7311 67 0,'3'-19'88'16,"0"3"0"-16,-3 16-6 15,-23-8-1-15,-8 16-62 16,-11 13-10-16,-3 8-1 0,-8 7-1 16,-6 10-2-16,-6 6-1 15,-1 4-1-15,2 2-1 16,7-1 1-16,8-8-1 0,6-5 0 15,16-8 1-15,8-12 0 16,18-13-1-16,8-11 0 16,17-15 0-16,12-14 0 15,4-9 0-15,7-8 0 16,1-5-1-16,2-3 0 0,-6 1-1 16,-4 4-1-16,-3 11 1 15,-9 6-1-15,-4 12 0 16,-3 12 1-16,-4 8 0 0,-5 11 0 15,2 15 0-15,-6 8 0 16,4 3 1-16,-1 6-1 16,1 0 0-16,2-3-3 15,6-7-3-15,4-1-7 0,0-15-22 16,-7-9-49-16,21-8-2 16,4-8-6-16,3-7-4 15</inkml:trace>
        </inkml:traceGroup>
      </inkml:traceGroup>
    </inkml:traceGroup>
    <inkml:traceGroup>
      <inkml:annotationXML>
        <emma:emma xmlns:emma="http://www.w3.org/2003/04/emma" version="1.0">
          <emma:interpretation id="{42B186DD-72B0-485C-B6A3-FA8DE3C6FABB}" emma:medium="tactile" emma:mode="ink">
            <msink:context xmlns:msink="http://schemas.microsoft.com/ink/2010/main" type="paragraph" rotatedBoundingBox="7052,11093 21507,10710 21562,12767 7106,131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13F0B2C-39AC-482F-8B3E-E1F33FCD0EA0}" emma:medium="tactile" emma:mode="ink">
              <msink:context xmlns:msink="http://schemas.microsoft.com/ink/2010/main" type="line" rotatedBoundingBox="7052,11093 21507,10710 21562,12767 7106,13150"/>
            </emma:interpretation>
          </emma:emma>
        </inkml:annotationXML>
        <inkml:traceGroup>
          <inkml:annotationXML>
            <emma:emma xmlns:emma="http://www.w3.org/2003/04/emma" version="1.0">
              <emma:interpretation id="{187DCF9D-A245-42AC-95AB-30B31DF560BF}" emma:medium="tactile" emma:mode="ink">
                <msink:context xmlns:msink="http://schemas.microsoft.com/ink/2010/main" type="inkWord" rotatedBoundingBox="7052,11093 13216,10930 13269,12967 7105,13130"/>
              </emma:interpretation>
              <emma:one-of disjunction-type="recognition" id="oneOf10">
                <emma:interpretation id="interp50" emma:lang="en-IN" emma:confidence="0">
                  <emma:literal>upselling)</emma:literal>
                </emma:interpretation>
                <emma:interpretation id="interp51" emma:lang="en-IN" emma:confidence="0">
                  <emma:literal>upsetting)</emma:literal>
                </emma:interpretation>
                <emma:interpretation id="interp52" emma:lang="en-IN" emma:confidence="0">
                  <emma:literal>upselling,</emma:literal>
                </emma:interpretation>
                <emma:interpretation id="interp53" emma:lang="en-IN" emma:confidence="0">
                  <emma:literal>upsetting,</emma:literal>
                </emma:interpretation>
                <emma:interpretation id="interp54" emma:lang="en-IN" emma:confidence="0">
                  <emma:literal>upsetting</emma:literal>
                </emma:interpretation>
              </emma:one-of>
            </emma:emma>
          </inkml:annotationXML>
          <inkml:trace contextRef="#ctx0" brushRef="#br0" timeOffset="39488.5706">1125 9463 6 0,'-17'-17'79'15,"10"-6"3"-15,-5 0-3 0,9-4-1 16,3 2-37-16,0-9-22 15,14-1-3-15,-5 3-1 0,8-2-3 16,1 8-1-16,-3 2-4 16,-2 6-1-16,-2 7-2 15,-11 11-1-15,6 14-1 16,-7 16 0-16,-12 16 0 0,-5 10 0 16,-1 14 1-16,-3 10-1 15,-5 6 1-15,3 0 0 16,8-3-1-16,-1-12 0 15,13-10-1-15,4-12 0 0,2-17 1 16,22-12 0-16,4-20-1 16,14-9 1-16,6-19 0 15,3-13-1-15,11-8 1 16,-1-13 0-16,2-7-1 0,-1-7-1 16,-4-5 1-16,-1-1-1 15,1-3 0-15,-8 3 1 16,-2 4 0-16,-5 5-1 15,-3 11 0-15,-9 11-2 0,-7 11-3 16,-11 13-2-16,-9 9-7 16,-4 18-26-16,0 0-45 15,-10 22-2-15,-4 6-6 16,-2-2-2-16</inkml:trace>
          <inkml:trace contextRef="#ctx0" brushRef="#br0" timeOffset="39825.6665">2065 9069 29 0,'17'-11'96'0,"3"3"-2"0,-3-1-6 16,-5 2-5-16,-12 7-2 15,14-4-77-15,-7 12-1 16,-6 18-1-16,-1 17 0 15,-12 14-2-15,-10 16 1 0,-9 15 2 16,-12 14 1-16,-5 11-1 16,-14 8 0-16,0 3 1 15,-4 5-1-15,-1-5-1 0,-1-4 0 16,-3-7-3-16,5-13 0 16,3-11-2-16,3-14-2 15,9-20-3-15,5-16-2 16,8-17-6-16,12-17-15 0,9-13-41 15,3-19-13-15,8-13-4 16,3-12-5-16,3-9 2 16</inkml:trace>
          <inkml:trace contextRef="#ctx0" brushRef="#br0" timeOffset="40114.5042">1569 9609 0 0,'60'-53'75'16,"5"4"5"-16,-1 3-2 15,0 6-3-15,21 4-45 16,-21 4-8-16,4 6-2 16,-5 5-3-16,3 4-5 0,-10 11-2 15,-2 6-1-15,-12 5-3 16,-10 14 0-16,-12 9-2 16,-12 9-1-16,-9 4-1 0,-22 10 0 15,-11 1-1-15,-11 4 0 16,-16 0 0-16,-2-2 0 15,0-5-3-15,-5-8-7 16,8-7-26-16,9-10-44 0,6-14-4 16,15-10-4-16,7-13-6 15</inkml:trace>
          <inkml:trace contextRef="#ctx0" brushRef="#br0" timeOffset="40534.0602">2654 9241 16 0,'57'0'90'15,"-6"0"-4"-15,-4-2-4 16,-3-4-6-16,-11-7-3 0,36 1-76 16,-45 1-1-16,-1-1 2 15,-5 4 0-15,-18 8 1 16,9-12 1-16,-9 12 2 15,-23 0 1-15,-4 9 1 0,-10 2 1 16,-10 7 0-16,-8 4-1 16,0 2 1-16,1 5-2 15,1 0 1-15,6-3-1 16,7 0-1-16,13-4-1 0,8 1 0 16,12-3-2-16,7-1 1 15,4 2 0-15,7-1 0 16,5 1 0-16,2 3 1 0,-6 2-1 15,0 2 0-15,-7-2 1 16,-5 3-1-16,-7 0 0 16,-13 0 1-16,-11-1 0 15,-6-2 0-15,-10-4 0 0,-1-3-1 16,1-4-2-16,-3-7-7 16,9-2-20-16,16-6-50 15,1-6-3-15,9-8-6 0,13-9-6 16</inkml:trace>
          <inkml:trace contextRef="#ctx0" brushRef="#br0" timeOffset="40934.0819">3064 9493 87 0,'56'-3'90'0,"0"1"-4"16,-1-7-7-16,-1-4-3 15,1-17-59-15,3 9-19 16,-10-3-3-16,4-3 0 16,-6 2 0-16,-7-2 0 0,-11 3 1 15,-15 4 3-15,-13 6 3 16,-13 6 3-16,-14 7 2 16,-16 5 2-16,-8 12 1 0,-12 11 0 15,-2 10 0-15,-4 7-1 16,-1 6-2-16,2 6-1 15,2-3-2-15,13 2-1 0,7-5 0 16,13-8-1-16,18-5 0 16,15-14-1-16,11-6-2 15,26-8-2-15,9-8-4 16,13-5-4-16,9-12-7 0,10-1-9 16,-6-9-18-16,14-7-16 15,0-4-6-15,-4-5-1 16,8-7 5-16,-9-5 9 15,5-4 7-15,-7-6 21 0</inkml:trace>
          <inkml:trace contextRef="#ctx0" brushRef="#br0" timeOffset="41594.526">4260 9037 0 0,'59'-56'19'0,"-10"6"16"16,-11 7 11-16,-4 12 7 0,-14 5 3 16,-4 17 5-16,-16 9-1 15,0 0-5-15,-12 22-16 16,-15 10-15-16,-9 11-11 15,-7 11-4-15,-10 14-2 0,-4 7-1 16,-6 9-2-16,0 4 0 16,1 2-1-16,4-4 0 15,6-6-1-15,11-7-2 16,8-11-1-16,11-14-1 0,11-16-1 16,8-10-1-16,3-22-1 15,18 1 0-15,10-12 1 16,7-17 1-16,9-8 0 0,6-13 0 15,9-7 1-15,4-8 0 16,5-8 1-16,3-7 0 16,1-3 1-16,1-3 0 15,-1 1 0-15,-1 6 0 0,-2 7 0 16,-9 11 1-16,-9 13-1 16,-8 12 1-16,-10 14-1 15,-10 11 1-15,-8 10 1 16,-11 12-1-16,-5 12 2 0,-14 11-1 15,-9 10 0-15,-6 10 0 16,-9 10 0-16,-9 7 0 16,-4 10 0-16,-6 4 0 15,-4 0-1-15,6-4 1 0,0-8 0 16,12-7-1-16,7-13 0 16,12-10 0-16,11-16-1 15,13-13 0-15,1-15 0 16,26-3-1-16,7-16 0 0,3-9 0 15,9-9 0-15,0-7 0 16,6-2 0-16,0-5 1 16,7-3-1-16,-9 7 1 15,1 2 0-15,-7 8 1 0,-7 6-1 16,-4 12 1-16,-12 13 0 16,-6 7 0-16,-13 20 1 15,-2 11-1-15,-15 10 1 0,-4 4 0 16,-2 4-1-16,-3-3-1 15,6-2-3-15,1-11-6 16,14-7-33-16,4-13-42 16,0-14-2-16,11 0-6 0,5-19-7 15</inkml:trace>
          <inkml:trace contextRef="#ctx0" brushRef="#br0" timeOffset="42449.5231">5211 9139 76 0,'16'-10'98'0,"0"10"-6"16,-6 0-8-16,-10 0-7 0,21-82-35 15,-21 82-69-15,17 12-48 16,-4 6-9-16,2 1-5 16,-4 7-7-16,0 5 33 0,-9 4 32 15,-4-3 27-15,-6 8 22 16,-5 1 58-16,-8-2 12 15,-2-3-2-15,-2-1-7 16,-5-5-26-16,2-2-26 0,3 1-13 16,-2-5-7-16,-1-2-2 15,4-7-3-15,6-4-2 16,3-6 0-16,15-5 0 0,-6-9 0 16,8-9 0-16,12-8 0 15,11-3 0-15,3-3 0 16,5-1 0-16,4 3 0 15,1 4 1-15,2 5-1 0,-1 10 1 16,-4 6 0-16,-5 5 0 16,1 7 0-16,-8 11 0 15,-1 3 0-15,-4 1-1 16,5-2 1-16,8-2-1 0,1-5 0 16,7-9 0-16,8-4-1 15,9-12 0-15,2-10-1 16,6-2 0-16,1-7 1 15,-9-3-1-15,0 1 1 0,-12 0 1 16,-7 3 1-16,-9 0 0 16,-11 6 1-16,-11 5 0 15,-6 4 0-15,0 15-1 0,-16-6 1 16,-1 6-1-16,-3 12 0 16,-6 12-1-16,-1 7 0 15,-5 12 0-15,-1 12 1 0,-4 7-1 16,2 10 0-16,-4 7 1 15,3 6 0-15,1 6-1 16,4 1 1-16,2 3-1 16,-5 1-1-16,5-2-1 15,-5-1 1-15,-3-2-1 0,-8-6 0 16,-7-9 0-16,-8-7 1 16,1-16 1-16,-4-10 2 15,1-16 0-15,2-16 2 0,9-11-1 16,6-21 1-16,15-18-1 15,11-12 0-15,13-13 0 16,8-13-2-16,19-5 0 16,15-4 0-16,13-3-1 0,15 4 1 15,9 5-1-15,6 9 0 16,6 11 0-16,5 11 0 16,-5 10 0-16,-1 15 0 15,-7 11-2-15,-10 7-1 0,-7 9-5 16,-16 1-11-16,-24 8-62 15,23 1-4-15,-5-6-4 16,-5-3-5-16,0-8-2 16</inkml:trace>
          <inkml:trace contextRef="#ctx0" brushRef="#br0" timeOffset="42739.6365">6983 8693 1 0,'47'-51'98'0,"-8"14"-2"0,-4 12-6 16,-10 10-6-16,-6 14-1 15,-6-30-50-15,-13 51-32 16,-4 23 0-16,-10 18-1 0,-13 16 0 16,-12 19 1-16,-15 16 1 15,-11 17 1-15,-12 7 0 16,-3 6 1-16,-7-2 0 15,1-7-2-15,9-9-2 16,6-14-4-16,15-12-8 0,4-24-14 16,38-24-53-16,-9-8-8 15,14-17-6-15,8-12-5 16,1-13 1-16</inkml:trace>
        </inkml:traceGroup>
        <inkml:traceGroup>
          <inkml:annotationXML>
            <emma:emma xmlns:emma="http://www.w3.org/2003/04/emma" version="1.0">
              <emma:interpretation id="{6A723967-D0B0-4C19-91ED-B405B65B9D18}" emma:medium="tactile" emma:mode="ink">
                <msink:context xmlns:msink="http://schemas.microsoft.com/ink/2010/main" type="inkWord" rotatedBoundingBox="13213,11128 16070,11052 16096,12048 13240,12124"/>
              </emma:interpretation>
              <emma:one-of disjunction-type="recognition" id="oneOf11">
                <emma:interpretation id="interp55" emma:lang="en-IN" emma:confidence="0">
                  <emma:literal>cross</emma:literal>
                </emma:interpretation>
                <emma:interpretation id="interp56" emma:lang="en-IN" emma:confidence="0">
                  <emma:literal>Cross</emma:literal>
                </emma:interpretation>
                <emma:interpretation id="interp57" emma:lang="en-IN" emma:confidence="0">
                  <emma:literal>arose</emma:literal>
                </emma:interpretation>
                <emma:interpretation id="interp58" emma:lang="en-IN" emma:confidence="0">
                  <emma:literal>cos</emma:literal>
                </emma:interpretation>
                <emma:interpretation id="interp59" emma:lang="en-IN" emma:confidence="0">
                  <emma:literal>com</emma:literal>
                </emma:interpretation>
              </emma:one-of>
            </emma:emma>
          </inkml:annotationXML>
          <inkml:trace contextRef="#ctx0" brushRef="#br0" timeOffset="44405.7493">7782 8809 11 0,'46'-22'90'16,"-9"5"4"-16,-11 0-6 15,-9 4-6-15,-10 1-2 16,-7 12-67-16,-3-16-5 0,-11 16-3 15,-4 0-2-15,-9 9-1 16,-6 10-1-16,-10 11 1 16,-13 14-1-16,-6 8 1 0,-9 16 0 15,-3 8 0-15,-2 4 0 16,5 4 0-16,6-3-1 16,10-7 0-16,18-9 1 15,13-10-1-15,17-14 0 0,12-11-1 16,18-9 0-16,8-12-1 15,10-9 0-15,8-2 0 16,6-10 0-16,2-5 0 16,-3-5 0-16,8-5 0 15,-5-3 1-15,5-4 0 0,-6-3 0 16,1-7 0-16,-2 2 0 16,-8-2 0-16,-2 5 0 15,-13 4 0-15,-4 4 0 16,-9 8-1-16,-8 7 1 0,-11 16 0 15,0 0 0-15,0 0 0 16,-19 0 0-16,2 15 0 16,-3 2 0-16,0 2 0 0,1 7-1 15,3-2 1-15,5 0 0 16,7 5-1-16,4-3 1 16,5 3 0-16,10 0 0 15,4 2 0-15,0 1 0 0,-2-2 0 16,-1 4 0-16,-3-2 0 15,-3 0 0-15,-6-1 0 16,-1-3 0-16,-3-6 0 16,0-3 1-16,1-2-1 0,-1-17 1 15,16 11-1-15,1-11 0 16,8-10 0-16,8-6 1 16,9-10-1-16,3-6-1 15,8-7 1-15,4-4-1 0,1-6 0 16,-5-1 0-16,-2-1 0 15,-4 0 0-15,-8 7 1 16,-11 5 0-16,-3 7 0 16,-11 8 1-16,-8 9-1 0,-6 15 0 15,0 0 1-15,-22 5 0 16,-3 18 0-16,-6 12 0 16,-7 11 0-16,-3 9 0 0,-1 7 1 15,2 2 0-15,2-1 0 16,13-5 0-16,10-6 0 15,11-10-1-15,8-11 1 16,18-11 0-16,13-13-1 0,10-6 0 16,6-6 0-16,9-12 0 15,5-11-1-15,6-4 0 16,-4-10 0-16,3-6-1 0,-9-4 1 16,0-4 0-16,-8 1-1 15,-10-1 1-15,-7 1-1 16,-14 6 1-16,-10 9 0 15,-12 7 0-15,-11 9-1 0,-17 9 1 16,-14 11 0-16,-10 4 0 16,-12 17 0-16,-6 7 1 15,-9 8 0-15,4 4-1 16,6 1 1-16,10-2 0 0,17-5-1 16,9-5 2-16,21-8-2 15,12-17 0-15,35 5 0 16,13-11 0-16,14-10 0 15,13-5 0-15,4-5 0 0,11-4 0 16,0-1 0-16,-1 1 0 16,-1-1 0-16,-6 2 0 15,-10 6 0-15,-6 1 0 16,-10 5 0-16,-9 5 0 0,-9 5 0 16,-6 4 0-16,-12 3 0 15,-5 6 0-15,-5 6-2 16,-6 6 1-16,-2 4 0 0,-2 4 1 15,0 3 0-15,-3 5 0 16,-4 0 0-16,-3 2 0 16,0-1 0-16,-6 4 1 15,-4-2-1-15,-8 1 0 0,-4-1 0 16,-7-2 1-16,-4-3-1 16,-1-4 0-16,4-7 0 15,2-6 2-15,10-3-2 16,6-6 0-16,9-6-2 0,13 0 2 15,0-11-1-15,17-2 1 16,12-3-1-16,9-5 1 16,11-3 0-16,7-2-1 0,8 1 0 15,7-2 0-15,3-2-2 16,1 0 1-16,-4-4 0 16,-4 2-1-16,-4-3 1 15,-10 2 0-15,-5-3 0 0,-11 5 2 16,-7 4 0-16,-13 3 0 15,-7 4 1-15,-10 8-1 16,0 11 0-16,-20-7 1 16,1 7-1-16,-3 7 1 0,0 3-1 15,6 3 0-15,-2 3 0 16,9 1 1-16,6 2 0 16,0 3 0-16,6 3 1 0,8 1 0 15,4 2 0-15,1 2-1 16,-2-2 1-16,1 4 0 15,-8-2-1-15,-8-2-1 16,-9-1 1-16,-15-2-1 0,-10-1 1 16,-11-4-1-16,-5 0 1 15,0-7-2-15,0-2-2 16,8-4-6-16,5-7-13 0,7-7-61 16,17-5-4-16,13-6-5 15,6-8-7-15,17-10-2 16</inkml:trace>
        </inkml:traceGroup>
        <inkml:traceGroup>
          <inkml:annotationXML>
            <emma:emma xmlns:emma="http://www.w3.org/2003/04/emma" version="1.0">
              <emma:interpretation id="{C08D86D9-4825-4A0B-845F-9AE09BFF650A}" emma:medium="tactile" emma:mode="ink">
                <msink:context xmlns:msink="http://schemas.microsoft.com/ink/2010/main" type="inkWord" rotatedBoundingBox="16417,11320 18233,11272 18251,11937 16434,11985"/>
              </emma:interpretation>
              <emma:one-of disjunction-type="recognition" id="oneOf12">
                <emma:interpretation id="interp60" emma:lang="en-IN" emma:confidence="0">
                  <emma:literal>be</emma:literal>
                </emma:interpretation>
                <emma:interpretation id="interp61" emma:lang="en-IN" emma:confidence="0">
                  <emma:literal>-Se</emma:literal>
                </emma:interpretation>
                <emma:interpretation id="interp62" emma:lang="en-IN" emma:confidence="0">
                  <emma:literal>use</emma:literal>
                </emma:interpretation>
                <emma:interpretation id="interp63" emma:lang="en-IN" emma:confidence="0">
                  <emma:literal>-se</emma:literal>
                </emma:interpretation>
                <emma:interpretation id="interp64" emma:lang="en-IN" emma:confidence="0">
                  <emma:literal>see</emma:literal>
                </emma:interpretation>
              </emma:one-of>
            </emma:emma>
          </inkml:annotationXML>
          <inkml:trace contextRef="#ctx0" brushRef="#br0" timeOffset="44573.3032">10367 9110 31 0,'42'1'100'0,"2"0"-4"16,3 4-7-16,3-4-4 15,2 1-8-15,10 0-82 16,-6-2-11-16,8-4-32 0,6 4-31 15,-11-2-8-15,-7-3-8 16,-9-3-3-16</inkml:trace>
          <inkml:trace contextRef="#ctx0" brushRef="#br0" timeOffset="45013.7418">11707 8900 23 0,'25'-3'94'15,"-7"1"-3"-15,-7-1-5 16,-11 3-4-16,0 0-2 0,-14-4-74 16,-11 4-3-16,-9 8-2 15,-6 5 1-15,-8 5-1 16,-9 5-1-16,4 3 1 0,0 3 0 15,6 4-1-15,2-3 1 16,11 1-1-16,12-1 0 16,8-2 0-16,10-2 0 15,4 2 0-15,0 0 1 0,5 0-1 16,2 0 0-16,-3 2 1 16,-1 2 0-16,-4-2 1 15,-12 4 2-15,-11-5-1 16,-4 0 1-16,-13-1 0 0,-6-6 0 15,-3-3 0-15,-1-6-3 16,-4-3-2-16,4-7-3 16,4-3-4-16,6-8-2 15,7-5-5-15,3-9-6 0,15-4-16 16,8 5-34-16,10-9-14 16,19-3-5-16,14-1-2 15</inkml:trace>
          <inkml:trace contextRef="#ctx0" brushRef="#br0" timeOffset="45332.0998">11573 9235 1 0,'56'0'93'15,"-1"0"1"-15,-1 0-6 16,-2-5-7-16,3-5 0 16,-4-6-70-16,4 5-9 15,0-4-3-15,-6-2-1 0,-7-2-1 16,-7-2 2-16,-10 1 1 15,-9 0 2-15,-6 2 1 16,-10 2 1-16,-7 4 1 16,-14 8-2-16,-7 4 0 0,-13 12-1 15,-4 8-2-15,-10 10 1 16,-8 8-1-16,-2 7 0 16,0 4-1-16,0-1 1 15,9-1 0-15,13-2-2 0,12-7 0 16,19-11-2-16,12-10-6 15,22-7-25-15,23-10-45 16,6-7-4-16,14-13-4 16,7-10-6-16</inkml:trace>
        </inkml:traceGroup>
        <inkml:traceGroup>
          <inkml:annotationXML>
            <emma:emma xmlns:emma="http://www.w3.org/2003/04/emma" version="1.0">
              <emma:interpretation id="{91334AE0-272B-445A-9EBF-34CEF1A38C8D}" emma:medium="tactile" emma:mode="ink">
                <msink:context xmlns:msink="http://schemas.microsoft.com/ink/2010/main" type="inkWord" rotatedBoundingBox="18467,10889 21510,10809 21562,12767 18519,12848"/>
              </emma:interpretation>
              <emma:one-of disjunction-type="recognition" id="oneOf13">
                <emma:interpretation id="interp65" emma:lang="en-IN" emma:confidence="0">
                  <emma:literal>thing</emma:literal>
                </emma:interpretation>
                <emma:interpretation id="interp66" emma:lang="en-IN" emma:confidence="0">
                  <emma:literal>Any</emma:literal>
                </emma:interpretation>
                <emma:interpretation id="interp67" emma:lang="en-IN" emma:confidence="0">
                  <emma:literal>Along</emma:literal>
                </emma:interpretation>
                <emma:interpretation id="interp68" emma:lang="en-IN" emma:confidence="0">
                  <emma:literal>Airy</emma:literal>
                </emma:interpretation>
                <emma:interpretation id="interp69" emma:lang="en-IN" emma:confidence="0">
                  <emma:literal>Ning</emma:literal>
                </emma:interpretation>
              </emma:one-of>
            </emma:emma>
          </inkml:annotationXML>
          <inkml:trace contextRef="#ctx0" brushRef="#br0" timeOffset="46068.2645">12832 8744 80 0,'57'-53'91'15,"-8"4"-4"-15,-8 10-6 16,-15 6-1-16,-18 8-64 16,7 13-6-16,-15 12-3 0,4 11-2 15,-10 20-1-15,-17 14-1 16,-10 13 2-16,-6 15-1 16,-15 10 0-16,-6 8 0 15,-10 3 0-15,-1-3-2 0,6-7 0 16,10-7-1-16,8-15-1 15,9-10 0-15,14-13-1 16,15-13-3-16,9-26-2 0,13 11-6 16,7-17-4-16,15-16-10 15,3-8-8-15,4-9-7 16,8-7 3-16,6-8 5 16,1-1 9-16,2-8 13 0,8-2 10 15,-6-5 13-15,5-1 9 16,-6-3 9-16,2 3-1 15,-4 1-3-15,-7 5-6 16,-6 8-5-16,-6 7-3 0,-9 13-2 16,-6 6 0-16,-8 13-2 15,-16 18 0-15,0 0-1 16,0 0 0-16,-5 41-1 0,-21 12-1 16,-13 12 0-16,-9 18-2 15,-6 14 1-15,-14 12-1 16,-2 1 0-16,0 4-1 15,6-12 0-15,10-12 0 0,16-13-2 16,11-16 1-16,16-14 0 16,12-13-2-16,21-14-1 15,9-14 0-15,10-6-2 16,1-13-1-16,9-9 1 0,0-10-1 16,0-7 1-16,0-3 1 15,0-7 2-15,-4-1 0 16,1 0 2-16,0 4 0 0,-6 4 1 15,-3 6 0-15,-10 10 0 16,-5 7 0-16,-5 8 0 16,-19 11-1-16,0 0 2 15,-19 21-1-15,-9 1 0 0,-3 4 0 16,-4 3 0-16,6 2 0 16,-3-1-1-16,6-5 0 15,15 0-5-15,5-8-5 16,10 0-13-16,0 11-44 0,17-26-19 15,6-2-5-15,4-9-6 16,4-8-3-16</inkml:trace>
          <inkml:trace contextRef="#ctx0" brushRef="#br0" timeOffset="47073.502">13671 8924 0 0,'3'-33'92'0,"-3"8"-1"0,0 9-6 16,-3 3-6-16,3 13-4 15,28-7-68-15,-28 7-9 16,0 0-4-16,16 18-2 0,-8-4 1 16,3 4 1-16,-1 4 3 15,-1 5 2-15,3 5 4 16,-3 1 3-16,2 3 0 16,-7 2 1-16,2-1 0 15,-4 0-1-15,-2 0-2 0,-2-2 0 16,-9-6-1-16,-7 1-2 15,0-5 1-15,0-9-1 16,3-1 0-16,-2-5 0 0,17-10 0 16,-11 1 1-16,11-1-2 15,12-17 1-15,7-1 0 16,7-5-1-16,6-5 0 16,5 1 0-16,5-2-1 0,-1 5 1 15,6 1 0-15,-4 6-1 16,-1 5 0-16,-3 10 1 15,-8 2-1-15,-5 2 1 0,-5 11-1 16,-4 1 1-16,-6 5 0 16,2-4 0-16,-1 2 0 15,8-4 0-15,6-1 0 16,6-6 0-16,7-4-1 16,4-2 0-16,5-8 0 0,4-6 0 15,-2-4 0-15,-2-5 1 16,-5-2 1-16,-3-6 0 15,-9 3 1-15,-4-4 0 0,-7 0 0 16,-4 6 0-16,-10 2-1 16,-4 4 0-16,-2 4-1 15,0 16 0-15,-8-12 0 0,8 12-1 16,-23 3 2-16,10 6 0 16,1 7 0-16,-3 5-1 15,-1 4 1-15,1 5-1 16,-1 6 1-16,-1 5-1 0,-3 7 1 15,-2 5-1-15,2 6 1 16,-3 9 0-16,-1 3 1 16,0 6-1-16,-1 7-1 15,-10 4-1-15,1 5 0 16,-11 1-1-16,-5 0 0 0,-13 0-1 16,-4-6 1-16,-12-9 0 15,-6-6 1-15,-2-15 2 16,-3-13 0-16,2-14 1 0,7-14-1 15,6-14 1-15,8-6 1 16,18-19-1-16,11-10 0 16,19-9 0-16,19-8 0 0,11-5 0 15,21-8 0-15,27-7-1 16,12-2 0-16,18-4 0 16,17-2-1-16,17-4 0 0,10-1 0 15,9 1 0-15,4 2 0 16,-1 8 2-16,4 6-1 15,-10 11 1-15,-5 10 1 16,-13 11 0-16,-16 11 0 16,-10 10 0-16,-16 5-1 0,-19 5 0 15,-12 2 0-15,-9 0-1 16,-15 1 0-16,-6-1-2 16,-18 0 1-16,13 0-1 15,-13 0-1-15,0 0-2 0,0 0-4 16,0 0-6-16,-2 33-54 15,2-33-18-15,-19 1-4 16,7-1-5-16,-4 0-3 0</inkml:trace>
        </inkml:traceGroup>
      </inkml:traceGroup>
    </inkml:traceGroup>
    <inkml:traceGroup>
      <inkml:annotationXML>
        <emma:emma xmlns:emma="http://www.w3.org/2003/04/emma" version="1.0">
          <emma:interpretation id="{34AD9A16-EF11-4F18-BFD9-5404FDFCE16C}" emma:medium="tactile" emma:mode="ink">
            <msink:context xmlns:msink="http://schemas.microsoft.com/ink/2010/main" type="paragraph" rotatedBoundingBox="7061,13458 15376,12870 15449,13897 7134,144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6D5653A-4351-4E44-8DB3-B274D13AC8FA}" emma:medium="tactile" emma:mode="ink">
              <msink:context xmlns:msink="http://schemas.microsoft.com/ink/2010/main" type="line" rotatedBoundingBox="7061,13458 15376,12870 15449,13897 7134,14485"/>
            </emma:interpretation>
          </emma:emma>
        </inkml:annotationXML>
        <inkml:traceGroup>
          <inkml:annotationXML>
            <emma:emma xmlns:emma="http://www.w3.org/2003/04/emma" version="1.0">
              <emma:interpretation id="{E133DCAE-7CDD-4540-8B5A-43836C8E9337}" emma:medium="tactile" emma:mode="ink">
                <msink:context xmlns:msink="http://schemas.microsoft.com/ink/2010/main" type="inkWord" rotatedBoundingBox="7065,13519 11778,13186 11846,14151 7133,14485"/>
              </emma:interpretation>
              <emma:one-of disjunction-type="recognition" id="oneOf14">
                <emma:interpretation id="interp70" emma:lang="en-IN" emma:confidence="0">
                  <emma:literal>market</emma:literal>
                </emma:interpretation>
                <emma:interpretation id="interp71" emma:lang="en-IN" emma:confidence="0">
                  <emma:literal>Market</emma:literal>
                </emma:interpretation>
                <emma:interpretation id="interp72" emma:lang="en-IN" emma:confidence="0">
                  <emma:literal>market.</emma:literal>
                </emma:interpretation>
                <emma:interpretation id="interp73" emma:lang="en-IN" emma:confidence="0">
                  <emma:literal>market'</emma:literal>
                </emma:interpretation>
                <emma:interpretation id="interp74" emma:lang="en-IN" emma:confidence="0">
                  <emma:literal>Market.</emma:literal>
                </emma:interpretation>
              </emma:one-of>
            </emma:emma>
          </inkml:annotationXML>
          <inkml:trace contextRef="#ctx0" brushRef="#br0" timeOffset="49997.8707">1264 11644 13 0,'0'-26'95'16,"3"1"-3"-16,1-2-4 15,3 3-5-15,0 5-3 0,10 3-72 16,-17 16-4-16,0 0-1 16,0 0 0-16,-1 27-1 15,-11 10 0-15,-10 10 0 16,2 7 1-16,-5 9 0 0,-1 3 0 15,2 0-1-15,1-3 0 16,-1-9 0-16,4-9 0 16,6-10 0-16,2-11-1 15,12-24 0-15,0 0 0 0,-1-15 0 16,9-18-1-16,12-12 1 16,7-12-2-16,7-11 1 15,2-6-1-15,8-2 0 16,6 0 0-16,2 5 0 0,3 6 1 15,-1 7 0-15,2 12-1 16,-3 13 1-16,-2 13 0 16,-8 14-1-16,-5 8 1 15,-3 18-1-15,-8 10 0 0,-9 11 0 16,-4 7 1-16,-4 5 0 16,-4-1 0-16,-2-5 0 15,-1-8 0-15,1-7 1 16,1-12-1-16,-5-20 1 0,24 0-1 15,-5-19 0-15,6-15 0 16,7-6 0-16,2-8 0 16,8-7 0-16,0-3 0 15,3-1 0-15,-4 1 1 0,10 4-1 16,-8 7 1-16,3 9-1 16,-3 12 0-16,1 16 0 15,-9 13 0-15,-4 24-1 0,-7 13 1 16,-11 16-1-16,-5 11 1 15,-6 10 0-15,-5 7 0 16,-11-2 0-16,2-5-1 0,-1-5-4 16,-4-10-6-16,8-5-19 15,9-13-54-15,-1-15-1 16,0-11-6-16,1-18-7 16</inkml:trace>
          <inkml:trace contextRef="#ctx0" brushRef="#br0" timeOffset="50585.4184">2816 11551 62 0,'45'-47'90'0,"-3"7"-2"15,-7 5-6-15,-15 7-1 16,-5 9-59-16,-15 19-11 0,0 0-3 16,-10 0-4-16,-18 17-1 15,-7 11 0-15,-8 7-1 16,-4 10 0-16,-5 5 1 15,-1 3 0-15,2-2 0 0,8-3-1 16,8-5 0-16,11-11 0 16,13-10 0-16,11-22-1 15,13 4 0-15,22-15-1 16,7-16 0-16,7-7 0 0,5-4 0 16,0-4 0-16,3 0-1 15,-3 7 1-15,-4 4-1 16,-9 6 1-16,-9 11 0 15,-5 8-1-15,-5 6 1 16,-5 12 0-16,-10 10 0 0,-3 5 0 16,-4 9 0-16,-2 0 1 15,-3 0-1-15,2-6 1 16,3-1 0-16,0-13 0 16,16-5 0-16,2-11-1 0,13-13 1 15,1-10-1-15,7-6 1 16,-2-5-1-16,2-4 0 15,-8-1 0-15,3 3 1 0,-10 2 0 16,-6 7 1-16,-1 4-1 16,-4 9 0-16,-13 14 0 15,16-4 1-15,-16 4-1 16,7 24-2-16,-9 2 1 0,2 6 0 16,0 0 0-16,0 4 0 15,0-1-1-15,2-5-2 16,7-5-3-16,1-7-3 15,8-5-7-15,-3-11-18 0,-6-4-49 16,22-8-4-16,-3-11-5 16,3-4-4-16</inkml:trace>
          <inkml:trace contextRef="#ctx0" brushRef="#br0" timeOffset="50812.0262">3993 11069 6 0,'24'-53'99'0,"-5"11"-2"0,-10 9-7 15,1 12-4-15,-6 8-2 16,-4 13-66-16,0 8-6 16,-6 17-5-16,-3 15-5 15,0 14 0-15,-9 10-1 0,-1 13 0 16,-6 4-1-16,-2 2 0 16,0 4-2-16,-1-9-2 15,7-2-9-15,-1-12-16 0,-1-13-55 16,17-16-4-16,6-16-5 15,0-19-6-15,23-2 6 16</inkml:trace>
          <inkml:trace contextRef="#ctx0" brushRef="#br0" timeOffset="51591.9318">4210 11251 54 0,'40'-47'94'0,"-6"12"-2"15,-4 11-6-15,-4 14-3 0,-11 10-50 16,1 11-15-16,-9 16-8 15,-7 4-4-15,-10 9-3 16,-12 4-2-16,-13 0-1 16,-9-1 0-16,-5-4 0 15,-6-5-1-15,6-5 0 0,3-10 0 16,9-4 0-16,4-11-1 16,17-4 0-16,16 0 2 15,-12-11-1-15,12 11 1 16,14-19 0-16,-2 13 1 0,7 3 0 15,1 3 0-15,0 4-1 16,-1 5 1-16,-2 6-1 16,-1 0 0-16,1 3 0 0,0-4-1 15,4-3 1-15,4-4 0 16,6-3 0-16,6-4-2 16,5-7 0-16,5-5-1 15,6-5-1-15,0-1 0 0,2-3 0 16,-5-2 0-16,-3 0 1 15,-6-1 1-15,-7 0 1 16,-6 0 3-16,-7 0 0 0,-4 0 2 16,-11 3-1-16,-4 3 1 15,-4 6 0-15,-10 3 0 16,-8 9-1-16,-5 11 0 16,-4 13-1-16,0 8-1 0,-1 9 0 15,-2 5-1-15,4 2 1 16,9-2 0-16,7-6-1 15,12-5 0-15,7-14 0 16,20-8-1-16,12-11-2 0,9-2-2 16,10-19-1-16,2-5-2 15,6-6 0-15,-2-8-1 16,-1-6 1-16,-3-4 1 0,-7-9 2 16,-5-3 3-16,-1-4 1 15,-4-4 3-15,-11-2 2 16,4 5 1-16,-12 3 1 15,-2 9 2-15,-7 6 0 0,-3 13 0 16,-11 13-1-16,-1 21 1 16,-9 0-1-16,-6 21-1 15,-9 16-1-15,0 15-1 16,-3 10 0-16,0 12-1 16,-1 5 0-16,10 3 0 0,1-5 0 15,13-6-3-15,4-6 0 16,9-14 0-16,13-7-5 0,6-17-3 15,12-8-8-15,-5 33-43 16,11-52-28-16,-5-13-4 16,-2-12-4-16,-7-4-6 15</inkml:trace>
          <inkml:trace contextRef="#ctx0" brushRef="#br0" timeOffset="51765.7374">5300 11173 34 0,'-41'3'100'15,"2"7"-4"-15,8-1-7 16,10-6-2-16,21-3-3 16,10-2-79-16,19-11-10 15,27 1-8-15,7-7-17 0,15-7-43 16,5 9-13-16,5 2-6 16,-2 2-6-16,-4 2 3 15</inkml:trace>
        </inkml:traceGroup>
        <inkml:traceGroup>
          <inkml:annotationXML>
            <emma:emma xmlns:emma="http://www.w3.org/2003/04/emma" version="1.0">
              <emma:interpretation id="{C9A4225C-E983-4297-816E-6902041F3B08}" emma:medium="tactile" emma:mode="ink">
                <msink:context xmlns:msink="http://schemas.microsoft.com/ink/2010/main" type="inkWord" rotatedBoundingBox="12066,13104 15376,12870 15436,13717 12126,13950"/>
              </emma:interpretation>
              <emma:one-of disjunction-type="recognition" id="oneOf15">
                <emma:interpretation id="interp75" emma:lang="en-IN" emma:confidence="0">
                  <emma:literal>share</emma:literal>
                </emma:interpretation>
                <emma:interpretation id="interp76" emma:lang="en-IN" emma:confidence="0">
                  <emma:literal>shone</emma:literal>
                </emma:interpretation>
                <emma:interpretation id="interp77" emma:lang="en-IN" emma:confidence="0">
                  <emma:literal>shame</emma:literal>
                </emma:interpretation>
                <emma:interpretation id="interp78" emma:lang="en-IN" emma:confidence="0">
                  <emma:literal>Share</emma:literal>
                </emma:interpretation>
                <emma:interpretation id="interp79" emma:lang="en-IN" emma:confidence="0">
                  <emma:literal>Shane</emma:literal>
                </emma:interpretation>
              </emma:one-of>
            </emma:emma>
          </inkml:annotationXML>
          <inkml:trace contextRef="#ctx0" brushRef="#br0" timeOffset="52178.1256">6766 11015 78 0,'0'0'96'15,"16"-12"-5"-15,-16 12-7 16,-8-15-1-16,-11-17-40 0,-6 28-39 15,-6 4-2-15,-4 4-1 16,-4 11 0-16,-6 5 0 16,-4 6 1-16,1 7-1 15,0 2 1-15,9 1-1 0,7-1 0 16,9 0 1-16,15 0-1 16,8-8-1-16,16-1 1 15,12-2-1-15,6-3 0 0,6 1 0 16,0-2 0-16,-2 0 0 15,-8-2 0-15,-8 1 0 16,-10-4-1-16,-12 3 1 16,-13-4-1-16,-16-1 1 0,-14-1 0 15,-9 1 0-15,-5-2 0 16,-9-4-1-16,3 4-2 16,5-4-1-16,6-4-5 15,6-3-8-15,18 0-28 0,13-10-40 16,13-3-3-16,10-4-6 15,20-10-2-15</inkml:trace>
          <inkml:trace contextRef="#ctx0" brushRef="#br0" timeOffset="53390.2098">7183 10714 91 0,'43'-27'96'16,"-6"4"-7"-16,-2 7-4 15,-8 0-2-15,-6-2-49 0,-2 16-30 16,-19 2-2-16,18 17 0 16,-18 11-2-16,-11 14 1 15,-13 12 1-15,-12 9-1 16,-9 12 1-16,-7 7 0 0,-2 5 0 16,-7-2-1-16,6-1 0 15,1-13 0-15,9-11-2 16,3-11 0-16,13-11-1 15,7-13 0-15,9-11 0 0,13-14 1 16,0 0 0-16,14-15 0 16,9-4 1-16,7-7 0 15,6-3 0-15,3 1 1 16,1-2-1-16,3 8 0 0,-7 1 0 16,0 10-1-16,-5 7 1 15,-5 4 0-15,-8 4-1 16,0 9 1-16,-6 0 1 15,1 2-1-15,6-2 0 0,3-5 0 16,7 0 1-16,7-3-1 16,15-5 0-16,5-6-2 15,8-7 1-15,3-4-1 0,2-6 1 16,-2-3 0-16,-5-4-1 16,-6-3 2-16,-10 0 0 15,-7 0 1-15,-10 5 1 16,-7 4 0-16,-12 5-1 0,-10 19 0 15,0 0 0-15,-18 0 0 16,-10 17-1-16,-9 12 0 16,-8 5 0-16,-8 6 0 15,0 1 0-15,2-3 0 0,5-3 0 16,9-5 0-16,10-8 1 16,11-7-1-16,16-15-1 15,7 2 0-15,17-6 1 0,8-12-1 16,5-6 0-16,6 1 1 15,2-2-1-15,-4 1 1 16,-3 0 0-16,-1 6 1 16,-10 5-1-16,-4 4 1 15,-8 7-1-15,-15 0 0 0,9 13 0 16,-9 4-1-16,-4 0 0 16,-8 1 0-16,2-1 0 15,0 0-1-15,2-6 0 0,8-11 0 16,0 0 0-16,0 0 1 15,13-9 1-15,6-10-1 16,2 1 1-16,5-5 0 16,5 0 1-16,-2 4-1 0,1 1 1 15,-1 6-1-15,1 5 1 16,-4 6-1-16,-1 1 0 16,-5 16 0-16,-3 1 0 15,-5 7 0-15,-2 3 0 0,-4-1 0 16,0 2 0-16,0-5 0 15,5-3 0-15,2-6 0 16,8-6 0-16,7-8-1 16,7 0 0-16,6-9-2 0,5-5 1 15,1-5-1-15,2 1 1 16,0-4-1-16,-1 0 2 16,0-2 0-16,-1 0 1 15,-1-3 1-15,1-2 0 0,2 1 0 16,-2-2 1-16,0-3-1 15,-4 3 0-15,-5 2 0 16,-9 4 1-16,-8 1 0 0,-4 7 0 16,-15 4 0-16,-2 12 1 15,-21-1 0-15,-10 6 0 16,-7 12 0-16,-5 4-1 16,-6 7 0-16,-3 6 0 0,2 0 0 15,2 2-1-15,9-2 0 16,11-5 0-16,14-4-1 15,14-4 1-15,14-8-1 16,19-5 0-16,17-7 0 0,10 1 0 16,10-8-2-16,0-5-1 15,5-2-5-15,-8-4-6 16,-3 6-22-16,-6-2-49 16,-21 2-1-16,-11 4-7 0,-14 1-5 15</inkml:trace>
        </inkml:traceGroup>
      </inkml:traceGroup>
    </inkml:traceGroup>
    <inkml:traceGroup>
      <inkml:annotationXML>
        <emma:emma xmlns:emma="http://www.w3.org/2003/04/emma" version="1.0">
          <emma:interpretation id="{9AE49EA6-09C1-466D-B91D-EAA427B700D8}" emma:medium="tactile" emma:mode="ink">
            <msink:context xmlns:msink="http://schemas.microsoft.com/ink/2010/main" type="paragraph" rotatedBoundingBox="7006,15339 14571,14641 14659,15589 7093,162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F73228A-F0D9-40E3-B1CE-46DD5B20D916}" emma:medium="tactile" emma:mode="ink">
              <msink:context xmlns:msink="http://schemas.microsoft.com/ink/2010/main" type="line" rotatedBoundingBox="7006,15339 14571,14641 14659,15589 7093,16287"/>
            </emma:interpretation>
          </emma:emma>
        </inkml:annotationXML>
        <inkml:traceGroup>
          <inkml:annotationXML>
            <emma:emma xmlns:emma="http://www.w3.org/2003/04/emma" version="1.0">
              <emma:interpretation id="{3559EB88-EB7E-4563-9136-BBB67BBDF420}" emma:medium="tactile" emma:mode="ink">
                <msink:context xmlns:msink="http://schemas.microsoft.com/ink/2010/main" type="inkWord" rotatedBoundingBox="7006,15339 10496,15017 10583,15957 7093,16279"/>
              </emma:interpretation>
              <emma:one-of disjunction-type="recognition" id="oneOf16">
                <emma:interpretation id="interp80" emma:lang="en-IN" emma:confidence="0">
                  <emma:literal>Brand</emma:literal>
                </emma:interpretation>
                <emma:interpretation id="interp81" emma:lang="en-IN" emma:confidence="0">
                  <emma:literal>Bernd</emma:literal>
                </emma:interpretation>
                <emma:interpretation id="interp82" emma:lang="en-IN" emma:confidence="0">
                  <emma:literal>Band</emma:literal>
                </emma:interpretation>
                <emma:interpretation id="interp83" emma:lang="en-IN" emma:confidence="0">
                  <emma:literal>Bland</emma:literal>
                </emma:interpretation>
                <emma:interpretation id="interp84" emma:lang="en-IN" emma:confidence="0">
                  <emma:literal>Bend</emma:literal>
                </emma:interpretation>
              </emma:one-of>
            </emma:emma>
          </inkml:annotationXML>
          <inkml:trace contextRef="#ctx0" brushRef="#br0" timeOffset="56184.187">1407 13143 22 0,'-14'12'93'0,"2"2"-1"16,-4 6-6-16,0 3-4 15,-2 6-2-15,-2 13-75 16,-2 6-4-16,-1 9 1 0,0 7-1 15,-5 5 2-15,0 1 0 16,-4-2 0-16,2-6 1 16,5-10 0-16,3-13 0 0,-1-10 0 15,14-14-1-15,9-15-1 16,-11-8 0-16,11-23 0 16,15-9-1-16,6-17-1 15,5-11 1-15,5-8-1 16,8-9 0-16,5-3 1 15,3 0-1-15,5 5 1 0,0 4 0 16,2 10-1-16,8 7 0 16,-6 11 0-16,7 10 0 0,-5 12-1 15,1 6 0-15,-10 13 1 16,-2 6-1-16,-16 7 0 16,-7 11 1-16,-10 11 0 15,-14 5 0-15,-15 7 0 0,-12 3-1 16,-13 6 1-16,-13 0 0 15,-4 2 1-15,-9-3-1 16,-2-4 0-16,3-5 0 16,10-8 0-16,6-6 0 0,9-4 0 15,15-5 0-15,15-5 0 16,10-8 0-16,6 19-1 16,16-8 1-16,2 6-1 0,5 4 1 15,8 5 0 1,-5 2-1-16,4 2 1 0,-8 3 0 15,-5 0 0-15,-8 1 0 16,-7-1 0-16,-8 1 0 0,-18-5 0 16,-6 4 0-16,-9-5 0 15,-5-5 1-15,-6-4-1 16,4-4 1-16,4-4-1 16,5-4 0-16,9-3 1 0,6-4-1 15,16 0 0-15,0 0 0 16,3-13 0-16,18 2 0 15,9-5 1-15,13-5 0 16,10-7 0-16,12-8 0 0,12-3 0 16,8-8-1-16,5-3 0 15,1-5-1-15,0-3 0 16,-5 3 0-16,-11 6 0 0,-8 6 0 16,-17 5 0-16,-7 8 0 15,-23 10 1-15,-20 20-1 16,0-12 2-16,-19 12-1 15,-9 10 1-15,-7 4-1 0,3 1 1 16,-6 3-1-16,6 0 0 16,4 3 0-16,5 3 0 15,3 2 0-15,2 4 0 16,5 4 0-16,-3 3 0 0,7 6 0 16,-6 0 0-16,7 0 1 15,-7 0-1-15,3-2 1 16,0-9-1-16,4-1 0 15,0-8 1-15,8-8-1 0,0-15 1 16,16 10-1-16,8-10 0 16,8-11-1-16,8-3 0 15,7-3-1-15,7-1 0 16,5-3 0-16,1-3 0 0,2-4 0 16,4 0-1-16,2-3 0 15,1-4 1-15,-2-4 0 16,1-3 0-16,-2-2 0 15,-5 3 1-15,-7 0 0 16,-12 7 2-16,-12 8 0 0,-12 7 1 16,-18 19 0-16,0 0 0 15,-24 2 0-15,-11 20 0 16,-5 7 1-16,-13 5-1 0,0 7 1 16,-6 1-1-16,-2 3 1 15,8-6-1-15,2-3 0 16,10-5 0-16,7-7-1 0,14-9 0 15,20-15 0-15,0 0-2 16,12-6 1-16,18-12-1 16,9-6 0-16,10-4 0 0,2 0-1 15,1 2 1-15,1 1-1 16,-6 6 1-16,-8 7 0 16,-4 7 1-16,-8 5 0 15,-11 5 0-15,-7 10 0 16,-7 4 1-16,-2 7-1 0,-10 2 0 15,-4-1 0-15,-6 0 0 16,2-1 0-16,1-8 0 16,1 0 0-16,16-18 0 0,-18 15 0 15,18-15 0-15,0 0 0 16,18-13 0-16,3-3 0 16,7-6-1-16,3-4 1 15,8-7-1-15,5-3 0 16,4-4-1-16,-1 2 0 0,3 6 1 15,-4 0-1-15,-5 8 1 16,-6 9-1-16,-4 8 1 16,-7 7 0-16,-11 9 1 15,-7 9 1-15,-6 6-1 0,-4 5 0 16,-8 5 1-16,-10 1 1 16,-3 4-1-16,-10-3 0 15,5-6 1-15,-3-1 0 16,1-10 0-16,6-6 0 0,7-9 0 15,19-4-1-15,-5-17 0 16,12-5-1-16,17-6 0 16,9-5-1-16,4-2 1 0,8-1-1 15,5 5 0-15,3 5 0 16,-3 6 1-16,-2 8-1 16,-3 8 1-16,-8 4-1 15,-3 12 1-15,-12 6 1 0,-8 6-1 16,-5 3 1-16,-6-1 0 15,-3 2 0-15,0-4 0 16,0-7-2-16,5-5-1 16,-5-12-3-16,28 5-3 0,-5-9-1 15,8-7-1-15,7-7 0 16,2-1 0-16,1-2 2 16,6-3 2-16,4-3 3 15,0-3 3-15,3-2 1 0,-2-3 2 16,-2 0-1-16,-2-1 1 15,-5 1 0-15,-8 5 1 0,-8 7 0 16,-15 6 0 0,-12 17 1-16,0 0 1 0,-26 18 0 15,-7 13 1-15,-9 7-1 16,-9 11-1-16,-5 6-1 16,0-1 0-16,2-4-1 0,7-4-1 15,7-10-1-15,13-11-1 16,12-12 0-16,15-13-1 15,15-12-1-15,13-12 0 16,12-11-1-16,5-7 1 0,5-7 1 16,3-3-1-16,-1-5 1 15,2-3 1-15,-3-1 1 16,-3-1-1-16,0-4-1 16,-1-1 0-16,-3-1-1 0,-3-2 0 15,-4 7-1-15,-7 8 1 16,-6 4 1-16,-7 13 0 15,-11 13 1-15,-6 12 2 16,0 13 0-16,-27 28 1 16,3 11 1-16,-7 12 0 0,-4 12-1 15,4 8 1-15,2 5-1 16,6-2-1-16,7-1 1 16,16-7-3-16,4-10-4 0,19-8-5 15,6-16-15-15,-17-8-60 16,38-12-4-16,1-9-6 15,-2-2-5-15,5-16-2 0</inkml:trace>
        </inkml:traceGroup>
        <inkml:traceGroup>
          <inkml:annotationXML>
            <emma:emma xmlns:emma="http://www.w3.org/2003/04/emma" version="1.0">
              <emma:interpretation id="{6850BFE7-77CA-4A70-B3FA-5222BE49391A}" emma:medium="tactile" emma:mode="ink">
                <msink:context xmlns:msink="http://schemas.microsoft.com/ink/2010/main" type="inkWord" rotatedBoundingBox="10958,15058 14579,14724 14659,15589 11038,15923"/>
              </emma:interpretation>
              <emma:one-of disjunction-type="recognition" id="oneOf17">
                <emma:interpretation id="interp85" emma:lang="en-IN" emma:confidence="0">
                  <emma:literal>value</emma:literal>
                </emma:interpretation>
                <emma:interpretation id="interp86" emma:lang="en-IN" emma:confidence="0">
                  <emma:literal>Value</emma:literal>
                </emma:interpretation>
                <emma:interpretation id="interp87" emma:lang="en-IN" emma:confidence="0">
                  <emma:literal>valve</emma:literal>
                </emma:interpretation>
                <emma:interpretation id="interp88" emma:lang="en-IN" emma:confidence="0">
                  <emma:literal>valine</emma:literal>
                </emma:interpretation>
                <emma:interpretation id="interp89" emma:lang="en-IN" emma:confidence="0">
                  <emma:literal>valise</emma:literal>
                </emma:interpretation>
              </emma:one-of>
            </emma:emma>
          </inkml:annotationXML>
          <inkml:trace contextRef="#ctx0" brushRef="#br0" timeOffset="56493.6021">5060 12947 34 0,'10'15'99'0,"-10"7"-3"15,-4 12-8-15,-6 4-3 0,0 1-2 16,19 6-78-16,-18 4-3 16,-5-1 0-16,1 4-1 15,2 1-1-15,3-7 2 0,-3-2 0 16,5-4-1-16,4-11 1 16,4-11 0-16,14-12 0 15,15-10 0-15,10-23 1 16,15-11-3-16,13-13 0 0,3-6 0 15,7-9 0-15,-2-2 0 16,-5 5-6-16,-10 0-4 16,-5 12-7-16,-15 1-14 15,10 12-55-15,-17 8-2 16,-7 8-4-16,-2 5-7 0</inkml:trace>
          <inkml:trace contextRef="#ctx0" brushRef="#br0" timeOffset="57819.3812">6082 12981 38 0,'28'2'96'0,"-1"-2"-5"0,-3-6-9 16,-1-5-4-16,-8-4-3 16,-1 0-80-16,-14 15-2 15,6-17 2-15,-13 14 3 16,-16 3 4-16,-18 10 3 0,-9 10 2 15,-14 8 1-15,-9 13-1 16,-2 0 1-16,-1 4-1 16,6 0-1-16,6-6-3 15,16-4 0-15,10-10-2 0,22-9 0 16,16-16 0-16,15 0-2 16,20-9 0-16,10-11 1 15,3-3 0-15,5-3-1 16,0-1 1-16,0 2-1 0,-8 4 1 15,-5 2 0-15,-10 4 2 16,-5 11-2-16,-7 5 1 16,-18-1-1-16,15 16 0 0,-15 3 0 15,-8 3 0-15,-9 1 0 16,3-1 0-16,-1-2 0 16,2-7 0-16,13-13 0 15,0 0 0-15,0 0 0 0,29-12-2 16,9-10-1-16,4-9-1 15,8-4-1-15,1-3 0 16,4-6 0-16,0 1 2 16,-7-4-1-16,-1-2 3 0,-7-3 2 15,2 0 2-15,-3 1 0 16,-3-1 0-16,-4 1 0 16,-1 7-1-16,-7 7 1 15,-1 8-1-15,-7 8-1 0,-16 21 1 16,0 0-1-16,0 16 1 15,-16 21 1-15,-9 15-1 16,-10 12 1-16,0 10 0 16,-7 9 0-16,-2 0 1 0,5-2-4 15,2-6 0-15,10-12 0 16,5-12 0-16,12-8 0 16,8-17 0-16,6-11 0 15,14-10 0-15,13-4 0 0,1-14 0 16,7-6 0-16,5-7 0 15,-3-4 0-15,5-6-2 16,0-2 2-16,-4 0 0 16,-4 1 0-16,-4-1 0 0,-8 8 0 15,-4 4 0-15,-7 9 0 16,-15 17 0-16,0 0 0 16,0 0 2-16,0 28-2 0,-13 4 0 15,-7 5 0-15,2 1 0 16,-4 2 0-16,6-3 0 15,1-3 0-15,10-10 0 0,5-4 0 16,15-12 0-16,12-7 0 16,7-3 0-16,15-15 0 15,-1 1 0-15,11-11 0 16,-3 1 0-16,3-3-2 16,-5 0 2-16,-3-3-1 0,-4 5 1 15,-2 1 0-15,-6 1 0 16,-7 8 0-16,-1 4 0 15,-11 7 1-15,-4 5-1 0,-16 1 2 16,6 19-2-16,-12 3 0 16,-8 6 0-16,-8 4 0 15,-1-2 0-15,3-1 0 16,2-1 0-16,4-7 0 0,13-6 0 16,1-15 0-16,25 7 0 15,10-8 0-15,8-9 0 16,13-7 0-16,3-1 0 0,4-7 0 15,2-1 0-15,-5-2 0 16,2-6 0-16,-11 2 0 16,-4-7 0-16,-8 5 0 15,-10-4 0-15,-4 4 0 0,-3 4 0 16,-13 4 0-16,-6 6 0 16,-3 20 0-16,-12-3 0 15,-8 13 0-15,-8 16 0 16,-10 11 0-16,-2 8 0 15,-6 6 0-15,5 5 0 0,5-5 0 16,9-1 0-16,16-7 0 16,11-8 0-16,24-10 0 15,18-11 0-15,21-8 0 16,14-4 0-16,12-10 0 0,4-6 0 16,2-3 0-16,1-4 0 15,-9-1 0-15,-13-3 0 16,-8 7-18-16,-25-1-43 0,-6 2-28 15,-15 3-1-15,-14 2-8 16,-10-3-3-16</inkml:trace>
        </inkml:traceGroup>
      </inkml:traceGroup>
    </inkml:traceGroup>
    <inkml:traceGroup>
      <inkml:annotationXML>
        <emma:emma xmlns:emma="http://www.w3.org/2003/04/emma" version="1.0">
          <emma:interpretation id="{E54A3CB9-E09B-4FE7-85F7-962B1DBE25F0}" emma:medium="tactile" emma:mode="ink">
            <msink:context xmlns:msink="http://schemas.microsoft.com/ink/2010/main" type="paragraph" rotatedBoundingBox="7496,16698 32264,16068 32319,18245 7551,188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69A253-9A1E-4E35-ADE8-5E1CBA551DB3}" emma:medium="tactile" emma:mode="ink">
              <msink:context xmlns:msink="http://schemas.microsoft.com/ink/2010/main" type="line" rotatedBoundingBox="7496,16698 32264,16068 32319,18245 7551,18876"/>
            </emma:interpretation>
          </emma:emma>
        </inkml:annotationXML>
        <inkml:traceGroup>
          <inkml:annotationXML>
            <emma:emma xmlns:emma="http://www.w3.org/2003/04/emma" version="1.0">
              <emma:interpretation id="{B32B356B-26DC-4CD7-909E-1C05342766AC}" emma:medium="tactile" emma:mode="ink">
                <msink:context xmlns:msink="http://schemas.microsoft.com/ink/2010/main" type="inkWord" rotatedBoundingBox="7503,16969 11332,16872 11364,18132 7535,18229"/>
              </emma:interpretation>
              <emma:one-of disjunction-type="recognition" id="oneOf18">
                <emma:interpretation id="interp90" emma:lang="en-IN" emma:confidence="0">
                  <emma:literal>Data</emma:literal>
                </emma:interpretation>
                <emma:interpretation id="interp91" emma:lang="en-IN" emma:confidence="0">
                  <emma:literal>D anta</emma:literal>
                </emma:interpretation>
                <emma:interpretation id="interp92" emma:lang="en-IN" emma:confidence="0">
                  <emma:literal>D ata</emma:literal>
                </emma:interpretation>
                <emma:interpretation id="interp93" emma:lang="en-IN" emma:confidence="0">
                  <emma:literal>D outa</emma:literal>
                </emma:interpretation>
                <emma:interpretation id="interp94" emma:lang="en-IN" emma:confidence="0">
                  <emma:literal>x anta</emma:literal>
                </emma:interpretation>
              </emma:one-of>
            </emma:emma>
          </inkml:annotationXML>
          <inkml:trace contextRef="#ctx0" brushRef="#br0" timeOffset="64797.0992">1612 14929 59 0,'-10'-18'81'0,"10"18"-1"16,10-18-3-16,3 15-1 15,9 0-61-15,-4 3-4 16,2 6 1-16,-2 17 1 0,-2 15 1 16,0 15-4-16,-12 14-1 15,-4 14-4-15,-9 9-2 16,-10 8-1-16,-9 3-2 16,-8-2-4-16,3-6-12 0,5-16-65 15,-3-16 0-15,3-17-6 16,4-30-5-16,1-17-4 15</inkml:trace>
          <inkml:trace contextRef="#ctx0" brushRef="#br0" timeOffset="65128.4432">1590 14970 44 0,'14'2'100'16,"-14"-2"-7"-16,18 15-6 15,-4-11-4-15,5 0-2 0,5 1-84 16,11 4-1-16,5 7 1 16,11 5 1-16,1 7 1 15,2 7 2-15,3 8 0 16,0 3 0-16,-6 2 0 0,-2 1 0 16,-6 3 0-16,-9-4-1 15,-12-1-2-15,-9-2 0 16,-19-1 2-16,-19-2-1 15,-16-1 2-15,-12-4 0 16,-11-4 1-16,-4-6 0 0,1-5-2 16,3-7-5-16,10-3-17 15,20-4-59-15,-3-7-4 16,15-1-5-16,12-1-5 16,10 1-4-16</inkml:trace>
          <inkml:trace contextRef="#ctx0" brushRef="#br0" timeOffset="65831.602">2994 15307 13 0,'55'-21'95'0,"-12"6"0"16,-19 1-6-16,-24 14-5 15,4-12-2-15,-9 12-70 16,-21 8-7-16,-13 12-1 15,-2 7 0-15,-11 11-2 0,-5 6 1 16,-4 10-1-16,3 2 1 16,2-5-1-16,10-2 0 15,10-7 0-15,17-11-1 0,15-15-1 16,17-11 0-16,20-10 1 16,15-17-1-16,12-9-1 15,10-8 0-15,4-4 1 16,3-6-1-16,-3 5 1 0,-1 4-1 15,-9 4 0-15,-9 9 1 16,-11 8 0-16,-12 8 0 16,-9 13 0-16,-9 5 0 0,-12 12 0 15,-4 5 0-15,-10 6 1 16,-2-2-1-16,-1-1 0 16,6-2 0-16,4-4 0 15,5-8-1-15,0-13 0 16,24 4 0-16,3-8-2 15,6-9 0-15,13-9 0 0,1-5 0 16,8-10 0-16,4-6-1 16,-2-11-1-16,5-8 2 15,1-6 0-15,-5-11 0 0,-6-6-1 16,-1-4 2-16,-6 1 0 16,-4 2 3-16,-11 8 1 15,-4 12 1-15,-10 13 1 16,-11 13 1-16,-3 19 0 0,-2 21 0 15,-16 14 0-15,-4 22-1 16,-6 22 0-16,-3 13-1 16,-5 15-1-16,-1 18 0 15,-4 7 0-15,0 1 1 0,6-3-1 16,2-8 0-16,7-11-1 16,12-12 0-16,12-18 1 15,16-20-4-15,13-19-2 16,21-17-4-16,9-15-7 0,13-13-15 15,2-15-46-15,-3-11-13 16,-5-10-4-16,-10-3-6 16,-10 0 4-16</inkml:trace>
          <inkml:trace contextRef="#ctx0" brushRef="#br0" timeOffset="65984.0605">4084 15023 36 0,'-48'11'100'0,"8"-3"-5"15,17-7-8-15,23-1-6 16,15-21-8-16,1 2-93 16,33-3-46-16,25-2-20 0,11 3-5 15,3 3-4-15,5 9-3 16</inkml:trace>
          <inkml:trace contextRef="#ctx0" brushRef="#br0" timeOffset="66391.6663">5143 15021 0 0,'0'0'87'0,"0"-10"1"0,-14 2-4 15,-17 0-5-15,-12 4-1 16,-9 4-67-16,-7 3-3 16,-6 15 0-16,-2 8 0 0,-6 10 2 15,-4 10-1-15,2 4-1 16,4 4-1-16,8-1-1 15,9-6-3-15,18-5 0 16,15-12-2-16,17-11-1 16,12-14 1-16,24-5-1 0,19-19-1 15,9-6 0-15,9-9 1 16,2-3-1-16,-3-2 0 16,-2 3 1-16,-10 6 0 0,-9 9 1 15,-11 8 1-15,-9 12 0 16,-8 7-1-16,-6 15 2 15,-5 8-2-15,-2 1 1 16,-2 4-1-16,1-1-1 0,0-4 0 16,7-2-4-16,-1-12-3 15,8-4-5-15,0-11-12 16,7-7-59-16,17-9-5 0,7-7-5 16,8-11-6-16,13-4 1 15</inkml:trace>
        </inkml:traceGroup>
        <inkml:traceGroup>
          <inkml:annotationXML>
            <emma:emma xmlns:emma="http://www.w3.org/2003/04/emma" version="1.0">
              <emma:interpretation id="{DD6EFDBA-2F7A-454A-A7E5-3829E81707C8}" emma:medium="tactile" emma:mode="ink">
                <msink:context xmlns:msink="http://schemas.microsoft.com/ink/2010/main" type="inkWord" rotatedBoundingBox="12245,16577 18282,16423 18338,18601 12301,18755"/>
              </emma:interpretation>
              <emma:one-of disjunction-type="recognition" id="oneOf19">
                <emma:interpretation id="interp95" emma:lang="en-IN" emma:confidence="0">
                  <emma:literal>Analytics</emma:literal>
                </emma:interpretation>
                <emma:interpretation id="interp96" emma:lang="en-IN" emma:confidence="0">
                  <emma:literal>Analysis</emma:literal>
                </emma:interpretation>
                <emma:interpretation id="interp97" emma:lang="en-IN" emma:confidence="0">
                  <emma:literal>Analytes</emma:literal>
                </emma:interpretation>
                <emma:interpretation id="interp98" emma:lang="en-IN" emma:confidence="0">
                  <emma:literal>Analyses</emma:literal>
                </emma:interpretation>
                <emma:interpretation id="interp99" emma:lang="en-IN" emma:confidence="0">
                  <emma:literal>Analyte's</emma:literal>
                </emma:interpretation>
              </emma:one-of>
            </emma:emma>
          </inkml:annotationXML>
          <inkml:trace contextRef="#ctx0" brushRef="#br0" timeOffset="67222.4883">6211 14970 28 0,'0'-11'91'0,"19"-9"-6"0,21-10-11 16,17-10-15-16,15-1 0 15,4-2-77-15,19 6 5 16,8 11 7-16,-2 10 6 0,-6 14 3 15,-10 4 11-15,-6 23 9 16,-15 8-1-16,-4 10-4 16,-22 8-7-16,-14 3-4 0,-9 4-3 15,-14 0-2-15,-1-3-2 16,-16-7-1-16,-3-7 1 16,-1-8 0-16,0-12 0 15,3-14 0-15,5-7 1 16,1-16 0-16,6-14 0 0,5-5 1 15,5-10 1-15,12-6-1 16,7-5 0-16,11 7 0 16,8 0-1-16,7 6 0 15,2 9-1-15,0 11 0 0,-1 10 1 16,-2 13 1-16,-10 8 1 16,-6 14 1-16,-7 10 1 15,-6 10 0-15,-8 2 0 16,0 2-1-16,-3 1-2 0,2-6-2 15,4-4-8-15,-2-13-12 16,-13-10-64-16,28-7-5 16,2-7-4-16,-3-6-7 0,1-12-2 15</inkml:trace>
          <inkml:trace contextRef="#ctx0" brushRef="#br0" timeOffset="66753.2032">6291 15137 36 0,'43'46'98'0,"-12"1"-2"16,-8-4-9-16,-7-7-3 0,-8-10-3 16,-3-11-79-16,-5-15-3 15,0 0 1-15,11 0-1 16,-8-25 0-16,-2-6 2 15,2-11 0-15,-2-7 1 0,4-10 0 16,5-8 0-16,3-10-1 16,9-3 0-16,13-4 0 15,1-3-1-15,15 0 0 16,2 6 0-16,6 6 0 0,2 14-1 16,-6 12 1-16,-6 18 1 15,-9 17 0-15,-6 14 0 16,-11 24 1-16,-10 16 0 15,-7 14 0-15,-8 10 1 0,-2 7 0 16,-9 7-1-16,-3 1-1 16,-4-3-5-16,-2-8-7 15,-1-5-73-15,7-9-3 16,-7-14-5-16,1-12-6 16,-7-15-5-16</inkml:trace>
          <inkml:trace contextRef="#ctx0" brushRef="#br0" timeOffset="68598.5565">8044 14941 23 0,'35'-27'82'0,"-2"0"-3"15,3-1-3-15,-2 0-2 16,-5-22-31-16,-6 27-34 16,-3 7-1-16,-6 7 1 0,-14 9 2 15,0 0 1-15,-22 2 0 16,-10 13 0-16,-7 4-2 16,-8 8-1-16,-4 2-3 15,-2 1 0-15,4 5-2 0,8-5-1 16,5-2 0-16,13-4-2 15,13-8-1-15,10-16 0 16,18 9-1-16,14-12-1 16,12-10 0-16,6-7-1 0,5-2 0 15,4-3-1-15,-6 1 1 16,-2 5 2-16,-8 5 0 16,-9 4 2-16,-10 7 2 15,-7 3 0-15,-17 0 0 0,11 27 0 16,-11-5 0-16,0-4-1 15,0 0-1-15,0 1 0 16,0-7-1-16,14-7 0 16,8-5-2-16,5-4 0 0,8-11-1 15,3-6-2-15,3-5-1 16,3-6-1-16,1-7 1 16,-4-4 0-16,-1-6 1 15,-1-3 2-15,-4-7 2 16,1-4 2-16,-7-4 3 0,-4-2 1 15,-2 2 1-15,-8 4 0 16,-7 8 0-16,-8 5 1 16,0 12-1-16,-8 11-1 0,-7 13-1 15,-1 14-1-15,-6 10 0 16,-1 21-2-16,-2 16 0 16,-1 13-1-16,2 11 0 0,2 9 0 15,0 5 0-15,10 1 0 16,5-4 0-16,7-6 0 15,8-12-1-15,17-6 0 16,7-13-1-16,9-12 0 0,10-12 1 16,8-10-2-16,2-11 1 15,3-7 1-15,0-14 0 16,-5-7 0-16,0-5 0 0,-6-3 2 16,-9 1 0-16,-7 4 0 15,-6 3 0-15,-9 9 1 16,-6 5-1-16,-16 14 1 15,0 0 0-15,8 13 1 0,-11 5-1 16,-8 4-1-16,5 5 0 16,0-3-2-16,6 1 1 15,6-7-1-15,12-6 0 16,12-9-2-16,9-2 1 0,9-10-1 16,4-10 0-16,5-2 2 15,-2-9 0-15,-3-1 2 16,-8-2 0-16,-4 3 1 15,-9 2 0-15,-7 2 1 0,-7 8 1 16,-7 7-1-16,-10 11-1 16,0 0-1-16,2 20-1 15,-4 12 2-15,-8 11-2 16,-7 17 0-16,-4 13 0 16,-5 14 0-16,-2 13 0 0,-4 8 0 15,1 6-2-15,-2 7 0 16,1 4 0-16,-3 0 0 15,0-2-1-15,-5-9-1 0,-7-9 1 16,-6-14-1-16,-8-12 2 16,-8-16 0-16,-6-18 1 15,-2-21 1-15,0-18 1 16,7-8 0-16,5-20 1 0,12-20-1 16,14-12 0-16,17-12-1 15,14-8 0-15,14-9 0 16,21-3-1-16,13-3 0 0,18-3 1 15,12 6-1-15,12 0 1 16,7-1 1-16,9 2-1 16,8-1 0-16,7 1 1 15,5-2-2-15,7-1 0 16,-3 0-1-16,-4-1 1 16,-4 5-1-16,-11 3 1 15,-12 4-1-15,-12 2 1 0,-19 8 2 16,-15 5 1-16,-9 9 1 15,-15 4 1-15,-7 8-1 0,-13 7 1 16,-1 6 0-16,-3 7-1 16,-2 6 0-16,5 15-2 0,-24-9 1 15,10 14-1-15,0 19-1 16,-2 15 0-16,-2 14 0 16,-3 14 0-16,-2 17 0 15,-1 8 2-15,-2 6-2 16,5 3 0-16,1-3 0 0,2 0-5 15,2-10-4-15,10-5-14 16,7-14-61-16,-1-13-6 16,-10-10-5-16,-3-19-4 15,1-15-2-15</inkml:trace>
          <inkml:trace contextRef="#ctx0" brushRef="#br0" timeOffset="68838.0177">10084 14926 43 0,'0'-21'100'0,"6"3"-7"16,17-2-6-16,13 0-6 16,15 1-3-16,13-5-80 15,9 5-1-15,14 4-1 0,4 6 2 16,-3 7 0-16,-2 2 3 16,-11 11 3-16,-13 10 1 15,-15 3 0-15,-11 5-2 0,-16 6 0 16,-9-2-2-16,-8 3-6 15,-5-8-12-15,-12-2-66 16,11-9-4-16,3-17-5 0,0 0-5 16,0-13-3-16</inkml:trace>
          <inkml:trace contextRef="#ctx0" brushRef="#br0" timeOffset="69427.2474">11278 14555 54 0,'33'0'79'16,"6"6"-1"-16,-3 1-6 0,1-1-4 16,12-2-64-16,-15 0-2 15,-1-1 3-15,-6 1 3 16,-4-4 3-16,-7 0 2 16,-16 0 0-16,0 0 0 0,-11 11 0 15,-14 2-1-15,-10 7-2 16,-11 6 0-16,-5 8-2 15,-8 6-1-15,0 5-1 16,0 2 0-16,10-1-2 16,11-3-1-16,14-2-1 0,13-9 0 15,13-4-2-15,23-10 0 16,19-5-1-16,11-10 1 16,12-3-1-16,6-11 1 15,9-5-1-15,-3-7 0 16,-1-4 1-16,-2-9-2 0,-5-3 2 15,-5-4-1-15,-3-2 1 16,-7 0-1-16,-6 1 1 16,-10 3-1-16,-4 6 2 0,-13 5 0 15,-10 9 0-15,-2 6 0 16,-11 15 0-16,0 0 0 16,0 0 0-16,-12 14-1 0,11 7-1 15,1 6 1-15,2 6-1 16,12 4 1-16,2 3 0 15,5-1 0-15,1 3 0 0,-1-4-1 16,-6-2 0-16,-10-5 0 16,-5-4 0-16,-8-7-1 15,-20-6 1-15,-8-2-1 16,-10-8 2-16,-2-2-2 0,-4-2-1 16,-3-4-5-16,4-1-9 15,-7-2-66-15,10-5-2 16,4-1-5-16,3-4-6 15,5-1-3-15</inkml:trace>
        </inkml:traceGroup>
        <inkml:traceGroup>
          <inkml:annotationXML>
            <emma:emma xmlns:emma="http://www.w3.org/2003/04/emma" version="1.0">
              <emma:interpretation id="{E19D2A67-C665-4779-898F-533FD89C2F6D}" emma:medium="tactile" emma:mode="ink">
                <msink:context xmlns:msink="http://schemas.microsoft.com/ink/2010/main" type="inkWord" rotatedBoundingBox="20077,16524 21068,16499 21098,17710 20107,17735"/>
              </emma:interpretation>
              <emma:one-of disjunction-type="recognition" id="oneOf20">
                <emma:interpretation id="interp100" emma:lang="en-IN" emma:confidence="0">
                  <emma:literal>&amp;</emma:literal>
                </emma:interpretation>
                <emma:interpretation id="interp101" emma:lang="en-IN" emma:confidence="0">
                  <emma:literal>%</emma:literal>
                </emma:interpretation>
                <emma:interpretation id="interp102" emma:lang="en-IN" emma:confidence="0">
                  <emma:literal>9</emma:literal>
                </emma:interpretation>
                <emma:interpretation id="interp103" emma:lang="en-IN" emma:confidence="0">
                  <emma:literal>a</emma:literal>
                </emma:interpretation>
                <emma:interpretation id="interp104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70727.1318">15031 14819 62 0,'1'25'89'0,"-10"-1"-5"0,-21-2-3 16,-17 0 0-16,-22 1-49 15,-13 1-29-15,-5 1 1 16,-5 0 4-16,0 0 1 0,2-1 0 15,6-8 0-15,1-3-1 16,14-7-1-16,10-6-2 16,12-9 0-16,14-14-1 15,19-8-2-15,14-14-1 0,16-7-1 16,22-7 0-16,14-9-2 16,13-9-1-16,10-5 0 15,4-3 0-15,1 0-1 0,-7 6 2 16,-10 6-1-16,-15 8 1 15,-15 12 2-15,-11 12 2 16,-17 11 0-16,-6 14 1 16,-18 8 0-16,-12 8 0 0,-2 5 0 15,-7 13 0-15,-3 11-1 16,2 15 0-16,4 10-1 16,3 15 0-16,9 10-1 15,10 12 1-15,4 3 0 0,9 6 0 16,3-1-1-16,12 0 0 15,4-8-3-15,1-9-4 16,8-4-7-16,-2-20-18 16,-5-7-56-16,13-10-1 0,4-19-6 15,6-13-5-15</inkml:trace>
        </inkml:traceGroup>
        <inkml:traceGroup>
          <inkml:annotationXML>
            <emma:emma xmlns:emma="http://www.w3.org/2003/04/emma" version="1.0">
              <emma:interpretation id="{52F0EC71-B3BF-40E9-A767-8B0FCA271F9D}" emma:medium="tactile" emma:mode="ink">
                <msink:context xmlns:msink="http://schemas.microsoft.com/ink/2010/main" type="inkWord" rotatedBoundingBox="22175,16532 26513,16422 26556,18116 22218,18226"/>
              </emma:interpretation>
              <emma:one-of disjunction-type="recognition" id="oneOf21">
                <emma:interpretation id="interp105" emma:lang="en-IN" emma:confidence="0">
                  <emma:literal>Digital</emma:literal>
                </emma:interpretation>
                <emma:interpretation id="interp106" emma:lang="en-IN" emma:confidence="0">
                  <emma:literal>Distal</emma:literal>
                </emma:interpretation>
                <emma:interpretation id="interp107" emma:lang="en-IN" emma:confidence="0">
                  <emma:literal>By-tat</emma:literal>
                </emma:interpretation>
                <emma:interpretation id="interp108" emma:lang="en-IN" emma:confidence="0">
                  <emma:literal>Dsftal</emma:literal>
                </emma:interpretation>
                <emma:interpretation id="interp109" emma:lang="en-IN" emma:confidence="0">
                  <emma:literal>Diffed</emma:literal>
                </emma:interpretation>
              </emma:one-of>
            </emma:emma>
          </inkml:annotationXML>
          <inkml:trace contextRef="#ctx0" brushRef="#br0" timeOffset="71626.525">16128 14224 28 0,'-6'-24'97'15,"6"8"-2"-15,3 4-7 16,9 8-2-16,9 4-4 16,17 3-76-16,6 15-4 0,15 11 0 15,12 10 0-15,11 8 1 16,4 11-1-16,5 6 0 15,2 9 0-15,-8 2-1 16,-4 1-2-16,-15-2 0 16,-14-5-2-16,-24-4 0 0,-23-5 0 15,-15-4 0-15,-36-7 3 16,-21-2 0-16,-20-6 3 16,-10-5 1-16,-5-5 0 0,-1-9 1 15,5-5-1-15,14-10-1 16,14-8-2-16,11-3 0 15,27-12-2-15,23-12 1 0,14-5 0 16,27-8-1-16,23-2 0 16,19-8-2-16,20-1 0 15,10 0 0-15,14 0 0 16,7 7 0-16,0 3 1 0,-3 11 0 16,-11 5 2-16,-2 14 2 15,-16 5 1-15,-8 9 0 16,-17 12 0-16,-11 8 1 15,-21 9-1-15,-12 5 0 0,-13 3-2 16,-14 0-1-16,-13 1-3 16,-8-7-5-16,1-2-17 15,-3-15-61-15,2-12-2 0,2-10-6 16,5-18-6-16,9-13-1 16</inkml:trace>
          <inkml:trace contextRef="#ctx0" brushRef="#br0" timeOffset="71059.8639">16495 14434 75 0,'16'14'98'0,"-12"3"-6"16,-4 3-6-16,-4 7-2 16,-13-36-42-16,-5 45-38 0,-1 16-1 15,-3 9 0-15,-3 8-1 16,-4 7 1-16,-6-2-1 16,-1 0 0-16,5-7-2 0,-4-11-7 15,14-6-16-15,11-16-60 16,2-17-6-16,12-17-2 15,0 0-7-15,0-32-3 16</inkml:trace>
          <inkml:trace contextRef="#ctx0" brushRef="#br0" timeOffset="72219.9767">18327 14570 0 0,'0'0'94'16,"0"0"1"-16,0 0-4 16,-21 0-6-16,-4 0-3 15,-5 6-66-15,2 5-8 16,4 3-2-16,4 2-3 0,8 2 0 16,3 3-2-16,6 1-1 15,3 9 1-15,1 2-1 16,7 10 0-16,-1 8 1 0,-3 12-1 15,0 10 0-15,-4 7 0 16,0 6 1-16,-7 3-2 16,-2 4 0-16,-8-4-1 15,-9-7 1-15,-10-5-1 0,-3-13 1 16,-7-8-1-16,-11-13 1 16,2-13 0-16,-3-11 0 15,3-10 1-15,6-12 0 0,15-18 1 16,10-13 0-16,13-13 0 15,15-11 0-15,23-13 0 16,8-8 0-16,16-8 0 16,15-4 0-16,6 1-1 0,8 2 1 15,8 7-2-15,3 10 1 16,1 15 0-16,-2 13-1 16,-5 15 1-16,-4 18 0 15,-15 10 1-15,-10 10 0 0,-17 16 1 16,-17 6-1-16,-16 6-2 15,-11-1-2-15,-11 5-9 16,-3-8-64-16,-8-14-10 0,2-9-3 16,3-11-6-16,6-20-4 15</inkml:trace>
          <inkml:trace contextRef="#ctx0" brushRef="#br0" timeOffset="71751.1307">17651 14520 22 0,'36'-8'97'0,"-2"6"-3"16,-6 2-12-16,7 9-12 15,-6-1-28-15,21 4-118 16,-10-2-9-16,5-1-7 0,5 0-3 16</inkml:trace>
          <inkml:trace contextRef="#ctx0" brushRef="#br0" timeOffset="72338.9483">18809 14419 79 0,'30'-21'65'16,"5"-1"-63"-16,-5 1-2 16,3 2 0-16,0 11-70 0</inkml:trace>
          <inkml:trace contextRef="#ctx0" brushRef="#br0" timeOffset="72660.1815">18973 14611 74 0,'0'0'99'16,"12"-9"-8"-16,1 7-16 0,17-3-37 16,10 34-71-1,10-33-53-15,6-3-7 0,8-4-6 16</inkml:trace>
          <inkml:trace contextRef="#ctx0" brushRef="#br0" timeOffset="72505.334">19237 14184 89 0,'8'14'93'0,"-11"12"-4"0,-13 12-6 15,-8 13 1-15,-5 11-66 16,-2 5-9-16,3 11-3 16,1 4-1-16,4 3-6 0,3-5-9 15,13-19-43-15,1 5-29 16,1-12-5-16,3-15-6 16,-2-18-4-16</inkml:trace>
          <inkml:trace contextRef="#ctx0" brushRef="#br0" timeOffset="73296.1913">19776 14638 14 0,'7'11'94'16,"-7"-11"-2"-16,-19 0-4 15,-1 0-5-15,-8-4-2 16,-22 4-73-16,9 2-4 15,-6 10-1-15,-3 7 1 0,-1 7-1 16,1 5 1-16,5 1-1 16,7-2 0-16,11-1-2 15,19-4 0-15,10-9-3 16,23-4-2-16,18-11-3 16,13 1-3-16,7-16-1 0,6-3 0 15,-3-6 0-15,-5-3 3 16,-6 2 2-16,-16 1 6 15,-5 6 3-15,-18 4 4 0,-16 13 1 16,0 0 0-16,0 0 0 16,-11 23-2-16,-5 1 0 15,1 0-2-15,-1 2-1 16,8-4 0-16,3-1-1 0,9-4-1 16,10-9 0-16,20-5-1 15,3-6-3-15,10-12 0 16,11-3-2-16,0-11 0 0,3-6 0 15,0-7 1-15,-2-7 0 16,-10-8 2-16,-2-3 3 16,-8-7 2-16,0-4 0 15,-11 0 2-15,-5 0 1 0,-7 5 0 16,-5 6 1-16,-4 10 0 16,-7 7-1-16,0 12 0 15,-9 9-1-15,0 15-1 16,-7 8-1-16,3 23 1 0,-5 16-4 15,-1 15 0-15,1 13 0 16,3 14 0-16,-3 8 0 16,2 4 0-16,8 2 0 15,8-3-8-15,-1-13-10 0,-22-7-67 16,29-12-4-16,11-13-3 16,2-15-8-16,2-15-1 15</inkml:trace>
        </inkml:traceGroup>
        <inkml:traceGroup>
          <inkml:annotationXML>
            <emma:emma xmlns:emma="http://www.w3.org/2003/04/emma" version="1.0">
              <emma:interpretation id="{1F8205CB-D331-4368-9B83-EAE10F1C62F0}" emma:medium="tactile" emma:mode="ink">
                <msink:context xmlns:msink="http://schemas.microsoft.com/ink/2010/main" type="inkWord" rotatedBoundingBox="27093,16489 32271,16357 32315,18100 27137,18231"/>
              </emma:interpretation>
              <emma:one-of disjunction-type="recognition" id="oneOf22">
                <emma:interpretation id="interp110" emma:lang="en-IN" emma:confidence="0">
                  <emma:literal>marketing</emma:literal>
                </emma:interpretation>
                <emma:interpretation id="interp111" emma:lang="en-IN" emma:confidence="0">
                  <emma:literal>make the</emma:literal>
                </emma:interpretation>
                <emma:interpretation id="interp112" emma:lang="en-IN" emma:confidence="0">
                  <emma:literal>markets</emma:literal>
                </emma:interpretation>
                <emma:interpretation id="interp113" emma:lang="en-IN" emma:confidence="0">
                  <emma:literal>market</emma:literal>
                </emma:interpretation>
                <emma:interpretation id="interp114" emma:lang="en-IN" emma:confidence="0">
                  <emma:literal>market'</emma:literal>
                </emma:interpretation>
              </emma:one-of>
            </emma:emma>
          </inkml:annotationXML>
          <inkml:trace contextRef="#ctx0" brushRef="#br0" timeOffset="74065.9089">21130 14564 37 0,'24'21'101'0,"-5"4"-6"15,-5 1-8-15,-1 2-3 16,-5 4-4-16,-7 1-80 15,-1 5-2-15,-1 4 0 0,-11 2 0 16,-7-4 2-16,2-4 2 16,-6-6 1-16,-1-10 0 15,6-6 0-15,2-13-1 0,3-6-1 16,8-12 0-16,5-10-1 16,0-9 0-16,13-2-1 15,4-8 1-15,13-3 0 0,2-2 0 16,8 1 0-16,2 4 0 15,-1 2 1-15,1 8-1 16,-7 12 0-16,1 8 0 16,-12 10 0-16,0 6 0 0,-6 15 0 15,-8 9 0-15,-4 8-1 16,-5 5 1-16,-1 2 0 16,0-1 0-16,-4-2 0 15,0-6 1-15,-1-6 0 0,1-6-1 16,4-18 1-16,0 0 0 15,5 1 0-15,7-9 0 16,7-11 0-16,6-3 0 0,5-6 1 16,1-2 0-16,2-4-1 15,5 5 1-15,-3 3-1 16,2 2 0-16,-1 8 1 16,-2 7-2-16,-5 9 0 0,-3 5 0 15,-6 12 0-15,-3 5 0 16,-7 5 0-16,-6 3 0 15,-4 1 0-15,0 3 0 16,0-7-2-16,-7 0 4 16,2-7-2-16,-2-4 0 0,7-16 0 15,-4 16 0-15,4-16 0 16,11-5 0-16,2-8 0 16,9-8 0-16,3-3-2 15,9-4 2-15,1-3 2 0,1 1-2 16,0-2 0-16,3 3 0 15,-7 5 0-15,-1 1 0 16,-7 8 0-16,-5 5 0 0,-3 4 0 16,-3 6 0-16,-13 0 0 15,11 16 0-15,-10 5 0 16,-1 4 0-16,0 5 0 16,0 1-2-16,2 3-3 0,-2-3-3 15,4 1-6-15,-4-12-8 16,8 5-24-16,1-1-35 15,-4-8-8-15,8-1-5 16,-13-15-3-16</inkml:trace>
          <inkml:trace contextRef="#ctx0" brushRef="#br0" timeOffset="74219.1861">22864 14636 0 0,'25'-3'86'0,"-8"-2"-5"0,-7 2-27 16,5-2-52-16,-15 5-2 16,51-14-80-16,-51 14-10 15</inkml:trace>
          <inkml:trace contextRef="#ctx0" brushRef="#br0" timeOffset="74896.076">22813 14570 6 0,'-17'0'93'15,"5"0"0"-15,-5-6-5 16,-1 0-6-16,-4 3 0 0,22 3-72 16,-37 0-6-16,3 8 0 15,3 10 0-15,0 3 0 16,1 7-1-16,1 1 0 0,5 2-1 16,11-3 0-16,4 0-2 15,9-5 0-15,10-7-2 16,14-4 0-16,9-8 0 15,5-4 0-15,5-7 0 16,2-6 1-16,-1-5 0 0,-3-5 2 16,-3 1 1-16,-10 3 1 15,-4-2 0-15,-6 6 1 16,-8 4-1-16,-10 11 1 0,0 0-1 16,0 0-1-16,-5 1 0 15,-11 13-2-15,0 1 1 16,0 2-2-16,1 2 1 15,6-3 0-15,6 0 0 0,3-5 0 16,9-3-1-16,13-4 0 16,9-4 0-16,4-1 0 15,2-8 1-15,5-5-1 16,-1-2 1-16,2-5 1 0,-4 1 0 16,-1-3 1-16,-6 2 1 15,-5 5-1-15,-5 1 1 16,-3 8 0-16,-7 7 0 15,-12 0 0-15,12 15-3 0,-12 7 0 16,0 6 0-16,0 6 0 16,2 2 0-16,2 1 0 15,5-4 0-15,7-1 0 16,1-8-13-16,14-5-16 0,-15-10-56 16,19-9-6-16,-3-9-6 15,1-10-6-15</inkml:trace>
          <inkml:trace contextRef="#ctx0" brushRef="#br0" timeOffset="75629.5481">23906 14448 18 0,'24'-26'99'0,"-1"7"-4"16,-6 6-7-16,-6 12-4 15,-11 1-3-15,5 16-76 0,-6 3-4 16,-14 5-2-16,-4 4 1 16,-10 1-1-16,-6 3 1 15,-7-3 0-15,-3-3 0 16,-2-5 0-16,3-1 0 0,5-4-1 15,7-5 0-15,9-4 0 16,7-1 0-16,16-6 0 16,0 0 0-16,10 8 1 0,7-4-1 15,4 3 2-15,4 2-1 16,4 4 1-16,0-1 0 16,-1 4 0-16,6-3-1 15,1 1 0-15,1-4 0 0,9-2-2 16,5-6 0-16,4-2-1 15,5-2 1-15,1-13-1 16,0-4 0-16,-3-5 2 0,-4-3 1 16,-7-3 2-16,-9-2 1 15,-10 2 1-15,-7 3 2 16,-9 3-1-16,-10 10 0 16,-1 14 0-16,-17-6-1 0,-6 9-2 15,-5 12 0-15,-4 7-1 16,-6 6-1-16,8 3 0 15,0 0-1-15,11-1 0 16,13-2-1-16,12-1-3 0,14-8-5 16,19-1-6-16,3-16-12 15,15-2-35-15,5 1-22 16,1-10-7-16,2-7-6 16,-6-15 10-16</inkml:trace>
          <inkml:trace contextRef="#ctx0" brushRef="#br0" timeOffset="75120.0594">23769 14351 76 0,'26'-67'97'15,"-1"5"-3"-15,-4 8-6 0,-4 15 0 16,-28 7-63-16,15 7-10 16,-4 25-4-16,0 0-3 15,0 13-2-15,-4 22-3 16,-12 13-3-16,-3 12 0 0,-5 12 0 15,-3 8 0-15,3 5 0 16,-3-4-5-16,8-4-6 16,-2-17-9-16,7-5-65 15,5-14-5-15,4-13-5 0,2-13-6 16,3-15 0-16</inkml:trace>
          <inkml:trace contextRef="#ctx0" brushRef="#br0" timeOffset="76647.1859">24752 14448 49 0,'-48'34'102'0,"34"-7"-11"0,42-1-20 16,54-9-71-16,28-16-1 16,28-1-94-16,14-5-8 15,11-1-2-15</inkml:trace>
          <inkml:trace contextRef="#ctx0" brushRef="#br0" timeOffset="76282.5623">24942 14438 37 0,'40'-68'91'0,"-6"-2"-2"16,-2 6-3-16,-6-1-3 16,-5 10-50-16,-5 9-13 0,-5 8-5 15,-6 10-4-15,-5 12-2 16,0 16-1-16,-21 2-2 16,-3 25-1-16,-6 10-2 0,-7 15-1 15,3 10 0-15,-7 11-1 16,8 5-1-16,0 6 0 15,9-6-1-15,12-4-2 16,2-10 0-16,10-8-1 0,3-13 0 16,12-10 0-16,-5-11-1 15,7-6 2-15,-1-11 0 16,-3-5 1-16,3 0 1 16,0-9 0-16,3-3 2 0,-6 0 0 15,2-4 0-15,-3 4 1 16,0 3 0-16,-12 9 1 15,16-13 0-15,-16 13 0 16,18 0-1-16,-18 0 0 0,28 7 0 16,-7 1 0-16,12 2-2 15,1 2 0-15,9-2-1 16,7-1 1-16,2 0-1 0,11-6 1 16,6-3-1-16,0 0 1 15,0-2 0-15,3-6 0 16,-5-2 0-16,-4 0 1 0,2-1 0 15,-14-3 0-15,-6 1 0 16,-5 1 1-16,-9-3 1 16,-5 3-1-16,-6 0 0 15,-5 2 1-15,-3 1-1 16,-12 9 0-16,0 0 1 0,0 0-3 16,0 0 0-16,-21 15 0 15,9 11 0-15,-13 10 0 16,-6 9 0-16,2 11 0 15,-6 12 0-15,-3 11 0 16,1 7 0-16,3 6 0 0,-2 1 0 16,4 1 0-16,4-3 0 15,-1-3-6-15,1-15-11 16,4-12-25-16,-1-17-48 0,-2-17-2 16,4-21-6-16,0-11-4 15</inkml:trace>
          <inkml:trace contextRef="#ctx0" brushRef="#br0" timeOffset="76485.0011">25587 14331 37 0,'-4'-15'103'16,"4"15"-4"-16,27-4-9 0,8 1-6 15,13-2-5-15,-16-5-87 16,46 6-7-16,1-1-11 16,7-4-50-16,-2 6-12 15,-10-1-5-15,-13-3-5 0,-24-5 10 16</inkml:trace>
        </inkml:traceGroup>
      </inkml:traceGroup>
    </inkml:traceGroup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2:27.63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46C5737-08A9-466A-8782-0B867208CA04}" emma:medium="tactile" emma:mode="ink">
          <msink:context xmlns:msink="http://schemas.microsoft.com/ink/2010/main" type="writingRegion" rotatedBoundingBox="524,11798 4627,11294 4854,13147 751,13650"/>
        </emma:interpretation>
      </emma:emma>
    </inkml:annotationXML>
    <inkml:traceGroup>
      <inkml:annotationXML>
        <emma:emma xmlns:emma="http://www.w3.org/2003/04/emma" version="1.0">
          <emma:interpretation id="{71209837-7A3D-4530-A58D-E811625E24ED}" emma:medium="tactile" emma:mode="ink">
            <msink:context xmlns:msink="http://schemas.microsoft.com/ink/2010/main" type="paragraph" rotatedBoundingBox="524,11798 4627,11294 4854,13147 751,136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027743-C0A3-4C54-9F49-C69994AB3913}" emma:medium="tactile" emma:mode="ink">
              <msink:context xmlns:msink="http://schemas.microsoft.com/ink/2010/main" type="line" rotatedBoundingBox="524,11798 4627,11294 4854,13147 751,13650"/>
            </emma:interpretation>
          </emma:emma>
        </inkml:annotationXML>
        <inkml:traceGroup>
          <inkml:annotationXML>
            <emma:emma xmlns:emma="http://www.w3.org/2003/04/emma" version="1.0">
              <emma:interpretation id="{2B5B4F4C-092D-45D8-A94C-EB179B78FAE5}" emma:medium="tactile" emma:mode="ink">
                <msink:context xmlns:msink="http://schemas.microsoft.com/ink/2010/main" type="inkWord" rotatedBoundingBox="524,11798 4627,11294 4854,13147 751,13650"/>
              </emma:interpretation>
              <emma:one-of disjunction-type="recognition" id="oneOf0">
                <emma:interpretation id="interp0" emma:lang="en-IN" emma:confidence="0">
                  <emma:literal>Benefits</emma:literal>
                </emma:interpretation>
                <emma:interpretation id="interp1" emma:lang="en-IN" emma:confidence="0">
                  <emma:literal>Benefit</emma:literal>
                </emma:interpretation>
                <emma:interpretation id="interp2" emma:lang="en-IN" emma:confidence="0">
                  <emma:literal>Benefit to</emma:literal>
                </emma:interpretation>
                <emma:interpretation id="interp3" emma:lang="en-IN" emma:confidence="0">
                  <emma:literal>Benefit'</emma:literal>
                </emma:interpretation>
                <emma:interpretation id="interp4" emma:lang="en-IN" emma:confidence="0">
                  <emma:literal>Benefit ts</emma:literal>
                </emma:interpretation>
              </emma:one-of>
            </emma:emma>
          </inkml:annotationXML>
          <inkml:trace contextRef="#ctx0" brushRef="#br0">867 260 73 0,'-21'9'85'15,"-6"6"-2"-15,-4 2-6 0,-7 5-2 16,-5 6-60-16,-1 14-13 15,-1 8-1-15,-4 10 0 16,-3 7-1-16,-3 6 1 16,-4 5-1-16,0 2 0 0,1 0 1 15,5-10 0-15,3-6 0 16,3-10 1-16,7-14 2 16,8-10-1-16,5-15 0 15,8-15 0-15,7-10 1 0,5-18-1 16,7-11-1-16,7-8-1 15,9-10-1-15,7-13 0 16,5-4-1-16,6-6 1 0,7-6 0 16,9 0-1-16,1 0 1 15,5 0 0-15,6 4 1 16,2 5 0-16,1 9-1 16,3 10 1-16,-4 12 0 15,-2 9-1-15,-3 15 1 0,-8 9-1 16,-7 11 0-16,-9 9 0 15,-5 14 0-15,-12 9-1 16,-10 9 1-16,-8 8 0 16,-16 2 0-16,-8 4 0 0,-9 0 0 15,-4-5 0-15,3-8 1 16,1-5-1-16,7-12 1 16,3-6-1-16,23-17 0 15,-10 13 0-15,10-13-1 0,14 1 1 16,5 3-1-16,3 6-1 15,4 3 1-15,-1 4 0 16,1 9 0-16,-5 0 1 16,-1 8 0-16,-9 0 0 0,-6 7 0 15,-9-1 0-15,-13 3 1 16,-14 3 1-16,-8-1 1 16,-12-3 0-16,-12 1 1 0,-4-7 0 15,-5-4 0-15,1-9 1 16,4-7-2-16,5-5-2 15,4-10-5-15,13-1-10 16,5 12-53-16,11-23-16 0,13-12-5 16,10-4-6-16,6-7-2 15</inkml:trace>
          <inkml:trace contextRef="#ctx0" brushRef="#br0" timeOffset="1543.8473">836 632 6 0,'46'7'92'16,"2"-2"-2"-16,2-5-8 15,2-2-9-15,-1-12-7 16,-2 14-73-16,-2-20-12 0,-1-8-2 16,-4-6 6-16,-12 0 6 15,-5 1 6-15,-13-1 6 16,-4 6 8-16,-8 2 6 0,-10 10 6 15,-6 6-2-15,-8 10-5 16,-7 11-4-16,-2 15-5 16,-8 9-2-16,3 13-1 15,-5 8-2-15,1 7-1 0,3 4 0 16,6 0-1-16,6-3 0 16,8-7-1-16,11-5 1 15,7-14 0-15,6-13-1 16,17-12 1-16,6-12-1 0,9-9-1 15,5-13 1-15,3-9 0 16,5-9-1-16,1-2 1 16,1-4 1-16,-1-4-1 15,-1 0 1-15,-3 3 0 0,-4 3 1 16,-2 7 0-16,-3 5-1 16,-6 10 0-16,-3 11 0 15,-7 10 1-15,-10 6-1 0,-1 16 0 16,-11 11 0-16,-6 4 0 15,-7 8 0-15,-6 4 0 16,-5-2 1-16,-3-1-1 16,2-7 1-16,2-7 1 15,1-10-1-15,6-10 1 0,16-12-1 16,-8-6 0-16,11-16 0 16,9-10 0-16,10-9 0 15,0-4-1-15,9-2-1 0,3-4 1 16,2 6 0-16,-3 5-1 15,2 6 0-15,-3 7 0 16,-5 11 0-16,-3 12-1 16,-2 5 2-16,-9 17-1 0,-2 7 0 15,-6 6 0-15,-2 6 1 16,-2 3 0-16,-1-4 0 16,0-2 0-16,0-6 1 0,0-10-1 15,0-18 1-15,18 14 0 16,1-17-1-16,3-14 0 15,7-4-2-15,3-6 1 16,4-5-1-16,0-5 0 0,0-2 0 16,-2-1 1-16,-2-2 1 15,-4 3 1-15,-4 0 1 16,-1 4 0-16,-5 6 0 16,-9 5 0-16,-1 8 0 0,-8 16 0 15,0 0-2-15,-11 3 1 16,-10 23-1-16,-5 8 0 15,-3 7 0-15,-3 6 0 16,-2 4-1-16,6-3 1 0,4-4-1 16,8-6 1-16,13-11 0 15,4-11-1-15,17-11 0 16,10-6 0-16,12-16-1 0,7-8 1 16,9-10-1-16,7-9 0 15,0-5 0-15,7-6 0 16,0-6 1-16,1-2 0 15,-4-4 0-15,1-4 1 0,-3 1 0 16,-5-3 0-16,0 2 1 16,-5 3 0-16,-4 7 0 15,-5 9 0-15,-6 10 0 0,-10 13 0 16,-8 13 0-16,-5 14 0 16,-16 15 0-16,-8 20 0 15,-10 22 0-15,-17 15 0 16,-2 17 0-16,-14 18 0 0,-9 13-1 15,-8 14 1-15,-8 12 0 16,-2 7 0-16,-13-1 1 16,4 4 2-16,-3-8-1 15,2-8 1-15,13-12 0 0,10-16-1 16,17-22 0-16,15-18-1 16,19-21 1-16,13-24-2 15,17-19 0-15,22-16-1 0,8-23 1 16,6-19-2-16,12-13-1 15,-1-9-1-15,2-11 0 16,-3-4 0-16,-5 0 0 16,-9 3 1-16,-11 9 0 15,-10 11 1-15,-12 12 2 0,-12 10 0 16,-5 17 1-16,-19 10-1 16,-7 13 0-16,-8 4 0 15,-1 8 0-15,-2 1-1 0,7 2 1 16,7-7-2-16,11-4 1 15,13 0-1-15,10-20 1 16,19-4-1-16,14-10 0 16,5-6 1-16,11-3 0 0,1-4 0 15,6 4 0-15,-3 4 0 16,-4 4 1-16,-3 8-1 16,-8 6 1-16,-3 10 0 0,-9 8 0 15,-8 5 0-15,-8 14 0 16,-5 5-1-16,-6 8 1 15,-9 4 0-15,0 3-1 16,-5 0 0-16,-4-1-2 16,1-9-3-16,2-3-2 0,6-23-6 15,0 0-13-15,0 0-39 16,11-19-17-16,13-17-7 16,6-11-3-16,8-11 4 15</inkml:trace>
          <inkml:trace contextRef="#ctx0" brushRef="#br0" timeOffset="2600.7939">3307-79 47 0,'-44'23'100'15,"12"-4"-5"-15,12 0-12 0,6-16-25 16,14-3-57-16,59-3-85 15,-28-10-8-15,11-5-6 16,7-5-3-16</inkml:trace>
          <inkml:trace contextRef="#ctx0" brushRef="#br0" timeOffset="2178.0737">3584 71 50 0,'56'-88'81'16,"-7"10"0"-16,-3 7-19 0,-6 12-8 16,-8 17-13-16,-6 8-11 15,-3 15-8-15,-11 10-5 16,-12 9-7-16,10 16-3 16,-10 18-3-16,-13 15 0 0,-6 20-2 15,-12 14 1-15,-2 14-1 16,-9 7-1-16,-1 6 1 15,1-5 0-15,4-9-1 16,9-11 0-16,4-19 0 0,9-16-1 16,12-17 1-16,4-17 0 15,0-16 0-15,26-2 0 16,-3-20-1-16,5-7-1 16,11-13 1-16,-2-4-2 0,10-8 0 15,0-2 0-15,1 2 0 16,-2 2 0-16,-2 6 1 15,-5 8 0-15,-10 12 1 0,-6 4 0 16,-8 14 1-16,-4 8 0 16,-7 10 1-16,-4 10-1 15,0 8 0-15,-3 7 0 16,-1 4 1-16,-1 5-1 0,-5 4 0 16,2-2 0-16,-1 0 0 15,-2 0 1-15,-4-4-1 16,1-1 1-16,-8-6-1 15,-1-2-1-15,-2-4 1 0,1-6-1 16,-2-4 0-16,2-4 0 16,0-8-2-16,4-4 0 15,3-3-1-15,7-1 1 0,10 1-1 16,-15-17 0-16,15 17 0 16,-2-14 1-16,2 14 1 15,0 0 1-15,0 0 1 16,0-11 1-16,0 11-1 0,0 0 1 15,0 0-1-15,0 0 0 16,0 0 0-16,0 0-2 16,0 0-1-16,0 0-3 15,-8 2-4-15,8-2-3 0,-14 4-12 16,14-4-44-16,-21 10-14 16,7-10-6-16,-4-2-5 15,-1-6 4-15</inkml:trace>
          <inkml:trace contextRef="#ctx0" brushRef="#br0" timeOffset="2393.3833">3553 172 41 0,'21'0'98'15,"-3"-3"-4"-15,6-9-8 16,8-4-9-16,9-13-16 0,40 0-141 16,-22-3-5-16,8 0-4 15,-3 0-7-15,-2 2-2 16</inkml:trace>
        </inkml:traceGroup>
      </inkml:traceGroup>
    </inkml:traceGroup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2:52.9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569DF58-C2A6-4B1C-9862-FCA80E7D9E5D}" emma:medium="tactile" emma:mode="ink">
          <msink:context xmlns:msink="http://schemas.microsoft.com/ink/2010/main" type="writingRegion" rotatedBoundingBox="502,16990 5889,16658 6001,18466 613,18798"/>
        </emma:interpretation>
      </emma:emma>
    </inkml:annotationXML>
    <inkml:traceGroup>
      <inkml:annotationXML>
        <emma:emma xmlns:emma="http://www.w3.org/2003/04/emma" version="1.0">
          <emma:interpretation id="{77AB9BCA-C78C-485F-A1C9-699FCAB80692}" emma:medium="tactile" emma:mode="ink">
            <msink:context xmlns:msink="http://schemas.microsoft.com/ink/2010/main" type="paragraph" rotatedBoundingBox="502,16990 5889,16658 6001,18466 613,187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2F05590-C8F5-4696-8022-DA2F4AF6025E}" emma:medium="tactile" emma:mode="ink">
              <msink:context xmlns:msink="http://schemas.microsoft.com/ink/2010/main" type="line" rotatedBoundingBox="502,16990 5889,16658 6001,18466 613,18798"/>
            </emma:interpretation>
          </emma:emma>
        </inkml:annotationXML>
        <inkml:traceGroup>
          <inkml:annotationXML>
            <emma:emma xmlns:emma="http://www.w3.org/2003/04/emma" version="1.0">
              <emma:interpretation id="{FBBB8ECE-4298-4D2A-A770-530D8373DCAA}" emma:medium="tactile" emma:mode="ink">
                <msink:context xmlns:msink="http://schemas.microsoft.com/ink/2010/main" type="inkWord" rotatedBoundingBox="502,16990 5889,16658 6001,18466 613,18798">
                  <msink:destinationLink direction="with" ref="{65E2E2C5-274C-4440-8CFF-852795EA0B6D}"/>
                </msink:context>
              </emma:interpretation>
              <emma:one-of disjunction-type="recognition" id="oneOf0">
                <emma:interpretation id="interp0" emma:lang="en-IN" emma:confidence="0">
                  <emma:literal>Capabilities</emma:literal>
                </emma:interpretation>
                <emma:interpretation id="interp1" emma:lang="en-IN" emma:confidence="0">
                  <emma:literal>Capable this</emma:literal>
                </emma:interpretation>
                <emma:interpretation id="interp2" emma:lang="en-IN" emma:confidence="0">
                  <emma:literal>Capots this</emma:literal>
                </emma:interpretation>
                <emma:interpretation id="interp3" emma:lang="en-IN" emma:confidence="0">
                  <emma:literal>Capable his</emma:literal>
                </emma:interpretation>
                <emma:interpretation id="interp4" emma:lang="en-IN" emma:confidence="0">
                  <emma:literal>capabilities</emma:literal>
                </emma:interpretation>
              </emma:one-of>
            </emma:emma>
          </inkml:annotationXML>
          <inkml:trace contextRef="#ctx0" brushRef="#br0">812 56 18 0,'-24'-28'89'0,"-7"10"0"0,-8 9-3 15,-5 7-5-15,-34 2-29 16,18 21-37-16,-2 10-3 15,-2 14-3-15,5 10-2 16,-4 13-2-16,4 13-2 0,3 6-1 16,6 4-1-16,10 1 0 15,8-1-2-15,9-2-2 16,7-11 2-16,13-9 0 16,12-13-1-16,17-11 2 0,13-14-1 15,13-10-1-15,10-14 0 16,10-7 2-16,7-10 0 15,6-11-2-15,0-5 1 16,-3-6 0-16,1-5-1 0,-8-3 2 16,-3-1 0-16,-11-1 0 15,-3-2 0-15,-11 2 1 16,-11 2 0-16,-7 4 0 16,-11 8 0-16,-11 8 0 0,-7 8 0 15,-16 12-1-15,-11 12 1 16,-11 14 0-16,-10 9 0 15,-3 12 0-15,-7 6 0 16,1 4-1-16,4-5 1 0,4-2 0 16,13-8 0-16,10-10 0 15,17-13-1-15,9-19 2 16,17 4-2-16,13-14 1 0,11-15 0 16,7-3-1-16,2-3 1 15,1 0-1-15,-3 4 0 16,-2 3-1-16,-10 9 2 15,-4 8-1-15,-5 7 1 0,-8 5 0 16,-4 12-1-16,-5 5 1 16,-4 4 0-16,-1-1-1 15,-1-1 1-15,3-4-3 16,2-5 3-16,6-10-2 0,4-6-2 16,7-15 0-16,8-11-1 15,5-11 0-15,4-6 1 16,1-9 1-16,2-6-1 15,1-6 2-15,-7 1 2 0,4-1 2 16,-6 1 0-16,0 5 0 16,-1 6 1-16,-5 8 0 15,-5 8-1-15,-2 10 0 16,-3 10 0-16,-5 14-2 0,-6 10 0 16,-7 18 0-16,-4 17-1 15,-3 19 0-15,-10 11 0 16,-6 18 0-16,-9 15-2 15,-4 16 2-15,-6 6 0 16,-8 10 1-16,-3-1 0 0,-1-8-1 16,2-8-1-16,0-10-2 15,9-17-3-15,-3-20-6 0,14-22-14 16,4-24-8-16,9-17 0 16,15-10 7-16,-13-27 9 15,13-7 8-15,1-24 5 16,11-6 8-16,2-19 14 0,11-2 6 15,5-9 2-15,4-5-7 16,12 3-9-16,-3 2-4 16,9 13-3-16,2 7-1 15,1 16 1-15,2 12-1 0,-3 15 0 16,-2 13 1-16,-5 12 1 16,-4 6 0-16,-13 10 2 15,-5 11 0-15,-15 5 0 16,-10 4 0-16,-11 7 0 0,-16 1-2 15,-12-1 1-15,-5 3-2 16,-10-5-2-16,-1-8-5 16,7 2-10-16,-3-11-28 15,10-12-39-15,15-6-2 16,14-11-7-16,12-11-3 0</inkml:trace>
          <inkml:trace contextRef="#ctx0" brushRef="#br0" timeOffset="939.8407">2229 689 60 0,'57'-16'87'0,"-8"1"-3"15,-8-1-5-15,-11 3-1 0,-8 0-63 16,-7 3-4-16,-15 10-1 16,0 0-1-16,-27 0 0 15,-3 16-1-15,-10 10-1 0,-6 5-1 16,-9 12-1-16,-2 3-1 15,-1 3-1-15,2-3 0 16,9-6-2-16,7-3 0 16,14-9 0-16,9-12 0 15,17-16-1-15,10-3 0 0,23-18-1 16,7-10 0-16,7-4 1 16,8-4-1-16,-2-3 0 15,0 6-1-15,-5 1 2 0,-6 12 0 16,-5 8 1-16,-9 10-1 15,-6 5 1-15,-9 17 0 16,-5 3-1-16,-6 8 1 0,-2 2-1 16,-5 0 1-16,1-3-2 15,0-4 1-15,3-8-2 16,1-15-3-16,20 2-1 16,-1-8-3-16,6-12-1 15,4-8 0-15,5-2-1 0,3-4 1 16,2-11 1-16,-5-3 3 15,8-4 1-15,-3-5 3 16,2-7 2-16,0-4 0 0,-2-5 1 16,-5 0 2-16,3 0 2 15,-9 7 0-15,-7 6 3 16,-6 12 0-16,-4 6 1 16,-9 15 0-16,-2 13-1 15,0 12 0-15,-16 12-2 0,4 16-1 16,-7 15-2-16,-5 12 0 15,-2 16-1-15,-11 16-1 16,0 8 0-16,-6 6 0 0,-3 2-1 16,1-4 0-16,0-7-1 15,11-14 0-15,5-14 1 16,13-21 1-16,12-16-1 16,4-27-2-16,22 1 1 0,9-16-1 15,7-14 1-15,4-8-1 16,1-4-1-16,3-6 0 15,-5-3 0-15,-7 3 2 16,-5 5-1-16,-7 4 1 0,-10 8-1 16,-10 7 0-16,-4 8 1 15,-16 8 0-15,-2 7 0 16,-4 9 0-16,0 2 0 16,4 1 0-16,4-6 0 0,16-6 0 15,0 0 0-15,1-6-1 16,19-11 0-16,10-2 0 15,8-3 1-15,7 0 1 16,4 7 0-16,0 6 2 0,-4 6 1 16,-1 6 1-16,-7 17 1 15,-8 7 0-15,-6 9 0 16,-7 7-1-16,-11 7 0 0,-3-2-2 16,-2 2-1-16,-3-9-5 15,0-3-5-15,-9-19-24 16,8-4-50-16,4-15-3 0,15-7-6 15,5-20-6-15</inkml:trace>
          <inkml:trace contextRef="#ctx0" brushRef="#br0" timeOffset="1182.1935">3791 46 20 0,'31'-35'98'0,"-3"11"-4"16,-7 7-6-16,-5 11-3 15,-16 6-5-15,10 4-75 0,-10 19-4 16,-5 13 0-16,-14 10 0 16,-4 16 0-16,-7 13 0 15,-7 13 0-15,-4 5 0 16,-1 2 0-16,7-4-1 0,3-11-5 16,13-8-5-16,6-19-9 15,13-16-31-15,4-14-33 16,13-18-5-16,8-6-7 0,1-18 1 15</inkml:trace>
          <inkml:trace contextRef="#ctx0" brushRef="#br0" timeOffset="1376.1001">3863 616 23 0,'41'-54'81'15,"-3"1"1"-15,-1 4-2 16,-1 8-26-16,-17 11-14 0,8 12-9 16,-12 15-11-16,-3 9-4 15,-12 22-3-15,-3 15-2 16,-13 12-3-16,-12 8-2 0,-4 6-3 15,-3 0-1-15,0-3-1 16,4-11-4-16,12-8-5 16,10-20-8-16,9-27-44 15,23 0-24-15,6-12-4 0,14-19-6 16,3-12-2-16</inkml:trace>
          <inkml:trace contextRef="#ctx0" brushRef="#br0" timeOffset="2213.2528">4524 45 73 0,'30'-54'78'16,"4"8"-3"-16,-10 7-3 0,-8 26-35 15,-1-3-28-15,-15 16-1 16,0 0 2-16,5 21 1 16,-10 17 1-16,-17 14 2 15,-4 12 0-15,-8 14 0 16,-3 14-3-16,-8 9-1 0,1 2-3 15,-2-5-1-15,9-7-4 16,-2-10-3-16,12-13-2 16,3-17-1-16,7-13 0 15,10-19 0-15,7-19-1 0,0 0 1 16,15-3-2-16,2-15 2 16,9-2 1-16,0-7 0 15,8-1 1-15,1-3 0 16,2-2 2-16,-2 3 1 0,1-1 2 15,-6 9 1-15,-2 1 1 16,-1 10 0-16,-10 9 1 16,-2 5 0-16,-11 16 0 0,-4 9-2 15,-3 5 0-15,-10 5-2 16,4-2 0-16,-7 0 0 16,7-8-2-16,3-6 1 15,6-9 0-15,0-13-1 0,28 0-1 16,1-13 0-16,16-9-1 15,2-6-1-15,4-4 1 16,2-6 0-16,5 1 0 16,-6-3 1-16,-6 1 1 0,-9 2 2 15,-1 1 1-15,-9 4 0 16,-5 6 1-16,-3 7-1 16,-10 5 0-16,-9 14 0 0,0 0-1 15,-11 14 0-15,-10 15-1 16,-5 9 0-16,-7 6 1 15,1 5-1-15,-3 5 0 16,5-5-1-16,7-6 1 0,14-5-1 16,2-11 0-16,7-8 0 15,11-12 0-15,14-7 0 16,10-4 0-16,-2-10 0 16,11-4 0-16,-7-3 0 0,8-4 0 15,-4 1 0-15,3-1-1 16,-3 3 1-16,-7 4 0 15,3 6 0-15,-9 4 1 16,-4 7-1-16,-5 2 1 0,-10 12 0 16,-8 8 0-16,-1 9-1 15,-10 4 1-15,-17 2 0 16,-4 4 0-16,-5 1 0 16,-10-2 0-16,-3-5 1 15,-4-4 0-15,6-7-2 0,7-6-3 16,1-13-2-16,13-4-7 15,1-14-13-15,12-13-58 16,12-4-6-16,1-8-5 0,13-6-6 16</inkml:trace>
          <inkml:trace contextRef="#ctx0" brushRef="#br0" timeOffset="2641.2257">4424 260 50 0,'-28'29'104'0,"16"-8"-5"0,12-21-10 16,32 10-10-16,13-18-9 15,18-8-98-15,5-5-29 16,4-1-32-16,25 3-5 0,-2 0-6 16,-8 8-3-16</inkml:trace>
        </inkml:traceGroup>
      </inkml:traceGroup>
    </inkml:traceGroup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3:10.75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31C69F5-6845-4768-BF10-892875EAB60B}" emma:medium="tactile" emma:mode="ink">
          <msink:context xmlns:msink="http://schemas.microsoft.com/ink/2010/main" type="inkDrawing" rotatedBoundingBox="24259,5387 31513,15496 25408,19876 18155,9767" semanticType="verticalRange" shapeName="Other">
            <msink:sourceLink direction="with" ref="{E7547C54-2791-4DCC-8550-4E5CA794CD08}"/>
          </msink:context>
        </emma:interpretation>
      </emma:emma>
    </inkml:annotationXML>
    <inkml:trace contextRef="#ctx0" brushRef="#br0">1-14 66 0,'12'0'85'0,"4"2"-3"16,-1 7-4-16,9 10-2 0,13 3-61 16,-9 16-13-16,9 11 0 15,-3 18-1-15,7 18 1 16,-8 20-2-16,2 16 0 15,-5 20-1-15,-5 22 0 0,-4 13 0 16,-3 13 0-16,-5 7 1 16,3 8-1-16,-8 0 3 15,3 5 1-15,-8-6 2 0,0 2 0 16,-3-4 1-16,-2 3-2 16,-2-4 2-16,-1-3 0 15,2 7 0-15,3-1-2 16,8 5 0-16,6 0 0 0,6 8 0 15,7 3 0-15,6 6-2 16,-2 0-2-16,-6 1-1 16,0-2 0-16,-12-5-1 15,-9-4 0-15,-5-12 0 0,-15-7 1 16,-6-7 2-16,-3-11 1 16,0-10 2-16,4-10 0 15,6-10 0-15,7-7 0 16,8-12-3-16,6-5-2 0,8-5-3 15,-2-3-1-15,2-6-2 16,-5-5-1-16,-2-2 1 16,-3-10 1-16,-4-4 2 15,0-9 4-15,-3-13 0 16,3-11 3-16,0-11-1 0,7-11 1 16,10-12-1-16,3-9-1 15,7-11 0-15,1-2 0 16,3-3-1-16,5-6 0 0,2-1 0 15,1 0 0-15,4-1 0 16,1 3 2-16,3 1-1 16,7 0 2-16,1-1 1 15,10 1 0-15,12-1 1 0,11-1 0 16,13 0 1-16,13 3 0 16,17-2 2-16,17 5-1 15,18 0-1-15,19 4-3 0,20-1-3 16,26 2 0-16,21 3 0 15,16 3 0-15,16-2 0 16,15 3 0-16,11-2 0 16,5-2 0-16,8 1 0 0,2-3 0 15,11 0 0-15,2-2 0 16,5 1 0-16,6-8 0 16,-2-2-6-16,-9 1-7 15,1-3-2-15,-13-4-1 0,-17 4-2 16,-20-2 1-16,-11 3-1 15,-15 0-2-15,-18-2-57 16,0 11-2-16,-15-1-5 16,-15 2-1-16</inkml:trace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3:13.63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7547C54-2791-4DCC-8550-4E5CA794CD08}" emma:medium="tactile" emma:mode="ink">
          <msink:context xmlns:msink="http://schemas.microsoft.com/ink/2010/main" type="writingRegion" rotatedBoundingBox="22858,7822 33031,7478 33288,15091 23115,15434">
            <msink:destinationLink direction="with" ref="{C31C69F5-6845-4768-BF10-892875EAB60B}"/>
          </msink:context>
        </emma:interpretation>
      </emma:emma>
    </inkml:annotationXML>
    <inkml:traceGroup>
      <inkml:annotationXML>
        <emma:emma xmlns:emma="http://www.w3.org/2003/04/emma" version="1.0">
          <emma:interpretation id="{0B210907-3BAA-4048-ABA9-BA2603CED529}" emma:medium="tactile" emma:mode="ink">
            <msink:context xmlns:msink="http://schemas.microsoft.com/ink/2010/main" type="paragraph" rotatedBoundingBox="23374,7784 33068,7817 33061,9712 23367,96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16DADD0-578C-4812-B376-AC521FEE86BD}" emma:medium="tactile" emma:mode="ink">
              <msink:context xmlns:msink="http://schemas.microsoft.com/ink/2010/main" type="line" rotatedBoundingBox="23374,7784 33068,7817 33061,9712 23367,9678"/>
            </emma:interpretation>
          </emma:emma>
        </inkml:annotationXML>
        <inkml:traceGroup>
          <inkml:annotationXML>
            <emma:emma xmlns:emma="http://www.w3.org/2003/04/emma" version="1.0">
              <emma:interpretation id="{CC1C1EFA-297E-4F81-9811-C66ED980F020}" emma:medium="tactile" emma:mode="ink">
                <msink:context xmlns:msink="http://schemas.microsoft.com/ink/2010/main" type="inkWord" rotatedBoundingBox="23374,7784 28446,7801 28440,9696 23367,9678">
                  <msink:destinationLink direction="with" ref="{48B19DDE-0BCD-44E9-9AC9-CCCF902EBDCA}"/>
                </msink:context>
              </emma:interpretation>
              <emma:one-of disjunction-type="recognition" id="oneOf0">
                <emma:interpretation id="interp0" emma:lang="en-IN" emma:confidence="0">
                  <emma:literal>Sponsor</emma:literal>
                </emma:interpretation>
                <emma:interpretation id="interp1" emma:lang="en-IN" emma:confidence="0">
                  <emma:literal>sponsor</emma:literal>
                </emma:interpretation>
                <emma:interpretation id="interp2" emma:lang="en-IN" emma:confidence="0">
                  <emma:literal>Sponson</emma:literal>
                </emma:interpretation>
                <emma:interpretation id="interp3" emma:lang="en-IN" emma:confidence="0">
                  <emma:literal>sponson</emma:literal>
                </emma:interpretation>
                <emma:interpretation id="interp4" emma:lang="en-IN" emma:confidence="0">
                  <emma:literal>Sponsors</emma:literal>
                </emma:interpretation>
              </emma:one-of>
            </emma:emma>
          </inkml:annotationXML>
          <inkml:trace contextRef="#ctx0" brushRef="#br0">379 310 20 0,'34'-23'91'0,"2"-4"-4"16,-9-7-4-16,1 0-6 16,-6-31-7-16,-5 33-68 15,-1 2 0-15,-4 1 0 16,0 8 0-16,-6 6 0 0,-6 15 0 15,-25-4-2-15,-9 10 1 16,-16 19-1-16,-12 10 0 16,-13 11 1-16,-7 8 0 0,5 3 0 15,6 4 1-15,10-3 1 16,25-1 0-16,21-9 1 16,17-1 0-16,34-6 0 15,15-4 0-15,13 2 1 16,10 1 0-16,6-1-1 0,-7 1 0 15,-5 3 0-15,-12-2-1 16,-11 1-1-16,-10 0 0 16,-17-4 0-16,-12 1-1 15,-16-4 0-15,-15-2 0 0,-9-1 1 16,-10-5-1-16,-6-4-1 16,-1-1-3-16,-3-6-1 15,4-3-4-15,6-7-4 16,11-2-3-16,5-4-2 0,11-6-1 15,14-11 1-15,5-7 2 16,20-10 3-16,9-9 1 16,15-12 4-16,6-13 6 0,11-7-1 15,-4-13 4-15,1-2 0 16,-2-7 4-16,-8 2 0 16,-5 0 4-16,-6 7 1 0,-1 9 3 15,-10 10 0-15,-3 14 1 16,-2 11-3-16,-4 14 0 15,-4 11-3-15,-1 19-2 16,2 9-1-16,-6 27-2 16,3 20-1-16,-2 19-1 15,0 22 0-15,-3 23 0 0,-7 17 0 16,-1 14 0-16,-9 6-2 16,-10 2 0-16,-5-9-1 0,-6-5 0 15,-5-13-2-15,5-15-2 16,-8-19-4-16,9-15-7 15,0-23-11-15,4-13-32 16,8-13-27-16,-4-18-5 0,7-15-5 16,2-2 12-16</inkml:trace>
          <inkml:trace contextRef="#ctx0" brushRef="#br0" timeOffset="235.7924">571 1662 12 0,'0'-95'79'0,"5"-10"3"16,10-5-3-16,3-13-13 15,7 18-30-15,3 5-12 16,6 7-4-16,7 13-6 15,6 12-2-15,12 17-3 16,4 13 0-16,6 13-3 0,3 12-2 16,2 13-2-16,-3 15-2 15,-8 16 0-15,-12 11-1 16,-11 8 1-16,-17 5-1 0,-16 9 1 16,-10 1 0-16,-20-2-1 15,-13-9-1-15,-3-2-2 16,-4-13-5-16,3-6-16 15,16-6-52-15,-6-22-4 0,9-5-7 16,13-19-4-16</inkml:trace>
          <inkml:trace contextRef="#ctx0" brushRef="#br0" timeOffset="1129.3366">1546 591 51 0,'55'-29'88'0,"-4"6"-4"15,-10 13-4-15,-3 8-29 0,-7 8-17 16,-12 19-14-16,-7 8-8 16,-12 9-3-16,-7 7-2 15,-8 2-1-15,0 2 0 0,2-5-1 16,4-2-1-16,3-10-1 16,6-10 0-16,12-11-2 15,11-10 0-15,11-5 0 0,-2-7-2 16,5-10-1-16,-3-5 0 15,-2-6-2-15,-10-7 1 16,-10 1 0-16,-12-1 0 16,-8-1 1-16,-14 1 2 0,-7 2 1 15,2 2 1-15,0 1 1 16,10 2-1-16,8 1-1 16,11 2 1-16,21 4-1 15,10-1-2-15,11 4 1 0,13 9-1 16,6 5 0-16,2 4 0 15,1 17 1-15,-4 6-2 16,-9 8 0-16,-6 7 0 16,-12 7 0-16,-7 4 1 0,-13 3-1 15,-11 0 0-15,-4-5 0 16,0-5 2-16,-4-3 0 16,-1-11 0-16,2-8-1 15,3-20 1-15,0 0 0 0,0 0-3 16,14-19 3-16,-1-9-1 15,2-8 0-15,1-6 1 16,5-3 0-16,2-4 1 0,2 0-1 16,5 3 1-16,2 4-1 15,-1 8 1-15,-2 9-1 16,2 13 0-16,-4 9 2 16,-7 10-2-16,-6 16 0 0,-2 11 1 15,-6 5 0-15,0 6-1 16,-5 1 1-16,7-3-1 15,0-3 0-15,7-9 1 0,4-10-1 16,6-8-2-16,10-12 0 16,0-1-1-16,7-14 0 15,-1-5-1-15,-2-10 0 16,-6-4 1-16,-4-4 1 16,-7-2 2-16,-8-6 2 0,-6 2 1 15,-5-2 2-15,-2 2 1 16,-1 7 1-16,0 5-1 15,1 7-1-15,3 7 0 0,-4 17-2 16,18-11-1-16,-5 13-1 16,3 11-1-16,4 9-1 15,3 2 1-15,5 10-1 0,3 0 1 16,0 5-1-16,-2-2 1 16,-4 0 0-16,-5-3 0 15,-8 0 0-15,-10-4 0 16,-4-5 0-16,-13-3-1 0,-4-5-3 15,-6-10-9-15,3-3-63 16,0-2-5-16,4-5-6 16,5-12-6-16,-1-7-3 15</inkml:trace>
          <inkml:trace contextRef="#ctx0" brushRef="#br0" timeOffset="4405.8675">4000 381 53 0,'10'0'88'0,"-10"0"-3"16,0 0-6-16,0 0-3 15,0 0-47-15,10-7-24 0,-10 7-4 16,0 0-1-16,0 0 1 16,-8 0 0-16,8 0 0 15,-11 8 1-15,4 7 0 16,-3 7 0-16,-4 6 0 16,-3 11 0-16,-3 6 0 0,-1 6 1 15,0 4-2-15,8 1 2 16,-1-3-2-16,9-6 0 0,5-6 1 15,9-6 0-15,14-10-1 16,7-9 1-16,8-8-1 16,4-8 1-16,2-1-1 15,0-13 0-15,-5-6-1 0,-4-6 1 16,-5-5-1-16,-5-3 0 16,-5-6 1-16,-9 1-1 15,-4-3 1-15,-7 5 0 16,0 1 0-16,-8 6-1 0,-6 5 1 15,-7 9 0-15,-5 10 0 16,-3 6-1-16,-5 10 1 16,2 10-1-16,0 5 1 0,5 6-1 15,7-1 0-15,12-2 0 16,8-3 1-16,8-8-1 16,22-7 1-16,8-7-1 15,12-5 1-15,8-8-1 16,1-5 0-16,2-5 0 0,-3-4 1 15,1 0-1-15,-5-1 0 16,-9 4 0-16,-2 3 0 16,-7 3 1-16,-5 8 0 0,-5 5 0 15,-12 6 0-15,-3 18 0 16,-11 8 0-16,-3 11 0 16,-13 11 0-16,-2 2 1 15,-5 1 0-15,5-3 0 0,5-7 1 16,9-5 0-16,5-16 0 15,18-12 1-15,13-10-2 16,12-6-2-16,10-11-5 16,-2-10-7-16,11-11-26 0,2 7-48 15,-10 0-1-15,-4 3-8 16,-6-4-4-16</inkml:trace>
        </inkml:traceGroup>
        <inkml:traceGroup>
          <inkml:annotationXML>
            <emma:emma xmlns:emma="http://www.w3.org/2003/04/emma" version="1.0">
              <emma:interpretation id="{89D1763A-CB89-49E1-A768-A1F13AA3E180}" emma:medium="tactile" emma:mode="ink">
                <msink:context xmlns:msink="http://schemas.microsoft.com/ink/2010/main" type="inkWord" rotatedBoundingBox="30148,8082 33067,8092 33064,9048 30145,9038"/>
              </emma:interpretation>
              <emma:one-of disjunction-type="recognition" id="oneOf1">
                <emma:interpretation id="interp5" emma:lang="en-IN" emma:confidence="0">
                  <emma:literal>imo</emma:literal>
                </emma:interpretation>
                <emma:interpretation id="interp6" emma:lang="en-IN" emma:confidence="0">
                  <emma:literal>(MO</emma:literal>
                </emma:interpretation>
                <emma:interpretation id="interp7" emma:lang="en-IN" emma:confidence="0">
                  <emma:literal>(mo</emma:literal>
                </emma:interpretation>
                <emma:interpretation id="interp8" emma:lang="en-IN" emma:confidence="0">
                  <emma:literal>(Mo</emma:literal>
                </emma:interpretation>
                <emma:interpretation id="interp9" emma:lang="en-IN" emma:confidence="0">
                  <emma:literal>Imo</emma:literal>
                </emma:interpretation>
              </emma:one-of>
            </emma:emma>
          </inkml:annotationXML>
          <inkml:trace contextRef="#ctx0" brushRef="#br0" timeOffset="5916.9751">7267 419 57 0,'8'-22'89'0,"2"-5"-4"16,-8 6-5-16,1 1-2 0,-31 3-66 15,23 4-5-15,5 13 0 16,-19-5-4-16,1 11-1 16,-10 17 0-16,-9 11 1 0,-8 16 0 15,-10 18 1-15,-4 14 0 16,-2 11 1-16,2 8 1 15,8-3-2-15,19-2 1 16,13-9-1-16,19-12-1 0,24-17-1 16,22-15-4-16,23-13-9 15,6-19-33-15,15-11-38 16,-1-2-4-16,-2-21-7 16,-1-8-4-16</inkml:trace>
          <inkml:trace contextRef="#ctx0" brushRef="#br0" timeOffset="6522.9726">7893 594 17 0,'0'28'97'0,"-10"5"-3"16,-9 10-4-16,-9 3-7 0,-3 3 0 15,-4 1-78-15,6 1-3 16,-2 0-2-16,5-7 0 15,9-8 0-15,5-9 0 0,5-11-1 16,7-16 1-16,0 0-1 16,17-10 1-16,1-14 0 15,2-11 0-15,0-5 0 16,3-9 0-16,2-4 1 0,4-6 0 16,3 3-1-16,1 0 1 15,1 7-1-15,-5 4 1 16,3 11-1-16,-1 9 0 15,-1 12 1-15,-2 11-1 0,-7 9 0 16,-3 13 0-16,-2 11 0 16,-1 6 0-16,-5 8 0 15,2-1 0-15,-3 0 0 0,4-4 0 16,3-9 1-16,4-8-1 16,4-10 1-16,10-9 0 15,1-10 1-15,4-14 0 16,-3-9-1-16,3-6 1 0,-2-3 0 15,-7-5-1-15,1 0 1 16,-5 4-1-16,-2 4 0 16,-1 7 0-16,-1 8 0 15,-5 11-1-15,-1 9 1 0,-4 19-1 16,-4 15 0-16,-4 9 0 16,-4 13 1-16,0 9-1 15,-2 4 1-15,-8 6-1 16,4-3-1-16,-5-4 0 0,4-8-3 15,3-11-1-15,4-6-4 16,4-19-7-16,6-7-12 16,6-15-35-16,5-2-23 15,9-17-5-15,-2-13-4 0,3-6 1 16</inkml:trace>
          <inkml:trace contextRef="#ctx0" brushRef="#br0" timeOffset="6855.2084">9233 553 0 0,'23'-18'93'0,"-6"12"1"16,-7 6-7-16,-10 13-5 15,-10 12 0-15,-30 8-70 0,16 10-8 16,-10 7-1-16,-1 8-1 16,6-1 0-16,5 2-1 15,9-6 1-15,12-3 0 16,11-10 0-16,17-9 1 0,17-12-1 15,5-7 1-15,11-12 0 16,1-4 0-16,9-15 1 16,-9-11-1-16,2-8 0 0,2-8 0 15,-15-6 0-15,-9-9 0 16,-7 2-1-16,-16-2-1 16,-20 4 1-16,-4 8-1 15,-21 10-2-15,-24 12-3 0,-3 17-7 16,-11 11-37-16,-15 23-39 15,-9 20-2-15,-4 21-6 16,-7 12-9-16</inkml:trace>
        </inkml:traceGroup>
      </inkml:traceGroup>
    </inkml:traceGroup>
    <inkml:traceGroup>
      <inkml:annotationXML>
        <emma:emma xmlns:emma="http://www.w3.org/2003/04/emma" version="1.0">
          <emma:interpretation id="{DD494458-8D88-406C-B565-798877AC386C}" emma:medium="tactile" emma:mode="ink">
            <msink:context xmlns:msink="http://schemas.microsoft.com/ink/2010/main" type="paragraph" rotatedBoundingBox="22962,11013 33106,10636 33194,12997 23050,133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83B25D-D4D4-4762-A00F-639F5DE762EC}" emma:medium="tactile" emma:mode="ink">
              <msink:context xmlns:msink="http://schemas.microsoft.com/ink/2010/main" type="line" rotatedBoundingBox="22962,11013 32916,10643 32956,11716 23002,12086"/>
            </emma:interpretation>
          </emma:emma>
        </inkml:annotationXML>
        <inkml:traceGroup>
          <inkml:annotationXML>
            <emma:emma xmlns:emma="http://www.w3.org/2003/04/emma" version="1.0">
              <emma:interpretation id="{0868E3A1-E59E-4CC9-B417-B3ED2DB4C95E}" emma:medium="tactile" emma:mode="ink">
                <msink:context xmlns:msink="http://schemas.microsoft.com/ink/2010/main" type="inkWord" rotatedBoundingBox="22962,11019 25209,10935 25249,12002 23002,12086">
                  <msink:destinationLink direction="with" ref="{554D3621-C5AA-4F64-8B5C-86BB0D3490B1}"/>
                </msink:context>
              </emma:interpretation>
              <emma:one-of disjunction-type="recognition" id="oneOf2">
                <emma:interpretation id="interp10" emma:lang="en-IN" emma:confidence="0">
                  <emma:literal>kepis</emma:literal>
                </emma:interpretation>
                <emma:interpretation id="interp11" emma:lang="en-IN" emma:confidence="0">
                  <emma:literal>KPls</emma:literal>
                </emma:interpretation>
                <emma:interpretation id="interp12" emma:lang="en-IN" emma:confidence="0">
                  <emma:literal>KPIs</emma:literal>
                </emma:interpretation>
                <emma:interpretation id="interp13" emma:lang="en-IN" emma:confidence="0">
                  <emma:literal>KP1s</emma:literal>
                </emma:interpretation>
                <emma:interpretation id="interp14" emma:lang="en-IN" emma:confidence="0">
                  <emma:literal>KP/s</emma:literal>
                </emma:interpretation>
              </emma:one-of>
            </emma:emma>
          </inkml:annotationXML>
          <inkml:trace contextRef="#ctx0" brushRef="#br0" timeOffset="8859.6702">-263 3438 26 0,'1'-14'97'16,"-3"2"-5"-16,-8-2-5 15,1-5-4-15,6 2-3 16,6 5-76-16,-3 12-3 0,0 0 1 16,15 23 0-16,-11 15 0 15,-4 14-1-15,0 16 0 16,-8 12 1-16,-7 9-1 0,-2 10 1 16,-2-1-1-16,4-3-1 15,-1-7-2-15,7-13-3 16,3-10-7-16,5-21-15 15,1-28-50-15,16-1-8 0,8-15-5 16,4-18-8-16</inkml:trace>
          <inkml:trace contextRef="#ctx0" brushRef="#br0" timeOffset="9223.5696">129 3638 38 0,'37'-42'89'16,"-6"5"-3"-16,-3 9-5 15,-4 8-3-15,6 13-49 0,-15 6-13 16,-1 5-5-16,-11 12-5 16,-7 6-2-16,-16 6-3 15,-10 4 0-15,-11 1 0 0,-7-1-1 16,-3-2 0-16,-8-5 0 16,4-3 0-16,2-5 0 15,8-8 1-15,5-5 1 16,11-4-1-16,7 0 1 0,7 0 0 15,15 0 0-15,-11 0 1 16,11 0 0-16,3 17 0 16,12 7 1-16,1 6-1 0,8 9 1 15,5 7-1-15,2 3 1 16,1 2-1-16,6-4-1 16,-3-5-2-16,2-6-5 15,5-6-8-15,-9-6-46 16,12-16-25-16,-3-8-4 0,0-14-6 15,-3-10-4-15</inkml:trace>
          <inkml:trace contextRef="#ctx0" brushRef="#br0" timeOffset="9672.845">578 3648 7 0,'12'-25'97'0,"-7"5"-3"15,-2 7-5-15,-3 13-5 16,0 0-3-16,0 0-66 15,-8 22-8-15,3 7-4 16,-8 5-2-16,4 8-1 16,-7 2 0-16,0 6 0 0,0-5 0 15,-2 0-1-15,0-10 1 16,4-5 1-16,2-10-1 16,5-7 0-16,7-13-1 0,0 0 0 15,-4-16 1-15,4-7-1 16,7-10 0-16,1-5 0 15,7-10 0-15,-3-5 1 16,5-1 0-16,6-5 0 0,-1 0 0 16,2 2 1-16,1 2-1 15,3 5 0-15,3 8-1 16,0 7 1-16,-4 3 0 16,1 12 0-16,2 7 0 0,-1 9 1 15,-1 4 0-15,-2 14 0 16,-8 8-1-16,-5 7 1 15,-4 6 0-15,-9 5 0 0,-11 5-1 16,-10-2 0-16,-7 0 0 16,-7-2-2-16,-7-7-3 15,1-1-8-15,-4-10-18 16,1-6-51-16,11-6-4 0,4-8-4 16,11-4-5-16</inkml:trace>
          <inkml:trace contextRef="#ctx0" brushRef="#br0" timeOffset="9940.444">1453 3160 28 0,'37'0'98'15,"-16"3"-4"-15,-13 11-5 16,-8 10-4-16,-7 6-2 0,-29 13-75 15,8 15-5-15,-8 12-1 16,-7 14 0-16,-8 5 0 16,-8 7-1-16,0-1-1 15,-3-2-2-15,2-9-2 0,8-11-4 16,3-16-6-16,16-10-18 16,5-12-47-16,16-20-6 15,12-15-7-15,13-11-5 16</inkml:trace>
          <inkml:trace contextRef="#ctx0" brushRef="#br0" timeOffset="10307.838">1716 3571 1 0,'52'-17'93'0,"-13"4"3"15,-10 3-6-15,-13 4-5 16,-16 6-3-16,0 0-60 0,0 0-11 15,-20 9-4-15,-11 6-3 16,-11 4-1-16,-3 1-1 16,-2 3-1-16,6-2-1 0,2 4 1 15,11-1-1-15,12-2 0 16,15-4 0-16,8-1 0 16,21 0-1-16,5 0 2 15,6 3-1-15,1-2 0 0,-1-1 0 16,-5 2 0-16,-3 1 0 15,-14-2 0-15,-4 0 1 16,-10-1-1-16,-4 0 0 16,-14-2 0-16,2-5-3 0,-7 0-2 15,-3-5-6-15,3-2-10 16,-13 18-45-16,8-21-20 16,-2-4-4-16,-6-1-6 15,-1 0-1-15</inkml:trace>
        </inkml:traceGroup>
        <inkml:traceGroup>
          <inkml:annotationXML>
            <emma:emma xmlns:emma="http://www.w3.org/2003/04/emma" version="1.0">
              <emma:interpretation id="{8FE430B0-6886-4CB6-92C5-C74ABE851681}" emma:medium="tactile" emma:mode="ink">
                <msink:context xmlns:msink="http://schemas.microsoft.com/ink/2010/main" type="inkWord" rotatedBoundingBox="26616,11492 26931,11480 26932,11530 26618,11542"/>
              </emma:interpretation>
              <emma:one-of disjunction-type="recognition" id="oneOf3">
                <emma:interpretation id="interp15" emma:lang="en-IN" emma:confidence="0">
                  <emma:literal>-</emma:literal>
                </emma:interpretation>
                <emma:interpretation id="interp16" emma:lang="en-IN" emma:confidence="0">
                  <emma:literal>_</emma:literal>
                </emma:interpretation>
                <emma:interpretation id="interp17" emma:lang="en-IN" emma:confidence="0">
                  <emma:literal>.</emma:literal>
                </emma:interpretation>
                <emma:interpretation id="interp18" emma:lang="en-IN" emma:confidence="0">
                  <emma:literal>`</emma:literal>
                </emma:interpretation>
                <emma:interpretation id="interp19" emma:lang="en-IN" emma:confidence="0">
                  <emma:literal>=</emma:literal>
                </emma:interpretation>
              </emma:one-of>
            </emma:emma>
          </inkml:annotationXML>
          <inkml:trace contextRef="#ctx0" brushRef="#br0" timeOffset="11875.6355">3261 3746 4 0,'-15'6'85'16,"15"-6"-2"-16,0 0-11 0,34-10-17 15,6-1-26-15,8-3-101 16,11 3-9-16,4 2-5 15,6 3 2-15</inkml:trace>
        </inkml:traceGroup>
        <inkml:traceGroup>
          <inkml:annotationXML>
            <emma:emma xmlns:emma="http://www.w3.org/2003/04/emma" version="1.0">
              <emma:interpretation id="{373D3CE2-F7A6-4398-8BC2-2A8FC521BBEC}" emma:medium="tactile" emma:mode="ink">
                <msink:context xmlns:msink="http://schemas.microsoft.com/ink/2010/main" type="inkWord" rotatedBoundingBox="27685,10837 31330,10702 31366,11689 27722,11824"/>
              </emma:interpretation>
              <emma:one-of disjunction-type="recognition" id="oneOf4">
                <emma:interpretation id="interp20" emma:lang="en-IN" emma:confidence="0">
                  <emma:literal>Return</emma:literal>
                </emma:interpretation>
                <emma:interpretation id="interp21" emma:lang="en-IN" emma:confidence="0">
                  <emma:literal>Refund</emma:literal>
                </emma:interpretation>
                <emma:interpretation id="interp22" emma:lang="en-IN" emma:confidence="0">
                  <emma:literal>Refrain</emma:literal>
                </emma:interpretation>
                <emma:interpretation id="interp23" emma:lang="en-IN" emma:confidence="0">
                  <emma:literal>Rerun</emma:literal>
                </emma:interpretation>
                <emma:interpretation id="interp24" emma:lang="en-IN" emma:confidence="0">
                  <emma:literal>Returns</emma:literal>
                </emma:interpretation>
              </emma:one-of>
            </emma:emma>
          </inkml:annotationXML>
          <inkml:trace contextRef="#ctx0" brushRef="#br0" timeOffset="12785.4321">4579 3365 81 0,'-11'-12'88'0,"-2"-1"-3"16,1 5-6-16,0 4-1 15,12 4-67-15,-18 12-4 16,7 12-1-16,2 13-1 0,-4 10-2 15,1 9-1-15,-2 8-1 16,-3 3 1-16,2 4-2 16,-1-4-3-16,-2-5-1 0,10-8-6 15,-4-10-4-15,6-10-6 16,-2-13-17-16,8-21-6 16,0 0 0-16,-6-9 3 15,6-19 10-15,0-11 10 16,7-6 12-16,-3-12 14 0,5-4 19 15,3-3 9-15,-1-4 0 16,8-2-1-16,5-1-7 16,3-3-8-16,6 7-5 0,4 8-2 15,4 7-2-15,6 6-2 16,-1 13-2-16,3 8 0 16,-4 14-1-16,-3 12 0 15,-7 4-2-15,-2 15-2 0,-13 7-1 16,-7 7-2-16,-9 5 0 15,-7 5 0-15,-15 0 0 16,-15 0 1-16,-7-3 2 0,-12-5 2 16,1-7 1-16,-5-8 2 15,5-6 0-15,1-7 2 16,7-3 1-16,12-5-1 16,6 0 0-16,10 1-2 0,15-1 0 15,-11 19 0-15,11 1 0 16,11 8-3-16,5 6 0 15,7 8-1-15,4 2 0 16,2 6-2-16,6-6-2 16,5-1-4-16,2-10-8 0,10-22-57 15,1 10-10-15,-1-12-6 16,4-9-5-16,0-12-1 16</inkml:trace>
          <inkml:trace contextRef="#ctx0" brushRef="#br0" timeOffset="13126.4373">5342 3706 31 0,'0'12'90'16,"0"-12"-6"-16,0 0-9 16,17-21-5-16,-3-28-3 0,-2 21-75 15,4 2-1-15,0-3 2 16,-4 0 4-16,-1 5 4 15,-10 0 4-15,-1 5 0 16,-17 5 2-16,-8 10 1 0,-5 4-1 16,-8 6 1-16,-7 13 0 15,-1 8-1-15,0 6 0 16,7 8-1-16,7-1-1 16,16 2-1-16,11-4-1 0,13-1-1 15,20-5-1-15,11-4-4 16,13-8-2-16,9-8-5 15,10-3-5-15,-4-9-13 0,6-8-42 16,4-8-14-16,-1-7-4 16,-1-9-5-16</inkml:trace>
          <inkml:trace contextRef="#ctx0" brushRef="#br0" timeOffset="13351.5908">6288 3031 3 0,'-2'-28'91'0,"-9"11"2"0,-4 8-7 16,-1 8-4-16,-4 4 1 16,-16 12-71-16,13 18-5 15,-5 14-2-15,2 17-2 16,-3 12 0-16,-5 12-1 16,2 8 0-16,-3 0-2 0,6-1-1 15,3-3-5-15,6-17-5 16,14-5-16-16,6 4-45 15,0-34-12-15,10-14-5 0,4-16-6 16</inkml:trace>
          <inkml:trace contextRef="#ctx0" brushRef="#br0" timeOffset="14063.4988">5796 3660 24 0,'-17'-15'96'16,"2"1"-3"-16,10 0-7 15,5-1-5-15,8-2-1 0,45 1-74 16,-22-2-5-16,14 3-1 16,6-2-1-16,8 4 0 15,4-1 1-15,0 4-1 16,-4 1 1-16,-3 3-1 0,-5 3 1 16,-8 3 0-16,-10 3 0 15,-10 9 1-15,-8 8-1 16,-10 4 1-16,-5 7 0 0,-5 0-1 15,-7 1 0-15,1-1 1 16,2-1-1-16,2-6 0 16,3-5 0-16,4-6 0 15,11-6 0-15,9-7 1 0,3 0 2 16,5-12-1-16,0-3 0 16,1-6-1-16,2-5 1 15,-3-3-1-15,-1 3 0 16,-4-3 1-16,1 3-2 0,-6 3 0 15,-2 5 0-15,-3 5 0 16,-13 13 0-16,16-3 1 16,-12 10 1-16,-4 11-1 0,0 6 0 15,-8 4-1-15,1 2 1 16,1 0-1-16,0 0 0 16,4-4-1-16,2-7 1 15,9-4-2-15,6-9 0 0,6-5 1 16,5-1-1-16,2-7 0 15,1-7 0-15,2-4 0 16,-4-2 0-16,-2-5 0 0,1 1 1 16,-5-5 1-16,2 1 1 15,-5 0 1-15,2 3 0 16,-6-2 2-16,0 5 1 16,-2 6 0-16,-5 2 1 0,-7 14-1 15,0 0 0-15,13-7 0 16,-13 7-3-16,0 21-2 15,-1 0 0-15,-2 4 0 16,3 1 0-16,0 5 0 0,3-1 0 16,3-2 0-16,5-3 0 15,5-3-7-15,-2-6-6 16,10-2-10-16,-5-6-33 16,1-5-31-16,0-3-4 0,1-7-4 15,3-5-3-15</inkml:trace>
          <inkml:trace contextRef="#ctx0" brushRef="#br0" timeOffset="14538.6874">7388 3482 20 0,'19'-22'86'0,"-3"2"-1"15,0 6-4-15,0 1-4 16,-4 5-41-16,8 5-16 0,-2 3-7 16,2 0-5-16,-6 6-4 15,0 8-1-15,-6 6 0 16,-5 5-1-16,-3 6-2 0,-11 3 1 15,-8 3-1-15,-5 1 0 16,0-4 1-16,-2-4 0 16,6-6 1-16,3-5 1 15,5-8 0-15,12-11 1 16,-12 0 1-16,12 0 1 0,8-19-1 16,4-2 0-16,3-3-2 15,6-5-1-15,2 0 0 16,4-3-1-16,3 1-1 15,3 2-1-15,1 2 0 16,5 3 0-16,-1 5 1 0,-5 7-1 16,-2 4 0-16,-4 7 1 15,-5 2 0-15,-6 13 0 16,-11 5 1-16,-5 6 0 0,-5 4 1 16,-5 4-1-16,1-1 1 15,-1 0 0-15,4-5-2 16,4-4 1-16,4-6 0 0,13-4-1 15,2-5 0-15,6-6 0 16,1-2-3-16,0-4-3 16,0-3-5-16,-5-11-14 15,-4 0-56-15,3 5-3 16,-6-5-6-16,-1 2-7 0,-3-5 6 16</inkml:trace>
        </inkml:traceGroup>
        <inkml:traceGroup>
          <inkml:annotationXML>
            <emma:emma xmlns:emma="http://www.w3.org/2003/04/emma" version="1.0">
              <emma:interpretation id="{43540E01-69FA-40F6-9AD2-668C66B5939F}" emma:medium="tactile" emma:mode="ink">
                <msink:context xmlns:msink="http://schemas.microsoft.com/ink/2010/main" type="inkWord" rotatedBoundingBox="31852,10937 32926,10897 32941,11312 31867,11352"/>
              </emma:interpretation>
              <emma:one-of disjunction-type="recognition" id="oneOf5">
                <emma:interpretation id="interp25" emma:lang="en-IN" emma:confidence="0">
                  <emma:literal>on</emma:literal>
                </emma:interpretation>
                <emma:interpretation id="interp26" emma:lang="en-IN" emma:confidence="0">
                  <emma:literal>in</emma:literal>
                </emma:interpretation>
                <emma:interpretation id="interp27" emma:lang="en-IN" emma:confidence="0">
                  <emma:literal>an</emma:literal>
                </emma:interpretation>
                <emma:interpretation id="interp28" emma:lang="en-IN" emma:confidence="0">
                  <emma:literal>On</emma:literal>
                </emma:interpretation>
                <emma:interpretation id="interp29" emma:lang="en-IN" emma:confidence="0">
                  <emma:literal>In</emma:literal>
                </emma:interpretation>
              </emma:one-of>
            </emma:emma>
          </inkml:annotationXML>
          <inkml:trace contextRef="#ctx0" brushRef="#br0" timeOffset="16493.7886">8585 3192 78 0,'0'0'90'0,"14"-18"-4"16,-14 18-4-16,6-20-2 0,-6 20-57 15,0 0-17-15,-5-11-2 16,5 11 1-16,-7 15-1 16,-6 8 0-16,1 8-1 15,-3 6 0-15,2 9-1 16,-5 3 0-16,8-1-1 0,-1-2 1 16,3-5-1-16,9-4 0 15,6-15 0-15,9-6 0 16,5-11-1-16,4-4 0 0,0-10 0 15,2-11-1-15,-2-4-1 16,-7-7 1-16,-4-3-1 16,-3-3 1-16,-5-2 0 15,-4 1 0-15,-3 2 2 0,-2 5-1 16,2 3 1-16,0 5-1 16,1 3 1-16,1 7 0 15,11 7-1-15,3 3 0 16,9 3 0-16,-1 4 0 0,-2 8-1 15,3 7 1-15,-4 5-2 16,-2 3 1-16,-13 2 0 16,-5 2 0-16,0 0 1 0,0-3-1 15,-1-7 2-15,-14-1 0 16,6-7 1-16,9-13-1 16,0 0 1-16,0 0 0 15,0-6-1-15,5-10 0 0,4-6 0 16,13-1-1-16,2-1 1 15,7 1-1-15,2 5 1 16,-3 1 0-16,-1 9-1 16,1 10 1-16,-3 0 0 0,-7 13-1 15,-11 8 1-15,-5 5 0 16,-3 2 0-16,-1 2 0 16,2-2 0-16,1-5 1 15,11-6 0-15,9-7-1 0,24-8-3 16,0-8-5-16,17-6-11 15,1-7-36-15,0-8-32 0,-14-4-4 16,-1-3-6-16,-15 4-4 16</inkml:trace>
        </inkml:traceGroup>
      </inkml:traceGroup>
      <inkml:traceGroup>
        <inkml:annotationXML>
          <emma:emma xmlns:emma="http://www.w3.org/2003/04/emma" version="1.0">
            <emma:interpretation id="{910D9813-AA32-4B93-9F00-65F170A63CC0}" emma:medium="tactile" emma:mode="ink">
              <msink:context xmlns:msink="http://schemas.microsoft.com/ink/2010/main" type="line" rotatedBoundingBox="27664,11873 33148,11688 33193,12999 27708,13184"/>
            </emma:interpretation>
          </emma:emma>
        </inkml:annotationXML>
        <inkml:traceGroup>
          <inkml:annotationXML>
            <emma:emma xmlns:emma="http://www.w3.org/2003/04/emma" version="1.0">
              <emma:interpretation id="{C1A45F89-17AF-4FB0-AD78-179E6A49E753}" emma:medium="tactile" emma:mode="ink">
                <msink:context xmlns:msink="http://schemas.microsoft.com/ink/2010/main" type="inkWord" rotatedBoundingBox="27664,11873 33148,11688 33193,12999 27708,13184"/>
              </emma:interpretation>
              <emma:one-of disjunction-type="recognition" id="oneOf6">
                <emma:interpretation id="interp30" emma:lang="en-IN" emma:confidence="0">
                  <emma:literal>marketing,</emma:literal>
                </emma:interpretation>
                <emma:interpretation id="interp31" emma:lang="en-IN" emma:confidence="0">
                  <emma:literal>m an kiting,</emma:literal>
                </emma:interpretation>
                <emma:interpretation id="interp32" emma:lang="en-IN" emma:confidence="0">
                  <emma:literal>man kiting,</emma:literal>
                </emma:interpretation>
                <emma:interpretation id="interp33" emma:lang="en-IN" emma:confidence="0">
                  <emma:literal>m an letting,</emma:literal>
                </emma:interpretation>
                <emma:interpretation id="interp34" emma:lang="en-IN" emma:confidence="0">
                  <emma:literal>man letting,</emma:literal>
                </emma:interpretation>
              </emma:one-of>
            </emma:emma>
          </inkml:annotationXML>
          <inkml:trace contextRef="#ctx0" brushRef="#br0" timeOffset="18013.6976">6801 4188 73 0,'18'-37'94'15,"-4"8"-4"-15,-6 12-5 16,-8 17-2-16,-23 1-59 0,15 16-11 16,0 14-4-16,-3 7-4 15,-3 7-2-15,-1 9-1 16,-1 2-1-16,-3-1-2 0,4-1-4 15,0-7-5-15,6 0-12 16,-4 6-44-16,6-27-18 16,3-9-4-16,4-17-7 15,0 0 0-15</inkml:trace>
          <inkml:trace contextRef="#ctx0" brushRef="#br0" timeOffset="19315.5352">6885 4338 37 0,'35'-44'76'0,"9"13"-13"0,-12 11-6 15,1 12-7-15,-8 7-6 16,-3 6-6-16,-9 10-8 16,-6 4-14-16,-7 6-9 15,-7 0-4-15,-9 3-1 0,-11 0 0 16,-5 0 1-16,-4-4 0 16,-3-1 1-16,0-6-1 15,4-4 0-15,0-2 0 0,6-4-1 16,2-5 0-16,7-1-1 15,8 1 0-15,12-2-1 16,-16 3 2-16,16-3-1 16,1 15 1-16,10-4-1 0,1 4 0 15,4 4 1-15,0 0-1 16,7 1-1-16,1 0 1 16,4-4-1-16,4-5 0 15,10-5 0-15,2-5-1 0,10 0 0 16,1-9-1-16,1-6 1 15,0-4-1-15,-2 0 0 16,-3-7 1-16,-7 1 0 16,-5-2 1-16,-7-1 1 0,-4 1 0 15,-8-2 1-15,-4 4 1 16,-6 3 0-16,-3 4 0 16,-7 4 0-16,0 13 0 0,-19 0 0 15,-1 9 0-15,-2 12 0 16,-2 5-1-16,0 4 0 15,0 4-1-15,6-1 1 16,10-3-1-16,7 1 0 0,4-12-1 16,18-4-1-16,7-7-1 15,17-6-4-15,3 0-1 16,9-13-3-16,2-4-1 16,2-5-1-16,-2-8 2 0,-6-1 0 15,-4-5 3-15,-9-5 4 16,-1-2 3-16,-8-8 4 15,-7 1 1-15,-8-5 1 0,-1 1 1 16,-2 2 1-16,-1 9-3 16,-3 4 2-16,-5 8-1 15,-2 10-1-15,-2 19 0 16,0 0-1-16,-6 8-1 0,-3 18 0 16,-7 10-1-16,0 7-1 15,-4 8-1-15,0 5 1 16,-4 5 0-16,1-4 0 15,7-4 0-15,1-5-1 16,10-8 1-16,3-6-1 0,4-12 0 16,11-7-1-16,7-9-1 15,14-4 0-15,-4-2 0 16,1-9 0-16,1-3 0 0,2-5 0 16,-1-2 0-16,0-3 2 15,-2 0 0-15,-6-1 1 16,11 1-1-16,-12 0 1 15,-1 3 0-15,-3 4-1 0,-4 6 1 16,-1 6-1-16,-15 3 1 16,9 6-1-16,-11 7 0 15,-1 5 1-15,0 0 0 16,-2 2-1-16,1-3 1 0,3-1-1 16,3-4 1-16,16-4-1 15,3-4 0-15,11-4 0 16,5 0 0-16,12-6 0 0,-3-2 0 15,11-1-1-15,1 1 0 16,-2 1 1-16,1 2-1 16,-4-1 1-16,1 2-1 15,-4 1 1-15,9 1 1 0,-11-1-1 16,3 2-1-16,-2 0 2 16,-2 1-1-16,6-4 0 15,-10-3 0-15,-5-2 0 16,-7 0-1-16,-1-6 1 0,-10 0 1 15,-7-4-1-15,-3 1 1 16,-10 2 1-16,0 2 0 16,-8 2 0-16,-4 4 1 15,-2 5-1-15,-2 3 0 0,-1 6 0 16,-7 9 0-16,6 9-1 16,-2 8 0-16,1 7-1 15,-2 8 1-15,-3 5-1 16,2 6 0-16,1 7 0 0,3-3 0 15,5 2 0-15,-2 1 0 16,4-4-1-16,1-4 0 16,6-6 0-16,-6-6-2 0,-4-6-1 15,-3-9-2-15,-5-8-4 16,-2-12-6-16,-5-9-37 16,4-1-32-16,-6-18-2 15,-4-11-6-15,10-13-3 0</inkml:trace>
          <inkml:trace contextRef="#ctx0" brushRef="#br0" timeOffset="19725.7121">8190 4143 23 0,'-78'23'100'0,"7"-1"-4"0,7-4-7 16,11-4-3-16,14-6-2 15,21-15-75-15,18 7-7 16,17-1 0-16,30-3-1 16,20-3-1-16,17 2-3 0,14-5-4 15,11 8-13-15,4-8-63 16,-1 0-4-16,-9 1-3 15,-15-5-8-15,-9 0-2 0</inkml:trace>
          <inkml:trace contextRef="#ctx0" brushRef="#br0" timeOffset="19517.3416">8807 3977 35 0,'0'0'98'0,"0"0"-4"16,-9-17-6-16,9 17-7 15,9-20-6-15,4 12-86 16,3 6-13-16,0 4-45 0,2-2-15 16,0 1-7-16,-18-1-3 15,0 0 0-15</inkml:trace>
          <inkml:trace contextRef="#ctx0" brushRef="#br0" timeOffset="21605.4467">9788 4875 56 0,'13'-9'59'16,"-11"-6"0"-16,-2 15 1 15,5-21-5-15,-5 21-8 16,0-13-3-16,0 13-18 16,-17 9-10-16,-2 9-4 0,-7 14-6 15,-6 4-3-15,0 12-7 16,-16-4-19-16,0 12-56 15,3 2-3-15,9-5-6 0,-1-3-5 16</inkml:trace>
          <inkml:trace contextRef="#ctx0" brushRef="#br0" timeOffset="17245.6254">4394 4589 30 0,'-46'-17'100'0,"18"1"-6"16,16-5-6-16,11 2-3 15,3 1-3-15,9 4-78 16,11 9-4-16,0 5 0 0,2 11-1 16,-1 9 1-16,-4 12-1 15,-4 3 1-15,-7 8 0 16,-1 4-1-16,-9 3 1 15,2 1 0-15,-5-6 0 0,-2-2 0 16,-2-11 0-16,3-4 0 16,1-11 0-16,5-17 1 15,0 0 0-15,3-18 0 0,13-15 0 16,5-7 0-16,6-8-1 16,5-4 1-16,8-2-1 15,3 5 1-15,2 3-2 16,-1 11 0-16,-1 10 0 0,-3 13 0 15,-5 9-1 1,-10 4 0-16,-5 15 1 0,-6 4-1 16,-9 8 1-16,-2 1 1 15,-3 1 0-15,0-1-1 0,-4-1 2 16,-4-2-1-16,0-7 0 16,0-4 1-16,8-15 0 15,-15 17 0-15,15-17 0 16,0 0 0-16,-5-8 0 0,7-5 0 15,12-6-1-15,5-4 1 16,7-4-1-16,7-1 0 16,5 1 0-16,1 2 0 15,1 6 0-15,-1 6 0 0,-4 7-1 16,-5 6 1-16,-7 11 0 16,-6 6-1-16,-6 7 1 15,-5 6-1-15,-3 0 0 0,-3 0-2 16,1 4-6-16,-1-10-9 15,4-4-35-15,7-1-31 16,0-9-3-16,6-5-6 16,3-5-4-16</inkml:trace>
          <inkml:trace contextRef="#ctx0" brushRef="#br0" timeOffset="17804.1917">5634 4598 67 0,'43'-30'76'0,"-7"2"-3"16,-5 4 1-16,0 3-45 15,-12 8-9-15,-7 2-3 16,-12 11 0-16,0 0-1 0,-6 13-2 16,-11 7-1-16,-9 1-4 15,-3 7-1-15,-9 0-2 16,0 5-1-16,-3-2 0 16,4-2-1-16,5-4-2 0,6-5 1 15,6-5-1-15,9-6 0 16,11-9 0-16,0 0-1 15,16-3 0-15,6-10 1 0,2 0-1 16,1-2 0-16,2 1-1 16,3 2 1-16,-2 1-1 15,-4 6 0-15,-4 4 0 16,-4 1 0-16,0 6-1 0,-4 3 1 16,-4 4 0-16,1 0-1 15,-4 3 1-15,0-4 0 16,-5-12 1-16,12 18-1 15,2-15 1-15,0-3-1 0,12-6 0 16,1-7 1-16,4-1-1 16,2-9 0-16,2 2 0 15,-4 0 0-15,-3 1 0 16,-3 4 0-16,-3 2 0 0,-6 6 0 16,-1 5 0-16,-15 3 0 15,19 3 0-15,-11 10 0 16,-4 2 0-16,0 2 1 15,0 4-1-15,4-2 0 0,0-3 1 16,1-1-1-16,7-4 0 16,4-3-3-16,4-4-2 15,-1-4-5-15,5 0-5 16,-5-4-16-16,4-11-36 0,2 4-17 16,1-5-4-16,1-5-5 15</inkml:trace>
        </inkml:traceGroup>
      </inkml:traceGroup>
    </inkml:traceGroup>
    <inkml:traceGroup>
      <inkml:annotationXML>
        <emma:emma xmlns:emma="http://www.w3.org/2003/04/emma" version="1.0">
          <emma:interpretation id="{87DB0362-1ABE-4793-9BE9-939A16F30057}" emma:medium="tactile" emma:mode="ink">
            <msink:context xmlns:msink="http://schemas.microsoft.com/ink/2010/main" type="paragraph" rotatedBoundingBox="26430,13271 31178,12931 31336,15133 26588,1547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58D0414-5941-4470-B4C6-888995E7AF20}" emma:medium="tactile" emma:mode="ink">
              <msink:context xmlns:msink="http://schemas.microsoft.com/ink/2010/main" type="line" rotatedBoundingBox="26430,13271 30965,12946 31032,13876 26497,14201"/>
            </emma:interpretation>
          </emma:emma>
        </inkml:annotationXML>
        <inkml:traceGroup>
          <inkml:annotationXML>
            <emma:emma xmlns:emma="http://www.w3.org/2003/04/emma" version="1.0">
              <emma:interpretation id="{6E97D849-8F4E-4024-A813-B1CEB7647EA2}" emma:medium="tactile" emma:mode="ink">
                <msink:context xmlns:msink="http://schemas.microsoft.com/ink/2010/main" type="inkWord" rotatedBoundingBox="26430,13271 30965,12946 31032,13876 26497,14201"/>
              </emma:interpretation>
              <emma:one-of disjunction-type="recognition" id="oneOf7">
                <emma:interpretation id="interp35" emma:lang="en-IN" emma:confidence="0">
                  <emma:literal>leads</emma:literal>
                </emma:interpretation>
                <emma:interpretation id="interp36" emma:lang="en-IN" emma:confidence="0">
                  <emma:literal>leads B</emma:literal>
                </emma:interpretation>
                <emma:interpretation id="interp37" emma:lang="en-IN" emma:confidence="0">
                  <emma:literal>leads,</emma:literal>
                </emma:interpretation>
                <emma:interpretation id="interp38" emma:lang="en-IN" emma:confidence="0">
                  <emma:literal>leads'</emma:literal>
                </emma:interpretation>
                <emma:interpretation id="interp39" emma:lang="en-IN" emma:confidence="0">
                  <emma:literal>heads B</emma:literal>
                </emma:interpretation>
              </emma:one-of>
            </emma:emma>
          </inkml:annotationXML>
          <inkml:trace contextRef="#ctx0" brushRef="#br0" timeOffset="23546.5529">3117 6170 19 0,'0'0'94'15,"0"0"0"-15,-8 13-7 0,19-12-3 16,4-1-1-16,9-2-76 16,12-4-3-16,8-3 0 15,11-6 0-15,11-4-1 0,6-5 0 16,5-7-1-16,6-4-1 16,0-7-1-16,-2-3 1 15,-6-5-1-15,-6-1 0 16,-7-4 0-16,-11-2-1 0,-7-2 1 15,-6 5 0-15,-13 3 0 16,-6 5 1-16,-7 6-2 16,-11 9 1-16,-1 12-1 15,-10 8 1-15,-13 11-1 0,-7 7 1 16,-7 10-1-16,-6 13 0 16,-3 6 1-16,0 11 0 15,-1 5 0-15,5 4-1 0,2 4 1 16,10-2 0-16,9 1 0 15,7-5 1-15,13-6-1 16,5-8 1-16,18-8 0 16,14-9 0-16,9-10-1 0,13-8 0 15,9-3-1-15,9-14-2 16,2-8 0-16,3-5-1 16,-2-10 1-16,-7-1 0 15,-9-2 0-15,-9-4 0 0,-10 2 3 16,-14 3 0-16,-8 3 1 15,-8 5 1-15,-12 7 0 16,-3 7-1-16,-14 10 1 0,-9 5-1 16,-4 10 1-16,-5 8-1 15,-8 4 0-15,2 9 0 16,6 2 0-16,-2 0-1 16,11-1 0-16,12-1 1 0,8-2-1 15,7-6 0-15,18-5 0 16,13-7 1-16,8-5-1 15,16-6 1-15,9 0-1 16,7-7 0-16,8-6-1 0,1-2 0 16,7-1 1-16,-2-3-1 15,-5-1 0-15,-4 0 0 16,-4 0-1-16,-10 0 1 16,-9 0-1-16,-9-1 1 0,-13 2 0 15,-13-1 1-15,-10 0-1 16,-11 5 1-16,-10 2 1 15,-12 3 0-15,-12 4 0 16,-10 6 0-16,-4 0 0 0,-5 14 0 16,-4 6-1-16,-2 6 0 15,0 4 0-15,8 1 0 16,5 0-1-16,13 1-1 16,8-6 1-16,13-6-1 0,12-9-1 15,15-8-1-15,15-3 0 16,8-12-1-16,7-4 1 15,0-3 1-15,1-2 0 0,-5 2 1 16,0 3 0-16,-12 5 2 16,-7 5 2-16,-6 6-1 15,-16 0 1-15,10 9-1 0,-8 7 1 16,-2 0-1-16,-2 4 0 16,0-1 0-16,2-1 0 15,0-4 0-15,15-3 0 16,6-5 0-16,11-6 0 15,11-2-2-15,9-8 1 0,7-3-2 16,6-2 1-16,2-1-1 16,1-1 0-16,-1 4 0 0,-2-2 1 15,-5 3 0-15,-4-1 1 16,-4 1 0-16,-5 0 0 16,-9-1 1-16,-7 0 0 15,-12 0 1-15,-9 2 0 0,-10 11 0 16,-10-14 0-16,-12 13 1 15,-13 1-1-15,-8 9 0 16,-4 7 0-16,-6 3 0 16,0 5-1-16,-3 0 1 0,12-2-1 15,6-4 0-15,9 0-1 16,10-4-1-16,19-14 1 16,0 0-1-16,23 2 0 0,9-9-2 15,11-12 0 1,8-4 0-16,7-6-1 0,-1-9 0 15,2-3-1-15,-2-2 1 16,-6-7 1-16,-5-1 0 16,-1 0 2-16,-13-2 0 0,-5 1 2 15,-5 1 3-15,-4 11-1 16,-6 3 1-16,-8 11 1 16,-4 7-1-16,0 19 0 15,-21-5 1-15,-1 16-1 0,-3 15-1 16,-6 13-1-16,-5 8-1 15,2 9 1-15,-3 6 0 16,4 3 0-16,8-1-1 16,6-5 1-16,8-6 0 0,11-10-1 15,11-10-1-15,9-8 1 16,10-12-1-16,10-9 0 16,2-4 0-16,3-10-1 15,2-7 0-15,-3-3 1 0,-1-4-1 16,0-3 1-16,-7-4 0 15,-4-1 0-15,-3 2 1 16,-5-1 0-16,-5 6 0 0,-6 3 0 16,-4 4 0-16,-3 5 0 15,-6 13 0-15,0 0 0 16,-7 4-1-16,-1 13 1 16,0 3 0-16,5 4-1 0,2 3 1 15,1 4-1-15,5 0 1 16,10 0 0-16,0-3-1 15,-1-1 0-15,0-6-1 16,-6-2 0-16,-7-4-1 0,-7-3 0 16,-13-6-1-16,-12-8-2 15,0 2-8-15,-9-4-32 16,4-9-40-16,1-5-1 16,4-7-7-16,12 1-5 0</inkml:trace>
          <inkml:trace contextRef="#ctx0" brushRef="#br0" timeOffset="24003.6876">7462 5648 80 0,'60'25'86'15,"-17"1"-5"-15,-18-3-3 16,-13 2-3-16,-18 2-71 0,-21 1-2 15,-16 0-1-15,-15 2 0 16,-15 2 1-16,-9-6 2 16,-5-4 1-16,8-6 1 15,9-13 0-15,14-3 1 0,21-13-2 16,19-11 0-16,24-10 1 16,20-3-3-16,17-6-1 15,10-4-2-15,11-1 0 16,2 1 0-16,1 0-1 15,-2 2 1-15,-8 2-1 0,-3 4 1 16,-9 1-2-16,-12 7 2 16,-12 3 0-16,-11 7 2 15,-12 4 0-15,-7 9 2 0,-16 4 0 16,-5 4 1-16,-13 12 1 16,0 9 0-16,-3 10-1 15,3 12-1-15,2 9 0 0,12 7-3 16,8 8-2-16,6 6-5 15,13 4-6-15,-2-10-14 16,2 4-58-16,10 0-3 16,-4-7-7-16,-4-5-6 0</inkml:trace>
        </inkml:traceGroup>
      </inkml:traceGroup>
      <inkml:traceGroup>
        <inkml:annotationXML>
          <emma:emma xmlns:emma="http://www.w3.org/2003/04/emma" version="1.0">
            <emma:interpretation id="{AE28CE03-6A59-487B-BC6F-BB035E0E5A8D}" emma:medium="tactile" emma:mode="ink">
              <msink:context xmlns:msink="http://schemas.microsoft.com/ink/2010/main" type="line" rotatedBoundingBox="27695,14252 31317,14187 31335,15166 27713,15231"/>
            </emma:interpretation>
          </emma:emma>
        </inkml:annotationXML>
        <inkml:traceGroup>
          <inkml:annotationXML>
            <emma:emma xmlns:emma="http://www.w3.org/2003/04/emma" version="1.0">
              <emma:interpretation id="{5379DE47-9488-44D7-8D0C-3D3BA519A266}" emma:medium="tactile" emma:mode="ink">
                <msink:context xmlns:msink="http://schemas.microsoft.com/ink/2010/main" type="inkWord" rotatedBoundingBox="27695,14252 31317,14187 31335,15166 27713,15231"/>
              </emma:interpretation>
              <emma:one-of disjunction-type="recognition" id="oneOf8">
                <emma:interpretation id="interp40" emma:lang="en-IN" emma:confidence="0">
                  <emma:literal>CAC</emma:literal>
                </emma:interpretation>
                <emma:interpretation id="interp41" emma:lang="en-IN" emma:confidence="0">
                  <emma:literal>CA c</emma:literal>
                </emma:interpretation>
                <emma:interpretation id="interp42" emma:lang="en-IN" emma:confidence="0">
                  <emma:literal>C AC</emma:literal>
                </emma:interpretation>
                <emma:interpretation id="interp43" emma:lang="en-IN" emma:confidence="0">
                  <emma:literal>c AC</emma:literal>
                </emma:interpretation>
                <emma:interpretation id="interp44" emma:lang="en-IN" emma:confidence="0">
                  <emma:literal>CA C</emma:literal>
                </emma:interpretation>
              </emma:one-of>
            </emma:emma>
          </inkml:annotationXML>
          <inkml:trace contextRef="#ctx0" brushRef="#br0" timeOffset="24437.566">4854 6634 11 0,'-15'-7'94'0,"-10"7"-3"0,-8-2-5 15,-11 17-3-15,-7 5 1 16,-2 12-72-16,-8 8-3 15,4 10-1-15,2 7 0 16,5 5 0-16,12 0 0 16,10 0-1-16,19-8-5 0,10-5-2 15,19-10 0-15,25-11 0 16,10-13-12-16,20-7-20 16,31-8-55-16,-14-13-3 0,9-8-5 15,3-9-8-15</inkml:trace>
          <inkml:trace contextRef="#ctx0" brushRef="#br0" timeOffset="24859.705">5713 6804 28 0,'8'7'98'16,"-8"11"-3"-16,-10 7-8 16,-15 3-2-16,-4 3-2 0,-9-1-75 15,-6 7-5-15,0-1-2 16,-2 2 2-16,-1 0-1 15,3-4 1-15,5-2 0 16,3-6 0-16,7-5-1 0,6-4 0 16,9-9-1-16,14-8-1 15,-2-8 0-15,10-13 0 16,17-16-2-16,10-9 1 16,11-13-1-16,7-12 0 0,8-7 0 15,4-5 0-15,2-2-1 16,-2 7 2-16,-2 6 0 15,-6 14 1-15,-10 10 0 16,-2 15 1-16,-7 14 1 0,-1 18 0 16,-4 9 0-16,-5 19 1 15,-4 10-1-15,-2 12 0 16,-7 8 1-16,-6 5 0 16,-8 4-3-16,-2-1 0 0,-11-6-2 15,0-6 0-15,-3-10-4 16,4-7-7-16,-1-16-20 15,0-6-53-15,12-14-3 0,-10 5-4 16,10-5-8-16</inkml:trace>
          <inkml:trace contextRef="#ctx0" brushRef="#br0" timeOffset="25046.9607">5597 7053 31 0,'-50'4'101'0,"4"-2"-4"16,13-2-7-16,10-2-3 15,16-11-3-15,14-5-76 0,28 3-5 16,16-1-2-16,20-1-4 16,11-2-4-16,14 5-4 15,3-3-7-15,7 7-19 16,0 2-44-16,-1 2-7 0,-5 4-5 16,-6-3-4-16</inkml:trace>
          <inkml:trace contextRef="#ctx0" brushRef="#br0" timeOffset="25344.3459">7118 6670 19 0,'-9'-17'95'16,"-8"2"-1"-16,-9 4-5 16,-5 1-5-16,-4 4 0 15,-5 6-74-15,-9 0-3 16,-5 16 0-16,-1 12 1 15,-9 9 1-15,2 18-4 0,-9 6-5 16,8 13 0-16,7 5 0 16,10 2 0-16,22-1 0 15,21-5 0-15,31-8 0 0,39-18 0 16,39-11 0-16,31-16 0 16,37-4 0-16,31-18-81 15,6-3-11-15,2-18-3 16,-1-7-8-16,-16-2-3 15</inkml:trace>
        </inkml:traceGroup>
      </inkml:traceGroup>
    </inkml:traceGroup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3:18.82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8B19DDE-0BCD-44E9-9AC9-CCCF902EBDCA}" emma:medium="tactile" emma:mode="ink">
          <msink:context xmlns:msink="http://schemas.microsoft.com/ink/2010/main" type="inkDrawing" rotatedBoundingBox="22568,9698 29791,9414 29795,9501 22571,9784" semanticType="underline" shapeName="Other">
            <msink:sourceLink direction="with" ref="{CC1C1EFA-297E-4F81-9811-C66ED980F020}"/>
          </msink:context>
        </emma:interpretation>
      </emma:emma>
    </inkml:annotationXML>
    <inkml:trace contextRef="#ctx0" brushRef="#br0">979 210 40 0,'-180'20'94'0,"14"-1"-2"0,14-8-7 15,22-1-2-15,15-42-22 16,21 32-59-16,26 3-1 15,21 2 1-15,20 2-1 0,27-7 2 16,9 13 0-16,35-4 0 16,23-5 1-16,27 4 0 15,28-7 1-15,35 0-1 16,26-1 1-16,32-8-2 0,31-5 1 16,30-5-1-16,32-1-1 15,24-5 0-15,19 1 0 16,12-3-1-16,15 3-1 15,-1-3 0-15,4 7 0 0,-8-2 0 16,-11 5 0-16,-10 3-1 16,-15 4 0-16,-17 1-2 15,-23 4-3-15,-22 1-3 16,-34 4-4-16,-27-3-6 0,-33 3-19 16,-28 6-45-16,-45-3-7 15,-35 3-5-15,-36-3-1 16</inkml:trace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3:24.36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54D3621-C5AA-4F64-8B5C-86BB0D3490B1}" emma:medium="tactile" emma:mode="ink">
          <msink:context xmlns:msink="http://schemas.microsoft.com/ink/2010/main" type="inkDrawing" rotatedBoundingBox="22544,12361 26092,12262 26094,12342 22547,12441" semanticType="underline" shapeName="Other">
            <msink:sourceLink direction="with" ref="{0868E3A1-E59E-4CC9-B417-B3ED2DB4C95E}"/>
          </msink:context>
        </emma:interpretation>
      </emma:emma>
    </inkml:annotationXML>
    <inkml:trace contextRef="#ctx0" brushRef="#br0">419 49 66 0,'-87'25'91'16,"12"-4"-3"-16,4-5-3 15,17-5-1-15,-33-2-60 16,56-3-8-16,16-3 0 16,15-3-3-16,41-1-3 0,12-6-2 15,36-3-2-15,19-1-2 16,40-2-4-16,23-3 0 15,25 0 0-15,24 1 0 0,17 3 0 16,17 4 0-16,5-1 0 16,-2 7 0-16,-13-4 0 15,-9 6 0-15,-22 2 0 16,-20-2 0-16,-27 5 0 0,-29-4 0 16,-24 7 0-16,-29-7-2 15,-20 4-9-15,-21-3-12 16,-28-2-62-16,-15 0-5 15,7-11-4-15,-18 1-4 0,-17-8 0 16</inkml:trace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3:51.94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3419157-6D8E-43F2-A7EB-92B93D439FE5}" emma:medium="tactile" emma:mode="ink">
          <msink:context xmlns:msink="http://schemas.microsoft.com/ink/2010/main" type="inkDrawing" rotatedBoundingBox="885,3156 17885,3195 17885,3565 884,3526" shapeName="Other"/>
        </emma:interpretation>
      </emma:emma>
    </inkml:annotationXML>
    <inkml:trace contextRef="#ctx0" brushRef="#br0">181 134 73 0,'-54'8'87'15,"6"-3"-4"-15,12-2-6 16,8-3-1-16,13-9-65 0,15 9-11 16,6 0-1-16,24 3 1 15,14 1-1-15,21 4 1 16,18-2 0-16,20 3 1 0,20-3-1 16,26 1 1-16,13 1-1 15,33-1 1-15,17 1 0 16,26-4 2-16,24 0 0 15,27-3 2-15,27-1 0 0,31-6 1 16,30-7 1-16,28-2-2 16,28-1 1-16,60-3-1 15,-1-2-1-15,23-1-1 16,20-1-1-16,67 3 0 0,-16 1 0 16,29 4-2-16,16 3 0 15,-12 2 0-15,43 7-1 16,45 1 0-16,-37 6 0 15,-45 0-1-15,18 9 1 0,-32 8 3 16,-26 4 0-16,-48 3-1 16,-38 6 0-16,-79 3 1 15,-10-2-2-15,-44 4-1 0,-43-6-12 16,-36-2-32-16,-43 1-35 16,-43-8-6-16,-36-5-5 15,-47-13-6-15</inkml:trace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3:52.88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9DA4787-384F-487F-B1A5-1CC7809CC24D}" emma:medium="tactile" emma:mode="ink">
          <msink:context xmlns:msink="http://schemas.microsoft.com/ink/2010/main" type="inkDrawing" rotatedBoundingBox="4655,18814 4848,-87 5090,-85 4897,18816" semanticType="callout" shapeName="Other">
            <msink:sourceLink direction="with" ref="{3EF0AEFE-BA9D-4523-94F3-F1513D34CB4D}"/>
            <msink:sourceLink direction="with" ref="{2C2B2A4F-B787-4777-855D-2EABDE15C117}"/>
          </msink:context>
        </emma:interpretation>
      </emma:emma>
    </inkml:annotationXML>
    <inkml:trace contextRef="#ctx0" brushRef="#br0">219 0 57 0,'0'49'79'16,"-5"12"-6"-16,3 14-1 15,-2 17-4-15,-1 0-65 0,3 35 0 16,2 18 0-16,0 24-1 16,2 9 3-16,3 14-1 15,2 18 0-15,2 11 0 0,-2 20 0 16,-2 9 1-16,1 7-3 16,-2 14 4-16,-3 17-1 15,0 11 1-15,2 10 1 16,0 13 0-16,5 12 2 0,3 16 1 15,1 9-1-15,1 10-2 16,3 5 1-16,-7 13 0 16,1 8 0-16,-5 1-1 0,-5 8-2 15,-4-1 0-15,-5 7 0 16,-1 0-1-16,-7 4-2 16,2-9-1-16,5 5 0 15,-5-1 0-15,5-5 1 0,-3 0-2 16,4 0 0-16,2 1 0 15,-6 0 0-15,4 3 0 16,-7 51 0-16,2-52 0 0,-8-1 0 16,2-4 0-16,-3 2 0 15,-2-9 0-15,1-7 0 16,1-8 0-16,5-62 0 16,8 37 0-16,8-9 0 0,1-21 0 15,13-18 0-15,1-12 0 16,4-25 0-16,-4-143-5 15,-5 7-7-15,3-6-18 16,17 1-55-16,-19-15-1 16,6 4-7-16,-8-21-6 0,1-5 2 15</inkml:trace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3:55.80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338B894-66D7-4B31-88F5-EE187F01D38B}" emma:medium="tactile" emma:mode="ink">
          <msink:context xmlns:msink="http://schemas.microsoft.com/ink/2010/main" type="writingRegion" rotatedBoundingBox="6128,1127 15512,898 15551,2510 6168,2739"/>
        </emma:interpretation>
      </emma:emma>
    </inkml:annotationXML>
    <inkml:traceGroup>
      <inkml:annotationXML>
        <emma:emma xmlns:emma="http://www.w3.org/2003/04/emma" version="1.0">
          <emma:interpretation id="{DA7FCF5A-B881-410C-ADB4-8931A60BADD0}" emma:medium="tactile" emma:mode="ink">
            <msink:context xmlns:msink="http://schemas.microsoft.com/ink/2010/main" type="paragraph" rotatedBoundingBox="6128,1127 15512,898 15551,2510 6168,27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1931751-B377-43BC-9170-5300F0B07464}" emma:medium="tactile" emma:mode="ink">
              <msink:context xmlns:msink="http://schemas.microsoft.com/ink/2010/main" type="line" rotatedBoundingBox="6128,1127 15512,898 15551,2510 6167,2738"/>
            </emma:interpretation>
          </emma:emma>
        </inkml:annotationXML>
        <inkml:traceGroup>
          <inkml:annotationXML>
            <emma:emma xmlns:emma="http://www.w3.org/2003/04/emma" version="1.0">
              <emma:interpretation id="{F7AA50B6-FA30-41F3-88B0-8CB6FCE139B5}" emma:medium="tactile" emma:mode="ink">
                <msink:context xmlns:msink="http://schemas.microsoft.com/ink/2010/main" type="inkWord" rotatedBoundingBox="6132,1293 9268,1217 9303,2662 6167,2739"/>
              </emma:interpretation>
              <emma:one-of disjunction-type="recognition" id="oneOf0">
                <emma:interpretation id="interp0" emma:lang="en-IN" emma:confidence="0">
                  <emma:literal>New</emma:literal>
                </emma:interpretation>
                <emma:interpretation id="interp1" emma:lang="en-IN" emma:confidence="0">
                  <emma:literal>new</emma:literal>
                </emma:interpretation>
                <emma:interpretation id="interp2" emma:lang="en-IN" emma:confidence="0">
                  <emma:literal>Now</emma:literal>
                </emma:interpretation>
                <emma:interpretation id="interp3" emma:lang="en-IN" emma:confidence="0">
                  <emma:literal>Nm</emma:literal>
                </emma:interpretation>
                <emma:interpretation id="interp4" emma:lang="en-IN" emma:confidence="0">
                  <emma:literal>Nur</emma:literal>
                </emma:interpretation>
              </emma:one-of>
            </emma:emma>
          </inkml:annotationXML>
          <inkml:trace contextRef="#ctx0" brushRef="#br0">449 112 61 0,'-12'-13'91'0,"-6"-4"-4"0,6 2-4 15,0-3-3-15,34-7-59 16,-25 12-10-16,-4 1-3 16,7 12-2-16,-5-13-3 0,5 13-1 15,-5 19-1-15,2 15 0 16,-8 13-1-16,0 23-1 15,-13 13-1-15,0 18 2 16,-5 10 0-16,-6 5-1 16,0 3-1-16,-5-4-4 0,2-11-6 15,2-9-14-15,5-9-41 16,-1-21-16-16,6-16-6 16,4-21-4-16</inkml:trace>
          <inkml:trace contextRef="#ctx0" brushRef="#br0" timeOffset="435.908">140 174 74 0,'11'-23'88'15,"-4"7"-3"-15,-2 3-5 16,-5 13-1-16,20-1-65 15,3 2-7-15,1 16-1 16,10 12-1-16,3 8 0 0,6 8-1 16,2 9-1-16,1 5 0 15,3 4-1-15,-4 2 0 16,-2-1-1-16,-3-4 0 0,2-3 0 16,-7-7 0-16,-2-2 0 15,-3-10 0-15,-3-3 1 16,4-7 0-16,-1-10 1 15,4-9-1-15,6-9 2 16,2-12-1-16,5-16 0 0,4-14 0 16,-3-16 1-16,1-16-1 15,-4-14 0-15,-8-11-1 16,-2-8-1-16,-7-5 1 0,-4 0-2 16,-1 7-2-16,-7 12-2 15,-4 11-5-15,6 22-12 16,-13 11-22-16,2 20-27 15,-7 29-16-15,8 6-8 0,-8 28-3 16</inkml:trace>
          <inkml:trace contextRef="#ctx0" brushRef="#br0" timeOffset="1250.1522">1507 632 89 0,'17'17'94'16,"5"-10"-6"-16,3-11-5 0,3-13-2 15,4-9-69-15,2-6-8 16,6-6-2-16,4-8 0 16,1 2-1-16,-5-3-1 15,-8 2 1-15,-2 2-1 0,-9 4 1 16,-3 5 0-16,-12 4 0 16,-4 8 0-16,-4 5 0 15,2 17 0-15,-27-10 0 16,9 13 0-16,-7 15 0 0,0 7-1 15,-2 12 0-15,3 9 1 16,1 7-2-16,3 5 1 16,8 2-1-16,1-2 0 15,11-5 0-15,7-6 1 0,13-11 0 16,12-8 0-16,6-16 0 16,9-6 0-16,9-6 1 15,-1-11 0-15,0-8 0 0,3-4 0 16,-9-5 0-16,-3-6 0 15,-11-2 0-15,1-3 1 16,-8-4-1-16,-2 0 1 16,-5 2 0-16,-3 4-1 0,-6 8 0 15,0 4-1-15,-4 12 0 16,-8 13 0-16,13 4-1 16,-12 20 0-16,1 7 0 15,-2 12 0-15,1 2 0 0,-1 5 1 16,3-1-1-16,-2-4 0 15,1-5 1-15,2-11 0 16,4-8 0-16,2-10 1 0,6-11 0 16,4-10 0-16,-1-12 1 15,4-7-1-15,1-7 1 16,-1-6-1-16,-2 5 1 16,-2 1-2-16,-5 4 1 15,-4 7-1-15,-2 11 0 0,-8 14-1 16,15 0 0-16,-12 15 0 15,1 9 0-15,4 8 0 16,0-1 0-16,3 5 1 0,3-5 0 16,7-1 0-16,3-12 0 15,5-5 1-15,10-10-1 16,1-3 1-16,7-16 0 16,-4-5 0-16,1-8 1 0,-2-4 0 15,-10-7 0-15,-6-6 1 16,-9-2 0-16,-5-2-1 15,-8-2 1-15,-4 3-1 16,-3 2-1-16,-9 4-1 0,3 7-3 16,-6 5-4-16,3 10-8 15,-4 11-41-15,1 2-30 16,15 8-4-16,0 0-7 16,0 0-2-16</inkml:trace>
        </inkml:traceGroup>
        <inkml:traceGroup>
          <inkml:annotationXML>
            <emma:emma xmlns:emma="http://www.w3.org/2003/04/emma" version="1.0">
              <emma:interpretation id="{0A61FBFE-F186-4D5C-9885-6405240A23D2}" emma:medium="tactile" emma:mode="ink">
                <msink:context xmlns:msink="http://schemas.microsoft.com/ink/2010/main" type="inkWord" rotatedBoundingBox="9995,1033 15512,898 15541,2077 10024,2211"/>
              </emma:interpretation>
              <emma:one-of disjunction-type="recognition" id="oneOf1">
                <emma:interpretation id="interp5" emma:lang="en-IN" emma:confidence="0">
                  <emma:literal>venturis</emma:literal>
                </emma:interpretation>
                <emma:interpretation id="interp6" emma:lang="en-IN" emma:confidence="0">
                  <emma:literal>ventures</emma:literal>
                </emma:interpretation>
                <emma:interpretation id="interp7" emma:lang="en-IN" emma:confidence="0">
                  <emma:literal>Ventures</emma:literal>
                </emma:interpretation>
                <emma:interpretation id="interp8" emma:lang="en-IN" emma:confidence="0">
                  <emma:literal>Venturis</emma:literal>
                </emma:interpretation>
                <emma:interpretation id="interp9" emma:lang="en-IN" emma:confidence="0">
                  <emma:literal>Ventura</emma:literal>
                </emma:interpretation>
              </emma:one-of>
            </emma:emma>
          </inkml:annotationXML>
          <inkml:trace contextRef="#ctx0" brushRef="#br0" timeOffset="1608.3872">3837-92 9 0,'24'0'90'0,"-1"0"2"16,-4 4-5-16,-3 9-7 15,-5 6 1-15,-1 10-76 16,2 9-3-16,-1 15-1 15,0 10 1-15,-4 10-2 0,-2 7-1 16,-5 1 0-16,-1-3 0 16,1-3 1-16,0-11 0 15,2-10 1-15,8-18 0 16,7-13 2-16,7-18 0 0,6-8 0 16,7-22 1-16,5-15 0 15,5-15 0-15,8-10 0 16,-2-11-1-16,2-8-1 15,4-2-1-15,-1-6-1 0,1 4-5 16,-4 3-6-16,-1 11-14 16,-6 20-48-16,-4 2-12 15,-10 14-7-15,-7 19-4 0,-11 18 4 16</inkml:trace>
          <inkml:trace contextRef="#ctx0" brushRef="#br0" timeOffset="2280.1648">4777 520 73 0,'5'32'93'16,"12"-14"-4"-16,5-18-6 15,6-6-1-15,7-12-64 16,3-14-12-16,9-7-1 0,1-8-3 16,-4-2-1-16,-2-3-1 15,-13 0 0-15,-7 3 0 16,-13 4 0-16,-6 8 1 15,-6 9 1-15,-9 7 0 0,-8 8 1 16,-4 9-1-16,0 4-1 16,-7 14 0-16,0 11 0 15,0 11-1-15,0 7-1 16,1 11 0-16,5 0-2 0,7 7 1 16,8-2-1-16,9-6 1 15,5-5 0-15,17-9 0 16,13-11 0-16,5-11 1 0,12-11 0 15,5-6 1-15,-2-13 1 16,3-8-1-16,-4-8 2 16,-2-8-1-16,-4-9 1 15,-6-1 0-15,-5-3 0 0,-1 3 0 16,-7 3 1-16,-2 5-1 16,-7 7-1-16,-5 7 1 15,1 14-2-15,-15 11 1 0,9 9-1 16,-9 15-1-16,-1 11 1 15,-4 7-1-15,-2 3 0 16,-4 6 0-16,3-2 0 16,3-5 0-16,-3-8 1 0,5-8 0 15,3-14-1-15,0-14 2 16,22-5 0-16,0-16 0 16,5-14 1-16,11-6-1 15,3-6 0-15,0-3 0 16,2 1 1-16,-1 4-1 0,-8 8-1 15,-1 8 1-15,-6 11 0 16,-7 12 0-16,-5 8-1 16,0 15 1-16,-7 10-1 15,1 9-1-15,-3 4-1 0,-1 3-2 16,6 1-6-16,-5-8-9 16,12-17-59-16,3 8-6 15,12-17-6-15,5-10-7 0,5-6 8 16</inkml:trace>
          <inkml:trace contextRef="#ctx0" brushRef="#br0" timeOffset="2522.1761">6567 13 50 0,'36'-79'87'0,"-1"-1"-1"16,-3-2-3-16,-1 6-2 16,-8 8-65-16,0 11 0 15,-6 10 0-15,-1 12-1 0,-5 11-3 16,-6 9-3-16,-5 15-2 15,0 16-2-15,0 17-1 16,-5 13-3-16,0 12 0 0,-2 17-2 16,0 13 0-16,1 8-3 15,2 5-3-15,-3-5-5 16,7 4-9-16,-8-11-24 16,2-4-41-16,6-10-3 0,0-12-6 15,0-10 1-15</inkml:trace>
          <inkml:trace contextRef="#ctx0" brushRef="#br0" timeOffset="3707.8423">6626 630 78 0,'-19'-17'93'0,"3"-3"-5"16,0-3-6-16,7-8-1 0,5-2-71 16,4-4-4-16,14 0-1 15,9-5-3-15,9 3-1 16,6-2-2-16,4 4-1 15,3 3 0-15,-5 5-1 16,-1 4 0-16,-5 6 1 0,-5 6-1 16,-5 4 1-16,-6 4 1 15,-5 5 1-15,-2 10 1 16,0 6 0-16,-5 9 0 16,1 3 1-16,2 6-1 0,-2 5 1 15,1 1-1-15,3-5 1 16,1-5-1-16,7-2 1 15,6-12-1-15,6-7 1 16,5-9-1-16,7-8 0 0,3-13 0 16,-2-4 0-16,-4-7 0 15,-4-6-1-15,-3-2 2 16,-9 0 0-16,-7 2 1 0,-5 5 1 16,-4 6-2-16,-5 5 1 15,0 7-2-15,-3 15 1 16,0 0-2-16,4 12 0 15,-4 15-1-15,0 4 0 16,-6 12 0-16,4 5 0 0,-1-1 1 16,3 0-1-16,0-7 1 15,4-7 0-15,12-9 0 16,4-9 0-16,11-14 1 0,3-3-1 16,6-15 1-16,1-5 0 15,2-6-1-15,-4-6 1 16,-1-3 0-16,-9-4 1 15,-2 4-1-15,-6 4 1 0,-4 2-1 16,-7 6 0-16,-3 4 0 16,-3 7-1-16,-4 14-1 15,0 0 0-15,13 0-1 16,-7 14 1-16,1 8-1 0,-2 11 1 16,4 4 0-16,2 3 0 15,1 0 1-15,3-3 0 16,1-4 0-16,8-5 1 0,6-7-1 15,3-9 1-15,11-9-1 16,3-3 1-16,6-7 0 16,1-5 0-16,5-7-1 15,-4-4 1-15,-4-4 0 0,-1-3 0 16,-8-2 0-16,-6-1 1 16,-4-3-1-16,-5-1 0 15,-10 2 0-15,-3 7 0 0,-5 4-1 16,-5 0 0-16,-4 9-1 15,0 15-1-15,-7-4 0 16,-3 10 0-16,-6 17 0 16,-3 6 0-16,-8 8 0 0,1 7 0 15,1 5 0-15,4 1 1 16,6-1 1-16,5-6-1 16,10-4 1-16,7-6 0 15,17-8 1-15,12-10 0 0,7-6 0 16,4-6 0-16,6-7 0 15,4-11 0-15,5-8 1 16,-3-10-1-16,0-7 0 0,-7-3 0 16,-5-5 1-16,-4-1-1 15,-5-1 1-15,-12 2-1 16,-6 5 0-16,-6 7 0 16,-3 4 0-16,-7 7 0 15,-2 5-1-15,-2 7 0 0,0 13-1 16,-13-10 1-16,1 10-2 15,0 10 1-15,1 9-1 16,7 5 0-16,4 5 2 16,4 9-1-16,9 3 1 0,12 2 0 15,5 4 1-15,7 0-1 16,3-3 1-16,-5-3 0 16,-3-3-1-16,-8-2 1 15,-13-4 0-15,-11-5 1 0,-22-10-1 16,-17-1-2-16,-17-10-4 15,-14 2-13-15,-10-6-64 16,-15-2-4-16,-7-9-5 0,-1-2-8 16,2-2 0-16</inkml:trace>
        </inkml:traceGroup>
      </inkml:traceGroup>
    </inkml:traceGroup>
  </inkml:traceGroup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4:02.4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F0A074A-CF26-4B65-AAE4-37BD1E71DFF3}" emma:medium="tactile" emma:mode="ink">
          <msink:context xmlns:msink="http://schemas.microsoft.com/ink/2010/main" type="writingRegion" rotatedBoundingBox="613,4318 4432,3797 4583,4908 765,5429">
            <msink:destinationLink direction="with" ref="{C858141A-F752-4BA4-A06A-38D821B1A62C}"/>
          </msink:context>
        </emma:interpretation>
      </emma:emma>
    </inkml:annotationXML>
    <inkml:traceGroup>
      <inkml:annotationXML>
        <emma:emma xmlns:emma="http://www.w3.org/2003/04/emma" version="1.0">
          <emma:interpretation id="{8B454DDF-273E-4B02-801A-276800F47480}" emma:medium="tactile" emma:mode="ink">
            <msink:context xmlns:msink="http://schemas.microsoft.com/ink/2010/main" type="paragraph" rotatedBoundingBox="613,4318 4432,3797 4583,4908 765,54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D92C0F0-D5A6-4AF3-9236-8A7CF4F2EA6E}" emma:medium="tactile" emma:mode="ink">
              <msink:context xmlns:msink="http://schemas.microsoft.com/ink/2010/main" type="line" rotatedBoundingBox="613,4318 4432,3797 4583,4908 765,5429"/>
            </emma:interpretation>
          </emma:emma>
        </inkml:annotationXML>
        <inkml:traceGroup>
          <inkml:annotationXML>
            <emma:emma xmlns:emma="http://www.w3.org/2003/04/emma" version="1.0">
              <emma:interpretation id="{9F14B86A-369B-4B74-A664-B2B0FDABF491}" emma:medium="tactile" emma:mode="ink">
                <msink:context xmlns:msink="http://schemas.microsoft.com/ink/2010/main" type="inkWord" rotatedBoundingBox="613,4318 4432,3797 4583,4908 765,5429"/>
              </emma:interpretation>
              <emma:one-of disjunction-type="recognition" id="oneOf0">
                <emma:interpretation id="interp0" emma:lang="en-IN" emma:confidence="0">
                  <emma:literal>Contrails</emma:literal>
                </emma:interpretation>
                <emma:interpretation id="interp1" emma:lang="en-IN" emma:confidence="0">
                  <emma:literal>contrails</emma:literal>
                </emma:interpretation>
                <emma:interpretation id="interp2" emma:lang="en-IN" emma:confidence="0">
                  <emma:literal>fantails</emma:literal>
                </emma:interpretation>
                <emma:interpretation id="interp3" emma:lang="en-IN" emma:confidence="0">
                  <emma:literal>Fantails</emma:literal>
                </emma:interpretation>
                <emma:interpretation id="interp4" emma:lang="en-IN" emma:confidence="0">
                  <emma:literal>[entails</emma:literal>
                </emma:interpretation>
              </emma:one-of>
            </emma:emma>
          </inkml:annotationXML>
          <inkml:trace contextRef="#ctx0" brushRef="#br0">599 169 47 0,'6'-24'83'0,"-1"1"-2"0,0-2-4 15,0 1-3-15,-3 5-60 16,-2 0-4-16,0 3-2 16,0 16-1-16,-23-15-3 0,-1 11-2 15,-8 4-1-15,-7 10-1 16,-8 6 0-16,-4 9 0 16,-6 7 0-16,2 5 0 15,1 2 0-15,7 2 1 0,7 0-1 16,8-5 0-16,9-4 0 15,11-6 0-15,9-4 0 16,3-8 1-16,11-2-1 0,1-5 2 16,7-3-1-16,-3-3 0 15,1-1 1-15,-3 0-1 16,-2 1 1-16,-12-1 1 16,12 6 0-16,-12-6 0 0,-3 22 1 15,-9 0-1-15,-7 7 1 16,-2 10 0-16,-3 8-2 15,-3 9 0-15,1 4 0 16,0 3-1-16,7 1-1 0,7-3 1 16,5-4-1-16,7-11 1 15,12-10-1-15,11-9 1 16,8-12-1-16,12-12-2 16,9-7-3-16,12-15-7 0,3-15-17 15,3-6-50-15,11-7-4 16,0-4-6-16,-2-5-3 15</inkml:trace>
          <inkml:trace contextRef="#ctx0" brushRef="#br0" timeOffset="302.6994">929 481 61 0,'10'-20'85'16,"-2"4"-2"-16,-4 3-3 0,-4 13-36 16,8-18-13-16,-8 18-10 15,-8 0-6-15,-7 3-5 16,-1 17-2-16,-6 5-6 15,-4 9-1-15,-4 4-1 0,5 8-1 16,-2-1-1-16,5-3-2 16,9-6 1-16,9-5-2 15,5-11 0-15,15-11 0 0,8-7 1 16,7-9 0-16,8-8 3 16,-1-9 1-16,3-5 0 15,-2-1 1-15,-3-4 2 16,-1 7-2-16,-7 0 1 0,-3 8-1 15,-7 3-5-15,1 9-6 16,-19 7-26-16,0 0-37 16,0 0-7-16,0 0-6 15,-5 16-2-15</inkml:trace>
          <inkml:trace contextRef="#ctx0" brushRef="#br0" timeOffset="1035.3211">868 537 79 0,'0'0'86'16,"-2"11"-5"-16,2-11-4 0,-6 22-3 15,-45-5-66-15,41 8-7 16,2 7-1-16,-4 3 1 16,1 11-1-16,-2-4-1 15,0 4 1-15,-2-5 0 0,3-5 0 16,1-6 0-16,4-9 1 15,6-7 2-15,1-14 0 16,0 0 1-16,17-18 0 0,-1-6 1 16,3-8 0-16,5-4 0 15,-1-7-1-15,3-1-1 16,0 1 0-16,1 3 0 16,1 1-1-16,-1 7 0 0,0 2 0 15,0 6 0-15,4 7-1 16,1 3-1-16,-5 4 0 15,-2 5 1-15,-2 5 0 16,-3 0 0-16,-4 10-1 0,-2 9 1 16,-6 2 0-16,0 5 0 15,-6 4 0-15,2 0 0 16,0 0 0-16,8-1-1 16,-1-3-1-16,8-11-3 0,6-1-7 15,1-11-8-15,10-2-16 16,-4-5-15-16,7-11-5 15,-7-5-3-15,10-5 0 16,-7-1 3-16,0-8 4 0,2-1-2 16</inkml:trace>
          <inkml:trace contextRef="#ctx0" brushRef="#br0" timeOffset="1282.7062">1871 46 10 0,'10'-44'85'16,"-2"5"3"-16,-6 7-2 15,-2 15-8-15,-4-6-32 16,-3 7-17-16,7 16-12 0,-18-11-7 16,9 18-3-16,-4 15-2 15,-2 16-2-15,-5 13-2 16,-4 16-1-16,-7 12 1 0,-4 15-1 16,-3 4-1-16,6-1-1 15,3-3-2-15,10-9-2 16,0-12-3-16,19-11-5 15,2-17-15-15,14-23-40 0,9-3-14 16,6-16-5-16,2-3 0 16</inkml:trace>
          <inkml:trace contextRef="#ctx0" brushRef="#br0" timeOffset="1456.5159">1720 602 18 0,'-28'-19'89'16,"0"6"1"-16,3 2-4 0,4-1-6 15,7-5-41-15,8-4-16 16,13 0-9-16,17-8-7 16,19 0-9-16,11-8-12 15,13 3-25-15,9 10-33 16,2 1-10-16,0 8-5 0,-5 7-7 16</inkml:trace>
          <inkml:trace contextRef="#ctx0" brushRef="#br0" timeOffset="2487.6904">2427 417 78 0,'19'0'86'0,"0"-2"-3"16,-6-13-3-16,2 0-38 0,-7-1-14 15,-6-2-9-15,-2 4-7 16,-9 4-2-16,-11 9-5 16,-12 1-2-16,-9 14-2 15,-7 11-1-15,-4 5 0 0,-10 9 0 16,5 6 1-16,-2 0-1 15,9-3-2-15,10-4 0 16,10-10 1-16,18-6 0 16,12-22 0-16,11 2 0 0,20-14 1 15,9-14 0-15,6-5 2 16,0-3 1-16,0 1 1 16,-4 1 0-16,-12 8 0 15,-5 5 0-15,-9 6 0 0,-16 13-1 16,9-2 0-16,-9 2-1 15,0 23-1-15,-1-1-1 16,-3 4 0-16,2 3 0 16,1-1 0-16,2-3-1 0,14-6 0 15,8-6-1-15,9-10 1 16,6-4-2-16,7-15 1 16,9-7 0-16,0-7 0 0,-2-3 1 15,-5-1 0-15,-6-1 2 16,-10 2-1-16,-7 5 2 15,-5 6 0-15,-15 3 0 16,-4 19-1-16,0-12 0 0,0 12 0 16,-7 12-1-16,-5 9 0 15,4 2-3-15,4 4-1 16,-1 1-3-16,5-1 0 0,5-6-2 16,9-3 0-16,7-11-1 15,10-5 0-15,5-5 2 16,7-13-1-16,-3-4-2 15,10-8-1-15,-10-12-5 0,10 1-3 16,-5-10-4-16,1-1 1 16,-2-8 2-16,-4-9 3 15,1-3 7-15,-7-10 10 16,3 6 7-16,-9-6 9 0,-5 8 4 16,-9 0 5-16,2 6-2 15,-9 12 0-15,-3 8-2 16,0 12-3-16,-4 7-3 15,0 15-4-15,0 12-2 0,-12 6-3 16,4 28-2-16,-7 18-2 16,-5 19 0-16,-5 17-1 15,-6 13 0-15,-7 12 0 0,-1 4 0 16,-2-1 1-16,5-10-1 16,5-14 1-16,12-13 0 15,12-17 0-15,7-14 1 16,12-20 0-16,15-15 1 0,5-13 0 15,9-7 1-15,4-16-1 16,4-9 0-16,0-5-1 16,-1-8-1-16,1-2 0 15,-2-3-1-15,0 4 0 0,-9 1 0 16,-3 5 0-16,-5 9 0 16,-6 4 0-16,-5 12 1 15,-7 9 0-15,-12 6 0 16,13 12 0-16,-9 12 1 0,-2 4 0 15,-2 8 1-15,0 1-2 16,0 2 1-16,0 0 0 16,-6-2-1-16,-1-4 1 0,-7-3-1 15,-5-5 0-15,-1-6-1 16,-7-1-5-16,-2-9-9 16,2-3-31-16,0-3-35 15,-11-3-5-15,2-4-8 16,-3-13-2-16</inkml:trace>
          <inkml:trace contextRef="#ctx0" brushRef="#br0" timeOffset="2662.3587">3203-245 25 0,'-20'-35'96'15,"4"10"-3"-15,5 2-6 16,2 7-8-16,5 1-11 15,-26 15-124-15,30 0-25 16,0 0-4-16,0 0-7 0,0 0-4 16</inkml:trace>
        </inkml:traceGroup>
      </inkml:traceGroup>
    </inkml:traceGroup>
  </inkml:traceGroup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4:05.6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858141A-F752-4BA4-A06A-38D821B1A62C}" emma:medium="tactile" emma:mode="ink">
          <msink:context xmlns:msink="http://schemas.microsoft.com/ink/2010/main" type="inkDrawing" rotatedBoundingBox="779,5882 4784,5520 4798,5677 794,6040" semanticType="underline" shapeName="Other">
            <msink:sourceLink direction="with" ref="{0F0A074A-CF26-4B65-AAE4-37BD1E71DFF3}"/>
          </msink:context>
        </emma:interpretation>
      </emma:emma>
    </inkml:annotationXML>
    <inkml:trace contextRef="#ctx0" brushRef="#br0">298 290 19 0,'-82'42'95'0,"13"-10"-2"0,13-9-5 15,12-6-4-15,14-6-2 16,12 4-74-16,18-15-3 0,12 5-2 16,24-5 1-16,23 1-1 15,19-5 0-15,21-5-2 16,20-7 0-16,26-2-1 15,16-7-2-15,23-5 1 16,9-4-1-16,13 1-1 0,7-2 1 16,5-1 0-16,-1 5 0 15,1 0 1-15,-2 5 1 16,-9 3 1-16,-2 5 0 0,-16 5 1 16,-11 5-1-16,-12 2 1 15,-13 5-1-15,-23 1 0 16,-16 1 0-16,-24 4-1 15,-19 1 1-15,-18 3-1 0,-16-2 0 16,-14 0 0-16,-14 1 0 16,-9-8-1-16,8 15-1 15,-8-15-3-15,0 11-9 16,0-11-57-16,0 0-14 0,-21 5-2 16,6-2-8-16,-6-3-2 15</inkml:trace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4:06.93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60FE695-A1BA-46A8-B911-0540A24F5FA1}" emma:medium="tactile" emma:mode="ink">
          <msink:context xmlns:msink="http://schemas.microsoft.com/ink/2010/main" type="writingRegion" rotatedBoundingBox="4484,4309 32663,3462 33095,17819 4916,18666"/>
        </emma:interpretation>
      </emma:emma>
    </inkml:annotationXML>
    <inkml:traceGroup>
      <inkml:annotationXML>
        <emma:emma xmlns:emma="http://www.w3.org/2003/04/emma" version="1.0">
          <emma:interpretation id="{AB1DC6F6-C172-4F17-9C80-C5826F5C0D02}" emma:medium="tactile" emma:mode="ink">
            <msink:context xmlns:msink="http://schemas.microsoft.com/ink/2010/main" type="paragraph" rotatedBoundingBox="6253,4255 14328,4013 14363,5153 6288,539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4AA7571-1B2E-4BB1-9024-02F10242F231}" emma:medium="tactile" emma:mode="ink">
              <msink:context xmlns:msink="http://schemas.microsoft.com/ink/2010/main" type="line" rotatedBoundingBox="6253,4255 14328,4013 14363,5153 6287,5396"/>
            </emma:interpretation>
          </emma:emma>
        </inkml:annotationXML>
        <inkml:traceGroup>
          <inkml:annotationXML>
            <emma:emma xmlns:emma="http://www.w3.org/2003/04/emma" version="1.0">
              <emma:interpretation id="{3EF0AEFE-BA9D-4523-94F3-F1513D34CB4D}" emma:medium="tactile" emma:mode="ink">
                <msink:context xmlns:msink="http://schemas.microsoft.com/ink/2010/main" type="inkWord" rotatedBoundingBox="6255,4298 9122,4212 9155,5309 6287,5396">
                  <msink:destinationLink direction="with" ref="{49DA4787-384F-487F-B1A5-1CC7809CC24D}"/>
                </msink:context>
              </emma:interpretation>
              <emma:one-of disjunction-type="recognition" id="oneOf0">
                <emma:interpretation id="interp0" emma:lang="en-IN" emma:confidence="0">
                  <emma:literal>New</emma:literal>
                </emma:interpretation>
                <emma:interpretation id="interp1" emma:lang="en-IN" emma:confidence="0">
                  <emma:literal>new</emma:literal>
                </emma:interpretation>
                <emma:interpretation id="interp2" emma:lang="en-IN" emma:confidence="0">
                  <emma:literal>News</emma:literal>
                </emma:interpretation>
                <emma:interpretation id="interp3" emma:lang="en-IN" emma:confidence="0">
                  <emma:literal>pew</emma:literal>
                </emma:interpretation>
                <emma:interpretation id="interp4" emma:lang="en-IN" emma:confidence="0">
                  <emma:literal>tvew</emma:literal>
                </emma:interpretation>
              </emma:one-of>
            </emma:emma>
          </inkml:annotationXML>
          <inkml:trace contextRef="#ctx0" brushRef="#br0">498 95 85 0,'11'-34'92'15,"-5"7"-4"-15,1 5-8 16,1 7 0-16,-8 15-62 15,0 15-14-15,-5 17-1 16,-9 19-1-16,-9 13-1 0,-9 19-1 16,-7 12 0-16,-6 13-3 15,-8 3-4-15,-4 5-8 16,-5-12-12-16,2-7-37 16,9-1-18-16,3-18-6 0,7-14-4 15</inkml:trace>
          <inkml:trace contextRef="#ctx0" brushRef="#br0" timeOffset="365.1842">181 382 34 0,'35'-65'84'0,"4"8"0"0,3 17-8 15,-6 4-20-15,5 15-15 16,2 8-14-16,2 12-10 0,-1 4-6 15,-8 16-3-15,6 11-4 16,-9 11-1-16,3 11-1 16,-10 4-1-16,2 8 1 15,-4 3-2-15,2-2 1 0,2-4 0 16,4-11 1-16,4-8 1 16,7-13-1-16,5-14 1 15,3-15 0-15,7-10 2 16,-6-19-1-16,3-11 1 15,-5-14-2-15,1-6 0 0,-10-11-1 16,0-6-1-16,-3-3-2 16,-7 1-3-16,0 8-6 15,-9 4-10-15,-2 13-45 16,-2 18-19-16,-12 21-5 0,-6 15-6 16,-2 27-1-16</inkml:trace>
          <inkml:trace contextRef="#ctx0" brushRef="#br0" timeOffset="1118.6761">1452 659 62 0,'14'13'89'15,"5"-9"-3"-15,3-6-4 0,4-13-2 16,3-8-61-16,8-7-8 16,-3-6-2-16,7-4-4 15,-1-2-1-15,-9-2-2 16,-7 3 0-16,-5 1 0 0,-11 8 0 15,-7 2 1-15,-2 11 0 16,-7 7-1-16,-12 12 0 16,-3 2-1-16,-3 18 1 0,-2 9-1 15,-3 12-1 1,0 5 0-16,6 10 0 0,0 1-1 16,3-1 1-16,10-4-2 15,5-5 1-15,7-10 0 0,10-9 0 16,11-7 0-16,10-14 0 15,9-7 1-15,8-3-1 16,6-11 2-16,2-3 0 16,5-7-1-16,-8-4 1 0,2-2 0 15,-8-5 0-15,-6-3 0 16,-9 2 0-16,-10 3 1 16,-5 3 0-16,-4 6 0 15,-8 9 0-15,-5 15-1 0,0 0 0 16,-8 18 0-16,-2 11-1 15,-2 6-1-15,-2 2 0 16,1 3-1-16,3-3 1 16,4-5-1-16,3-8 0 0,3-7 1 15,0-17 0-15,24 7 1 16,-1-12 1-16,1-11 0 16,4-6 1-16,2-4 0 0,-1 0 0 15,1 0 0-15,-5 4-1 16,-3 5 0-16,-6 8 0 15,-2 7-1-15,-14 2 0 16,11 20 0-16,-8 3-1 0,1 3 1 16,1-1-1-16,5-1 1 15,10-5 0-15,9-5 0 16,13-9 1-16,7-4-1 16,12-12 1-16,-1-7 1 0,2-4 1 15,-6-8 0-15,-9-5 0 16,-12-1 1-16,-15-7-1 15,-16 1 0-15,-11-2 0 0,-18 3-1 16,-9 3-1-16,-11 4-2 16,-5 7-1-16,-1 3-4 15,6 16-12-15,-4 4-64 16,10 2-6-16,17 2-2 0,11 2-9 16,11-2 0-16</inkml:trace>
        </inkml:traceGroup>
        <inkml:traceGroup>
          <inkml:annotationXML>
            <emma:emma xmlns:emma="http://www.w3.org/2003/04/emma" version="1.0">
              <emma:interpretation id="{4DBF60F9-A66A-4798-848E-E7C615C30450}" emma:medium="tactile" emma:mode="ink">
                <msink:context xmlns:msink="http://schemas.microsoft.com/ink/2010/main" type="inkWord" rotatedBoundingBox="10154,4138 14328,4013 14355,4903 10181,5028"/>
              </emma:interpretation>
              <emma:one-of disjunction-type="recognition" id="oneOf1">
                <emma:interpretation id="interp5" emma:lang="en-IN" emma:confidence="0">
                  <emma:literal>business</emma:literal>
                </emma:interpretation>
                <emma:interpretation id="interp6" emma:lang="en-IN" emma:confidence="0">
                  <emma:literal>bus lines</emma:literal>
                </emma:interpretation>
                <emma:interpretation id="interp7" emma:lang="en-IN" emma:confidence="0">
                  <emma:literal>bus i ness</emma:literal>
                </emma:interpretation>
                <emma:interpretation id="interp8" emma:lang="en-IN" emma:confidence="0">
                  <emma:literal>bus t ness</emma:literal>
                </emma:interpretation>
                <emma:interpretation id="interp9" emma:lang="en-IN" emma:confidence="0">
                  <emma:literal>bus ¢ ness</emma:literal>
                </emma:interpretation>
              </emma:one-of>
            </emma:emma>
          </inkml:annotationXML>
          <inkml:trace contextRef="#ctx0" brushRef="#br0" timeOffset="2050.6288">4056-37 61 0,'10'-19'85'0,"2"1"-1"0,-4 0-5 15,17 2-35-15,-19 3-13 16,2 0-9-16,-8 13-8 16,5-15-3-16,-5 15-4 15,0 0-3-15,0 0 0 16,0 0-2-16,-8-5 0 0,3 12 1 15,-1 17-1-15,-7 10 0 16,-2 17-1-16,-5 8 1 16,-5 12 0-16,-6 10 0 15,0 5 1-15,3 0-2 0,1-2 0 16,7-9-1-16,9-9 0 16,11-9-1-16,5-12 0 15,16-12 0-15,7-10 0 0,4-12 1 16,8-11 0-16,3 0 1 15,0-16 0-15,-4-4 1 16,-2-7 0-16,-6-3 1 16,-3-7-1-16,-6-2 0 0,-5-3-1 15,-10 1 0-15,-7-1-1 16,-5 3 0-16,-13 4-1 16,-6 3-1-16,-4 8 0 15,-8 3-3-15,-1 10-5 0,-1 0-14 16,-5 9-57-16,16 2-1 15,12 3-7-15,15-3-6 16,0 0 6-16</inkml:trace>
          <inkml:trace contextRef="#ctx0" brushRef="#br0" timeOffset="2781.7492">4591 206 81 0,'14'-1'88'15,"-14"1"-2"-15,15 5-5 16,-15-5-2-16,0 26-65 0,-6-5-7 16,-2 5-1-16,-9 10-2 15,-5 4-2-15,-1 2-2 16,2 1-3-16,4-6-2 15,2-2 0-15,15-10 1 0,5-7 0 16,19-10 1-16,17-8 2 16,7-12 2-16,5-11 4 15,6-3 1-15,-2-8 1 16,-5 2-1-16,-6-3 1 0,-7-1 0 16,-14 2-1-16,-1 4-1 15,-14 4 0-15,-1 2-3 16,-6 8 0-16,-3 4-2 15,0 12-1-15,0 0 0 0,-17 8-1 16,8 14 0-16,-3 6 0 16,4 2 0-16,1 3 1 15,5 2 0-15,2-2 0 16,9-4 1-16,11-7 0 16,7-8 0-16,4-5 1 0,9-9-1 15,3-2 1-15,0-11 1 16,4-5-1-16,-7-3 0 15,0-8 0-15,-6-1 0 0,-1-3-1 16,-6 0 1-16,-7-1 0 16,-5 4-1-16,-3 3 0 15,-5 0 0-15,-2 11 0 16,-5 16-1-16,4-12 1 0,-4 12-1 16,0 17-1-16,0 5 1 15,7 7-3-15,-1 4-2 16,8 9-2-16,2 2 0 15,5 1 0-15,4 0 0 0,0-2 1 16,-1-1 2-16,-5-5 4 16,-4-4 4-16,-15-5 2 15,-7-8 1-15,-21-3 2 0,-7-7 0 16,-11-1-1-16,-2-6-1 16,0-3-5-16,0-1-8 15,10-7-28-15,11-5-45 16,11-7-3-16,15-4-7 0,6-4-5 15</inkml:trace>
          <inkml:trace contextRef="#ctx0" brushRef="#br0" timeOffset="3113.8403">5935 248 80 0,'-8'-46'89'0,"-3"5"-3"16,3 2-7-16,-3 2-7 15,17 5-103-15,2 8-38 16,0 5-7-16,3 5-8 16,-1 0-7-16</inkml:trace>
          <inkml:trace contextRef="#ctx0" brushRef="#br0" timeOffset="2988.8662">5930 251 64 0,'12'0'89'0,"-12"0"-3"16,10 9-6-16,-10 3-1 15,0 7-58-15,0 4-11 16,-2 3-3-16,-5 8-1 16,0 0-4-16,2 4-4 0,-5-3-7 15,5-4-23-15,6-3-46 16,-1-9-3-16,0-19-7 16,0 0-4-16</inkml:trace>
          <inkml:trace contextRef="#ctx0" brushRef="#br0" timeOffset="3559.6659">6438 279 56 0,'18'9'84'16,"0"-3"-1"-16,-7-5-5 15,-2 12-3-15,-9-13-59 0,4 13-4 16,-4-13 0-16,-11 19-5 16,-2-7-1-16,-6 0-1 15,-4 3-1-15,-2-3-2 16,2-1-2-16,4-2 0 0,5-3 0 16,14-6 0-16,-13 6 1 15,13-6 2-15,10-9-1 16,7-3 2-16,3-5 0 0,6-6 1 15,5-2 0-15,1-2 0 16,-1 0-1-16,0 4-1 16,-3-1-1-16,-4 8 0 15,-4 7-1-15,-1 6 0 16,-4 6-1-16,-6 13 0 0,-1 5 0 16,-1 1 0-16,-3 8-1 15,1 0-1-15,-1-1-1 16,-1-5-7-16,6 4-12 0,1-5-60 15,4-7 0-15,-3-4-9 16,5-8-4-16,2-4 1 16</inkml:trace>
          <inkml:trace contextRef="#ctx0" brushRef="#br0" timeOffset="4448.1873">6946 345 66 0,'16'-14'87'0,"-16"14"-3"0,20-12-6 15,-7 3-1-15,2 2-56 16,8-2-17-16,4 0-3 16,4-4-1-16,1-2 0 15,0 0 0-15,-4-3 1 0,-2 0 1 16,-6 2 1-16,-8-2 3 16,-7 2-1-16,-5 1 2 15,0 4-2-15,-11 3 1 16,-6 6-1-16,-4 2-2 0,-6 6-1 15,-3 9-2-15,-6 7 0 16,3 8-1-16,-4 1 1 16,8 2-2-16,5 1 0 0,5 0-1 15,8-5 1-15,11-3 1 16,6-5-1-16,12-8 1 16,7-4 1-16,5-5 2 15,5-4 0-15,0-2 1 0,4-6 0 16,-3-4 0-16,2-5 0 15,-1-2-1-15,-1-2 0 16,-3-5 0-16,3 1-1 16,-4 1 0-16,2 0 0 0,-6 4 0 15,0 2-1-15,-5 3 0 16,-3 3-1-16,-4 6 1 16,-4 4-1-16,0 2 0 15,-12 0 0-15,12 5 0 0,-12-5 0 16,12 23-1-16,-5-9 0 15,-3 4-1-15,-1 4 0 16,-3-1-2-16,0 1 0 0,-7 5-1 16,-3-6 1-16,-3-1-1 15,0-2 2-15,2-4 2 16,2-3 1-16,9-11 3 16,-7 13 0-16,7-13 2 0,9 0 1 15,6-6-3-15,4-2 2 16,4-6-1-16,1 0-1 15,1-4-1-15,2-1 0 16,0 1 0-16,1-1 0 0,0-1-1 16,-5 3 0-16,0 0 1 15,-2 2-2-15,-2 4 2 16,-4 2-1-16,-1 0 0 16,-2-1 0-16,3 2 0 0,-1-1 0 15,2 0 0-15,0-1 1 16,-1 1-1-16,-1 0 0 15,0 3 0-15,-14 6 0 0,18-6 1 16,-18 6-1-16,13 3 0 16,-13-3 0-16,6 21 0 15,2-5 0-15,-1 2 1 16,0-1 0-16,-1 2 0 0,0 0 0 16,-4-1 1-16,-2 2 0 15,-6-5 0-15,-13 0 1 16,-8-3-1-16,-4-3 1 15,-6-5-4-15,-6-4-8 0,-1-1-68 16,-7-8-6-16,0-5-4 16,-6 0-6-16,-2-3-6 15</inkml:trace>
        </inkml:traceGroup>
      </inkml:traceGroup>
    </inkml:traceGroup>
    <inkml:traceGroup>
      <inkml:annotationXML>
        <emma:emma xmlns:emma="http://www.w3.org/2003/04/emma" version="1.0">
          <emma:interpretation id="{217B6AE4-EAFC-4B48-9254-72BCBEDBB781}" emma:medium="tactile" emma:mode="ink">
            <msink:context xmlns:msink="http://schemas.microsoft.com/ink/2010/main" type="paragraph" rotatedBoundingBox="7079,5398 17505,5147 17543,6738 7117,698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284F0E0-7470-46EA-BDE2-D64D60ED2076}" emma:medium="tactile" emma:mode="ink">
              <msink:context xmlns:msink="http://schemas.microsoft.com/ink/2010/main" type="line" rotatedBoundingBox="7079,5398 17505,5147 17543,6738 7117,6988"/>
            </emma:interpretation>
          </emma:emma>
        </inkml:annotationXML>
        <inkml:traceGroup>
          <inkml:annotationXML>
            <emma:emma xmlns:emma="http://www.w3.org/2003/04/emma" version="1.0">
              <emma:interpretation id="{1EAB61FB-2006-4F24-87BE-E8B2191BF1E3}" emma:medium="tactile" emma:mode="ink">
                <msink:context xmlns:msink="http://schemas.microsoft.com/ink/2010/main" type="inkWord" rotatedBoundingBox="7079,5412 10517,5329 10540,6279 7102,6362"/>
              </emma:interpretation>
              <emma:one-of disjunction-type="recognition" id="oneOf2">
                <emma:interpretation id="interp10" emma:lang="en-IN" emma:confidence="0">
                  <emma:literal>models</emma:literal>
                </emma:interpretation>
                <emma:interpretation id="interp11" emma:lang="en-IN" emma:confidence="0">
                  <emma:literal>modes</emma:literal>
                </emma:interpretation>
                <emma:interpretation id="interp12" emma:lang="en-IN" emma:confidence="0">
                  <emma:literal>model</emma:literal>
                </emma:interpretation>
                <emma:interpretation id="interp13" emma:lang="en-IN" emma:confidence="0">
                  <emma:literal>maleb</emma:literal>
                </emma:interpretation>
                <emma:interpretation id="interp14" emma:lang="en-IN" emma:confidence="0">
                  <emma:literal>males</emma:literal>
                </emma:interpretation>
              </emma:one-of>
            </emma:emma>
          </inkml:annotationXML>
          <inkml:trace contextRef="#ctx0" brushRef="#br0" timeOffset="5407.7792">1033 1667 59 0,'0'-17'89'16,"0"0"-2"-16,0 0-6 0,1 3-2 15,-1 14-63-15,0 0-6 16,0 0-2-16,8 29-4 16,-8 7-3-16,-8 9-2 15,-8 5 1-15,-4 6-1 0,-7 1 0 16,-5 0 1-16,2-12-1 15,-2-4 1-15,5-12 0 16,5-9 1-16,10-10 1 0,12-10 0 16,-2-18 1-16,9-10-1 15,17-8 1-15,2-10 0 16,10-7 0-16,5-5-1 16,5 4 0-16,5 0 0 0,2 9-1 15,1 5 0-15,-4 13-1 16,-1 12 0-16,-3 13 0 15,-6 6 0-15,-12 17 0 16,-6 8 0-16,-16 7-1 0,-4 3 1 16,-2 2 0-16,-10 1 0 15,-8-7 0-15,-4-5 0 16,6-6 0-16,4-12 0 0,12-12 1 16,0 0-1-16,-4-16 1 15,11-14-1-15,16-6 1 16,9-7-1-16,4-1 1 15,-1-1-1-15,4 4 1 16,1 2-1-16,-4 11 1 0,0 10-1 16,-8 10 0-16,-2 8-1 15,-7 14 1-15,-9 13 0 16,-3 5 0-16,-7 8-1 0,-4 4-2 16,-7-3-2-16,-1 2-5 15,-2-13-13-15,1-6-50 16,12-1-9-16,2-12-7 0,16-8-4 15</inkml:trace>
          <inkml:trace contextRef="#ctx0" brushRef="#br0" timeOffset="5746.0706">2029 1651 5 0,'39'-37'83'0,"-10"9"3"16,-7 7-4-16,-11 6-5 15,-11 15-44-15,1 6-8 16,-8 17-8-16,-13 11-6 0,-7 4-5 15,-6 8-2-15,-2-1-1 16,5-1-2-16,4-4 0 16,5-10 0-16,9-6 0 15,12-13 1-15,10-9-1 0,14-6 1 16,8-11 0-16,14-9 1 16,5-6-1-16,5-2 1 15,-4-4 0-15,-3-3-1 16,-11 1 0-16,-9-1 1 0,-15 2 0 15,-12 8 0-15,-10 2 0 16,-18 9 0-16,-7 5 0 16,-8 10-1-16,-4 2-2 0,-2 9-4 15,0 3-9-15,13 3-31 16,0 2-39-16,12-2-4 16,13-1-6-16,9-13-4 15</inkml:trace>
          <inkml:trace contextRef="#ctx0" brushRef="#br0" timeOffset="6960.4878">2655 1539 5 0,'39'-9'83'0,"-9"-2"3"16,-8 4-2-16,-10-20-25 15,-12 27-21-15,0 0-6 0,-14 11-9 16,-9 8-9-16,-8 5-8 15,-9 8-3-15,-8 7-1 16,-3 9-2-16,-3 0 0 16,2 3-1-16,7-7 0 0,12-3 1 15,13-9-1-15,16-13 1 16,12-10 0-16,20-9 0 16,11-16 0-16,16-11 1 15,0-6 0-15,7-9 0 0,-5-6 0 16,-2-4 1-16,-3-3-1 15,-11-4 1-15,-4-5-1 16,-11-3 0-16,-4 1 0 16,-5 1 0-16,-7 6 0 0,-2 5 1 15,0 8 0-15,-4 11 1 16,0 10 0-16,-4 12 0 16,0 13-1-16,-6 15 0 0,-10 11 0 15,1 11-1-15,-5 10 0 16,-3 10-1-16,-3 6 0 15,0 6 0-15,3 1 0 16,1 1 0-16,8-7 0 0,6-3-2 16,8-8 1-16,0-7 1 15,9-12-1-15,15-9 0 16,0-11 1-16,11-9-1 16,0-5 1-16,7-9 0 0,0-11 1 15,0-3-1-15,1-6 1 16,0-5-1-16,-4-3 1 15,-7 0-1-15,-3 1 1 0,-8 2 0 16,-5 7 0-16,-10 6 0 16,-6 6 0-16,0 15-1 15,-16 0 1-15,-1 14-1 16,-7 12 0-16,-7 9 0 0,1 8 0 16,4 4 0-16,0 3-1 15,7-3 0-15,10-6 0 16,9-7 0-16,7-8 0 15,15-12 0-15,13-11 1 0,11-5-1 16,6-16 1-16,4-7 1 16,3-5-1-16,0-9 1 15,-4-3 0-15,0-2 0 16,-5-8 0-16,-8 1 0 0,-2-3 1 16,-5-4-2-16,-5 6 1 15,-4-1-1-15,-3 7 1 16,-6 3 0-16,-5 10 1 0,-1 6-1 15,-6 12 0-15,-5 15 0 16,0 0 0-16,-13 11 1 16,-2 13-1-16,-4 11-1 15,-5 8 0-15,-5 8-1 0,-2 7 0 16,3 4 0-16,1 2 0 16,3-3-1-16,6-2 0 15,8-7 1-15,6-6 0 16,4-11 0-16,8-9 1 0,8-10 0 15,5-7 1-15,6-2 0 16,4-7 0-16,1-3 0 16,6-7 0-16,-5-3 0 0,6-1-1 15,-5-2 1-15,-1-2 0 16,-3-1-1-16,-2 1 0 16,-3 0 0-16,-1-1 0 15,-1 1 0-15,-1 1 1 0,0 0-1 16,1 2 0-16,-4 3 0 15,0 2 1-15,-3 5-1 16,3 4 0-16,-1 1 0 0,1 6-1 16,0 4 1-16,4 5 0 15,-3 2 0-15,0 6 0 16,-3-2 0-16,-7 6 1 16,-2 0 0-16,-7 4 0 0,-5 0-1 15,-15-1 1-15,-7-2 0 16,-9-3-1-16,-7-3 1 15,-5-7-2-15,-1-6-3 16,-4-10-7-16,9-22-40 0,6 14-33 16,1-5-4-16,9-4-6 15,6-2-4-15</inkml:trace>
        </inkml:traceGroup>
        <inkml:traceGroup>
          <inkml:annotationXML>
            <emma:emma xmlns:emma="http://www.w3.org/2003/04/emma" version="1.0">
              <emma:interpretation id="{A502FF6B-64A0-4B72-A0AD-27718200DE88}" emma:medium="tactile" emma:mode="ink">
                <msink:context xmlns:msink="http://schemas.microsoft.com/ink/2010/main" type="inkWord" rotatedBoundingBox="11555,5511 12170,5496 12191,6353 11576,6368"/>
              </emma:interpretation>
              <emma:one-of disjunction-type="recognition" id="oneOf3">
                <emma:interpretation id="interp15" emma:lang="en-IN" emma:confidence="0">
                  <emma:literal>&amp;</emma:literal>
                </emma:interpretation>
                <emma:interpretation id="interp16" emma:lang="en-IN" emma:confidence="0">
                  <emma:literal>%</emma:literal>
                </emma:interpretation>
                <emma:interpretation id="interp17" emma:lang="en-IN" emma:confidence="0">
                  <emma:literal>.</emma:literal>
                </emma:interpretation>
                <emma:interpretation id="interp18" emma:lang="en-IN" emma:confidence="0">
                  <emma:literal>9</emma:literal>
                </emma:interpretation>
                <emma:interpretation id="interp19" emma:lang="en-IN" emma:confidence="0">
                  <emma:literal>¢</emma:literal>
                </emma:interpretation>
              </emma:one-of>
            </emma:emma>
          </inkml:annotationXML>
          <inkml:trace contextRef="#ctx0" brushRef="#br0" timeOffset="7578.5733">5896 1766 82 0,'-48'26'90'0,"-6"-4"-7"0,-4-3-4 15,-3-8-2-15,-5 0-70 16,6-3-4-16,1-4-1 16,2-4 1-16,9-5-2 15,5-9 1-15,12-7-1 0,10-6 1 16,12-4-1-16,10-8 0 16,18 0 1-16,9-8 0 15,13 2-2-15,6-2 1 16,4 3 1-16,7-3-1 0,-6 6 0 15,-8 0 1-15,-9 5-1 16,-8 3 1-16,-11 5-1 16,-16 2 1-16,-5 9 0 0,-17 5 1 15,-7 3 0-15,-6 9 0 16,-2 3 0-16,-5 11 0 16,0 10 0-16,8 8 0 15,-1 5-1-15,7 14 0 0,6 6-1 16,10 9 0-16,5 6-2 15,9 5-4-15,12 1-9 16,16-3-67-16,3 5-3 16,0-10-6-16,-1-2-5 0,-4-12-4 15</inkml:trace>
        </inkml:traceGroup>
        <inkml:traceGroup>
          <inkml:annotationXML>
            <emma:emma xmlns:emma="http://www.w3.org/2003/04/emma" version="1.0">
              <emma:interpretation id="{F660AE7A-C8D9-4A96-86F6-75BCFC99833E}" emma:medium="tactile" emma:mode="ink">
                <msink:context xmlns:msink="http://schemas.microsoft.com/ink/2010/main" type="inkWord" rotatedBoundingBox="12356,5271 17505,5147 17543,6738 12395,6862"/>
              </emma:interpretation>
              <emma:one-of disjunction-type="recognition" id="oneOf4">
                <emma:interpretation id="interp20" emma:lang="en-IN" emma:confidence="0">
                  <emma:literal>products</emma:literal>
                </emma:interpretation>
                <emma:interpretation id="interp21" emma:lang="en-IN" emma:confidence="0">
                  <emma:literal>pro duets</emma:literal>
                </emma:interpretation>
                <emma:interpretation id="interp22" emma:lang="en-IN" emma:confidence="0">
                  <emma:literal>poo duets</emma:literal>
                </emma:interpretation>
                <emma:interpretation id="interp23" emma:lang="en-IN" emma:confidence="0">
                  <emma:literal>pro diets</emma:literal>
                </emma:interpretation>
                <emma:interpretation id="interp24" emma:lang="en-IN" emma:confidence="0">
                  <emma:literal>poo diets</emma:literal>
                </emma:interpretation>
              </emma:one-of>
            </emma:emma>
          </inkml:annotationXML>
          <inkml:trace contextRef="#ctx0" brushRef="#br0" timeOffset="8923.491">7016 1326 43 0,'5'-22'90'0,"-1"-4"-1"16,1 2-4-16,-2 3-2 0,4 4-59 15,-7 17-4-15,0 0-4 16,0 6-4-16,-7 25-5 15,-10 18-2-15,-14 18-2 0,-9 21-1 16,-18 17 0-16,-13 12-1 16,-7 12 0-16,-14-1 0 15,-5-2 0-15,4-7 0 16,6-13-1-16,10-15-3 16,12-21-6-16,17-8-7 15,12-26-12-15,13-9-23 0,23-27-8 16,-13 4 0-16,14-16 5 15,12-22 11-15,7-6 6 16,0-18 25-16,11-3 16 0,3-12 31 16,5-6 11-16,6-2 1 15,4 1-6-15,3 2-6 16,2 5-3-16,7 8-10 0,2 8-3 16,3 12-6-16,4 8-3 15,-2 13-3-15,0 7-2 16,-3 8-3-16,-8 9-1 15,-8 1 0-15,-13 13 0 0,-15 4 1 16,-14 10 0-16,-11 2 1 16,-20 5-1-16,-16 1 1 15,-9-2-1-15,-3 1-1 16,-4-5 0-16,2-5-3 0,7-6-3 16,11-6-2-16,11-6-1 15,25-7 1-15,0 0 1 16,16-17 1-16,21 0 2 15,11-10 4-15,17 0 3 0,9-5 3 16,9-3 0-16,4-1 1 16,4-3-2-16,0 2-1 15,-5-5-1-15,-8 3-1 16,-11-2-2-16,-11 7 0 0,-14 1-1 16,-14 7 1-16,-15 5-2 15,-9 8 0-15,-4 13 1 16,-17-4-1-16,-3 8-1 15,-3 11 1-15,-1 7 0 0,0 4-1 16,1 7 1-16,3 5 0 16,6 2 0-16,5 2 0 15,5-3 0-15,4 1 1 16,3-4 0-16,3-3-1 0,1-7 2 16,-4-4-1-16,-1-6 0 15,0-3 0-15,-2-13 0 16,0 14 0-16,0-14 0 0,0 0-1 15,0 0 1-15,23 0-1 16,-6-9 0-16,7-1 1 16,6-4-1-16,4-2 1 15,9-5 0-15,6-5 1 0,2-4 0 16,5-5 0-16,-4-3 0 16,1 0 1-16,-3-1 0 15,-8 4 0-15,-4 2 0 0,-12 6 0 16,-11 8 0-16,-5 7 0 15,-10 12 0-15,0 0-1 16,-21 3 0-16,1 14 0 16,-8 9 0-16,-1 13-1 0,-4 2 0 15,4 6-1-15,2 1 1 16,10-1 0-16,7-3 0 16,9-7 1-16,5-7 1 15,15-11 0-15,6-5 2 0,5-9 0 16,6-4 0-16,1-2 0 15,5-11 0-15,-6-3-1 16,4-6 0-16,-1-2 0 16,-2-7-1-16,-4-4-1 0,-10-4 1 15,-10 1 0-15,-6-2-1 16,-7 3 0-16,-19 2 0 16,-13 6 0-16,-7 4-1 0,-8 7-2 15,-5 3-4-15,6 11-9 16,-6 3-50-16,20 0-22 15,6 2-3-15,26-2-6 16,0 0-6-16</inkml:trace>
          <inkml:trace contextRef="#ctx0" brushRef="#br0" timeOffset="9805.8908">8737 1539 74 0,'38'-5'92'15,"-3"1"-4"-15,-10-3-4 0,-6 3-2 16,-3 0-64-16,-16 4-8 16,0 0-2-16,0 0-4 15,-25 12-1-15,-9 4-2 16,-9 7 0-16,-8 5-2 0,-5 7 1 16,5 1-1-16,7-1 0 15,9-3 0-15,15-3 0 16,14-7 1-16,16-9 0 0,15-6 0 15,13-6 1-15,7-13 0 16,1-7 1-16,2-8 1 16,-1-7-1-16,-5-7 1 15,-6-10 0-15,-3-1-1 0,0-9 0 16,-7-1-1-16,-2-5 1 16,1 2-1-16,-3 1 0 15,1 6 2-15,-3 8-1 16,-4 9 0-16,-1 8 0 0,-4 11 0 15,-11 22 0-15,11-13-1 16,-11 21-1-16,-8 16-1 16,-7 9 1-16,-1 11-1 15,-2 10 1-15,-2 6-1 0,0 6-1 16,1 1 1-16,6 0-1 16,5-6 0-16,6-3 0 15,2-5 0-15,5-10 1 0,8-7 0 16,3-10 0-16,0-6 2 15,6-11 0-15,-1-8 0 16,2-5 1-16,0-11-1 16,-1-5 1-16,3-12 0 0,1-1 0 15,-3-7 0-15,0 2-1 16,-4 4 2-16,-2 4-1 16,-1 5-1-16,-5 6 1 15,-11 19-1-15,0 0-1 0,12 0 1 16,-12 12-1-16,0 7-1 15,0 6 0-15,-1 2-1 16,1 2 1-16,5-1-1 16,6-4 0-16,4-6 1 0,3-3-1 15,8-9 1-15,3-6 1 16,3 0 0-16,2-12 0 16,4-7 1-16,0-5-1 0,1-4 1 15,-3-2 1-15,-1 2-1 16,-9 0 0-16,-1 4 1 15,-6 3-1-15,-6 8 1 16,-13 13-1-16,14-8 0 0,-14 8 0 16,0 10-1-16,0 8 0 15,1 2 1-15,2 1-2 16,4 9 1-16,3-3 0 16,1 2 0-16,2 2-2 0,4-3-1 15,0-2-2-15,-2-6-7 16,6 3-13-16,-9-3-50 15,14-11-13-15,7-6-5 16,7-3-5-16,7-10-1 0</inkml:trace>
          <inkml:trace contextRef="#ctx0" brushRef="#br0" timeOffset="10045.8204">10373 1557 1 0,'47'-35'75'0,"-5"4"6"16,-8 0-1-16,-5 21-13 15,-11-13-33-15,-4 7-11 16,-5 2-4-16,-9 14-2 15,0-14-4-15,-16 13-3 0,-8 1-3 16,-4 10-2-16,-10 10-1 16,-3 5-2-16,-2 8 0 15,1 3-1-15,3 5-2 0,10 2-1 16,9-2 2-16,10-3-3 16,10-9 1-16,7-4 0 15,17-8-3-15,6-11-7 16,11-5-30-16,13-7-36 15,-5-11-3-15,5-5-6 0,-4-9-3 16</inkml:trace>
          <inkml:trace contextRef="#ctx0" brushRef="#br0" timeOffset="10288.2932">10856 1273 38 0,'36'-73'86'0,"-1"5"-1"16,-7 2-1-16,-1 22-8 15,-4-7-45-15,-5 14-9 16,-3 5-4-16,-8 9-3 0,-2 11-4 15,-5 12-2-15,0 0-3 16,0 0-2-16,0 8-2 16,-7 19-1-16,-9 10-1 15,-4 10-1-15,-9 5 2 0,-2 11-1 16,-5 4-1-16,0 3-1 16,-1-1-2-16,6-7-3 15,6 2-10-15,-6 10-48 16,18-21-21-16,3-11-3 0,4-5-7 15,3-5-1-15</inkml:trace>
          <inkml:trace contextRef="#ctx0" brushRef="#br0" timeOffset="10701.6222">10542 1526 23 0,'0'-15'82'0,"4"3"-3"16,16-1 0-16,7 3-5 15,10 4-39-15,14-3-27 16,6 2 1-16,3-3 0 16,2-3-1-16,-5-3 0 0,1 2-1 15,-10-4-2-15,-1 2-1 16,-12-2 0-16,-3 1 0 16,-8 2-3-16,-3 2 0 15,-12 6 0-15,-9 7 0 0,0 0 0 16,0 0 1-16,0 0 1 15,-5 11-2-15,1 2 0 16,0 4 1-16,2 1-1 16,2 3 1-16,6 1 1 0,2 3 0 15,1 0 0-15,3 2 2 16,-1 3 0-16,-2 0 0 16,-6 4 0-16,-3-1 1 0,-4-3-2 15,-19 1 1-15,-12-8-2 16,-13-7 0-16,-12-9-2 15,-9-7-5-15,1-6-20 16,-3-7-61-16,1-9-3 0,10-3-5 16,7-3-6-16,16 5-4 15</inkml:trace>
        </inkml:traceGroup>
      </inkml:traceGroup>
    </inkml:traceGroup>
    <inkml:traceGroup>
      <inkml:annotationXML>
        <emma:emma xmlns:emma="http://www.w3.org/2003/04/emma" version="1.0">
          <emma:interpretation id="{1054859D-F617-4E18-8C57-47B3CDE9B0F1}" emma:medium="tactile" emma:mode="ink">
            <msink:context xmlns:msink="http://schemas.microsoft.com/ink/2010/main" type="paragraph" rotatedBoundingBox="6777,7844 19893,6942 20036,9026 6921,992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02E66D4-55D2-435E-A5D4-C5DA3538E556}" emma:medium="tactile" emma:mode="ink">
              <msink:context xmlns:msink="http://schemas.microsoft.com/ink/2010/main" type="line" rotatedBoundingBox="6777,7844 19893,6942 20036,9026 6921,9928"/>
            </emma:interpretation>
          </emma:emma>
        </inkml:annotationXML>
        <inkml:traceGroup>
          <inkml:annotationXML>
            <emma:emma xmlns:emma="http://www.w3.org/2003/04/emma" version="1.0">
              <emma:interpretation id="{D016CFE8-FD18-4B52-869C-D447DE8E2BD9}" emma:medium="tactile" emma:mode="ink">
                <msink:context xmlns:msink="http://schemas.microsoft.com/ink/2010/main" type="inkWord" rotatedBoundingBox="6777,7844 11390,7527 11534,9611 6921,9928"/>
              </emma:interpretation>
              <emma:one-of disjunction-type="recognition" id="oneOf5">
                <emma:interpretation id="interp25" emma:lang="en-IN" emma:confidence="0">
                  <emma:literal>Growth</emma:literal>
                </emma:interpretation>
                <emma:interpretation id="interp26" emma:lang="en-IN" emma:confidence="0">
                  <emma:literal>Grow the</emma:literal>
                </emma:interpretation>
                <emma:interpretation id="interp27" emma:lang="en-IN" emma:confidence="0">
                  <emma:literal>growth</emma:literal>
                </emma:interpretation>
                <emma:interpretation id="interp28" emma:lang="en-IN" emma:confidence="0">
                  <emma:literal>Grow they</emma:literal>
                </emma:interpretation>
                <emma:interpretation id="interp29" emma:lang="en-IN" emma:confidence="0">
                  <emma:literal>Grow th</emma:literal>
                </emma:interpretation>
              </emma:one-of>
            </emma:emma>
          </inkml:annotationXML>
          <inkml:trace contextRef="#ctx0" brushRef="#br0" timeOffset="16104.8236">1749 3811 26 0,'-22'-6'82'0,"8"-3"1"15,-2-7-4-15,1-5-3 16,0-2-48-16,8-9-11 0,7 1-4 16,0-6-5-16,6 3-4 15,-4-2-4-15,0 6-3 16,-2 7-1-16,-14 5-2 0,-3 11 0 16,-15 7 1-16,-5 16 0 15,-12 17 3-15,-10 13 3 16,-7 17 2-16,-2 19 1 15,-6 16 1-15,-2 11 0 0,1 9-1 16,-2 5 0-16,6-2-2 16,5-3-1-16,11-15 0 15,14-17 0-15,13-17 1 0,17-15-1 16,16-23 1 0,25-15-2-16,17-18-1 0,13-17 0 15,7-12-1-15,5-12-1 16,0-8 1-16,-4-5 0 15,-12-3 1-15,-6 2 2 0,-11 3 3 16,-11 7 1-16,-9 8 1 16,-3 11 0-16,-10 10 1 15,-6 18-2-15,0 0 0 0,0 31 0 16,-8 13-2-16,-8 19-1 16,-8 15 0-16,-7 18-1 15,-8 12 0-15,-7 8 0 16,-8 4-1-16,-9 3 1 0,-1-6-1 15,-2-8-1-15,0-9-2 16,2-14-4-16,11-14-7 16,0-20-19-16,11-21-43 0,9-10-7 15,13-15-7-15,6-9-4 16</inkml:trace>
          <inkml:trace contextRef="#ctx0" brushRef="#br0" timeOffset="17224.2447">758 5319 29 0,'41'-68'84'0,"10"-6"1"15,12-5-1-15,-9-4-32 16,23 5-15-16,7-11-9 16,11 0-7-16,3 1-8 0,7-5-8 15,-3 7-5-15,-5 4-3 16,-4 7-1-16,-10 10-1 16,-6 8 1-16,-18 12 1 15,-14 12 1-15,-11 10 1 0,-13 14 2 16,-21 9 1-16,15 8 1 15,-18 12-1-15,-12 6 2 16,3 2-2-16,-1 6 1 0,4 3-1 16,-1 3-1-1,3-5 1-15,7 3-2 0,0-4 0 16,7 3 0-16,-1 0 0 16,-5 2 0-16,-1 1-2 0,-14 1 2 15,-2 0-1-15,-4-2 0 16,0-2 1-16,-1-5 1 15,3-8-1-15,10-5 1 16,8-19 1-16,0 0-2 0,28-9 1 16,2-18 0-16,13-8 0 15,4-12 0-15,2-5-1 16,8-8 1-16,0-4-1 16,-2 3 0-16,-4 2 0 0,-3 10 0 15,-9 6 1-15,-8 10 0 16,-7 10 1-16,-10 18-1 15,-14 5 1-15,-6 31 0 16,-15 6-1-16,-7 10 1 0,-8 10 0 16,-5 7-1-16,1 0 0 15,0-1 1-15,10-9 0 16,8-9 1-16,8-9 0 16,14-14 1-16,14-14-1 0,15-8 1 15,13-15-1-15,7-10 0 16,2-6-1-16,-1-9-1 15,2-2 0-15,-9-8-1 0,-7 1 0 16,-14-3 0-16,-9 4 0 16,-13 4 0-16,0 4 0 15,-11 8 1-15,-9 4-1 16,-4 13 0-16,1 7 0 0,-1 7 0 16,0 1-1-16,4 0 0 15,4 8 0-15,16-8 0 16,0 0 1-16,17 0-1 15,15-6 0-15,15-7 1 0,12-2 0 16,3-4-1-16,5 2 1 16,-1 4 0-16,-7 6-1 15,-8 7 1-15,-16 9 0 16,-10 16-1-16,-11 9 1 0,-13 12 0 16,-4 4-1-16,-13 7 1 15,-3 1 0-15,5-1 0 16,-1-8-1-16,8-8 1 15,7-12 0-15,3-11 0 0,13-14 0 16,9-10-1-16,8-13 1 16,0-12 1-16,6-6-1 15,-3-7 0-15,-2 1 1 0,-8-2-1 16,-1 9 0-16,-9 5 1 16,-8 7-1-16,-7 13 0 15,-1 11 0-15,-5 9 0 16,-10 13 0-16,3 8 0 0,-6 5 0 15,9 1 0-15,-2-1-1 16,11-8 2-16,8-6-1 16,15-11 1-16,11-6 0 15,11-8 0-15,8-12 1 0,7-10-1 16,-1-6 0-16,3-8 0 16,-10-6 0-16,-4-4 0 15,-10-4 0-15,-13 1 0 16,-13 1-1-16,-10 4 1 0,-8 6-1 15,-15 10 0-15,-13 6-1 16,-10 13-3-16,-3 6-2 16,0 6-9-16,-4 5-34 0,12 3-35 15,14-1-4-15,11-6-5 16,14 0-5-16</inkml:trace>
          <inkml:trace contextRef="#ctx0" brushRef="#br0" timeOffset="17485.8809">4314 3318 68 0,'36'-19'90'16,"-1"12"-5"-16,-8 7-3 16,-5 17-4-16,-7 19-61 0,-5 17-5 15,-9 23-5-15,-12 14-4 16,-16 19-3-16,-15 9 0 15,-13 10-1-15,-10-4-1 16,-2-10-1-16,5-12-2 0,5-16-3 16,9-19-5-16,15-14-10 15,9-28-20-15,24-25-19 16,0 0-16-16,7-13-7 0,14-18 1 16</inkml:trace>
          <inkml:trace contextRef="#ctx0" brushRef="#br0" timeOffset="18167.6282">3900 3872 47 0,'-46'12'100'0,"20"1"-2"16,26-13-8-16,14 13-3 16,30-14-2-16,31-5-81 15,28 2-7-15,19-8-8 0,27-3-32 16,12-6-42-16,1-4-2 15,-3-4-7-15,-9-2-7 16</inkml:trace>
          <inkml:trace contextRef="#ctx0" brushRef="#br0" timeOffset="17954.0647">4555 3526 49 0,'52'-66'75'0,"-7"12"-3"15,-10 14-12-15,-7 14-10 16,-7 17-12-16,-6 9-11 0,-7 9-8 16,-3 20-7-16,-5 11-3 15,-2 22-4-15,-4 14-1 16,-8 16 0-16,-13 15-3 15,-4 10 0-15,-11 5-1 0,-1-6-1 16,-5-5 0-16,1-13 1 16,2-14 0-16,7-16 0 15,9-21 1-15,8-16 0 0,13-17 0 16,8-14 1-16,6-16 0 16,11-18-1-16,3-5 1 15,4-14-1-15,3-3 0 16,1 1 1-16,-6 3-2 0,-5 8 0 15,-1 9 0-15,-5 14 0 16,-11 21 0-16,0 0-2 16,8 16 2-16,-8 15 0 0,0 7 2 15,0 5-2-15,2 0 3 16,6-3 0-16,10-3 1 16,8-11 1-16,11-9-1 15,8-11 0-15,10-5-1 16,8-14-2-16,0-11-4 0,4-6-4 15,-4-6-5-15,-10 0-7 16,-8-7-20-16,-16 0-42 16,-6 4-4-16,-16 4-4 0,-7 5-1 15</inkml:trace>
        </inkml:traceGroup>
        <inkml:traceGroup>
          <inkml:annotationXML>
            <emma:emma xmlns:emma="http://www.w3.org/2003/04/emma" version="1.0">
              <emma:interpretation id="{9C70260E-CB89-4B22-B6E4-A02DE8FDF5E0}" emma:medium="tactile" emma:mode="ink">
                <msink:context xmlns:msink="http://schemas.microsoft.com/ink/2010/main" type="inkWord" rotatedBoundingBox="11927,7602 19900,7053 20035,9017 12062,9565"/>
              </emma:interpretation>
              <emma:one-of disjunction-type="recognition" id="oneOf6">
                <emma:interpretation id="interp30" emma:lang="en-IN" emma:confidence="0">
                  <emma:literal>opportunities</emma:literal>
                </emma:interpretation>
                <emma:interpretation id="interp31" emma:lang="en-IN" emma:confidence="0">
                  <emma:literal>opportunity</emma:literal>
                </emma:interpretation>
                <emma:interpretation id="interp32" emma:lang="en-IN" emma:confidence="0">
                  <emma:literal>oppontumhos</emma:literal>
                </emma:interpretation>
                <emma:interpretation id="interp33" emma:lang="en-IN" emma:confidence="0">
                  <emma:literal>oppontumhcs</emma:literal>
                </emma:interpretation>
                <emma:interpretation id="interp34" emma:lang="en-IN" emma:confidence="0">
                  <emma:literal>oppontumhs</emma:literal>
                </emma:interpretation>
              </emma:one-of>
            </emma:emma>
          </inkml:annotationXML>
          <inkml:trace contextRef="#ctx0" brushRef="#br0" timeOffset="18782.151">6403 3675 17 0,'-67'54'93'16,"-12"12"-3"-16,-7 10-3 0,-9 3-7 15,4 5 0-15,2-7-74 16,17-3-2-16,15-12-2 15,18-8 1-15,22-20-3 16,17-14 1-16,21-17 0 0,22-10-1 16,15-13 0-16,6-10-1 15,7-11 1-15,-1-6-1 16,0-5 0-16,-6-2 0 16,-9-4 1-16,-11 1-1 0,-7 2 1 15,-12 2 1-15,-13 6-1 16,-6 3 0-16,-9 8 0 15,-11 7 0-15,-11 10 0 0,-9 9 0 16,-4 10-1-16,-5 1-2 16,1 13 0-16,6 3 0 15,6 2 0-15,18-3 0 16,12-5 1-16,20-3-1 16,21-8 2-16,16 1 1 0,10-6 2 15,10-2 1-15,3-1 0 16,1 4-1-16,-9 5 1 15,-6 12-1-15,-14 16 0 0,-13 14-1 16,-8 20-1-16,-16 13 0 16,-9 18 0-16,-10 7 0 15,-9 14 1-15,-10 3-1 16,-12 5 0-16,0-2 0 0,-9-8-2 16,-2-8-2-16,0-6-9 15,-3-16-34-15,1-11-34 16,5-15-4-16,-2-20-4 0,7-18-5 15</inkml:trace>
          <inkml:trace contextRef="#ctx0" brushRef="#br0" timeOffset="19066.1126">6336 4134 75 0,'37'-80'90'16,"6"11"-4"-16,6 11-6 0,10 12-2 15,-10 8-64-15,20 3-6 16,8 10-4-16,0 7-1 16,6 10-3-16,-7 8 0 15,-5 8-2-15,-9 17 1 0,-15 14 0 16,-16 10 0-16,-15 13 0 16,-16 5 0-16,-14 5 1 15,-20 0 0-15,-13-1-1 16,-7-10-1-16,-1-7-5 0,3-16-7 15,6-18-42-15,7 0-22 16,10-20-4-16,13-6-5 16,9-19-4-16</inkml:trace>
          <inkml:trace contextRef="#ctx0" brushRef="#br0" timeOffset="19313.6044">7227 3604 74 0,'43'-29'92'0,"2"7"-5"16,-8 13-5-16,-2 11-1 16,4 7-63-16,-15 19-5 0,-1 15-5 15,-12 12-2-15,-9 16-3 16,-2 15-1-16,-15 11-1 16,-11 14-1-16,-11 4 1 0,-5 3-2 15,-9 1-2-15,-6-1-3 16,-2-6-3-16,-4-9-2 15,4-9-15-15,3 3-47 16,4-31-11-16,3-14-4 0,11-20-4 16</inkml:trace>
          <inkml:trace contextRef="#ctx0" brushRef="#br0" timeOffset="19616.7152">7412 3713 9 0,'61'-25'90'16,"9"7"1"-16,2 5-6 0,6 0-5 16,1 8-1-16,31 7-72 15,-38 11-4-15,-6 10-2 16,-12 10-1-16,-18 9-2 15,-18 9-2-15,-16 4-1 0,-16 7 0 16,-18 3-1-16,-19-1 0 16,-14-2 0-16,-12-3 1 15,-9-10-3-15,1 0-19 16,1-12-47-16,3-12-3 0,8-11-6 16,17-14-1-16</inkml:trace>
          <inkml:trace contextRef="#ctx0" brushRef="#br0" timeOffset="20244.2162">8289 3673 41 0,'30'26'87'0,"-10"9"0"16,-11 3-5-16,-9 7-5 0,-2-2-39 15,-16 13-29-15,5-1-3 16,-2-1-1-16,3-4-3 16,3-10-1-16,9-5 2 15,10-9-3-15,15-11 1 0,9-10 0 16,13-5 0-16,7-11 1 16,5-7-1-16,0-7 1 15,1-8-1-15,-7-8 0 0,-6-4 1 16,-10-4-1-16,-9-4 0 15,-14 1 1-15,-10 3-1 16,-6 5 0-16,-16 6 0 16,-12 12 0-16,-10 9 0 0,-12 14-1 15,-9 6 0-15,-6 16 0 16,1 9 0-16,-1 6-2 16,10 3 1-16,11-2 0 15,19-2-1-15,18-7 1 0,18-6 0 16,25-10 1-16,22-10 0 15,10 0 0-15,10-17 1 16,7-4 0-16,1-6 0 16,-3-4 0-16,-6-5 1 0,-4 1-1 15,-7-3 0-15,-5 3 0 16,-9 5 0-16,-5 5-1 16,-10 7 0-16,-3 9 1 15,-8 9-1-15,-8 12 1 0,-7 18-1 16,-3 10 1-16,-5 10-1 15,-2 6 1-15,1 7-1 16,0-2 1-16,0 1-1 0,5-7 0 16,3-6-2-16,4-13-2 15,3-4-7-15,0-17-23 16,-15-15-47-16,28 6-2 0,-11-16-7 16,5-17-4-16</inkml:trace>
          <inkml:trace contextRef="#ctx0" brushRef="#br0" timeOffset="20456.2636">9598 3348 64 0,'12'-74'87'15,"-5"9"-1"-15,-3 10-5 16,-4-4-24-16,-4 23-32 0,0 21-5 16,4 15-5-1,-15 9-4-15,4 24-4 0,1 20-3 16,-9 15-2-16,7 20-1 15,-6 9-4-15,1 15-7 0,2-1-15 16,2-3-41-16,3 1-15 16,2-6-6-16,4-12-7 15,-2-14 1-15</inkml:trace>
          <inkml:trace contextRef="#ctx0" brushRef="#br0" timeOffset="21532.2155">9150 3697 0 0,'36'-24'88'0,"10"5"1"16,5 4-3-16,9 9-7 15,1 3-1-15,6 5-69 16,-8 13-4-16,-4 4-1 0,-6 8-2 15,-6 4-1-15,-9 7-1 16,-9 2 0-16,-7 3 0 16,-5 0-1-16,-5-4 0 15,0 0 1-15,0-7 0 0,2-3-1 16,3-7 1-16,4-8 0 16,6-6 0-16,5-7 0 15,0-4 0-15,5-12 0 0,-1-7 0 16,-3-6 1-16,-3-6-1 15,-3-7 0-15,-7 0 1 16,-6 0 0-16,-4 4 0 16,-4 1 1-16,-2 9 0 0,0 8-1 15,-4 3 0-15,4 16 0 16,-13 0-1-16,5 6 0 16,-1 14 0-16,2 3-1 15,-1 5 1-15,8 5 1 16,0-1-1-16,8 2 0 0,11-3 0 15,5-4 0-15,8-7 0 16,6-6 0-16,0-7-1 16,3-7 1-16,0-4 0 0,-1-10-1 15,2-9 1-15,-6-5 1 16,-1-3-1-16,-7-5 1 16,2 1 0-16,-6 2 0 15,-4 6 1-15,-3 2-1 0,-3 8-1 16,-5 4 1-16,-9 13-1 15,12-4 1-15,-12 4-1 16,14 12 0-16,-8 1-1 0,6 5 1 16,0 1 0-16,3 2 0 15,3 2-1-15,-1 2 1 16,3-1 0-16,-4-1-1 16,3-4 2-16,-4-3-1 0,-2-1 0 15,-13-15 1-15,16 15 0 16,-16-15-1-16,11-3 1 15,-6-9 0-15,3-6-1 16,1-4 0-16,3-3 0 0,2-5 0 16,6 0-1-16,2 2 1 15,-2 2-1-15,1 4 1 16,-3 5 0-16,1 7 0 16,-5 8 0-16,-14 2 1 0,19 14-2 15,-13 5 2-15,-1 5-2 16,2 4 2-16,2 0-2 15,3-2 1-15,7 0 0 0,8-2 0 16,9-7 0-16,5-7 1 16,8-3-1-16,2-7 0 15,0 1 0-15,0-10 1 16,-6-5-1-16,-7-1 1 0,-6-8 0 16,-8 1 0-16,-5-3 0 15,-7 1 0-15,-4-1 1 16,-4 3-1-16,-4 4 0 15,0 4 0-15,0 14 0 0,-12-14-1 16,12 14 1-16,-18 7-1 16,9 8-1-16,6 3 1 15,1 4 0-15,2 2 0 0,5 1 0 16,12 0-1-16,6-1-2 16,7-1-4-16,1-6-9 15,7-8-54-15,-1-1-12 16,0-8-5-16,1-1-6 0,-7-15-3 15</inkml:trace>
          <inkml:trace contextRef="#ctx0" brushRef="#br0" timeOffset="21714.9344">11662 3035 11 0,'-27'-30'95'0,"3"4"-2"15,4 10-7-15,2 8-11 16,6-1-8-16,12 9-120 16,0 0-24-16,0 0-7 0,15 2-8 15,5 1-1-15</inkml:trace>
          <inkml:trace contextRef="#ctx0" brushRef="#br0" timeOffset="21911.9627">11928 2989 75 0,'23'17'92'0,"-4"8"-3"16,0 10-6-16,-7 11 0 0,1 9-63 16,-2 13-7-16,0 9-5 15,-6 13-4-15,-5 1-4 16,3 3-4-16,-3-1-3 16,-4-5-4-16,-8-5-2 15,-2-10-7-15,-6-8-31 0,-5-20-29 16,10-8-5-16,-1-18-3 15,2-10 2-15</inkml:trace>
          <inkml:trace contextRef="#ctx0" brushRef="#br0" timeOffset="22167.7263">11927 3742 32 0,'-8'-30'91'15,"-1"2"-5"-15,-1 1-2 0,6 2-4 16,26 8-47-16,-17-4-14 15,12 3-8-15,8 1-4 16,7 0-4-16,9 4-1 0,6 3-2 16,0 5 1-16,1 5 1 15,-1 11 0-15,-4 8 2 16,-9 13-1-16,-6 5 1 16,-8 8-1-16,-5 2-2 0,-10 3-6 15,-5-6-16-15,-4-1-60 16,4-4-1-16,3-17-8 15,5-7-5-15,4-10 1 16</inkml:trace>
          <inkml:trace contextRef="#ctx0" brushRef="#br0" timeOffset="22333.2774">12510 3455 0 0,'-4'-44'88'16,"4"5"-2"-16,4 5-11 15,7 5-9-15,7 8-18 0,3 8-87 16,-4 12-19-16,-2 7-9 16,-1 17-2-16,-10 9 1 15,-3 10 15-15</inkml:trace>
          <inkml:trace contextRef="#ctx0" brushRef="#br0" timeOffset="22931.2822">12610 3560 42 0,'10'40'62'0,"9"-4"1"15,9-8-4-15,7-8-6 16,8-3-12-16,5-11-12 15,1-6-11-15,1-3-7 0,-5-11-4 16,-1-9-4-16,-11-1-1 16,-3-4 0-16,-11-3 1 15,-10 0 0-15,-5 5 0 0,-5 1 2 16,-15 9-1-16,-7 8 1 16,-5 8 1-16,-10 5-1 15,-3 13-1-15,-8 14 0 16,-4 7 0-16,-4 8-2 0,7 4 1 15,0 2-1-15,11-2 1 16,7-1-1-16,14-5 1 16,18-7 1-16,11-8-1 15,25-11-1-15,9-6 0 0,10-11-1 16,9-2 0-16,6-13-1 16,2-7 0-16,0-4 0 15,-2-5 1-15,-3-4 0 0,-1-2 2 16,-3-6 0-16,0-1 0 15,-9-2 0-15,-1 2 0 16,-5-1 0-16,-7 8-1 16,-10 3 0-16,-6 4-1 0,-6 12 1 15,-19 16-1-15,16-11 0 16,-16 11-1-16,-11 7 1 16,2 5-1-16,-3 9 0 15,2 3 1-15,-2 4-1 0,6 5 1 16,3 2-1-16,3 2 1 15,11 5 0-15,6-1 0 16,3-1 0-16,3 0 0 16,0-2 0-16,-2-3 0 0,-5-5 1 15,-10 4 0-15,-8-8 0 16,-18 0-2-16,-9-2 0 16,-12-1 0-16,-4-3 0 15,-5-4 0-15,1 0 0 0,-8-8-11 16,8 3-19-16,-5-6-55 15,2-3-5-15,-3-4-5 16,-6 2-5-16,-2-1 0 16</inkml:trace>
        </inkml:traceGroup>
      </inkml:traceGroup>
    </inkml:traceGroup>
    <inkml:traceGroup>
      <inkml:annotationXML>
        <emma:emma xmlns:emma="http://www.w3.org/2003/04/emma" version="1.0">
          <emma:interpretation id="{EC75CEAC-49B5-4511-8F61-54C342E77A70}" emma:medium="tactile" emma:mode="ink">
            <msink:context xmlns:msink="http://schemas.microsoft.com/ink/2010/main" type="paragraph" rotatedBoundingBox="4622,10769 17630,9754 17729,11026 4721,120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FB6DB6-39B6-42FA-BCAB-5F34A089D636}" emma:medium="tactile" emma:mode="ink">
              <msink:context xmlns:msink="http://schemas.microsoft.com/ink/2010/main" type="inkBullet" rotatedBoundingBox="4675,11452 5194,11411 5239,11992 4721,12033"/>
            </emma:interpretation>
            <emma:one-of disjunction-type="recognition" id="oneOf7">
              <emma:interpretation id="interp35" emma:lang="en-IN" emma:confidence="0">
                <emma:literal>b</emma:literal>
              </emma:interpretation>
              <emma:interpretation id="interp36" emma:lang="en-IN" emma:confidence="0">
                <emma:literal>G</emma:literal>
              </emma:interpretation>
              <emma:interpretation id="interp37" emma:lang="en-IN" emma:confidence="0">
                <emma:literal>B</emma:literal>
              </emma:interpretation>
              <emma:interpretation id="interp38" emma:lang="en-IN" emma:confidence="0">
                <emma:literal>g</emma:literal>
              </emma:interpretation>
              <emma:interpretation id="interp39" emma:lang="en-IN" emma:confidence="0">
                <emma:literal>5</emma:literal>
              </emma:interpretation>
            </emma:one-of>
          </emma:emma>
        </inkml:annotationXML>
        <inkml:trace contextRef="#ctx0" brushRef="#br0" timeOffset="28410.4414">-1516 7510 0 0,'9'15'89'15,"2"-11"2"-15,8-5-5 16,5-15-7-16,11-11-2 0,1-4-69 15,4-9-7-15,6-4-3 16,-3-1-1-16,0 0-1 16,-7 4 0-16,-9 3 2 0,-7 6 2 15,-15 10 3-15,-5 7 1 16,-4 13 1-16,-16 3 0 16,-7 17 0-16,-10 10-1 15,-1 13 0-15,-8 7-1 0,-2 7-1 16,-3 1-1-16,10-4 1 15,3-6 0-15,13-6 0 16,14-11-1-16,7-12 1 16,12-12-1-16,13-7 0 0,9-13 0 15,5-9 0-15,5-2-1 16,0-1 0-16,-2-4 0 16,-2 3 0-16,-5 4 1 15,1 4-1-15,-7 6 1 0,0 5 0 16,-4 10-1-16,-5 3 1 15,0 13 0-15,0 5-1 16,-8 8 1-16,-2 3-1 0,-5 7 1 16,-1-1 0-16,-13 1 1 15,-11-1 1-15,-13-3 0 16,-4-7 1-16,-9-4-1 16,-1-10-2-16,-2-10-5 0,4-2-12 15,-2 11-49-15,6-24-20 16,6-10-3-16,9-4-7 15,6-3-6-15</inkml:trace>
      </inkml:traceGroup>
      <inkml:traceGroup>
        <inkml:annotationXML>
          <emma:emma xmlns:emma="http://www.w3.org/2003/04/emma" version="1.0">
            <emma:interpretation id="{7005D869-E6E8-4015-81F0-B579AEEE82AE}" emma:medium="tactile" emma:mode="ink">
              <msink:context xmlns:msink="http://schemas.microsoft.com/ink/2010/main" type="line" rotatedBoundingBox="6936,10589 17630,9754 17729,11026 7036,11860"/>
            </emma:interpretation>
          </emma:emma>
        </inkml:annotationXML>
        <inkml:traceGroup>
          <inkml:annotationXML>
            <emma:emma xmlns:emma="http://www.w3.org/2003/04/emma" version="1.0">
              <emma:interpretation id="{C19A8A16-F997-416D-B7E9-F394EA43EADA}" emma:medium="tactile" emma:mode="ink">
                <msink:context xmlns:msink="http://schemas.microsoft.com/ink/2010/main" type="inkWord" rotatedBoundingBox="6936,10589 11604,10225 11703,11496 7036,11860"/>
              </emma:interpretation>
              <emma:one-of disjunction-type="recognition" id="oneOf8">
                <emma:interpretation id="interp40" emma:lang="en-IN" emma:confidence="0">
                  <emma:literal>Business</emma:literal>
                </emma:interpretation>
                <emma:interpretation id="interp41" emma:lang="en-IN" emma:confidence="0">
                  <emma:literal>Banners</emma:literal>
                </emma:interpretation>
                <emma:interpretation id="interp42" emma:lang="en-IN" emma:confidence="0">
                  <emma:literal>Bonners</emma:literal>
                </emma:interpretation>
                <emma:interpretation id="interp43" emma:lang="en-IN" emma:confidence="0">
                  <emma:literal>Bunsen</emma:literal>
                </emma:interpretation>
                <emma:interpretation id="interp44" emma:lang="en-IN" emma:confidence="0">
                  <emma:literal>Bunun</emma:literal>
                </emma:interpretation>
              </emma:one-of>
            </emma:emma>
          </inkml:annotationXML>
          <inkml:trace contextRef="#ctx0" brushRef="#br0" timeOffset="29893.9259">1023 6556 20 0,'19'-9'94'16,"-4"0"-3"-16,-4 9-7 15,-11 0-3-15,8 18-2 0,-11 14-74 16,-12 7-5-16,9 16 0 16,-9 9 0-16,3 11 0 15,-6 11 0-15,-2 4-1 0,0-2 0 16,3 1-4 0,-2-10-8-16,1-14-44 0,-2 2-21 15,-2-13-6-15,-3-13-6 16,0-17-1-16</inkml:trace>
          <inkml:trace contextRef="#ctx0" brushRef="#br0" timeOffset="30398.2035">669 6562 34 0,'18'-49'96'16,"9"3"-4"-16,10 8-6 0,9-2-2 15,7 5-4-15,9 3-78 16,8 7-2-16,6 6-1 16,3 7 0-16,0 11-1 15,-6 3 1-15,-13 17-2 0,-6 4 1 16,-14 11 0-16,-13 7 1 16,-14 4 0-16,-13 7 1 15,-14 0 0-15,-16 0 1 0,-3-4 1 16,-8-6 0-16,0-6 1 15,7-9 0-15,5-11-1 16,6-6 0-16,10-10 0 16,13 0-1-16,0 0-1 0,16-4 0 15,1 4 0-15,7 4-1 16,6 7 1-16,1 9 0 16,1 5 0-16,4 6 1 15,-7 7-1-15,6 2 0 16,-11 2 0-16,-9 5 1 0,-11 2-1 15,-4 0 1-15,-16 0 0 16,-17-2 0-16,-10-4 1 16,-16-4 1-16,-7-9 1 0,-4-9-1 15,-2-10 0-15,3-7-2 16,8-5-3-16,3-18-5 16,17 4-14-16,3-1-46 15,15-9-20-15,17-2-3 16,6-1-7-16,9 2-1 0</inkml:trace>
          <inkml:trace contextRef="#ctx0" brushRef="#br0" timeOffset="31280.2207">1808 6754 79 0,'37'-9'90'0,"-6"7"-3"16,-12 5-5-16,-8 15-2 15,-9 12-60-15,-6 10-10 16,-17 9-3-16,-9 15-2 0,-7 7-1 16,-7 5-2-16,1-2 0 15,-2-5-1-15,9-7 0 16,5-14 1-16,15-10 0 16,11-18 0-16,5-20 0 0,20 0-2 15,11-13 0-15,6-15 0 16,8-6 0-16,2-5-1 15,-2-4 0-15,2-2 0 16,0-2 1-16,-4 4 1 0,-5 5 0 16,-4 4 0-16,-5 9 1 15,1 5-1-15,-7 10 1 16,-5 8 0-16,-4 6-2 0,-4 13 1 16,-4 9-1-16,-6 8 1 15,0 2-1-15,-4 3 0 16,0-2 0-16,0-3 0 15,4-6 1-15,3-8-1 16,16-10 0-16,8-10 1 0,9-6-1 16,4-12 0-16,12-9 0 15,-1-7 0-15,4-5 0 16,-5-4 1-16,-6-2-1 0,-6-5 1 16,-9 2-1-16,-7 0 1 15,-8 5 0-15,-3 8-1 16,-8 5 0-16,-2 6-1 0,-1 11 1 15,0 13-1-15,0 0 1 16,-9 9-1-16,2 11 1 16,3 5 0-16,3 5 0 15,-1 5 0-15,0 2 0 16,0 5-1-16,1 1 1 0,-7 5 0 16,-3 4 0-16,-10 1 0 15,-6 0-1-15,-15 1 1 16,-7-3 0-16,-4-5 1 0,-8-9-1 15,7-5 0-15,1-12 1 16,11-10-1-16,4-10 0 16,16-13-1-16,12-10 0 0,10-11 0 15,3-4 0-15,17-9 0 16,6-2-1-16,10-3 2 16,5 1 1-16,9-1-1 15,6 5 1-15,3 4 0 0,4 4 1 16,4 8-1-16,-5 7 0 15,1 9 0-15,-4 9 0 16,-3 6 0-16,-7 8 0 16,-8 10 0-16,-9 10-1 15,-6 2 1-15,-9 5-1 0,-13 2 0 16,-4-1-1-16,-5 0-3 16,-15-4-3-16,2-1-15 15,12-12-60-15,-17-5-3 0,3-10-5 16,8-7-5-16,2-10-4 15</inkml:trace>
          <inkml:trace contextRef="#ctx0" brushRef="#br0" timeOffset="31420.3952">2902 6760 19 0,'5'-41'95'16,"2"8"-2"-16,2 6-7 0,-1 5-6 15,4 9-10-15,1 2-100 16,7 7-47-16,2 4-4 15,3 5-9-15,-3 8-5 0</inkml:trace>
          <inkml:trace contextRef="#ctx0" brushRef="#br0" timeOffset="32590.9423">3118 6882 20 0,'6'20'95'16,"9"-6"-1"-16,3-6-6 0,4-6-5 15,5 1-1-15,1-3-70 16,1 3-9-16,-4 6-1 15,-3 5-3-15,-10 4-1 0,-8 8 0 16,-4 5 0-16,-18 4 1 16,-5 2 0-16,-3-2 1 15,1-3 1-15,3-5 1 16,-1-7 1-16,7-9-1 0,16-11 0 16,-7-7-1-16,10-14 1 15,13-9-1-15,1-7 0 16,2-4 0-16,7-5-1 0,2-1 1 15,0 7-1-15,-1 4 0 16,-1 6 0-16,1 12 0 16,-3 8 0-16,2 10 1 15,-6 6 0-15,1 15 1 0,-3 5-2 16,-5 4 1-16,2 2 0 16,-4 4 0-16,4-6 0 15,1-3-1-15,-2-5 0 16,9-9-1-16,5-7 1 0,3-6-1 15,1 2 0-15,10-13 0 16,1-5 1-16,0-5-1 16,-2-2 1-16,2-3 0 15,0-5 0-15,-5-3 1 0,1-3-1 16,-11-1 1-16,1 0-1 16,-6 3-1-16,-7 2 1 15,-5 7 0-15,-9 5 0 0,-2 21 0 16,-21-6 0-16,-4 13 0 15,-14 16 1-15,-4 10 0 16,-3 6 1-16,1 5-2 16,2-1 1-16,5 2-1 0,11-6 1 15,11-4-1-15,12-11-1 16,8-5 1-16,16-10-1 16,13-7 1-16,4-2 1 15,6-6 0-15,4-6 0 0,2-6 0 16,9-2 0-16,2-4-1 15,5-2 1-15,-1-4 0 16,5 0-1-16,2-2 0 16,-3 2-1-16,0 3 1 0,-6 4 0 15,-8 6-1-15,-7 4 1 16,-7 8-1-16,-7 4 1 16,-6 1 0-16,-3 8-1 15,-4 7 1-15,-2 1-1 0,-7 5 1 16,1 6 0-16,-7 2-1 15,-5 3-1-15,-9 3-1 16,-11-1 1-16,-15 3 0 16,-8-1-1-16,-9-2 1 0,-6-6 0 15,-4-3 1-15,6-7 1 16,2-7 0-16,9-7 1 16,11-4 0-16,11-11-1 0,18-8 1 15,6-2 0-15,19-4 0 16,9-3-1-16,11-3 0 15,11 1 1-15,6-1-1 16,10 0 1-16,6 0-1 0,6-2-1 16,0-2 0-16,-4-1 0 15,-1 0-1-15,-3 2 1 16,-8-3 0-16,-11 3 0 16,-7 6 0-16,-9 2 1 0,-9 6-1 15,-10 5 1-15,-4 11-1 16,-13 4 1-16,0 0 0 15,0 14 1-15,-2 4 0 16,-6 3 0-16,2 4 1 0,2 5-1 16,4-4 1-16,0 4 0 15,4-2 0-15,7-1 0 16,-3-1-1-16,-1-1 0 16,-7 0 0-16,-2 0-1 0,-12-4 1 15,-13 1 1-15,-11 0 0 16,-7-5 0-16,-5-3 0 15,2-2 0-15,0-3-2 0,6-9-5 16,13 7-15-16,3-8-62 16,26 1-4-16,0 0-4 15,0-14-7-15,15 6-3 16</inkml:trace>
        </inkml:traceGroup>
        <inkml:traceGroup>
          <inkml:annotationXML>
            <emma:emma xmlns:emma="http://www.w3.org/2003/04/emma" version="1.0">
              <emma:interpretation id="{D18B2CAF-4607-4B09-87A4-B91B9F1A8516}" emma:medium="tactile" emma:mode="ink">
                <msink:context xmlns:msink="http://schemas.microsoft.com/ink/2010/main" type="inkWord" rotatedBoundingBox="12258,10416 17648,9995 17724,10960 12333,11381"/>
              </emma:interpretation>
              <emma:one-of disjunction-type="recognition" id="oneOf9">
                <emma:interpretation id="interp45" emma:lang="en-IN" emma:confidence="0">
                  <emma:literal>creation</emma:literal>
                </emma:interpretation>
                <emma:interpretation id="interp46" emma:lang="en-IN" emma:confidence="0">
                  <emma:literal>Creation</emma:literal>
                </emma:interpretation>
                <emma:interpretation id="interp47" emma:lang="en-IN" emma:confidence="0">
                  <emma:literal>action</emma:literal>
                </emma:interpretation>
                <emma:interpretation id="interp48" emma:lang="en-IN" emma:confidence="0">
                  <emma:literal>auction</emma:literal>
                </emma:interpretation>
                <emma:interpretation id="interp49" emma:lang="en-IN" emma:confidence="0">
                  <emma:literal>Evection</emma:literal>
                </emma:interpretation>
              </emma:one-of>
            </emma:emma>
          </inkml:annotationXML>
          <inkml:trace contextRef="#ctx0" brushRef="#br0" timeOffset="34431.3258">6930 6130 26 0,'-32'-8'75'0,"-9"3"3"16,-6 5-3-16,-8 3-28 0,-9 12-25 16,0 13-1-16,-6 3-3 15,0 10-2-15,-1 5-3 16,0 14-1-16,1 7-2 0,9 4-1 16,2 2 0-16,8-2-2 15,13-3-1-15,10-5-1 16,17-6 0-16,11-14 0 15,18-11-2-15,14-8 0 16,16-12-1-16,13-8-1 0,8-4-1 16,6-10-1-16,6-10 0 15,1-6 0-15,-1-5 0 16,-1-3-1-16,0-7 1 16,-5 1 0-16,-7-2 1 0,-6 2 0 15,-1 6 0-15,-13 5-1 16,-5 4 1-16,-11 8-1 15,-9 8 0-15,-7 8 1 16,-16 1 0-16,5 18-1 0,-6 3 2 16,-9 4-1-16,0 5 1 15,-1 5 0-15,-2 4 0 16,4-2 0-16,0 4 0 0,2-3 0 16,3-6 0-16,4-2 0 15,0-4 0-15,0-3 0 16,3-7-1-16,-3-16 1 15,26 9 0-15,-2-9-1 16,7-12 1-16,9-7-1 0,9-8-1 16,8-5 1-16,3-7-2 15,6-2 1-15,-2-2 0 16,-1 0 0-16,-4 4-1 0,-5-4 1 16,-10 7 0-16,-5 2 1 15,-11 6 0-15,-8 6 0 16,-8 4 0-16,-6 6 0 15,-6 12 0-15,-10-7 0 0,-7 10 1 16,-5 14-1-16,-6 7 0 16,-4 6 1-16,0 8 0 15,2 2-1-15,6 2 1 0,7 1 0 16,10-3 0-16,8-7 0 16,21-7 0-16,14-8 0 15,14-9-1-15,9-6 1 16,9-1-1-16,7-11 0 0,7-8 0 15,1-4-1-15,0-4 0 16,-1-6 1-16,-3-1-1 16,-4-4 0-16,-5 3 0 15,-7-1 1-15,-12 3 0 0,-10 4 0 16,-10 5 0-16,-11 7 0 16,-13 3 0-16,-7 12-1 15,-21-7 1-15,-10 7 0 16,-8 6 0-16,-7 7 1 0,-7 3-1 15,-6 11 0-15,1-1 1 16,2 3-1-16,3 0 1 16,10-1-1-16,9-1 0 0,5-7 0 15,13-4 0-15,16-16 0 16,0 10 0-16,14-10 0 16,15-2-1-16,2-6 0 15,7-2 0-15,-2 1 0 0,3 3 0 16,-4 1 0-16,-5 5 0 15,-4 1 1-15,-7 9 0 16,-3 6 0-16,1-1 0 0,1 4-1 16,3-3 0-16,5-5-3 15,6-2-3-15,4-8-2 16,7-3-2-16,0-12-2 16,5-9 0-16,-4-3 1 0,-2-6-1 15,-7-4 2-15,-2-1-3 16,-10-4-5-16,-2-4-21 15,-4 2-23-15,-1-5-12 16,-3-1 0-16,2 0 10 0</inkml:trace>
          <inkml:trace contextRef="#ctx0" brushRef="#br0" timeOffset="34880.0725">8823 6479 25 0,'0'0'96'0,"0"-20"-2"0,15 12-7 16,13 1-3-16,9-6-3 15,16-4-74-15,8 7-5 16,8 1-1-16,6 2 0 15,-1 3-1-15,-3 4 0 0,-7 2-1 16,-6 7 1-16,-13 6 0 16,-10 6 0-16,-8 3 0 15,-8 5 0-15,-8-2-3 16,-3 7-7-16,-8-6-30 0,0-1-42 16,0-4-2-16,0-11-7 15,0-12-3-15</inkml:trace>
          <inkml:trace contextRef="#ctx0" brushRef="#br0" timeOffset="34620.776">9070 6049 60 0,'10'-50'86'0,"-4"11"-2"0,-3 3-13 16,7 16-19-16,-8 3-13 15,-2 17-13-15,10 0-9 16,-7 14-4-16,-3 17-6 15,-1 12-3-15,-9 13-2 16,-2 11 1-16,-1 10 0 0,-6 5-2 16,6 7-3-16,-7-6-5 15,7 1-12-15,-3-9-51 16,8-8-11-16,4-13-6 16,-2-14-5-16,-2-11-4 0</inkml:trace>
          <inkml:trace contextRef="#ctx0" brushRef="#br0" timeOffset="35741.0673">9570 5852 38 0,'-64'15'98'16,"17"0"-5"-16,16-3-13 15,12-10-14-15,3-2-65 0,16 0-85 16,7 4-6-16,7-1-6 16,1-3-3-16</inkml:trace>
          <inkml:trace contextRef="#ctx0" brushRef="#br0" timeOffset="35538.9577">9861 6347 6 0,'37'-10'98'16,"1"5"-3"-16,1 3-5 15,0 2-5-15,-2 4-1 16,-1-12-67-16,-2 18-13 0,-6 9-3 15,-4 3-2-15,-6 6 0 16,-12 3-2-16,-6 1 1 16,-13 5 1-16,-12-3 0 0,-6 0 2 15,-6-4 0-15,-3-6 0 16,0-7-1-16,2-6 1 16,5-10 0-16,9-4-1 15,10-13 1-15,6-11-1 16,8-2 0-16,12-9 0 0,6-5 0 15,10-2 0-15,2 2-1 16,6 0 1-16,4 4 0 16,7 7-1-16,0 9 1 0,4 5-2 15,1 10 2-15,-1 8 0 16,-4 10 1-16,-5 10-1 16,-5 9-1-16,-9 4 2 15,-6 3 0-15,-6 5 0 0,-10 0 0 16,-4-1-1-16,-2-2 1 15,-3-5-1-15,-5-7 1 16,1-4 0-16,3-7-1 0,4-15 1 16,0 0 0-16,15-2-1 15,8-19 1-15,5-4-1 16,11-6 0-16,4-4 0 16,9-3-1-16,3-1 1 15,4 2-1-15,4 2 1 0,1 6 0 16,2 6 0-16,-5 5 0 15,0 10 1-15,-9 6 1 16,-3 6-1-16,-6 13 1 0,-10 5-1 16,-9 9 1-16,-8 2 0 15,-9 7 0-15,-4 2-1 16,-5-2 0-16,4-3 0 16,2-2 1-16,4-5-3 15,4-7-5-15,7 0-17 0,3-13-59 16,-5-10-5-16,-7-7-5 15,-8-15-5-15,-5-6-4 0</inkml:trace>
        </inkml:traceGroup>
      </inkml:traceGroup>
    </inkml:traceGroup>
    <inkml:traceGroup>
      <inkml:annotationXML>
        <emma:emma xmlns:emma="http://www.w3.org/2003/04/emma" version="1.0">
          <emma:interpretation id="{18FCA0B4-9BF2-4F2A-94FB-99262962EA27}" emma:medium="tactile" emma:mode="ink">
            <msink:context xmlns:msink="http://schemas.microsoft.com/ink/2010/main" type="paragraph" rotatedBoundingBox="6380,12249 15141,11829 15200,13062 6439,1348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50D7D9D-6EF4-4FF8-9001-6A5DF6CE0AF8}" emma:medium="tactile" emma:mode="ink">
              <msink:context xmlns:msink="http://schemas.microsoft.com/ink/2010/main" type="line" rotatedBoundingBox="6380,12249 15141,11829 15200,13062 6439,13482"/>
            </emma:interpretation>
          </emma:emma>
        </inkml:annotationXML>
        <inkml:traceGroup>
          <inkml:annotationXML>
            <emma:emma xmlns:emma="http://www.w3.org/2003/04/emma" version="1.0">
              <emma:interpretation id="{E5E48CBB-3CA0-432F-87C0-58B008BC892B}" emma:medium="tactile" emma:mode="ink">
                <msink:context xmlns:msink="http://schemas.microsoft.com/ink/2010/main" type="inkWord" rotatedBoundingBox="6380,12249 15141,11829 15200,13062 6439,13482"/>
              </emma:interpretation>
              <emma:one-of disjunction-type="recognition" id="oneOf10">
                <emma:interpretation id="interp50" emma:lang="en-IN" emma:confidence="0">
                  <emma:literal>Innovation</emma:literal>
                </emma:interpretation>
                <emma:interpretation id="interp51" emma:lang="en-IN" emma:confidence="0">
                  <emma:literal>Improv action</emma:literal>
                </emma:interpretation>
                <emma:interpretation id="interp52" emma:lang="en-IN" emma:confidence="0">
                  <emma:literal>Improv ation</emma:literal>
                </emma:interpretation>
                <emma:interpretation id="interp53" emma:lang="en-IN" emma:confidence="0">
                  <emma:literal>Improv afion</emma:literal>
                </emma:interpretation>
                <emma:interpretation id="interp54" emma:lang="en-IN" emma:confidence="0">
                  <emma:literal>Improv anion</emma:literal>
                </emma:interpretation>
              </emma:one-of>
            </emma:emma>
          </inkml:annotationXML>
          <inkml:trace contextRef="#ctx0" brushRef="#br0" timeOffset="36714.0486">129 8380 28 0,'-16'19'96'16,"16"-19"-4"-16,0 0-5 15,11 5-4-15,21-9-3 16,34-11-75-16,-10-2-4 0,23-3 2 16,16-5-1-16,18-4 1 15,8 1 0-15,10 1-1 16,-4-3 0-16,6 5-2 15,-12 2-3-15,-10 4-6 0,-17 6-5 16,-15 7-11-16,-24 1-15 16,-12 1-28-16,-11 4-17 15,-17 3-5-15,-15-3-2 16</inkml:trace>
          <inkml:trace contextRef="#ctx0" brushRef="#br0" timeOffset="37106.4724">420 9184 28 0,'-33'0'87'16,"-2"3"3"-16,5-3-3 16,6 3-6-16,1-2-40 15,23-1-16-15,0 0-9 16,0 0-4-16,30-12-3 0,11-3-3 15,14-2-1-15,16-4-1 16,11-2-1-16,7-3-2 16,11 0-5-16,1-6-8 15,3 5-34-15,1-1-38 0,-10 1-2 16,-4-2-8-16,-10-1-2 16</inkml:trace>
          <inkml:trace contextRef="#ctx0" brushRef="#br0" timeOffset="36927.3879">1360 8150 22 0,'-46'20'98'0,"-1"6"-3"16,-1 10-5-16,3 11-5 15,-4 5-2-15,-8 4-72 0,8 17-5 16,-2 5-2-16,3 4-3 16,-1 1 0-16,2-1-1 15,2-7-3-15,9-4-3 16,0-15-10-16,10-6-32 0,10-7-36 15,-6-10-3-15,2-9-7 16,-5-6-4-16</inkml:trace>
          <inkml:trace contextRef="#ctx0" brushRef="#br0" timeOffset="37720.7627">1817 8521 10 0,'23'-24'95'16,"-7"9"-2"-16,-7 8-5 0,-9 7-3 15,19 1-3-15,-13 14-68 16,0 6-7-16,5 7-2 16,-6 6-2-16,-1 5 0 0,-4 4-2 15,-5 4-1-15,-10-1 0 16,-2-1 0-16,-6-5 1 15,-2-7-1-15,3-10 1 16,3-7-1-16,19-16 1 0,-13 1 0 16,14-12 0-16,17-14 0 15,11-11 0-15,10-7-1 16,8-7 0-16,7-2 0 16,9 1-1-16,2 4 1 0,5 4-1 15,-6 9 1-15,1 9 0 16,-6 10 0-16,-7 9-1 15,-9 6 1-15,-9 11 0 16,-10 8 0-16,-6 9 0 0,-9 3 1 16,-4 6 0-16,-5 1 0 15,0-3 0-15,-4 0-1 16,-2-5 1-16,2-6-1 0,-2-5 0 16,0-7 0-16,6-12 0 15,0 0 0-15,12-3 0 16,6-12-1-16,5-9 1 15,5-2-1-15,4-4 0 16,6-6 0-16,-1 1 0 0,6-1 1 16,0 4-1-16,-4 4 1 15,-3 4 1-15,0 5 0 16,-4 10 1-16,-1 7 0 0,0 6 0 16,-4 9 0-16,-2 10 0 15,-3 6 0-15,-6 5 1 16,-1 3-2-16,-6-3 0 0,-1 4-1 15,-4-5-2-15,-3-4-4 16,-1-6-6-16,0-4-7 16,-2-6-24-16,-17-5-42 15,19-8-3-15,0 0-5 0,0 0-4 16</inkml:trace>
          <inkml:trace contextRef="#ctx0" brushRef="#br0" timeOffset="38134.0575">3348 8512 20 0,'17'-3'95'0,"0"0"-3"16,-1 2-6-16,-5 1-4 16,5 0-2-16,-3 0-73 15,1 7-6-15,-1 10 0 0,-1 5-1 16,-2 7 1-16,-4 4-1 15,-3 4 1-15,-3 3 0 16,-8-1 0-16,-4-2 0 16,1-3 0-16,-4-9 1 0,6-3-1 15,-3-6-1-15,12-16 1 16,0 0 0-16,0 0 0 16,0-7-1-16,4-10 0 0,11-3 0 15,-5-1-1-15,8-4 1 16,-1 0-2-16,3 4 1 15,-4 1 0-15,2 1 0 16,1 6 0-16,-2 0 0 16,-1 3 0-16,4 1 1 0,-2 1 0 15,-1 5-1-15,-3-3-4 16,3 6-12-16,6 0-62 16,-23 0-3-16,10 0-5 0,-10 0-5 15,-8 0-5-15</inkml:trace>
          <inkml:trace contextRef="#ctx0" brushRef="#br0" timeOffset="38525.4902">3334 8564 0 0,'17'2'87'16,"-17"-2"2"-16,18-3-5 0,-8-5-5 15,2-3-2-15,0 0-67 16,-2-1-6-16,-1 0-1 16,-9-3-1-16,0 15 1 15,-27-15-2-15,-6 15 2 0,-9 2 0 16,-10 13 0-16,-4 7-1 16,-2 4-4-16,8 8-28 15,10 1-46-15,8-3-5 16,15-2-5-16,11-12-7 0</inkml:trace>
          <inkml:trace contextRef="#ctx0" brushRef="#br0" timeOffset="39189.6732">4016 8540 60 0,'0'0'87'0,"0"0"-1"16,0-7-6-16,0 7-2 16,0 0-58-16,-7-2-10 0,7 2-2 15,-22 15-1-15,4 2-1 16,-6 9-1-16,-1 2 1 16,-4 7-1-16,4 0 1 15,2 3-1-15,6-5-1 0,-1-2-2 16,16-6 0-16,2-6-1 15,14-8 0-15,11-8-1 16,8-3 1-16,11-12 0 16,3-7 0-16,10-6 0 0,-1-4-1 15,-3-3 1-15,-6-2-1 16,-4-2 0-16,-12 4 1 16,-11-1-1-16,-13 5 0 15,-7 5 0-15,-12 2-1 0,-14 7-3 16,-8 6-4-16,-12 0-11 15,-2 5-61-15,1 3-4 16,0 3-5-16,8-2-6 16,5-1-1-16</inkml:trace>
          <inkml:trace contextRef="#ctx0" brushRef="#br0" timeOffset="39540.9627">4418 8368 89 0,'41'7'99'0,"-1"1"-8"16,4-2-5-16,4 4-2 0,-3-9-43 15,-2 12-40-15,-2 12-2 16,-3 6 0-16,-8 9 0 16,-11 3 0-16,-5 5 0 0,-16 2 1 15,2-1 1-15,-8-6 1 16,-1-4 0-16,2-10 1 15,2-11 0-15,5-18 0 16,0 0 0-16,16-1 0 0,5-24-1 16,5-7-1-16,6-11 1 15,3-4-2-15,4-7 0 16,0-5 0-16,1 1 0 16,1 0-2-16,1 2-2 0,-4 3-4 15,7 14-11-15,-14 24-47 16,7-11-20-16,-8 14-4 15,0 8-6-15,-7 9-3 16</inkml:trace>
          <inkml:trace contextRef="#ctx0" brushRef="#br0" timeOffset="39953.5355">5892 8385 1 0,'39'-10'88'15,"-11"-3"4"-15,-5 1-6 0,-15-1-7 16,-8 1 0-16,-10 4-68 16,-12 7-6-16,-10 2 0 15,-7 13-3-15,-8 11-1 0,-11 4 1 16,-6 9 0-16,-3 5 0 16,-2 0 1-16,5 0 0 15,10-5 0-15,7-5 0 16,15-9 0-16,13-8-1 0,19-16-1 15,8 0 0-15,23-10-1 16,8-11 1-16,7-5-1 16,3-2 1-16,5-2-1 15,-4 0 0-15,-6 6 0 0,-4 6 1 16,-8 7 0-16,-4 6-1 16,-6 5 1-16,-7 15 0 15,2 6-1-15,-2 2 0 0,0 5 1 16,2-1-1-16,7-1-2 15,2-6-4-15,8-2-9 16,0-15-38-16,9-3-29 16,2 0-5-16,2-15-3 0,-1-8-8 15</inkml:trace>
          <inkml:trace contextRef="#ctx0" brushRef="#br0" timeOffset="40201.8166">6698 7744 29 0,'17'-39'98'16,"-7"11"-2"-16,-4 8-8 0,-2 9-2 15,-4 11-4-15,0 0-72 16,-5 15-6-16,-7 25-2 16,-5 10-1-16,0 15 0 0,-7 14 0 15,-5 16-1-15,-1 6 0 16,-3 3-1-16,-3 5-3 15,1-11-5-15,1-1-11 0,-3 10-49 16,-1-35-16-16,2-14-3 16,-3-16-7-16,-3-13-2 15</inkml:trace>
          <inkml:trace contextRef="#ctx0" brushRef="#br0" timeOffset="40478.074">5972 8610 1 0,'-18'-33'93'0,"2"4"2"15,10-1-6-15,6 3-8 16,16 2 1-16,15 10-63 0,11-11-12 16,19 3-4-16,14-3 0 15,15 0-2-15,11 1 1 16,7 1 0-16,1 5-1 0,1 1 0 16,-1 5 1-16,-11 7-1 15,-9 6-1-15,-11 9 1 16,-11 8-1-16,-15 11 1 0,-10 9-1 15,-17 3 0-15,-7 6 1 16,-11 1-2-16,-7-4-2 16,-6 0-7-16,-13-11-37 15,1 0-36-15,-5-8-3 16,0-11-5-16,0-7-7 0</inkml:trace>
          <inkml:trace contextRef="#ctx0" brushRef="#br0" timeOffset="41133.6854">7372 8239 19 0,'50'-9'96'0,"1"5"-3"16,6 2-6-16,7 2-4 16,-1 0-2-16,1 34-72 15,-5-27-8-15,-3 10-1 16,-8 5-1-16,-13 7 0 0,-16 3-1 15,-18 3 2-15,-9 3 0 16,-20 3 1-16,-12-4 0 16,-8 2 1-16,-6-7 0 15,-1-6-1-15,4-4 1 0,4-8 0 16,8-8 0-16,10-6-1 16,9-11 1-16,14-12 0 15,6-8-1-15,16-4 1 16,7-8 0-16,8-3-1 0,5-1 1 15,10 2-1-15,4 4 0 16,6 8 0-16,1 8-1 16,5 10 0-16,0 9 0 0,0 6 0 15,-3 13 0-15,-3 13-1 16,-8 3 1-16,-10 8-1 16,-9 2 0-16,-10 1 1 15,-7-1-1-15,-11-4 1 0,-1-3-1 16,-1-10 2-16,-6-5-1 15,7-17 1-15,0 0 0 16,0 0-1-16,0-9 1 16,12-17 0-16,7-4 0 0,5-6 0 15,7-4-1-15,7-3 1 16,-1 3-1-16,6 4 0 16,3 7 0-16,-2 10 0 0,0 8 0 15,-4 11 1-15,-2 6-1 16,-6 18 1-16,-4 9-1 15,-9 8 1-15,-3 4 0 16,-2 4-1-16,-2 1 0 16,-2-4 0-16,2-4-2 0,2-8 0 15,-1-8-3-15,3-5-4 16,-2-20-16-16,-4 1-59 16,-10-2-3-16,11-15-4 15,-11-5-6-15,-17-6 1 0</inkml:trace>
          <inkml:trace contextRef="#ctx0" brushRef="#br0" timeOffset="41324.869">7328 7755 54 0,'-59'0'103'0,"12"3"-7"15,8 2-10-15,8-4-8 0,17-1-46 16,24-1-116-16,-10 1-5 16,0 0-5-16,0 0-8 15</inkml:trace>
        </inkml:traceGroup>
      </inkml:traceGroup>
    </inkml:traceGroup>
    <inkml:traceGroup>
      <inkml:annotationXML>
        <emma:emma xmlns:emma="http://www.w3.org/2003/04/emma" version="1.0">
          <emma:interpretation id="{51A8B224-AFF3-4727-AC84-008BD4F5C8A1}" emma:medium="tactile" emma:mode="ink">
            <msink:context xmlns:msink="http://schemas.microsoft.com/ink/2010/main" type="paragraph" rotatedBoundingBox="7659,15059 10483,14744 10588,15693 7765,1600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04D38D0-30F6-415C-A4CC-21496650E363}" emma:medium="tactile" emma:mode="ink">
              <msink:context xmlns:msink="http://schemas.microsoft.com/ink/2010/main" type="line" rotatedBoundingBox="7659,15059 10483,14744 10588,15693 7765,16008"/>
            </emma:interpretation>
          </emma:emma>
        </inkml:annotationXML>
        <inkml:traceGroup>
          <inkml:annotationXML>
            <emma:emma xmlns:emma="http://www.w3.org/2003/04/emma" version="1.0">
              <emma:interpretation id="{E75EC06C-3225-424E-BB78-D3954898C8ED}" emma:medium="tactile" emma:mode="ink">
                <msink:context xmlns:msink="http://schemas.microsoft.com/ink/2010/main" type="inkWord" rotatedBoundingBox="7659,15059 10483,14744 10588,15693 7765,16008"/>
              </emma:interpretation>
              <emma:one-of disjunction-type="recognition" id="oneOf11">
                <emma:interpretation id="interp55" emma:lang="en-IN" emma:confidence="0">
                  <emma:literal>(to</emma:literal>
                </emma:interpretation>
                <emma:interpretation id="interp56" emma:lang="en-IN" emma:confidence="0">
                  <emma:literal>c to</emma:literal>
                </emma:interpretation>
                <emma:interpretation id="interp57" emma:lang="en-IN" emma:confidence="0">
                  <emma:literal>C to</emma:literal>
                </emma:interpretation>
                <emma:interpretation id="interp58" emma:lang="en-IN" emma:confidence="0">
                  <emma:literal>co</emma:literal>
                </emma:interpretation>
                <emma:interpretation id="interp59" emma:lang="en-IN" emma:confidence="0">
                  <emma:literal>Cato</emma:literal>
                </emma:interpretation>
              </emma:one-of>
            </emma:emma>
          </inkml:annotationXML>
          <inkml:trace contextRef="#ctx0" brushRef="#br0" timeOffset="50923.8135">2126 10748 91 0,'0'0'95'0,"12"0"-7"16,-12 0-6-16,8-14-2 16,-7 0-55-16,-1 14-23 0,3-18-2 15,-3 18-1-15,0-11 1 16,0 11 0-16,-18 0 1 16,-2 1-1-16,-11 9 1 15,-4 8-1-15,-13 7 1 0,-9 12 1 16,-4 8-1-16,-6 11 1 15,-3 12 0-15,2 6-1 16,5 4 1-16,9 1-1 16,9 0 0-16,14-5 0 0,10-6-1 15,11-8 1-15,13-12-1 16,17-9 1-16,15-11 0 16,18-7 0-16,12-9 0 0,15-8-1 15,9-3-4-15,13-9-10 16,-3-5-37-16,4-11-33 15,0-6-3-15,-2-9-6 16,-5-6-6-16</inkml:trace>
          <inkml:trace contextRef="#ctx0" brushRef="#br0" timeOffset="51939.4727">2580 11190 32 0,'-41'7'99'0,"6"0"-4"16,13-2-7-16,22-5-3 16,0 0-3-16,23-5-78 15,16-6-3-15,13 0-4 16,13-2-1-16,11-2-1 0,2 0-1 15,12 1 0-15,-5 0 1 16,8-1-1-16,-2-1 1 16,0-2 3-16,2 0 2 15,-5-4 1-15,-6 1 3 0,-8-1 0 16,-7 1 0-16,-12 2 2 16,-14 4-1-16,-6 6 0 15,-13 3 0-15,-22 6 0 0,2 9-1 16,-15 9 1-16,-15 11-1 15,-15 7-1-15,-5 13 0 16,-10 4-1-16,-5 4 0 16,1 2 0-16,6-4-1 15,9-5 1-15,19-6-2 16,12-12 0-16,16-11 0 0,24-11 0 16,19-10 0-16,20-4 0 15,9-9 0-15,7-9 0 16,10-2 0-16,-2-6 0 0,-2-6 0 15,-4-1 0-15,-8-1 0 16,-14-4 0-16,-8 2 0 16,-11-5 0-16,-13 4 0 0,-9-2 0 15,-18 6 0-15,-9 3 0 16,-18 3 0-16,-14 7 0 16,-16 7 0-16,-8 9 0 15,-17 6 0-15,-4 2 0 0,-1 6-5 16,2 10-8-16,4-7-16 15,6 11-57-15,14-4-2 16,13 0-5-16,16-4-6 16,8-5 1-16</inkml:trace>
          <inkml:trace contextRef="#ctx0" brushRef="#br0" timeOffset="51373.6881">3426 10662 41 0,'0'0'98'0,"0"0"-3"0,0 0-10 16,-13-5-5-16,-5 1-6 16,-12-1-82-16,-1 1 0 15,-4 3 1-15,-5 0 2 16,-7 1 2-16,-3 5 3 0,-5 1 4 16,-1 3 3-16,3 0 1 15,1 3-1-15,7-1-2 16,3 1-1-16,8 2-2 15,4 3 0-15,6 1-1 0,6 1 1 16,3 4 0-16,-1 6 0 16,8 2 1-16,-4 10 0 15,1 6-1-15,-2 5 0 16,1 7 0-16,-4 4 0 16,1 3 0-16,-1 1-1 0,-1-2 1 15,13-5-1-15,1-7 2 16,3-6-3-16,1-10 0 15,15-4 0-15,6-13 0 0,5-8 0 16,6-7 0-16,2-5 0 16,9-9 0-16,6-10 0 15,2-2-5-15,-1-8-12 16,1-3-38-16,-3 1-33 0,-13 0-2 16,-9 0-7-16,-18 2-3 15</inkml:trace>
        </inkml:traceGroup>
      </inkml:traceGroup>
    </inkml:traceGroup>
    <inkml:traceGroup>
      <inkml:annotationXML>
        <emma:emma xmlns:emma="http://www.w3.org/2003/04/emma" version="1.0">
          <emma:interpretation id="{FCB170ED-AB24-43F0-A66E-BCD34F3BDC70}" emma:medium="tactile" emma:mode="ink">
            <msink:context xmlns:msink="http://schemas.microsoft.com/ink/2010/main" type="paragraph" rotatedBoundingBox="7053,17239 33070,16702 33097,18028 7081,1856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7CA5F05-1EE3-46E1-828E-C6790409240D}" emma:medium="tactile" emma:mode="ink">
              <msink:context xmlns:msink="http://schemas.microsoft.com/ink/2010/main" type="line" rotatedBoundingBox="7053,17239 33070,16702 33097,18028 7081,18565"/>
            </emma:interpretation>
          </emma:emma>
        </inkml:annotationXML>
        <inkml:traceGroup>
          <inkml:annotationXML>
            <emma:emma xmlns:emma="http://www.w3.org/2003/04/emma" version="1.0">
              <emma:interpretation id="{6882014D-CE4C-4FAC-92B1-D041945EC91E}" emma:medium="tactile" emma:mode="ink">
                <msink:context xmlns:msink="http://schemas.microsoft.com/ink/2010/main" type="inkWord" rotatedBoundingBox="7059,17501 9869,17443 9887,18299 7077,18358"/>
              </emma:interpretation>
              <emma:one-of disjunction-type="recognition" id="oneOf12">
                <emma:interpretation id="interp60" emma:lang="en-IN" emma:confidence="0">
                  <emma:literal>New</emma:literal>
                </emma:interpretation>
                <emma:interpretation id="interp61" emma:lang="en-IN" emma:confidence="0">
                  <emma:literal>new</emma:literal>
                </emma:interpretation>
                <emma:interpretation id="interp62" emma:lang="en-IN" emma:confidence="0">
                  <emma:literal>Nero</emma:literal>
                </emma:interpretation>
                <emma:interpretation id="interp63" emma:lang="en-IN" emma:confidence="0">
                  <emma:literal>,vew</emma:literal>
                </emma:interpretation>
                <emma:interpretation id="interp64" emma:lang="en-IN" emma:confidence="0">
                  <emma:literal>Niw</emma:literal>
                </emma:interpretation>
              </emma:one-of>
            </emma:emma>
          </inkml:annotationXML>
          <inkml:trace contextRef="#ctx0" brushRef="#br0" timeOffset="57963.3569">1038 13417 28 0,'16'2'97'16,"-16"-2"-3"-16,19 3-8 0,-19-3-3 16,16 3-4-16,-16-3-78 15,1 25-3-15,-2 2 0 16,-10 12 2-16,-13 14 0 0,-4 9 1 15,-11 11-1-15,-1 3-6 16,4 4-14-16,-4-4-54 16,10-17-8-16,7-11-5 15,3-23-8-15,11-20 0 16</inkml:trace>
          <inkml:trace contextRef="#ctx0" brushRef="#br0" timeOffset="58309.4152">1097 13436 0 0,'22'-11'92'0,"-4"3"0"15,2 6-5-15,2 2-4 16,-2 1-2-16,-19 12-70 0,24 8-4 16,0 11-1-16,0 9 0 15,2 10-1-15,-1 6 0 16,-2 4 0-16,-1-2 0 15,0-3 0-15,6-9-1 0,1-9-1 16,0-13-1-16,11-17 0 16,-4-8 0-16,7-22 0 15,2-14-1-15,0-9 0 0,-4-12-1 16,-7-7 0-16,0-6 0 16,-9 0 0-16,-2 0 0 15,-8 0 0-15,-4 7-2 16,1 2-4-16,2 16-9 0,-6 28-59 15,1-11-13-15,6 13-4 16,-16 15-8-16,12 11-3 16</inkml:trace>
          <inkml:trace contextRef="#ctx0" brushRef="#br0" timeOffset="59022.2856">2005 13621 22 0,'23'34'98'0,"8"-10"-2"16,11-10-7-16,7-14-2 15,3-5-4-15,-4-6-76 0,2-14-4 16,4-3-2-16,-8-1 0 16,-7-2 0-16,-6 3-1 15,-17 3 1-15,-3 4 0 0,-10 4 0 16,-3 5 0-16,0 12 0 16,-20 0 0-16,-5 10-2 15,-4 15 1-15,-9 12 1 16,-3 9-1-16,-5 5 2 0,-1 5-1 15,4-2 1-15,6-5-1 16,14-5 1-16,14-11 0 16,9-9-1-16,10-15-1 15,20-7-1-15,7-7 1 0,12-9-1 16,4-8-1-16,4-5 1 16,-2-3 0-16,4 1-1 15,-4 1 1-15,-4 2-1 16,-3 5 1-16,-5 8 0 0,-6 6 0 15,-10 7 1-15,-7 3 0 16,-8 12 0-16,-6 9 1 16,-6 2-1-16,-2 5 1 0,-4 0 0 15,-4-1 0-15,4-3 0 16,0-4 0-16,6-5-1 16,0-18 1-16,18 14 0 0,3-16-1 15,6-8 0-15,2-7 0 16,0-5-1-16,7-2 1 15,-5 2-1-15,-1 2 0 16,0 4 0-16,-3 9 0 0,-6 6 1 16,-2 2 0-16,-4 17 1 15,3 1 0-15,-3 2 0 16,1 1 1-16,4-4 0 16,7-3 0-16,11-8 0 15,-1-7 0-15,12-11-1 0,7-8 0 16,-4-10 1-16,-1-4-2 15,-4-6 0-15,-12-2 0 16,-11-5 0-16,-16 0 0 16,-8 4 0-16,-23 2 0 0,-8 8 0 15,-9 8 0-15,-8 7 0 16,-6 6-5-16,-2 11-3 16,0 0-10-16,13 6-63 15,3 10-8-15,10-1-4 0,14 0-5 16,16-15-3-16</inkml:trace>
        </inkml:traceGroup>
        <inkml:traceGroup>
          <inkml:annotationXML>
            <emma:emma xmlns:emma="http://www.w3.org/2003/04/emma" version="1.0">
              <emma:interpretation id="{E3E3393F-AEB5-4245-8E8E-AF526D64F41C}" emma:medium="tactile" emma:mode="ink">
                <msink:context xmlns:msink="http://schemas.microsoft.com/ink/2010/main" type="inkWord" rotatedBoundingBox="10842,17161 16927,17035 16954,18361 10870,18487"/>
              </emma:interpretation>
              <emma:one-of disjunction-type="recognition" id="oneOf13">
                <emma:interpretation id="interp65" emma:lang="en-IN" emma:confidence="0">
                  <emma:literal>products</emma:literal>
                </emma:interpretation>
                <emma:interpretation id="interp66" emma:lang="en-IN" emma:confidence="0">
                  <emma:literal>product,</emma:literal>
                </emma:interpretation>
                <emma:interpretation id="interp67" emma:lang="en-IN" emma:confidence="0">
                  <emma:literal>zmodnets</emma:literal>
                </emma:interpretation>
                <emma:interpretation id="interp68" emma:lang="en-IN" emma:confidence="0">
                  <emma:literal>zrnodnets</emma:literal>
                </emma:interpretation>
                <emma:interpretation id="interp69" emma:lang="en-IN" emma:confidence="0">
                  <emma:literal>prodnets</emma:literal>
                </emma:interpretation>
              </emma:one-of>
            </emma:emma>
          </inkml:annotationXML>
          <inkml:trace contextRef="#ctx0" brushRef="#br0" timeOffset="59286.0925">4743 13358 7 0,'49'21'92'0,"-8"5"0"16,-2 6-4-16,-18 5-8 16,-8 9 3-16,-15 8-74 15,-10 7-2-15,-14 11 0 16,-11 8-1-16,-4 0 0 16,-4 0-2-16,5-4-3 0,-5-13-11 15,19-12-42-15,3-9-31 16,5-19-3-16,18-23-7 15,-9 0-5-15</inkml:trace>
          <inkml:trace contextRef="#ctx0" brushRef="#br0" timeOffset="60136.3162">4696 13710 30 0,'31'-73'90'0,"-2"2"-1"16,6 4-4-16,-4 8-3 15,1 47-26-15,7-30-45 0,-1 7-3 16,2 11-2-16,1 11-2 15,4 7-1-15,-5 6-1 16,-1 10 0-16,-4 12-2 0,-9 5-1 16,-9 4 0-16,-11 6 0 15,-6 5 0-15,-15 4 0 16,-11-3 1-16,-4 0 0 16,-6-6 0-16,4-4 1 0,4-6 0 15,5-10 0-15,7-4 2 16,16-13-2-16,0 0 1 15,23-5 0-15,7-12 1 0,16-4-1 16,1-4 1-16,13-4-1 16,2-5-1-16,4-3 1 15,-1-1-1-15,-2 0 0 16,-6 2-2-16,-6 2 1 0,-7 6 1 16,-12 2-2-16,-4 7 1 15,-9 6-1-15,-6 8 0 16,-13 5 0-16,0 0 0 0,-1 16 0 15,-10 1-1-15,2 5 0 16,0 3 1-16,-1 4-1 16,3 2-1-16,3-1 1 15,3-1 0-15,1 0 0 16,-3 0 1-16,-2-2-1 0,-3-2 1 16,-3-2 0-16,-2-1 1 15,1-4-1-15,-2-4 1 16,8-2-3-16,6-12-1 15,0 0 0-15,22-4 0 0,9-9-2 16,14-4 2-16,0-7 1 16,7-1 1-16,5-4 3 15,2 3 2-15,-4-3 1 16,0 2 2-16,-4 0-1 0,-10 1 0 16,-1 5 0-16,-5 2-1 15,-7 6-2-15,-7 5 1 16,-9 8-1-16,-12 0-1 15,4 16 1-15,-7 6-1 0,-9 5 0 16,-4 1 1-16,-2 0-2 16,6 0 0-16,4-3 1 15,8-2-1-15,10-6 0 16,12-9 1-16,11-2-1 0,12-6 1 16,3 0 1-16,6-10-2 15,-2-7 1-15,1 0 1 16,-6-5-1-16,-10-3 1 0,-5-6-1 15,-13 3-1-15,-7-2 2 16,-10 1-1-16,-9 4 0 16,-21 4-1-16,-10 6 0 0,-5 6-1 15,-5 9-1-15,-4-2-6 16,7 11-18-16,8 5-58 16,6-1-3-16,11-2-5 15,20-11-8-15,0 0 6 0</inkml:trace>
          <inkml:trace contextRef="#ctx0" brushRef="#br0" timeOffset="60966.0211">7132 13297 7 0,'63'-6'97'16,"-16"1"-4"-16,-9 5-4 16,-15 0-4-16,-23 0-2 15,2 16-73-15,-18 2-4 0,-19 7-2 16,-12 11 0-16,-13 4-1 15,-11 6-1-15,1-1 0 16,2 0 0-16,13-7 0 16,13-5 0-16,25-9 0 15,17-12-2-15,24-11 0 0,24-5-1 16,14-14-2-16,13-8 1 16,8-6 0-16,4-8 0 15,-1-4 0-15,-3-9 1 16,-2-3 0-16,-6-5 2 15,-5-4 0-15,-5-5 0 0,-4 2 0 16,-8 1 0-16,-7 5-1 16,-6 11 0-16,-12 5 1 0,-9 13 0 15,-7 8-1-15,-9 13 2 16,-3 12 0-16,-11 7-1 16,-10 18 1-16,-6 13-1 15,-10 16 0-15,0 10 0 0,-5 10-1 16,1 7-1-16,2-3 1 15,8 3-1-15,14-6 1 16,10-11-3-16,11-11 2 16,15-13-1-16,10-13 0 0,11-11 0 15,5-7 0-15,2-9 0 16,-2-9 1-16,2-9 2 16,-1-9 0-16,-2-4-1 0,-2-5 2 15,-1-5-1-15,-3 4 1 16,-2-3-1-16,-5 9 1 15,-6 3-2-15,-5 8 1 0,-6 10-1 16,-14 10 1-16,0 7 0 16,-15 14-1-16,-9 10 1 15,-4 1 0-15,2 4-1 16,3 0-1-16,3-2 0 16,16-7 0-16,4-7-2 0,18-9 1 15,13-5-2-15,11-6 1 16,8-7 1-16,4-7 0 15,2-6 1-15,0-6 1 16,-1 1 1-16,-5-1 2 0,-5-5 0 16,-4 3 1-16,-4 5-1 15,-7 3 0-15,-9 3 0 16,-7 9-1-16,-14 8 0 16,12 2-1-16,-12 15 1 0,-10 7-1 15,-4 4 0-15,-4 6 0 16,1 0 0-16,1 1-2 15,0-5-1-15,10-1-4 16,2-11-5-16,12-1-11 0,3-4-52 16,14-12-14-16,9-1-5 15,7-13-4-15,5-4-2 16</inkml:trace>
          <inkml:trace contextRef="#ctx0" brushRef="#br0" timeOffset="61199.9167">9091 13347 48 0,'44'-33'88'0,"-3"0"-2"15,-8 5-4-15,-6 1 1 0,13 6-59 16,-25 6-8-16,-15 15-3 16,-7-1-3-16,-21 11-1 15,-13 16 0-15,-10 9-2 16,-10 7-3-16,-4 7 0 0,-1 1-1 16,6 4-1-16,10-6-3 15,14-3 0-15,20-6-1 16,16-9-3-16,16-6-2 15,19-13-4-15,22-3-11 0,6-7-15 16,8-12-32-16,12-3-16 16,1-8-5-16,-1-4-5 15</inkml:trace>
          <inkml:trace contextRef="#ctx0" brushRef="#br0" timeOffset="61678.6014">9390 13253 29 0,'-41'-10'103'0,"7"4"-4"16,14 0-7-16,20 6-3 15,5-19-2-15,32-14-75 0,18 20-12 16,20 0 0-16,19 0 0 16,10 2 0-16,11 1 0 15,3-1-8-15,-2 6-3 0,-10-4-12 16,-7-7-61-16,-13 12-6 15,-15-3-3-15,-10-3-8 16,-10-5 4-16</inkml:trace>
          <inkml:trace contextRef="#ctx0" brushRef="#br0" timeOffset="61476.4109">9945 12977 18 0,'16'-52'90'0,"-8"4"-1"0,-8 8-4 16,-5 10-6-16,-10 8-40 16,-5 8-16-16,-7 9-8 15,-2 7-5-15,-5 14-2 16,-2 14-2-16,-7 12 1 0,-2 15-1 16,-5 11-1-16,-4 10 1 15,2 6 0-15,1 4-2 16,6-3-1-16,11-4-1 0,11-9-2 15,15-11 0-15,8-14-2 16,23-8-3-16,9-16-4 16,15-6-7-16,-3-15-15 15,1-5-55-15,2-12 0 16,-7-11-8-16,-8-9-5 0</inkml:trace>
          <inkml:trace contextRef="#ctx0" brushRef="#br0" timeOffset="63442.2018">10613 13293 41 0,'11'3'87'0,"-11"-3"-1"16,21 0-5-16,-21 0-3 15,-19-13-39-15,19 2-33 16,0 11-2-16,17-22 0 15,-17 22 0-15,6-18-1 0,-6 18 0 16,-8-6-1-16,-9 6 0 16,-3 3 0-16,-10 9-1 15,-2 0 0-15,-7 6 0 16,0 4 0-16,-5-3 1 0,2 2 0 16,4-3-1-16,3-1 1 15,12-2-1-15,4-1 1 16,19-14-1-16,-5 20 0 15,7-8-1-15,13-1 0 0,4 4 0 16,0-1 0-16,-3 4 0 16,-3 3 0-16,-2 1 0 15,-7 1 0-15,-4-1 1 16,-11 1 1-16,-9-3-1 0,-8-3 2 16,-7 0 0-16,-8-9 1 15,0-2 0-15,3-4-1 16,1-4-2-16,3 2-2 15,12-6-8-15,8-8-14 0,9 3-59 16,7 11-4-16,27-17-7 16,6 5-6-16</inkml:trace>
        </inkml:traceGroup>
        <inkml:traceGroup>
          <inkml:annotationXML>
            <emma:emma xmlns:emma="http://www.w3.org/2003/04/emma" version="1.0">
              <emma:interpretation id="{182AAF39-F4C6-42A7-B2FC-1936679B8CAA}" emma:medium="tactile" emma:mode="ink">
                <msink:context xmlns:msink="http://schemas.microsoft.com/ink/2010/main" type="inkWord" rotatedBoundingBox="18340,17429 19891,17397 19899,17810 18349,17842"/>
              </emma:interpretation>
              <emma:one-of disjunction-type="recognition" id="oneOf14">
                <emma:interpretation id="interp70" emma:lang="en-IN" emma:confidence="0">
                  <emma:literal>on</emma:literal>
                </emma:interpretation>
                <emma:interpretation id="interp71" emma:lang="en-IN" emma:confidence="0">
                  <emma:literal>or</emma:literal>
                </emma:interpretation>
                <emma:interpretation id="interp72" emma:lang="en-IN" emma:confidence="0">
                  <emma:literal>a</emma:literal>
                </emma:interpretation>
                <emma:interpretation id="interp73" emma:lang="en-IN" emma:confidence="0">
                  <emma:literal>an</emma:literal>
                </emma:interpretation>
                <emma:interpretation id="interp74" emma:lang="en-IN" emma:confidence="0">
                  <emma:literal>On</emma:literal>
                </emma:interpretation>
              </emma:one-of>
            </emma:emma>
          </inkml:annotationXML>
          <inkml:trace contextRef="#ctx0" brushRef="#br0" timeOffset="64114.3265">12430 13238 0 0,'-11'20'93'0,"-14"-3"1"0,-14 4-5 16,-3 1-5-16,-9 0 1 15,-6 2-70-15,7 8-8 16,8-3 0-16,12-2-1 16,10-3-2-16,17-5 0 15,11-7-1-15,23-7-1 0,21-5 0 16,8-5-2-16,10-7 1 16,9-6-1-16,0-6-1 15,-1-4 0-15,-10-6 0 16,-3-2 0-16,-16-3 0 0,-14-1 0 15,-8 2 0-15,-12 1 0 16,-12 8 1-16,-12 4-1 16,-17 15 1-16,-15 5 0 15,-8 5 0-15,-8 15 0 0,-4 8 1 16,-4 3-1-16,9 4 1 16,9-6-1-16,12 1 0 15,19-7 1-15,16-3-1 0,15-11 0 16,23-4 0-16,18-10 0 15,10-2 0-15,10-7-1 16,6-2 1-16,-2 2 0 16,-1 2-1-16,-6 4 0 0,-8 6 1 15,-8 7 0-15,-14 7 1 16,-11 10 0-16,-8 12-1 16,-15 4 1-16,-6 7 1 15,-3 1-1-15,-8 0 1 0,0-3 0 16,-4-5 0-16,9-5 0 15,5-8 0-15,16-8 0 16,8-10 0-16,15-2-3 0,5-8-2 16,9-3-5-16,-3-10-11 15,11-3-65-15,-6-3-6 16,0-4-4-16,-3-6-4 16,-1-6-3-16</inkml:trace>
        </inkml:traceGroup>
        <inkml:traceGroup>
          <inkml:annotationXML>
            <emma:emma xmlns:emma="http://www.w3.org/2003/04/emma" version="1.0">
              <emma:interpretation id="{C665E12A-9725-4085-81F8-5BC7D92FCFB8}" emma:medium="tactile" emma:mode="ink">
                <msink:context xmlns:msink="http://schemas.microsoft.com/ink/2010/main" type="inkWord" rotatedBoundingBox="21548,17066 26086,16972 26105,17898 21567,17992"/>
              </emma:interpretation>
              <emma:one-of disjunction-type="recognition" id="oneOf15">
                <emma:interpretation id="interp75" emma:lang="en-IN" emma:confidence="0">
                  <emma:literal>Access</emma:literal>
                </emma:interpretation>
                <emma:interpretation id="interp76" emma:lang="en-IN" emma:confidence="0">
                  <emma:literal>Acers</emma:literal>
                </emma:interpretation>
                <emma:interpretation id="interp77" emma:lang="en-IN" emma:confidence="0">
                  <emma:literal>Recess</emma:literal>
                </emma:interpretation>
                <emma:interpretation id="interp78" emma:lang="en-IN" emma:confidence="0">
                  <emma:literal>Across</emma:literal>
                </emma:interpretation>
                <emma:interpretation id="interp79" emma:lang="en-IN" emma:confidence="0">
                  <emma:literal>Accent</emma:literal>
                </emma:interpretation>
              </emma:one-of>
            </emma:emma>
          </inkml:annotationXML>
          <inkml:trace contextRef="#ctx0" brushRef="#br0" timeOffset="65129.9224">15665 13099 80 0,'-4'13'89'16,"4"-13"-3"-16,-14 9-5 0,14-9-1 16,-13-2-61-16,13 2-11 15,0 0-2-15,0 0 2 16,0 0 0-16,0 0 0 15,0 0-1-15,0 0-1 16,-9 15-1-16,2 11-2 0,1 5-1 16,-12 11-1-16,-2 7 0 15,-5 8-1-15,-3 5 0 16,-10 0-2-16,3-2 2 0,-2-8-1 16,3-6 0-16,2-8 1 15,5-11-1-15,4-10 0 16,10-13 1-16,13-4 2 15,-3-21-1-15,10-13 0 16,14-11 0-16,9-14 0 16,10-9 1-16,8-12 0 0,5-5 0 15,7-4-2-15,0 1 0 16,3 3 0-16,-2 9 0 16,-1 12 0-16,-5 7 0 0,3 15-1 15,-14 13 0-15,-4 12 0 16,-4 15 1-16,-8 9 1 15,-5 18 0-15,-4 12-1 0,-11 10 1 16,-4 13 0-16,-4 7-1 16,0 8 0-16,-7-2 0 15,-6 1-3-15,-2-6-2 16,2-4-7-16,-7-14-16 0,-22-8-57 16,27-10-3-16,-3-12-6 15,-4-7-5-15</inkml:trace>
          <inkml:trace contextRef="#ctx0" brushRef="#br0" timeOffset="65587.9442">15401 13340 28 0,'-27'0'97'16,"7"0"-2"-16,20 0-8 15,-5-22-3-15,17 0-2 16,24-18-79-16,16 12-3 0,13-4 0 15,15 4-1-15,13 3 0 16,3 1 0-16,2 6-2 16,4 3-1-16,-8 4-4 15,0 5-6-15,-6-2-8 16,-2 4-16-16,-8 3-8 0,-6-3 5 16,-3 2 7-16,-14-2 11 15,0 1 9-15,-19-5 12 16,0 2 14-16,-15-1 22 0,-7 0 7 15,-14 7-1-15,8-13-6 16,-8 13-10-16,-24-1-5 16,-4 7-4-16,-10 10-5 15,-9 11-2-15,-10 8-1 16,-2 11-2-16,-6 4-1 0,3 2 0 16,12 1-1-16,11-6 1 15,13-3-2-15,19-11-1 16,16-9-1-16,24-10-3 0,15-9-4 15,21-3-5-15,8-4-3 16,12-7-11-16,-1 0-40 16,10-9-18-16,-1-2-7 0,-3-7-4 15,-4-1 3-15</inkml:trace>
          <inkml:trace contextRef="#ctx0" brushRef="#br0" timeOffset="66693.8161">17687 13048 12 0,'11'-12'95'16,"-11"12"-3"-16,-23-8-4 0,-2 7-5 15,-11 0-2-15,-9 1-71 16,-7 0-6-16,-2 9-1 16,-5 6 2-16,-2 7-1 15,-2 9 1-15,0 6 0 0,4 2 1 16,8 4-2-16,5 0 0 15,15-2 0-15,14-3-2 16,17-3 0-16,9-9 0 16,31-9-2-16,15-4 0 15,18-6-2-15,11-4 0 0,13-1-1 16,5-5 1-16,2-6-1 16,-2-2 0-16,-3-3 0 15,-2-4 1-15,-8-4 0 0,-4-1 0 16,-6-6 2-16,-6 1 0 15,-2-9 1-15,-5 7-1 16,-13-3 0-16,-4 1 1 16,-8 6-1-16,-11 2 1 0,-13 4 0 15,-14 4 0-15,-3 16 0 16,-24-16 0-16,-5 16 1 16,-12 1-1-16,-6 11 0 15,-7 7 0-15,-6 8 0 0,1 9-1 16,-3 4 0-16,10 4 0 15,0 2 1-15,10 0-1 16,14-2 0-16,12-2 0 0,16-7 0 16,13-7 0-16,18-8 0 15,15-6 0-15,11-7 0 16,12-4-1-16,9-3 0 16,2-10 0-16,6-5 0 0,-6-7 0 15,1-3 0-15,-1-10 1 16,-6-4 0-16,-3-1 0 15,-5-4 0-15,-7 1 1 16,-4 3 0-16,-3 5-1 0,-11 6 0 16,-6 7 0-16,-9 6 1 15,-7 8-1-15,-19 8 0 16,12 0 0-16,-12 0 0 0,0 27 1 16,-2-7-1-16,1 6 0 15,1 4 0-15,0 1-1 16,0 1 0-16,-1-2 0 15,-3 2-1-15,-4-4-1 16,-7-2 0-16,-8-1-1 0,-4-5 1 16,-12-3 0-16,3-2 0 15,-1-4 1-15,0-5 1 16,5-2 1-16,7-4 0 16,13-1 1-16,12 1 1 0,5-23-1 15,19 6 1-15,10-2 0 16,11-2 0-16,12-5 0 15,7 0-1-15,6-4 1 16,3 0-1-16,6 2 0 0,-2-2 0 16,-2-1-1-16,-3 0-1 15,-6 4 1-15,-10 3 0 16,-7 2-1-16,-9 5 1 0,-13 0 0 16,-11 8 0-16,-16 9 1 15,0 0 0-15,-16 0 0 16,-7 9 0-16,0 8 0 15,-2 3 0-15,5 5-1 0,5 2 1 16,3 6-1-16,9-1 0 16,3 0 0-16,8-2 0 15,4 1 0-15,-1-4-1 16,-2-3 1-16,-7-3 0 0,-6-3-1 16,-14-3 1-16,-13-3 0 15,-6-2 0-15,-9-1-1 16,3-1-1-16,0-3-4 15,9 1-7-15,-1-6-20 0,7 0-52 16,28 0-1-16,-6-9-8 16,21-5-4-16</inkml:trace>
        </inkml:traceGroup>
        <inkml:traceGroup>
          <inkml:annotationXML>
            <emma:emma xmlns:emma="http://www.w3.org/2003/04/emma" version="1.0">
              <emma:interpretation id="{964A2149-EF2C-41D1-92CB-34CC8C789153}" emma:medium="tactile" emma:mode="ink">
                <msink:context xmlns:msink="http://schemas.microsoft.com/ink/2010/main" type="inkWord" rotatedBoundingBox="26082,17522 27563,16684 27923,17321 26442,18158"/>
              </emma:interpretation>
              <emma:one-of disjunction-type="recognition" id="oneOf16">
                <emma:interpretation id="interp80" emma:lang="en-IN" emma:confidence="0">
                  <emma:literal>to</emma:literal>
                </emma:interpretation>
                <emma:interpretation id="interp81" emma:lang="en-IN" emma:confidence="0">
                  <emma:literal>too</emma:literal>
                </emma:interpretation>
                <emma:interpretation id="interp82" emma:lang="en-IN" emma:confidence="0">
                  <emma:literal>top</emma:literal>
                </emma:interpretation>
                <emma:interpretation id="interp83" emma:lang="en-IN" emma:confidence="0">
                  <emma:literal>two</emma:literal>
                </emma:interpretation>
                <emma:interpretation id="interp84" emma:lang="en-IN" emma:confidence="0">
                  <emma:literal>tho</emma:literal>
                </emma:interpretation>
              </emma:one-of>
            </emma:emma>
          </inkml:annotationXML>
          <inkml:trace contextRef="#ctx0" brushRef="#br0" timeOffset="66969.7708">20775 12683 25 0,'28'-1'100'0,"-6"1"-5"16,-7 0-7-16,-15 0-2 0,16 11-4 16,-18 4-76-16,-11 15-4 15,-11 13-1-15,-14 15 0 16,-17 16 2-16,-10 11-1 0,-20 10 1 15,-5 3-1-15,-2 1-3 16,-2-10-4-16,12-3-11 16,10-16-13-16,15-13-58 15,17-19-2-15,23-14-5 16,17-24-6-16</inkml:trace>
          <inkml:trace contextRef="#ctx0" brushRef="#br0" timeOffset="67302.329">20525 13269 69 0,'59'-38'91'16,"-9"8"-3"-16,-8 8-5 16,-10 10-1-16,-8 12-64 15,-24 0-5-15,10 25-3 0,-17 3-2 16,-16 5-2-16,-6 5 0 16,-7-2 0-16,2 4-2 15,7-7 0-15,8-2-2 0,13-6 0 16,7-8-1-16,21-3-1 15,11-9 0-15,14-4 0 16,4-1 0-16,9-9-1 16,-3-6 1-16,-1-2 1 15,-5-5-1-15,-12-2 1 0,-7-3-1 16,-19-1 1-16,-11 1-1 16,-13 3 0-16,-24 1-2 15,-8 3-4-15,-15 1-6 0,-5 4-15 16,2 6-54-16,-10-4-5 15,0-1-6-15,4-1-6 16,10-2 7-16</inkml:trace>
          <inkml:trace contextRef="#ctx0" brushRef="#br0" timeOffset="67453.3976">20344 13078 29 0,'0'-16'103'0,"14"10"-4"16,12 0-7-16,19-2-3 15,12 1-2-15,-1-6-75 16,36 6-12-16,10 1 0 0,15 5 0 15,0 0-12-15,10 1-14 16,11 6-59-16,-25-2-6 16,-9 1-4-16,-12-5-7 0,-8 1 2 15</inkml:trace>
        </inkml:traceGroup>
        <inkml:traceGroup>
          <inkml:annotationXML>
            <emma:emma xmlns:emma="http://www.w3.org/2003/04/emma" version="1.0">
              <emma:interpretation id="{66015199-E081-4331-A03B-2DD4F9EFBA26}" emma:medium="tactile" emma:mode="ink">
                <msink:context xmlns:msink="http://schemas.microsoft.com/ink/2010/main" type="inkWord" rotatedBoundingBox="28133,16920 33050,16711 33095,17757 28177,17967"/>
              </emma:interpretation>
              <emma:one-of disjunction-type="recognition" id="oneOf17">
                <emma:interpretation id="interp85" emma:lang="en-IN" emma:confidence="0">
                  <emma:literal>markets.</emma:literal>
                </emma:interpretation>
                <emma:interpretation id="interp86" emma:lang="en-IN" emma:confidence="0">
                  <emma:literal>markets</emma:literal>
                </emma:interpretation>
                <emma:interpretation id="interp87" emma:lang="en-IN" emma:confidence="0">
                  <emma:literal>makes.</emma:literal>
                </emma:interpretation>
                <emma:interpretation id="interp88" emma:lang="en-IN" emma:confidence="0">
                  <emma:literal>market.</emma:literal>
                </emma:interpretation>
                <emma:interpretation id="interp89" emma:lang="en-IN" emma:confidence="0">
                  <emma:literal>markers.</emma:literal>
                </emma:interpretation>
              </emma:one-of>
            </emma:emma>
          </inkml:annotationXML>
          <inkml:trace contextRef="#ctx0" brushRef="#br0" timeOffset="68762.0955">23511 13052 20 0,'44'-13'98'0,"-12"3"-4"0,-7 3-6 15,-10 0-4-15,-15 7-3 16,30-10-76-16,-30 10-4 15,-15 6-2-15,-6 9 1 0,-9 4 0 16,-9 6 0-16,-5 2 1 16,-3 4 0-16,1-1-1 15,9-1 0-15,3-5-1 16,16-3 0-16,8-7-1 0,10-14 0 16,7 10 0-16,16-10 0 15,1-6 0-15,4-5 1 16,1-2 0-16,-3-2 2 15,-1 2 1-15,-2 0-1 0,0 1 1 16,-8 3-1-16,-15 9 1 16,16-7 0-16,-16 7-1 15,0 0 0-15,-15 9 0 16,0 1 1-16,-1 1-1 0,0 1 0 16,1-2 0-16,9 1 1 15,4 1-1-15,2-12 0 16,23 15 0-16,3-9 0 0,6-3-1 15,9-3 0-15,2-3-1 16,3-4 1-16,2-7 0 16,2-6 0-16,-3 2 0 15,-2-4 0-15,-6-1 0 0,-3 5 1 16,-9 2-1-16,-3 4 1 16,-8 3 0-16,-16 9-1 15,0 0 1-15,0 0 1 16,0 20-1-16,-13 0 1 15,1 8-1-15,-3 4 1 0,-4 2-1 16,3 0 0-16,4-3 0 16,7 0 0-16,4-7-2 15,1-4 0-15,0-20-1 0,26 17-5 16,-7-23-14-16,-3-9-64 16,15-9-2-16,1-8-5 15,4-10-6-15,2-8-2 16</inkml:trace>
          <inkml:trace contextRef="#ctx0" brushRef="#br0" timeOffset="68976.8984">24571 12674 55 0,'28'-25'100'0,"-5"6"-3"16,-5 5-9-16,-6 7-1 16,-3 51-30-16,-2-32-51 15,-6 14-2-15,-1 13-1 0,-5 8 0 16,-7 11-1-16,-3 11 0 15,-9 6-3-15,-4 3-1 16,-5-1-4-16,-1-10-4 16,3-2-11-16,-3-16-27 0,5-9-39 15,11-13-3-15,12-15-8 16,6-12 0-16</inkml:trace>
          <inkml:trace contextRef="#ctx0" brushRef="#br0" timeOffset="69328.1791">24748 13037 13 0,'42'-32'99'16,"-6"6"-2"-16,-4 6-6 16,-4 6-4-16,-5 6-4 0,-11 7-72 15,-12 1-5-15,9 6-2 16,-9 7-2-16,-9 4-1 16,-8 3 0-16,-14 3 0 15,-5 1 0-15,-6 0 0 0,-6-2-1 16,-3-2 0-16,3-4 0 15,2-6 0-15,10-4 1 16,4-3-1-16,10-3 0 16,7 0 0-16,15 0 0 0,0 0 1 15,0 0-1-15,0 0 1 16,15 6 0-16,-4 6-1 16,5 5 1-16,-1 3 0 0,5 3 0 15,-3 3-1-15,5-1 0 16,6-1-1-16,3-1-4 15,14-3-6-15,0-8-13 16,3-3-61-16,5-8-4 0,8-2-5 16,-5-12-8-16,-6-6 8 15</inkml:trace>
          <inkml:trace contextRef="#ctx0" brushRef="#br0" timeOffset="69687.6506">25181 13118 10 0,'0'-14'90'16,"0"1"0"-16,0 13-5 15,-8-19-4-15,0 25-23 16,8-6-43-16,-3-8-6 0,3 8-4 16,0 0 0-16,11-16-2 15,0 12 0-15,5-1-1 16,3-2-1-16,-4 2-1 16,2 0 1-16,-5 0 0 15,0 2 1-15,-12 3 1 0,0 0 0 16,-8 3 0-16,-16 10 1 15,-3 1 0-15,-4 6 0 16,-1 1-2-16,-1 3 1 0,10 1-1 16,1 3 0-16,14-2 0 15,11-2-1-15,13-1-1 16,11-2 0-16,9-3 0 16,7-2 0-16,1-7-2 0,6-8 0 15,3-1-2-15,-6-6-3 16,2-8-6-16,-2-11-9 15,-2-8-38-15,2-5-26 16,-5-6-5-16,-1-5-4 0,-2-3-3 16</inkml:trace>
          <inkml:trace contextRef="#ctx0" brushRef="#br0" timeOffset="70391.1944">25664 13237 6 0,'-26'-34'99'0,"6"3"0"15,-5 8-8-15,3 7-1 16,5 1-5-16,5 2-68 15,12 13-10-15,0 0-4 0,25-1-2 16,17 1-2-16,16 3-3 16,6-1-1-16,11-2-2 15,3-1 0-15,2-8 1 16,-3-4 1-16,-8-1 2 0,-18-4 1 16,-13 0 3-16,-9 1 1 15,-12 1 3-15,-16 1-1 16,-1 2 0-16,-12 2 0 15,-8 3-1-15,-3 5 0 0,-1-1-2 16,-3 4 0-16,0 0-1 16,6 8 0-16,6 3 0 15,6 2 0-15,3 4 1 0,6 4-1 16,11 6 1-16,2 3-1 16,9 8 1-16,-2 3-1 15,3 3 0-15,-2 1 1 16,-1-2-1-16,-1 1 0 0,-8-7 1 15,-6-3 0-15,-5-6 0 16,-3-6 1-16,-18-9 0 16,-7-4 1-16,-3-3 0 15,-16-4 0-15,5-2 0 0,9-2-3 16,3 2-5-16,0-13-23 16,30 13-59-16,0-20-3 15,24 3-5-15,24-6-9 0,14-2 4 16</inkml:trace>
          <inkml:trace contextRef="#ctx0" brushRef="#br0" timeOffset="69943.7814">25860 12594 0 0,'5'-40'97'0,"-8"9"1"0,-1 6-5 16,-1 5-6-16,5 7 0 15,0 13-72-15,0 0-7 0,0 0-1 16,-15 9-2-16,9 19 0 16,-9 11-2-16,1 14 0 15,-6 12 0-15,-3 12-3 16,11 10 0-16,-10 9 0 0,7 2 0 16,5-1 0-16,2-6 0 15,-4-6 0-15,8-16 0 16,3-7 0-16,-6-18-7 0,7-7-15 15,0-18-44-15,0-19-25 16,0 0-3-16,7-15-6 16,-3-11-2-16</inkml:trace>
          <inkml:trace contextRef="#ctx0" brushRef="#br0" timeOffset="70496.9368">26660 13334 51 0,'28'17'103'15,"-4"14"-31"-15,-9-15-73 16,-15-16 1-16,14-24 1 16,46-19-101-16,-81-12-6 15</inkml:trace>
          <inkml:trace contextRef="#ctx0" brushRef="#br0" timeOffset="68137.1004">22379 13023 30 0,'-15'19'101'16,"0"6"-3"-16,-7 5-7 15,-3 6-3-15,-8 1-3 16,-6 7-77-16,-5 5-4 16,-3 4-1-16,1 2-2 0,-3-2-1 15,4-8-1-15,7-7 0 16,7-10 0-16,5-10-1 16,13-13 1-16,13-5-1 15,-7-16 1-15,15-10 0 0,14-6 0 16,6-10 1-16,8-2 1 15,10-6 0-15,6 1 0 16,4-3-1-16,10 8 1 0,0 2 0 16,5 9-1-16,-7 9 1 15,0 8-1-15,-10 12-1 16,-3 4 1-16,-14 17-1 16,-12 7 1-16,-12 8-1 0,-13 5 1 15,-4 2-1-15,-15 1 1 16,-8-1 0-16,-2-6 0 15,3-5 0-15,0-7 0 16,4-8 0-16,7-7 1 0,15-6-1 16,0 0 1-16,0-17-1 15,15-6 0-15,9-6 1 16,10-3-1-16,5-4 0 16,2-3 0-16,5 2 1 0,-2 5-1 15,2 1 0-15,-9 11 0 16,1 4 1-16,-10 9-1 15,-3 7 1-15,-11 7-1 0,-9 9 1 16,-5 10 0-16,-5 6-1 16,-14 4 1-16,2 3 1 15,-1 4-4-15,-1-5 0 16,7 1-7-16,-4-5-22 0,10-10-56 16,6-10-1-16,0-14-7 15,18 0-7-15,-3-11 7 16</inkml:trace>
        </inkml:traceGroup>
      </inkml:traceGroup>
    </inkml:traceGroup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4:19.56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CD302EA-3EA4-4B5E-8587-2BD77AD0923F}" emma:medium="tactile" emma:mode="ink">
          <msink:context xmlns:msink="http://schemas.microsoft.com/ink/2010/main" type="writingRegion" rotatedBoundingBox="-189,8608 4602,7154 6133,12196 1341,13651"/>
        </emma:interpretation>
      </emma:emma>
    </inkml:annotationXML>
    <inkml:traceGroup>
      <inkml:annotationXML>
        <emma:emma xmlns:emma="http://www.w3.org/2003/04/emma" version="1.0">
          <emma:interpretation id="{3F56E918-D27D-4E4D-83A5-DB2DFF059332}" emma:medium="tactile" emma:mode="ink">
            <msink:context xmlns:msink="http://schemas.microsoft.com/ink/2010/main" type="paragraph" rotatedBoundingBox="958,8186 4720,7498 5098,9566 1336,102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050110B-8A28-486E-A6E5-877F9A2C328B}" emma:medium="tactile" emma:mode="ink">
              <msink:context xmlns:msink="http://schemas.microsoft.com/ink/2010/main" type="line" rotatedBoundingBox="958,8186 4720,7498 5098,9566 1336,10255"/>
            </emma:interpretation>
          </emma:emma>
        </inkml:annotationXML>
        <inkml:traceGroup>
          <inkml:annotationXML>
            <emma:emma xmlns:emma="http://www.w3.org/2003/04/emma" version="1.0">
              <emma:interpretation id="{9B533FE2-64E5-44E5-B35A-2ECF1477071D}" emma:medium="tactile" emma:mode="ink">
                <msink:context xmlns:msink="http://schemas.microsoft.com/ink/2010/main" type="inkWord" rotatedBoundingBox="958,8186 4720,7498 5098,9566 1336,10255"/>
              </emma:interpretation>
              <emma:one-of disjunction-type="recognition" id="oneOf0">
                <emma:interpretation id="interp0" emma:lang="en-IN" emma:confidence="0">
                  <emma:literal>Benefits</emma:literal>
                </emma:interpretation>
                <emma:interpretation id="interp1" emma:lang="en-IN" emma:confidence="0">
                  <emma:literal>Benefit to</emma:literal>
                </emma:interpretation>
                <emma:interpretation id="interp2" emma:lang="en-IN" emma:confidence="0">
                  <emma:literal>Baufits</emma:literal>
                </emma:interpretation>
                <emma:interpretation id="interp3" emma:lang="en-IN" emma:confidence="0">
                  <emma:literal>Baufts</emma:literal>
                </emma:interpretation>
                <emma:interpretation id="interp4" emma:lang="en-IN" emma:confidence="0">
                  <emma:literal>Banff to</emma:literal>
                </emma:interpretation>
              </emma:one-of>
            </emma:emma>
          </inkml:annotationXML>
          <inkml:trace contextRef="#ctx0" brushRef="#br0">388 440 49 0,'8'-11'87'15,"-8"11"-3"-15,19-17-5 0,-19 17-3 16,16 0-55-16,-11 10-12 16,-1 12-3-16,1 16-2 15,-5 8-1-15,0 14-2 16,-4 9-3-16,-10 11-3 0,-10 6-3 16,-6 6-2-16,-6-6 1 15,-6 0-2-15,1-10 2 16,-4-12 4-16,7-13 2 15,1-12 4-15,12-15 4 0,2-16 1 16,8-8 0-16,3-24-1 16,6-10 0-16,-2-15-3 15,-1-13-2-15,3-12-1 0,-2-7 0 16,0-9-1-16,1-7-2 16,4-4 2-16,3 2-1 15,11-3 2-15,9 8 0 16,12 2 1-16,7 6 2 0,12 14 1 15,10 6 0-15,-1 15 1 16,3 15-1-16,1 13 1 16,-5 11-2-16,-4 12 0 15,-5 15-1-15,-15 17-1 0,-7 11 1 16,-9 10-1-16,-14 10 1 16,-6 8-1-16,-14 1 0 15,-11 4-1-15,-4-5 1 16,-3-6 0-16,-1-9 1 0,1-9-1 15,5-12 1-15,4-11 1 16,5-8 1-16,7-13 0 16,12-3 0-16,0-6-1 15,6-7 1-15,11 4-1 0,7-1 0 16,7 8-1-16,1 3 0 16,8 4 0-16,-5 10-1 15,-1 13 1-15,-10 3-2 0,-12 10 1 16,-9 4 0-16,-9 2 1 15,-18 7 0-15,-11 1 1 16,-16 0 3-16,-8 1 2 16,-8-4-1-16,-5-7 0 0,-1-7 0 15,8-10-2-15,3-10-8 16,15-9-25-16,6-12-52 16,15-14-2-16,11-10-7 15,15-11-7-15</inkml:trace>
          <inkml:trace contextRef="#ctx0" brushRef="#br0" timeOffset="1100.7953">907 835 82 0,'52'-6'89'0,"-1"-3"-7"0,-4-8-4 16,-3-3-2-16,-1-6-69 15,-8-4-4-15,-3 3-1 16,-8-1 0-16,-10-2-2 0,-2 2 0 16,-12 3 0-16,-7 7 0 15,-9 3-1-15,-10 9 1 16,-4 6 0-16,-7 9 1 16,-6 13 1-16,-5 11 0 0,0 8 1 15,0 11 1-15,1 3-1 16,5 4 0-16,7-2 0 15,11-5-1-15,7-5-1 16,10-8 0-16,8-13-2 0,15-13 2 16,14-13-1-16,2-8 1 15,10-15 0-15,3-10 0 16,2-7 0-16,0-3 0 16,-4-4 0-16,0 0 0 0,-4 4-1 15,-3 4 0-15,-5 7 1 16,-3 4-1-16,-4 10 0 15,-2 8 0-15,-5 10 1 0,-5 8-1 16,-1 12 1-16,-7 8 0 16,-3 11-1-16,-1 4 0 15,0 3-1-15,-5 2 1 16,-2-3-1-16,0-6 0 16,3-6 0-16,2-7 0 0,2-10 1 15,0-16 1-15,5 0-1 16,7-10 1-16,4-12 0 15,6-8 0-15,3-7 0 0,2-3 0 16,1-3-1-16,2 3 0 16,-6 4 0-16,0 6-1 15,-1 7 0-15,-9 6 1 0,1 10-1 16,-3 7 0-16,-12 0 1 16,15 21 0-16,-12 1 1 15,-2 2-1-15,-1 1 0 16,0 3 1-16,0-6-1 0,0-2 1 15,0-6 0-15,0-14 0 16,18 6-1-16,-2-9 1 16,2-11 0-16,6-4 0 15,6-2-1-15,-5-2 0 0,2 1-1 16,-3 4 1-16,-2 2-1 16,-5 6 0-16,-6 2 0 15,-11 7 1-15,16-4-1 0,-16 4 1 16,0 0 1-16,0 0-2 15,0 0 2-15,15 0-1 16,-3-6 0-16,7-8 1 16,6-9-1-16,2-5 1 0,4-4-2 15,6-4 2-15,-7 1-1 16,-1-3 0-16,-6 5 1 16,-5 3-1-16,-8 6-1 15,-7 5 1-15,-3 4-1 0,0 15 0 16,-12-11 0-16,3 11-1 15,-6 11 1-15,1 4 0 16,0 5 0-16,-1 5 0 0,2 5 0 16,-2 3 1-16,7 1 0 15,-3-2 0-15,6-2 0 16,1 0 0-16,2-8 0 16,2-1 0-16,0-8 0 0,0-13 0 15,14 14 0-15,0-14 0 16,7 0 0-16,1-7-1 15,2-6-1-15,6-4 0 0,2-5-2 16,2-5 0-16,-1 1-4 16,3-7-7-16,-3-3-28 15,-3 9-33-15,4-10-6 16,-2-2-4-16,3 1-4 16</inkml:trace>
          <inkml:trace contextRef="#ctx0" brushRef="#br0" timeOffset="1711.5185">2694-58 1 0,'5'-43'80'0,"1"3"3"0,-5 0-2 15,-1 9-2-15,0 2-45 0,1 11-9 16,-1 4-8-16,0 14-5 16,0 0-3-16,0 29-4 15,-5 17-1-15,-6 17-3 16,1 19-1-16,-9 18 0 0,-5 20 1 15,-6 13 0-15,-9 12 1 16,-4 11 1-16,-9 5-1 16,-3 4 1-16,-9-2 1 15,2-9 0-15,4-8-1 16,8-19 0-16,8-15 0 0,14-24-1 16,12-25-1-16,13-21 0 15,10-26-1-15,14-16 0 16,13-24 0-16,1-18-1 0,9-15-1 15,-1-17 1-15,1-8-2 16,-6-13 0-16,-1 4 0 16,-14 0 0-16,-7 8 0 15,-8 7 2-15,-8 16 0 0,-5 11 0 16,-13 14 2-16,-2 12 0 16,3 10 0-16,2 5 1 15,-1 3-1-15,16 5 0 0,-7-15 0 16,12-2 0-16,18-9-1 15,13-5 0-15,13-12-1 16,11-8 1-16,7-8 0 16,4-3 0-16,0-4 0 0,-2 3-1 15,-10 6 1-15,-7 8 0 16,-12 11 0-16,-6 11-1 16,-13 17 1-16,-6 12 0 15,-8 18-1-15,-6 18 1 16,-1 11-1-16,-9 8 0 0,-6 7-2 15,3 1-1-15,-4-6-3 16,5-8 0-16,6-7-6 16,3-14-28-16,2-14-37 15,12-16-3-15,10-10-5 0,5-18-2 16</inkml:trace>
          <inkml:trace contextRef="#ctx0" brushRef="#br0" timeOffset="2519.5947">2951-68 26 0,'-72'11'99'0,"13"0"-4"0,4 1-8 16,16-3-3-16,11 0-9 16,11-14-90-16,1 5-64 15,30 0-5-15,17-6-5 0,11-2-6 16,6-5-3-16</inkml:trace>
          <inkml:trace contextRef="#ctx0" brushRef="#br0" timeOffset="2332.9098">3159 229 6 0,'0'0'91'0,"24"-9"0"15,10 1-6-15,10-5-6 16,18-1-11-16,-19 7-136 16,31-11-9-16,-1-3-4 15,-2 0-8-15,-16-5-4 0</inkml:trace>
          <inkml:trace contextRef="#ctx0" brushRef="#br0" timeOffset="2159.673">3474-233 44 0,'33'-73'87'0,"-12"16"-1"16,-4 13-5-16,4 15-30 15,-12 10-15-15,-9 19-14 16,11 0-9-16,-11 13-5 16,-2 22-5-16,-12 13-1 0,-5 20-2 15,-4 16 1-15,-8 19-1 16,-2 13 0-16,-9 5 0 15,2 1-1-15,5-8 1 16,3-10-1-16,8-17 0 0,9-16 1 16,3-17 0-16,11-20 1 15,1-14-1-15,13-16 1 16,4-6 0-16,4-15-1 16,3-13 0-16,5-5-1 0,1-7 0 15,2-7 0-15,4 3-1 16,-6 3 1-16,-2 6-1 15,-7 6 2-15,-2 7 0 16,0 10 2-16,-10 8 0 0,4 6 2 16,-7 10 0-16,2 10 0 15,0 5 1-15,-4 4-1 16,-4 7 0-16,0 3-1 16,-11 3-1-16,-2-2-1 0,-7-2-4 15,-4-5-10-15,1-15-62 16,-1 6-6-16,-3-13-5 15,1-8-6-15,0-11-3 0</inkml:trace>
        </inkml:traceGroup>
      </inkml:traceGroup>
    </inkml:traceGroup>
    <inkml:traceGroup>
      <inkml:annotationXML>
        <emma:emma xmlns:emma="http://www.w3.org/2003/04/emma" version="1.0">
          <emma:interpretation id="{CB7106A8-472F-4F10-A74D-D02406B72A4D}" emma:medium="tactile" emma:mode="ink">
            <msink:context xmlns:msink="http://schemas.microsoft.com/ink/2010/main" type="paragraph" rotatedBoundingBox="708,11568 4644,10374 5276,12456 1341,136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ACD29C1-BC7A-4452-ABAE-1B03E7E006A0}" emma:medium="tactile" emma:mode="ink">
              <msink:context xmlns:msink="http://schemas.microsoft.com/ink/2010/main" type="line" rotatedBoundingBox="708,11568 4644,10374 5276,12456 1341,13651"/>
            </emma:interpretation>
          </emma:emma>
        </inkml:annotationXML>
        <inkml:traceGroup>
          <inkml:annotationXML>
            <emma:emma xmlns:emma="http://www.w3.org/2003/04/emma" version="1.0">
              <emma:interpretation id="{A61BC6ED-6050-42D3-8AC0-31EC26875C4F}" emma:medium="tactile" emma:mode="ink">
                <msink:context xmlns:msink="http://schemas.microsoft.com/ink/2010/main" type="inkWord" rotatedBoundingBox="708,11568 4644,10374 5276,12456 1341,13651"/>
              </emma:interpretation>
              <emma:one-of disjunction-type="recognition" id="oneOf1">
                <emma:interpretation id="interp5" emma:lang="en-IN" emma:confidence="0">
                  <emma:literal>capability.</emma:literal>
                </emma:interpretation>
                <emma:interpretation id="interp6" emma:lang="en-IN" emma:confidence="0">
                  <emma:literal>Capability.</emma:literal>
                </emma:interpretation>
                <emma:interpretation id="interp7" emma:lang="en-IN" emma:confidence="0">
                  <emma:literal>capability</emma:literal>
                </emma:interpretation>
                <emma:interpretation id="interp8" emma:lang="en-IN" emma:confidence="0">
                  <emma:literal>capability,</emma:literal>
                </emma:interpretation>
                <emma:interpretation id="interp9" emma:lang="en-IN" emma:confidence="0">
                  <emma:literal>Capability</emma:literal>
                </emma:interpretation>
              </emma:one-of>
            </emma:emma>
          </inkml:annotationXML>
          <inkml:trace contextRef="#ctx0" brushRef="#br0" timeOffset="12773.2154">372 3455 73 0,'21'-35'92'0,"-6"-3"-2"15,-6 6-6-15,-6 2 0 16,-2 5-56-16,-11 8-18 16,-12 6-2-16,-2 11-2 0,-10 4-3 15,-4 16-2-15,-7 14 0 16,-7 15-1-16,-4 17 0 16,-6 14 1-16,0 13 0 0,3 10 0 15,3 7-1-15,12-3 1 16,8-1 0-16,13-12-2 15,15-14 1-15,8-12-1 16,19-20 1-16,15-18 0 0,12-17-1 16,12-13 0-16,7-15 0 15,6-15 0-15,3-9 0 16,1-11 0-16,-5-5 0 16,-3-3 0-16,-7-3 0 0,-11 2 1 15,-13 7 0-15,-8 6 1 16,-8 5 0-16,-9 12-1 15,-11 10-1-15,0 19 1 16,-22-1 0-16,-3 24-1 0,-10 12 1 16,-1 10-1-16,-10 5 1 15,-1 9 0-15,4 2 0 16,7-5 0-16,7-6 0 0,10-11 0 16,11-12 0-16,7-11 0 15,18-15 0-15,7-5 1 16,6-18-1-16,4-6 1 15,1-1-1-15,-1-3 1 0,-2 8-1 16,-4 6 0-16,-8 7 0 16,-4 11 1-16,-4 1-1 15,-3 15 0-15,-1 8 0 16,-6 2 1-16,4 2-1 0,0-2 0 16,8-5 0-16,6-9 0 15,5-10 0-15,7-9 0 16,7-18-1-16,7-10 0 0,0-11 0 15,-4-11 0-15,0-6 0 16,-7-6 0-16,-7-5 0 16,-5-6 1-16,-7 0 0 15,-3-1 0-15,-3 1 0 0,-2 8 0 16,-3 8 1-16,0 9 0 16,0 15 1-16,-4 15-1 15,-1 25 1-15,0 0 1 16,0 39-1-16,-3 17 0 0,-9 21 0 15,-5 17 0-15,-5 21 0 16,-2 16-1-16,-9 13 1 16,-8 10-1-16,-6 8 0 15,-4-1 0-15,-4 0 0 0,-5 0-1 16,-2-8-2-16,3-9-1 16,0-14-1-16,5-14-2 15,8-21 0-15,8-19-1 0,2-20 0 16,11-25 1-16,6-25 1 15,7-18 1-15,2-31 1 16,6-25 2-16,3-17-1 16,2-19-1-16,6-16-2 0,11-10 0 15,8-6 0-15,9 4 0 16,10 4 0-16,7 12 0 16,9 9 1-16,8 9 2 15,7 14 2-15,-2 12 1 0,0 14 0 16,0 13 2-16,-6 9 0 15,-2 14 1-15,-11 10 1 16,-7 12 0-16,-7 15 0 0,-12 10 0 16,-11 8-1-16,-14 9-1 15,-4 1 0-15,-18 5-1 16,-8 3-1-16,-7-8-2 16,-10-1-2-16,1-3-7 0,-3-10-20 15,-5-5-48-15,12-5-4 16,6-10-5-16,7-9-6 15</inkml:trace>
          <inkml:trace contextRef="#ctx0" brushRef="#br0" timeOffset="13689.3128">1411 3861 81 0,'40'-21'87'0,"-6"8"-3"15,-12 5-6-15,-8 10-2 0,-6 7-66 16,-15 10-6-16,-13 9-1 16,-9 9-1-16,-10 8-1 15,-8 5 0-15,-3 1 1 16,-2-2 0-16,4-8 1 0,7-4 1 16,12-11-1-16,7-10 1 15,22-16 0-15,0-8-1 16,20-17 0-16,10-7-1 15,6-4 0-15,6-2-2 16,-1 2 1-16,0 3-2 0,-8 11 1 16,-5 9-1-16,-5 12 1 15,-7 5-1-15,-11 17 1 16,-1 8-1-16,-1 2 2 16,-3 4-1-16,6-5 2 0,-1-4 0 15,6-10-1-15,7-10 2 16,11-7-1-16,5-18-1 15,4-9 0-15,5-8-1 0,0-9 0 16,1-7-1-16,-4-2 1 16,-6-3-2-16,-2-4 1 15,-1-3 1-15,-7-2-1 0,1-7 2 16,0 0-2-16,0-2 2 16,-4 3 0-16,4 7-1 15,-4 7 1-15,-6 11 0 16,1 11 0-16,-5 14-1 0,-11 22 1 15,0 0-1-15,8 38 0 16,-8 7 0-16,-12 20 0 16,-4 12 1-16,-9 14 0 15,-7 11 0-15,-3 2 0 0,-5 5 1 16,1-9-1-16,6-8 1 16,3-13-2-16,9-14 1 15,10-18 0-15,10-14 0 16,10-19-1-16,13-14 0 0,8-11 0 15,9-18 0-15,1-10 0 16,2-8-1-16,0-7 0 16,-6-1 0-16,-5 3 0 15,-13 7 0-15,-7 6 0 0,-10 12-1 16,-6 13 1-16,-16 7 1 16,-3 7-1-16,-2 3 1 15,3 6-1-15,0-2 1 0,10-2 0 16,13-5 0-16,5-7 0 15,21-12 0-15,11-6 0 16,14-8 0-16,6 1 0 16,3-2 0-16,2 8 0 0,-6 7-1 15,-5 14 1-15,-9 5 0 16,-14 20 1-16,-11 13 0 16,-9 10 0-16,-8 7 0 15,-7 7 0-15,-6 0 0 0,-3-1-1 16,0-9-2-16,4-6-7 15,-3-11-12-15,0-9-60 16,15-21-1-16,0 0-8 0,0-10-6 16,10-22 2-16</inkml:trace>
          <inkml:trace contextRef="#ctx0" brushRef="#br0" timeOffset="14834.8231">2241 3129 53 0,'-35'20'100'0,"14"-3"-7"16,21-17-13-16,0 0-26 0,28-2-53 16,15-4-88-16,14 0-4 15,18-3-7-15,7 0-2 16</inkml:trace>
          <inkml:trace contextRef="#ctx0" brushRef="#br0" timeOffset="14145.7098">2754 3063 70 0,'29'-65'91'0,"-5"11"-4"16,-2 11-5-16,-1 11-3 0,27 10-61 16,-37 11-6-16,-11 11-3 15,13 3-4-15,-13 21-1 16,0 16-1-16,-11 15-1 0,-6 16 0 16,-7 15 0-16,-10 15 1 15,-1 10-1-15,-10 7 0 16,-1-3-1-16,-1-4 0 15,7-8 1-15,6-12-2 16,9-16-2-16,6-16-2 0,10-19-4 16,9-15-6-16,0-25-5 15,20 0-6-15,-3-19-1 16,5-13 1-16,-1-11 5 0,2-5 5 16,1-5 8-16,-2-7 8 15,0 7 9-15,-3 3 7 16,4 8 2-16,-8 8 2 15,5 10-2-15,-20 24-4 0,23-6-3 16,-18 21-3-16,-5 17-2 16,0 13-2-16,-11 3-2 15,-3 7 0-15,0-1-2 0,-1-3-2 16,6-12 0-16,4-8-3 16,5-15-6-16,13-11-18 15,11-5-48-15,4-23-4 16,7-8-8-16,-3-11-3 0</inkml:trace>
          <inkml:trace contextRef="#ctx0" brushRef="#br0" timeOffset="14399.6755">3304 3011 67 0,'28'-75'66'16,"4"14"0"-16,-11 12 0 15,-3 16-9-15,-3 11-14 0,-15 22-11 16,9 0-11-16,-9 19-7 15,-6 23-4-15,-9 14-3 16,-8 15-1-16,-5 19-1 16,-4 13 0-16,-10 13-1 15,1 1-1-15,1 4-1 0,-1-5-2 16,2-9-2-16,7-6-2 16,5-17-4-16,6-11-6 15,2-19-12-15,8-20-52 0,6-6-6 16,5-28-3-16,0 0-5 15</inkml:trace>
          <inkml:trace contextRef="#ctx0" brushRef="#br0" timeOffset="14607.0734">3004 3537 41 0,'0'0'100'16,"0"12"-5"-16,21-13-5 0,19-16-6 16,13-8-6-16,16 2-94 15,5-8-66-15,15 3-4 16,-2 0-4-16,-9 2-7 0,-13 8-4 16</inkml:trace>
          <inkml:trace contextRef="#ctx0" brushRef="#br0" timeOffset="15131.5303">3399 3545 31 0,'-10'47'97'0,"-1"-5"-4"16,5-11-7-16,2-9-4 15,-2-8-4-15,-12-7-79 16,18-7-3-16,0 0-1 15,0 0 2-15,-13 14 0 0,1-3 2 16,-2 4 2-16,0 4 2 16,0 7 1-16,-2 0 0 15,5 3 1-15,3 2-1 0,6-7-5 16,6 1-7-16,-4-25-18 16,8 14-56-16,19-14 0 15,5-9-8-15,4-11-5 16</inkml:trace>
          <inkml:trace contextRef="#ctx0" brushRef="#br0" timeOffset="15277.998">3752 3230 55 0,'1'-28'85'0,"1"11"-2"16,-2 17-7-16,-20-7-16 15,-6 7-99-15,10 15-27 16,5 3-12-16,2 6-6 0,-2 3-2 15</inkml:trace>
        </inkml:traceGroup>
      </inkml:traceGroup>
    </inkml:traceGroup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04:55.02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353A438-7CDD-4021-BE33-176C0A267E86}" emma:medium="tactile" emma:mode="ink">
          <msink:context xmlns:msink="http://schemas.microsoft.com/ink/2010/main" type="writingRegion" rotatedBoundingBox="492,15862 4663,15367 5012,18315 842,18810"/>
        </emma:interpretation>
      </emma:emma>
    </inkml:annotationXML>
    <inkml:traceGroup>
      <inkml:annotationXML>
        <emma:emma xmlns:emma="http://www.w3.org/2003/04/emma" version="1.0">
          <emma:interpretation id="{85628DB8-0272-4A1A-AF93-A3C309E6F0FD}" emma:medium="tactile" emma:mode="ink">
            <msink:context xmlns:msink="http://schemas.microsoft.com/ink/2010/main" type="paragraph" rotatedBoundingBox="572,15853 4663,15367 4817,16668 726,171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EAADC7-6E99-4DA7-8A55-175604E7ECEA}" emma:medium="tactile" emma:mode="ink">
              <msink:context xmlns:msink="http://schemas.microsoft.com/ink/2010/main" type="line" rotatedBoundingBox="572,15853 4663,15367 4817,16668 726,17153"/>
            </emma:interpretation>
          </emma:emma>
        </inkml:annotationXML>
        <inkml:traceGroup>
          <inkml:annotationXML>
            <emma:emma xmlns:emma="http://www.w3.org/2003/04/emma" version="1.0">
              <emma:interpretation id="{B1CF1E28-C633-4F68-B23A-59997FB74FBE}" emma:medium="tactile" emma:mode="ink">
                <msink:context xmlns:msink="http://schemas.microsoft.com/ink/2010/main" type="inkWord" rotatedBoundingBox="572,15853 4663,15367 4817,16668 726,17153"/>
              </emma:interpretation>
              <emma:one-of disjunction-type="recognition" id="oneOf0">
                <emma:interpretation id="interp0" emma:lang="en-IN" emma:confidence="0">
                  <emma:literal>sponsor</emma:literal>
                </emma:interpretation>
                <emma:interpretation id="interp1" emma:lang="en-IN" emma:confidence="0">
                  <emma:literal>Sponsor</emma:literal>
                </emma:interpretation>
                <emma:interpretation id="interp2" emma:lang="en-IN" emma:confidence="0">
                  <emma:literal>so msn</emma:literal>
                </emma:interpretation>
                <emma:interpretation id="interp3" emma:lang="en-IN" emma:confidence="0">
                  <emma:literal>sponson</emma:literal>
                </emma:interpretation>
                <emma:interpretation id="interp4" emma:lang="en-IN" emma:confidence="0">
                  <emma:literal>Sp msn</emma:literal>
                </emma:interpretation>
              </emma:one-of>
            </emma:emma>
          </inkml:annotationXML>
          <inkml:trace contextRef="#ctx0" brushRef="#br0">374 112 1 0,'13'-28'88'0,"-3"0"5"15,0 5-4-15,-1 2-4 0,-9 21-28 16,13-14-28-16,-13 14-7 16,0 0-8-16,0 0-4 15,-8 25-4-15,-5 12-2 16,-2 11-1-16,-5 15-2 0,-5 15 0 16,-2 14 0-16,-7 13-1 15,1 5 0-15,-10 10 0 16,3-4-1-16,-1-2 1 15,3-14-2-15,7-8-2 0,0-17-6 16,13-11-18-16,12-18-55 16,0-20-4-16,5-13-5 15,1-13-8-15,1-9 3 16</inkml:trace>
          <inkml:trace contextRef="#ctx0" brushRef="#br0" timeOffset="-373.5879">63 81 36 0,'3'-13'85'16,"-3"-1"2"-16,0 1-3 15,-8-1-4-15,-1 1-50 0,-5 7-10 16,-5 2-1-16,-3 4-4 15,-5 6-4-15,-4 3-3 16,-4 7-1-16,-1 4-2 16,-2 6-2-16,1 7-1 0,1 4-1 15,2 3 0-15,7 3-1 16,7 0 0-16,7 2-1 16,6-4 1-16,7-3 0 15,9-1-1-15,12-5 1 0,5-1 0 16,3-3 0-16,7-1-1 15,-4-1 1-15,0 0 0 16,-5 2 0-16,-4-3 0 0,-10 0 1 16,-7 4-1-16,-6 0 1 15,-13 0-1-15,-11-1 2 16,-13 1-1-16,-2-2 1 16,-5-1 1-16,-2-3-1 15,2-9 0-15,4-2 0 0,6-4-2 16,9-3-1-16,4-2-4 15,5-3-2-15,16 0-5 16,-18 0-5-16,18 0-13 0,0 0-34 16,0 0-23-16,4-13-3 15,10-1-5-15,8-5 2 16</inkml:trace>
          <inkml:trace contextRef="#ctx0" brushRef="#br0" timeOffset="237.0958">140 791 5 0,'45'-74'79'0,"0"8"1"16,7 8-2-16,3-11-19 0,8 35-34 16,-5 14-4-16,2 8-5 15,-9 12-8-15,-12 6-3 16,-10 10-2-16,-9 11 3 0,-18 7 1 16,-6 7 0-16,-16 4 2 15,-11-2 0-15,-5 4 0 16,-5-4-1-16,4-4-2 15,-3-13-7-15,11-2-12 0,4-11-35 16,2-13-29-16,20-9-8 16,5-16-5-16,11-6-4 15</inkml:trace>
          <inkml:trace contextRef="#ctx0" brushRef="#br0" timeOffset="921.248">884 338 5 0,'42'-12'93'0,"-6"6"-1"0,-8 6-4 16,-7 3-6-16,-9 15-1 16,-6 9-68-16,-6 8-7 15,-12 5 0-15,-4 0-2 0,-6 3-1 16,2 0 0-16,-3-8-1 16,3-3 1-16,7-11 0 15,7-10-1-15,6-11 0 16,16-1-1-16,6-14-1 0,6-7 1 15,0-6-2-15,3-1 1 16,1-3-1-16,-8 1-1 16,-5 1 1-16,-8 3 0 15,-6 5 0-15,-5 3 0 0,-5 4 1 16,-3 2 0-16,8 13 0 16,-20-23 0-16,20 23 0 15,-2-24 0-15,8 9-1 16,11-4 0-16,7 0 1 0,7 3-1 15,9 1 1-15,-2 5 0 16,5 8 0-16,-2 2 0 16,-3 8 0-16,-5 13 1 0,-6 3 0 15,-9 10 0-15,-8 1 0 16,-6 5 1-16,-4 1-1 16,-8-2 1-16,-4-2-1 15,2-4 0-15,2-8 0 16,0-8 0-16,8-17-1 0,0 0 0 15,9 0 0 1,7-22 0-16,7-8-1 0,8-6 1 16,1-7 0-16,9 1-1 0,2-6 1 15,0 5 0-15,0 4-1 16,3 6 1-16,-3 5 0 16,-3 7 1-16,-7 8-2 15,-3 5 1-15,-5 8 1 0,-6 4-1 16,-3 12 0-16,-9 9 0 15,-7 6 0-15,0 7 1 16,-4 6-1-16,-5-1 1 16,-6 1-1-16,1-1 0 0,2-4-1 15,0-5-4-15,6-3-5 16,-4-10-11-16,10-21-45 16,-5 23-19-16,5-23-5 15,0 0-5-15,13 2-4 0</inkml:trace>
          <inkml:trace contextRef="#ctx0" brushRef="#br0" timeOffset="1315.1847">2351 126 86 0,'9'-13'91'0,"-9"13"-4"15,3-12-5-15,-3 12-1 16,-11 0-67-16,-6 1-6 0,-7 11 0 16,0 5 0-16,-10 3-2 15,2 8 0-15,1 0-1 16,-4 1 0-16,10-1-1 16,7-2-1-16,9-3-1 15,9-4-1-15,12-4-1 0,9-4 1 16,10-1-2-16,1-4 1 15,7 1 0-15,-8 1 0 16,-1 2 0-16,-9 0 0 0,-6 6 0 16,-11 1 0-16,-4 5 0 15,-15 1 1-15,-5-3-1 16,-4-1-2-16,4 2-3 16,-4-10-5-16,6 0-12 0,2-3-53 15,16-8-12-15,-9-15-4 16,9-5-5-16,4-2-3 15</inkml:trace>
          <inkml:trace contextRef="#ctx0" brushRef="#br0" timeOffset="1866.3729">2560 194 9 0,'36'-12'97'16,"-8"6"0"-16,-2 6-7 0,-5 3-4 15,-9 9-2-15,-12-12-61 16,10 31-18-16,-10-3-3 15,-10 11-1-15,-4 0 0 0,-5 0-1 16,1-3 1-16,1-3-1 16,1-8 0-16,5-7 0 15,11-18 0-15,0 0 0 16,15 0 0-16,10-21 0 0,5-4-1 16,5-8 1-16,2-2-1 15,1-7 0-15,1 2 0 16,-10 0 0-16,-6 5 0 15,-6 2 1-15,-10 6 0 0,-5 10 0 16,-2 4 0-16,-10 8 0 16,-5 5 1-16,-5 4-1 15,4 5 0-15,1 0 0 16,15-9 0-16,-13 16 0 0,13-16 0 16,15 0 0-16,9-9-1 15,9-9 1-15,6-1 0 16,8-1 1-16,3 0-1 15,-3 5 0-15,-2 5 0 0,-3 8 0 16,-10 2 1-16,-6 12-1 16,-6 11 1-16,-10 5 0 15,-4 7 0-15,-8 0 0 16,2 4 0-16,-2-7 1 0,-1 0 0 16,3-10 0-16,7-4-1 15,6-12 1-15,13-6-1 16,10-6-1-16,0-9-1 15,3-5-2-15,5-4-3 0,-2 5-7 16,-11-8-23-16,-10 9-51 16,2 0-1-16,-14 4-4 15,-2-1-7-15</inkml:trace>
        </inkml:traceGroup>
      </inkml:traceGroup>
    </inkml:traceGroup>
    <inkml:traceGroup>
      <inkml:annotationXML>
        <emma:emma xmlns:emma="http://www.w3.org/2003/04/emma" version="1.0">
          <emma:interpretation id="{A2E0A341-DAB8-45AE-AEBF-35E63295EEBC}" emma:medium="tactile" emma:mode="ink">
            <msink:context xmlns:msink="http://schemas.microsoft.com/ink/2010/main" type="paragraph" rotatedBoundingBox="819,17674 3406,17672 3407,18622 820,186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2E5FD7A-9841-4584-90F0-5C0BE83411E4}" emma:medium="tactile" emma:mode="ink">
              <msink:context xmlns:msink="http://schemas.microsoft.com/ink/2010/main" type="line" rotatedBoundingBox="819,17674 3406,17672 3407,18622 819,18625"/>
            </emma:interpretation>
          </emma:emma>
        </inkml:annotationXML>
        <inkml:traceGroup>
          <inkml:annotationXML>
            <emma:emma xmlns:emma="http://www.w3.org/2003/04/emma" version="1.0">
              <emma:interpretation id="{2C2B2A4F-B787-4777-855D-2EABDE15C117}" emma:medium="tactile" emma:mode="ink">
                <msink:context xmlns:msink="http://schemas.microsoft.com/ink/2010/main" type="inkWord" rotatedBoundingBox="819,17674 3406,17672 3407,18622 819,18625">
                  <msink:destinationLink direction="with" ref="{49DA4787-384F-487F-B1A5-1CC7809CC24D}"/>
                </msink:context>
              </emma:interpretation>
              <emma:one-of disjunction-type="recognition" id="oneOf1">
                <emma:interpretation id="interp5" emma:lang="en-IN" emma:confidence="0">
                  <emma:literal>KP1s</emma:literal>
                </emma:interpretation>
                <emma:interpretation id="interp6" emma:lang="en-IN" emma:confidence="0">
                  <emma:literal>K Pls</emma:literal>
                </emma:interpretation>
                <emma:interpretation id="interp7" emma:lang="en-IN" emma:confidence="0">
                  <emma:literal>Kpis</emma:literal>
                </emma:interpretation>
                <emma:interpretation id="interp8" emma:lang="en-IN" emma:confidence="0">
                  <emma:literal>k Pls</emma:literal>
                </emma:interpretation>
                <emma:interpretation id="interp9" emma:lang="en-IN" emma:confidence="0">
                  <emma:literal>K pls</emma:literal>
                </emma:interpretation>
              </emma:one-of>
            </emma:emma>
          </inkml:annotationXML>
          <inkml:trace contextRef="#ctx0" brushRef="#br0" timeOffset="7549.47">306 2065 81 0,'42'-5'86'0,"-7"1"-4"16,-7 2-4-16,-11 0-3 15,-17 2-71-15,0 0-2 16,-3 16 1-16,-18 3-1 0,-14 6 1 16,-8 4 0-16,-10 2 1 15,-4 1 0-15,0-1-1 16,-1-3 1-16,10-7-2 0,6-7 1 16,9-3-1-16,8-3 1 15,12-4 0-15,13-4 0 16,-15 8 1-16,15-8 1 15,11 23 1-15,8-2 0 0,2 10 0 16,10 3-1-16,3 6 0 16,3 5-1-16,7 3-1 15,-1-3-4-15,2 2-4 16,-7-10-5-16,5-1-13 0,-5 3-49 16,-1-20-14-16,-6-4-4 15,-4-11-5-15,3-4-1 16</inkml:trace>
          <inkml:trace contextRef="#ctx0" brushRef="#br0" timeOffset="7166.6813">-154 2021 91 0,'-5'-18'96'0,"5"18"-7"16,-6-26-4-16,5 14 0 16,1 12-61-16,-12-14-16 15,12 14-1-15,0 0-1 16,0 0-1-16,-1 28-2 0,-6 9 2 15,-1 8-1-15,-3 14-1 16,-2 13-3-16,-5 11 0 16,0 2 0-16,0 5 0 15,-2-8 0-15,7 2-2 16,-2-15-20-16,4-7-55 16,7-36-11-16,-1-1-5 0,1 8-5 15,-2-18-3-15</inkml:trace>
          <inkml:trace contextRef="#ctx0" brushRef="#br0" timeOffset="8060.3585">785 2175 11 0,'4'-19'94'0,"0"5"-2"15,-4 14-5-15,1-11-5 16,-1 11 1-16,0 0-74 15,7 16-2-15,-4 12-1 0,-3 13-1 16,0 15 0-16,-8 9 0 16,-9 11-1-16,1 4-3 15,-2-2-3-15,-3-3-3 0,0-10-3 16,5-12-2-16,5-17-1 16,3-14 0-16,8-22 0 15,0 0 2-15,0-7 2 16,0-18 3-16,3-9 3 15,1-10 3-15,-1-7 2 0,-1-7 1 16,1 0 1-16,-2-6 1 16,2-1-1-16,4 0 0 15,2-1 1-15,2 5-3 0,5 4-1 16,8 5-1-16,1 5-1 16,8 5 1-16,4 9 1 15,5 8-1-15,2 4-1 16,0 11 2-16,2 8-1 0,-3 3 0 15,-4 9 0-15,-3 6-1 16,-11 8 0-16,-6 4-2 16,-11 8 2-16,-8 3 0 0,-13 6 0 15,-13 2 0-15,-7 0-2 16,-10 3-1-16,-7-7-5 16,-1 2-8-16,-4-11-22 15,2-9-42-15,6-4-8 16,5-10-5-16,10-10-5 15</inkml:trace>
          <inkml:trace contextRef="#ctx0" brushRef="#br0" timeOffset="8365.1007">1447 1956 56 0,'28'-11'95'16,"-1"0"-5"-16,-11 0-5 16,0 1-2-16,-5-9-36 15,-11 19-39-15,7 14-1 0,-9 17 0 16,-8 10 1-16,-6 11-1 16,-9 15 1-16,-1 11 0 15,-4 8-6-15,-1 2-2 0,6 2 0 16,-2-5 0-16,7-4 0 15,1-10 0-15,8-9-6 16,-3-17-48-16,7-10-34 16,4-15-2-16,3-20-6 0,0 0-6 15</inkml:trace>
          <inkml:trace contextRef="#ctx0" brushRef="#br0" timeOffset="8766.7819">1825 2410 69 0,'47'-14'85'0,"-3"-2"-3"16,3-2-5-16,-2-7-1 0,2-7-61 15,-6 8-4-15,-2 3 0 16,-5 2-1-16,-10 4 2 16,-10 3-2-16,-14 12 2 15,0 0-2-15,0 0-3 0,-17-5-2 16,-6 10-1-16,-2 8-1 15,-5 3-1-15,5 4 0 16,1 1-1-16,3 0 0 16,9 1-1-16,7-2 0 0,5 0 0 15,1 1 0-15,13-5 0 16,6 2 1-16,5-1-1 16,8-1 1-16,-5 1-1 15,1 4 1-15,-3-4 0 0,-6 2 1 16,-8 3-2-16,-8 1 0 15,-5 0 0-15,-17-2 0 16,-5 1 0-16,-6-4-4 0,-7-4-7 16,3-1-19-16,19-7-53 15,-27-6-7-15,7-6-3 16,1-11-6-16,1-8 1 16</inkml:trace>
        </inkml:traceGroup>
      </inkml:traceGroup>
    </inkml:traceGroup>
  </inkml:traceGroup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3:59.0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4634997-CDEA-40A6-87C8-4289DCA048B9}" emma:medium="tactile" emma:mode="ink">
          <msink:context xmlns:msink="http://schemas.microsoft.com/ink/2010/main" type="writingRegion" rotatedBoundingBox="940,1499 17313,867 17451,4420 1077,5053"/>
        </emma:interpretation>
      </emma:emma>
    </inkml:annotationXML>
    <inkml:traceGroup>
      <inkml:annotationXML>
        <emma:emma xmlns:emma="http://www.w3.org/2003/04/emma" version="1.0">
          <emma:interpretation id="{84F45779-8B9C-4861-B705-A96DD87F213D}" emma:medium="tactile" emma:mode="ink">
            <msink:context xmlns:msink="http://schemas.microsoft.com/ink/2010/main" type="paragraph" rotatedBoundingBox="940,1499 12413,1056 12478,2764 1006,32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874616D-527C-419D-AA9D-173FF8FC0FCB}" emma:medium="tactile" emma:mode="ink">
              <msink:context xmlns:msink="http://schemas.microsoft.com/ink/2010/main" type="line" rotatedBoundingBox="940,1499 12413,1056 12478,2764 1006,3207"/>
            </emma:interpretation>
          </emma:emma>
        </inkml:annotationXML>
        <inkml:traceGroup>
          <inkml:annotationXML>
            <emma:emma xmlns:emma="http://www.w3.org/2003/04/emma" version="1.0">
              <emma:interpretation id="{850E72DB-1997-4EBA-A490-06B15DFF55FD}" emma:medium="tactile" emma:mode="ink">
                <msink:context xmlns:msink="http://schemas.microsoft.com/ink/2010/main" type="inkWord" rotatedBoundingBox="940,1499 12413,1056 12478,2764 1006,3207"/>
              </emma:interpretation>
              <emma:one-of disjunction-type="recognition" id="oneOf0">
                <emma:interpretation id="interp0" emma:lang="en-IN" emma:confidence="0">
                  <emma:literal>Multidimensional</emma:literal>
                </emma:interpretation>
                <emma:interpretation id="interp1" emma:lang="en-IN" emma:confidence="0">
                  <emma:literal>Multi-dimer signal</emma:literal>
                </emma:interpretation>
                <emma:interpretation id="interp2" emma:lang="en-IN" emma:confidence="0">
                  <emma:literal>Multi dimensional</emma:literal>
                </emma:interpretation>
                <emma:interpretation id="interp3" emma:lang="en-IN" emma:confidence="0">
                  <emma:literal>Multi-dimers signal</emma:literal>
                </emma:interpretation>
                <emma:interpretation id="interp4" emma:lang="en-IN" emma:confidence="0">
                  <emma:literal>Multi-dimer Signal</emma:literal>
                </emma:interpretation>
              </emma:one-of>
            </emma:emma>
          </inkml:annotationXML>
          <inkml:trace contextRef="#ctx0" brushRef="#br0">8436 392 51 0,'0'0'75'15,"-2"-17"-2"-15,2 2-2 16,-2 2-43-16,4-4-12 0,8 0 1 15,0-3-1-15,-4-1 2 16,4-1-5-16,-3 1 0 16,-5 1-2-16,0-2-2 15,-2 4-2-15,0 2-2 16,-4 5-1-16,-10-1-2 0,-1 7 0 16,-7 3-1-16,-4 2 0 15,-7 11-1-15,-2 6 0 16,-6 5 0-16,5 8 0 0,-3 0 0 15,7 2-1-15,4 3 1 16,12-5 0-16,7-2 1 16,10-2 0-16,19-5 1 15,18-2 0-15,10-1-1 0,8-1 1 16,11 0 0-16,2 1-1 16,-5 3 0-16,-6-2-1 15,-9 6 1-15,-13 0 0 0,-13 2-1 16,-19-1 1-16,-9 2 1 15,-19 1 0-15,-12-4 0 16,-11-2 0-16,-4-4 0 16,-3-3 0-16,-5-6-3 15,9-2-5-15,3-8-12 0,13-8-44 16,4 2-19-16,15-7-7 16,6 0-6-16,9-8-3 15</inkml:trace>
          <inkml:trace contextRef="#ctx0" brushRef="#br0" timeOffset="211.0195">8781 396 86 0,'20'-18'93'16,"-5"6"-4"-16,-15 12-6 16,19-11-2-16,-5 11-67 15,-14 0-8-15,8 13-2 0,-5 3-3 16,-3 11-2-16,0 1-8 15,-4 11-10-15,-9 10-53 16,3-6-10-16,-3-5-6 16,2-7-7-16,6-7 4 15</inkml:trace>
          <inkml:trace contextRef="#ctx0" brushRef="#br0" timeOffset="353.9922">8923 321 31 0,'3'-30'86'16,"-3"0"-5"-16,1 9-6 16,3 6-13-16,38 6-88 0,-33 2-41 15,6 3-8-15,1 4-7 16,1 0-2-16</inkml:trace>
          <inkml:trace contextRef="#ctx0" brushRef="#br0" timeOffset="918.29">9269 341 61 0,'0'0'91'0,"15"19"-3"16,-14-4-5-16,-2 0-3 15,-7-1-57-15,-4 9-16 16,-6 2-2-16,5 1-2 16,-3 1-1-16,6-5 0 0,6-2-2 15,6-5 1-15,11-4 0 16,14-7 0-16,9-2 0 15,-1-2 0-15,2-3 1 0,-3-8-1 16,-5-3 1-16,-7-3-1 16,-11-2 0-16,-11-7 0 15,-4 0 0-15,-14-1-1 16,-2-5 0-16,4 1-1 0,1-1-1 16,3-1 0-16,12 3 0 15,7 4-1-15,9 2 0 16,15 5-1-16,2 9 1 15,6 7 0-15,0 3 0 0,1 16 2 16,-1 11 0-16,-8 2 0 16,-3 10 1-16,-5 0 0 15,-6-1 1-15,-7 1 0 0,-2-7 0 16,-8-5 0-16,0-4 3 16,0-9-2-16,0-14 2 15,-6 13 0-15,6-13 2 16,4-13-1-16,6-8 1 15,6-4-1-15,4-6-1 0,6-4-1 16,2 0 0-16,3 2-1 16,-1 6 0-16,3 8-2 15,-5 7 0-15,-3 12 0 16,-3 2 0-16,-8 19 0 0,-4 5-1 16,-5 4-2-16,-3 0-5 15,0 7-14-15,2-3-62 16,0-4 0-16,3-5-8 15,8-10-6-15,7-4 6 0</inkml:trace>
          <inkml:trace contextRef="#ctx0" brushRef="#br0" timeOffset="1740.8648">10484 364 4 0,'14'-26'84'15,"0"-2"3"-15,-6 4-3 16,-4 2-2-16,3 8-43 0,-6 1-16 15,-1 2-6-15,0 11-6 16,0 0-2-16,-16-4-4 16,-3 10-2-16,-4 14-2 15,-5 4-1-15,-1 4-1 0,-3 4 0 16,2 0 0-16,7-3 0 16,8-4 1-16,9-4 0 15,10-6 0-15,12-9 0 16,7-5 1-16,4-1 1 0,2-9 2 15,-1-6 1-15,-2-4 0 16,-4 0 1-16,-5-3-1 16,-7 3 0-16,-3 4 0 0,-4 2-3 15,-3 13 0-15,4-15-2 16,-4 15-1-16,0 0 0 16,1 14-1-16,3-2 1 15,1 3-1-15,9 2 0 0,2 0 0 16,8-3 0-16,7-1-1 15,1-4 1-15,3-5 0 16,2-4 1-16,-3 0 0 0,1-6 1 16,-7-9 0-16,-1-6 0 15,-4-8 1-15,1-7 0 16,-4-5 0-16,3-8 0 16,1-5-1-16,0-10 0 15,1-3 0-15,2-2 0 0,-3-2 0 16,-1-1 0-16,-5 2 0 15,-2 2 0-15,-8 8 1 16,-6 8 0-16,-2 7 0 16,-2 7 0-16,-8 11 0 0,-3 4 0 15,2 7 0-15,11 16-1 16,-21-6 0-16,9 10-1 16,1 18 1-16,-4 10-1 15,0 10 0-15,-2 13 0 0,0 7 0 16,-2 10 0-16,7 6 0 15,0 0 1-15,6-2 0 16,6-5 0-16,7-5 1 0,9-4 0 16,4-4 0-16,4-12 0 15,2 0 1-15,3-11 0 16,1-2-1-16,3-8 0 16,-2-2 0-16,-1-7-1 0,2-7 1 15,-7-1-1-15,1-2 0 16,-7-3 0-16,-3-2 0 15,-3-1-1-15,-2 0 0 16,-11 0-1-16,23-3-2 0,-10-2-1 16,0 1-6-16,1-4-6 15,6-17-34-15,-5 21-33 16,-1 0-4-16,-14 4-4 16,14-6-3-16</inkml:trace>
          <inkml:trace contextRef="#ctx0" brushRef="#br0" timeOffset="-6586.8185">240 474 55 0,'0'0'83'16,"0"0"-1"-16,1-13-5 15,-1-19-15-15,0 32-51 0,-11-6-4 16,11 6 0-16,0 0-1 15,-1 13-3-15,1 7-2 16,0 8-2-16,0 16-3 0,-4 17-5 16,-3 16-2-16,-5 15-2 15,-5 13 0-15,-5 3 2 16,-2 4 2-16,0-8 2 16,1-8 7-16,2-10 6 0,5-16 4 15,5-16 4-15,3-18 2 16,-3-9 2-16,7-15-3 15,4-12-3-15,-9-9-3 16,2-18-2-16,3-12-2 0,1-15-3 16,3-12-4-16,0-12 0 15,0-8-2-15,6-5 1 16,2-7-2-16,1-1 1 0,6-3 1 16,1 4 1-16,3 0 1 15,5 5 0-15,4 4 2 16,6 7 0-16,2 8 0 15,3 7 0-15,2 13 0 0,0 12 0 16,-1 11-1-16,0 14 0 16,0 17-1-16,-4 8 1 15,1 21-1-15,-5 14-1 16,-5 10-1-16,-2 8 0 0,-3 10-1 16,-2-3 1-16,-7 1 0 15,0-8 0-15,-2-8 0 16,3-8 1-16,-2-17 2 15,2-5 3-15,4-16-2 0,1-7 2 16,-2-17 1-16,5-12 0 16,0-13 0-16,-2-10 1 15,3-12-2-15,3-4 1 16,-1-6 0-16,1 4-1 0,-1 0-2 16,-2 8 0-16,1 10-1 15,-3 11 0-15,-3 10-1 16,-2 14 0-16,-1 13 0 15,0 9 0-15,-5 24 0 0,1 18-1 16,-4 17 1-16,1 15 0 16,-2 14 1-16,-6 14 0 15,0 5 0-15,-1 3 0 16,-10-1-3-16,1-8-1 16,-2-9-3-16,1-12-2 0,3-11-6 15,-3-15-16-15,7-16-32 16,4-8-18-16,3-17-3 15,-3-18 0-15</inkml:trace>
          <inkml:trace contextRef="#ctx0" brushRef="#br0" timeOffset="-5566.1053">1546 476 35 0,'0'0'78'0,"0"0"0"16,13 19-3-16,-10 9-4 15,-3 17-60-15,-2 5-8 0,0 8-1 16,-1 11 1-16,-5 3-1 16,3 1 0-16,3-6-2 15,0-2 0-15,2-17-1 0,6-8 0 16,10-12-1-16,6-12 1 15,6-16 0-15,2-6 0 16,6-19 0-16,3-9 1 16,1-7 1-16,0-9 1 15,4-5 0-15,-7-3 1 0,0-1 0 16,-5 1 1-16,-4 6 3 16,-7 8 0-16,-7 7 0 15,-4 7-1-15,-4 10 0 16,-2 6-1-16,-4 14-1 0,0 0 0 15,0 23-1-15,-2 7-2 16,-1 12 0-16,-1 7-1 16,1 10 0-16,1 2 0 15,2 0 0-15,0-5 0 0,10-7-1 16,7-12 0-16,9-12 0 16,11-12-1-16,3-13 0 15,9-9 1-15,1-15-1 0,2-12 1 16,-2-11 0-16,1-9 1 15,-6-13 0-15,-3-6 1 16,-4-9 1-16,-4-7 0 16,-3-5 0-16,-1-3 0 0,-1 6 0 15,-7 2 1-15,-4 7 0 16,-3 8 0-16,-3 11-1 16,-2 12 1-16,-8 10 0 15,-2 13-1-15,0 4 0 0,-2 13-2 16,2 13 0-16,-15 3 0 15,4 28-2-15,-8 17 1 16,3 20 0-16,2 19-1 16,-8 16 1-16,2 11 1 0,3 6 0 15,6 2-1-15,4-14 0 16,7-7 0-16,11-22 0 16,9-14 1-16,7-21 0 0,5-17 0 15,8-17 1-15,3-8 0 16,1-20 1-16,-2-9-1 15,-1-13 0-15,1-10-1 16,-7-10 1-16,-2-7-1 0,-6-8 1 16,-3-6-1-16,-3-4 0 15,-5 2 0-15,-3 2 0 16,0 3 1-16,-5 5 1 16,-1 6-1-16,-1 9 0 0,-1 9 1 15,-4 6-1-15,-1 8 0 16,2 4 1-16,-2 9-1 15,-2 7 0-15,2 15-1 0,0 0 0 16,-8 8 0-16,1 26 0 16,2 19-1-16,-2 18 0 15,-5 19 1-15,3 13-1 16,-6 13 1-16,3 3 0 16,-3-1 0-16,3-8-1 0,2-14 1 15,7-13-3-15,-1-19-3 16,4-15-5-16,0-14-10 15,3-23-48-15,-3-12-12 16,18 5-7-16,-10-13-4 0</inkml:trace>
          <inkml:trace contextRef="#ctx0" brushRef="#br0" timeOffset="-5253.5083">2866 560 31 0,'0'0'81'0,"0"0"-1"15,18-18-1-15,9 4-4 16,18 1-54-16,4-8-11 0,7 6 0 16,6-4 0-16,1 3-2 15,-4 3-2-15,-7 6-2 16,-11 7-1-16,-10 3-2 0,-12 16 1 15,-8 11-2-15,-11 7 1 16,-2 12 1-16,-10 7-1 16,-4 2-1-16,0 3-3 15,0-6-7-15,7-1-22 0,7-9-43 16,-3-9-7-16,5-17-4 16,0-19-6-16</inkml:trace>
          <inkml:trace contextRef="#ctx0" brushRef="#br0" timeOffset="-5064.2922">3556 233 42 0,'0'-24'95'0,"-4"5"-3"16,0 1-7-16,-3 6-2 15,7 12-32-15,-12-22-47 16,12 22-14-16,0 0-34 15,0-14-37-15,0 14-3 16,12-1-8-16,-12 1-4 0</inkml:trace>
          <inkml:trace contextRef="#ctx0" brushRef="#br0" timeOffset="-4852.076">3672 407 20 0,'4'28'98'0,"2"-9"-2"15,6-1-5-15,4-11-3 16,3 33-7-16,14-38-72 16,2-2-3-16,11 0 0 15,2-2-3-15,3-1-4 0,-3-3-4 16,-1 4-5-16,-9-3-9 16,-2 5-22-16,-3 0-45 15,-17 0-4-15,-16 0-4 16,0 0-4-16</inkml:trace>
          <inkml:trace contextRef="#ctx0" brushRef="#br0" timeOffset="-2266.2117">4860 648 37 0,'16'-24'78'16,"-5"-4"3"-16,3 0-2 0,-5-14-23 16,6 7-31-16,-11 0-5 15,-2 5-2-15,-2-3-3 16,-2 3-2-16,-5 3-2 15,-12 6-3-15,0 7-1 0,-5 8-3 16,-5 4-1-16,-3 13-1 16,-7 15-2-16,-3 7-1 15,-2 9 0-15,0 13 1 16,-1 2 0-16,5 5 0 0,1 1-1 16,10-5 1-16,11-3-1 15,9-10 0-15,9-10 0 16,9-7 0-16,17-13 0 0,11-12 0 15,10-4 1-15,2-14 0 16,7-9 1-16,-1-8-1 16,-1-9 1-16,-6-5 0 15,-3-9-1-15,-8-5 1 0,-3-11-1 16,-5-5 1-16,-4-7-1 16,1-1 1-16,-4 0 0 15,2 0 0-15,-3 9-1 16,-1 6 1-16,-4 12 0 0,-7 11-1 15,-1 12 1-15,0 8 0 16,-4 7-1-16,-4 19 0 16,2-11 0-16,-2 11 0 0,-2 22-1 15,-4 12 0-15,-5 12 0 16,1 14 0-16,-4 15 0 16,2 13 0-16,-3 6 0 15,2 5 0-15,4-4 0 0,7-5 1 16,2-8-1-16,12-11 1 15,5-13 1-15,10-15-1 16,7-14 1-16,0-13 0 16,8-14 0-16,4-9-1 0,-5-16 1 15,-2-11-1-15,0-3 0 16,-10-9 0-16,0-5 1 16,-8 4 0-16,-5-2 0 0,-8 10 1 15,-1 6 0-15,-4 8 0 16,-2 11-1-16,-1 14 0 15,0 0 0-15,-1 24-1 16,1 5 0-16,1 7-2 0,3 7-2 16,0 0-7-16,8 6-10 15,0-5-59-15,8-12-2 16,4-10-8-16,0-13-5 16</inkml:trace>
          <inkml:trace contextRef="#ctx0" brushRef="#br0" timeOffset="-2118.713">5689 100 55 0,'-22'-28'86'15,"6"12"-3"-15,0 6-12 16,2 4-13-16,1 6-109 16,13 0-22-16,-1 14-9 0,6-1-3 15</inkml:trace>
          <inkml:trace contextRef="#ctx0" brushRef="#br0" timeOffset="-1519.7052">5832 383 47 0,'4'11'84'15,"-4"-11"-2"-15,12 18-3 16,-9-6-6-16,-3-12-49 15,19 30-22-15,-15-8 0 0,1 9-2 16,-5 0 1-16,0 5-2 16,-4-5 1-16,0 0-1 15,-4-2 1-15,-2-9 1 16,5-3 1-16,5-17 2 0,0 0 2 16,-4-8 1-16,7-14-1 15,7-11 1-15,6-5-1 16,1-6-1-16,3-1 0 15,6-3-2-15,-1 4-1 0,5 2-1 16,-2 7 0-16,3 7-1 16,1 6 0-16,-3 10-1 15,1 8 1-15,-1 4-1 16,-3 12-1-16,-9 14 0 0,-2 3-1 16,-4 8 2-16,-5 0-3 15,-6 2 2-15,-1-2 0 16,-10-4 1-16,6-5 1 0,-8-9 2 15,6-5 1-15,7-14 1 16,0 0-1-16,0-6 1 16,12-14 0-16,1-11-1 15,6-5 1-15,5-5-3 0,3-6 1 16,8 0-1-16,-3 3 0 16,0 8 0-16,4 6 0 15,-5 13-1-15,3 12 1 16,-5 8-1-16,-2 20 1 0,-3 12-1 15,-5 9 0-15,-8 10 0 16,-1 3-2-16,-4 1-3 16,-6-5-8-16,0 1-20 15,3-8-48-15,-5-10-3 0,-3-12-6 16,1-11-5-16</inkml:trace>
          <inkml:trace contextRef="#ctx0" brushRef="#br0" timeOffset="-787.6969">6849 515 45 0,'0'0'83'16,"20"0"0"-16,-4 0-5 16,0-27-18-16,8 21-43 15,6-6-2-15,2-2 0 0,4-5-6 16,-2-5-4-16,-6-2-3 15,0-1-1-15,-7 0-1 16,-2 1 0-16,-9 2 1 16,-6 2-1-16,-4 5 2 0,-2 3 0 15,-10 6 0-15,-3 6-1 16,1 2 0-16,-8 8 0 16,-1 12-1-16,-3 9-1 15,-1 10 0-15,-3 7-1 0,3 5 1 16,5 4 0-16,7-1 0 15,4-2 1-15,11-6 0 16,3-7 1-16,14-13-1 0,10-7 1 16,7-11 0-16,2-8 2 15,5-6 0-15,1-11 1 16,-6-9 0-16,4-5 1 16,-7-7 0-16,-1-2 2 0,-8-4-1 15,-1 1-1-15,-6 5 0 16,1 2-1-16,-4 7 0 15,-3 4-2-15,4 11-2 16,-5 5 0-16,4 9 0 0,-3 7-1 16,2 9 0-16,-6 9 0 15,-1 8-1-15,1 5-1 16,-4 5 0-16,-3-2 1 16,0 2 0-16,-4-9 1 15,-2-4 0-15,4-8 0 0,-1-11 2 16,3-11 1-16,0 0 1 15,15-12 0-15,-3-12 0 16,5-7 0-16,3-8-1 16,3-4 1-16,3-2-2 0,-1 1 1 15,-2 2-2-15,2 7 0 16,-2 8 1-16,0 8-2 16,-3 14 1-16,-1 5 0 0,-7 15-1 15,3 9 1-15,-6 10 0 16,2 5 0-16,-4 4-1 15,-5 1-1-15,4 1-4 16,-5-9-6-16,7 0-15 0,-8-8-56 16,3-8-2-16,1-8-7 15,-4-12-6-15</inkml:trace>
        </inkml:traceGroup>
      </inkml:traceGroup>
    </inkml:traceGroup>
    <inkml:traceGroup>
      <inkml:annotationXML>
        <emma:emma xmlns:emma="http://www.w3.org/2003/04/emma" version="1.0">
          <emma:interpretation id="{E306CC3C-AB06-498D-929A-F05B7A1349D9}" emma:medium="tactile" emma:mode="ink">
            <msink:context xmlns:msink="http://schemas.microsoft.com/ink/2010/main" type="paragraph" rotatedBoundingBox="6035,3189 17353,2421 17484,4340 6166,510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7F14058-EB67-4828-BCE6-932C930E4C76}" emma:medium="tactile" emma:mode="ink">
              <msink:context xmlns:msink="http://schemas.microsoft.com/ink/2010/main" type="line" rotatedBoundingBox="6035,3189 17353,2421 17484,4340 6166,5108"/>
            </emma:interpretation>
          </emma:emma>
        </inkml:annotationXML>
        <inkml:traceGroup>
          <inkml:annotationXML>
            <emma:emma xmlns:emma="http://www.w3.org/2003/04/emma" version="1.0">
              <emma:interpretation id="{BF128E1E-6852-47D6-AB19-2D1DA79E46C8}" emma:medium="tactile" emma:mode="ink">
                <msink:context xmlns:msink="http://schemas.microsoft.com/ink/2010/main" type="inkWord" rotatedBoundingBox="6035,3189 13437,2687 13548,4323 6146,4825"/>
              </emma:interpretation>
              <emma:one-of disjunction-type="recognition" id="oneOf1">
                <emma:interpretation id="interp5" emma:lang="en-IN" emma:confidence="0">
                  <emma:literal>framework</emma:literal>
                </emma:interpretation>
                <emma:interpretation id="interp6" emma:lang="en-IN" emma:confidence="0">
                  <emma:literal>flamework</emma:literal>
                </emma:interpretation>
                <emma:interpretation id="interp7" emma:lang="en-IN" emma:confidence="0">
                  <emma:literal>Framework</emma:literal>
                </emma:interpretation>
                <emma:interpretation id="interp8" emma:lang="en-IN" emma:confidence="0">
                  <emma:literal>frameworks</emma:literal>
                </emma:interpretation>
                <emma:interpretation id="interp9" emma:lang="en-IN" emma:confidence="0">
                  <emma:literal>flameworks</emma:literal>
                </emma:interpretation>
              </emma:one-of>
            </emma:emma>
          </inkml:annotationXML>
          <inkml:trace contextRef="#ctx0" brushRef="#br0" timeOffset="2879.5928">6013 1880 7 0,'12'-23'88'0,"2"-1"-1"16,-11 0-4-16,-3-2-6 15,0 2 0-15,0-1-74 0,-3-2-2 16,0 0 0-16,1-2 0 15,-4 1 2-15,-2 3-3 16,3-1 0-16,-7 4 0 16,0 1 0-16,-6 4 1 0,-3 7 0 15,-2 3 0-15,-1 5-2 16,-2 2 2-16,1 8 1 16,1 12 0-16,1 14 1 15,1 19-2-15,1 15 1 0,2 15 0 16,-5 16 0-16,-3 15 2 15,-4 11-2-15,1 6-1 16,-11 1 1-16,5-3-1 16,-4-9 0-16,-3-8-1 0,7-6-4 15,-4-14-2-15,3-9-10 16,0-12-30-16,6-17-34 16,4-18-5-16,2-19-6 0,1-15-1 15</inkml:trace>
          <inkml:trace contextRef="#ctx0" brushRef="#br0" timeOffset="3356.6433">5114 2688 13 0,'0'0'82'0,"13"-17"5"16,6 7-4-16,5-4-5 0,14-3-35 15,7-4-28-15,11-7-4 16,12-3-1-16,9-6-4 15,8-1-3-15,-2-3-1 0,3-1 0 16,-2 1-1-16,-6 1 1 16,-7 4-2-16,-12 2 1 15,-5 8 0-15,-15 3-1 16,-7 8 2-16,-12 3 0 0,-8 6 0 16,-12 6 0-16,0 0 1 15,-1 14-1-15,-17 4 0 16,-1 4 0-16,-1 8-2 15,-1 2-1-15,-1 7 1 0,5-2 0 16,2 0-1-16,8 1 0 16,7-3 1-16,4 2-1 15,7-6 1-15,4 3 0 0,2 0 0 16,-2 2 0-16,-4-2 1 16,-4 3-1-16,-3-3 0 15,-4 2 1-15,-4-2 0 16,-6-6 1-16,5-4-1 0,-3-11 1 15,8-13-1-15,0 0 1 16,16 0-2-16,11-15-5 16,3-10-7-16,12-3-21 15,21-3-47-15,-15-5-3 0,-1 6-8 16,-2-1-5-16</inkml:trace>
          <inkml:trace contextRef="#ctx0" brushRef="#br0" timeOffset="4457.7086">7172 2434 60 0,'3'-15'84'0,"-3"0"-2"15,-6 0-3-15,-11-10-26 16,-6 10-31-16,-1 5-4 0,-6 2-5 16,-6 8-4-16,-1 0-3 15,-4 11-1-15,-4 8-1 16,-1 7-1-16,5 6-2 16,3 3 0-16,-1 5-1 0,10 1 1 15,3-1-1-15,7-5 0 16,13-3 1-16,6-7 0 15,13-11-1-15,18-10 0 16,9-4 1-16,10-14-1 0,10-8 1 16,-4-6 0-16,3-4 0 15,-6-1 1-15,-6-1 0 16,-8 3 0-16,-11 5 0 16,-11 6 1-16,-6 3-1 0,-4 4 0 15,-7 13-1-15,0 0 0 16,0 0-1-16,0 13 0 15,0 6 0-15,-2 4-1 0,-2 5 1 16,4 0 0-16,0 1 0 16,0-5 0-16,14-3-1 15,3-8 1-15,9-9 0 16,7-6-1-16,3-10 1 0,6-8 0 16,2-8-1-16,0-4 1 15,-2-2 0-15,-6-3 0 16,0 2 1-16,-3 3 0 15,-8 2 0-15,0 6-1 0,-3 7 0 16,-2 5 0-16,-1 8 0 16,-4 4-1-16,-1 12 0 15,-3 8 0-15,1 7 0 16,-7 3-1-16,3 3 0 0,-5 2 0 16,-1 1 0-16,-2-5 1 15,0-5 0-15,0-4 1 16,-3-7 0-16,3-15 1 15,-2 13 2-15,2-13 0 0,0-11 1 16,7-7 0-16,1-9-1 16,10-4 0-16,2-7-1 15,5-4 0-15,3 0 0 0,10 1-1 16,-3 4 0-16,2 6 0 16,-2 9-1-16,4 8 2 15,-7 10-2-15,-2 5 1 16,-1 12 0-16,-3 8-2 15,-9 9 1-15,-1 2 0 0,-8 5-1 16,-2 1 0-16,-6-1 1 16,0-3-1-16,-8-4 0 15,0-7 2-15,-2-5 0 16,1-7-1-16,9-11 1 0,0 0 0 16,0-11-1-16,11-10 0 15,5-8-1-15,6-6 1 16,9-3 0-16,0-6 0 0,3 2 0 15,5-1 1-15,-2 2 0 16,-1 5 1-16,2 7 0 16,-3 3-1-16,-4 10 1 15,-1 6 0-15,-1 8 0 0,-5 8 0 16,-4 10 0-16,-8 11 0 16,1 10-2-16,-10 2 1 15,-3 8 0-15,0 3-1 0,-4-5-1 16,-3 1-2-16,-2-8-4 15,5 0-7-15,-6-15-8 16,10-5-31-16,2-7-32 16,-2-11-3-16,16 0-8 15,-1-8 0-15</inkml:trace>
          <inkml:trace contextRef="#ctx0" brushRef="#br0" timeOffset="4856.8828">8851 2357 16 0,'9'-17'78'0,"-9"17"2"15,20-23-3-15,-4 5-10 16,6-1-38-16,2-2-9 16,3 3-3-16,3-6-5 0,0 3-3 15,5-2-1-15,-4 3-2 16,-2-2-1-16,-5 6-2 15,-4-2-1-15,-5 5 2 16,-15 13-1-16,10-18 0 0,-10 18 1 16,-6-2-1-16,-9 4 1 15,-2 13-1-15,-7 10 0 16,-7 5-2-16,2 10 0 16,-1 5 0-16,-2 1-1 15,5 4 1-15,11-1-1 0,4-4 1 16,9-7-1-16,6-5 1 15,16-10-1-15,6-6 2 0,6-6-1 16,9-11-1-16,0 0-2 16,-1-10-7-16,6-2-15 15,-4-8-56-15,-7-5-2 16,-4-2-6-16,-4-3-7 0</inkml:trace>
          <inkml:trace contextRef="#ctx0" brushRef="#br0" timeOffset="6774.4437">9643 2082 82 0,'13'-10'92'0,"-13"10"-6"0,11-3-3 16,-8-16-11-16,-2 27-49 15,-1 18-10-15,0 5-3 16,-4 12-5-16,-5 5-2 0,-5 5-1 15,5 3-1-15,-4-1 0 16,6-3-1-16,6-6 0 16,1-10 0-16,10-9 1 15,13-12 0-15,11-9 0 0,2-6 1 16,5-8-1-16,4-10 1 16,-2-4-1-16,-5-8 1 15,4-1 0-15,-2-3-1 0,-8 1 0 16,1 3 1-16,-8 1-2 15,-2 5 1-15,-8 5 0 16,2 5-1-16,-17 14 0 16,13-11 0-16,-13 11-1 0,4 9 2 15,-2 4-1-15,-2 3 0 16,4 2-1-16,2-2 1 16,7 0 0-16,0-4 0 15,8-4 0-15,4-6 2 16,5-2-1-16,4-10 1 0,-1-6 1 15,5-1-1-15,-4-9 0 16,2-1 1-16,-11-5-1 16,-2-1-1-16,-8-4 1 0,-7 3-2 15,-8-1 0-15,-6 3 0 16,-8 6 0-16,-9 2 0 16,-1 8 0-16,0 3-2 0,1 4 1 15,3 3-1-15,10 4 0 16,10 2 1-16,0 0 0 15,12-11-1-15,17 5 1 16,4-1 0-16,11 1 1 0,2 0 0 16,1 1 0-16,2 2 0 15,0 3 1-15,-5 0-1 16,-8 9 1-16,-4 5-1 16,-10 2 1-16,-6 8-1 0,-8 4 1 15,-7 5-1-15,-2 3 0 16,-8-1 1-16,0-2-1 15,-1 1 1-15,6-5-1 16,4-5 0-16,1-6 0 0,14-7 1 16,8-8-1-16,5-1 0 15,3-4 0-15,6-6 0 16,-1-4 0-16,2-7 1 0,-5 0-1 16,1-8 0-16,-10-3 0 15,-4-7 1-15,-9 6-1 16,-7-5 1-16,-4 3-1 15,-5 1 0-15,-13 7-1 0,-6 5 1 16,-1 5 0-16,-8 8-1 16,-3 4 1-16,1 3-1 15,6 7 0-15,-1 4 1 16,13-2-1-16,7 4 1 0,10 0-1 16,13-5 1-16,12 0 0 15,11-8 0-15,11-1 0 16,9-6 0-16,-1-6 0 0,0-1 1 15,4-4-1-15,-9 1 1 16,-4 2 0-16,-8 0 0 16,-5 5 1-16,-9 1-1 15,-4 9 1-15,-9 0-2 0,-7 14 0 16,-4 6 0-16,-2 6 0 16,-7 6 0-16,4 2 0 15,-6 5 0-15,5-3 0 16,5-1 0-16,4-3 0 0,12-4 0 15,5-8 0-15,4-3 0 16,3-4 0-16,1-9 0 16,0-2-5-16,-3-6-4 0,0-7-5 15,-5-11-5-15,2-2-9 16,0-12-10-16,2-1-11 16,-2-7 4-16,3-8 6 15,-2 1 11-15,4-2 14 16,-3 4 10-16,0 0 15 0,1 6 16 15,-5 5 14-15,3 5-1 16,-5 3-4-16,3 8-6 16,-9 4-9-16,4 4-3 15,-16 14-4-15,20-17-4 0,-20 17-2 16,11-6-2-16,-11 6 1 16,0 0-6-16,4 12 4 15,-4 3-1-15,-1 11 0 0,-6 7-1 16,-1 8 0-16,-3 12 0 15,-2 4-3-15,-2 4 0 16,-1 3 0-16,1-5 0 16,1-5-4-16,-2-6-4 0,6-6-6 15,-2-13-5-15,8-8-9 16,4-21-12-16,0 0-8 16,0 0 2-16,0-7 3 15,8-15 8-15,11-11 11 16,12-1 10-16,-2-10 15 0,14 2 18 15,-5-7 12-15,10 0 1 16,-7 0 0-16,6 3-3 16,-12 8-3-16,-3 5 0 0,-1 5-6 15,-8 7-1-15,-4 8-3 16,-6 4-2-16,-1 7-2 16,-12 2-3-16,12 3-3 15,-12-3-2-15,-9 24-2 0,-7-7 0 16,-7 4-1-16,-8 2-1 15,-5 1 0-15,-5 0 0 16,-2-1 0-16,1-5 0 0,6 1 0 16,5-6 0-16,4-3 0 15,11-1 0-15,16-9 1 16,-11 19-1-16,11-19 2 0,10 26-1 16,3-9 1-16,5 5 0 15,4 2 0-15,7 3 0 16,-1-1 0-16,1-1-1 15,3 2 0-15,2-3 0 0,-1-3-1 16,1 0 1-16,-3-1 1 16,-6-1 0-16,1-4-2 15,-1 1 0-15,-3-6 0 16,-6 1 0-16,-3-4 0 16,-13-7 0-16,18 8 0 0,-18-8 0 15,0 0 0-15,10-2 0 16,-10 2 0-16,0 0 0 15,8-13 0-15,-8 13 0 0,0 0 0 16,16-13 0-16,-16 13 0 16,19-6 0-16,-19 6 0 15,16-6 0-15,-16 6 0 16,11-7 0-16,-11 7-18 0,0 0-7 16,15-9-21-16,-15 9-39 15,0 0-5-15,0 0-3 16,0 0-4-16</inkml:trace>
        </inkml:traceGroup>
        <inkml:traceGroup>
          <inkml:annotationXML>
            <emma:emma xmlns:emma="http://www.w3.org/2003/04/emma" version="1.0">
              <emma:interpretation id="{0414751B-7AC5-4DC9-BFBE-746C2616EA7E}" emma:medium="tactile" emma:mode="ink">
                <msink:context xmlns:msink="http://schemas.microsoft.com/ink/2010/main" type="inkWord" rotatedBoundingBox="14111,3068 15253,2991 15354,4485 14212,4562"/>
              </emma:interpretation>
              <emma:one-of disjunction-type="recognition" id="oneOf2">
                <emma:interpretation id="interp10" emma:lang="en-IN" emma:confidence="0">
                  <emma:literal>of</emma:literal>
                </emma:interpretation>
                <emma:interpretation id="interp11" emma:lang="en-IN" emma:confidence="0">
                  <emma:literal>Of</emma:literal>
                </emma:interpretation>
                <emma:interpretation id="interp12" emma:lang="en-IN" emma:confidence="0">
                  <emma:literal>if</emma:literal>
                </emma:interpretation>
                <emma:interpretation id="interp13" emma:lang="en-IN" emma:confidence="0">
                  <emma:literal>oof</emma:literal>
                </emma:interpretation>
                <emma:interpretation id="interp14" emma:lang="en-IN" emma:confidence="0">
                  <emma:literal>Gf</emma:literal>
                </emma:interpretation>
              </emma:one-of>
            </emma:emma>
          </inkml:annotationXML>
          <inkml:trace contextRef="#ctx0" brushRef="#br0" timeOffset="8780.1678">13285 1762 17 0,'0'0'68'0,"17"-12"1"16,-17 12-1-16,18-10-36 16,-18 10-8-16,12-6-3 15,-12 6-2-15,0 0-2 16,0 0-3-16,0 0-2 0,0 0-1 16,-8 3-3-16,-6 7-2 15,-2 2-2-15,1 8-3 16,-6 1 0-16,-3 7 0 15,1 1-1-15,0 2 0 0,4-1-1 16,9 1 1-16,3 0-1 16,6-7 1-16,5-4 1 15,16-3 1-15,8-8 0 0,5-7 1 16,6-2 0-16,-2-2 0 16,-1-7 1-16,-1-4 1 15,-7-4-1-15,-8-3-1 16,-5-5 1-16,-10-2 0 0,-5 0-1 15,0-4 0-15,-8-2 0 16,-8-1-3-16,-2 3 1 16,-2 2-1-16,-1 4-1 0,-1 5 1 15,4 2-2-15,0 2 0 16,8 1 1-16,8 2-1 16,4-1 2-16,15-2-3 15,7-2 0-15,15-2 1 16,4-4 0-16,6 1 0 0,5-1 1 15,0 0 0-15,-1-1 0 16,-2 5 2-16,-2 2-1 16,-9 1 1-16,-3 6 0 0,-8 2-1 15,-5 4 0-15,-6 5 0 16,-3 5-1-16,-7 7 0 16,-2 12 1-16,-6 9-2 15,0 13 2-15,-2 11 0 0,-4 13-1 16,-1 11 1-16,-7 7-1 15,4 14 0-15,-8 1-2 16,4 5 0-16,-3 3-2 0,0-3-1 16,1-5 0-16,2-7-4 15,4-7 0-15,2-12-3 16,6-12 2-16,2-16-1 16,0-12 2-16,6-12 1 0,6-8 3 15,0-17 3-15,3-3 2 16,-2-16 4-16,2-8 1 15,1-7 1-15,-1-9-1 16,-5-7 1-16,-4-4-1 0,-6-2-1 16,0 3 2-16,-14 1 0 15,-7 4 2-15,-9 9-1 16,-6 1 1-16,-3 11 2 16,-4 5-2-16,9 4 2 0,-1 0-3 15,9 5-3-15,7 3 1 16,18-4-1-16,9 1 1 15,16-4-1-15,15-2 1 16,11 2-1-16,10-3 2 0,8 1 1 16,10 2-2-16,-7 2 0 15,-1 1 0-15,-4 4-2 16,-11 3-2-16,-10 0-3 16,-10 4-6-16,-9 0-7 0,-26 3-54 15,18 0-8-15,-18 0-8 16,12-12-5-16,-12 12 3 15</inkml:trace>
        </inkml:traceGroup>
        <inkml:traceGroup>
          <inkml:annotationXML>
            <emma:emma xmlns:emma="http://www.w3.org/2003/04/emma" version="1.0">
              <emma:interpretation id="{35A46C55-99E9-48B0-A0CC-23D0268D3428}" emma:medium="tactile" emma:mode="ink">
                <msink:context xmlns:msink="http://schemas.microsoft.com/ink/2010/main" type="inkWord" rotatedBoundingBox="15834,3073 17391,2968 17450,3850 15894,3955"/>
              </emma:interpretation>
              <emma:one-of disjunction-type="recognition" id="oneOf3">
                <emma:interpretation id="interp15" emma:lang="en-IN" emma:confidence="0">
                  <emma:literal>DT</emma:literal>
                </emma:interpretation>
                <emma:interpretation id="interp16" emma:lang="en-IN" emma:confidence="0">
                  <emma:literal>D T</emma:literal>
                </emma:interpretation>
                <emma:interpretation id="interp17" emma:lang="en-IN" emma:confidence="0">
                  <emma:literal>BIT</emma:literal>
                </emma:interpretation>
                <emma:interpretation id="interp18" emma:lang="en-IN" emma:confidence="0">
                  <emma:literal>BUT</emma:literal>
                </emma:interpretation>
                <emma:interpretation id="interp19" emma:lang="en-IN" emma:confidence="0">
                  <emma:literal>d T</emma:literal>
                </emma:interpretation>
              </emma:one-of>
            </emma:emma>
          </inkml:annotationXML>
          <inkml:trace contextRef="#ctx0" brushRef="#br0" timeOffset="9106.1584">14980 1599 70 0,'16'-6'87'0,"-2"1"-5"0,-14 5-5 15,18-29-13-15,-18 29-45 16,15 3-10-16,-9 14-2 0,-2 12-1 15,-4 2-1-15,0 12-1 16,-1 7-3-16,-2 13-4 16,-6 0-7-16,6 3-31 15,2-1-35-15,0-7-5 0,-1-8-6 16,-3-8-4-16</inkml:trace>
          <inkml:trace contextRef="#ctx0" brushRef="#br0" timeOffset="9602.6323">14856 1516 67 0,'-12'-14'83'0,"7"-2"-8"0,5 16 0 15,0-16-30-15,0 16-34 16,11-17-2-16,2 11-4 16,2 2-1-16,1-4-2 15,5 4 0-15,2 1-1 0,2 2 0 16,6 1 2-16,4 4-3 16,5 6 1-16,5 4 0 15,6 7-1-15,6 6 2 16,-2 7 0-16,6 1 0 15,-8 2 0-15,2 5 2 0,-8 0-1 16,-4 1 1-16,-11-4 0 16,-6-5-2-16,-8-1 1 0,-3-4 0 15,-8 0 1-15,-4-5-2 16,-5-2 2-16,-8 0-1 16,-5 1-1-16,-5-3 1 15,-4 0 1-15,-7 2-3 16,-4-6 0-16,-4 1 1 0,0-1-1 15,-3-2 1-15,4-3-3 16,-5-4-3-16,8 1-6 16,-1-8-7-16,11 2-30 0,9 0-31 15,4-2-4-15,12 0-7 16,-2-13-2-16</inkml:trace>
          <inkml:trace contextRef="#ctx0" brushRef="#br0" timeOffset="10024.4662">15732 1652 76 0,'0'0'88'15,"-4"-16"-4"-15,4 16-3 16,0-18-4-16,20 8-61 16,-5-2-10-16,6 1-4 0,10 2-1 15,9 1 0-15,7-1-1 16,5 0 0-16,3-1 1 15,6 0 1-15,-2 3-1 16,-4 1 3-16,-8-1 1 0,-7-1 0 16,-5 0-1-16,-10 2 0 15,-1 0-2-15,-8-1-2 16,-4 2-3-16,-12 5-6 0,18-9-8 16,-18 9-29-16,0 0-35 15,0 0-7-15,-12-9-4 16,12 9-3-16</inkml:trace>
          <inkml:trace contextRef="#ctx0" brushRef="#br0" timeOffset="10321.0954">16189 1523 51 0,'0'0'77'16,"0"0"2"-16,-12-4-4 0,25 6-28 15,-13-2-28-15,2 11-2 16,-2-11 1-16,0 23-5 16,0-6 1-16,0 6-3 15,-3 5-1-15,-4 5-3 0,2 5-2 16,-2 4-2-16,1 5-1 16,-3 3 2-16,0 5-3 15,-4-4 1-15,1 2-2 16,-3-2-1-16,4-2-5 15,-6-10-9-15,6-2-28 0,4-7-37 16,-3-7-1-16,2-5-9 16,8-18-2-16</inkml:trace>
        </inkml:traceGroup>
      </inkml:traceGroup>
    </inkml:traceGroup>
  </inkml:traceGroup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4:11.94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3F72F5C-A68E-4A13-A294-82C5DE2EBF4A}" emma:medium="tactile" emma:mode="ink">
          <msink:context xmlns:msink="http://schemas.microsoft.com/ink/2010/main" type="inkDrawing" rotatedBoundingBox="1240,5939 18272,5531 18279,5818 1247,6225" shapeName="Other"/>
        </emma:interpretation>
      </emma:emma>
    </inkml:annotationXML>
    <inkml:trace contextRef="#ctx0" brushRef="#br0">-13 489 57 0,'0'0'71'0,"-7"18"-1"15,7-18-2-15,17-12-44 0,8 11-20 16,18-1-1-16,8-1-3 15,12-1-4-15,9 1-3 16,9 0-6-16,11-1-4 16,10-3-5-16,5 1 0 0,13 2-1 15,7-2 1-15,9 1 3 16,6 1 7-16,13 0 3 16,12 0 8-16,3 2 5 15,14 2 2-15,2 0 2 0,10 0 1 16,5 2 2-16,7-2 1 15,10-3 2-15,6 1 1 16,7-5-3-16,2 1 1 0,10-5-3 16,3 1-2-16,11-3 0 15,8-2-4-15,0 1-3 16,-2-2-2-16,13 0-1 0,9 0 0 16,2-1 0-16,2-1 0 15,2 2-1-15,-13-2 2 16,15 3 4-16,1 0 0 15,4 1 2-15,-1 0 2 0,4 2 0 16,0 2 2-16,4-2 1 16,2 0-1-16,-7-1 0 15,7-5-1-15,-5 8 2 16,-3-4-1-16,-4 3-1 0,1-2-1 16,-3 6 0-16,3-3-1 15,-2 7 0-15,-5 0-1 16,2 0-2-16,-7 0 1 0,-2 0 0 15,-8 3-1-15,-5-3 1 16,-2 1 0-16,-11 1 1 16,-8 2-2-16,-12 1 0 15,-7 1 0-15,-10 2-1 0,-7 3 0 16,-15 2 0-16,-11 1-1 16,-12 2 0-16,-13-2 0 15,-13 2 1-15,-13 1-2 16,-15-2 1-16,-9-1-1 0,-15-1 0 15,-11 3-1-15,-7-6 1 16,-11 2-1-16,-10-1 0 16,-7-3-1-16,-8 0 1 15,-12 0-2-15,-5-4-2 0,-8-1-4 16,-5 0-16-16,1 0-49 16,-13 0-5-16,-2-12-4 15,-17-6-4-15</inkml:trace>
  </inkml:traceGroup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6:22.38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EA7A0C0-B58C-4DFC-A986-4D324FEFEAEE}" emma:medium="tactile" emma:mode="ink">
          <msink:context xmlns:msink="http://schemas.microsoft.com/ink/2010/main" type="writingRegion" rotatedBoundingBox="1789,8737 32734,6261 33058,10311 2113,12787"/>
        </emma:interpretation>
      </emma:emma>
    </inkml:annotationXML>
    <inkml:traceGroup>
      <inkml:annotationXML>
        <emma:emma xmlns:emma="http://www.w3.org/2003/04/emma" version="1.0">
          <emma:interpretation id="{F6A12E58-F910-4663-B850-A07B537706B5}" emma:medium="tactile" emma:mode="ink">
            <msink:context xmlns:msink="http://schemas.microsoft.com/ink/2010/main" type="paragraph" rotatedBoundingBox="1791,8735 8929,8176 9055,9778 1916,103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D0BB4C2-1073-428D-90C5-FF0DE12B3456}" emma:medium="tactile" emma:mode="ink">
              <msink:context xmlns:msink="http://schemas.microsoft.com/ink/2010/main" type="line" rotatedBoundingBox="1791,8735 8929,8176 9055,9778 1916,10336"/>
            </emma:interpretation>
          </emma:emma>
        </inkml:annotationXML>
        <inkml:traceGroup>
          <inkml:annotationXML>
            <emma:emma xmlns:emma="http://www.w3.org/2003/04/emma" version="1.0">
              <emma:interpretation id="{328B9096-B28E-4F2C-B38B-D942FFA11546}" emma:medium="tactile" emma:mode="ink">
                <msink:context xmlns:msink="http://schemas.microsoft.com/ink/2010/main" type="inkWord" rotatedBoundingBox="1791,8735 8929,8176 9055,9778 1916,10336"/>
              </emma:interpretation>
              <emma:one-of disjunction-type="recognition" id="oneOf0">
                <emma:interpretation id="interp0" emma:lang="en-IN" emma:confidence="0">
                  <emma:literal>Contextual</emma:literal>
                </emma:interpretation>
                <emma:interpretation id="interp1" emma:lang="en-IN" emma:confidence="0">
                  <emma:literal>Con textual</emma:literal>
                </emma:interpretation>
                <emma:interpretation id="interp2" emma:lang="en-IN" emma:confidence="0">
                  <emma:literal>con textual</emma:literal>
                </emma:interpretation>
                <emma:interpretation id="interp3" emma:lang="en-IN" emma:confidence="0">
                  <emma:literal>Can textual</emma:literal>
                </emma:interpretation>
                <emma:interpretation id="interp4" emma:lang="en-IN" emma:confidence="0">
                  <emma:literal>Con textual</emma:literal>
                </emma:interpretation>
              </emma:one-of>
            </emma:emma>
          </inkml:annotationXML>
          <inkml:trace contextRef="#ctx0" brushRef="#br0">2662 902 62 0,'-34'-5'95'16,"9"-1"-6"-16,6-5-5 15,16-10-4-15,17-1-54 16,22-10-11-16,17-9-10 0,27 5-23 15,8-5-61-15,5-4-1 16,6 6-7-16,-5 4-6 16,-8 6-1-16</inkml:trace>
          <inkml:trace contextRef="#ctx0" brushRef="#br0" timeOffset="-174.579">3146 12 79 0,'10'-15'90'0,"-10"15"-3"16,13-13-6-16,-13 13-2 15,-6 17-64-15,-9 11-6 16,2 15-3-16,-10 15-3 0,-2 15-1 15,-10 18 0-15,-4 12-2 16,-4 9 1-16,-4 4-1 16,3 2 1-16,0-7 0 15,3-10-1-15,15-8 0 16,4-17-2-16,17-15-4 0,5-17-8 16,9-14-25-16,19-14-41 15,1-15-3-15,0-6-6 16,-5-16-4-16</inkml:trace>
          <inkml:trace contextRef="#ctx0" brushRef="#br0" timeOffset="395.8173">3148 1033 31 0,'0'0'99'0,"0"15"-6"16,7-15-5-16,11-5-4 16,3-12-2-16,-14-5-79 0,25-2-3 15,0-4-1-15,-1-1 0 16,2-5-1-16,-7-1 1 15,-5-1-1-15,-6 0 0 16,1 2 0-16,-10 6 1 16,-6 4 1-16,0 6 1 0,0 18 1 15,-25-8-1-15,7 16 1 16,-8 16 0-16,-2 13 0 16,0 7-1-16,-2 10 0 0,2 5 0 15,3 0 0-15,10-3 0 16,4-2 0-16,11-7 0 15,11-11-1-15,14-8-1 16,9-14-5-16,16-1-13 0,-1-7-39 16,9-9-26-16,1-14-3 15,-3-6-7-15,-5-4-6 16</inkml:trace>
          <inkml:trace contextRef="#ctx0" brushRef="#br0" timeOffset="596.7754">3667 791 12 0,'-1'-12'89'0,"1"12"2"16,0 0-3-16,19 0-6 15,-2-8-23-15,18 16-39 0,1 8-7 16,10 5-2-16,9 4-4 16,-3 0-5-16,0 4-4 15,-2-5-9-15,0-1-40 16,-10 6-32-16,-9-4-3 15,-10-4-8-15,-6-8-4 0</inkml:trace>
          <inkml:trace contextRef="#ctx0" brushRef="#br0" timeOffset="817.5814">3974 587 79 0,'-16'0'95'15,"7"18"-3"-15,-2 19-7 16,2 14 2-16,-7 12-64 16,4 10-7-16,-8 7-5 15,-3 3-5-15,-1-4-6 0,-1 0-7 16,-1-20-14-16,4-13-54 16,7-2-11-16,10-17-5 15,5-12-8-15,15-15 1 0</inkml:trace>
          <inkml:trace contextRef="#ctx0" brushRef="#br0" timeOffset="2368.8633">4190 835 60 0,'0'-13'84'0,"19"0"-3"16,6-6-5-16,7-1-3 0,43-1-62 15,-21-3-7-15,1 1-1 16,4 3-1-16,1 2-1 15,-7 5-1-15,-2 3 0 16,-8 7 0-16,-2 5 0 0,-15 13 1 16,-5 10 0-16,-13 11 1 15,-5 6-1-15,-3 6 1 16,-6 1 0-16,2-2-1 0,-4-3 1 16,2-9-1-16,4-7 0 15,2-13 0-15,16-12 0 16,6-4-1-16,5-14 1 15,10-11 0-15,1-4 0 16,5-8-1-16,0-3 2 0,-7-3 2 16,0 6 0-16,-8 3 2 15,-4 6 0-15,-8 8 0 16,-6 10 1-16,-10 11 0 0,0 0-2 16,2 25-2-16,-2 1 0 15,-5 4-2-15,4 3-1 16,1-1 0-16,0-5 0 0,10-3-1 15,9-7 0-15,11-8 1 16,6-7-1-16,11-2 0 16,1-10 1-16,7-6 1 15,3-5-1-15,-6-3 0 16,-2-4 1-16,-5-3-1 0,-13-2 1 16,-6 4 0-16,-11 1 0 15,-11 7 0-15,-4 6-1 16,-12 8 1-16,-11 7-1 0,-5 11 0 15,-7 10 0-15,3 6 0 16,-5 7 0-16,7 0-1 16,3 0 0-16,8-1 0 0,7-6 0 15,12-7 0-15,9-5 1 16,14-10-1-16,8-5 1 16,13-4 0-16,7-7 0 15,4-7 1-15,5-3-1 0,1-1 0 16,-8-2 1-16,-6-1-1 15,-11 2 1-15,-6 1 0 16,-11 1 0-16,-10 2-1 16,-9 1 1-16,-4 7 0 0,-9 3-1 15,-7 7 0-15,-5 1 0 16,-1 10 0-16,-1 9 0 16,-1 5-1-16,-6 7 0 15,7 0 1-15,5 1-1 16,7 0 1-16,4-6-1 0,8-6 1 15,6-4 0-15,17-9 0 16,4-5-1-16,9-2 2 16,5-7-2-16,5-5 0 0,2-3 0 15,0-1 0-15,-1-1-1 16,-1 0 0-16,-1-2 0 16,1-4 0-16,-7 0 1 15,2-5 0-15,2-2 0 0,-4-6 0 16,4-7 0-16,-2-7 1 15,2-7 0-15,3-6 0 16,-3-9-1-16,-4-5 1 16,-1-6 1-16,-5 1 0 0,-8 2 0 15,-8 5 1-15,-3 7 0 16,-10 8 0-16,-1 12 1 16,-12 10 0-16,0 13 0 15,-6 8-2-15,2 9 0 0,-1 8 0 16,-5 10 0-16,4 17-1 15,-4 14 1-15,2 19-1 16,-3 14 2-16,0 13 1 16,-1 14 0-16,6 4 0 0,3 7 1 15,9-5-1-15,6-5 1 16,12-11-1-16,17-12-1 16,14-12 0-16,16-12-2 0,6-15-2 15,8-16-4-15,4-12-3 16,-2-11-6-16,-1-7-12 15,-4-15-16-15,-11-11-29 16,-5 6-15-16,-10-1-6 0,-11 6 0 16</inkml:trace>
          <inkml:trace contextRef="#ctx0" brushRef="#br0" timeOffset="1155.9107">4661-29 13 0,'0'0'92'0,"-14"18"-3"16,10-6-4-16,4-12-5 16,-6 23 0-16,-25-1-75 15,26 11-2-15,2 13 1 0,-2 13-2 16,0 15 0-16,-9 10-1 15,2 13-1-15,-6 4 0 16,1 4-2-16,2-5-3 16,0-1-11-16,-9-3-33 0,11-19-31 15,3-8-4-15,4-16-6 16,-5-17-4-16</inkml:trace>
          <inkml:trace contextRef="#ctx0" brushRef="#br0" timeOffset="-496.3548">952 378 28 0,'10'-30'77'16,"-6"-4"1"-16,0 3 0 15,-4-3-32-15,0 0-19 0,-3 0-2 16,-1 2-3-16,-3-3-5 16,-1 5-6-16,-1 5-2 15,-7 1-2-15,-3 7-2 16,-5 6-1-16,-6 5 0 16,-5 6-2-16,-5 8 0 0,-4 10 0 15,-7 12-1-15,0 8 1 16,-9 12-1-16,2 15 0 15,-6 17-1-15,1 18 0 16,0 13-1-16,-4 12 2 0,4 9 0 16,6 2-1-16,8 1-1 15,8-8 0-15,15-10 0 16,9-18 0-16,17-13 0 0,15-18-2 16,13-18 1-16,15-16 0 15,10-14-1-15,11-17 1 16,3-9 0-16,8-17 1 15,-1-13-1-15,1-11 1 0,-3-12 0 16,-1-6 2-16,0-7 1 16,-4-1 0-16,-8 0 1 15,-1 3 1-15,-6 8-2 0,-9 10 1 16,-4 10 0-16,-8 12-1 16,-8 12-1-16,-12 12 1 15,-11 4 0-15,2 19 0 16,-6 7 0-16,-8 9-1 0,-5 7 1 15,-5 11-1-15,1 3 0 16,1 2-1-16,1-2 1 16,8-6-2-16,6-4 1 15,5-11 0-15,4-8 0 0,16-13 0 16,7-14 0-16,9-5 1 16,10-14-1-16,2-8 1 15,7-9 0-15,-6-4-1 0,-3-2 1 16,-10-3-1-16,-6 2 0 15,-13 2-1-15,-10 4 1 16,-7 8-1-16,-12 1 1 16,-4 7-1-16,-3 7 1 0,0 1-1 15,2 5 1-15,3 2 0 16,14 6 0-16,-4-16 0 16,14 6 0-16,13-1 0 15,9 0-1-15,12 1 1 0,8 1 0 16,11 7 0-16,-1 2-1 15,1 10 1-15,-5 10-1 16,-9 10 1-16,-11 6 0 0,-13 8 0 16,-11 6-1-16,-14 2 1 15,-11-3 1-15,-5-4 0 16,-7-5-1-16,3-9 1 16,0-10 0-16,6-12 0 0,14-9-1 15,-6-18 1-15,10-13 0 16,13-9 0-16,6-12-1 15,6-6-1-15,9-2 1 16,8-1 0-16,0 2 0 0,3 9 0 16,0 7 0-16,0 13 1 15,-2 10 0-15,-2 19 1 16,-10 9 1-16,-1 20 0 16,-10 11 1-16,-7 11-1 0,-5 9 0 15,-6 5-1-15,-4-2 0 16,-2-3-4-16,-1-10-3 15,2-4-12-15,1-2-45 0,4-22-23 16,-6-21-3-16,19 5-6 16,-4-12-4-16</inkml:trace>
        </inkml:traceGroup>
      </inkml:traceGroup>
    </inkml:traceGroup>
    <inkml:traceGroup>
      <inkml:annotationXML>
        <emma:emma xmlns:emma="http://www.w3.org/2003/04/emma" version="1.0">
          <emma:interpretation id="{8BE0AD8C-1772-43D8-BDAD-40B17B2B6A59}" emma:medium="tactile" emma:mode="ink">
            <msink:context xmlns:msink="http://schemas.microsoft.com/ink/2010/main" type="paragraph" rotatedBoundingBox="3674,10820 32912,8481 33058,10311 3821,1265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3FB586A-7C81-4907-9797-956CB7218550}" emma:medium="tactile" emma:mode="ink">
              <msink:context xmlns:msink="http://schemas.microsoft.com/ink/2010/main" type="line" rotatedBoundingBox="3674,10820 32912,8481 33058,10311 3821,12650"/>
            </emma:interpretation>
          </emma:emma>
        </inkml:annotationXML>
        <inkml:traceGroup>
          <inkml:annotationXML>
            <emma:emma xmlns:emma="http://www.w3.org/2003/04/emma" version="1.0">
              <emma:interpretation id="{F538BAAE-F218-41E2-AFCD-0F718EC89880}" emma:medium="tactile" emma:mode="ink">
                <msink:context xmlns:msink="http://schemas.microsoft.com/ink/2010/main" type="inkWord" rotatedBoundingBox="3720,11389 9206,10950 9306,12211 3821,12650"/>
              </emma:interpretation>
              <emma:one-of disjunction-type="recognition" id="oneOf1">
                <emma:interpretation id="interp5" emma:lang="en-IN" emma:confidence="0">
                  <emma:literal>Conditions</emma:literal>
                </emma:interpretation>
                <emma:interpretation id="interp6" emma:lang="en-IN" emma:confidence="0">
                  <emma:literal>conditions</emma:literal>
                </emma:interpretation>
                <emma:interpretation id="interp7" emma:lang="en-IN" emma:confidence="0">
                  <emma:literal>Condition</emma:literal>
                </emma:interpretation>
                <emma:interpretation id="interp8" emma:lang="en-IN" emma:confidence="0">
                  <emma:literal>condition</emma:literal>
                </emma:interpretation>
                <emma:interpretation id="interp9" emma:lang="en-IN" emma:confidence="0">
                  <emma:literal>Condition'</emma:literal>
                </emma:interpretation>
              </emma:one-of>
            </emma:emma>
          </inkml:annotationXML>
          <inkml:trace contextRef="#ctx0" brushRef="#br0" timeOffset="3603.1419">2628 3000 17 0,'0'-49'69'0,"0"-3"5"15,0-1-1-15,-3 7-45 16,3 3 3-16,-11 10-1 0,1 5-2 15,-9 9-6-15,-1 10-3 16,-11 11-6-16,-3 24-2 16,-11 13-2-16,-11 20-4 15,-1 17 0-15,-6 17 0 0,2 12-2 16,-6 12 0-16,6 5 0 16,6-1-1-16,10-3-1 15,8-12 0-15,12-15-1 16,12-9-1-16,11-20 1 0,6-13-1 15,19-19 1-15,8-15-1 16,12-15 1-16,8-11-1 16,8-17 0-16,-2-12 0 15,8-7 0-15,-8-6 1 0,1-4-1 16,-6 1 1-16,-9 3 1 16,-7 6 0-16,-9 10 1 15,-7 6 1-15,-6 7 0 16,-9 14-1-16,-5 10 1 0,-3 9-1 15,-11 15 0-15,-1 8 0 16,-5 8-1-16,-4 6 0 16,1 6-1-16,3-3 1 0,4-3 0 15,8-6-1-15,8-10 1 16,4-11 1-16,16-13-1 16,11-6 0-16,8-18 1 15,9-8-2-15,3-7 0 0,-2-9 0 16,0 1-1-16,-9-5 0 15,-8 4 0-15,-11 3 1 16,-10 4-1-16,-11 5 1 0,-2 7 0 16,-11 3 0-16,0 5 0 15,0 4 0-15,13 11-1 16,-18-21 1-16,18 9-1 16,4-2 1-16,14-1-1 0,8 1 0 15,9 4 0-15,4 4 0 16,8 6-1-16,-3 6-1 15,-1 14 0-15,-2 10 1 16,-12 9 0-16,-9 6 1 0,-15 6 0 16,-5 1 1-16,-5-2 1 15,-12-3 2-15,-1-9-1 16,2-7 1-16,0-12-1 16,16-19 0-16,0 0-1 0,-3-6 0 15,9-20 0-15,13-10 0 16,3-5-1-16,2-3 1 15,2 0 0-15,6 2 0 0,0 3 0 16,-1 7 1-16,-1 9 0 16,2 8 0-16,-4 8 1 15,-1 7-1-15,-3 11 0 16,-4 11 0-16,-7 8 0 0,1 4-1 16,-10 4-1-16,-4-1-3 15,1 4-5-15,-2-11-19 16,-3-2-55-16,4-12-3 15,1-3-6-15,-1-13-6 0,24 1 0 16</inkml:trace>
          <inkml:trace contextRef="#ctx0" brushRef="#br0" timeOffset="4318.992">3962 3481 50 0,'31'-21'78'0,"-2"-1"-1"0,-6 0-6 15,-4 1-2-15,-11 6-60 16,-3 0-7-16,-3 3-1 16,-2 12 2-16,-11-10 2 15,-12 11 2-15,-10 11 1 0,-6 9 1 16,-10 10 2-16,-7 6 1 16,-2 9-1-16,5 3 0 15,1 2-3-15,7-4 0 16,12-4-2-16,14-9-1 0,14-12-2 15,13-12 0-15,21-10-2 16,13-8 1-16,15-14 0 16,4-11-1-16,7-5-1 0,0-9 0 15,-3-4 0-15,-3-3-1 16,-13-10 1-16,-7-5-1 16,-10-7 0-16,-5-5 1 15,-9-5 0-15,-3-5 0 0,-3 2 1 16,-6 4 0-16,-1 8-1 15,-5 10 0-15,-1 14 1 16,-7 12 0-16,-7 13 1 16,-5 13-2-16,0 15 1 0,-3 4 0 15,-4 21 0-15,7 11 0 16,1 15 0-16,-2 12 0 16,6 14 0-16,4 9 1 0,-1 6-1 15,5 6 0-15,7-6 0 16,-1-3 1-16,11-9-1 15,6-10-1-15,5-15-1 16,9-15 0-16,6-14 0 16,1-14 0-16,5-12 0 0,3-4-1 15,1-17 0-15,0-10 0 16,-5-11 1-16,-7-5 1 16,-2-4-1-16,-3-1 1 0,-10 4 1 15,-5 4 1-15,-1 9 0 16,-8 5 0-16,-3 15 1 15,-2 15 0-15,0 0 0 16,-12 30-1-16,2 2 1 16,2 6-1-16,-3 8-1 0,7 1 0 15,3 1-1-15,1-5-2 16,0-2-6-16,9-14-10 16,8-12-49-16,4-3-18 0,0-9-5 15,-2-6-6-15,4-13-3 16</inkml:trace>
          <inkml:trace contextRef="#ctx0" brushRef="#br0" timeOffset="4445.0017">4754 2905 61 0,'-13'-11'36'0,"13"11"-35"0,-19-6-1 15,19 6-1-15,0 0-77 16</inkml:trace>
          <inkml:trace contextRef="#ctx0" brushRef="#br0" timeOffset="4690.8538">5027 2484 32 0,'0'0'99'0,"17"-7"-4"15,-2 12-5-15,-6 8-3 16,10 10-4-16,-8 8-73 0,3 12-6 15,-2 15-1-15,1 12-1 16,-12 19-1-16,-1 7 0 16,-5 8-1-16,-14 1 0 15,1-1-3-15,-2-11-2 16,5-3-7-16,-7-18-19 0,3-21-49 16,11-5-7-16,-3-15-5 15,3-12-6-15,8-19 2 16</inkml:trace>
          <inkml:trace contextRef="#ctx0" brushRef="#br0" timeOffset="4956.694">4880 3302 61 0,'0'-35'89'16,"7"1"-5"-16,13 2-2 16,12 0-2-16,-3 0-58 15,19 0-8-15,11 3-2 0,4-2-3 16,4 6-2-16,-8 7-1 15,1 5-1-15,-10 6 0 16,-9 7-1-16,-8 7-1 16,-8 12 1-16,-6 9 0 0,-10 6 0 15,-1 3-1-15,-8 8-1 16,-1-2-2-16,0-2-4 16,-9-7-11-16,8-19-66 15,0 9-5-15,1-9-3 16,1-15-8-16,0 0-2 0</inkml:trace>
          <inkml:trace contextRef="#ctx0" brushRef="#br0" timeOffset="5910.5512">5755 2838 0 0,'22'-15'94'0,"1"11"2"0,3 4-6 15,3 6-5-15,6 9-2 16,-4 22-55-16,5-11-22 15,-1 4-2-15,0 5-1 16,-15 7-3-16,-5 3 1 0,-15 7-1 16,-7 2 0-16,-12-4-1 15,-6 0 1-15,-5-9 1 16,-1-6-1-16,5-10 0 16,1-11 0-16,8-13 1 0,5-7-1 15,7-17 1-15,6-11-1 16,3-13 0-16,8-6 1 15,7-4-1-15,6-2 1 0,5 2-1 16,2 2 2-16,4 7-1 16,3 9 1-16,1 10 0 15,-5 11 0-15,4 10 0 16,-8 6 0-16,4 6-1 0,-8 12 0 16,-7 12-1-16,-10 5 0 15,1 7-1-15,-11 6 0 16,-5 0 0-16,-3 3-1 0,-8-6 1 15,4-3-1-15,-5-8 1 16,8-8 0-16,1-10 0 16,8-14 1-16,0 0 0 15,15-17 0-15,2-12 0 0,6-6 0 16,4-12 0-16,4-3 0 16,6-6 0-16,-1-1-1 15,6 5 1-15,-3 4 0 16,0 9 1-16,-2 8-2 0,-7 14 1 15,1 11 1-15,-7 9-1 16,-4 16 1-16,-5 11 0 16,-11 10 0-16,-4 8-1 15,0 4 1-15,0 4 0 0,-3-2-1 16,2-7 1-16,1-2-1 16,1-11 0-16,10-11 0 15,5-11 0-15,7-6 0 0,1-6 0 16,4-12-1-16,4-6 1 15,0-7 0-15,2-6-1 16,3-9 1-16,-2-1 0 16,3-7-1-16,3-3 1 0,-6 4 0 15,5 2 0-15,-13 5 1 16,-1 5 0-16,-6 9 0 16,-6 6 0-16,-14 20-1 15,11-15 1-15,-11 15 0 0,0 0-2 16,0 0 0-16,0 12 1 15,0-12-1-15,11 25 0 16,2-10 1-16,3 6 0 16,3-2 1-16,-3 6 0 0,4 0 1 15,-2 3-1-15,-6 2 0 16,0 2 1-16,-9 1-2 16,-3 0 0-16,-7 0 0 0,-10-5 0 15,-8 3 0-15,-7-7 0 16,-3-4 0-16,-5-4 0 15,5-8 0-15,-1-4 0 16,5-4 0-16,7 0 0 0,3-10-6 16,11 3-13-16,-4 4-37 15,14 3-31-15,-10-18-2 16,10 18-6-16,-4-13-4 16</inkml:trace>
        </inkml:traceGroup>
        <inkml:traceGroup>
          <inkml:annotationXML>
            <emma:emma xmlns:emma="http://www.w3.org/2003/04/emma" version="1.0">
              <emma:interpretation id="{E71ADF9E-874D-44A4-8A4B-F29273E82463}" emma:medium="tactile" emma:mode="ink">
                <msink:context xmlns:msink="http://schemas.microsoft.com/ink/2010/main" type="inkWord" rotatedBoundingBox="11618,10292 14303,10077 14362,10818 11677,11033"/>
              </emma:interpretation>
              <emma:one-of disjunction-type="recognition" id="oneOf2">
                <emma:interpretation id="interp10" emma:lang="en-IN" emma:confidence="0">
                  <emma:literal>m</emma:literal>
                </emma:interpretation>
                <emma:interpretation id="interp11" emma:lang="en-IN" emma:confidence="0">
                  <emma:literal>M</emma:literal>
                </emma:interpretation>
                <emma:interpretation id="interp12" emma:lang="en-IN" emma:confidence="0">
                  <emma:literal>W</emma:literal>
                </emma:interpretation>
                <emma:interpretation id="interp13" emma:lang="en-IN" emma:confidence="0">
                  <emma:literal>-</emma:literal>
                </emma:interpretation>
                <emma:interpretation id="interp14" emma:lang="en-IN" emma:confidence="0">
                  <emma:literal>w</emma:literal>
                </emma:interpretation>
              </emma:one-of>
            </emma:emma>
          </inkml:annotationXML>
          <inkml:trace contextRef="#ctx0" brushRef="#br0" timeOffset="8800.109">10067 1757 11 0,'-73'-3'84'0,"4"-1"3"0,11 0-3 16,7-2-5-16,9 20-32 15,12-14-34-15,14 0-2 0,16 0-3 16,0 0-2-16,28 0 0 15,15 1-2-15,16-1 1 16,24 2 0-16,15-2 0 16,20 0 0-16,18 0 0 0,12-3-2 15,11-6 0-15,5 1-1 16,1-3-1-16,-3 1 0 16,-1-1 0-16,-4 2-1 15,-12 2 0-15,-7 4-1 0,-9 3-1 16,-13 0-2-16,-10 0-2 15,-12 3-1-15,-15 3-2 16,-14-2 0-16,-12-1-1 0,-13-2 2 16,-11 1 0-16,-11-2 1 15,-18 0 1-15,4-15 2 16,-10 3 1-16,-13-2 1 16,-8-3 0-16,-6-4 0 0,-6 0 3 15,-3 1 1-15,-6 1 1 16,0-2 2-16,-1 3 1 15,2 3 0-15,0 0 0 16,6 2 1-16,3 4-1 0,7 1-2 16,6 1 0-16,8 6-1 15,6 1-1-15,11 0 0 16,0 0-1-16,5 14 0 16,15-1-1-16,4 2 1 0,7 4 0 15,4 5 0-15,5-1-1 16,-1 6 1-16,4 0 0 15,-5 6-1-15,-6 4 1 0,-8 0-1 16,-9 4 0-16,-11 4 0 16,-6 4-1-16,-18 2-2 15,-5 3-9-15,-14-2-31 16,-3-2-37-16,1-9-2 0,3-8-7 16,3-11-4-16</inkml:trace>
        </inkml:traceGroup>
        <inkml:traceGroup>
          <inkml:annotationXML>
            <emma:emma xmlns:emma="http://www.w3.org/2003/04/emma" version="1.0">
              <emma:interpretation id="{82D0083F-C7FE-44F6-B577-0CCC0DB6E1B4}" emma:medium="tactile" emma:mode="ink">
                <msink:context xmlns:msink="http://schemas.microsoft.com/ink/2010/main" type="inkWord" rotatedBoundingBox="15160,9901 22882,9283 22977,10459 15254,11077">
                  <msink:destinationLink direction="with" ref="{69919084-21BD-4F52-B1BD-192E8A52A3E3}"/>
                </msink:context>
              </emma:interpretation>
              <emma:one-of disjunction-type="recognition" id="oneOf3">
                <emma:interpretation id="interp15" emma:lang="en-IN" emma:confidence="0">
                  <emma:literal>Mechanisms</emma:literal>
                </emma:interpretation>
                <emma:interpretation id="interp16" emma:lang="en-IN" emma:confidence="0">
                  <emma:literal>mechanisms</emma:literal>
                </emma:interpretation>
                <emma:interpretation id="interp17" emma:lang="en-IN" emma:confidence="0">
                  <emma:literal>Mechanism</emma:literal>
                </emma:interpretation>
                <emma:interpretation id="interp18" emma:lang="en-IN" emma:confidence="0">
                  <emma:literal>mechanism</emma:literal>
                </emma:interpretation>
                <emma:interpretation id="interp19" emma:lang="en-IN" emma:confidence="0">
                  <emma:literal>Mechanism's</emma:literal>
                </emma:interpretation>
              </emma:one-of>
            </emma:emma>
          </inkml:annotationXML>
          <inkml:trace contextRef="#ctx0" brushRef="#br0" timeOffset="13641.8971">17648 1788 5 0,'16'-24'77'16,"1"-3"2"-16,-7-2 0 16,-5-2-4-16,7 1-35 0,-12 1-28 15,0 3 2-15,-2 1 1 16,-5 3-3-16,-1 7-2 15,-2 3-1-15,-2 6-2 16,-2 4-3-16,-7 3-1 0,-4 13-1 16,-6 10-2-16,-5 5 0 15,-4 6 0-15,-3 8 1 16,-3 0-1-16,6 0 0 16,1-1 0-16,10-4 0 0,4-4 1 15,8-7-1-15,12-6 0 16,5-8 1-16,12-4 0 15,7-9-1-15,9-1 1 0,4-11 0 16,1-3 0-16,5-3-1 16,-5-4 1-16,5 1-1 15,-6 2 0-15,-1 1 0 16,-4 6 0-16,-6 3-1 16,-3 5 1-16,-2 4-1 0,-16 0 1 15,20 16-1-15,-17-1 1 16,-2 5 0-16,2-1 0 15,1 0 0-15,2 1 0 0,5-5 0 16,7-6 1-16,0-7-1 16,13-2 0-16,0-10 0 15,6-6 0-15,0-6 0 16,2-1 0-16,-3-8 0 0,1 2 0 16,-2-1 0-16,1 1 0 15,-2 2 0-15,1 3 0 16,-6 7 0-16,1 5 0 0,-5 12-1 15,-5 3 1-15,-4 12 0 16,-5 11 0-16,-4 4 0 16,-7 6 0-16,0 2 0 15,0-2 0-15,-5-2 0 16,2-6 0-16,0-4 1 0,3-9-1 16,0-15 1-16,16 4-1 15,2-7 1-15,4-13-1 16,4-5 1-16,2-7 0 0,2-2-1 15,6-1 0-15,-5-3 0 16,-1 3 0-16,0 3 1 16,-1 4-1-16,-3 6-1 0,-6 6 1 15,-2 8 0-15,-4 5-1 16,0 13 1-16,-8 8 0 16,-2 6-1-16,-2 3 2 15,-1 1-1-15,3 0 0 0,0-4 0 16,4-5 1-16,6-6-1 15,2-10 0-15,8-7 1 16,5-2-1-16,3-11 1 16,-1-5-1-16,1-4 1 0,1-4 0 15,-7 0-1-15,-3-1 1 16,-8 1-1-16,-3 1 1 16,-1 5-1-16,-4 4 0 0,-7 16 0 15,5-16 0-15,-5 16 0 16,0 9 0-16,0 4 0 15,0 7-1-15,0-2-2 16,0 7-7-16,0-8-28 0,0 2-42 16,7-6-4-16,-7-13-5 15,21 7-4-15</inkml:trace>
          <inkml:trace contextRef="#ctx0" brushRef="#br0" timeOffset="13765.7043">19018 1377 31 0,'-8'-18'14'16,"8"18"-14"-16,0 0 0 15,-1-13 0-15</inkml:trace>
          <inkml:trace contextRef="#ctx0" brushRef="#br0" timeOffset="14151.5535">19418 1429 9 0,'16'10'90'0,"-16"-10"-1"15,11 14-5-15,-11-14-5 16,-7 6-1-16,-13-3-73 0,-6 0-4 16,-2 7-1-16,-1 1 0 15,-8 2 1-15,7 2-1 16,-4 1 2-16,6-4-2 15,6 5 2-15,12-3-1 0,4 1 1 16,8 0 0-16,11 0 0 16,11 1 0-16,8 2 0 15,2-1-1-15,5 0 0 16,-6 0 1-16,4-2-2 16,-11-1 1-16,-7 0 0 0,-11 0 0 15,-8-2 0-15,-6-1 0 16,-12 0 1-16,-5-1-1 0,-1 1-1 15,-5-4-3-15,-2 2-4 16,-1-9-10-16,10 0-20 16,-5 0-23-16,10-5-13 15,6-6-7-15,4-4-5 16,7-2 6-16</inkml:trace>
          <inkml:trace contextRef="#ctx0" brushRef="#br0" timeOffset="15039.0657">19327 1616 42 0,'33'-31'75'0,"-1"5"-1"15,0 1-6-15,7 9-12 0,0 3-11 16,-1 5-10-16,2 7-13 16,-1 1-8-16,-2 7-7 15,1 9-3-15,-7 9-3 0,-6 1 0 16,-3 7-1-16,-6 0 1 16,-8 4-1-16,-3-3 1 15,-3-1-1-15,-2-7 1 0,0-4 0 16,-4-4 0-16,4-18 1 15,-8 13 0-15,8-13-1 16,-2-8 1-16,2-10-1 16,0-3 0-16,3-5 0 0,6-6 0 15,5 2-1-15,-4-1 0 16,6 2 0-16,5 2 0 16,1 7 0-16,-2 5-1 15,2 6 1-15,-5 6-1 0,2 3 1 16,0 7-1-16,-3 9 0 15,-4 4 1-15,1 5-1 16,-4 0 0-16,-1 5 1 0,-2-2 0 16,0-5 0-16,-5-2 0 15,0-5 0-15,1-5 1 16,-2-11 0-16,0 0 0 16,17 0 0-16,-8-11 0 15,8-5 0-15,0-9 0 0,3-5-1 16,7-1 1-16,2-3-1 15,1 1 0-15,6 4 0 16,-4 2 0-16,2 5 0 0,1 9 0 16,-8 7 0-16,1 7 0 15,-7 2 0-15,-1 12-1 16,-2 4 1-16,-10 5 0 16,0 4 0-16,0 0 0 0,-4 2 0 15,-1-5 0-15,2-4 0 16,3-2 0-16,1-7 1 15,10-6 0-15,-1-5-1 0,7-2 1 16,0-11 0-16,5-5-1 16,-2-3 1-16,3-4 0 15,1-5 0-15,-2-3-1 16,-1-1 1-16,-2-2-1 0,0 5 1 16,-6 1-1-16,-2 3 1 15,-3 3-1-15,-7 8-1 16,-9 15 1-16,9-15 0 15,-9 15-1-15,-9 0 1 0,9 0-1 16,-14 24 0-16,7-6 1 16,2 4 0-16,5 3-1 15,0 1 1-15,6 6-1 16,8-3 1-16,7 2 0 0,3 0 0 16,2-2 0-16,-1 1-1 15,2-3 2-15,-4-4-1 16,-3-1 2-16,-16-5 0 0,-7-2 2 15,-17-6 0-15,-11-3 1 16,-14-5 0-16,-2 2-1 16,0-2-1-16,-1-1-7 15,14 0-28-15,7 0-52 16,27 0-4-16,0 0-4 0,27-4-9 16</inkml:trace>
          <inkml:trace contextRef="#ctx0" brushRef="#br0" timeOffset="9507.8151">13738 1705 68 0,'0'46'82'0,"-3"-1"-5"16,-15 4-2-16,-7 0-5 15,-4 8-68-15,-6 3-1 16,-4 1 2-16,-4-4 0 0,6-5 3 16,-2-5 1-16,7-13 0 15,1-8 0-15,8-12 1 16,4-13-2-16,6-4 0 0,6-18-2 15,3-13-1-15,4-6 0 16,0-12-2-16,5-10 0 16,6-10-1-16,5-6 1 15,4-9 0-15,9-3-1 16,3-4 1-16,5 1-1 0,6 6 0 16,1 7 1-16,5 10 0 15,-1 12 0-15,-2 14 0 16,-1 15-1-16,-6 16 1 0,-3 13-1 15,-4 14 0-15,-5 15 0 16,-5 14 0-16,-2 11 0 16,-7 8-1-16,-1 2 1 15,-1 1 0-15,1-4 0 0,-1-6 0 16,2-12 0-16,3-13 0 16,3-13 1-16,4-13-1 15,4-8 0-15,4-19 1 16,1-13-1-16,4-10 1 0,3-6 0 15,4-10-1-15,1-3 1 16,4 5 0-16,2 1 0 16,-1 10 0-16,0 7-1 0,-2 13 1 15,-4 15-1-15,-5 14 1 16,-5 18-1-16,-8 19 0 16,-6 18 0-16,-7 13 1 15,-8 17-1-15,-4 7 0 0,-1 9 0 16,-13-3 1-16,2-3 0 15,4-5-3-15,0-14-9 16,8-23-52-16,1-1-18 16,11-15-3-16,6-16-7 0,5-19-3 15</inkml:trace>
          <inkml:trace contextRef="#ctx0" brushRef="#br0" timeOffset="9887.2156">15143 1869 19 0,'2'20'94'0,"4"-8"-4"15,10-4-6-15,8-8-6 16,7-9-2-16,4-12-79 0,4-6-3 16,4-3-1-16,-1-5 0 15,-9-4 2-15,-2-1 3 16,-12 2 2-16,-7 5 3 15,-12 3 3-15,-2 8 1 0,-16 10 0 16,-7 12-1-16,-8 5 0 16,-9 17-2-16,-5 10-1 15,-9 13-1-15,1 5 1 16,0 7-2-16,3-1 1 16,9-1 0-16,4-2 0 0,16-10 1 15,15-4-1-15,8-13 0 16,23-7 0-16,9-8 0 0,17-7-4 15,5-4-4-15,12-6-12 16,1-6-29-16,-6-9-36 16,8 0-4-16,0-4-5 15,-8 1-5-15</inkml:trace>
          <inkml:trace contextRef="#ctx0" brushRef="#br0" timeOffset="10555.0049">16174 1702 36 0,'18'-19'90'16,"-9"4"-2"-16,-9 3-4 16,0 12-4-16,-54-13-46 15,24 13-15-15,-9 13-8 0,-8 5-4 16,-4 10-2-16,-3 8-1 16,-3 5-2-16,6 4 2 15,5 0-1-15,15-4 0 16,11 0-1-16,16-11-1 0,12-4 0 15,23-12-2-15,20-11-3 16,7-3-5-16,11-12-11 16,5-19-12-16,8-2-15 0,-6-12-4 15,1-9-2-15,-9-7 0 16,-2-11 4-16,-11-5 9 16,0-8 16-16,-8 4 22 15,-2-3 26-15,-5 1 13 0,-5 3 5 16,-1 12 3-16,-13 7 0 15,2 14-2-15,-14 8-6 16,8 9-5-16,-15 10-9 16,-2 20-7-16,0 0-5 0,0 0-4 15,-4 27-3-15,-8 15-3 16,-3 14 0-16,-6 13 0 16,-2 17 0-16,-4 9 0 0,-4 6 0 15,3-4 0-15,2-3-1 16,3-8 0-16,8-13-1 15,4-12 1-15,6-17 1 16,4-14 0-16,1-12 0 0,0-18 0 16,13 1 0-16,-1-15 0 15,-1-12 2-15,2-6-2 16,7-6-1-16,3-2 1 16,1-2-2-16,3 4 1 0,1 5 0 15,2 5 0-15,5 10-1 16,-5 10 1-16,3 8-1 15,-3 4 1-15,-4 15-1 0,-7 8 1 16,-5 6-1-16,1 5 1 16,-9 4 0-16,-2-1-1 15,-2 1 0-15,-2-7-5 16,4 1-26-16,10-9-49 0,-12-8-2 16,-2-19-7-16,0 0-3 15</inkml:trace>
        </inkml:traceGroup>
        <inkml:traceGroup>
          <inkml:annotationXML>
            <emma:emma xmlns:emma="http://www.w3.org/2003/04/emma" version="1.0">
              <emma:interpretation id="{60121225-5106-489C-8688-86D6626F2B3A}" emma:medium="tactile" emma:mode="ink">
                <msink:context xmlns:msink="http://schemas.microsoft.com/ink/2010/main" type="inkWord" rotatedBoundingBox="23712,10016 26125,9823 26167,10353 23754,10546">
                  <msink:destinationLink direction="with" ref="{69919084-21BD-4F52-B1BD-192E8A52A3E3}"/>
                </msink:context>
              </emma:interpretation>
              <emma:one-of disjunction-type="recognition" id="oneOf4">
                <emma:interpretation id="interp20" emma:lang="en-IN" emma:confidence="0">
                  <emma:literal>w</emma:literal>
                </emma:interpretation>
                <emma:interpretation id="interp21" emma:lang="en-IN" emma:confidence="0">
                  <emma:literal>m</emma:literal>
                </emma:interpretation>
                <emma:interpretation id="interp22" emma:lang="en-IN" emma:confidence="0">
                  <emma:literal>W</emma:literal>
                </emma:interpretation>
                <emma:interpretation id="interp23" emma:lang="en-IN" emma:confidence="0">
                  <emma:literal>+</emma:literal>
                </emma:interpretation>
                <emma:interpretation id="interp24" emma:lang="en-IN" emma:confidence="0">
                  <emma:literal>z</emma:literal>
                </emma:interpretation>
              </emma:one-of>
            </emma:emma>
          </inkml:annotationXML>
          <inkml:trace contextRef="#ctx0" brushRef="#br0" timeOffset="17076.6575">21897 1355 49 0,'-20'3'62'0,"20"-3"-2"16,-19 19-9-16,19-19-39 15,-15 0 1-15,15 0 4 16,-14 0 2-16,14 0 2 0,0 0 1 16,-15-2 0-16,15 2-1 15,0 0-4-15,0 0-5 16,0 0-3-16,0 0-2 0,0 0-2 15,0 0-2-15,0 0 0 16,12 2 1-16,4 2-1 16,5 0 1-16,14 0-1 15,6 1 2-15,12-1-1 0,13 0 1 16,13 0 0-16,15 0 0 16,12-1 0-16,14-1-1 15,9-1 0-15,11-1-1 16,2 4 0-16,1-4-1 15,-3 1-1-15,-5 1-1 0,-8 0 1 16,-5 2-1-16,-13 0 0 16,-8 0 0-16,-13-2-1 15,-7 3 1-15,-13-3-2 0,-12 1 0 16,-9-2 0-16,-12-1 0 16,-9 3-2-16,-13-6 0 15,-13 3-1-15,0 0-1 16,3-17 1-16,-17 9 0 0,-6-1 0 15,-7 0 1-15,-2 0 0 16,-6-3 1-16,3-1 2 16,-6 2 1-16,6 0 0 0,3-4 0 15,-2 2 1-15,7-1 0 16,1-1 0-16,4 1 1 16,3 0 1-16,1 2 0 15,6 1 0-15,9 11 0 0,-15-19-1 16,15 19 1-16,-5-13-1 15,5 13 1-15,0 0-2 16,0-11 1-16,0 11 0 16,0 0-1-16,0 0 1 0,0 0-1 15,0 0 0-15,0 0 0 16,0 0 0-16,0 0-1 16,0 0 1-16,0 0 0 0,0 0 0 15,0 0 0-15,0 0-1 16,13 0 1-16,-13 0 0 15,22 9 0-15,-8-3 0 16,6 5 0-16,6 0-1 0,2 2 1 16,6 2 0-16,-1 1-1 15,5 3 1-15,-1-1-1 16,2 2 0-16,-1 0 0 0,-4 3 0 16,0-2 0-16,-3-2 1 15,-6 0-1-15,-6-3 0 16,-8-3 2-16,-5-1-1 15,-6-12 1-15,0 24 0 0,-12-15 0 16,-8 4-1-16,-4 2 1 16,-4 2-1-16,-6 3 0 15,1 3-1-15,-3 0-1 16,4 2-1-16,3-4-4 0,7 1-6 16,-3-10-13-16,9-10-59 15,10 9-2-15,6-11-7 16,0 0-4-16</inkml:trace>
        </inkml:traceGroup>
        <inkml:traceGroup>
          <inkml:annotationXML>
            <emma:emma xmlns:emma="http://www.w3.org/2003/04/emma" version="1.0">
              <emma:interpretation id="{7386BC8A-BD0F-4587-B9DD-534FEB7C1FCD}" emma:medium="tactile" emma:mode="ink">
                <msink:context xmlns:msink="http://schemas.microsoft.com/ink/2010/main" type="inkWord" rotatedBoundingBox="27198,9259 32937,8799 33051,10215 27311,10675">
                  <msink:destinationLink direction="with" ref="{091FF65B-09DC-488E-9AD7-113725D15D78}"/>
                </msink:context>
              </emma:interpretation>
              <emma:one-of disjunction-type="recognition" id="oneOf5">
                <emma:interpretation id="interp25" emma:lang="en-IN" emma:confidence="0">
                  <emma:literal>Outcomes</emma:literal>
                </emma:interpretation>
                <emma:interpretation id="interp26" emma:lang="en-IN" emma:confidence="0">
                  <emma:literal>outcomes</emma:literal>
                </emma:interpretation>
                <emma:interpretation id="interp27" emma:lang="en-IN" emma:confidence="0">
                  <emma:literal>Outcome's</emma:literal>
                </emma:interpretation>
                <emma:interpretation id="interp28" emma:lang="en-IN" emma:confidence="0">
                  <emma:literal>outcome's</emma:literal>
                </emma:interpretation>
                <emma:interpretation id="interp29" emma:lang="en-IN" emma:confidence="0">
                  <emma:literal>Outcomes'</emma:literal>
                </emma:interpretation>
              </emma:one-of>
            </emma:emma>
          </inkml:annotationXML>
          <inkml:trace contextRef="#ctx0" brushRef="#br0" timeOffset="17759.0694">25721 910 40 0,'-28'-7'84'0,"2"2"-3"0,4-1-4 16,1 1-5-16,5 3-57 16,0 2-9-16,0 13-2 15,3 8 1-15,-6 10-2 16,-2 8 2-16,-5 13 1 0,2 7 1 15,-3 9 0-15,0 5-1 16,6 4 1-16,5 1-2 16,8-2 0-16,8-4-1 15,5-9-1-15,15-10-1 0,11-10 1 16,12-9 0-16,12-16 0 16,9-12 0-16,7-6 0 15,6-17-1-15,5-16-1 0,-1-11 0 16,5-12 0-16,-4-13 0 15,-8-8-1-15,-5-5-1 16,-8-7 1-16,-12-6 0 16,-15 2-1-16,-13 4 1 0,-18 5 0 15,-12 9 0-15,-21 10 2 16,-15 8-1-16,-16 14 1 16,-10 11-1-16,-7 15 0 15,-7 13 0-15,-4 4-1 0,2 18 0 16,2 10-3-16,6 5-2 15,12 12-5-15,10-3-11 16,15 4-31-16,25 5-30 16,9-4-7-16,9-7-3 0,24-7-2 15</inkml:trace>
          <inkml:trace contextRef="#ctx0" brushRef="#br0" timeOffset="18448.966">26833 1057 0 0,'16'23'88'0,"-11"2"3"16,-5 6-5-16,-8-2-7 0,-5 2-1 16,9 6-73-16,-19 3-4 15,-1 6 0-15,2-1 0 16,-1 0-1-16,9-5 2 15,2-3 0-15,9-9 0 0,4-6 0 16,15-9 0-16,10-7 1 16,7-6-1-16,12-6 0 15,3-13 0-15,3-5-2 16,1-7 1-16,2-5 0 16,-6-2 0-16,-4-4-1 0,-5 4 1 15,-7 3 0-15,-6 3-1 16,-6 8 2-16,-5 5-1 15,-5 8 0-15,-10 11 1 0,0 0 0 16,4 9-1-16,-4 11 1 16,-1 5 0-16,-3 5-1 15,3 2 0-15,1 7-2 16,5-4-1-16,12-2-3 0,8-11-5 16,8-4-7-16,7-12-14 15,7-8-24-15,6-16-12 16,-4-15-2-16,-1-10 4 15,-5-10 13-15,-4-13 19 16,-9-8 21-16,-1-3 23 0,-5-6 33 16,-4-5 16-16,1 0 0 15,-1-1-3-15,-3 5-12 16,-2 11-11-16,0 8-6 0,-7 9-8 16,-2 13-4-16,-3 13-3 15,-3 17-4-15,0 13-3 16,-19 20-2-16,6 19-1 0,-5 13-2 15,0 16 1-15,-1 14-1 16,-1 12 0-16,0 5 1 16,2 3 0-16,5-1 1 15,5-6-2-15,5-9-1 16,3-7-1-16,1-10-5 0,8-16-11 16,1-12-39-16,2-7-29 15,-2-9-2-15,-4-15-8 16,-6-10-1-16</inkml:trace>
          <inkml:trace contextRef="#ctx0" brushRef="#br0" timeOffset="19166.6574">27515 1203 20 0,'-17'-12'92'15,"9"0"-2"-15,8 1-7 16,8-4-5-16,21 24-7 0,11-18-73 15,14-6-1-15,10 2-1 16,9 1 1-16,9 2 0 16,-2-1 0-16,3 3 1 0,-8 3 0 15,-4 2 2-15,-5 3 0 16,-11 0 0-16,-8 0 0 16,-10 3 0-16,-6 2 0 15,-9 1 1-15,-3 3-1 0,-19-9 1 16,13 17 0-16,-13-17 0 15,-3 21 1-15,-12-7 2 16,-9 5-1-16,-8 3 2 16,-7 6-1-16,-5 0 1 0,1 2 0 15,2 0-1-15,7 0 0 16,9-4-1-16,7-2-1 16,14-8 0-16,7-4-1 15,17-3 0-15,7-6 0 0,9-3 0 16,5-2 0-16,8-5 0 15,6-3-1-15,2-4 0 16,1-3-1-16,2-3 0 16,-2-2 0-16,-4-2 1 0,-1-1-2 15,-6 2 1-15,-5 0 0 16,-11 2 0-16,-7 8 1 16,-9 1 0-16,-15 12-1 15,12-9 1-15,-12 9 1 0,-12 8 1 16,-9 3-1-16,-1 6-1 15,-4 4 1-15,3 1 0 16,1 1 0-16,5 3 0 0,8-2 0 16,9-4-1-16,12-5 1 15,15-5-1-15,9-4 1 16,8-3-1-16,9-3 1 16,0-4-1-16,5-10 0 0,-4-1 1 15,-6-4-1-15,-8-6 1 16,-8-2-1-16,-12 0-1 15,-13-2 1-15,-10 1-1 16,-21 0 1-16,-11 5-1 0,-5 3 0 16,-5 6-3-16,-8 1-4 15,8 10-20-15,3 1-55 16,3 2-1-16,8 0-7 16,13 4-4-16</inkml:trace>
          <inkml:trace contextRef="#ctx0" brushRef="#br0" timeOffset="19815.7458">29238 1092 54 0,'35'8'90'16,"-2"-2"-3"-16,1 4-6 0,-2-1-2 16,-1-7-51-16,-4 15-23 15,-3 1-2-15,-4 5 0 16,-4 3-2-16,-8 2 1 0,-8 2 0 15,0 1 1-15,-4-2-2 16,-7 0 1-16,2-1 0 16,1-4 0-16,1-5 0 15,2-5 1-15,5-14-2 0,-3 16 1 16,3-16 0-16,11-6-1 16,1-8 1-16,5-4-1 15,2-5 1-15,3-3-2 16,2-2 1-16,5 2 0 0,-6 2-1 15,1 1 0-15,4 3 0 16,-3 6 0-16,7 3 0 16,-5 5 0-16,-2 6-1 15,-2 0 1-15,2 6 0 0,-1 7-1 16,-6 4 1-16,1 4-1 16,-11 3 1-16,0 2-1 15,-4 2 1-15,-2 0 0 16,-2-5-1-16,0-1 2 0,0-6-1 15,0-4 1-15,0-12 0 16,0 0 0-16,0 0 0 16,7-12 0-16,3-4 0 0,2-5 0 15,4-3 0-15,5-2 0 16,-1 0 0-16,10 1-1 16,-3 3 1-16,1 4-1 15,1 3 0-15,2 5 1 0,1 7-1 16,-6 3 0-16,-1 6 1 15,-3 7-1-15,2 6 0 16,-7 2 0-16,-5 6 0 16,-5 1 0-16,-7 1 0 0,1 3 0 15,1-5-1-15,-5 0-2 16,-1-3-5-16,4 0-17 16,0 3-53-16,0-27-6 0,-1 17-6 15,1-17-6-15</inkml:trace>
          <inkml:trace contextRef="#ctx0" brushRef="#br0" timeOffset="20498.8592">30321 1315 1 0,'11'6'90'0,"7"0"-2"15,6-3-6-15,5-3-8 16,5-3-4-16,-2-5-73 15,14-2-2-15,-6-2 1 0,1-3 0 16,-3-5 2-16,-9-4 3 16,2-1 3-16,-13-3 2 15,-2 1 0-15,-8 5-1 16,0-1 0-16,-8 7-2 0,-12 3-2 16,-2 7 0-16,-10 6-1 15,-3 7 0-15,-6 9 1 16,-6 10-1-16,-7 8 1 15,-1 4 0-15,2 2 1 0,1 3 0 16,6-1 1-16,9-4 0 16,10 0 1-16,11-9-1 15,9-5 1-15,22-6 0 16,9-8-1-16,15-1 0 0,1-9 0 16,14 1-1-16,-7-11-1 15,3-6 1-15,-1-4-1 16,-7-4 0-16,2-2 0 15,-10-3 0-15,1-1-1 0,-10 0 0 16,9 0 0-16,-17 2-1 16,-9 4 0-16,0 0 0 15,-12 7 0-15,-4-2 0 16,-10 6-1-16,-8 5 2 0,-10 3-1 16,9 5 0-16,3 0 1 15,-4 6 0-15,7 6 0 16,10 3 1-16,4 4 0 15,11 2 0-15,5 5 0 0,8-1 0 16,4 4-1-16,4 0 1 16,-1 4-1-16,1-1 1 15,-9 2-1-15,-1-4 1 0,-12-2 1 16,-2-2 1-16,-11-4 0 16,-12-5 0-16,-8-6 0 15,-11-4 0-15,-4-5-1 16,-5-2-3-16,2-5-5 0,-12-1-12 15,-5-1-39-15,-6-7-29 16,7-4-3-16,-12-3-6 16,-2-2-4-16</inkml:trace>
        </inkml:traceGroup>
      </inkml:traceGroup>
    </inkml:traceGroup>
  </inkml:traceGroup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6:44.56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8F0ABAB-39F9-49B4-AA2F-7C78E7368ECF}" emma:medium="tactile" emma:mode="ink">
          <msink:context xmlns:msink="http://schemas.microsoft.com/ink/2010/main" type="inkDrawing" rotatedBoundingBox="473,13705 11598,13176 11603,13278 478,13808" semanticType="callout" shapeName="Other">
            <msink:destinationLink direction="with" ref="{FB983339-D8F4-4421-A858-D98E6D7AE816}"/>
          </msink:context>
        </emma:interpretation>
      </emma:emma>
    </inkml:annotationXML>
    <inkml:trace contextRef="#ctx0" brushRef="#br0">0 531 53 0,'17'0'79'16,"2"-7"-3"-16,12-1-3 16,1-3-9-16,12 2-65 0,6-2-5 15,2 1 0-15,11 0 0 16,-4 3 0-16,8 1 2 16,-2 3 3-16,-1 5 2 0,2-2 5 15,2 0-1-15,13 5 2 16,4 3 0-16,11-1 2 15,12 1-1-15,13-3 3 16,16-1-1-16,13-4 1 0,17 0 0 16,17-2 1-16,14-5-2 15,18-5-1-15,15-1-2 16,17-1-1-16,15-1-2 16,10-2-1-16,14 0 0 15,10-2-1-15,8 3 2 0,12-5-1 16,7 2 2-16,7-2-1 15,6-1 1-15,13-2 0 16,1 2-1-16,10-1 0 0,0-2-1 16,9 2-1-16,-11 2 0 15,-5-4-1-15,-8 8-1 16,-27 1 1-16,-11 0 0 16,-27 1-1-16,-18 6 1 0,-29-1-1 15,-18 4 1-15,-23 0 0 16,-15 2 0-16,-19-1-1 15,-20 2 0-15,-20 0 1 16,-11 3-1-16,-21 0 0 0,-17 0-1 16,-13 0 0-16,-18 0-2 15,-11 4-3-15,-13-2-3 16,-15-2-16-16,9 26-51 0,-19-26-10 16,-10 0-4-16,-11 0-5 15,-5-5-1-15</inkml:trace>
  </inkml:traceGroup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6:55.37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18434E9-3549-4D8D-8BC6-A58188C0342C}" emma:medium="tactile" emma:mode="ink">
          <msink:context xmlns:msink="http://schemas.microsoft.com/ink/2010/main" type="inkDrawing" rotatedBoundingBox="4546,18122 5055,13796 5339,13829 4830,18155" semanticType="verticalRange" shapeName="Other">
            <msink:sourceLink direction="with" ref="{67E5D727-0FF7-4A88-AAB3-1E852B66A32F}"/>
            <msink:sourceLink direction="with" ref="{B3E4AD24-2985-4687-BFAD-CCCF4C5BD69F}"/>
          </msink:context>
        </emma:interpretation>
      </emma:emma>
    </inkml:annotationXML>
    <inkml:trace contextRef="#ctx0" brushRef="#br0">402 47 51 0,'21'-14'73'0,"-9"5"-1"16,4-2-2-16,-16 11-32 15,22-13-28-15,-4 13 0 0,-2 5-1 16,0 12 1-16,3 12-1 16,0 13 0-16,-6 18 0 15,3 18-2-15,-8 17 0 0,0 22-4 16,-8 21 0-16,-5 18-1 15,-7 11-1-15,-10 15 0 16,-3 9 0-16,-10 10 0 16,-1 7 0-16,-7 7 2 15,1 2-2-15,2 0 1 0,-1 7-1 16,-4-3 0-16,8 7 0 16,2-11-2-16,0-7-1 15,7-17 0-15,1-17-1 0,7-24-2 16,-3-22-4-16,11-27-15 15,-9-26-33-15,9-35-17 16,4-22-7-16,8-20-3 0</inkml:trace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6:56.71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177E427-9194-4385-9C99-827CA0D9E9C4}" emma:medium="tactile" emma:mode="ink">
          <msink:context xmlns:msink="http://schemas.microsoft.com/ink/2010/main" type="writingRegion" rotatedBoundingBox="5942,13962 7761,14573 7202,16238 5383,15627"/>
        </emma:interpretation>
      </emma:emma>
    </inkml:annotationXML>
    <inkml:traceGroup>
      <inkml:annotationXML>
        <emma:emma xmlns:emma="http://www.w3.org/2003/04/emma" version="1.0">
          <emma:interpretation id="{048BE399-448B-48D2-B02E-A24ED98C70EC}" emma:medium="tactile" emma:mode="ink">
            <msink:context xmlns:msink="http://schemas.microsoft.com/ink/2010/main" type="paragraph" rotatedBoundingBox="5942,13962 7761,14573 7202,16238 5383,156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955BFF9-78F5-43FD-9479-F4CC5051C5C6}" emma:medium="tactile" emma:mode="ink">
              <msink:context xmlns:msink="http://schemas.microsoft.com/ink/2010/main" type="line" rotatedBoundingBox="5942,13962 7761,14573 7202,16238 5383,15627"/>
            </emma:interpretation>
          </emma:emma>
        </inkml:annotationXML>
        <inkml:traceGroup>
          <inkml:annotationXML>
            <emma:emma xmlns:emma="http://www.w3.org/2003/04/emma" version="1.0">
              <emma:interpretation id="{05804DFA-8504-4E7E-8EB9-57B28A06AF2E}" emma:medium="tactile" emma:mode="ink">
                <msink:context xmlns:msink="http://schemas.microsoft.com/ink/2010/main" type="inkWord" rotatedBoundingBox="5942,13962 7761,14573 7202,16238 5383,15627"/>
              </emma:interpretation>
              <emma:one-of disjunction-type="recognition" id="oneOf0">
                <emma:interpretation id="interp0" emma:lang="en-IN" emma:confidence="0">
                  <emma:literal>of</emma:literal>
                </emma:interpretation>
                <emma:interpretation id="interp1" emma:lang="en-IN" emma:confidence="0">
                  <emma:literal>of.</emma:literal>
                </emma:interpretation>
                <emma:interpretation id="interp2" emma:lang="en-IN" emma:confidence="0">
                  <emma:literal>oy.</emma:literal>
                </emma:interpretation>
                <emma:interpretation id="interp3" emma:lang="en-IN" emma:confidence="0">
                  <emma:literal>oy'</emma:literal>
                </emma:interpretation>
                <emma:interpretation id="interp4" emma:lang="en-IN" emma:confidence="0">
                  <emma:literal>oy,</emma:literal>
                </emma:interpretation>
              </emma:one-of>
            </emma:emma>
          </inkml:annotationXML>
          <inkml:trace contextRef="#ctx0" brushRef="#br0">12 266 37 0,'30'-26'75'0,"3"2"1"16,-6 3-3-16,-4 15-28 16,-11-7-21-16,3 11-5 15,-15 2 1-15,2 10-3 0,-4 13-5 16,-16 14-1-16,-2 6-2 15,-3 11-2-15,-1 8-3 16,-3 6 0-16,6 2-1 0,10-3-1 16,3-8 2-16,8-10 0 15,15-12-1-15,12-12 1 16,12-17-1-16,6-8 1 16,6-15-2-16,1-12 0 0,3-10 0 15,2-6-2-15,-6-5 1 16,-4-7 0-16,-6-5 0 15,-7 0 0-15,-5-2 0 0,-5-1 0 16,-9 2-1-16,-4 4 1 16,-10 7-1-16,-5 4 0 15,-9 10-1-15,-13 8 1 16,-10 6-1-16,-4 10 1 0,-4 9-1 16,-10 3 1-16,2 14 0 15,-1 10 0-15,0 6 0 16,-1 10 1-16,10 5-1 0,6 3-1 15,16 1 1-15,8-4-1 16,14-2 0-16,18-7 1 16,18-7-1-16,12-8 0 15,15-10 0-15,11-7 0 16,9-4 1-16,4-6-2 0,-2-6 2 16,3-8 0-16,-6-3 0 15,-2-2-1-15,-9 2 1 16,-10 3 1-16,-8 3 0 15,-15 6 1-15,-5 5-2 0,-15 6 1 16,-3 8-2-16,-14 11 1 16,-1 3-1-16,-1 3 1 15,-7 3 0-15,1 1-1 16,3-3 0-16,4 0 1 0,6-7 0 16,9-6 0-16,11-4 1 15,9-7-1-15,2-2 0 16,7-2-1-16,3-7 0 15,3-4 0-15,0-3 0 0,-2-5 2 16,-5-4-1-16,1-3 0 16,-5-2 1-16,-6-5 0 15,0 1 0-15,-8 0 1 16,-5 1-1-16,-4 1-1 0,-10 8 0 16,-6 3 0-16,-11 5 1 15,-9 6-1-15,-8 6 0 16,-6 4 1-16,1 0-1 15,-4 8 1-15,5 1-1 0,5 3 0 16,6-2 0-16,2 2 0 16,11 0 0-16,4 0 1 15,3 1-1-15,2 2 1 0,7 6 0 16,0 7-1-16,6 6 0 16,-6 8 1-16,2 12-1 15,-3 8 0-15,-2 10 0 16,-2 13 0-16,-4 7 0 0,1 5 1 15,-8 10 0-15,-7 2-1 16,0 8-1-16,-5-1 1 16,-3-2 0-16,-5-7-1 0,1-11 1 15,-4-11-1 1,2-17 1-16,3-17 0 0,-4-20 0 16,-3-24 0-16,4-14 1 15,3-22 0-15,-2-16-1 0,2-12 1 16,1-9-1-16,7-6 1 15,-3-2 0-15,12-5 1 16,4 3 0-16,5 5-1 16,14 0 1-16,11 10-1 0,8 2 0 15,6 3-3-15,7 9 0 16,2 1-5-16,0 12-5 16,-2 0-5-16,2 12-10 15,-5 5-29-15,-11 2-26 0,11 0-5 16,-4 1-6-16,1 0 4 15</inkml:trace>
          <inkml:trace contextRef="#ctx0" brushRef="#br0" timeOffset="138.3122">1794 636 16 0,'31'-14'99'15,"-1"1"-1"-15,-14 5-6 16,-2 4-4-16,-14 4-3 16,11-6-63-16,-11 6-17 15,0 0-5-15,0 0-19 0,15 0-65 16,-15 0-4-16,0 0-3 15,17-19-7-15,-7 5-4 16</inkml:trace>
        </inkml:traceGroup>
      </inkml:traceGroup>
    </inkml:traceGroup>
  </inkml:traceGroup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6:57.47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B983339-D8F4-4421-A858-D98E6D7AE816}" emma:medium="tactile" emma:mode="ink">
          <msink:context xmlns:msink="http://schemas.microsoft.com/ink/2010/main" type="inkDrawing" rotatedBoundingBox="7944,18494 8335,13732 8533,13749 8142,18510" semanticType="callout" shapeName="Other">
            <msink:sourceLink direction="with" ref="{58F0ABAB-39F9-49B4-AA2F-7C78E7368ECF}"/>
            <msink:sourceLink direction="with" ref="{74D60D1E-FF6F-4532-8B36-6FD62BFF7461}"/>
            <msink:sourceLink direction="with" ref="{BF69D9B2-E7FF-4E4C-88A2-A6229DAFD57A}"/>
          </msink:context>
        </emma:interpretation>
      </emma:emma>
    </inkml:annotationXML>
    <inkml:trace contextRef="#ctx0" brushRef="#br0">439 48 36 0,'-21'-16'101'0,"1"6"-5"15,0-1-5-15,4 4-4 0,3 1-3 16,13 6-75-16,0 0-5 16,-4 22-1-16,10 11-3 15,13 12 0-15,-3 17 0 16,6 17 0-16,-1 22 0 16,-3 16 0-16,-6 21 0 0,-9 16 0 15,-3 19 0-15,-9 17 0 16,-6 10 0-16,-6 11 0 15,-8 11 0-15,-3 9 0 16,3 4 0-16,-2 1 0 0,-4 0 0 16,5-5 0-16,-6-1 0 15,4-7 0-15,7-16 0 16,2-15 0-16,3-16 0 0,10-14 0 16,2-21 0-16,6-15-2 15,2-24 1-15,1-18 0 16,6-15-1-16,-6-17 1 15,3-12-1-15,-4-13 0 0,0-11-1 16,0-16 0-16,-20 6 1 16,20-6-1-16,-20 0 1 15,20 0 1-15,-15-7 0 16,15 7-1-16,-13-6-1 0,13 6-5 16,0 0-8-16,-11-6-16 15,7-6-27-15,4 12-22 16,-4-21-7-16,1 2-7 15,1-5 3-15</inkml:trace>
  </inkml:traceGroup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7:03.00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10E389D-E05B-4B7C-ADFD-A74CA81E4740}" emma:medium="tactile" emma:mode="ink">
          <msink:context xmlns:msink="http://schemas.microsoft.com/ink/2010/main" type="writingRegion" rotatedBoundingBox="4897,16316 8000,16229 8016,16816 4914,16903"/>
        </emma:interpretation>
      </emma:emma>
    </inkml:annotationXML>
    <inkml:traceGroup>
      <inkml:annotationXML>
        <emma:emma xmlns:emma="http://www.w3.org/2003/04/emma" version="1.0">
          <emma:interpretation id="{92B14A34-9910-4D2D-914C-4B4F7A33EBD9}" emma:medium="tactile" emma:mode="ink">
            <msink:context xmlns:msink="http://schemas.microsoft.com/ink/2010/main" type="paragraph" rotatedBoundingBox="4897,16316 8000,16229 8016,16816 4914,169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FB5242D-94EB-441E-8EFB-C24DB79686FB}" emma:medium="tactile" emma:mode="ink">
              <msink:context xmlns:msink="http://schemas.microsoft.com/ink/2010/main" type="line" rotatedBoundingBox="4897,16316 8000,16229 8016,16816 4914,16903"/>
            </emma:interpretation>
          </emma:emma>
        </inkml:annotationXML>
        <inkml:traceGroup>
          <inkml:annotationXML>
            <emma:emma xmlns:emma="http://www.w3.org/2003/04/emma" version="1.0">
              <emma:interpretation id="{74D60D1E-FF6F-4532-8B36-6FD62BFF7461}" emma:medium="tactile" emma:mode="ink">
                <msink:context xmlns:msink="http://schemas.microsoft.com/ink/2010/main" type="inkWord" rotatedBoundingBox="4915,16441 6985,16453 6982,16898 4912,16886">
                  <msink:destinationLink direction="with" ref="{FB983339-D8F4-4421-A858-D98E6D7AE816}"/>
                </msink:context>
              </emma:interpretation>
              <emma:one-of disjunction-type="recognition" id="oneOf0">
                <emma:interpretation id="interp0" emma:lang="en-IN" emma:confidence="0">
                  <emma:literal>am</emma:literal>
                </emma:interpretation>
                <emma:interpretation id="interp1" emma:lang="en-IN" emma:confidence="0">
                  <emma:literal>aim</emma:literal>
                </emma:interpretation>
                <emma:interpretation id="interp2" emma:lang="en-IN" emma:confidence="0">
                  <emma:literal>an</emma:literal>
                </emma:interpretation>
                <emma:interpretation id="interp3" emma:lang="en-IN" emma:confidence="0">
                  <emma:literal>arm</emma:literal>
                </emma:interpretation>
                <emma:interpretation id="interp4" emma:lang="en-IN" emma:confidence="0">
                  <emma:literal>and</emma:literal>
                </emma:interpretation>
              </emma:one-of>
            </emma:emma>
          </inkml:annotationXML>
          <inkml:trace contextRef="#ctx0" brushRef="#br0">3317 7995 10 0,'-1'19'94'0,"1"-19"-3"15,1 11-5-15,-1-11-8 16,20-11-1-16,-28-3-71 15,16-10-8-15,16-2 0 16,-4-4-2-16,-4 2 2 0,-5 4 1 16,-4-2 2-16,-7 7 1 15,-5 3 2-15,-10 7-1 16,-9 6 0-16,-7 4 0 0,-3 13-1 16,-7 12 0-16,-4 5 0 15,1 8 0-15,3 7-1 16,3 2 0-16,5 2 0 15,7-6 0-15,10 0-1 0,7-9 0 16,9-8 0-16,13-11 0 16,11-9 0-16,7-5 1 15,11-8-1-15,6-15 0 0,6-3 1 16,3-5-1-16,1-1 0 16,2-6 1-16,-5-1-1 15,-3-1 0-15,-3 0 1 16,-5 3-1-16,-5 5 1 0,-8 2-1 15,-5 7 0-15,-5 5 1 16,-7 8-1-16,-14 8 1 16,10 2 0-16,-10 13 0 15,-2 7 0-15,-4 10 0 0,-8 4 1 16,4 1 0-16,-3 2 0 16,9-2-1-16,2-2 0 15,2-6 1-15,5-3-2 0,13-12-1 16,7-7-3-16,3-7-8 15,16 0-26-15,5-11-45 16,-12-10-3-16,-2-1-6 16,1-8-5-16</inkml:trace>
          <inkml:trace contextRef="#ctx0" brushRef="#br0" timeOffset="2040.4202">4171 7856 56 0,'24'-7'90'16,"-9"0"-3"-16,-2 1-5 16,1 2-2-16,-14 4-54 0,24-4-16 15,-12 5-2-15,-1 12-1 16,-10 5-3-16,0 4-2 16,-1 6 1-16,-1 4-2 0,-6 3 1 15,-5-1 0-15,2 2 0 16,-4-6-1-16,6-2 0 15,-3-9 0-15,3-4 0 16,8-15 0-16,-8 14 0 0,8-14 0 16,0 0 0-16,-1-14 0 15,1-1 0-15,4-3 0 16,4-7 0-16,7-2-1 16,0-1 1-16,7 2-1 0,5 0 0 15,4 0 0-15,0 6-1 16,1 3 0-16,2 7 0 15,-6 4 0-15,-1 5 0 16,-5 1 0-16,-3 7 0 0,-3 6 1 16,-5 4-1-16,-3 1 1 15,0 2 0-15,-4 3 0 16,-3-4 0-16,-1-2 0 16,2-1 1-16,-2-16-1 0,0 14 1 15,0-14 0-15,0 0-1 16,20-11 1-16,-9-6 0 15,3-2 0-15,10-3 0 0,-1-5 0 16,1 0-1-16,0-1 1 16,3 0-1-16,0 5 0 15,0 3 1-15,-2 4 0 16,0 1 0-16,1 6 0 16,0 4 0-16,-1 5 0 0,1 0 0 15,-3 7 0-15,-3 2-1 16,-2 5 1-16,0 3-1 15,-2 2 1-15,-5 2-1 16,-1 2 0-16,-3 2 0 0,-1-3 1 16,-2 2-1-16,1-3 0 15,-5 2 1-15,0 3-1 16,0-4 0-16,-7 1 0 16,0-4 1-16,3 0-1 0,-8-3 0 15,6-2 0-15,6-14 0 16,-7 17 0-16,7-17 0 15,0 0-1-15,0 0 1 0,0 0 0 16,0 0 0-16,0 0 0 16,4 8 1-16,-4-8-1 15,0 0 0-15,0 0 0 16,13 0 0-16,-13 0 0 0,0 0 0 16,10 0 0-16,-10 0 0 15,0 0 0-15,0 0 0 16,16-2 1-16,-16 2-1 0,0 0 1 15,0 0 0-15,0 0-1 16,0 0 1-16,0 0 0 16,0 0-1-16,0 0 1 15,0 0-1-15,0 0 1 0,0 0-1 16,0 0 0-16,0 0 0 16,0 0 1-16,0 0-1 15,0 0 1-15,0 0-1 16,0 0 1-16,0 0-1 15,0 0 0-15,0 0 1 0,0 0-1 16,0 0 0-16,0 0 0 16,0 0 0-16,0 0 0 15,0 0 0-15,0 0 0 16,0 0-1-16,0 0 1 0,0 0 0 16,0 0 0-16,0 0-1 15,0 0 1-15,0 0 0 16,0 0 0-16,0 0 0 0,-12-6 1 15,12 6-1-15,0 0 0 16,-10-3 1-16,10 3-1 16,0 0 0-16,0 0 1 15,-13-4-1-15,13 4 0 16,0 0 0-16,0 0 0 0,-11 0 0 16,11 0 0-16,0 0 0 15,0 0 0-15,-14 0 0 16,14 0 0-16,0 0 0 0,0 0 0 15,-11 4 0-15,11-4 0 16,0 0 0-16,-14 4 0 16,14-4 0-16,0 0 0 15,-9 1 0-15,9-1 0 0,0 0 0 16,0 0 0-16,0 0 0 16,0 0 0-16,0 0 0 15,0 0-1-15,0 0 1 0,0 0 0 16,0 0 1-16,0 0-2 15,0 0 1-15,0 0 0 16,0 0 1-16,0 0-1 16,0 0 0-16,0 0 0 0,0 0 0 15,0 0 0-15,0 0 0 16,0 0-1-16,0 0 1 16,0 0 0-16,0 0 0 15,0 0 0-15,0 0 0 0,0 0 0 16,0 0 0-16,0 0 0 15,0 0 0-15,0 0 0 16,0 0 0-16,0 0 1 16,0 0-1-16,0 0 0 0,0 0 0 15,0 0 0-15,0 0 0 16,0 0 0-16,0 0 0 16,0 0 0-16,0 0 0 0,0 0 0 15,0 0-1-15,0 0 1 16,0 0 0-16,0 0 0 15,0 0-1-15,-13 12 0 16,13-12 0-16,0 0-2 0,-14 1-2 16,14-1-9-16,-15 0-23 15,-1-5-47-15,14-7-3 16,2-3-6-16,0-3-5 16</inkml:trace>
        </inkml:traceGroup>
        <inkml:traceGroup>
          <inkml:annotationXML>
            <emma:emma xmlns:emma="http://www.w3.org/2003/04/emma" version="1.0">
              <emma:interpretation id="{BF69D9B2-E7FF-4E4C-88A2-A6229DAFD57A}" emma:medium="tactile" emma:mode="ink">
                <msink:context xmlns:msink="http://schemas.microsoft.com/ink/2010/main" type="inkWord" rotatedBoundingBox="7172,16232 8081,16576 7895,17069 6986,16725">
                  <msink:destinationLink direction="with" ref="{FB983339-D8F4-4421-A858-D98E6D7AE816}"/>
                </msink:context>
              </emma:interpretation>
              <emma:one-of disjunction-type="recognition" id="oneOf1">
                <emma:interpretation id="interp5" emma:lang="en-IN" emma:confidence="0">
                  <emma:literal>in</emma:literal>
                </emma:interpretation>
                <emma:interpretation id="interp6" emma:lang="en-IN" emma:confidence="0">
                  <emma:literal>In</emma:literal>
                </emma:interpretation>
                <emma:interpretation id="interp7" emma:lang="en-IN" emma:confidence="0">
                  <emma:literal>inn</emma:literal>
                </emma:interpretation>
                <emma:interpretation id="interp8" emma:lang="en-IN" emma:confidence="0">
                  <emma:literal>ink</emma:literal>
                </emma:interpretation>
                <emma:interpretation id="interp9" emma:lang="en-IN" emma:confidence="0">
                  <emma:literal>ins</emma:literal>
                </emma:interpretation>
              </emma:one-of>
            </emma:emma>
          </inkml:annotationXML>
          <inkml:trace contextRef="#ctx0" brushRef="#br0" timeOffset="2331.6155">5401 7746 30 0,'0'13'98'0,"0"-13"-4"16,1 22-6-16,-1-22-3 15,7 13-4-15,-7-13-75 16,0 13-6-16,6 1 0 0,-2 7 0 16,-4 3 0-16,-4 5 1 15,-9 7-1-15,-3 2 1 16,-3 1-1-16,0-3-3 0,-1-1-10 16,-7 4-57-16,11-22-15 15,16-17-3-15,-10 0-7 16,10-17-4-16</inkml:trace>
          <inkml:trace contextRef="#ctx0" brushRef="#br0" timeOffset="2484.1395">5326 7610 40 0,'-16'-11'100'0,"3"8"-3"0,-4 1-9 15,2-1-8-15,15 3-16 16,22 5-137-16,-22-5-14 0,16 0-3 15,0-2-9-15,0 2-2 16</inkml:trace>
          <inkml:trace contextRef="#ctx0" brushRef="#br0" timeOffset="2870.9341">5550 7746 55 0,'14'19'97'16,"4"2"-5"-16,-2 3-6 15,-1 0-4-15,-1 9-29 0,-6-8-49 16,2 5-2-16,2 4-1 16,-8 1-1-16,-6-1-1 15,2-2 1-15,-8-4 0 16,-6-4 0-16,4-6 2 0,-3-6-1 16,13-12 0-16,-12 0 0 15,9-14 0-15,3-9 0 16,7-4-1-16,4-6 0 15,7-4-1-15,4-2 1 0,2 6 0 16,1 0-1-16,4 6 1 16,3 5 0-16,-1 5 1 15,-5 10-1-15,1 8 1 16,1-1 1-16,-2 13-1 0,-2 6 0 16,-1 6 0-16,0 1 0 15,-3 6 0-15,0-1-2 16,-3 0-3-16,-1 3-12 0,-8-4-65 15,4-14-4-15,5-7-6 16,0-9-4-16,-4-4-4 16</inkml:trace>
        </inkml:traceGroup>
      </inkml:traceGroup>
    </inkml:traceGroup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7:06.63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02A61A9-CDEA-4ED7-9C78-225AA671A3DE}" emma:medium="tactile" emma:mode="ink">
          <msink:context xmlns:msink="http://schemas.microsoft.com/ink/2010/main" type="writingRegion" rotatedBoundingBox="7909,16261 9627,15725 9867,16493 8149,17029"/>
        </emma:interpretation>
      </emma:emma>
    </inkml:annotationXML>
    <inkml:traceGroup>
      <inkml:annotationXML>
        <emma:emma xmlns:emma="http://www.w3.org/2003/04/emma" version="1.0">
          <emma:interpretation id="{6CF0E0F7-D3DB-4316-AAD9-0ECD866017A1}" emma:medium="tactile" emma:mode="ink">
            <msink:context xmlns:msink="http://schemas.microsoft.com/ink/2010/main" type="paragraph" rotatedBoundingBox="7909,16261 9627,15725 9867,16493 8149,170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A39505-119E-4E1B-8D50-18F5B24C85CC}" emma:medium="tactile" emma:mode="ink">
              <msink:context xmlns:msink="http://schemas.microsoft.com/ink/2010/main" type="line" rotatedBoundingBox="7909,16261 9627,15725 9867,16493 8149,17029"/>
            </emma:interpretation>
          </emma:emma>
        </inkml:annotationXML>
        <inkml:traceGroup>
          <inkml:annotationXML>
            <emma:emma xmlns:emma="http://www.w3.org/2003/04/emma" version="1.0">
              <emma:interpretation id="{F612B402-1BA8-43E8-A4E1-588E0B704494}" emma:medium="tactile" emma:mode="ink">
                <msink:context xmlns:msink="http://schemas.microsoft.com/ink/2010/main" type="inkWord" rotatedBoundingBox="7909,16261 9627,15725 9867,16493 8149,17029"/>
              </emma:interpretation>
              <emma:one-of disjunction-type="recognition" id="oneOf0">
                <emma:interpretation id="interp0" emma:lang="en-IN" emma:confidence="0">
                  <emma:literal>ants</emma:literal>
                </emma:interpretation>
                <emma:interpretation id="interp1" emma:lang="en-IN" emma:confidence="0">
                  <emma:literal>an to</emma:literal>
                </emma:interpretation>
                <emma:interpretation id="interp2" emma:lang="en-IN" emma:confidence="0">
                  <emma:literal>ant's</emma:literal>
                </emma:interpretation>
                <emma:interpretation id="interp3" emma:lang="en-IN" emma:confidence="0">
                  <emma:literal>an Is</emma:literal>
                </emma:interpretation>
                <emma:interpretation id="interp4" emma:lang="en-IN" emma:confidence="0">
                  <emma:literal>any to</emma:literal>
                </emma:interpretation>
              </emma:one-of>
            </emma:emma>
          </inkml:annotationXML>
          <inkml:trace contextRef="#ctx0" brushRef="#br0">417 48 35 0,'13'0'98'15,"-13"0"-4"-15,0 0-6 16,0 0-3-16,-8 0-2 16,-11 0-81-16,-8 3-1 0,-1 5-1 15,-8 9 0-15,-3 3 1 16,-5 6 0-16,-2 5-1 16,-3 3 1-16,6-3 1 15,7 0-2-15,5-5 1 16,12-8-1-16,14-5 0 0,5-13-2 15,18 0 0-15,9-6 0 16,9-6 1-16,-1-6-1 16,9-1 0-16,-2-1 1 0,-6 0 1 15,3 0 1-15,-9 7 0 16,-4 3 0-16,-1 4 0 16,-7 4 0-16,-3 2-1 15,-5 5 1-15,-4 7-1 16,0 1 1-16,-5 4-1 0,-1 0 0 15,0-2 0-15,-3 0 0 16,-2-4 0-16,5-11 0 16,-5 14-1-16,5-14 1 0,0 0-1 15,0 0 0-15,13-7 0 16,-2-5 1-16,6-3-1 16,1-3 1-16,2-2 0 15,4-2 0-15,3 1 0 0,-1-2 1 16,0 6 0-16,-2 3 0 15,-1 4-1-15,0 6 1 16,-1 4 0-16,-4 6 0 16,-1 8-1-16,1 6 1 0,-9 2-1 15,2 3 1-15,-7 3-1 16,-3-3 0-16,-1-1 1 16,-7-5-1-16,-2-2 1 0,9-17-1 15,-12 8 1-15,12-8-1 16,-8-13 1-16,8-8-1 15,11-7 1-15,-1-2-1 16,9-7 0-16,4 2 0 0,4-1 0 16,1 4 0-16,7 6-1 15,-6 1 1-15,1 11 0 16,-5 7 0-16,1 7 0 16,-6 7 1-16,-3 12-1 0,-1 7 0 15,-6 5 0-15,0 5 0 16,-1 3 0-16,-4-4-2 15,6 2-4-15,-7-14-12 16,-2-3-65-16,-2-20-3 0,11 6-5 16,-3-15-5-16,-7-19-4 15</inkml:trace>
          <inkml:trace contextRef="#ctx0" brushRef="#br0" timeOffset="284.2979">1326-567 24 0,'9'-31'99'0,"-8"4"-3"16,2 12-7-16,-3 15-3 15,0 0-3-15,-11 4-72 16,10 11-7-16,1 12 0 0,0 8 0 16,0 12 1-16,0 11-1 15,0 6-2-15,0 9-2 16,-1 2 0-16,-1 0 0 15,2-3 0-15,0-6 0 16,6-7 0-16,-4-12-2 0,9-5-13 16,-10-16-6-16,5-3-13 15,-6-9-22-15,0-14-32 16,0 0-2-16,0 0-4 0,-2-17 1 16</inkml:trace>
          <inkml:trace contextRef="#ctx0" brushRef="#br0" timeOffset="687.7247">1332 66 4 0,'-5'-18'83'15,"0"-1"6"-15,5 2-4 0,-7-5-16 16,7 9-21-16,7-4-12 16,1 1-11-16,10 2-10 15,4-2-5-15,5-2-3 0,8-2-3 16,-2 0-2-16,5-2 0 16,-2 0-1-16,1 0 0 15,-6 1 0-15,-1 3 0 16,-3 3 0-16,-7 1 0 15,-4 5 0-15,-16 9 0 0,0 0-1 16,0 0 0-16,0 0 0 16,-20 5 1-16,-3 7-1 15,3 3 0-15,-4 3 0 16,8 1 0-16,1 5 0 0,7 1 1 16,6 2-1-16,2-2 0 15,10 2 2-15,1 0-1 16,6-1 2-16,-1-2-1 15,-3-4 1-15,0-1 0 0,-11 1 1 16,-4-5 0-16,-17-2-4 16,-9-2 0-16,-15-3 0 15,-4-1 0-15,-4 0 0 0,-7-4-2 16,3 3-34-16,8-5-50 16,-8 1-4-16,-5-1-5 15,5-2-8-15,0 2 4 16</inkml:trace>
        </inkml:traceGroup>
      </inkml:traceGroup>
    </inkml:traceGroup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7:08.4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7D79407-3E81-468A-8341-BB9EFB412DF2}" emma:medium="tactile" emma:mode="ink">
          <msink:context xmlns:msink="http://schemas.microsoft.com/ink/2010/main" type="inkDrawing" rotatedBoundingBox="4059,17102 5991,17586 5727,18639 3795,18155" semanticType="callout" shapeName="Other">
            <msink:sourceLink direction="with" ref="{12D641FE-5815-49EB-A211-CFA26F012E4D}"/>
          </msink:context>
        </emma:interpretation>
      </emma:emma>
    </inkml:annotationXML>
    <inkml:trace contextRef="#ctx0" brushRef="#br0">0 200 20 0,'20'2'80'0,"10"-2"0"16,10-8-4-16,8-4-5 16,8 0-36-16,8-7-34 15,19-1 1-15,8 1-1 0,15 1 2 16,6 1-2-16,4 0 2 15,2 2-2-15,1 5 2 16,-2 0-1-16,-3 1 3 16,-3 4-1-16,-15 1 2 0,-3 5 0 15,-13 1 2-15,-4 4 1 16,-12 5 0-16,0 9-1 16,-14 3-1-16,-3 6-1 15,-10 9-1-15,-9 7-1 0,-14 13-2 16,-6 9-1-16,-9 12 1 15,-15 7-1-15,-14 12 0 16,-6 2 0-16,-2-2-2 16,-7-9-3-16,6-5-8 0,-5-15-33 15,5-19-35-15,9-14-3 16,2-21-8-16,3-11-3 16</inkml:trace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7:09.09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3386E57-E48D-41B3-8EAE-6159353F7EFD}" emma:medium="tactile" emma:mode="ink">
          <msink:context xmlns:msink="http://schemas.microsoft.com/ink/2010/main" type="inkDrawing" rotatedBoundingBox="2831,17629 6296,18105 6145,19208 2680,18732" semanticType="strikethrough" shapeName="Other">
            <msink:sourceLink direction="with" ref="{B3E4AD24-2985-4687-BFAD-CCCF4C5BD69F}"/>
          </msink:context>
        </emma:interpretation>
      </emma:emma>
    </inkml:annotationXML>
    <inkml:trace contextRef="#ctx0" brushRef="#br0">634-1 54 0,'7'-12'84'16,"-7"12"-2"-16,0 0-4 15,0 0-4-15,-19-4-58 16,19 4-10-16,-6 9-2 0,-2 5 0 16,-3 4 1-16,-2 9-1 15,-5 6 1-15,-6 8-1 16,-10 5 2-16,0 8-1 0,-9 5-1 16,-4 2 1-16,-2 3-2 15,-3-1 0-15,5 2-1 16,-1-4 1-16,6-9-2 15,5-3 1-15,6-6-1 0,4-6 1 16,8-5-1-16,6-6 0 16,1-4-1-16,5-4 1 15,6-2-1-15,0 1 0 16,3-1 1-16,10-1-1 16,8 2 0-16,5 0 0 0,-8-6 0 15,3 0-1-15,6 1 1 16,6 1-1-16,8-2 2 15,8 4-1-15,11-2 0 16,11-2 1-16,13-1 1 0,14-1 0 16,14-3 0-16,11-2 0 15,93 2 1-15,81-3 0 16,27-1 0-16,7-4 0 16,-6-10-3-16,-23-1-3 0,-167 10-11 15,3 0-38-15,90-4-30 16,-50 5-4-16,-30-4-5 15,-35 0-5-15</inkml:trace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7:10.92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3E4AD24-2985-4687-BFAD-CCCF4C5BD69F}" emma:medium="tactile" emma:mode="ink">
          <msink:context xmlns:msink="http://schemas.microsoft.com/ink/2010/main" type="writingRegion" rotatedBoundingBox="3142,17804 5795,17460 5946,18623 3293,18967">
            <msink:destinationLink direction="with" ref="{E3386E57-E48D-41B3-8EAE-6159353F7EFD}"/>
            <msink:destinationLink direction="with" ref="{118434E9-3549-4D8D-8BC6-A58188C0342C}"/>
          </msink:context>
        </emma:interpretation>
      </emma:emma>
    </inkml:annotationXML>
    <inkml:traceGroup>
      <inkml:annotationXML>
        <emma:emma xmlns:emma="http://www.w3.org/2003/04/emma" version="1.0">
          <emma:interpretation id="{3A2B4856-EDD8-497A-B5EB-EAAE0B6E2261}" emma:medium="tactile" emma:mode="ink">
            <msink:context xmlns:msink="http://schemas.microsoft.com/ink/2010/main" type="paragraph" rotatedBoundingBox="3142,17804 5795,17460 5946,18623 3293,189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513898-6A5A-4810-8520-9FA01FAA7E0C}" emma:medium="tactile" emma:mode="ink">
              <msink:context xmlns:msink="http://schemas.microsoft.com/ink/2010/main" type="line" rotatedBoundingBox="3142,17804 5795,17460 5946,18623 3293,18967"/>
            </emma:interpretation>
          </emma:emma>
        </inkml:annotationXML>
        <inkml:traceGroup>
          <inkml:annotationXML>
            <emma:emma xmlns:emma="http://www.w3.org/2003/04/emma" version="1.0">
              <emma:interpretation id="{12D641FE-5815-49EB-A211-CFA26F012E4D}" emma:medium="tactile" emma:mode="ink">
                <msink:context xmlns:msink="http://schemas.microsoft.com/ink/2010/main" type="inkWord" rotatedBoundingBox="3142,17804 5795,17460 5946,18623 3293,18967">
                  <msink:destinationLink direction="with" ref="{C7D79407-3E81-468A-8341-BB9EFB412DF2}"/>
                </msink:context>
              </emma:interpretation>
              <emma:one-of disjunction-type="recognition" id="oneOf0">
                <emma:interpretation id="interp0" emma:lang="en-IN" emma:confidence="0">
                  <emma:literal>Legend</emma:literal>
                </emma:interpretation>
                <emma:interpretation id="interp1" emma:lang="en-IN" emma:confidence="0">
                  <emma:literal>legend</emma:literal>
                </emma:interpretation>
                <emma:interpretation id="interp2" emma:lang="en-IN" emma:confidence="0">
                  <emma:literal>Lyond</emma:literal>
                </emma:interpretation>
                <emma:interpretation id="interp3" emma:lang="en-IN" emma:confidence="0">
                  <emma:literal>Legeno</emma:literal>
                </emma:interpretation>
                <emma:interpretation id="interp4" emma:lang="en-IN" emma:confidence="0">
                  <emma:literal>Lyad</emma:literal>
                </emma:interpretation>
              </emma:one-of>
            </emma:emma>
          </inkml:annotationXML>
          <inkml:trace contextRef="#ctx0" brushRef="#br0">299 0 55 0,'0'0'79'0,"0"0"-1"16,0 0-7-16,9 15-3 16,-10 6-61-16,-10-5-9 15,1 11-1-15,1 8 4 0,-3 7 0 16,-4 6 1-16,1 4 0 15,-5 2 2-15,-4-1-1 16,0 1 0-16,1-8-1 0,-4-3 0 16,-1-5-1-16,3-6 2 15,2-7-1-15,5-2 0 16,2-7 1-16,10-2 0 16,6-14-1-16,0 0 0 15,0 0-1-15,20 0 0 0,-4-3-1 16,4-3 1-16,4 1-1 15,3 0 1-15,0 5-1 16,3 0 0-16,-3 1 0 0,3 7 1 16,6-7-2-16,-3-1 2 15,9 0-1-15,-4-6 0 16,5-5 0-16,1-6-1 16,3-8 1-16,-2-2-1 0,-2-1 1 15,1-3-1-15,-11 2 1 16,-4 1 0-16,-7 2 2 15,-6 5 1-15,-12 3 1 0,-4 6 0 16,-6 5 1-16,-14 5-1 16,0 2 1-16,-7 8-1 15,0 5-1-15,-7 6 0 16,1 7-1-16,7-1 0 16,1 0 0-16,4 3 0 15,5-3-2-15,9-2 2 0,7-5-1 16,7-9-1-16,12-5 0 15,7-4 0-15,13-4-1 16,6-9 0-16,3-6 1 0,3-5-1 16,1-2 1-16,2-2-2 15,-2 1 1-15,-4 1 1 16,-7 3 0-16,-7 4 0 16,-8 5 1-16,-5 3 1 0,-9 7-1 15,-12 4 2-15,14 2-1 16,-14 10 1-16,-3 4-1 15,-8 9 0-15,1 8 0 0,-5 10 0 16,3 6 0-16,-4 5-1 16,2 9 0-16,4 4 1 15,0 5-1-15,2-39-2 16,3 5-1-16,-1-3 0 0,-4 3 0 16,0-4 0-16,-6-2-1 15,3-1 1-15,-6-3 0 16,-2-7 2-16,-1 1 0 15,-2-8 2-15,0-3-1 16,-14-2 2-16,-11-9 1 0,3-6-1 16,9-20 1-16,13-13-1 15,11 0 0-15,13-1 0 16,18 5-1-16,13 4-2 16,9 2 0-16,4-1 0 0,8 0-1 15,9-2 0-15,2-3 0 16,7-5 0-16,1-2 0 15,1 0 0-15,0-3-1 0,1 0 1 16,-9 3 1-16,-2 0-1 16,-13 9 1-16,-8 7 0 15,-12 2 0-15,-11 7 1 16,-12 6 0-16,-6 11 0 16,-10-6 1-16,-9 6-1 0,-5 11 1 15,-6 4-1-15,-3 7 0 16,1 6 0-16,-5 2 0 0,5 4 0 15,1 2-1-15,7 3 1 16,3-4-1-16,9-3 0 16,10-7 0-16,4-11-1 15,12 0 0-15,5-13-2 16,13-1 1-16,-2-11-1 0,5-7-1 16,2-2 1-16,5-3 0 15,-6 2 1-15,4-7 0 16,0 4 2-16,-5-1-1 15,4 1 1-15,-8 2 0 0,4 3 1 16,-10 5-1-16,-3 4 0 16,-7 6 1-16,-2 5 0 15,-13-1 0-15,3 21 0 16,-5-2 0-16,-11 6 1 0,0 2-1 16,-8 1 1-16,0 6 0 15,2-7 0-15,3-1-1 16,3-4 1-16,2-5-1 15,11-17 0-15,0 0 0 0,0 0-1 16,0 0 0-16,15-13 1 16,3-6-1-16,5-5 0 15,4-3-1-15,1 3 1 0,3-1 0 16,4 3 0-16,-3 1-1 16,2 5 1-16,-5 6 0 15,1 5 0-15,-5 5 0 16,-2 5 0-16,-3 6 1 0,-1 4-1 15,-8 4 0-15,-1-1-1 16,-4 1 0-16,-1-3-3 16,3-1-6-16,-8-15-12 0,8 13-26 15,8-12-34-15,-6-1-4 16,8-5-6-16,-2-6-1 16</inkml:trace>
          <inkml:trace contextRef="#ctx0" brushRef="#br0" timeOffset="456.029">2337 413 36 0,'29'-20'74'16,"-3"-1"0"-16,-8 7 1 16,-10-1-32-16,-8 15-11 15,10-15-6-15,-10 15-5 0,-10 1-3 16,-11 9-1-16,-2 8-4 16,-5 3-3-16,-2 9-2 15,-4 1-3-15,3 3-1 16,-1-4-1-16,6 0-1 0,7-7-1 15,7-6 0-15,12-17-2 16,0 0-1-16,19-3-1 16,7-15 0-16,6-8 0 15,5-8 0-15,3-1 0 0,-3-7 1 16,4 2 1-16,-9-4 1 16,3 2 1-16,-7-2 0 15,-3-3 0-15,-1-1 0 16,-4 1 0-16,-7 1-1 0,-1 4 0 15,-2 1 0-15,-4 8 1 16,-6 4 0-16,0 11 1 16,-4 7-1-16,4 11 1 0,-13 0 0 15,-2 13 0-15,0 12-1 16,-1 13 1-16,-5 10 0 16,1 10 1-16,-2 10 0 0,6 5 1 15,0 7-1-15,8 0-1 16,8 3-7-16,0-12-24 15,-5-5-52-15,20-11-1 16,9-15-8-16,5-12-6 16,-1-13 1-16</inkml:trace>
        </inkml:traceGroup>
      </inkml:traceGroup>
    </inkml:traceGroup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7:14.68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9919084-21BD-4F52-B1BD-192E8A52A3E3}" emma:medium="tactile" emma:mode="ink">
          <msink:context xmlns:msink="http://schemas.microsoft.com/ink/2010/main" type="inkDrawing" rotatedBoundingBox="14914,12597 24011,12542 24012,12701 14915,12756" semanticType="underline" shapeName="Other">
            <msink:sourceLink direction="with" ref="{60121225-5106-489C-8688-86D6626F2B3A}"/>
            <msink:sourceLink direction="with" ref="{61A4687F-5E10-4FAB-847E-AFF083487178}"/>
            <msink:sourceLink direction="with" ref="{82D0083F-C7FE-44F6-B577-0CCC0DB6E1B4}"/>
          </msink:context>
        </emma:interpretation>
      </emma:emma>
    </inkml:annotationXML>
    <inkml:trace contextRef="#ctx0" brushRef="#br0">518 151 38 0,'-60'-8'62'16,"2"-3"4"-16,2 7-30 15,1-7-3-15,7 5-2 16,1-2-5-16,5 2 0 0,3 1-2 16,7-2-4-16,3 4-4 15,6-1-4-15,5 4-5 16,6 0-3-16,12 0 0 16,0 0 0-16,2 10 0 0,18-4 1 15,12-2 1-15,15 2 0 16,15 0 2-16,17-3-1 15,19 1-2-15,17-4 0 0,24 0-1 16,18 0 0-16,19-6-1 16,17 3 0-16,19-1-1 15,17 0 0-15,15 0 0 16,19 0 0-16,10 0 0 0,13 1 0 16,8 0-1-16,10-4 1 15,2 0-1-15,1-2 1 16,4-1-1-16,-1 0 0 0,1-2 0 15,-4-1 0-15,0 3 0 16,-4 3 0-16,-4 1-1 16,-7 1 0-16,-13 3 1 15,-11 2-1-15,-10 2 0 0,-20-2 0 16,-21 5 0-16,-9 1 0 16,-23 0 0-16,-16-1 0 15,-19-1 1-15,-13-2-1 16,-19 2 1-16,-15-4 0 0,-14 0 0 15,-14 0 1-15,-8 2-2 16,-13-1 1-16,-7 1 0 16,-7 0-1-16,-8 0 1 15,-6 0-1-15,-8 2 0 0,-2-2-1 16,-16-2 0-16,18 4 0 16,-18-4 0-16,0 0 0 15,0 0-1-15,0 0 1 16,0 0-1-16,0 0 1 0,0 0 0 15,-8 11-1-15,8-11 1 16,0 0 0-16,0 0-1 16,0 0 1-16,0 0 0 15,-2 13 0-15,2-13 1 0,0 0-1 16,0 0 1-16,0 0 0 16,8 10 0-16,-8-10 0 15,0 0 0-15,0 0 0 0,0 0 0 16,0 0 0-16,0 0 0 15,0 0 0-15,0 0 0 16,0 0 0-16,0 0 0 16,0 0 0-16,0 0 0 0,0 0 1 15,0 0-1-15,0 0-1 16,0 0 1-16,0 0 0 16,0 0 0-16,0 0 0 15,0 0 0-15,9 12 0 0,-9-12 0 16,0 0 1-16,0 0-1 15,0 0 1-15,0 0-1 16,0 0 1-16,0 0-1 0,0 0 1 16,0 0-1-16,0 0 0 15,0 0 0-15,0 0 0 16,0 0 0-16,0 0 0 0,-7 15 0 16,7-15 0-16,-15 10 0 15,15-10 1-15,-15 9-1 16,15-9 0-16,0 0 0 15,-10 6 0-15,10-6 0 0,0 0 0 16,0 0-1-16,0 0-1 16,-14 3-2-16,14-3-4 15,-19 0-4-15,5 0-8 16,-1 0-25-16,15 0-39 0,-22-5-3 16,10 2-5-16,0-4-3 15</inkml:trace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6:50.61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F2462A4-42F5-45D9-9470-44D945E26EE9}" emma:medium="tactile" emma:mode="ink">
          <msink:context xmlns:msink="http://schemas.microsoft.com/ink/2010/main" type="writingRegion" rotatedBoundingBox="551,14862 10888,11566 11865,14631 1528,17927"/>
        </emma:interpretation>
      </emma:emma>
    </inkml:annotationXML>
    <inkml:traceGroup>
      <inkml:annotationXML>
        <emma:emma xmlns:emma="http://www.w3.org/2003/04/emma" version="1.0">
          <emma:interpretation id="{3459D6A5-EEA3-4D31-929C-D0FB0D03133A}" emma:medium="tactile" emma:mode="ink">
            <msink:context xmlns:msink="http://schemas.microsoft.com/ink/2010/main" type="paragraph" rotatedBoundingBox="657,14540 4520,14269 4578,15107 716,153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2BE750E-F044-4589-8111-17F77A52A208}" emma:medium="tactile" emma:mode="ink">
              <msink:context xmlns:msink="http://schemas.microsoft.com/ink/2010/main" type="line" rotatedBoundingBox="657,14540 4520,14269 4578,15107 715,15378"/>
            </emma:interpretation>
          </emma:emma>
        </inkml:annotationXML>
        <inkml:traceGroup>
          <inkml:annotationXML>
            <emma:emma xmlns:emma="http://www.w3.org/2003/04/emma" version="1.0">
              <emma:interpretation id="{53DD1408-E2AA-4CF2-9CEF-A48BAADB2288}" emma:medium="tactile" emma:mode="ink">
                <msink:context xmlns:msink="http://schemas.microsoft.com/ink/2010/main" type="inkWord" rotatedBoundingBox="657,14540 4520,14269 4578,15107 715,15378"/>
              </emma:interpretation>
              <emma:one-of disjunction-type="recognition" id="oneOf0">
                <emma:interpretation id="interp0" emma:lang="en-IN" emma:confidence="0">
                  <emma:literal>Material</emma:literal>
                </emma:interpretation>
                <emma:interpretation id="interp1" emma:lang="en-IN" emma:confidence="0">
                  <emma:literal>material</emma:literal>
                </emma:interpretation>
                <emma:interpretation id="interp2" emma:lang="en-IN" emma:confidence="0">
                  <emma:literal>Materiel</emma:literal>
                </emma:interpretation>
                <emma:interpretation id="interp3" emma:lang="en-IN" emma:confidence="0">
                  <emma:literal>Materia'</emma:literal>
                </emma:interpretation>
                <emma:interpretation id="interp4" emma:lang="en-IN" emma:confidence="0">
                  <emma:literal>Materia</emma:literal>
                </emma:interpretation>
              </emma:one-of>
            </emma:emma>
          </inkml:annotationXML>
          <inkml:trace contextRef="#ctx0" brushRef="#br0">-988 6123 34 0,'0'0'83'0,"-7"8"-2"15,7-8-4-15,-14 0-3 0,-26-4-44 16,40 4-21-16,-17 0-2 16,17 0-1-16,-7 13-1 15,0 1-2-15,2 8 0 16,-2 5 0-16,-2 10 0 0,-3 4-1 15,4 7 0-15,-3 4 0 16,2 3-1-16,-2-1 0 16,3-3 0-16,3-4-1 15,1-5 1-15,-2-12 1 0,1-5 0 16,4-9 4-16,1-16-3 16,-3 15 2-16,3-15 0 15,0-9 1-15,0-8-1 0,1-6 0 16,7-5-2-16,-1-6-1 15,2-6 0-15,2-7-1 16,4-4-1-16,2-1 1 16,1-3-1-16,3 1 0 0,-1 0 0 15,3 4 0-15,1 7 0 16,-1 7 0-16,0 9 0 16,-2 7 0-16,-1 9 0 15,0 11-1-15,-5 4 1 0,-1 14 0 16,-1 6 0-16,-4 8 0 15,-2 2 1-15,0 5-1 16,-2-1 0-16,-1-4 1 0,-1-3-1 16,1-9 1-16,0-6 0 15,-4-16-1-15,15 5 1 16,-15-5-1-16,21-24 1 16,-5-2 0-16,4-5-1 0,0-4-1 15,6-6 1-15,2-2 0 16,-1 4 0-16,2 3 0 15,0 2 0-15,-1 7 0 16,-2 8 0-16,-1 8-1 0,-5 11 1 16,-1 9-1-16,-5 15-1 15,-3 12 1-15,-2 11 0 16,-6 13 0-16,-3 8 1 16,-1 4 0-16,1 1 1 0,-8-3-3 15,2-4-5-15,-2-17-18 16,0-4-54-16,8-15-3 15,7-15-7-15,-7-15-4 16,16 0-2-16</inkml:trace>
          <inkml:trace contextRef="#ctx0" brushRef="#br0" timeOffset="700.314">9 6352 68 0,'19'-14'85'0,"-6"-1"-4"16,-5 0-4-16,-5-4 0 15,36-2-63-15,-42 7-5 16,-11 3 0-16,-5 9-1 16,-11 2-2-16,-2 11 0 0,-9 10 0 15,-8 8-1-15,-2 7-2 16,-4 4 0-16,3 3 0 15,2-1 0-15,9-3-2 0,7-5 1 16,10-6-1-16,9-11-1 16,15-17 0-16,0 0 0 15,26 3 0-15,3-13 0 16,6-11-1-16,7-4 1 0,1-4 0 16,0 1 0-16,-2 3 0 15,-1 0 0-15,-6 6 1 16,-3 8-1-16,-3 3 1 15,-5 8 0-15,-7 6-1 0,-4 8 1 16,-4 7 0-16,0 3-1 16,-5 1 0-16,1-3 1 15,2 1-1-15,4-5-1 0,1-5 0 16,6-9-2-16,4-4 0 16,2-8 0-16,7-10 0 15,-3-7 0-15,3-10 0 16,1-5 1-16,-3-3 0 0,1-8 2 15,-3 0 0-15,1-2 1 16,0-2 1-16,-4 1 1 16,-2-1-1-16,-3 6 1 15,-2 3 0-15,-4 5 1 0,-1 10 0 16,-6 4-1-16,-4 8 0 16,-1 19-1-16,0 0 0 15,0 0 0-15,-6 15-1 16,-4 17-1-16,-2 7 0 15,0 13 1-15,0 10-1 0,-3 6 1 16,4 3 0-16,2 3-2 16,1-6-1-16,7-3-2 15,-1-13-5-15,2-3-12 0,2-19-24 16,-2-12-36-16,5-5-5 16,-5-13-5-16,13 0-4 15</inkml:trace>
          <inkml:trace contextRef="#ctx0" brushRef="#br0" timeOffset="853.2049">355 6288 63 0,'-23'-7'94'0,"5"4"-6"0,4 0-4 16,14 3-4-16,-13-16-50 16,25 11-30-16,7 5-53 15,15-13-25-15,7-6-6 16,-2-2-6-16,2 2-4 0</inkml:trace>
          <inkml:trace contextRef="#ctx0" brushRef="#br0" timeOffset="1508.5319">680 6400 70 0,'9'26'84'15,"4"-12"-3"-15,5-9-6 0,2-7-1 16,-7-15-65-16,13-2-4 15,-1-7 0-15,-1-2-1 16,-6-4 0-16,-7-1 1 0,-1 3 1 16,-8 1 0-16,-2 5 0 15,-12 1 0-15,1 9-1 16,-5 8 0-16,-3 6-2 16,0 12-1-16,-1 8 0 15,-3 12-1-15,-1 4 0 0,1 9-1 16,2 1 1-16,2-3-1 15,11-3 1-15,4-6-1 16,4-5 1-16,12-10-1 16,12-9 0-16,7-10 0 0,8 1 0 15,4-12 0-15,4-8 0 16,1-6-1-16,3-3 1 16,-3-5 0-16,3-2 0 15,-5 3 0-15,-1-3 1 0,-3 6 0 16,-10 3-1-16,-1 10 1 15,-5 6 1-15,-9 10-1 16,-4 3 0-16,-5 16 0 16,-4 4 0-16,-4 8 0 0,0-1 0 15,-1 4 0-15,-3-4 0 16,4-4 0-16,1-4 0 16,13-11-2-16,-2-7 0 0,9-7 0 15,1-9-1-15,3-10 0 16,2-6 0-16,-3-4 1 15,-2-3 0-15,-2-1 2 16,-1 0 0-16,-7 3 2 16,0 3-1-16,-3 6 1 0,-2 6-1 15,0 6 0-15,-7 12 0 16,0 0-2-16,-3 7 1 16,-5 11 0-16,0 5-1 0,2 6 0 15,-2-2-1-15,7 7-4 16,0-11-15-16,-2-1-61 15,11-9-2-15,9-9-5 16,6-4-6-16,3-15-4 0</inkml:trace>
          <inkml:trace contextRef="#ctx0" brushRef="#br0" timeOffset="1633.9136">1839 5973 69 0,'7'-12'95'0,"-7"12"-12"16,0-18-18-16,0 18-59 15,-1 30-38-15,1-30-50 16,0 0-9-16,-2 14-4 0</inkml:trace>
          <inkml:trace contextRef="#ctx0" brushRef="#br0" timeOffset="2307.3773">1992 6139 86 0,'16'1'91'15,"-16"-1"-4"-15,20-1-7 0,-20 1 0 16,0 0-58-16,0 0-17 16,-20-10-1-16,-1 10 0 15,-6 10-1-15,-9 8 0 16,-6 7 1-16,2 4 0 0,-3 3-1 16,3-3 0-16,8 0-1 15,5-4 0-15,8-5-2 16,14-9 0-16,5-11-1 15,20 0 0-15,4-13 0 0,4-4-1 16,3-4 2-16,1-2-1 16,-1-2 1-16,-3 4 1 15,-5 3 0-15,-3 6 0 0,-5 7 0 16,-2 5 1-16,-13 0-1 16,12 14-1-16,-6 3 1 15,-5 6-1-15,0-2 1 16,2-1 0-16,2 0-1 0,6-5 0 15,3-5 1-15,4-6-1 16,5-4-1-16,7-13 1 16,1-3-1-16,1-8 1 15,1-7-1-15,3-4 0 16,-2-4 1-16,1-1-1 0,-4-3 2 16,-1 0 0-16,5-5 0 15,-9 0-1-15,-2-3 0 16,-3 2 1-16,-9 1-1 15,-1 0 1-15,-8 5-2 0,-2 4 1 16,-3 10-1-16,-9 5 1 16,-3 12-1-16,-4 11 1 15,2 9 0-15,-1 17 0 0,-3 14 0 16,0 12 1-16,4 5-2 16,3 10 1-16,-1 3 0 15,10 5 1-15,4-3-1 16,0-7 0-16,12-4 0 0,8-6 0 15,5-7 1-15,7-11-1 16,-1-6-1-16,2-14-2 16,3-6-4-16,-5-10-12 15,7-12-36-15,-10-6-28 0,4-9-4 16,-2-3-6-16,-6-3-3 16</inkml:trace>
        </inkml:traceGroup>
      </inkml:traceGroup>
    </inkml:traceGroup>
    <inkml:traceGroup>
      <inkml:annotationXML>
        <emma:emma xmlns:emma="http://www.w3.org/2003/04/emma" version="1.0">
          <emma:interpretation id="{A8C59DD7-582D-4BBC-9448-B0465CDB4C7C}" emma:medium="tactile" emma:mode="ink">
            <msink:context xmlns:msink="http://schemas.microsoft.com/ink/2010/main" type="paragraph" rotatedBoundingBox="1927,16375 11453,13338 11865,14631 2339,1766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B06440A-1AA3-438C-9912-1731B490E183}" emma:medium="tactile" emma:mode="ink">
              <msink:context xmlns:msink="http://schemas.microsoft.com/ink/2010/main" type="line" rotatedBoundingBox="1927,16375 11453,13338 11865,14631 2339,17668"/>
            </emma:interpretation>
          </emma:emma>
        </inkml:annotationXML>
        <inkml:traceGroup>
          <inkml:annotationXML>
            <emma:emma xmlns:emma="http://www.w3.org/2003/04/emma" version="1.0">
              <emma:interpretation id="{0EF48141-9BC5-4B92-9298-AFB7F409AECA}" emma:medium="tactile" emma:mode="ink">
                <msink:context xmlns:msink="http://schemas.microsoft.com/ink/2010/main" type="inkWord" rotatedBoundingBox="2024,16680 4783,15801 5095,16781 2337,17661"/>
              </emma:interpretation>
              <emma:one-of disjunction-type="recognition" id="oneOf1">
                <emma:interpretation id="interp5" emma:lang="en-IN" emma:confidence="0">
                  <emma:literal>set</emma:literal>
                </emma:interpretation>
                <emma:interpretation id="interp6" emma:lang="en-IN" emma:confidence="0">
                  <emma:literal>Net</emma:literal>
                </emma:interpretation>
                <emma:interpretation id="interp7" emma:lang="en-IN" emma:confidence="0">
                  <emma:literal>feet</emma:literal>
                </emma:interpretation>
                <emma:interpretation id="interp8" emma:lang="en-IN" emma:confidence="0">
                  <emma:literal>Def</emma:literal>
                </emma:interpretation>
                <emma:interpretation id="interp9" emma:lang="en-IN" emma:confidence="0">
                  <emma:literal>Diet</emma:literal>
                </emma:interpretation>
              </emma:one-of>
            </emma:emma>
          </inkml:annotationXML>
          <inkml:trace contextRef="#ctx0" brushRef="#br0" timeOffset="11052.4667">798 7807 45 0,'13'-2'88'0,"-13"2"-4"0,17-5-4 16,-17 5-5-16,0 0-40 15,18-11-31-15,-18 11-2 16,12 0-1-16,-12 0 0 0,11 26 0 15,-11 6-1-15,-8 13 0 16,-7 12 0-16,-12 10-1 16,-9 7 1-16,-10 8-1 15,-5 0 1-15,-2-5 1 16,-9-4-1-16,6-12 2 0,-2-12 0 16,10-13 0-16,6-13 0 15,10-14-1-15,9-9 0 16,12-11-1-16,5-16-1 0,6-4 1 15,6-5-1-15,9-1 0 16,5 1 0-16,3 8 2 16,5 7-1-16,2 7 3 15,2 13-1-15,0 6 0 0,6 9 1 16,-1 9 0-16,3 5 1 16,3-1-1-16,6-3 1 15,4-4-1-15,5-8-1 0,8-9 1 16,3-5-1-16,6-15-1 15,1-9 1-15,0-8-1 16,-2-8-1-16,-7-6 0 16,-3-4 2-16,-14-4-1 0,-10-5 2 15,-9-1 0-15,-11-2 0 16,-12 3-1-16,-8 0 1 16,-8 8-1-16,-19 6 0 15,-13 12-1-15,-10 10 0 16,-14 14 0-16,-7 11-1 15,-6 7 1-15,-3 14-1 0,4 8 0 16,6 3-2-16,11 7-3 16,7-5-7-16,18 7-22 15,21-6-49-15,3-1-2 16,10-3-7-16,15-4-6 0</inkml:trace>
          <inkml:trace contextRef="#ctx0" brushRef="#br0" timeOffset="11631.805">1755 8201 16 0,'91'0'96'0,"-1"-3"-4"15,-10-8-4-15,0-6-6 16,-9-7-3-16,-16-7-75 16,1-3-4-16,-7 0-1 15,-10-3 0-15,-8 4 0 0,-15 2 2 16,-12 7 0-16,-6 3 1 15,-20 11 1-15,-5 5 0 16,-10 7 0-16,-3 15-1 16,-5 9 0-16,-2 8 0 0,1 6-1 15,1 6-1-15,8 5 1 16,2-1-1-16,11-6 0 16,6 0 0-16,14-9 0 0,4-5 0 15,16-11-1-15,10-8 1 16,5-10-2-16,13-1-1 15,7-14-1-15,5-7-2 16,3-8-2-16,7-8-2 0,-2-9-2 16,2-5 1-16,-3-5 1 15,-4-6 1-15,-4-4 2 16,-4-3 3-16,-3-3 5 16,-10 3 3-16,-3 2 4 15,-10 5 2-15,1 7 0 0,-10 7 2 16,-7 11 0-16,-6 8-1 15,-2 11-1-15,-1 18-2 16,-16-5-1-16,0 16-2 0,0 13 0 16,-3 15-2-16,2 8-1 15,-4 13-1-15,3 9 0 16,-2 8 0-16,5 3 0 16,-1 1-1-16,8-3-1 0,2-9 0 15,6-9-2-15,2-6-4 16,7-19-8-16,10-11-42 15,-3-8-28-15,1-13-5 16,-1-3-5-16,-8-12-6 0</inkml:trace>
          <inkml:trace contextRef="#ctx0" brushRef="#br0" timeOffset="11829.4237">2677 8053 5 0,'-16'4'92'0,"16"-4"-1"16,-12-3-6-16,14-9-6 0,12-6-6 16,12-1-76-16,5-9-14 15,17 0-5-15,6 1-5 16,7 2-3-16,-4 0-9 0,-4 2-34 16,5 8-9-16,-11 1 4 15</inkml:trace>
        </inkml:traceGroup>
        <inkml:traceGroup>
          <inkml:annotationXML>
            <emma:emma xmlns:emma="http://www.w3.org/2003/04/emma" version="1.0">
              <emma:interpretation id="{377157A0-AE88-410E-8048-46F0C6BC98F6}" emma:medium="tactile" emma:mode="ink">
                <msink:context xmlns:msink="http://schemas.microsoft.com/ink/2010/main" type="inkWord" rotatedBoundingBox="8565,14259 11453,13338 11865,14631 8977,15552"/>
              </emma:interpretation>
              <emma:one-of disjunction-type="recognition" id="oneOf2">
                <emma:interpretation id="interp10" emma:lang="en-IN" emma:confidence="0">
                  <emma:literal>Envn.</emma:literal>
                </emma:interpretation>
                <emma:interpretation id="interp11" emma:lang="en-IN" emma:confidence="0">
                  <emma:literal>Erin.</emma:literal>
                </emma:interpretation>
                <emma:interpretation id="interp12" emma:lang="en-IN" emma:confidence="0">
                  <emma:literal>Inurn.</emma:literal>
                </emma:interpretation>
                <emma:interpretation id="interp13" emma:lang="en-IN" emma:confidence="0">
                  <emma:literal>Envn,</emma:literal>
                </emma:interpretation>
                <emma:interpretation id="interp14" emma:lang="en-IN" emma:confidence="0">
                  <emma:literal>Envoi.</emma:literal>
                </emma:interpretation>
              </emma:one-of>
            </emma:emma>
          </inkml:annotationXML>
          <inkml:trace contextRef="#ctx0" brushRef="#br0" timeOffset="8494.5478">7349 5685 10 0,'21'-12'78'16,"-5"-9"3"-16,2-4-2 0,-3-6-3 15,3-5-34-15,4 1-31 16,-3 0 0-16,-5 3 0 15,-2-1-1-15,-4 7-2 16,-8 4 0-16,-4 5-1 16,-14 10-1-16,-10 5 0 0,-6 5 0 15,-12 14-2-15,-5 9-1 16,-5 8 0-16,0 7-1 16,-3 4 1-16,4 0-1 15,8-2-1-15,8 1 1 0,14-5-1 16,14-5 0-16,8-7-1 15,7-6 1-15,20-3-1 16,3-6 1-16,8-1-1 0,1-2 0 16,3-2 1-16,-7-1-1 15,2 0 1-15,-7 2-1 16,-7 2 1-16,-7-2-1 16,-13-8 1-16,11 22-1 0,-14-10 1 15,-9 4 0-15,-9 2 0 16,-5 2-1-16,-10 6 0 15,-2 2 0-15,-6 3 0 16,-3 7 0-16,3 2 0 0,1-3 1 16,10 1-1-16,7-2 2 15,9-3 0-15,14-5 0 16,7-5 0-16,20-11 0 16,15-4-1-16,5-8-3 0,11 0-2 15,2-11-6-15,8-1-22 16,2-7-52-16,-9-3-2 15,-2-5-6-15,-11-6-6 16</inkml:trace>
          <inkml:trace contextRef="#ctx0" brushRef="#br0" timeOffset="8907.8833">7677 5749 42 0,'0'0'89'0,"22"0"-1"16,-22 0-5-16,19 19-4 15,-11 2-35-15,8 4-35 0,-10 4-3 16,5 6-2-16,-4 4-2 16,-6 1-1-16,-2-2-1 15,1-1 0-15,-9-2 0 16,-2-7 0-16,7-6 0 0,-3-8 1 16,7-14 1-16,0 0 0 15,0 0 0-15,3-23 1 16,5-3 1-16,4-8 0 15,1-5-1-15,9-3 1 16,-2 0-1-16,4 2-1 0,3 5 0 16,1 5-1-16,3 6-1 15,1 8 0-15,-1 6 1 16,0 8-1-16,-3 5 1 0,-1 11 0 16,-3 6 0-16,-5 8 0 15,-3 5 0-15,-3 5-1 16,-4 1 0-16,1 0-1 15,-5-1-1-15,1-2-5 0,-2-10-21 16,-10-6-55-16,10-6-2 16,-4-14-5-16,20 0-7 15,-9-8 4-15</inkml:trace>
          <inkml:trace contextRef="#ctx0" brushRef="#br0" timeOffset="9279.9957">8381 5761 36 0,'0'0'97'16,"0"0"-3"-16,19 11-6 0,-19-11-3 15,27 16-4-15,-8-8-78 16,1 4-2-16,-1 8 0 16,1 4-1-16,-2 5 1 15,-4 4-2-15,-2 4 1 0,-4 1 0 16,3 1-1-16,-3-5 1 15,7-5 0-15,-5-8 0 16,8-6 0-16,0-8 1 16,4-7 0-16,-1-7-1 15,2-11 2-15,-4-2 0 0,1-8 0 16,-1-3 0-16,0-5-1 16,-5-1 0-16,1-5 0 15,0-1 0-15,-2 0-2 16,5 0 0-16,0 6-2 0,-1 2-2 15,0 10-4-15,-2 2-6 16,2 11-19-16,-3 13-45 16,-14-1-7-16,13 10-6 15,-13-10-4-15</inkml:trace>
          <inkml:trace contextRef="#ctx0" brushRef="#br0" timeOffset="9758.3825">9163 5697 30 0,'16'6'98'0,"-2"3"-3"0,0 1-7 15,2 2-2-15,-2 3-4 16,6-12-74-16,-5 16-8 16,1 5-1-16,-6 4 0 15,-4 6 0-15,-6 1-1 0,-8 3 0 16,-7-1 1-16,-5-1 2 15,-2-5-1-15,8-6 0 16,-1-3 0-16,4-8 0 16,11-14 1-16,0 0 0 0,0 0 2 15,0-14-1-15,8-9 0 16,2-1 0-16,6-7 0 16,3-5 0-16,1-1 0 0,2-1-1 15,1 0-1-15,9 1 0 16,1 4 0-16,1 1-1 15,4 8 1-15,0 5-1 16,-5 9 1-16,2 6-1 0,-4 4 1 16,-7 13 0-16,-4 7 1 15,-3 7-1-15,-6 7 1 16,-5 4 0-16,-2 1 0 16,-4 1 0-16,-3-2-2 0,2-5-1 15,-2-3-2-15,-4-8-5 16,7 1-16-16,-3-7-55 15,3-16-7-15,0 0-3 16,0 0-6-16,0-12-1 16</inkml:trace>
          <inkml:trace contextRef="#ctx0" brushRef="#br0" timeOffset="9904.5385">9894 5866 35 0,'17'0'99'0,"-3"1"-4"16,-14-1-7-16,13 15-2 15,-13-15-8-15,-11 0-84 16,11 0-73-16,0 0-6 0,0 11-3 16,-9-11-8-16,-7-3-3 15</inkml:trace>
        </inkml:traceGroup>
      </inkml:traceGroup>
    </inkml:traceGroup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7:28.99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6D6728E-AA53-4881-B98B-B294FFDE722C}" emma:medium="tactile" emma:mode="ink">
          <msink:context xmlns:msink="http://schemas.microsoft.com/ink/2010/main" type="inkDrawing" rotatedBoundingBox="19874,18800 20857,14522 21071,14571 20088,18849" semanticType="callout" shapeName="Other">
            <msink:sourceLink direction="with" ref="{C7DF15F7-1938-4270-8459-4CACF2AC55BC}"/>
            <msink:sourceLink direction="with" ref="{37DF9C8F-1A3C-4227-9CD3-1787C397D3C0}"/>
          </msink:context>
        </emma:interpretation>
      </emma:emma>
    </inkml:annotationXML>
    <inkml:trace contextRef="#ctx0" brushRef="#br0">1062-20 26 0,'0'0'93'0,"-12"-14"-4"16,12 14-5-16,0 0-4 0,-12 19-1 15,5 10-75-15,3 10-4 16,1 17 2-16,1 18 1 16,0 17 1-16,-1 15 0 15,-6 14 1-15,-4 17-1 0,-7 13 1 16,-6 11-1-16,-6 16-1 16,-8 13-1-16,-7 13-2 15,-2 11-1-15,-7 9 1 16,4 3 1-16,-4 4-2 0,7-4 1 15,1-9-2-15,2-13 1 16,5-16 1-16,3-14 0 16,1-20-1-16,1-17 0 15,3-22 1-15,4-15-1 0,-1-13 2 16,-2-16-2-16,20-43-2 16,-5 0 0-16,1-5-1 15,0-2 0-15,-2-2-3 16,1-4-3-16,6-5-11 15,-8-2-22-15,-12-6-37 0,11-6-4 16,3-22-5-16,10-10-5 16</inkml:trace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7:37.70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91FF65B-09DC-488E-9AD7-113725D15D78}" emma:medium="tactile" emma:mode="ink">
          <msink:context xmlns:msink="http://schemas.microsoft.com/ink/2010/main" type="inkDrawing" rotatedBoundingBox="26548,11613 33787,11816 33782,11997 26543,11794" semanticType="underline" shapeName="Other">
            <msink:sourceLink direction="with" ref="{7386BC8A-BD0F-4587-B9DD-534FEB7C1FCD}"/>
          </msink:context>
        </emma:interpretation>
      </emma:emma>
    </inkml:annotationXML>
    <inkml:trace contextRef="#ctx0" brushRef="#br0">506 43 63 0,'-87'-3'84'16,"11"-3"-4"-16,6-2-3 15,8-3-5-15,9 1-62 16,6 5-5-16,6 4-1 0,12 1-1 16,6 0 0-16,4 1-1 15,19-1 2-15,-4 21 0 16,12-8 0-16,21 4 1 0,9 1 0 15,20 3 2-15,16 2 1 16,14-3 0-16,24-1 1 16,22 0-1-16,17-6 0 15,28 0-1-15,14-3-2 0,24-5-1 16,15 0-1-16,24-2-2 16,12-2 0-16,18 1 0 15,14-2-1-15,12 0 0 16,8-6 0-16,8 2-1 15,7 1-1-15,0 3-1 0,-7-2 1 16,-13 4-1-16,-14-2 0 16,-14 2-1-16,-17 3-1 15,-22 1 0-15,-17 0-2 0,-25 0-2 16,-20-1-4-16,-21 2-12 16,-21-1-22-16,-33 0-34 15,-21-1-5-15,-22-5-3 16,-33 0-3-16</inkml:trace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7:43.41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-12 23 74 0,'2'-24'91'16,"0"5"-10"-16,-2 19-17 16,0 0-37-16,0 0-80 15,0 0-28-15,0 0-9 0,6 7-3 16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7:20.4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29CC1EB-85E3-460C-9FFB-396379F37A86}" emma:medium="tactile" emma:mode="ink">
          <msink:context xmlns:msink="http://schemas.microsoft.com/ink/2010/main" type="writingRegion" rotatedBoundingBox="14923,13453 32819,12230 33065,15836 15169,17059"/>
        </emma:interpretation>
      </emma:emma>
    </inkml:annotationXML>
    <inkml:traceGroup>
      <inkml:annotationXML>
        <emma:emma xmlns:emma="http://www.w3.org/2003/04/emma" version="1.0">
          <emma:interpretation id="{6E84D740-F64D-40C3-915F-8F9605948129}" emma:medium="tactile" emma:mode="ink">
            <msink:context xmlns:msink="http://schemas.microsoft.com/ink/2010/main" type="paragraph" rotatedBoundingBox="15080,13441 32642,12284 32759,14067 15197,152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6A357DD-CA41-4526-8DEF-2230F6508FC8}" emma:medium="tactile" emma:mode="ink">
              <msink:context xmlns:msink="http://schemas.microsoft.com/ink/2010/main" type="line" rotatedBoundingBox="15080,13441 32642,12284 32759,14067 15197,15224"/>
            </emma:interpretation>
          </emma:emma>
        </inkml:annotationXML>
        <inkml:traceGroup>
          <inkml:annotationXML>
            <emma:emma xmlns:emma="http://www.w3.org/2003/04/emma" version="1.0">
              <emma:interpretation id="{66D1D539-8681-421B-B43D-1E9B576993CD}" emma:medium="tactile" emma:mode="ink">
                <msink:context xmlns:msink="http://schemas.microsoft.com/ink/2010/main" type="inkWord" rotatedBoundingBox="15080,13441 20155,13107 20217,14058 15143,14393"/>
              </emma:interpretation>
              <emma:one-of disjunction-type="recognition" id="oneOf0">
                <emma:interpretation id="interp0" emma:lang="en-IN" emma:confidence="0">
                  <emma:literal>Elements</emma:literal>
                </emma:interpretation>
                <emma:interpretation id="interp1" emma:lang="en-IN" emma:confidence="0">
                  <emma:literal>elements</emma:literal>
                </emma:interpretation>
                <emma:interpretation id="interp2" emma:lang="en-IN" emma:confidence="0">
                  <emma:literal>Element,</emma:literal>
                </emma:interpretation>
                <emma:interpretation id="interp3" emma:lang="en-IN" emma:confidence="0">
                  <emma:literal>Element</emma:literal>
                </emma:interpretation>
                <emma:interpretation id="interp4" emma:lang="en-IN" emma:confidence="0">
                  <emma:literal>Elementa</emma:literal>
                </emma:interpretation>
              </emma:one-of>
            </emma:emma>
          </inkml:annotationXML>
          <inkml:trace contextRef="#ctx0" brushRef="#br0">13612 4932 41 0,'13'-6'59'0,"1"-3"2"15,25-4-17-15,-25 2-29 16,5 3-1-16,0-3 5 16,0 2 2-16,-5 0 2 15,1 0-2-15,-3 2 2 0,-12 7-3 16,18-16-2-16,-18 16-4 16,9-17-5-16,-9 17-3 15,0-21-2-15,0 21-1 0,-15-20 0 16,1 9-1-16,-5 5-1 15,-3 2 0-15,-4 4 0 16,-5 1 0-16,-5 11-1 16,-5 3 1-16,-3 9-1 15,-2 5 0-15,-3 5 0 0,-1 2 0 16,2 6 1-16,1 2-1 16,8 3 0-16,6-2 0 15,7-2-1-15,9 0 1 16,13-8 1-16,4-2-1 0,16-9 1 15,8-5 0-15,8-8 0 16,8-4 0-16,7-5 0 16,0-2-1-16,-1 0 0 0,-3-2-1 15,-8-4 0-15,-7 3 1 16,-5 2-1-16,-10 2 0 16,-13-1 2-16,0 6-1 15,-15 3 1-15,-9 7 1 0,-5 2-1 16,-6 7 1-16,-3 6 0 15,1-1 0-15,3 5 1 16,3 2-1-16,11-1-1 0,7 0 1 16,11-7 0-16,4-4-1 15,16-5-1-15,11-8-1 16,5-9-3-16,7-3-8 16,10-7-24-16,8-8-43 0,-7-6-3 15,3-4-6-15,-3-9-5 16</inkml:trace>
          <inkml:trace contextRef="#ctx0" brushRef="#br0" timeOffset="249.8661">14158 4980 43 0,'6'-27'89'16,"-6"8"-1"-16,0 6-6 15,-2 1-4-15,2 12-51 0,0 0-10 16,-12 12-6-16,5 12-5 15,-2 12-3-15,0 10 0 16,-3 7 0-16,2 9 0 16,-4 3-1-16,6 2 0 0,-1-2 0 15,2-3-2-15,4-9-3 16,2-4-5-16,-2-10-8 16,3-6-19-16,3-3-29 0,-2-15-18 15,-1-15-7-15,18 3 0 16</inkml:trace>
          <inkml:trace contextRef="#ctx0" brushRef="#br0" timeOffset="2029.6547">14138 5464 68 0,'0'0'87'16,"14"-12"-2"-16,-14 12-6 16,28-8-2-16,-1-1-60 0,8-1-10 15,9-4-1-15,7-1-1 16,6-6-2-16,3 0-1 15,0-2 0-15,1-2-2 0,-8-1 0 16,-6-1 1-16,-8 4 0 16,-5 2-1-16,-12 3 1 15,-4-1 1-15,-11 7 0 16,-7 12-1-16,0 0 1 0,-11-3-1 16,-4 10 1-16,-6 12 0 15,-6 7-1-15,-1 7 1 16,-2 5-1-16,2 2 0 0,1 2 0 15,4-3 0-15,9-2 0 16,6-6-1-16,8-5 0 16,8-8-2-16,12-9-2 15,8-4-4-15,4-5-7 16,10-8-10-16,-3-8-17 0,6-5-12 16,2-3-8-16,1-7 1 15,-5 0 4-15,4-1 11 16,-8-9 21-16,1 9 21 0,2 0 30 15,-9 6 22-15,-2 4 8 16,-11 6-1-16,4 9-4 16,-13 5-11-16,7 8-9 15,-16 7-7-15,0 10-9 0,-2 1-5 16,0 4-3-16,-2 3-2 16,-4 2 0-16,0-2-1 15,-2-1-1-15,4-6 0 16,0-3-1-16,0-7 1 0,4-14 0 15,0 0-1-15,0 0 0 16,0 0 1-16,12-16-1 16,0-7-1-16,0-1 1 15,8-2-1-15,2-5-1 0,3 4-1 16,0 3 1-16,4 3 0 16,0 6 0-16,1 4 0 15,-3 9 0-15,-2 4 0 16,-1 1-1-16,-3 7 2 0,-3 5-2 15,-6 2 1-15,0 3 0 16,-8 0 1-16,0-1-1 16,-4 0 0-16,0-5 1 15,-4-3 0-15,4-11 1 0,-9 15-1 16,9-15 0-16,0 0 0 16,3-11 0-16,7-2 0 15,5-4-1-15,0-4 1 16,5-1-1-16,3 1 1 0,0 3 0 15,-1 1 0-15,4 5 0 16,-3 5 0-16,-3 7 1 16,-1 3 0-16,-3 7 0 15,0 6-1-15,0 2 0 0,0 6 1 16,0 0-2-16,3 4-1 16,-3-3-3-16,4 1-5 15,-4-5-11-15,6-5-16 0,-2-3-19 16,1-8-7-16,-5-1-4 15,2-4 4-15,0-4 11 16,-4-8 19-16,2 3 24 0,-3-3 22 16,1 1 25-16,2 0 9 15,3 2-1-15,-2-1-5 16,6 3-6-16,-4-1-10 16,3 3-7-16,4-3-1 0,-1-1 2 15,5 0-3-15,-1-3-1 16,4 1-2-16,0-4-3 15,1 2-3-15,0-2-3 16,1 1-3-16,-7-4 0 0,-5 3-1 16,0-1 0-16,-8-2 0 15,-6 6 1-15,-3-2 0 16,-6 14-1-16,0-18 0 16,0 18 1-16,-23 0-1 0,5 3 0 15,-6 8 0-15,-5 6-1 16,-1 4 0-16,-1 5 0 15,3 4 0-15,1-2 1 16,7 0-1-16,4-1 0 0,9-3 0 16,7-4 1-16,7-5-1 15,12-8 0-15,9-7-1 16,4 0 0-16,9-12 0 16,4-4 0-16,3-6 0 0,-1 0-1 15,-2-2 1-15,0 1 0 16,-10 2 0-16,-1 2 0 15,-8 5 0-15,-3 4 1 16,-5 8-1-16,-18 2 1 0,18 3 0 16,-15 9-1-16,-3 5 1 15,0 4 0-15,-7 5 1 16,-1-1-1-16,-2-3 1 0,2 0-1 16,5-4 1-16,1-6-1 15,2-12 1-15,7 7 0 16,8-8-1-16,2-11 0 15,6-4 1-15,0-3-1 16,9-4-1-16,-4 1 1 0,4 1 0 16,1 2 0-16,-3 4 0 15,0 4 0-15,-2 5 1 16,-2 5-1-16,-4 2 2 0,0 11-2 16,-3 5 1-16,-1 2-1 15,3 4 2-15,-4 0-2 16,4 0 1-16,5-3-1 15,3-5 0-15,1-6-1 0,2-6-1 16,6-3-1-16,-2-11-1 16,0-8 0-16,3-3-1 15,-7-6 2-15,-1-8 0 0,-4-6 1 16,-3-3 1-16,0-5 2 16,-3-4 0-16,0-2 0 15,-3-3 2-15,1-1-1 16,-4 3 1-16,-2 7-1 0,-5 4 1 15,2 9-1-15,-9 9 1 16,-1 11-1-16,0 17 0 16,-13 0-1-16,3 14 0 15,-6 15-1-15,1 11 1 0,-2 11-2 16,0 4 1-16,0 7 0 16,5 2-1-16,2-2 1 15,4-2-4-15,1-9-5 16,5 0-19-16,8-12-54 0,-5-8-1 15,2-8-6-15,-4-9-8 16</inkml:trace>
          <inkml:trace contextRef="#ctx0" brushRef="#br0" timeOffset="2486.7721">17565 5255 11 0,'0'0'90'16,"-12"-1"0"-16,12 1-6 0,0 0-5 15,21-14 0-15,6 7-73 16,10-4-5-16,16 0-1 0,7 0 1 16,4-2-1-16,8-1 1 15,-7 2-1-15,0-4 1 16,-4 3-1-16,-8-2 1 16,-11 2-1-16,-7-1 1 15,-2 1-1-15,-12 4 2 0,-5 2-1 16,-16 7 1-16,17-9-1 15,-17 9 1-15,0 0-1 16,-9 0 0-16,9 0 0 16,-21 4 0-16,9 2-1 0,12-6 0 15,-22 22 0-15,17-6 0 16,2 1 0-16,2 6 0 16,1 3 2-16,0 0-2 15,0 3 2-15,0 3-1 0,0-2 1 16,0-1 0-16,-10-2 0 15,-2-3 0-15,-8-4 0 16,-5-5 0-16,-9-6 0 16,-1-4 0-16,3-5-1 0,-4 0-3 15,9-7-8-15,4-8-33 16,11 0-40-16,12-6-3 16,10-3-7-16,14 2-3 0</inkml:trace>
        </inkml:traceGroup>
        <inkml:traceGroup>
          <inkml:annotationXML>
            <emma:emma xmlns:emma="http://www.w3.org/2003/04/emma" version="1.0">
              <emma:interpretation id="{37DF9C8F-1A3C-4227-9CD3-1787C397D3C0}" emma:medium="tactile" emma:mode="ink">
                <msink:context xmlns:msink="http://schemas.microsoft.com/ink/2010/main" type="inkWord" rotatedBoundingBox="20687,13412 23558,13223 23617,14127 20746,14316">
                  <msink:destinationLink direction="with" ref="{36D6728E-AA53-4881-B98B-B294FFDE722C}"/>
                </msink:context>
              </emma:interpretation>
              <emma:one-of disjunction-type="recognition" id="oneOf1">
                <emma:interpretation id="interp5" emma:lang="en-IN" emma:confidence="0">
                  <emma:literal>that</emma:literal>
                </emma:interpretation>
                <emma:interpretation id="interp6" emma:lang="en-IN" emma:confidence="0">
                  <emma:literal>thot</emma:literal>
                </emma:interpretation>
                <emma:interpretation id="interp7" emma:lang="en-IN" emma:confidence="0">
                  <emma:literal>thet</emma:literal>
                </emma:interpretation>
                <emma:interpretation id="interp8" emma:lang="en-IN" emma:confidence="0">
                  <emma:literal>thit</emma:literal>
                </emma:interpretation>
                <emma:interpretation id="interp9" emma:lang="en-IN" emma:confidence="0">
                  <emma:literal>thef</emma:literal>
                </emma:interpretation>
              </emma:one-of>
            </emma:emma>
          </inkml:annotationXML>
          <inkml:trace contextRef="#ctx0" brushRef="#br0" timeOffset="3899.8687">18820 5249 32 0,'0'-25'82'16,"4"4"0"-16,8 6-3 15,4 19-14-15,9-11-35 16,10 1-11-16,14-4-8 0,2 1-4 15,17-4-3-15,4-2-2 16,5-2-1-16,5-3-1 16,-5-4-1-16,-2-1 1 0,-2-5 1 15,-6 0-1-15,-4 0 2 16,-11 4 0-16,-6 1 0 16,-10 5 1-16,-7 5 0 15,-8 5 0-15,-8 5 0 16,-13 5 0-16,0 0 0 0,-1 20-1 15,-16 7 1-15,-5 5-1 16,-5 10-1-16,-8 7 0 16,-7 7 1-16,-4 5-1 15,-1-2 0-15,-3-1-1 0,2-6 1 16,2-9 0-16,6-9 0 16,9-9 1-16,8-8-1 15,10-12-1-15,13-5 1 0,0-11-1 16,13-8 1-16,9-1-1 15,3-1 0-15,-1 1 0 16,7 1 0-16,-1 5-1 16,1 4 1-16,-5 9 0 0,0 1 0 15,-2 6 0-15,1 5 1 16,1 3-1-16,2 2 0 16,10-1 1-16,3-2-1 15,9-5-1-15,5-1-1 0,12-5-1 16,4-2 0-16,0-6 0 15,0-7 0-15,0-4 0 16,-9-2 1-16,-5-2 2 16,-7-3 1-16,-6 3 1 0,-9 0 1 15,-7 2 0-15,-9 4-1 16,-12 4 0-16,-7 11 0 16,-15-10-1-16,-12 10-1 15,-9 0 0-15,-4 8 0 0,-7 0 0 16,0 5-1-16,1 0-3 15,6 2-5-15,11-2-4 16,7 2-3-16,9-3-4 16,13-12-6-16,1 16 2 0,12-9 0 15,9-2 5-15,1-4 6 16,-1 1 8-16,-1 0 8 16,0 2 6-16,-8-1 7 15,5 4 2-15,-6 1 0 0,1 1-2 16,2 1 0-16,3-3-4 15,6 2-5-15,1-4-5 16,7-2-3-16,-3 3-1 16,0-5-1-16,-1-1 0 0,-1 0 0 15,-6 1 0-15,-4 0 2 16,1 2 2-16,-3 0 1 0,-2-2 0 16,8 2-1-16,3-3-2 15,3 0-2-15,9-3-5 16,0-9 0-16,7-3-2 15,0-5 0-15,0-8 1 16,-6-2 2-16,5-5 2 0,-14-2 4 16,-1-5 5-16,-7 0 3 15,-1-4 2-15,-7 0 0 16,0 0 1-16,-4 0 1 0,5-4 0 16,-5 2-2-16,3 5 0 15,-3 4 0-15,-4 8 0 16,1 4-1-16,-3 8 0 15,-2 19-1-15,0 0-1 0,0 0-1 16,-11 23-1-16,3 11-1 16,-5 10-1-16,0 11-1 15,-4 10 1-15,-3 6 0 16,5 1 0-16,4 2 0 0,1-2-1 16,8-3-1-16,2-8-4 15,14-8-13-15,3-5-37 16,9-17-29-16,1-12-2 15,-2-15-8-15,0-4-4 0</inkml:trace>
          <inkml:trace contextRef="#ctx0" brushRef="#br0" timeOffset="2781.8888">19462 4709 31 0,'20'-2'92'0,"-9"-1"-4"15,-11 3-6-15,0 0-2 0,0 33-14 16,-8-20-62-16,-11 7-1 16,-6 11 1-16,-4 9 0 15,-8 9 0-15,-1 13 0 16,-10 6 0-16,2 5 0 0,1 2-2 16,-2-3-2-16,4-1-3 15,3-10-6-15,9-6-13 16,-3-13-27-16,-2-13-34 0,12-12-3 15,0-13-7 1,3-6 0-16</inkml:trace>
          <inkml:trace contextRef="#ctx0" brushRef="#br0" timeOffset="4072.552">21111 5175 13 0,'-35'-11'95'0,"6"5"-1"0,7 4-8 16,22 2-3-16,0 0-2 15,43-9-71-15,4 6-9 0,19 3-6 16,9-2-10-16,15 2-23 16,10 0-43-16,-6 0-3 15,-11-3-8-15,-10-1-2 0</inkml:trace>
        </inkml:traceGroup>
        <inkml:traceGroup>
          <inkml:annotationXML>
            <emma:emma xmlns:emma="http://www.w3.org/2003/04/emma" version="1.0">
              <emma:interpretation id="{956EEE48-C540-4EC0-A0AE-C483A76B674B}" emma:medium="tactile" emma:mode="ink">
                <msink:context xmlns:msink="http://schemas.microsoft.com/ink/2010/main" type="inkWord" rotatedBoundingBox="26952,12681 31180,12403 31296,14163 27068,14442"/>
              </emma:interpretation>
              <emma:one-of disjunction-type="recognition" id="oneOf2">
                <emma:interpretation id="interp10" emma:lang="en-IN" emma:confidence="0">
                  <emma:literal>otherness</emma:literal>
                </emma:interpretation>
                <emma:interpretation id="interp11" emma:lang="en-IN" emma:confidence="0">
                  <emma:literal>otengas</emma:literal>
                </emma:interpretation>
                <emma:interpretation id="interp12" emma:lang="en-IN" emma:confidence="0">
                  <emma:literal>achenes</emma:literal>
                </emma:interpretation>
                <emma:interpretation id="interp13" emma:lang="en-IN" emma:confidence="0">
                  <emma:literal>oneness</emma:literal>
                </emma:interpretation>
                <emma:interpretation id="interp14" emma:lang="en-IN" emma:confidence="0">
                  <emma:literal>achene's</emma:literal>
                </emma:interpretation>
              </emma:one-of>
            </emma:emma>
          </inkml:annotationXML>
          <inkml:trace contextRef="#ctx0" brushRef="#br0" timeOffset="20391.954">25266 4165 4 0,'-13'4'90'16,"-3"0"0"-16,0 0-6 16,-2-1-5-16,2 1-1 15,-20 4-72-15,20 1-5 0,0 8-1 16,3 1 1-16,2 5 0 16,1 1 0-16,4 2 0 15,2-5 1-15,4-3-2 0,0-6 2 16,0-12 0-16,21 7 0 15,-1-11 0-15,2-11 1 16,-2-5 0-16,-1-3 0 16,-1-1 0-16,-3-2 0 0,-5 5 0 15,-6 6 0-15,-4 15-2 16,-3-16 0-16,3 16-2 16,-24 5-5-16,10 11-10 15,-4-6-28-15,-4 8-39 0,11 0-3 16,3-1-6-16,7-3-4 15</inkml:trace>
          <inkml:trace contextRef="#ctx0" brushRef="#br0" timeOffset="22622.3746">26122 4065 63 0,'47'-18'81'15,"-10"0"-1"-15,-8 1-1 16,-12-24-23-16,-13 28-38 0,-4 13-2 16,0-16 0-16,0 16-3 15,-24 0-1-15,-2 18-2 16,-10 4-3-16,-1 12-3 16,-8 13 0-16,-2 7-2 0,1 6 0 15,1 3 0-15,6-1 0 16,13-1-1-16,8-10 0 15,11-8-1-15,9-11 0 0,19-10 0 16,14-13-2-16,11-9-1 16,7-3-3-16,4-14-2 15,6-5 0-15,0-8-1 16,-6-8 1-16,4-7 0 0,-8-1 2 16,0-9 1-16,-4 0 3 15,-5-5 3-15,1 5 1 16,-9 3 1-16,-1 7 3 15,-10 8 0-15,-2 9 1 16,-14 9-1-16,-9 19 1 0,0 0-1 16,0 0 0-16,-9 29-2 15,-11 2-2-15,-1 12 0 16,-5 7-1-16,-2 4 0 0,-4 7 0 16,-3 0 0-16,3-2 1 15,-2-6-1-15,6-8 0 16,7-9 0-16,2-7 0 15,7-8 0-15,12-21 0 0,-7 11 1 16,7-11-2-16,7-11 0 16,2-1 0-16,4-4 1 15,5 1-1-15,-1-2 0 16,6 3 0-16,1 5-1 0,-4 4 1 16,5 5 0-16,-3 2-1 15,1 7 1-15,-1 4 0 16,0 0 1-16,4-1 0 15,3-1 0-15,13-5 0 0,5-5-1 16,9-1 0-16,10-7 0 16,2-5-1-16,1-6 0 15,0-4 0-15,-6 0-1 0,-9-5 1 16,-12-1 1-16,-12-1 1 16,-8 6 0-16,-10 0 0 15,-11 4-1-15,-1 5 1 16,-12 8 0-16,-11 6 0 0,-5 5-1 15,-9 10 0-15,-2 6 0 16,-7 6 0-16,1 0 0 16,3-1 0-16,6-2 0 0,8-4 0 15,9-2 0 1,10-7 0-16,9-11 0 0,0 0 0 16,18 6 0-16,1-6 1 15,5-2-1-15,0-2 0 16,0 1 0-16,-1 0 0 0,-1 3 0 15,-6 0 0-15,0 9 0 16,-4 5 0-16,-1 3 1 16,-1-1 0-16,0 5-1 0,1 0 1 15,5-2 0-15,1-6 0 16,3-2-1-16,7-9 0 16,2-1 1-16,4-5-2 15,3-12 1-15,-3-3 0 0,2-3 0 16,-3-3-1-16,-2 1 1 15,-1 2 0-15,-4 1-1 16,-4 7 1-16,0 4 0 16,-2 6-1-16,0 4 1 15,-4 9 0-15,-2 8-1 0,-1 3 1 16,-2 3 1-16,-2 1-1 16,-6 3 0-16,0-4 1 0,-2 0 0 15,0-5-1-15,-2-5 1 16,2-13-1-16,-5 15 1 15,5-15-1-15,0 0 0 16,13-10 1-16,2-5-1 0,3-2 0 16,3-2-1-16,2-4 1 15,1 2-1-15,1-1 1 16,1 3-1-16,-3 2 0 16,-3 6 0-16,1 5 1 0,-5 5 0 15,-1 1-1-15,-3 9 1 16,-4 6 0-16,-1 4 1 15,-3 0-1-15,-4 4 1 0,4-4-1 16,0-2 1 0,0-5-1-16,-4-12 1 0,24 14-1 15,-2-14 0-15,3-4 0 16,10-7-1-16,0-4 0 0,1-2 0 16,6-2 0-16,-4-3 0 15,-1 1 1-15,-1-3-1 16,-7-2 0-16,-2-2 2 15,-3-2-1-15,-1 2 0 0,-5 0 0 16,-4 4 1-16,-4 3-1 16,-5 5 0-16,-5 3 0 15,0 13-1-15,-17-5 1 0,-1 4 0 16,-3 5 0-16,-1 3-1 16,4 3 1-16,1 3-1 15,4-3 1-15,6 5 0 16,6 2-1-16,1 2 1 0,0 6-1 15,1 4 2-15,2 6 0 16,-2 7 0-16,-1 6 0 16,0 10-1-16,-2 8 1 0,-5 9-1 15,-1 5 1-15,3 8-2 16,-5 6 0-16,-1 0-1 16,-2 0 0-16,-10-2-2 15,-1-6 1-15,-5-5-1 16,-14-11 0-16,-7-9 0 0,-6-17 1 15,-11-11 0-15,-2-14 2 16,-3-15 1-16,-2-9 0 16,3-19 2-16,9-12 0 0,9-9 0 15,11-3 0-15,11-7 0 16,13 1 1-16,15-2-1 16,8 2 0-16,19-1-1 15,15 1 1-15,14-1-1 0,14-2 1 16,12-1-1-16,15-2 0 15,6 0 0-15,10-1 0 16,3 1 0-16,1 0-1 0,-3 4-1 16,-8 3 1-16,-6 5-1 15,-11 7 0-15,-10 0 0 16,-14 9 0-16,-14 6 1 16,-12 5 0-16,-12 5 1 0,-6 2 0 15,-18 14 0-15,0 0 0 16,-12-9 0-16,-14 13-1 15,-9 12 1-15,-8 6-1 16,-6 6 1-16,-2 2 0 0,3-1 0 16,6 1 0-16,7-2 0 15,12-7 0-15,14-7 1 16,9-14-1-16,21 5-1 16,10-6 0-16,8-10-1 0,8-1 1 15,7-6-1-15,5 1 0 16,-4-5 0-16,4 1 0 15,-8-3 0-15,-3-1 1 0,-4 1 0 16,-2 2 0-16,-7 1 0 16,-7 4 0-16,0 4 0 15,-9 4 0-15,2 7 0 16,-9 2 0-16,0 6 0 0,-4 7 0 16,0 4 1-16,0 8-1 15,-5-2 1-15,4 6-1 16,-7 0 2-16,7-3 0 15,-3 3-1-15,-4-7 1 0,0-4 0 16,-14-1-1-16,1-5 1 16,-5-4-1-16,0-4-2 15,-8-4-1-15,2 0-3 16,0-6-7-16,1 2-10 0,3-8-19 16,1-1-35-16,6 1-10 15,5-2-7-15,6 3-4 16</inkml:trace>
        </inkml:traceGroup>
        <inkml:traceGroup>
          <inkml:annotationXML>
            <emma:emma xmlns:emma="http://www.w3.org/2003/04/emma" version="1.0">
              <emma:interpretation id="{30B6F740-9A60-485E-B797-B6D8AE49B3DD}" emma:medium="tactile" emma:mode="ink">
                <msink:context xmlns:msink="http://schemas.microsoft.com/ink/2010/main" type="inkWord" rotatedBoundingBox="31716,12882 32677,12819 32696,13104 31735,13167"/>
              </emma:interpretation>
              <emma:one-of disjunction-type="recognition" id="oneOf3">
                <emma:interpretation id="interp15" emma:lang="en-IN" emma:confidence="0">
                  <emma:literal>in</emma:literal>
                </emma:interpretation>
                <emma:interpretation id="interp16" emma:lang="en-IN" emma:confidence="0">
                  <emma:literal>sn</emma:literal>
                </emma:interpretation>
                <emma:interpretation id="interp17" emma:lang="en-IN" emma:confidence="0">
                  <emma:literal>on</emma:literal>
                </emma:interpretation>
                <emma:interpretation id="interp18" emma:lang="en-IN" emma:confidence="0">
                  <emma:literal>,n</emma:literal>
                </emma:interpretation>
                <emma:interpretation id="interp19" emma:lang="en-IN" emma:confidence="0">
                  <emma:literal>In</emma:literal>
                </emma:interpretation>
              </emma:one-of>
            </emma:emma>
          </inkml:annotationXML>
          <inkml:trace contextRef="#ctx0" brushRef="#br0" timeOffset="22830.2799">29819 4252 48 0,'56'-3'91'0,"-8"3"-3"15,-9 6-4-15,-7 9-2 16,-36 6-48-16,8 1-23 15,-2 4-2-15,-2 3-2 0,-2 2-3 16,-10-5-4-16,4 3-7 16,-7-10-24-16,2-4-48 15,13-15-5-15,-16 4-6 0,9-11-4 16</inkml:trace>
          <inkml:trace contextRef="#ctx0" brushRef="#br0" timeOffset="23305.9204">30114 4201 4 0,'14'15'91'0,"2"2"1"16,1 2-7-16,-7-1-5 15,6 1-2-15,3 5-73 0,-19-1-5 16,0 5 0-16,0-1 0 16,-7-2 0-16,-5-3 1 0,0-5 1 15,0-4-2-15,12-13 1 16,0 0 1-16,0 0-1 15,-2-14 0-15,7-6 0 16,14-6 0-16,5-4 1 0,0 2-1 16,3 3 1-16,4 4 0 15,-2 4 1-15,-2 8-1 16,-2 7-1-16,-4 4 1 16,-5 13-1-16,-8 7 0 15,-4 4 0-15,5 0 0 0,2 0 0 16,9-1 0-16,5-5-1 15,12-12-4-15,11 0-20 16,-3-8-57-16,20-19-2 16,-10-9-5-16,1-4-9 0</inkml:trace>
        </inkml:traceGroup>
      </inkml:traceGroup>
    </inkml:traceGroup>
    <inkml:traceGroup>
      <inkml:annotationXML>
        <emma:emma xmlns:emma="http://www.w3.org/2003/04/emma" version="1.0">
          <emma:interpretation id="{5F39E27C-6EFF-45FA-81FB-50CFDADB92BE}" emma:medium="tactile" emma:mode="ink">
            <msink:context xmlns:msink="http://schemas.microsoft.com/ink/2010/main" type="paragraph" rotatedBoundingBox="15025,14944 32921,13720 33065,15836 15169,170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19739B4-1092-493F-BAC5-2F61E1053C23}" emma:medium="tactile" emma:mode="ink">
              <msink:context xmlns:msink="http://schemas.microsoft.com/ink/2010/main" type="line" rotatedBoundingBox="15025,14944 32921,13720 33065,15836 15169,17059"/>
            </emma:interpretation>
          </emma:emma>
        </inkml:annotationXML>
        <inkml:traceGroup>
          <inkml:annotationXML>
            <emma:emma xmlns:emma="http://www.w3.org/2003/04/emma" version="1.0">
              <emma:interpretation id="{C7DF15F7-1938-4270-8459-4CACF2AC55BC}" emma:medium="tactile" emma:mode="ink">
                <msink:context xmlns:msink="http://schemas.microsoft.com/ink/2010/main" type="inkWord" rotatedBoundingBox="15027,14972 20246,14615 20306,15490 15087,15847">
                  <msink:destinationLink direction="with" ref="{36D6728E-AA53-4881-B98B-B294FFDE722C}"/>
                </msink:context>
              </emma:interpretation>
              <emma:one-of disjunction-type="recognition" id="oneOf4">
                <emma:interpretation id="interp20" emma:lang="en-IN" emma:confidence="0">
                  <emma:literal>Innovate</emma:literal>
                </emma:interpretation>
                <emma:interpretation id="interp21" emma:lang="en-IN" emma:confidence="0">
                  <emma:literal>Inmvale</emma:literal>
                </emma:interpretation>
                <emma:interpretation id="interp22" emma:lang="en-IN" emma:confidence="0">
                  <emma:literal>Innovale</emma:literal>
                </emma:interpretation>
                <emma:interpretation id="interp23" emma:lang="en-IN" emma:confidence="0">
                  <emma:literal>Inmvalt</emma:literal>
                </emma:interpretation>
                <emma:interpretation id="interp24" emma:lang="en-IN" emma:confidence="0">
                  <emma:literal>Innovalt</emma:literal>
                </emma:interpretation>
              </emma:one-of>
            </emma:emma>
          </inkml:annotationXML>
          <inkml:trace contextRef="#ctx0" brushRef="#br0" timeOffset="5087.2762">13403 7123 26 0,'-47'10'95'16,"-3"-3"-2"-16,10 1-6 16,5-2-3-16,6 22-21 0,14-25-49 15,15-3-6-15,0 0-3 16,21-8-3-16,14 1-1 15,15-5 0-15,10 3-2 16,9-4 0-16,7 2-3 16,4-2-3-16,6 4-12 0,-7 5-43 15,6-9-22-15,-7-3-4 16,-2-2-5-16,-8-5-3 16</inkml:trace>
          <inkml:trace contextRef="#ctx0" brushRef="#br0" timeOffset="4659.5099">13412 6331 59 0,'0'0'94'0,"0"0"-2"15,-13-8-6-15,13 8-3 16,-11 25-36-16,11-25-38 16,23-6-1-16,8 0-2 15,12-4-2-15,16 1 0 0,12-3-1 16,16-2 0-16,4 1-2 16,6 2-1-16,-6 0-2 15,5 3-1-15,-14 0-5 0,-3 8-11 16,-16 0-29-16,-16 0-37 15,-1 0-3-15,-14 0-6 16,-11 0-3-16</inkml:trace>
          <inkml:trace contextRef="#ctx0" brushRef="#br0" timeOffset="4892.5759">14160 6277 23 0,'-41'16'96'16,"-3"2"-3"-16,2-2-6 15,0 5-6-15,0 1-1 16,-1 0-74-16,0 12-6 0,2 10 0 16,1 4 0-16,7 10 0 15,-1 2 1-15,5 5 0 16,3 0-1-16,6-3 0 0,7-6-2 16,1-6-5-16,8-3-10 15,-3-10-19-15,2-10-35 16,5-4-13-16,-3-7-6 15,-1-3-4-15</inkml:trace>
          <inkml:trace contextRef="#ctx0" brushRef="#br0" timeOffset="5508.9143">14343 6722 89 0,'0'0'95'15,"-20"14"-7"-15,20-14-5 16,-16 21-2-16,9 8-48 0,5-10-32 16,0 2-2-16,0 6 0 15,0 0 0-15,-2 4 1 16,-4 1-1-16,2-3 1 15,0-3-1-15,-1-7 2 0,3-4-1 16,4-15 0-16,0 11 1 16,0-11-1-16,16-14 1 15,1-6 0-15,4-4 1 0,5-6 0 16,3-1-1-16,4-5 1 16,6 2-1-16,0 3 0 15,1 4 0-15,2 6 0 16,-2 5-1-16,-3 5 1 0,1 7-1 15,-9 4 0-15,0 2 1 16,-7 11-1-16,-4 2 1 16,-2 2-1-16,-8 9 0 0,-1-1-1 15,-5 0 1-15,0 2-2 16,-4-3-1-16,2 0-4 16,0-7-8-16,2-2-22 15,3 1-43-15,-5-16-4 0,11 1-8 16,-11-1-3-16</inkml:trace>
          <inkml:trace contextRef="#ctx0" brushRef="#br0" timeOffset="6283.6143">15033 6740 66 0,'23'-13'84'16,"3"2"-2"-16,-4 2-22 15,17 9-9-15,-7-1-9 16,13 1-16-16,-6 6-8 0,2 5-6 15,-6 4-4-15,-6 3-3 16,-6 5-3-16,-5 2-2 16,-12 3 0-16,-6-1-1 0,0 0 1 15,-6-1 0-15,-8-4 0 16,4-4 1-16,-4-3-1 16,14-15 1-16,-16 16-1 15,16-16-1-15,0 0 1 0,0 0 0 16,-4-11-1-16,4-2 1 15,7-6 0-15,3-2 0 16,0-7 0-16,6 0 0 16,4-1 1-16,3-1-1 0,0 3 0 15,3 3 0-15,4 4-1 16,-1 6 1-16,2 7-1 16,-4 4 1-16,-3 3-1 15,-1 10 1-15,1 4 0 0,-5 5 0 16,-4 6 0-16,-1 2-1 15,-4 1 0-15,-1 1-1 16,-3-6 0-16,0-1-1 0,-2-4 0 16,3-8 0-16,-7-10-6 15,16 6-6-15,0-8-20 16,0-12-28-16,7-5-11 16,5-5-4-16,7-6 12 0,-4-6 19 15,-4-4 24-15,4 7 20 16,-11-1 31-16,8 5 38 15,-11 4 13-15,-5 10-5 16,-4-2-16-16,-8 17-16 0,11 0-14 16,-11 0-10-16,4 14-7 15,-4 1-4-15,0 7-2 16,-1 2-1-16,-2 4-2 16,0 2 0-16,3 0 0 0,0-4 0 15,8 0-2-15,6-7 1 16,5-8 0-16,3-5 0 15,5-6-1-15,1-1 1 16,5-10 0-16,0-2 0 0,-3-6 1 16,-4-1-1-16,-5-3 0 15,-3 2 0-15,-8-4 0 16,-6 3 0-16,-4-2 0 16,-12 4 0-16,-7 2-1 0,-3 1 0 15,0 7-3-15,-4-1-7 16,5 8-25-16,21 3-46 15,-28-2-2-15,13 2-6 16,3 0-5-16</inkml:trace>
          <inkml:trace contextRef="#ctx0" brushRef="#br0" timeOffset="6587.9149">16500 6576 79 0,'24'12'86'0,"-2"2"-5"0,-4 5-2 16,-8 1-4-16,-1 4-68 16,-2 5-1-16,-2-1 0 15,-5 3-1-15,2-3 0 16,-1 0 1-16,-1-5 0 0,4-4 0 16,1-8 1-16,-5-11-1 15,25 1-1-15,-4-4-1 16,2-14-1-16,4-7-1 15,3-6-2-15,1-7 0 0,4-2-2 16,-5-5-3-16,2 6-7 16,-3-5-14-16,1-4-49 15,-5 17-8-15,1 5-5 16,-2 9-7-16,-1 3 7 0</inkml:trace>
          <inkml:trace contextRef="#ctx0" brushRef="#br0" timeOffset="7085.3163">17468 6521 5 0,'-5'11'88'15,"-11"-5"1"-15,-4 0-6 16,-2-5-6-16,-2 1-1 0,-1 10-67 15,-2-10-7-15,-1 5 0 16,-2 3 2-16,-3 4 1 16,0 4 1-16,-7 5 1 15,7 2 0-15,-5-1 0 0,10 2-1 16,8 1-2-16,8-5-1 16,10-4-1-16,6-2-2 15,17-8 0-15,7-5-1 16,7-3 0-16,6-7 0 0,5-5 0 15,-3-5-1-15,-6-3 1 16,1-3 0-16,-10 3 0 16,-3-2 1-16,-7 3 0 0,-7 0 0 15,-5 6 0-15,-6 13 0 16,3-17 0-16,-3 17 1 16,-11 0 0-16,11 0 0 15,-17 16 0-15,6 0 0 16,3 1-1-16,-3 3 1 0,7-1 0 15,3 1-2-15,1-1-1 16,5-8-5-16,10 0-7 16,-4-8-11-16,9-3-23 0,4 0-35 15,0-6-4-15,2-5-5 16,-1-8-1-16</inkml:trace>
          <inkml:trace contextRef="#ctx0" brushRef="#br0" timeOffset="7352.1996">17726 6307 10 0,'6'-35'94'0,"1"6"-1"16,-2 5-5-16,-2 7-6 15,-3 17-1-15,0 0-70 0,0 0-4 16,0 11-2-16,0 7-2 16,-3 11-1-16,-2 8-1 15,-2 10 1-15,3 6 1 0,-6 6-1 16,0 1 1-16,-2 3-2 15,0-3 1-15,7-5-2 16,-2-6-1-16,6-7-3 16,1-9-2-16,0-6-8 0,6-9-6 15,0-4-13-15,-6-14-22 16,0 0-19-16,16-2-10 16,-16 2-3-16,9-21-1 15</inkml:trace>
          <inkml:trace contextRef="#ctx0" brushRef="#br0" timeOffset="7883.271">17805 6465 37 0,'-50'9'99'0,"15"-1"-6"16,17-7-7-16,18-1-3 15,5-7-3-15,26-9-80 16,22 4-6-16,12-6-6 0,18 1-8 16,-7-2-9-16,17-9-39 15,-2 11-16-15,-5-1-6 16,0 2-4-16</inkml:trace>
          <inkml:trace contextRef="#ctx0" brushRef="#br0" timeOffset="7679.6238">17836 6753 62 0,'20'-7'81'0,"2"-1"-7"16,0-1-9-16,2 2-16 15,-1-2-19-15,0 0-14 16,1-4-9-16,-4 0-7 16,0-7-3-16,-8 4 2 0,-1-2 2 15,-6 4 3-15,-5-2 1 16,0 16 2-16,-2-18 0 15,2 18 1-15,-27 0 0 16,8 4 0-16,-4 10-1 0,-2 7 0 16,1 1-2-16,1 2 1 15,4 1-1-15,10 2 1 16,5-2-1-16,4-4-1 16,13 0-1-16,8-7-1 0,12-6 0 15,4-1-2-15,11-3-1 16,-1-4-2-16,4-2-5 15,-5-11-11-15,9-10-41 16,-10 10-24-16,-3-6-2 16,-10-2-7-16,-6-4-2 0</inkml:trace>
        </inkml:traceGroup>
        <inkml:traceGroup>
          <inkml:annotationXML>
            <emma:emma xmlns:emma="http://www.w3.org/2003/04/emma" version="1.0">
              <emma:interpretation id="{350627ED-0D7D-40A3-94FC-348680E0F255}" emma:medium="tactile" emma:mode="ink">
                <msink:context xmlns:msink="http://schemas.microsoft.com/ink/2010/main" type="inkWord" rotatedBoundingBox="21220,14786 25529,14491 25656,16343 21347,16637"/>
              </emma:interpretation>
              <emma:one-of disjunction-type="recognition" id="oneOf5">
                <emma:interpretation id="interp25" emma:lang="en-IN" emma:confidence="0">
                  <emma:literal>Integrate</emma:literal>
                </emma:interpretation>
                <emma:interpretation id="interp26" emma:lang="en-IN" emma:confidence="0">
                  <emma:literal>Integrals</emma:literal>
                </emma:interpretation>
                <emma:interpretation id="interp27" emma:lang="en-IN" emma:confidence="0">
                  <emma:literal>Integral,</emma:literal>
                </emma:interpretation>
                <emma:interpretation id="interp28" emma:lang="en-IN" emma:confidence="0">
                  <emma:literal>Integrati</emma:literal>
                </emma:interpretation>
                <emma:interpretation id="interp29" emma:lang="en-IN" emma:confidence="0">
                  <emma:literal>Integrato</emma:literal>
                </emma:interpretation>
              </emma:one-of>
            </emma:emma>
          </inkml:annotationXML>
          <inkml:trace contextRef="#ctx0" brushRef="#br0" timeOffset="9038.47">19340 6403 10 0,'0'0'94'16,"13"15"-3"-16,8-11-5 16,9-4-6-16,11-3 0 15,10 3-66-15,13-9-12 0,19-3-2 16,6-4 0-16,11 4 1 16,-2 2-2-16,0 1-5 15,-10 0-11-15,-6-2-38 16,-8 7-24-16,-15 1-6 0,-19 3-5 15,-16-4-4-15</inkml:trace>
          <inkml:trace contextRef="#ctx0" brushRef="#br0" timeOffset="9522.5134">19459 6950 24 0,'-17'4'95'15,"8"-2"-2"-15,9-2-6 16,0 0-6-16,9-4 1 0,15 0-75 16,11-5-5-16,17 2-2 15,9 3 1-15,14 1 0 16,5 3-1-16,9 0 0 16,-8 1-4-16,9 5-5 0,-5-6-11 15,-5-3-45-15,-6 5-18 16,-6-8-4-16,-10-2-5 15,-7-7-3-15</inkml:trace>
          <inkml:trace contextRef="#ctx0" brushRef="#br0" timeOffset="9290.5954">19980 6321 17 0,'-25'3'94'0,"3"3"-3"15,6-3-6-15,5 1-6 16,11-4 1-16,-19-1-71 0,19 7-7 16,-1 15-1-16,1 9 1 15,0 8-1-15,0 10 1 16,-4 7 1-16,-4 6-1 16,-2 3 0-16,2 1-1 0,-4-5-2 15,5-4-2-15,-3-9-3 16,7-8-8-16,-6-9-22 15,-3-11-45-15,12-7-4 16,0-12-6-16,0 0-2 16</inkml:trace>
          <inkml:trace contextRef="#ctx0" brushRef="#br0" timeOffset="11908.5028">20956 6629 30 0,'0'0'94'0,"-10"-11"-4"15,10 11-7-15,18-22-13 16,10 0-19-16,4-3-127 15,15 4-7-15,3 0-4 0,3 2-6 16</inkml:trace>
          <inkml:trace contextRef="#ctx0" brushRef="#br0" timeOffset="11754.4883">20391 6594 1 0,'0'0'68'0,"0"0"2"16,0 0-2-16,3-14-6 15,-3 14-39-15,0 0-17 0,13-6 0 16,-13 6 3-16,0 0 2 16,7 11 0-16,-7 2-1 15,0 5 0-15,-7 3 0 0,-1 4-2 16,-5 3-2-16,5 1-2 15,-6-2-2-15,6-2 0 16,-4-6-1-16,6-1 1 16,6-18 2-16,0 15-1 0,0-15 0 15,16-4 1-15,0-8-1 16,4-7 1-16,3-1-2 16,3-8 0-16,5 1-1 0,0 0-1 15,-4 1 1-15,1 7 0 16,-2 4-1-16,-5 5 2 15,-3 9 0-15,-1 1 2 16,-6 11-1-16,-5 8 1 0,2 6-1 16,-4 2 1-16,-4 3-1 15,7-1 0-15,1 0-1 16,0-5-1-16,2-5-1 16,6-7-1-16,4-9-1 15,4-3-3-15,1-13-2 0,2-9-3 16,5-7 0-16,-2-8 0 15,-1-5 2-15,-6-11 2 16,0 0 3-16,-10-6 3 16,5 0 5-16,-7-2 3 0,-5 6 0 15,-3 2 1-15,-3 5 0 16,1 10-1-16,-1 8-1 16,0 11-2-16,-2 7-1 15,2 12-1-15,-15 2 0 0,8 18-1 16,3 8 1-16,0 10-1 15,1 9 0-15,-1 6-1 16,4 8 1-16,0 1 0 0,-1 5-1 16,1-2 0-16,1-3 0 15,-1-4 0-15,0-6-2 16,2-8-2-16,-2-9-4 16,5-5-13-16,-2-4-37 0,1-15-25 15,-4-11-3-15,15-1-8 16,-7-13-1-16</inkml:trace>
          <inkml:trace contextRef="#ctx0" brushRef="#br0" timeOffset="12585.7489">21349 6694 19 0,'0'0'91'0,"0"0"-4"16,0 0-4-16,8-8-7 16,6-18 0-16,-6 5-74 15,13 1-3-15,-3 4 0 16,-2-2 0-16,2 5 1 0,-2 0 0 16,-16 13 1-16,8-21 0 15,-8 21 0-15,0-12 0 16,0 12 2-16,0 0-3 0,-12-9 2 15,12 9-2-15,-14-1 1 16,14 1 0-16,0 0-1 16,0 0 1-16,0 0 0 15,0 0-1-15,0 0 1 16,0 0 0-16,0 0-1 0,0 0 0 16,0 0 1-16,0 0-1 15,0 0 0-15,0 0 0 16,0 0-1-16,0 0 1 0,0 0 0 15,9-5 1-15,-9 5 0 16,0 0-1-16,13-5 1 16,-13 5 0-16,0 0-1 15,9-11 1-15,-9 11-1 0,0 0 1 16,12-12 0-16,-12 12-1 16,0 0 1-16,0 0 0 15,0 0-1-15,0-13 1 16,0 13-1-16,-14-3 1 0,14 3-1 15,-24 0 1-15,9 0 0 16,-4 9 0-16,-1 3 0 16,-4 3 0-16,0 5 1 0,-2 4-1 15,1 5 1-15,1 4-1 16,2 0 1-16,2 3 1 16,3-5 0-16,10 0 1 15,5-3-1-15,2-7 1 0,17-2 0 16,9-8-1-16,9-4 0 15,12-5-2-15,4-2-2 16,9-2-2-16,-6-10-4 16,9 3-8-16,-12-11-24 0,-15 6-45 15,6-1-2-15,-7-1-6 16,-7 3-5-16</inkml:trace>
          <inkml:trace contextRef="#ctx0" brushRef="#br0" timeOffset="13371.3193">21863 6651 6 0,'26'-6'88'15,"-14"-2"0"-15,7-3-6 0,1-5-7 16,3-4 0-16,8-2-68 16,-10-5-8-16,-1 0 1 15,-4 2-1-15,0 1 2 0,-6 4 1 16,-2 2 1-16,-6 4 0 15,-2 14-1-15,0 0 1 16,-14-8 0-16,-1 8 0 16,-5 2-1-16,-2 6 0 0,0 1-1 15,0-1 0-15,2 0 1 16,5 2-1-16,15-10 0 16,-15 15 1-16,15-15-1 15,3 19 0-15,2-4 0 0,6 0 0 16,-4 12 1-16,1 4-1 15,1 7 1-15,-3 6-1 16,-4 11 0-16,1 7 0 16,0 9 0-16,-3 7-1 0,0 7 1 15,-4 6-1-15,-2 2 0 16,-3 2-1-16,-7-1-1 16,-6-4 0-16,-6-7-1 0,-12-7-1 15,-10-11 1-15,-3-11 0 16,-12-13 1-16,-3-13 1 15,-2-11 2-15,5-13 1 16,6-10 0-16,5-18 0 0,11-7 1 16,10-12 1-16,12-6-2 15,9-3 1-15,12-4-2 16,7-3 1-16,17-2-1 16,12 0 1-16,11 0-1 0,8-1 0 15,12-2 0-15,4-1-1 16,7 0 1-16,5 0 0 15,-5-3-1-15,0 4-1 0,-2 3 1 16,-9 4-1-16,-6 7 0 16,-10 5 0-16,-7 11 0 15,-11 5 1-15,-6 10 0 16,-11 6 1-16,-16 13 0 0,18-12 1 16,-18 12-1-16,0 0 0 15,0 0 0-15,0 0 0 16,0 6 0-16,0 7 0 15,0 4-1-15,0 3 2 0,0 5-1 16,0 3 1-16,1 3 0 16,7-4-1-16,7 2-1 15,0-6-2-15,3 0-5 16,0-11-9-16,9 0-21 0,5-4-33 16,-5-6-14-16,1-2-6 15,-1-2-2-15,-3-9 14 16</inkml:trace>
          <inkml:trace contextRef="#ctx0" brushRef="#br0" timeOffset="14015.9577">22625 6722 50 0,'16'-27'76'0,"-1"-2"-2"16,0 6-11-16,-7-2-16 15,-3 9-11-15,-1-2-9 16,-4 4-8-16,0 14-4 0,-9-15-4 16,-6 13-1-16,-1 2-3 15,-3 6-3-15,-6 5-1 16,-2 6-1-16,-3 0 0 0,3 8-1 15,2-3 0-15,5-2 0 16,4 0 0-16,5-2 0 16,10-5 1-16,1-13-2 15,21 7 1-15,2-7-1 0,2-6 1 16,1-4-1-16,1-2 0 16,-2-3 0-16,-3 3 0 15,-5 0 0-15,-6 4 1 16,-11 8 0-16,15-3 0 0,-15 3 0 15,1 13 0-15,-1 1 0 16,0 2 0-16,0 0 0 16,0 3 0-16,5-4-1 15,7 0 1-15,2-5-2 0,3-4 0 16,6-6-1-16,0-1 1 16,1-8-1-16,-1-6 0 15,-2-6 0-15,-2-4 0 0,-4-6 2 16,2-5-1-16,1-5 1 15,-5-4 0-15,3-7 0 16,0-4 0-16,-4-6-1 16,0 0 1-16,-4-5 1 0,-4 2 0 15,-4 2 1-15,0 4 1 16,0 8-1-16,-4 8 1 16,-1 8 1-16,-6 8-1 15,3 10 0-15,8 17-1 0,-17-14 0 16,17 14-1-16,-12 12 1 15,1 7-1-15,7 8-2 16,1 9 1-16,1 8 0 16,2 5-1-16,0 10 1 0,0 4 0 15,0 6-1-15,0 0 0 16,-2-2 0-16,2-2-2 16,4 0-4-16,-2-11-10 15,8-8-28-15,6-4-38 16,-5-12-2-16,-3-8-6 0,-8-22-3 15</inkml:trace>
          <inkml:trace contextRef="#ctx0" brushRef="#br0" timeOffset="14650.5334">22996 6280 84 0,'-26'3'97'16,"12"0"-5"-16,14-3-7 0,12 0-1 16,26 5-38-1,18-9-49-15,13-10-12 0,18 1-36 16,5 1-33-16,6-3-4 15,-4-1-5-15,-6-1-5 0</inkml:trace>
          <inkml:trace contextRef="#ctx0" brushRef="#br0" timeOffset="14457.5255">23021 6570 4 0,'6'23'88'0,"-6"-23"0"0,18 17-8 15,-2-12-7-15,7-5-4 16,10-6-67-16,2-4-7 0,-4-1-1 16,10-8 2-16,-3-3 1 15,-5-4 2-15,-2 2 4 16,-5-2 2-16,-2 1 1 16,-7-1 0-16,-2 4 0 0,-11 5 0 15,-4 2 0-15,0 15-1 16,-12-17 1-16,0 16-1 15,-5 1 0-15,-6 7 0 16,-1 7 0-16,-5 9-1 0,-1 5-1 16,-3 3 1-16,5 6 0 15,1 0 0-15,5 2 0 16,8-1 0-16,10-1 0 16,7-6-1-16,14-4 1 0,12-3-2 15,9-7 0-15,9-2 0 16,6-6 0-16,4-6-3 15,-2-3-1-15,0 0-2 0,-4-13-3 16,-7 1-6-16,-9-7-15 16,-7-2-23-16,-3 5-32 15,-17-8-5-15,-6 0-5 16,-3 0-2-16</inkml:trace>
        </inkml:traceGroup>
        <inkml:traceGroup>
          <inkml:annotationXML>
            <emma:emma xmlns:emma="http://www.w3.org/2003/04/emma" version="1.0">
              <emma:interpretation id="{B5DD9C37-9676-423E-9574-7B92548E5681}" emma:medium="tactile" emma:mode="ink">
                <msink:context xmlns:msink="http://schemas.microsoft.com/ink/2010/main" type="inkWord" rotatedBoundingBox="27625,14082 32921,13720 33033,15358 27737,15720"/>
              </emma:interpretation>
              <emma:one-of disjunction-type="recognition" id="oneOf6">
                <emma:interpretation id="interp30" emma:lang="en-IN" emma:confidence="0">
                  <emma:literal>any-soup</emma:literal>
                </emma:interpretation>
                <emma:interpretation id="interp31" emma:lang="en-IN" emma:confidence="0">
                  <emma:literal>any-setup</emma:literal>
                </emma:interpretation>
                <emma:interpretation id="interp32" emma:lang="en-IN" emma:confidence="0">
                  <emma:literal>ang-setup</emma:literal>
                </emma:interpretation>
                <emma:interpretation id="interp33" emma:lang="en-IN" emma:confidence="0">
                  <emma:literal>oy-setup</emma:literal>
                </emma:interpretation>
                <emma:interpretation id="interp34" emma:lang="en-IN" emma:confidence="0">
                  <emma:literal>ay-setup</emma:literal>
                </emma:interpretation>
              </emma:one-of>
            </emma:emma>
          </inkml:annotationXML>
          <inkml:trace contextRef="#ctx0" brushRef="#br0" timeOffset="25497.1422">28751 5603 30 0,'22'-10'98'0,"-22"10"-4"16,6-13-7-16,-15 8-3 16,-14 7-3-16,-8 4-77 0,-10 3-3 15,-6 6 0-15,-8 5 1 16,1 2 0-16,3 4 1 15,7 1-1-15,11 1 1 0,10 0-1 16,16-1-1-16,8-1 0 16,21 1-1-16,3-2 0 15,8-1 0-15,1-1-1 16,-3 0 1-16,-8-1-1 16,-3-4 1-16,-14-1 0 0,-8 0 0 15,-17-5 0-15,-10-2 0 16,-11-4 1-16,-6-3-1 15,-1-3 0-15,-1 0 0 16,4-8-2-16,7-4-2 0,12 1-2 16,5-6-2-16,12 4-2 15,7-1-3-15,7 2-1 16,12 0-1-16,10 6 1 16,5-2 1-16,9 4 3 15,9 1 2-15,4-2 4 0,8 2 5 16,1-2 5-16,5 0 2 15,4-2 1-15,-2-1-1 16,4-4 1-16,-2-1-2 0,-2-5 0 16,-5 0-3-16,-10-2-1 15,-6-1 0-15,-14 0 2 16,-12 2 0-16,-13 3 1 16,-9 2 0-16,-2 14 0 0,-25-18 0 15,-2 17-1-15,-9 1-1 16,-7 8-1-16,-1 5-1 15,-6 9-1-15,3 2 1 0,6 4-1 16,6-3 0-16,8 3 1 16,9 0-1-16,18-8-1 15,9-4-2-15,20-5-3 16,9-9-4-16,15 3-11 0,3-8-21 16,5-6-40-16,5-5-5 15,-2-5-6-15,0-2-5 16</inkml:trace>
          <inkml:trace contextRef="#ctx0" brushRef="#br0" timeOffset="26389.533">29349 5884 4 0,'-17'-26'91'0,"3"1"2"16,5-1-7-16,9-2-6 15,8-2-2-15,4 12-66 0,22-11-14 16,22 3-4-16,2 5-1 16,11 1-1-16,3 5 1 15,-1 7 1-15,-2 5 1 16,-11 3 3-16,-6 3 3 0,-16 7 2 15,-1 8 3-15,-13 4 0 16,-6 0 0-16,-9 3 0 16,-7 0 0-16,0 1-1 15,-8-3-2-15,1-6 0 0,1-3 0 16,6-14-2-16,-4 14 1 16,4-14-1-16,11 0 0 15,0-14 0-15,5 1-1 16,8-4 0-16,-5-5 0 0,6-1 0 15,2 2 0-15,-8 3 0 16,9 2 0-16,0 8 1 16,-4 5-1-16,-10 3 2 0,5 9-1 15,-14 7 0-15,-4 6 1 16,2 3-1-16,-3 0 0 16,0 0 0-16,5-2 0 15,10-4 0-15,-2-6-1 0,12-2-1 16,8-11 0-16,1 0 0 15,5-11 0-15,-5-6 0 16,3-3 0-16,-7-4 0 16,3-1 2-16,-9-3 0 15,-5 2 1-15,-1 3 0 0,-2 4 0 16,-1 3 1-16,-7 4 0 16,-8 12-1-16,24-5 1 15,-24 5 0-15,11 22 0 0,-10 5 0 16,-1 9-1-16,-5 12 1 15,2 6-1-15,-9 9 0 16,0 5-1-16,0 4-1 16,-1 3 0-16,2-1 0 0,6 0-1 15,1-3-1-15,0-12-3 16,4 0-5-16,-2-13-6 16,2-7-10-16,-2-16-13 15,-1-7-18-15,3-16-5 0,-18-4-28 16,13-17-3-16,-8-12 10 15</inkml:trace>
          <inkml:trace contextRef="#ctx0" brushRef="#br0" timeOffset="25725.8421">29642 5448 57 0,'22'-43'86'0,"-3"-3"-3"16,-7 22-8-16,-8 3-29 0,2 8-7 16,-6 13-9-16,0 0-6 15,-14 16-6-15,2 11-6 16,-3 10-4-16,-1 4-3 15,3 13 0-15,-6 1-3 0,3 10 1 16,5 1-2-16,-1-3-1 16,3-2-1-16,1-5-5 15,0-13-13-15,4-5-53 16,0-3-13-16,-4-12-4 0,-4-8-8 16,-6-10-2-16</inkml:trace>
          <inkml:trace contextRef="#ctx0" brushRef="#br0" timeOffset="26650.9536">30525 6197 0 0,'6'-75'79'0,"2"-6"3"15,9 3-8-15,3 7-10 16,6 1-20-16,7 10-14 16,-2 11-12-16,1 9-7 15,6 9-4-15,-1 9-1 0,-7 11-1 16,2 7 0-16,0 6 0 15,-5 11-1-15,16 9 0 16,2 5-1-16,-19 4 0 0,6 3 0 16,-8 0 0-16,-16-1-1 15,-9-3 0-15,-16-7 0 16,-24-5-1-16,-8-6-2 16,-1-3-7-16,-24-9-23 15,-2 4-49-15,9-6-3 0,3 2-6 16,-5 0-7-16</inkml:trace>
          <inkml:trace contextRef="#ctx0" brushRef="#br0" timeOffset="24655.788">26043 5531 35 0,'13'-19'91'0,"-1"3"-3"15,-1 4-4-15,-11 12-5 0,13-46-26 16,-13 46-45-16,0 0-6 15,-10 6-1-15,-5 15 0 0,-6 13 1 16,-6 12 1-16,-7 7 1 16,-5 9 1-16,0 6 0 15,1 2-1-15,0-2 2 16,7-9-2-16,12-7-1 16,7-9 0-16,12-12 0 0,7-14 0 15,16-8-1-15,12-8 0 16,8-14 0-16,10-11 0 15,-2-4-1-15,8-10 0 0,-1-9-1 16,-1-6-1-16,-3-11-1 16,-7 0 0-16,-4-1 0 15,-8-1-1-15,-4 4 1 16,-14 7 0-16,-5 8 0 0,-11 11 0 16,-5 13 0-16,-18 11 1 15,-12 10 1-15,-3 6 0 16,-13 12 0-16,0 9 0 15,-3 3 0-15,6 5 1 0,0 1-1 16,13 0 1-16,12-4 0 16,7-2-1-16,15-8 1 15,16-9-1-15,15-5 1 0,10-5-1 16,13-1 1-16,8-10-1 16,5-2 0-16,0 1 0 15,0 0 0-15,0 7-1 16,-8 2 1-16,-7 2 0 0,-5 10 0 15,-8 9 0-15,-7 2 1 16,-9 9-1-16,-6 1 0 16,-5 2 1-16,-5 1-1 0,1-3 1 15,-3-2 0-15,4-6-1 16,4-5 1-16,7-7 0 16,8-7 0-16,7-4 0 15,9-8-1-15,3-6 0 16,7-7 0-16,-2-3-1 0,0-10 0 15,-3-3 1-15,0-4-2 16,-10-4 1-16,-3 3 0 16,-6 3 0-16,-13 4 0 15,-5 7 1-15,-8 9 0 0,-4 19 0 16,-12-11 0-16,-2 17 1 16,-9 12-1-16,-3 8 1 15,2 9 0-15,0 9 0 16,3 7-1-16,1 8 1 0,2 11 0 15,6 2 0-15,0 9-1 16,3 3 0-16,-1 8 1 16,-1 4-1-16,-2 5 1 15,-2-4-1-15,-5 2 0 0,-7-9 0 16,-6-2 1-16,-3-9-1 16,-10-9 0-16,-2-17-1 15,-7-10 1-15,-7-12 1 16,0-13-1-16,2-12 1 0,6-11 1 15,2-16 0-15,13-11 0 16,7-17 1-16,17-10-1 16,15-11-1-16,10-11 0 0,18-1-1 15,8 2 0-15,14 0-1 16,7 4-1-16,10 9-1 16,0 11 0-16,3 11-3 0,-3 8-3 15,3 16-12-15,-12 16-49 16,-2-8-16-16,-6 2-4 15,-10 3-4-15,-4 2-3 16</inkml:trace>
          <inkml:trace contextRef="#ctx0" brushRef="#br0" timeOffset="24807.9182">27575 5951 43 0,'15'6'100'0,"-15"-6"-7"16,20 15-7-16,-20-15-10 15,19 10-21-15,-19-10-134 16,22-7-8-16,-2-1-5 16,4-2-8-16,1-1 5 0</inkml:trace>
        </inkml:traceGroup>
      </inkml:traceGroup>
    </inkml:traceGroup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7:47.99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F6EC324-BC5A-4894-BAE2-317BE06AC8C7}" emma:medium="tactile" emma:mode="ink">
          <msink:context xmlns:msink="http://schemas.microsoft.com/ink/2010/main" type="writingRegion" rotatedBoundingBox="25692,15756 33424,15525 33527,18946 25795,19178"/>
        </emma:interpretation>
      </emma:emma>
    </inkml:annotationXML>
    <inkml:traceGroup>
      <inkml:annotationXML>
        <emma:emma xmlns:emma="http://www.w3.org/2003/04/emma" version="1.0">
          <emma:interpretation id="{0098ED22-659E-493A-871E-2016CD097BB1}" emma:medium="tactile" emma:mode="ink">
            <msink:context xmlns:msink="http://schemas.microsoft.com/ink/2010/main" type="paragraph" rotatedBoundingBox="27000,15717 32724,15546 32772,17156 27049,1732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D93E969-4AC0-4D0C-9FA5-AEE1726C4AB5}" emma:medium="tactile" emma:mode="ink">
              <msink:context xmlns:msink="http://schemas.microsoft.com/ink/2010/main" type="inkBullet" rotatedBoundingBox="27009,15890 27112,15889 27113,16021 27010,16022"/>
            </emma:interpretation>
            <emma:one-of disjunction-type="recognition" id="oneOf0">
              <emma:interpretation id="interp0" emma:lang="en-IN" emma:confidence="0">
                <emma:literal>•</emma:literal>
              </emma:interpretation>
            </emma:one-of>
          </emma:emma>
        </inkml:annotationXML>
        <inkml:trace contextRef="#ctx0" brushRef="#br0">25170 7325 79 0,'0'0'89'0,"-16"-8"-4"0,16 8-6 16,0 0-1-16,-16-19-62 16,16 19-13-16,0 0 0 15,0 0 0-15,0 0 0 16,-10 9-3-16,10-9 1 16,-8 20 0-16,6-7-1 0,2-13 1 15,-8 20 1-15,8-20 0 16,0 0 0-16,0 0 0 15,10 0 1-15,5-7-1 0,0-7-1 16,1-3 0-16,1 2 0 16,-3-5 0-16,-5 2 0 15,-2 5-1-15,-7 13 1 16,0-20 0-16,0 20 1 0,-12-7-1 16,1 7 0-16,0-1-1 15,11 1-2-15,-20 10-5 16,7-12-11-16,13 2-48 0,-11 0-14 15,11 0-8-15,0 0-4 16,0-8-3-16</inkml:trace>
      </inkml:traceGroup>
      <inkml:traceGroup>
        <inkml:annotationXML>
          <emma:emma xmlns:emma="http://www.w3.org/2003/04/emma" version="1.0">
            <emma:interpretation id="{36CE21DE-D224-40FC-A328-D202CE846081}" emma:medium="tactile" emma:mode="ink">
              <msink:context xmlns:msink="http://schemas.microsoft.com/ink/2010/main" type="line" rotatedBoundingBox="27465,15681 32386,15647 32397,17117 27476,17151"/>
            </emma:interpretation>
          </emma:emma>
        </inkml:annotationXML>
        <inkml:traceGroup>
          <inkml:annotationXML>
            <emma:emma xmlns:emma="http://www.w3.org/2003/04/emma" version="1.0">
              <emma:interpretation id="{E7CAD195-BC49-4BCB-8BCE-EDA4C01FC01B}" emma:medium="tactile" emma:mode="ink">
                <msink:context xmlns:msink="http://schemas.microsoft.com/ink/2010/main" type="inkWord" rotatedBoundingBox="27465,15681 30827,15658 30837,17127 27476,17151"/>
              </emma:interpretation>
              <emma:one-of disjunction-type="recognition" id="oneOf1">
                <emma:interpretation id="interp1" emma:lang="en-IN" emma:confidence="0">
                  <emma:literal>Changes</emma:literal>
                </emma:interpretation>
                <emma:interpretation id="interp2" emma:lang="en-IN" emma:confidence="0">
                  <emma:literal>there's</emma:literal>
                </emma:interpretation>
                <emma:interpretation id="interp3" emma:lang="en-IN" emma:confidence="0">
                  <emma:literal>changes</emma:literal>
                </emma:interpretation>
                <emma:interpretation id="interp4" emma:lang="en-IN" emma:confidence="0">
                  <emma:literal>Cheng's</emma:literal>
                </emma:interpretation>
                <emma:interpretation id="interp5" emma:lang="en-IN" emma:confidence="0">
                  <emma:literal>Chery's</emma:literal>
                </emma:interpretation>
              </emma:one-of>
            </emma:emma>
          </inkml:annotationXML>
          <inkml:trace contextRef="#ctx0" brushRef="#br0" timeOffset="4171.9817">26169 7264 18 0,'0'-28'94'15,"1"3"-4"-15,-1-1-5 16,0 5-5-16,-4-1 1 0,-23 5-77 16,15 1-2-16,-2 6 2 15,-3 7-1-15,-5 3 1 16,-4 3-1-16,-5 13 0 0,-6 7 0 15,-3 9-2-15,-9 11 0 16,-3 9 0-16,0 8 0 16,-1 7 0-16,1 3-1 15,8 3 2-15,8-5-1 0,13-7-1 16,15-9 1-16,8-11-2 16,25-11-3-16,13-15-5 15,16-8-10-15,9-12-14 16,12-13-13-16,2-9-16 0,3-12-13 15,3-6-5-15,-6-8 10 16,-10-8 20-16,-4-10 23 16,-10-1 25-16,-5-2 19 15,-14 1 22-15,2 2 24 0,-12 13 4 16,-8 5-6-16,1 16-14 16,-9 10-10-16,-2 15-7 15,-6 12-2-15,-12 6-7 16,-7 19-6-16,-2 8-5 0,-8 10-4 15,-1 13-1-15,-4 8-1 16,-5 7 0-16,3 3-1 16,-2 3 1-16,2-6 0 15,3-5-1-15,4-8 0 0,4-11-1 16,4-13-1-16,7-10-1 16,6-8 0-16,8-16 0 15,0 0 0-15,7-17 0 0,9-3-1 16,7-2 1-16,-1-1 0 15,4 0 0-15,2 5 1 16,-1 5-1-16,-3 8 0 16,0 5 0-16,-1 6 0 15,-3 12 1-15,0-2-1 0,3 3 0 16,1 1 1-16,8-4 0 16,6-7-1-16,9-6 0 15,5-3 1-15,7-8-1 0,5-9 0 16,2-6-1-16,0-3 1 15,-11-7 0-15,-4-2-1 16,-10 0 1-16,-10 5 0 16,-9-2 1-16,-13 6-1 0,-9 5 1 15,-4 6 0-15,-11 9 1 16,-6 6-1-16,-6 2 0 16,-9 10 0-16,0 9 0 15,-3 1 0-15,1 4-1 0,1-2 1 16,3-2-1-16,6 2 0 15,9-6 0-15,10-3-1 16,9-4 1-16,0-11-1 16,21 11 0-16,5-8 1 0,5-3-1 15,2 0 0-15,1 0 1 16,0 0-1-16,-4 0 1 16,-6 0 0-16,-4 0 0 0,-9 1 0 15,-11-1 0-15,19 12 0 16,-19-12 0-16,0 15 1 15,0-15-1-15,0 13 0 16,0-13-1-16,0 0 1 16,0 0 0-16,10 1-1 0,5-6 0 15,1-9-1-15,3-2 0 16,1-2 1-16,3-1-1 16,-3 4 1-16,3-1-1 15,-6 3 1-15,1 2 1 0,-2 3-1 16,-1 4 1-16,1 3-1 15,-4 1 1-15,2 2-1 16,-14-2 0-16,18 23 0 16,-15-7 0-16,-3 5 1 0,-2 5-1 15,-8-2 2-15,-1 0-1 16,-4 0 1-16,3-5-1 16,1-6 1-16,11-13 0 0,0 0 0 15,0 0-1-15,0 0 1 16,8-10-1-16,6-8 0 15,4-6 0-15,3 1 0 16,0-2 1-16,4 1-1 16,2 3 0-16,3 3 0 0,-1 2 0 15,-1 9 0-15,-1 6-1 16,-4 1 0-16,-3 8 1 16,-5 5 0-16,-3 4-1 0,-4 0 2 15,0 1-1-15,3-1 0 16,-2-4 1-16,10-4-1 15,4-3 0-15,9-6 0 0,7 0-1 16,5-12 0-16,3-4-1 16,3-4 0-16,-2-6 1 15,-5-3 0-15,-4-4 0 16,-8 1 2-16,-7 1 0 16,-8 0 2-16,-6 6-1 0,-5 4 2 15,-3 4-1-15,-2 17 0 16,-2-11 0-16,2 11-1 15,-14 10-1-15,6 9 1 16,0 2-2-16,0 10 0 0,0 8 0 16,4 4 0-16,3 8 1 15,-1 9-1-15,2 6 0 16,0 6 0-16,2 5-1 16,-2 4 0-16,0 1 0 0,-3-1-1 15,-11-3-1-15,-6-5 0 16,-5-8 0-16,-10-9 0 15,-9-13 1-15,-7-11 0 0,-7-12 2 16,-4-14 0-16,-3-6 1 16,-1-11 1-16,6-16 0 15,6-6 1-15,11-9-1 16,11-11 1-16,16-3-1 0,13-4-1 16,13-3 0-16,16-1 0 15,13 4 0-15,16 3-1 16,8 3-1-16,8 6 0 15,6 3 0-15,7 5-1 0,2 3 0 16,7 0 0-16,-4-2-1 16,-1 0 1-16,-8-1 0 15,-2-1 0-15,-7 2 1 0,-9 0 0 16,-13 5 1-16,-14 5 1 16,-11 4 0-16,-12 7 0 15,-12 6 0-15,-8 8 0 16,-12 2 1-16,-11 2-1 0,-1 10 0 15,-3 3 0-15,-1 5-1 16,1 1 1-16,3 1-1 16,8 1 0-16,9 0 1 0,8-4-1 15,7-6 0-15,15-4 0 16,15-5 0-16,11-2-1 16,7-2 0-16,6-7-1 15,5-2 0-15,-1-1 1 16,1 3-1-16,-4-2 1 15,-6 2 0-15,-4 3 1 0,-5 4 1 16,-5 0 0-16,-6 2 1 16,-1 2-1-16,-5 4 1 15,-5 4-1-15,-6 0 1 0,-6 2 0 16,-3 4-1-16,-3 1 1 16,-9 2-1-16,-7-1 1 15,-7 0-1-15,-3 1 0 16,-7-2 0-16,-3-3 0 0,-5-2-1 15,1-5 0-15,0-2-2 16,2-5-2-16,3 0-6 16,13-3-11-16,0-9-31 15,20-3-27-15,4-4-10 0,17 0-6 16,10-4-2-16</inkml:trace>
        </inkml:traceGroup>
        <inkml:traceGroup>
          <inkml:annotationXML>
            <emma:emma xmlns:emma="http://www.w3.org/2003/04/emma" version="1.0">
              <emma:interpretation id="{301745AA-2FCF-42F9-AC7A-9613E70E6CA6}" emma:medium="tactile" emma:mode="ink">
                <msink:context xmlns:msink="http://schemas.microsoft.com/ink/2010/main" type="inkWord" rotatedBoundingBox="31386,15805 32388,15798 32390,16180 31388,16187"/>
              </emma:interpretation>
              <emma:one-of disjunction-type="recognition" id="oneOf2">
                <emma:interpretation id="interp6" emma:lang="en-IN" emma:confidence="0">
                  <emma:literal>in</emma:literal>
                </emma:interpretation>
                <emma:interpretation id="interp7" emma:lang="en-IN" emma:confidence="0">
                  <emma:literal>In</emma:literal>
                </emma:interpretation>
                <emma:interpretation id="interp8" emma:lang="en-IN" emma:confidence="0">
                  <emma:literal>3n</emma:literal>
                </emma:interpretation>
                <emma:interpretation id="interp9" emma:lang="en-IN" emma:confidence="0">
                  <emma:literal>3r</emma:literal>
                </emma:interpretation>
                <emma:interpretation id="interp10" emma:lang="en-IN" emma:confidence="0">
                  <emma:literal>sn</emma:literal>
                </emma:interpretation>
              </emma:one-of>
            </emma:emma>
          </inkml:annotationXML>
          <inkml:trace contextRef="#ctx0" brushRef="#br0" timeOffset="4387.9212">29487 7254 25 0,'34'17'102'0,"-9"2"-5"0,-2 7-7 16,-7 0-3-16,-12-2-3 16,39-2-78-16,-43 3-5 15,-5 2-1-15,-6-1-1 0,-6-6 0 16,2-3-2-16,-5-8-6 15,6 1-22-15,14-10-53 16,0-10-3-16,-1-9-6 16,1-10-5-16</inkml:trace>
          <inkml:trace contextRef="#ctx0" brushRef="#br0" timeOffset="4505.0546">29741 7179 38 0,'17'0'88'15,"-17"0"-22"-15,-5-1-63 0,5 1-3 16,0-36-28-16,0 36-63 16</inkml:trace>
          <inkml:trace contextRef="#ctx0" brushRef="#br0" timeOffset="4831.5118">29878 7250 12 0,'13'15'98'16,"-4"2"-3"-1,-5 4-6-15,-1-2-5 0,-2 3-2 16,-1 4-74-16,-1-2-8 16,-3 3 0-16,-1 1 0 0,-1-2-1 15,2-4 0-15,0-7 1 16,3-4-1-16,1-11 0 16,0 0 0-16,9-11 1 0,5-7 0 15,5-10 0-15,-1-3 0 16,6-1 1-16,1 2 0 15,-1 2-1-15,1 6 1 16,-3 9 0-16,-4 6 0 0,3 7 0 16,0 10 0-16,2 6 0 15,0 4 0-15,7 1-1 16,5-3-6-16,16 3-22 16,2-9-55-16,2-7-2 15,-5-5-6-15,-3-8-7 0</inkml:trace>
        </inkml:traceGroup>
      </inkml:traceGroup>
      <inkml:traceGroup>
        <inkml:annotationXML>
          <emma:emma xmlns:emma="http://www.w3.org/2003/04/emma" version="1.0">
            <emma:interpretation id="{6116A2E8-302F-4E2A-81F9-CCE334A9B390}" emma:medium="tactile" emma:mode="ink">
              <msink:context xmlns:msink="http://schemas.microsoft.com/ink/2010/main" type="line" rotatedBoundingBox="27609,16753 32756,16599 32772,17156 27626,17310"/>
            </emma:interpretation>
          </emma:emma>
        </inkml:annotationXML>
        <inkml:traceGroup>
          <inkml:annotationXML>
            <emma:emma xmlns:emma="http://www.w3.org/2003/04/emma" version="1.0">
              <emma:interpretation id="{FF108112-19C0-4D70-912B-4F5800A3DC44}" emma:medium="tactile" emma:mode="ink">
                <msink:context xmlns:msink="http://schemas.microsoft.com/ink/2010/main" type="inkWord" rotatedBoundingBox="31793,16628 32756,16599 32772,17140 31809,17169"/>
              </emma:interpretation>
              <emma:one-of disjunction-type="recognition" id="oneOf3">
                <emma:interpretation id="interp11" emma:lang="en-IN" emma:confidence="0">
                  <emma:literal>economies</emma:literal>
                </emma:interpretation>
                <emma:interpretation id="interp12" emma:lang="en-IN" emma:confidence="0">
                  <emma:literal>economizes</emma:literal>
                </emma:interpretation>
                <emma:interpretation id="interp13" emma:lang="en-IN" emma:confidence="0">
                  <emma:literal>Economies</emma:literal>
                </emma:interpretation>
                <emma:interpretation id="interp14" emma:lang="en-IN" emma:confidence="0">
                  <emma:literal>economises</emma:literal>
                </emma:interpretation>
                <emma:interpretation id="interp15" emma:lang="en-IN" emma:confidence="0">
                  <emma:literal>economizers</emma:literal>
                </emma:interpretation>
              </emma:one-of>
            </emma:emma>
          </inkml:annotationXML>
          <inkml:trace contextRef="#ctx0" brushRef="#br0" timeOffset="8829.2997">29908 8268 60 0,'0'0'80'16,"-5"13"-1"-16,5-13-6 16,4 36-11-16,-4-36-55 15,0 0-8-15,18 5 1 0,-18-5 3 16,21 4 1-16,-21-4 3 15,24 5-1-15,-8-3 3 16,-4 0-2-16,8-2 1 16,-5 0-2-16,0 0 0 15,2-4-1-15,6-3-1 0,-8-3 0 16,-15 10-1-16,28-24-1 16,-17 9 2-16,-3 0-3 0,3 2 1 15,-9 1 0 1,-2 12-1-16,0-19 1 0,0 19 0 15,0 0 0-15,-21-4-1 16,10 4 1-16,-6 8-1 16,-1 3 0-16,-2 1 0 0,4 3 0 15,0 1 0-15,-6-2 0 16,8 1-1-16,2-1 1 16,0 2 1-16,4-1-1 0,2-3 1 15,5 1-1-15,-2-2 1 16,3-11-1-16,-1 23-1 15,1-23 1-15,15 15-1 16,-15-15 0-16,18 12 0 16,2-10-1-16,-5-2 1 0,5 0-1 15,2-3 1-15,5-5 0 16,1-1-1-16,3-3 1 16,-1-3 0-16,-10 0 0 15,7 1-1-15,0 0 1 0,-8 1 0 16,-6 2 0-16,-13 11 0 15,16-15 0-15,-16 15 0 16,14-6 0-16,-14 6 0 16,0 0 0-16,0 0 0 0,0 0 0 15,0 0 0-15,0 0 0 16,0 0 0-16,0 0 0 16,0 0 0-16,12 0 0 15,-12 0 1-15,13-2-1 0,-13 2 1 16,0 0-1-16,16-7 0 15,-16 7 1-15,0 0-1 16,12-5 0-16,-12 5 0 16,0 0-1-16,15-3 1 0,-15 3-1 15,0 0-1-15,0 0-4 16,0 0-7-16,0 0-31 0,-5 0-39 16,5 0-3-16,-16-3-8 15,16 3-2-15</inkml:trace>
          <inkml:trace contextRef="#ctx0" brushRef="#br0" timeOffset="7756.3792">29962 8278 91 0,'-8'12'93'0,"1"0"-5"15,-3-1-4-15,0 4 0 16,2 3-71-16,1-1-8 0,7-1 1 16,0 2-1-16,3 2-2 15,5-4-1-15,6-3-4 16,-4-4-4-16,10 1-7 0,-20-10-17 15,23-6-42-15,-9 2-12 16,-2-6-9-16,-6-2-3 16</inkml:trace>
          <inkml:trace contextRef="#ctx0" brushRef="#br0" timeOffset="10437.358">29921 8085 11 0,'0'-13'5'0,"0"1"4"16,0 12 13-16,0-23 10 15,0 23 9-15,0-17 8 0,0 17 2 16,2-15-3-16,-2 15-6 16,6-14-7-16,-6 14-7 15,5-12-6-15,-5 12-6 0,0 0-5 16,5-14-2-16,-5 14-2 15,0 0-3-15,0 0 0 16,0 0 0-16,4 11-2 16,-4-11-1-16,0 11-2 0,0-11-4 15,-1 14-18-15,1-14-48 16,0 0-11-16,7 10-7 16,-7-10-5-16</inkml:trace>
          <inkml:trace contextRef="#ctx0" brushRef="#br0" timeOffset="7916.8778">29973 8087 11 0,'0'0'90'0,"-19"0"-8"16,19 0-29-16,0 0-49 15,0 0-4-15,17-4-83 0,-11-10-13 16</inkml:trace>
          <inkml:trace contextRef="#ctx0" brushRef="#br0" timeOffset="11355.9239">30393 8274 63 0,'-9'-14'74'16,"9"14"-3"-16,-5-11-16 16,-8 2-26-16,13 9-12 15,-8-11-1-15,8 11-1 0,0 0 0 16,-22-8 2-16,10 7 0 15,12 1-2-15,-23 0-1 16,6 0-2-16,3 1-2 0,-7 3-2 16,-2 3-2-16,7 1-1 15,0 3-2-15,-8 2-1 16,11 1 0-16,3 2-1 16,-1-1 0-16,5 2 0 0,4 2 0 15,2-4 1-15,0 1 0 16,8 2 1-16,8-2 0 15,1-1-1-15,7 1 1 16,11-2 0-16,5-3 0 0,7-2-2 16,-2-1 0-16,4-5-1 15,0-1 0-15,-2-2 0 16,0 0 0-16,-3-5 0 16,-2-5 0-16,-3-1 0 0,-2-1-1 15,-2-5 0-15,0-3 0 16,-12-2 0-16,-4-5-1 15,-5 2 0-15,0-1 1 0,-9 1-1 16,-4 3 1-16,-1 1 0 16,-13 2 1-16,12 4-1 15,-11 4 1-15,12 11 0 16,-18-18 0-16,18 18 0 16,-17-12 0-16,17 12 0 0,0 0 1 15,0 0-1-15,0 0 0 16,0 17 1-16,2-3-1 15,4 5 1-15,7 4 0 16,-5 0 0-16,0 1 0 0,6 0 0 16,-5 1 0-16,-8-2 1 15,5-1-1-15,-2-2 0 16,-4-6 0-16,-4 2 0 16,-7-5-2-16,-1-1-1 0,-7 0-5 15,-1-10-19-15,-1 0-58 16,-17-1-4-16,-9 1-6 15,-6-2-6-15</inkml:trace>
          <inkml:trace contextRef="#ctx0" brushRef="#br0" timeOffset="7470.8437">28381 8331 75 0,'11'-1'90'0,"-11"1"-4"0,-3 6-5 15,3-6-1-15,-25 28-62 16,6-14-12-16,4 2-1 15,1 3 1-15,0-1-1 16,3 1-1-16,6-3 0 0,5-2 0 16,0-14-1-16,12 18-1 15,7-16 0-15,5 0-1 16,10-2 0-16,-2-8-1 16,4-1-1-16,0-3 0 15,-2-4-1-15,-6 0 0 0,-5-2 0 16,-11-1 0-16,-11 2 0 15,-1-1 1-15,-15 4 0 16,-6 1 1-16,-6 4 1 16,3 0-1-16,-2 3 2 0,10 1-2 15,16 5 1-15,0 0-1 16,3-15-1-16,20 9 0 16,6 1 0-16,5-1 1 0,5 5-1 15,6-1 1-15,-2 2 0 16,1 2 1-16,1 5-1 15,-8 2 1-15,6 0-1 16,-1 3 0-16,-9 2 0 0,-2 0 0 16,-5 0 0-16,-5 2-1 15,-6 2 1-15,-5-1 0 16,-4 0 1-16,-6-2 0 16,-6-2 0-16,0-2 0 0,6-11 0 15,-16 11 1-15,16-11-1 16,0 0 0-16,-2-8 0 15,2-5-1-15,10-3 1 0,2-2-1 16,5 0-1-16,3-3 1 16,-1 5 0-16,1-3 0 15,2 8 0-15,4 2 0 16,3 5 0-16,-4 4 0 0,-1 0 0 16,-5 4 0-16,1 3 1 15,-1 0 0-15,-3 2 0 16,-5-1 0-16,-11-8 0 15,14 14 1-15,-14-14-1 16,23 11 0-16,-11-10 0 0,2-1 0 16,3 0 0-16,1 0 0 15,0-6-1-15,8 0 0 16,-1-3 0-16,2 0 0 0,0 0 0 16,-4 2 0-16,0-1 1 15,-5 3-1-15,2 6 0 16,-5-1 1-16,-15 0 0 15,19 8 1-15,-19-8-1 0,11 20 1 16,-10-5 0-16,3 0 0 16,-3 2-1-16,3-2 0 15,-1 2-1-15,-3-4 0 16,0 0-3-16,0-13-3 0,4 17-5 16,-4-17-9-16,0 0-25 15,20-6-36-15,-20 6-9 16,16-21-5-16,-5 7-3 15</inkml:trace>
          <inkml:trace contextRef="#ctx0" brushRef="#br0" timeOffset="5895.6257">26665 8307 59 0,'-8'2'87'16,"-15"5"-6"-16,-5 1-1 15,-6 8-3-15,-4-1-61 0,0 5-7 16,5 2 0-16,-1 1-1 16,6 6 0-16,6-3-1 15,8-2-2-15,3 0-2 16,11-5-1-16,9-7-4 15,15-1-5-15,6-11-11 0,13 0-20 16,9-2-38-16,0-7-8 16,5-1-5-16,-2-5-5 15</inkml:trace>
          <inkml:trace contextRef="#ctx0" brushRef="#br0" timeOffset="6596.3024">26940 8398 28 0,'0'0'89'16,"12"-18"-1"-16,-12 18-4 15,0 0-14-15,0 0-28 16,-13 11-22-16,-4 6-6 0,5 2-5 16,-5 1-4-16,1 3-2 15,2 3-1-15,6-4 0 0,6-2 0 16,4-4 0-16,12-3 0 16,10-5-1-16,8-5 0 15,8-3-1-15,5-3 0 16,2-7-2-16,-3-5 0 0,-3 1-2 15,-3-5 0-15,-7-2 1 16,-14-2 1-16,-10 0-1 16,-7 3 1-16,-14-2 3 15,-8 5 0-15,-12 4 1 0,-1 0 0 16,-1 3 1-16,3 4 0 16,6 2 0-16,4-4 0 15,10 2-1-15,13 6-1 0,5-18 0 16,15 10-1-16,11 1 1 15,4 3-1-15,8 6-1 16,6-2 1-16,2 6-1 16,0 6 0-16,-5 5 0 0,-2 1 0 15,-4 3 0-15,-5 0 0 16,-5-2 0-16,-5-1 1 16,-10-1 0-16,-5-1 1 15,-4-2 0-15,-6-1 0 0,0-13 1 16,-7 16-1-16,-6-12 0 15,13-4 0-15,-18 0-1 16,18 0 1-16,-5-10 0 16,5-3-1-16,12-2 1 15,5-2 0-15,6 1-1 0,3-2 1 16,5 3-1-16,1 2 1 16,5 6-1-16,-2 2 1 15,0 5-1-15,0 0 1 16,-2 6 1-16,2 6 1 0,-3 1 0 15,-2 5 1-15,-6 3-1 16,-1-1 0-16,-3 0-1 16,-4 3 0-16,-1-6-3 0,-6 0-1 15,3-2-2-15,-12-15-3 16,18 17-3-16,-18-17-4 16,17 1-14-16,-17-1-29 15,20-6-25-15,0-1-8 0,-5-5-2 16,12-3-2-16</inkml:trace>
          <inkml:trace contextRef="#ctx0" brushRef="#br0" timeOffset="5636.1781">25742 8486 92 0,'0'0'95'0,"15"8"-8"0,0-9-6 16,2-11-1-16,-33 8-62 16,32-16-16-16,21 0-3 15,-1-4 1-15,5 2-1 16,2-4 1-16,-2 1 0 0,-4-3 0 16,2 0 0-16,-8 2-1 15,-6 2 0-15,-6 2 0 16,-10 3 0-16,-9 19 0 15,-5-13 2-15,-15 13 0 16,-10 13 1-16,-4 9 1 0,-7 4 0 16,-6 7 1-16,-4 2-1 15,5 5 1-15,1 2-1 16,6 1 0-16,7-6-1 0,9 0 3 16,13-6-2-16,10-4 1 15,12-7-2-15,15-11-4 16,14-5-4-16,7-10-16 15,-15-5-55-15,30-6-10 0,6-5-5 16,-2-1-7-16,-6-1-1 16</inkml:trace>
        </inkml:traceGroup>
      </inkml:traceGroup>
    </inkml:traceGroup>
    <inkml:traceGroup>
      <inkml:annotationXML>
        <emma:emma xmlns:emma="http://www.w3.org/2003/04/emma" version="1.0">
          <emma:interpretation id="{26C7DE1A-06D1-48EC-B3D2-D937F8C4AE63}" emma:medium="tactile" emma:mode="ink">
            <msink:context xmlns:msink="http://schemas.microsoft.com/ink/2010/main" type="paragraph" rotatedBoundingBox="26250,17479 32170,17655 32130,18975 26211,187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B116185-D4D4-4542-A87C-871129DE7434}" emma:medium="tactile" emma:mode="ink">
              <msink:context xmlns:msink="http://schemas.microsoft.com/ink/2010/main" type="inkBullet" rotatedBoundingBox="26247,17570 26419,17575 26414,17743 26243,17737"/>
            </emma:interpretation>
            <emma:one-of disjunction-type="recognition" id="oneOf4">
              <emma:interpretation id="interp16" emma:lang="en-IN" emma:confidence="0">
                <emma:literal>•</emma:literal>
              </emma:interpretation>
            </emma:one-of>
          </emma:emma>
        </inkml:annotationXML>
        <inkml:trace contextRef="#ctx0" brushRef="#br0" timeOffset="12509.98">24343 9076 80 0,'0'0'85'15,"0"0"-3"-15,13 0-1 16,-13 0-19-16,0 0-43 16,0 0-4-16,4-10-1 0,-4 10-2 15,0 0 0-15,0 0-4 16,0 0-1-16,11-6-2 16,-11 6-2-16,0 0 0 15,0 0-1-15,0 0-1 0,15 0 0 16,-15 0-1-16,0 0 1 15,16 4-1-15,-16-4 0 16,13 0 1-16,-13 0-1 16,22-6 1-16,-8-3-1 0,0-1 0 15,0-2 1-15,-4-3-1 16,2 1 0-16,-4 0 1 16,-3 1-1-16,-1 1 0 15,-4 12 0-15,0-12 0 0,0 12 0 16,-17-1 1-16,3 1-1 15,4 2 0-15,-6 6 0 16,1-2 0-16,1 0-1 0,4-1 1 16,10-5 0-16,0 0 0 15,0 0 0-15,0 0 0 16,0 0 0-16,19-5 0 16,-5-2 0-16,2-2 0 0,-2 0-1 15,1 3-1-15,-15 6-3 16,9-12-6-16,-9 12-19 15,-24-12-49-15,13 12-6 16,-4 0-5-16,-1 0-9 0,-1-2 4 16</inkml:trace>
      </inkml:traceGroup>
      <inkml:traceGroup>
        <inkml:annotationXML>
          <emma:emma xmlns:emma="http://www.w3.org/2003/04/emma" version="1.0">
            <emma:interpretation id="{020B47C1-89E2-4102-9814-157811BCB2EA}" emma:medium="tactile" emma:mode="ink">
              <msink:context xmlns:msink="http://schemas.microsoft.com/ink/2010/main" type="line" rotatedBoundingBox="27064,17503 32170,17655 32130,18975 27025,18823"/>
            </emma:interpretation>
          </emma:emma>
        </inkml:annotationXML>
        <inkml:traceGroup>
          <inkml:annotationXML>
            <emma:emma xmlns:emma="http://www.w3.org/2003/04/emma" version="1.0">
              <emma:interpretation id="{D4CAC259-122A-44DD-BF23-FE22A33587EF}" emma:medium="tactile" emma:mode="ink">
                <msink:context xmlns:msink="http://schemas.microsoft.com/ink/2010/main" type="inkWord" rotatedBoundingBox="27026,17675 32158,17580 32180,18756 27048,18851"/>
              </emma:interpretation>
              <emma:one-of disjunction-type="recognition" id="oneOf5">
                <emma:interpretation id="interp17" emma:lang="en-IN" emma:confidence="0">
                  <emma:literal>spillovasto</emma:literal>
                </emma:interpretation>
                <emma:interpretation id="interp18" emma:lang="en-IN" emma:confidence="0">
                  <emma:literal>spit lovers to</emma:literal>
                </emma:interpretation>
                <emma:interpretation id="interp19" emma:lang="en-IN" emma:confidence="0">
                  <emma:literal>sp., lovers to</emma:literal>
                </emma:interpretation>
                <emma:interpretation id="interp20" emma:lang="en-IN" emma:confidence="0">
                  <emma:literal>spit loves to</emma:literal>
                </emma:interpretation>
                <emma:interpretation id="interp21" emma:lang="en-IN" emma:confidence="0">
                  <emma:literal>sp., loves to</emma:literal>
                </emma:interpretation>
              </emma:one-of>
            </emma:emma>
          </inkml:annotationXML>
          <inkml:trace contextRef="#ctx0" brushRef="#br0" timeOffset="17881.6877">25926 9207 55 0,'-16'-15'91'0,"3"1"-5"0,-1-4-5 15,2-1-2-15,4-1-58 16,5 2-11-16,1 1-4 16,2 4-2-16,0-1 1 0,-2 1-3 15,2 13 1-15,-6-19 0 16,6 19-1-16,-23-4 0 15,2 4 0-15,-4 10-1 0,-3 3 0 16,-7 7-1-16,5 6 0 16,-3-1 0-16,4 4 0 15,6 1 0-15,11 0 0 16,4-1-1-16,8-3 1 0,12 0-1 16,8-3 0-16,7-1-2 15,4 1 1-15,2-3 0 16,-3 0 0-16,-2 1 0 15,-5 1 1-15,-7-1 0 0,-11 1 1 16,-5 0 0-16,-17-1 1 16,-9 0 1-16,-10-1 0 15,-12-3 0-15,-9-2 0 16,-4 1 0-16,-5-2 0 16,0-1 0-16,1-3 0 0,7 1-1 15,4-4-1-15,12 4-3 16,5-5-5-16,13 2-7 15,12-2-15-15,12-6-43 0,7 0-11 16,18-3-6-16,11-8-4 16</inkml:trace>
          <inkml:trace contextRef="#ctx0" brushRef="#br0" timeOffset="18173.3493">26123 9086 30 0,'14'-22'89'16,"-8"0"-1"-16,-3 3-3 15,-3 4-4-15,0 2-44 0,0 13-22 16,0 0-5-16,0 0-4 16,-8 24 0-16,-1 10-2 15,-5 16-1-15,-3 12-3 16,-2 15 1-16,-8 16-1 0,-2 12 0 15,-2 1-2-15,-5 5-1 16,5-4-4-16,-4-10-4 16,3-4-8-16,0-21-19 15,-5-16-37-15,13-7-9 0,-3-21-4 16,5-8-2-16</inkml:trace>
          <inkml:trace contextRef="#ctx0" brushRef="#br0" timeOffset="18480.2218">25962 9532 68 0,'37'-34'83'0,"-7"4"-1"16,7 21-13-16,-12-14-33 15,6 3-13-15,6 5-6 16,-7 3-5-16,5 9-5 0,-6-2-4 15,0 5-2-15,-5 9 0 16,-3 4-1-16,-6 5 0 16,-8 1 0-16,-7 7 0 0,-7-1 0 15,-9 5 2-15,-10-5-1 16,-2 0 0-16,-8-2-1 16,1-4-4-16,2-2-5 15,0-7-14-15,8-10-29 0,3 2-25 16,9-2-7-16,5-12-5 15</inkml:trace>
          <inkml:trace contextRef="#ctx0" brushRef="#br0" timeOffset="18664.9866">26416 9383 23 0,'29'-10'92'0,"-2"2"-3"15,-8 1-4 1,-5-4-11-16,-14 11-34 0,19-2-19 15,-19 2-11-15,0 0-6 16,12 6-9-16,-12-6-9 0,0 0-22 16,3 20-43-16,-3-20-4 15,0 0-7-15,17 3-4 16</inkml:trace>
          <inkml:trace contextRef="#ctx0" brushRef="#br0" timeOffset="19794.0338">26417 9518 24 0,'0'0'81'15,"0"0"1"-15,0 0-3 16,0 0-22-16,0 0-34 0,12 4-7 16,-12-4-3-16,0 0-4 15,11 12-4-15,-11-12-2 16,1 22-1-16,0-5-1 15,-1 4 0-15,0 1 0 16,-4 5-2-16,-5-2-3 0,2 3-5 16,-3-2-12-16,0-3-25 15,10-4-30-15,-9-2-6 16,-2-4-3-16</inkml:trace>
          <inkml:trace contextRef="#ctx0" brushRef="#br0" timeOffset="18947.6791">26759 9100 22 0,'12'-17'46'16,"16"0"-7"-16,-12-3 2 16,2 9 6-16,-5-1-2 15,3 4-3-15,-4 4-4 0,-12 4-5 16,16 8-9-16,-16 9-5 15,0 13-7-15,-10 4-5 16,-7 10-2-16,-5 7-4 0,-8 7 0 16,1 2-1-16,-2 2-2 15,0-5-4-15,3 0-6 16,2-8-14-16,5-10-23 16,9-7-29-16,-2-10-6 0,14-22-7 15</inkml:trace>
          <inkml:trace contextRef="#ctx0" brushRef="#br0" timeOffset="19231.0869">27165 9051 12 0,'0'0'87'0,"18"-15"1"15,-18 15-4-15,0 0-6 16,-6 6-41-16,2 10-15 0,-7 11-10 16,-1 7-5-16,-5 7-2 15,-2 6-1-15,-6 6-4 16,-1 2 0-16,2-1-3 16,-1-2-3-16,7-5-4 0,-3-7-11 15,9-10-25-15,0-3-34 16,1-11-4-16,-1-7-7 15,0-9 1-15</inkml:trace>
          <inkml:trace contextRef="#ctx0" brushRef="#br0" timeOffset="20474.132">27260 9423 61 0,'0'0'76'15,"0"0"-1"-15,-2 13-5 16,-28-13-39-16,30 0-25 0,-16 12-3 15,11 1-1-15,-5 1 2 16,0 4-1-16,-2 3 1 16,-1 1-1-16,4-1-1 15,1 1 1-15,0-1 1 0,7-3 1 16,2-3 0-16,-1-15 0 16,28 17 0-16,-8-15 2 15,4-2-2-15,3-2 1 16,4-8-2-16,3-6 0 0,-5 0-2 15,1-4 1-15,-12-1 0 16,4-1 1-16,-9-2 1 16,-6 1 0-16,-7 3 1 15,-7 1-4-15,-9 4 2 16,-4 4-2-16,-3 5-3 0,-6 2-5 16,5 4-10-16,-6 0-23 15,2-1-41-15,12 6-3 16,5-1-7-16,11-4-2 0</inkml:trace>
          <inkml:trace contextRef="#ctx0" brushRef="#br0" timeOffset="20826.3641">27612 9397 59 0,'0'0'93'0,"12"7"-6"0,-12-7-3 16,0 0-3-16,0 19-57 16,0-19-13-16,4 23-6 0,4-7-2 15,0 3-1-15,0 2 1 16,1-1-2-16,2-2 1 16,-2-2-1-16,2-1 1 15,2-7-1-15,4-5 1 0,-3-3 0 16,5-5 0-16,1-6 0 15,-1-4 0-15,4-6 0 16,1 0 0-16,-1-3 0 16,-3 0-1-16,1-1-2 15,-5 1-1-15,-1 4-5 0,-6-2-11 16,5-8-52-16,-7 17-14 16,-7 13-7-16,5-17-5 15,-5 17-2-15</inkml:trace>
          <inkml:trace contextRef="#ctx0" brushRef="#br0" timeOffset="21607.8232">28096 9427 3 0,'25'0'63'0,"-1"-5"3"16,-24 5-18-16,19-24-25 15,1 12 1-15,8-4 2 16,-9 1 1-16,5-1-1 0,-9 1-4 15,-2 4-4-15,-5-2-2 16,-8 13-3-16,11-13-2 16,-11 13-3-16,0 0-2 0,-12 2 0 15,-7 11-3-15,-1 3-1 16,-7 5-2-16,-1 4 0 16,1 0 0-16,-2 5 1 15,2-2-1-15,2-1-1 0,10-1 1 16,1-4 1-16,10-5 1 15,4-2-1-15,2-3 0 16,-2-12 0-16,25 9 0 16,-2-8 0-16,0-1 1 15,2-3-1-15,3-5 0 0,-1-3 1 16,1-5-1-16,3-1 0 16,0-2 1-16,0-4-1 15,0 1 0-15,-4 0 0 0,-2-1 0 16,-1 5 1-16,-4 3-1 15,-4 3 1-15,-16 12-2 16,17-9 1-16,-17 9 0 16,0 0 0-16,1 16-1 0,-2-1 0 15,-4 3 0-15,1 4 0 16,0-4 0-16,3 3-1 16,-4-4 2-16,3-2-1 15,2-15 2-15,10 17-2 0,-10-17 1 16,25 0 0-16,-2 0-1 15,1-9 1-15,4-1-1 16,6-4 1-16,-2-2 1 16,-4 0-2-16,3-4 1 0,-3 2 0 15,-5 1 0-15,-4 3-1 16,-6 1 1-16,-2 1 0 16,-11 12-2-16,13-11 1 15,-13 11 0-15,0 0-1 0,12 13 0 16,-4-2 0-16,-1 5 1 15,3 1-1-15,0 4 1 16,-2 0 0-16,0-2 0 0,-5-1 0 16,-3-1 2-16,-7-4-1 15,-7 0 1-15,-8-3-1 16,-5 0 0-16,-6-2-1 16,-3-1-2-16,3-1-4 0,4 3-9 15,-5-5-23-15,-9-3-44 16,19-1-5-16,7-5-5 15,9-6-4-15</inkml:trace>
          <inkml:trace contextRef="#ctx0" brushRef="#br0" timeOffset="22479.9713">29175 9269 4 0,'-12'-4'91'0,"12"4"3"16,0 0-5-16,-1-11-5 16,11 1-18-16,21 7-47 15,16 0-7-15,17 3-4 16,22 0-2-16,9 3-2 0,14-3-4 16,2-3-5-16,9 6-5 15,-9-6-18-15,-10-9-54 16,-8 7-5-16,-22-2-7 15,-18-4-4-15</inkml:trace>
          <inkml:trace contextRef="#ctx0" brushRef="#br0" timeOffset="21932.7785">29505 8977 50 0,'0'0'90'0,"16"-6"-4"0,-16 6-5 15,0 0-2-15,-5 10-60 16,-3 5-11-16,-5 12-4 15,-4 1-2-15,-3 10 0 0,-7 4-1 16,-1 9 0-16,-3-6-2 16,-1 7-5-16,-3-5-7 15,7 1-18-15,0-4-33 16,-2-9-18-16,2-5-5 0,7-11-5 16</inkml:trace>
          <inkml:trace contextRef="#ctx0" brushRef="#br0" timeOffset="22300.462">29545 9354 17 0,'23'1'78'0,"-10"5"4"0,-13-6-5 15,0 23-3-15,-6-7-54 16,-10 3-10-16,-3 2-2 15,0 4 1-15,-4-7-1 0,8 3-2 16,5-3 0-16,2-7-1 16,8-11-1-16,9 13 0 15,11-13-1-15,2 0 1 16,2-6 0-16,3-6-1 0,-1-1 1 16,3-2 0-16,-8-5 0 15,-1 2 2-15,-11 0-2 16,0-1 0-16,-9 4-1 0,-3 0 0 15,-8 4-2-15,-8 0-3 16,-2 3-2-16,-9-1-6 16,2 4-8-16,-4-3-16 15,-4 0-43-15,1 5-9 16,-4-3-5-16,3 1-1 0</inkml:trace>
        </inkml:traceGroup>
      </inkml:traceGroup>
    </inkml:traceGroup>
    <inkml:traceGroup>
      <inkml:annotationXML>
        <emma:emma xmlns:emma="http://www.w3.org/2003/04/emma" version="1.0">
          <emma:interpretation id="{2EE39159-976B-44F3-B423-51C86B8E1299}" emma:medium="tactile" emma:mode="ink">
            <msink:context xmlns:msink="http://schemas.microsoft.com/ink/2010/main" type="paragraph" rotatedBoundingBox="25768,18404 33498,18123 33527,18927 25798,192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DBDC33-3B43-4F8A-BF07-910C0A5D2B89}" emma:medium="tactile" emma:mode="ink">
              <msink:context xmlns:msink="http://schemas.microsoft.com/ink/2010/main" type="line" rotatedBoundingBox="25768,18404 33498,18123 33527,18927 25798,19207"/>
            </emma:interpretation>
          </emma:emma>
        </inkml:annotationXML>
        <inkml:traceGroup>
          <inkml:annotationXML>
            <emma:emma xmlns:emma="http://www.w3.org/2003/04/emma" version="1.0">
              <emma:interpretation id="{924C06FD-B36B-4FCD-AF6A-B7073BE2F903}" emma:medium="tactile" emma:mode="ink">
                <msink:context xmlns:msink="http://schemas.microsoft.com/ink/2010/main" type="inkWord" rotatedBoundingBox="25772,18500 27685,18431 27701,18892 25789,18961"/>
              </emma:interpretation>
              <emma:one-of disjunction-type="recognition" id="oneOf6">
                <emma:interpretation id="interp22" emma:lang="en-IN" emma:confidence="0">
                  <emma:literal>other</emma:literal>
                </emma:interpretation>
                <emma:interpretation id="interp23" emma:lang="en-IN" emma:confidence="0">
                  <emma:literal>Other</emma:literal>
                </emma:interpretation>
                <emma:interpretation id="interp24" emma:lang="en-IN" emma:confidence="0">
                  <emma:literal>others</emma:literal>
                </emma:interpretation>
                <emma:interpretation id="interp25" emma:lang="en-IN" emma:confidence="0">
                  <emma:literal>often</emma:literal>
                </emma:interpretation>
                <emma:interpretation id="interp26" emma:lang="en-IN" emma:confidence="0">
                  <emma:literal>0th</emma:literal>
                </emma:interpretation>
              </emma:one-of>
            </emma:emma>
          </inkml:annotationXML>
          <inkml:trace contextRef="#ctx0" brushRef="#br0" timeOffset="25157.0888">24108 10076 9 0,'-32'16'73'15,"-4"3"3"-15,21-12-4 16,-4 6-18-16,0-1-34 15,-2-2-2-15,6 5-2 16,-1-1-4-16,1-3-3 0,5 1 2 16,2-1-1-16,1 2 1 15,7-13-2-15,-7 19-2 16,7-19-2-16,0 21-2 0,0-21 1 16,10 13-2-16,-10-13-1 15,21 11 0-15,-5-8 0 16,1-3 0-16,1 0 0 15,2 0 0-15,3-5 1 16,1-1 0-16,12-3 1 0,11-7 1 16,-4-3 1-16,-5 0 0 15,-5-1 0-15,-6-4 1 16,-7 2 0-16,-12 3 0 16,-8 4-3-16,-8 3 1 0,-11 4-1 15,-8 4-1-15,-6 3-1 16,-2 4-1-16,-3 4-1 15,2 7-3-15,-1-1-4 0,21-6-10 16,-4 2-18 0,-9 3-46-16,29-12-4 0,-10 16-5 15,10-16-5-15</inkml:trace>
          <inkml:trace contextRef="#ctx0" brushRef="#br0" timeOffset="25392.7589">24489 9901 36 0,'23'-19'92'0,"-5"3"1"16,1 4-7-1,-11 0-3-15,-8 12-43 0,19 0-20 16,-19 0-7-16,9 25-5 16,-5 0-3-16,-4 9-1 0,0 8-1 15,-8 4 0-15,3-22-3 16,-2 4-3-16,-5-2-4 15,4 5-12-15,-5 1-39 16,2-3-28-16,-5-5-4 16,1-3-7-16,-1-5-1 0</inkml:trace>
          <inkml:trace contextRef="#ctx0" brushRef="#br0" timeOffset="26222.6832">24355 10159 44 0,'20'-14'83'15,"1"0"-1"-15,11-1-4 16,-26-3-24-16,35 5-34 0,9-5-1 16,-2 0-5-16,7-6-8 15,-5 0-3-15,4-5-2 16,-13 0 1-16,-2-1 1 0,-8 0 2 16,-7 4 1-16,-4 3 0 15,-9 4 1-15,-3 5 1 16,-8 14-2-16,0 0-1 15,0 0-1-15,-14 9 0 16,4 12-2-16,-6 9-1 16,2 3 0-16,-3 9 0 0,1 6 0 15,0-1 0-15,6-25-2 16,1 4-2-16,-3-3 2 16,2-1-2-16,-2 1 1 0,2-4 0 15,2-3 0-15,-2-1 0 16,10-15 3-16,-8 19 1 15,8-19 1-15,0 0-1 16,0 0 1-16,5 0-2 16,14-11 0-16,1 0 1 0,3 6 0 15,-3 5-3-15,-20 0-1 16,16 9 0-16,-16-9 0 16,16 18 0-16,-16-18 1 15,15 19 0-15,-15-19 0 0,20 15-1 16,-6-10 3-16,-2-1 1 15,23-4 1-15,3-2-1 16,1-11 0-16,4-8 1 16,2-8 0-16,-7-6-1 15,-4 0 0-15,-11 11-1 0,-7 2 0 16,-5 2-1-16,-3 7 0 16,-8 13-1-16,0 0 1 15,0 0 0-15,0 0 0 0,-8 23 0 16,-3 0-1-16,-1 1 1 15,0 4 0-15,6-15-1 16,4 0-1-16,-1-2 1 16,3 1-1-16,0-12 1 0,1 16 1 15,15-3 1-15,4-8-1 16,6-5 3-16,1-4-1 16,5-7 0-16,4-4 0 15,-1-2 0-15,-8 0-2 16,0 5 0-16,-7 2 0 0,0 2 0 15,0 7 0-15,-5 1 0 16,-15 0 1-16,13 25-1 16,-13-25-1-16,3 18-1 15,-3-18 1-15,7 19 0 0,-7-19 0 16,10 18-2-16,8-3 0 16,6-10-6-16,11-3-16 15,9-2-55-15,2-8-2 16,4-9-7-16,8-11-7 15</inkml:trace>
        </inkml:traceGroup>
        <inkml:traceGroup>
          <inkml:annotationXML>
            <emma:emma xmlns:emma="http://www.w3.org/2003/04/emma" version="1.0">
              <emma:interpretation id="{418C0AB8-1A2F-49E3-8D93-4951467DD005}" emma:medium="tactile" emma:mode="ink">
                <msink:context xmlns:msink="http://schemas.microsoft.com/ink/2010/main" type="inkWord" rotatedBoundingBox="28134,18380 29893,18316 29917,18985 28158,19049"/>
              </emma:interpretation>
              <emma:one-of disjunction-type="recognition" id="oneOf7">
                <emma:interpretation id="interp27" emma:lang="en-IN" emma:confidence="0">
                  <emma:literal>level</emma:literal>
                </emma:interpretation>
                <emma:interpretation id="interp28" emma:lang="en-IN" emma:confidence="0">
                  <emma:literal>love</emma:literal>
                </emma:interpretation>
                <emma:interpretation id="interp29" emma:lang="en-IN" emma:confidence="0">
                  <emma:literal>Level</emma:literal>
                </emma:interpretation>
                <emma:interpretation id="interp30" emma:lang="en-IN" emma:confidence="0">
                  <emma:literal>bevel</emma:literal>
                </emma:interpretation>
                <emma:interpretation id="interp31" emma:lang="en-IN" emma:confidence="0">
                  <emma:literal>Love</emma:literal>
                </emma:interpretation>
              </emma:one-of>
            </emma:emma>
          </inkml:annotationXML>
          <inkml:trace contextRef="#ctx0" brushRef="#br0" timeOffset="27791.0714">26539 9718 0 0,'0'0'80'0,"0"0"6"16,-12-10-4-16,12 10-19 16,0 0-28-16,0 0-8 15,16 7-6-15,-16-7-8 0,12 18-5 16,-8-6-4-16,-1 3 0 15,-3 2-2-15,0 0 0 16,0-1 0-16,0-3-1 16,0-13 0-16,0 21 1 15,0-21-1-15,0 0 0 0,0 0 0 16,0 0 1-16,0 0-1 16,0 0 0-16,-6-9 0 15,6 9-1-15,0 0 1 16,0 0 0-16,-13-12-1 0,13 12 0 15,0 0 0-15,0 0 0 16,0 0 0-16,0 0 1 16,0 0-1-16,0 0 1 15,0 0 0-15,0 0-1 0,0 0 1 16,0 0 0-16,-11-5 0 16,11 5-1-16,-8 9 0 15,8-9 1-15,-11 23-2 0,1-5 1 16,-2 3 1-16,-4 7-1 15,-6 5 1-15,-1 1-1 16,-1 7 1-16,12-20-2 16,-4 3 0-16,-3 3 0 0,3-1 0 15,0 1 0-15,0 1 0 16,3-4 0-16,-2 1 0 16,5-2 2-16,1-1 1 15,5-3-1-15,1 1 0 16,3-5 1-16,0 0 0 0,7-1-1 15,1-4 1-15,3 0-1 16,5-5-1-16,1-2 1 16,2-3-1-16,0 0 0 0,2 0 0 15,1-2 0-15,-3 0-1 16,1-2 1-16,-2-1 0 16,-1 2-1-16,-3-2 1 15,-2 1 0-15,2-2 0 0,-14 6 0 16,19-10 1-16,-19 10-1 15,16-8 0-15,-16 8 0 16,16-9 0-16,-16 9 0 16,16-8 0-16,-16 8 0 0,15-8 0 15,-15 8 0-15,16-7 0 16,-16 7 0-16,17-6-1 16,-17 6 1-16,16-5 0 15,-16 5 1-15,15-6-1 0,-15 6 0 16,11-6 2-16,2-1-1 15,-2 1 1-15,1-1 0 16,-12 7 0-16,17-14-1 16,-17 14 0-16,12-12 1 15,-12 12-3-15,14-4 1 0,-14 4 0 16,0 0 0-16,0 0 0 16,11-2 0-16,-11 2 0 15,0 0 0-15,0 0 1 0,0 0-1 16,0 0 0-16,0 0 1 15,0 0-1-15,0 0 0 16,0 0 0-16,0 0-1 16,0 0 1-16,0 0 0 0,0 0 0 15,0 0 0-15,0 0 0 16,0 0 0-16,0 0 0 16,0 0 0-16,0 0 1 0,0 0-1 15,12-7-1-15,-12 7 0 16,0 0-2-16,0 0-1 15,0 0 0-15,0 0-1 16,0 0 1-16,0 0 0 0,0 0 0 16,0 0 1-16,0 0 1 15,0 0 2-15,0 0 0 16,0 0 2-16,0 0-2 16,0 0 0-16,9-12 0 0,-9 12 1 15,0 0 0-15,0 0 0 16,0 0 0-16,0 0 1 15,0 0-2-15,12-11 1 16,-12 11 0-16,0 0-1 16,0 0 0-16,15-8 1 0,-15 8-1 15,0 0 0-15,13-14 1 16,-13 14-1-16,8-16 1 16,-8 16 0-16,4-18 0 15,-4 18 0-15,6-22 0 16,-6 22 0-16,2-15 0 0,-2 15-1 15,-1-12 1-15,1 12-1 16,0 0 0-16,-12-5-1 16,12 5 1-16,-20 0-1 15,20 0 1-15,-24 11 0 0,5 1 1 16,1 1-1-16,-2 7 1 16,20-20-2-16,-21 23-1 0,14-12 1 15,-2 2 0-15,3 2 0 16,4-3 0-16,2 0 0 15,0 3-1-15,1-4 0 16,8 0-3-16,5-3-13 16,-2-13-43-16,9 5-20 0,2 0-6 15,25 0-4-15,5-8-1 16</inkml:trace>
          <inkml:trace contextRef="#ctx0" brushRef="#br0" timeOffset="28105.9445">27086 10118 87 0,'-16'-6'92'0,"16"6"-6"16,-11 1-5-16,9 34-8 15,2-35-60-15,4 22-5 16,1-7-2-16,3 4-2 0,0 0 0 16,0 1-2-16,-8-20-1 15,13 17 0-15,-13-17-1 0,18 17 1 16,-18-17 0-16,19 11 0 15,-1-3 2-15,9-7 0 16,-1-2 3-16,2-10-2 16,0-6 0-16,3-2 0 15,-3-6 0-15,-4 0-2 16,-4 3-2-16,-5-3-3 0,-3 6-2 16,-7 0-5-16,8 6-11 15,-13 0-18-15,-2-2-34 16,2 15-13-16,0 0-7 0,-13-3-4 15</inkml:trace>
          <inkml:trace contextRef="#ctx0" brushRef="#br0" timeOffset="28466.9842">27520 10163 25 0,'25'-19'34'16,"5"13"-14"-16,-4-4-5 0,-1 2 12 15,-3-2 7-15,-2-1 5 16,-4 0 3-16,-3-1 1 16,-5 0-7-16,-8 12-6 15,13-22-10-15,-11 10-7 0,0 0-4 16,-2 0-3-16,0 12-3 16,-4-17 1-16,4 17-1 15,-18-14 0-15,5 14 1 16,-1 0-1-16,-3 7 0 0,-1 7 0 15,0 4-1-15,-1 2 0 16,3 6-1-16,4-2-1 16,4-1 1-16,4-2 0 15,4-3-1-15,12-7-1 0,4-1-5 16,5-8-6-16,9-1-15 16,2-1-18-16,-3-7-33 15,4 0-5-15,0-6-6 0,-5-2 4 16</inkml:trace>
          <inkml:trace contextRef="#ctx0" brushRef="#br0" timeOffset="28747.6263">27979 9745 75 0,'4'-18'89'0,"1"4"-4"15,-5 14-8-15,0 0-34 0,0 0-18 16,0 0-8-16,0 0-8 15,7 9-3-15,-6 8-3 16,-1 13-2-16,0 1 0 16,0 7-1-16,0 1 1 15,0 2-1-15,0-2 0 16,0-1-2-16,-1-5 0 0,1-6-1 16,0-7-1-16,0-4 0 15,0-4-2-15,0-12-2 0,0 11-5 16,0-11-21-16,0 0-40 15,0 0-6-15,11 0-5 16,-7-7-2-16</inkml:trace>
        </inkml:traceGroup>
        <inkml:traceGroup>
          <inkml:annotationXML>
            <emma:emma xmlns:emma="http://www.w3.org/2003/04/emma" version="1.0">
              <emma:interpretation id="{0AC8B856-1BF7-45E4-8A7B-23C8D060BE3B}" emma:medium="tactile" emma:mode="ink">
                <msink:context xmlns:msink="http://schemas.microsoft.com/ink/2010/main" type="inkWord" rotatedBoundingBox="30259,19036 30263,18369 30695,18371 30691,19039"/>
              </emma:interpretation>
              <emma:one-of disjunction-type="recognition" id="oneOf8">
                <emma:interpretation id="interp32" emma:lang="en-IN" emma:confidence="0">
                  <emma:literal>of</emma:literal>
                </emma:interpretation>
                <emma:interpretation id="interp33" emma:lang="en-IN" emma:confidence="0">
                  <emma:literal>if</emma:literal>
                </emma:interpretation>
                <emma:interpretation id="interp34" emma:lang="en-IN" emma:confidence="0">
                  <emma:literal>off</emma:literal>
                </emma:interpretation>
                <emma:interpretation id="interp35" emma:lang="en-IN" emma:confidence="0">
                  <emma:literal>or</emma:literal>
                </emma:interpretation>
                <emma:interpretation id="interp36" emma:lang="en-IN" emma:confidence="0">
                  <emma:literal>Of</emma:literal>
                </emma:interpretation>
              </emma:one-of>
            </emma:emma>
          </inkml:annotationXML>
          <inkml:trace contextRef="#ctx0" brushRef="#br0" timeOffset="29400.0863">28396 9959 54 0,'12'0'84'16,"-12"0"-1"-16,0 16-3 16,-11-6-19-16,-1 3-44 0,6 3-5 15,-2 2-3-15,2 1-2 16,2 1-2-16,4-5-1 16,0-2 0-16,12-2-1 15,4-5 0-15,7 0 0 0,0-6-3 16,-2-4-1-16,-1-7-1 15,-5-1-3-15,-1-4 0 16,-9-1 0-16,-5-3-1 16,-5-4 2-16,-7-1 1 0,-3-2 1 15,1-2 2-15,6-1 1 16,-1 0 0-16,8 0 1 16,1-1-1-16,13 6 2 15,7 2-1-15,3 3 0 0,4 3 1 16,1 6 0-16,1 4 0 15,1 3 0-15,-2 4-1 16,-5 5 0-16,-7 8 0 0,-4 5 0 16,-5 9-2-16,-7 9 1 15,0 5 0-15,-12 6-1 16,-7 7 1-16,-5 2 0 16,1 2 1-16,11-30-3 15,-3 4 0-15,2-3 0 0,-1 3 0 16,4-5 0-16,0 3 0 15,1-4-1-15,3-2 1 16,6-1 1-16,0-4-1 16,0-4 1-16,2-1-1 0,-2-14 0 15,11 11 0-15,-11-11 3 16,26 2 0-16,-6-26 0 16,-1-6 1-16,-5-4 2 15,-6 1-1-15,-4 2 1 0,0 4 0 16,2 8-3-16,1 3-2 15,4 4-4-15,0-7-12 16,7 3-40-16,2 6-26 16,5-2-4-16,-1 3-7 0,4-3-2 15</inkml:trace>
        </inkml:traceGroup>
        <inkml:traceGroup>
          <inkml:annotationXML>
            <emma:emma xmlns:emma="http://www.w3.org/2003/04/emma" version="1.0">
              <emma:interpretation id="{84C3B36E-56A8-4B6A-9C7E-6B7C80299F66}" emma:medium="tactile" emma:mode="ink">
                <msink:context xmlns:msink="http://schemas.microsoft.com/ink/2010/main" type="inkWord" rotatedBoundingBox="30870,18256 33479,18090 33524,18802 30915,18968"/>
              </emma:interpretation>
              <emma:one-of disjunction-type="recognition" id="oneOf9">
                <emma:interpretation id="interp37" emma:lang="en-IN" emma:confidence="0">
                  <emma:literal>analysis</emma:literal>
                </emma:interpretation>
                <emma:interpretation id="interp38" emma:lang="en-IN" emma:confidence="0">
                  <emma:literal>anabasis</emma:literal>
                </emma:interpretation>
                <emma:interpretation id="interp39" emma:lang="en-IN" emma:confidence="0">
                  <emma:literal>anthesis</emma:literal>
                </emma:interpretation>
                <emma:interpretation id="interp40" emma:lang="en-IN" emma:confidence="0">
                  <emma:literal>anataxis</emma:literal>
                </emma:interpretation>
                <emma:interpretation id="interp41" emma:lang="en-IN" emma:confidence="0">
                  <emma:literal>anamnesis</emma:literal>
                </emma:interpretation>
              </emma:one-of>
            </emma:emma>
          </inkml:annotationXML>
          <inkml:trace contextRef="#ctx0" brushRef="#br0" timeOffset="30169.197">29249 9950 57 0,'0'0'87'0,"0"0"-4"15,0 0-3-15,0 0-4 16,-8-6-65-16,-8 10-5 16,-2 9-1-16,-9 4-2 0,-5 3 0 15,3 3-2-15,-2-2 0 16,3 1 1-16,4-4-1 15,6-1-1-15,3-3 1 16,15-14 0-16,3 14-1 0,9-14 1 16,4 0-1-16,6-3 1 15,3-6 0-15,2-2-1 16,1-2 1-16,-4-1 0 16,3 1-1-16,-5-2 0 15,-4 2 0-15,-6 2 0 0,-12 11 0 16,19-11-1-16,-19 11 1 15,0 0-1-15,3 7 1 16,-3-7 0-16,0 19 0 0,-1-6 0 16,1 0 0-16,1 0-1 15,-1-13-1-15,5 16 0 16,9-12 0-16,-2 1 0 16,5-5 1-16,-1-1 0 15,3-9 1-15,-4-1 2 0,5-1 1 16,-3-3 0-16,-5 0 1 15,0 0-1-15,3 1 0 16,0 2-1-16,-2 3 0 16,2 4-2-16,-3 2 1 0,0 3-1 15,-12 0 0-15,23 14 0 16,-18-2 0-16,-1 4-2 16,-4-2 1-16,0 4 0 15,-2 1-2-15,-8-3 1 0,6 0 1 16,-6-5-1-16,10-11 1 15,-10 15 1-15,10-15 0 16,0 0 0-16,0 0 1 0,-11-9 0 16,11 9 0-16,0-23 1 15,7 10-1-15,5-2 0 16,8-2 0-16,4 3 0 16,1 2-1-16,1 1 0 0,1 3 1 15,-1 5 0-15,-3 1-1 16,-6 2 1-16,-4 2-1 15,-13-2 1-15,15 13 0 0,-15-13-1 16,9 19-3-16,-3-6-7 16,-6-13-17-16,0 0-41 15,11 11-13-15,-11-11-6 16,29 7-5-16</inkml:trace>
          <inkml:trace contextRef="#ctx0" brushRef="#br0" timeOffset="31205.4683">30103 9978 20 0,'15'-19'77'16,"-3"0"3"-16,-4 1 0 15,-8 18-20-15,2-22-36 16,-2 22-4-16,-21-15-1 0,0 14-2 16,-1 3-5-16,-1 10-4 15,-8 4-3 1,5 1-3-16,-3 2 0 0,3-2 0 15,15 1-2-15,4-3 1 0,3-4-1 16,4-11 0-16,2 13-1 16,8-10 0-16,9-2 1 15,1-1-1-15,-4 0 0 16,0-3 1-16,0-1-1 16,2 1 2-16,-3-2 0 0,-2 2 0 15,-13 3-1-15,12 0 1 16,-12 0 1-16,0 0-1 0,0 11-1 15,0-11 0-15,0 0-1 16,5 15-4-16,-5-15-5 16,18 0-9-16,2-2-14 15,1-5-10-15,1-9-13 16,-2 3-6-16,0-10 3 0,2 1 7 16,-8-8 11-16,5-1 17 15,-8-5 23-15,0-4 23 16,-3-1 23-16,4 1 10 0,-12-2-2 15,9 3-2-15,-5 1-7 16,3 6-4-16,-5 5-6 16,-2 5-9-16,6 7-8 15,-6 3-7-15,0 12-3 16,0 0-3-16,1 12-1 0,-1 9-2 16,0 8 1-16,0 6-2 15,0 5 1-15,3 5 0 16,0 4 0-16,5 1 0 15,0-5 0-15,-2-6-1 0,12-8-2 16,-9-3 0-16,6-9-1 16,1-5 0-16,-3-7-1 15,-13-7 1-15,18 0-1 0,-18 0 2 16,0 0 0-16,13-11 1 16,-13 11 1-16,-1-11 0 15,1 11 1-15,0 0-1 16,0 0 0-16,0-12 0 0,0 12 0 15,0 0 0-15,0 0 0 16,0 0 0-16,8 4 0 16,-8-4 0-16,12 5 0 15,-12-5 0-15,16 3-1 0,-16-3 1 16,24 0-1-16,-2 1 1 16,0-9-1-16,0-1 1 15,1-1 1-15,-2-5-1 16,2-2 2-16,8 0 0 0,-11 0 2 15,-7-3-2-15,2 6 2 16,1 0-1-16,-16 14-2 16,15-16 1-16,-15 16 0 0,0 0-2 15,0 0 0-15,0 0 0 16,0 0 0-16,-3 22-2 16,-1 4 4-16,3 1-2 15,-6 4 0-15,7 6 1 16,-4 1-1-16,4 0 0 0,0-3-3 15,0-4-1-15,0-6-3 16,-3-5-6-16,2 0-2 16,-7-7-4-16,0 0-9 15,-5-5-11-15,2-1-31 0,11-7-12 16,-22 16-1-16,22-16 7 16</inkml:trace>
          <inkml:trace contextRef="#ctx0" brushRef="#br0" timeOffset="31646.254">30533 9802 85 0,'0'0'90'16,"0"0"-2"-16,12 0-5 0,-12 0-30 15,18 4-31-15,-18-4-4 16,23 10-5-16,-6 0-4 16,2 6-3-16,0 4-2 0,-2 1-1 15,-1 0-2-15,-1 3-1 16,4-4-3-16,1 1-5 15,-14-5-13-15,6-1-41 16,-1-6-21-16,1-4-6 16,3-5-6-16,-15 0-2 0</inkml:trace>
          <inkml:trace contextRef="#ctx0" brushRef="#br0" timeOffset="32163.7144">30970 9761 0 0,'16'0'76'0,"-16"0"6"16,25-6-1-16,-25 6-6 16,28-10-48-16,-28 10-8 0,24 0 1 15,-24 0-3-15,21 6-5 16,-21-6-3-16,-1 14-3 16,-11-5 0-16,12-9-3 0,-11 24 0 15,-12-12-1-15,14 4-2 16,0-1 1-16,7 2-1 15,-7 0 0-15,9-3 0 16,4 1 1-16,1 1-1 16,10-4 0-16,-3 0 0 0,-12-12 0 15,16 22 0-15,10-13 1 16,-8 2-1-16,-18-11 0 16,3 23 0-16,-3-23 0 15,0 19 1-15,0-19 0 0,0 14 0 16,-15-11 0-16,-7-1 0 15,22-2-1-15,-15 0-4 16,3 0-5-16,-3 0-13 0,-5 1-31 16,5-1-26-16,15 0-8 15,-4-10-6-15,4 10 1 16</inkml:trace>
          <inkml:trace contextRef="#ctx0" brushRef="#br0" timeOffset="32385.4427">31147 9843 73 0,'12'-1'91'15,"-12"1"-6"-15,0 0-3 16,0 0-2-16,59 0-63 0,-59 0-12 16,10 23-2-16,-6-7-1 15,7 4 0-15,-5-1-1 16,-3 0-4-16,-2 1-10 15,1-4-23-15,-2-2-44 0,0-14-4 16,13 5-5-16,-13-5-5 16</inkml:trace>
          <inkml:trace contextRef="#ctx0" brushRef="#br0" timeOffset="32520.0013">31391 9744 48 0,'-8'-19'60'16,"8"19"-36"-16,-13-15-22 0,13 15-2 16,-27-13-72-16</inkml:trace>
          <inkml:trace contextRef="#ctx0" brushRef="#br0" timeOffset="32885.0827">31534 9738 55 0,'0'0'70'0,"-27"10"1"16,7-7-1-16,20-3-42 16,-29 15-15-16,-1-6-4 0,4 1 2 15,9 3-2-15,3 1 3 16,9-3-2-16,5 3-3 15,0-2 0-15,9 8 0 0,17-1 1 16,5 2-1-16,-3 2 0 16,5 0 1-16,1 2-1 15,-6 1-1-15,6 0 1 16,-18-7 0-16,-4 0 0 16,-8-4 1-16,-8-4 0 0,-12-2-1 15,-11-7-2-15,-4 1 0 16,-9-1-3-16,2 1-11 15,-3 10-65-15,8-10-11 0,15-3-4 16,2 0-7-16,16 0-3 16</inkml:trace>
        </inkml:traceGroup>
      </inkml:traceGroup>
    </inkml:traceGroup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8:32.67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9E87285-522A-4A86-8D08-10CF9E401C1A}" emma:medium="tactile" emma:mode="ink">
          <msink:context xmlns:msink="http://schemas.microsoft.com/ink/2010/main" type="writingRegion" rotatedBoundingBox="1107,878 14235,61 14323,1466 1195,2283">
            <msink:destinationLink direction="with" ref="{AA9058CD-A190-48CD-935E-6E0006422E13}"/>
          </msink:context>
        </emma:interpretation>
      </emma:emma>
    </inkml:annotationXML>
    <inkml:traceGroup>
      <inkml:annotationXML>
        <emma:emma xmlns:emma="http://www.w3.org/2003/04/emma" version="1.0">
          <emma:interpretation id="{72EF338E-249A-4ED6-8A53-063793F11529}" emma:medium="tactile" emma:mode="ink">
            <msink:context xmlns:msink="http://schemas.microsoft.com/ink/2010/main" type="paragraph" rotatedBoundingBox="1107,878 14235,61 14323,1466 1195,22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7C23A3D-07C0-418C-B604-BA0726AA4350}" emma:medium="tactile" emma:mode="ink">
              <msink:context xmlns:msink="http://schemas.microsoft.com/ink/2010/main" type="line" rotatedBoundingBox="1107,878 14235,61 14323,1466 1195,2283"/>
            </emma:interpretation>
          </emma:emma>
        </inkml:annotationXML>
        <inkml:traceGroup>
          <inkml:annotationXML>
            <emma:emma xmlns:emma="http://www.w3.org/2003/04/emma" version="1.0">
              <emma:interpretation id="{E7E7F304-09B7-43C7-B114-ABE337EEB194}" emma:medium="tactile" emma:mode="ink">
                <msink:context xmlns:msink="http://schemas.microsoft.com/ink/2010/main" type="inkWord" rotatedBoundingBox="1107,878 8231,435 8318,1839 1195,2283"/>
              </emma:interpretation>
              <emma:one-of disjunction-type="recognition" id="oneOf0">
                <emma:interpretation id="interp0" emma:lang="en-IN" emma:confidence="0">
                  <emma:literal>Contextual</emma:literal>
                </emma:interpretation>
                <emma:interpretation id="interp1" emma:lang="en-IN" emma:confidence="0">
                  <emma:literal>contextual</emma:literal>
                </emma:interpretation>
                <emma:interpretation id="interp2" emma:lang="en-IN" emma:confidence="0">
                  <emma:literal>Contexture</emma:literal>
                </emma:interpretation>
                <emma:interpretation id="interp3" emma:lang="en-IN" emma:confidence="0">
                  <emma:literal>Contextua</emma:literal>
                </emma:interpretation>
                <emma:interpretation id="interp4" emma:lang="en-IN" emma:confidence="0">
                  <emma:literal>Contextur</emma:literal>
                </emma:interpretation>
              </emma:one-of>
            </emma:emma>
          </inkml:annotationXML>
          <inkml:trace contextRef="#ctx0" brushRef="#br0">874 426 38 0,'11'-35'69'15,"2"-3"0"-15,-3 10-22 0,2-17-22 16,-3 5 1-16,-4-3 0 15,1 2-3-15,-6 2-4 16,-10 2-3-16,-7 7-1 0,-7 5-1 16,-7 10-4-16,-8 6-2 15,-2 9-2-15,-12 10-1 16,0 17-2-16,-5 13 0 16,-5 17-2-16,0 17 0 0,-3 14 0 15,-2 13-1-15,1 11 0 16,1 10 0-16,4 4-1 15,9-3 0-15,7-5 0 16,13-13 0-16,14-11 0 0,15-13 1 16,12-16 0-16,24-14 1 15,16-20 1-15,13-14 0 16,14-15 1-16,5-11 0 16,2-18 0-16,2-10 1 0,-6-12-2 15,-4-5 0-15,-8-7 1 16,-9 2-1-16,-7 1 0 15,-8 5 0-15,-6 6 0 0,-8 10 0 16,-7 7-1-16,-3 12 0 16,-18 18-1-16,0 0 0 15,7 12-1-15,-12 18 1 16,-8 8-1-16,0 9 0 0,-2 4 0 16,3 2 0-16,6-4 0 15,6-6 1-15,11-10 0 16,12-13 0-16,12-12 0 15,14-8 1-15,8-17 0 0,2-8 0 16,2-9 1-16,-6-5 0 16,-8-4-1-16,-8-4 1 15,-15 1-1-15,-18-2 1 16,-6 5-1-16,-14 3-1 0,-10 6 1 16,-7 7-1-16,-2 9 0 15,-5 8 0-15,6 6 0 16,1 4-1-16,11 0 0 0,20 0 1 15,0 0-1-15,22-18 1 16,21 1-1-16,20-4 1 16,13 1 0-16,11 3 0 15,6 6 0-15,-7 9 0 0,-5 4-1 16,-18 16 1-16,-12 11-1 16,-17 7 1-16,-17 10-1 15,-15 3 1-15,-4 1-1 16,-12-1 1-16,-5-2-1 0,5-11 1 15,0-7 0-15,8-8 1 16,6-21-1-16,8 0 1 16,15-18 0-16,11-15 0 0,2-5 0 15,7-11 1-15,4 0-1 16,-3-4 0-16,-1 4 0 16,-8 3-1-16,1 7 0 15,-11 8 0-15,-2 13 0 0,-7 10-1 16,-1 10 1-16,-6 16-1 15,-2 16 1-15,-7 9-1 16,0 13 1-16,-8-1 0 16,4 3-1-16,1-7-4 0,5-1-13 15,14-13-63-15,8-14 0 16,8-16-8-16,12-8-6 16,7-16 1-16</inkml:trace>
          <inkml:trace contextRef="#ctx0" brushRef="#br0" timeOffset="246.4493">2962 199 28 0,'11'-61'89'16,"-1"12"0"-16,-6 13-3 16,-4 7-7-16,-6 12-50 15,6 17-9-15,0 0-7 0,-22 14-5 16,9 28-4-16,-6 14-3 15,-2 18-2-15,-8 13 1 16,-4 15 0-16,-6 7-1 0,3 2-2 16,-4-4-6-16,10-8-9 15,-2-15-18-15,9-24-41 16,14-5-7-16,9-23-6 16,9-14-2-16</inkml:trace>
          <inkml:trace contextRef="#ctx0" brushRef="#br0" timeOffset="431.976">2501 722 67 0,'-30'-6'94'16,"13"0"-4"-16,17-6-7 16,18-7-3-16,25 4-41 0,15-11-36 15,23 3-7-15,2-5-9 16,13 4-34-16,6 7-34 15,-17 4-3-15,-8 7-6 0,-20 6-4 16</inkml:trace>
          <inkml:trace contextRef="#ctx0" brushRef="#br0" timeOffset="778.533">3041 834 42 0,'0'13'83'15,"0"-13"0"-15,19-10-3 16,1-11-3-16,16-8-52 0,2 1-16 16,1-9-2-16,-1 1 0 15,3-2-2-15,-6-4-2 16,-3 4-1-16,-12 4-1 0,-9 3 0 16,-10 9 0-16,-4 4 0 15,-12 11-1-15,-9 7 1 16,-7 7-1-16,-3 16 0 15,-7 11 0-15,-2 7 0 0,6 7 0 16,3 1 0-16,12 0 0 16,14-4 0-16,8-4 1 15,18-9-1-15,15-6 1 16,15-10-1-16,15-4-2 0,-1-10-9 16,14-2-22-16,3 2-43 15,-9-10-5-15,-9-8-6 16,-2-3-3-16</inkml:trace>
          <inkml:trace contextRef="#ctx0" brushRef="#br0" timeOffset="959.8011">3821 615 42 0,'15'-37'90'0,"-8"5"-1"15,0 4-5-15,-2 7-2 16,-5 21-51-16,5-13-14 0,-5 13-5 16,0 0-6-16,10 19-3 15,4 3-1-15,3 3-2 16,8 8-1-16,5 4 1 0,6 7-5 15,1-1-8-15,9 3-23 16,-3-2-44-16,-7-4-3 16,-1-12-6-16,-6-7-6 15</inkml:trace>
          <inkml:trace contextRef="#ctx0" brushRef="#br0" timeOffset="1144.2069">4336 661 11 0,'0'-49'77'0,"-5"1"6"0,-7 6-2 15,1 8-4-15,-4 6-48 16,9 15-6-16,-10 9-5 16,0 6-4-16,-7 19-4 0,-8 12-2 15,-3 14-4-15,-10 9-1 16,-4 12-7-16,-12 3-19 16,-1 6-55-16,8 0-2 15,8-10-7-15,6-9-5 16</inkml:trace>
          <inkml:trace contextRef="#ctx0" brushRef="#br0" timeOffset="1498.7799">5173-35 81 0,'4'-11'92'0,"-4"11"-7"0,0-17-4 16,0 17-2-16,-58 0-65 15,45 10-7-15,0 12-4 16,-9 10-2-16,-1 16-1 0,-9 14-1 16,-7 13-2-16,-8 4-8 15,2 13-17-15,-3 4-49 16,-2-2-5-16,-1-6-5 16,3-10-5-16</inkml:trace>
          <inkml:trace contextRef="#ctx0" brushRef="#br0" timeOffset="2552.3627">4398 673 38 0,'-13'-31'80'16,"11"2"-3"-16,2 1-3 15,18-2-4-15,14 0-55 0,15 4-10 16,23 5-2-16,6-3 0 15,15 4-1-15,3 3 1 16,0 2-1-16,-3 8-1 0,-10 2 0 16,-9 5 1-16,-14 4-1 15,-18 9 1-15,-7 6 0 16,-21 12 1-16,-5 5-1 16,-15 10 1-16,-9 1-1 15,-3 3 0-15,-5-3-1 0,7-4 0 16,-1-6 1-16,15-9 0 15,4-11 0-15,11-12 0 16,22-5 0-16,6-12 0 0,13-7 1 16,-1-7-1-16,2-8 0 15,-7 0 1-15,-4-2 1 16,-11 1 1-16,-7 4 1 16,-13 2 0-16,-6 9-1 0,-5 7-1 15,0 13 1-15,0 0-3 16,-16 0 0-16,11 16-2 15,-6 5-1-15,3 7 0 0,8 0 1 16,0 0-1-16,0 0 1 16,20-3 0-16,7-8 0 15,13-3 0-15,14-6 0 16,13-8 0-16,8-2-1 0,5-13 1 16,3-2 0-16,-2-5 1 15,-5-5-1-15,-7-6 1 16,-10-2-1-16,-11-4 2 15,-14 2 0-15,-9 2 0 0,-9 3 0 16,-4 4 0-16,-12 7-1 16,-4 9 0-16,-8 5-1 15,-12 9 0-15,-6 12-1 0,-6 12-1 16,0 1 1-16,-7 9-1 16,2 0 0-16,2 3 0 15,6-4 0-15,11-6 1 16,11-3-1-16,8-13 1 0,3-13 1 15,22 8 0-15,3-10 1 16,6-6 0-16,0-5 1 16,-3-1 0-16,-2 3-1 0,-2 2 1 15,-7 4-2-15,-1 5 1 16,-6 0-1-16,-10 0 0 16,14 19-1-16,-7-6 1 15,5 0 0-15,3-2 0 16,6-7 0-16,11-4 1 0,9-4 0 15,6-11-1-15,6-7 1 16,1-8 0-16,1-6 0 16,-10-7 0-16,-3-5 0 0,-8-8 0 15,-9-6 0-15,-1-6 0 16,-4-5 1-16,-2-2-1 16,-5-4 0-16,5 0 1 15,-5 7-1-15,-4 5 0 0,-1 10 1 16,-1 12-1-16,-7 11-1 15,0 18 0-15,0 16 0 16,-16 22-2-16,-1 19 0 0,-2 21 1 16,-4 16-2-16,-2 14 1 15,0 11 1-15,7 2-1 16,4-1 1-16,14-11 1 16,6-7 0-16,18-11-1 15,15-15-3-15,10-13-9 0,0-8-38 16,3-24-31-16,0-9-2 15,-12-7-8-15,-10-15-4 16</inkml:trace>
        </inkml:traceGroup>
        <inkml:traceGroup>
          <inkml:annotationXML>
            <emma:emma xmlns:emma="http://www.w3.org/2003/04/emma" version="1.0">
              <emma:interpretation id="{F32F8B6B-00D4-42DD-B1A1-7CCDAAD637E5}" emma:medium="tactile" emma:mode="ink">
                <msink:context xmlns:msink="http://schemas.microsoft.com/ink/2010/main" type="inkWord" rotatedBoundingBox="9005,517 14243,191 14310,1256 9071,1582"/>
              </emma:interpretation>
              <emma:one-of disjunction-type="recognition" id="oneOf1">
                <emma:interpretation id="interp5" emma:lang="en-IN" emma:confidence="0">
                  <emma:literal>Conditions</emma:literal>
                </emma:interpretation>
                <emma:interpretation id="interp6" emma:lang="en-IN" emma:confidence="0">
                  <emma:literal>Conch tins</emma:literal>
                </emma:interpretation>
                <emma:interpretation id="interp7" emma:lang="en-IN" emma:confidence="0">
                  <emma:literal>Conch tons</emma:literal>
                </emma:interpretation>
                <emma:interpretation id="interp8" emma:lang="en-IN" emma:confidence="0">
                  <emma:literal>conditions</emma:literal>
                </emma:interpretation>
                <emma:interpretation id="interp9" emma:lang="en-IN" emma:confidence="0">
                  <emma:literal>Condi tins</emma:literal>
                </emma:interpretation>
              </emma:one-of>
            </emma:emma>
          </inkml:annotationXML>
          <inkml:trace contextRef="#ctx0" brushRef="#br0" timeOffset="3715.3021">8383-115 24 0,'20'-40'87'0,"-5"5"-1"16,-1 1-4-16,-8 1-5 16,6 5-46-16,-8 5-12 0,-2 6-6 15,-4 5-6-15,-12 5-3 16,-9 7-1-16,-5 10-2 15,-11 20 0-15,-4 13-2 16,-12 14 1-16,-3 17-1 0,-6 15 0 16,0 11 0-16,7 5 0 15,4-1-1-15,12-5 2 16,15-9 0-16,15-13 0 0,15-12 1 16,23-16 0-16,13-20 1 15,20-14-1-15,10-11 2 16,1-6-1-16,0-13 0 15,-1-13 0-15,-10-5 1 16,-5-7-1-16,-12-1 1 0,-13 0-1 16,-6 1 1-16,-12 4-1 15,-3 6 0-15,-5 6-2 16,-3 7 0-16,-1 17 0 0,0 0-1 16,0 15 0-16,-6 13 0 15,-2 4-1-15,4 4 1 16,2 0 1-16,2 1 0 15,11-6 0-15,7-4 0 0,14-9 0 16,3-9 0-16,10-7-1 16,1-2 0-16,-1-7 0 15,-12-9-1-15,-12-4 0 16,-12-4 0-16,-14-2 0 0,-18-4 0 16,-12 0 1-16,-10-2 1 15,-1 1 0-15,1-1 1 16,8-1 1-16,8 2-1 15,17-1-1-15,12-1 0 0,11 1 0 16,19 3-1-16,9 4 0 16,12 6 0-16,10 13 0 15,0 8 0-15,-2 5 1 16,0 18-2-16,-8 6 1 0,-12 7 0 16,-7 3 0-16,-12 3 0 15,-10 0 0-15,-9-4-1 16,-1-3 1-16,-8-6 1 15,-1-8 1-15,5-6 0 0,4-17 1 16,2 13 1-16,14-14 0 16,6-14 1-16,3-8-1 15,1-4 0-15,2-6 0 0,-1-4 0 16,-3 1-1-16,-3 3-1 16,-2 6 0-16,-3 1-2 15,-4 12 1-15,2 9-1 16,-2 9 0-16,1 16-1 0,-2 7 1 15,2 4-2-15,-1 8-4 16,3-4-22-16,-15 8-50 16,24-6-3-16,0-9-6 15,5-6-6-15</inkml:trace>
          <inkml:trace contextRef="#ctx0" brushRef="#br0" timeOffset="4390.9901">10045 351 73 0,'8'-30'85'0,"0"2"-1"0,-5 2-4 15,-7 3-44-15,4 1-7 16,-7 7-10-16,-1 2-7 16,-14 5-4-16,-3 7-5 15,-10 2-2-15,-4 18-2 0,-7 9 0 16,0 6 0-16,-3 5 0 15,9 4 0-15,9 0 0 16,8-2 1-16,14-5 1 16,9-12 0-16,16-5-1 0,12-6 2 15,11-11 0-15,5-4 0 16,2-9 1-16,-2-10 0 16,-1-9-1-16,-4-7 0 15,-5-12-1-15,-4-7 1 16,-4-4-1-16,-3-7 0 0,1-7 0 15,-1 0 1-15,-3 4 1 16,0 4 0-16,-5 9 0 16,1 8 2-16,-7 10-2 0,-1 10 0 15,-4 11-1-15,-4 18-2 16,0 0 1-16,-1 11-1 16,-5 19-2-16,-4 9 0 15,2 11 0-15,-2 9 0 0,5 10 1 16,2 5 0-16,3 4-1 15,0-5-1-15,7-6 0 16,9-3-2-16,3-8-3 0,1-11-3 16,1-9-6-16,-2-15-7 15,4-12-8-15,2-9-1 16,4-3 1-16,-1-13 3 16,-3-10 7-16,2-4 11 0,-1-8 13 15,-1 5 12-15,-4-5 12 16,0 8 5-16,-11-1 0 15,2 6-1-15,-4 5-4 16,-5 7-6-16,-3 13-8 0,0 0-5 16,0 0-3-16,4 7-2 15,0 14-2-15,-4 3-5 16,1 4-4-16,1 0-14 16,0-2-53-16,5 2-5 0,5-7-4 15,2-5-6-15</inkml:trace>
          <inkml:trace contextRef="#ctx0" brushRef="#br0" timeOffset="4759.3576">11009-344 73 0,'-4'8'85'0,"5"5"-3"0,9 0-6 16,-1 6-1-16,34 5-63 16,-32 11-11-16,-9 7-2 15,-2 9-4-15,-12 10-7 16,-9 8-15-16,-17 6-20 0,-3-3-24 16,0 8-12-16,5-8-2 15</inkml:trace>
          <inkml:trace contextRef="#ctx0" brushRef="#br0" timeOffset="5047.9926">10782 129 48 0,'43'-15'85'0,"8"2"-1"0,8-1-14 16,4 6-29-16,4 4-2 16,-6-1-4-16,0 1-11 15,-10 4-10-15,-9 0-6 0,-11 2-3 16,-11 7-2-16,-8 5-3 16,-7 5 0-16,-5 6-2 15,-8 1-5-15,-3 8-19 0,2 1-53 16,-7-1-3-16,2-2-6 15,5-6-5-15</inkml:trace>
          <inkml:trace contextRef="#ctx0" brushRef="#br0" timeOffset="5909.7786">11606 28 49 0,'26'-14'78'0,"0"7"-1"16,7 1-2-16,4-1-28 16,-3 10-33-16,5 8-3 15,-2 6-2-15,-7 9 0 0,-8 2-4 16,-10 6-4-16,-12 3-4 16,-7 4-6-16,-17 1-5 15,-12-5-4-15,1 0 0 0,-8-8 2 16,3-5 5-16,5-3 10 15,4-8 5-15,8-7 7 16,11-6 7-16,12 0 5 16,4-27 1-16,18 4-1 15,3-7-7-15,10-9-6 0,1-4-3 16,11-4-1-16,-1 0-2 16,2 3-1-16,2 6-2 15,-3 5-1-15,-4 8 1 0,-2 12-2 16,-6 8 0-16,-5 5 1 15,-8 15-1-15,-7 9 0 16,-7 6 0-16,-7 6 1 0,-1 2 0 16,-10 0 0-16,-5 1 1 15,-1-7 0-15,1-1-1 16,3-10 1-16,4-6 0 16,8-15 0-16,0 0 1 0,0 0-2 15,21 0 2-15,2-15-1 16,4-6 1-16,7-3-1 15,-2-4 0-15,1 0 0 16,0 4 0-16,-5 3 0 0,-2 5-1 16,-7 2-1-16,0 10 1 15,-8 4-1-15,-11 0 1 16,17 13-2-16,-11 1 1 0,-2 2 1 16,4 7-1-16,1-1 1 15,4-1 0-15,4 0 0 16,5-2 0-16,12-3 1 15,2-3-1-15,7-3 1 0,1-10-1 16,2 0 1-16,-2-10 0 16,-1-5 0-16,-1-9 0 15,-6-5-1-15,-5 0 1 16,-2-3 0-16,-1 1-1 0,-4 4 1 16,-4 3-1-16,-5 6 0 15,-3 6 0-15,-12 12-1 16,12-8 1-16,-12 8-1 15,6 7 1-15,-5 6-1 0,4 4 0 16,2 5 1-16,1 9 0 16,3 2-1-16,0 4 1 15,-1-2 0-15,4 8 0 16,-3-7 0-16,-6 2-1 0,-5-8-2 16,-12-1-6-16,-19-11-17 15,-20-8-53-15,-3-9-3 16,-14-6-6-16,-8-14-6 15</inkml:trace>
          <inkml:trace contextRef="#ctx0" brushRef="#br0" timeOffset="6076.1388">12100-225 10 0,'-45'-43'97'0,"6"6"-4"15,9 11-4-15,4 4-6 16,8 10-4-16,5-16-83 15,13 28-73-15,0 0-4 0,0 0-6 16,0 0-7-16,0 0-3 16</inkml:trace>
        </inkml:traceGroup>
      </inkml:traceGroup>
    </inkml:traceGroup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8:39.69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A9058CD-A190-48CD-935E-6E0006422E13}" emma:medium="tactile" emma:mode="ink">
          <msink:context xmlns:msink="http://schemas.microsoft.com/ink/2010/main" type="inkDrawing" rotatedBoundingBox="1055,2525 14819,1667 14824,1746 1060,2604" semanticType="underline" shapeName="Other">
            <msink:sourceLink direction="with" ref="{89E87285-522A-4A86-8D08-10CF9E401C1A}"/>
          </msink:context>
        </emma:interpretation>
      </emma:emma>
    </inkml:annotationXML>
    <inkml:trace contextRef="#ctx0" brushRef="#br0">-16 803 57 0,'-5'14'82'0,"5"-14"-4"16,13 18-3-16,14-17-5 0,-4-1-67 15,37-1-3-15,13-4 2 16,22-3 1-16,16-1 0 16,20-3-1-16,16 0 0 15,17 0 0-15,20 1-1 0,9-1 0 16,18 0 2-16,9 0-2 15,14 0 2-15,18-3 1 16,14-2 1-16,17-2 0 16,12-1 1-16,20-1 0 0,8-4 0 15,19 1 0-15,5-2-1 16,15 3-2-16,3-4-1 16,9 1 0-16,5-2-1 15,5 0 0-15,14-1-1 0,3 0 1 16,7-1-1-16,6 0 1 15,3 0-1-15,4 1 0 16,-9 2 0-16,2 1 1 16,-14 5-1-16,-14 0 0 0,-16 3 1 15,-18 3 1-15,-19 2 0 16,-25-2 1-16,-15 3-1 16,-27 1 1-16,-15 0 0 15,-23 0-1-15,-19 2 1 0,-25-1-1 16,-18 4 1-16,-26-1-1 15,-24 1-1-15,-20 0 1 16,-25 2-1-16,-18 3 1 0,-17-2-2 16,-13 3 1-16,-9-1-2 15,-14 1-1-15,13 0-4 16,-13 0-10-16,0 0-32 16,0 12-35-16,0-12-5 15,-24 0-6-15,-6 0-3 0</inkml:trace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9:04.17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38CFA43-CF84-468E-88B4-0F387DD304E9}" emma:medium="tactile" emma:mode="ink">
          <msink:context xmlns:msink="http://schemas.microsoft.com/ink/2010/main" type="writingRegion" rotatedBoundingBox="475,3145 17875,2023 18798,16317 1398,17439"/>
        </emma:interpretation>
      </emma:emma>
    </inkml:annotationXML>
    <inkml:traceGroup>
      <inkml:annotationXML>
        <emma:emma xmlns:emma="http://www.w3.org/2003/04/emma" version="1.0">
          <emma:interpretation id="{FB4E081F-14B2-4BC1-9E9D-35DA2283A453}" emma:medium="tactile" emma:mode="ink">
            <msink:context xmlns:msink="http://schemas.microsoft.com/ink/2010/main" type="paragraph" rotatedBoundingBox="1291,3174 14236,2117 14345,3441 1400,44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999EF9-7192-40FF-A19A-190F0B48FFC2}" emma:medium="tactile" emma:mode="ink">
              <msink:context xmlns:msink="http://schemas.microsoft.com/ink/2010/main" type="line" rotatedBoundingBox="1291,3174 14236,2117 14345,3441 1399,4499">
                <msink:destinationLink direction="with" ref="{CFD02DD9-C96C-4789-8AB3-08BFD88CC26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3C7C87F-38D6-487A-B368-97E2AE388754}" emma:medium="tactile" emma:mode="ink">
                <msink:context xmlns:msink="http://schemas.microsoft.com/ink/2010/main" type="inkWord" rotatedBoundingBox="1291,3174 6188,2774 6297,4099 1399,4498"/>
              </emma:interpretation>
              <emma:one-of disjunction-type="recognition" id="oneOf0">
                <emma:interpretation id="interp0" emma:lang="en-IN" emma:confidence="0">
                  <emma:literal>Material</emma:literal>
                </emma:interpretation>
                <emma:interpretation id="interp1" emma:lang="en-IN" emma:confidence="0">
                  <emma:literal>Materia</emma:literal>
                </emma:interpretation>
                <emma:interpretation id="interp2" emma:lang="en-IN" emma:confidence="0">
                  <emma:literal>Materia'</emma:literal>
                </emma:interpretation>
                <emma:interpretation id="interp3" emma:lang="en-IN" emma:confidence="0">
                  <emma:literal>Materiel</emma:literal>
                </emma:interpretation>
                <emma:interpretation id="interp4" emma:lang="en-IN" emma:confidence="0">
                  <emma:literal>Matmod</emma:literal>
                </emma:interpretation>
              </emma:one-of>
            </emma:emma>
          </inkml:annotationXML>
          <inkml:trace contextRef="#ctx0" brushRef="#br0">282 222 0 0,'5'-13'78'0,"-5"13"2"16,5-11-3-16,-5 11-4 15,-16-15-49-15,16 15-6 0,0-12-3 16,0 12-2-16,0 0-3 15,2-16-3-15,-2 16-1 16,0 0-1-16,0 0-1 16,-2 19-1-16,-4 5-1 0,-4 4-1 15,1 12 0-15,-7 12-1 16,0 9 0-16,-2 12 0 16,-5 6 1-16,1 6-1 15,-3-2 0-15,3 1-1 0,-2-6 1 16,1-4-1-16,1-14 0 15,5-8 0-15,3-13-1 16,5-11 0-16,4-11 1 16,5-17 1-16,0 0-1 0,5-26 0 15,8-9 1-15,0-14 1 16,5-11 0-16,5-9-1 16,-1-11 1-16,3-12-1 15,-4-3 1-15,8-1-1 0,-4-1 0 16,5 4 1-16,0 6-1 15,0 10 1-15,2 14 0 16,0 13 0-16,0 16 0 0,-1 15 0 16,1 13 0-16,-6 8 0 15,-2 18-1-15,-2 9 1 16,-8 8-1-16,2 6 0 16,-8 3 0-16,2 0 0 0,-7 0 0 15,2-8 0-15,-4-6 0 16,3-8 1-16,3-11 0 15,-7-13 0-15,27 2 0 16,-10-20 1-16,7-10-1 0,3-6 1 16,1-7-1-16,2-2-1 15,1-3 1-15,-2 3 0 16,-1 1-1-16,-1 8 0 0,-1 9 0 16,-4 5-1-16,-2 11 1 15,-1 10 0-15,-3 11-1 16,-4 16 1-16,-4 19 1 15,-4 10-1-15,-4 13 1 0,-4 7 0 16,-6 7-1-16,-8 4 1 16,-2-5-1-16,-5-4-2 15,2-7-9-15,-5-6-31 0,4-11-35 16,8-7-4-16,-1-10-6 16,8-14-4-16</inkml:trace>
          <inkml:trace contextRef="#ctx0" brushRef="#br0" timeOffset="675.5193">1518 649 30 0,'31'-32'70'15,"-10"-2"5"-15,-6 2 1 16,6 1-46-16,-19 3-3 0,-2 0 0 15,-6 5-4-15,-8 11-3 16,-12 4-7-16,-5 6-4 16,-12 4-5-16,-4 12-2 15,-6 11-2-15,-6 11-1 0,0 6 1 16,-2 6-1-16,6 1 0 16,9 0-1-16,7-4-2 15,15-5 0-15,14-12 1 0,10-12-1 16,16-12-1-16,19-5 2 15,13-20 0-15,9-5 2 16,4-7 2-16,2-6 0 16,-5 6 1-16,-10 0 3 0,-6 9-1 15,-14 8 0-15,-8 11 0 16,-20 5 0-16,11 15-1 16,-11 9 0-16,-3 4-1 15,1 1-3-15,0 0-1 0,2-5-1 16,12-9 1-16,4-8 0 15,18-7-1-15,6-15-2 16,14-13-4-16,5-13 0 0,5-2 0 16,4-10 2-16,-3-2 0 15,-2-5 1-15,-11-4 4 16,-5-3 3-16,-11-4 5 16,-5 2 2-16,-8-6 2 0,-3 4 0 15,-4 1 1-15,-8 9-3 16,2 8-3-16,-5 9 0 15,-4 14-1-15,-1 8-2 16,0 22 0-16,-10-4-3 0,1 21 1 16,-3 16 2-16,2 16-2 15,-1 14 1-15,-1 13 0 16,-4 10 1-16,4 6 0 0,-6 0 1 16,9-3-6-16,0-9-3 15,3-11-8-15,5-13-28 16,-2-17-33-16,8-16-7 15,13-16-4-15,1-7-2 16</inkml:trace>
          <inkml:trace contextRef="#ctx0" brushRef="#br0" timeOffset="835.3078">2168 278 51 0,'-20'-13'89'15,"-1"2"-3"-15,5 2-6 16,5-3-2-16,11-2-57 15,8-2-9-15,15-12-16 0,18-11-59 16,10 6-14-16,3-3-5 16,10 1-5-16,-5 3-4 15</inkml:trace>
          <inkml:trace contextRef="#ctx0" brushRef="#br0" timeOffset="1524.3135">2432 377 35 0,'-16'24'80'0,"16"-24"0"16,0 0-4-16,16-1-5 16,10-20-52-16,9-8-7 15,6-6-5-15,3-4 0 16,1 0-4-16,-9 0-1 0,0 3 0 16,-12 5 0-16,-5 1-1 15,-14 11-1-15,-5 7 0 16,-8 9 1-16,-10 5-1 15,-8 17 1-15,-10 11 1 0,-2 14-1 16,-5 8 0-16,-5 9 1 16,3-1 0-16,-1 5-1 15,7-5-1-15,11-8 0 0,12-7 0 16,13-15 0-16,7-11-1 16,19-15 1-16,12-6 1 15,9-14 1-15,7-9 0 16,4-6 0-16,3-6 0 0,-5-3 1 15,2 0 0-15,-6-5-1 16,-5 5 1-16,-5 1-2 16,-10 4 1-16,-5 4 0 15,-5 5-1-15,-5 6 1 0,-4 9-1 16,-10 11 1-16,12 3-2 16,-12 13 1-16,-1 10-1 15,-3 4 1-15,-1 7 0 16,-1 0-1-16,-3 1 1 0,2-2-1 15,4-6 1-15,3-5-1 16,6-8 1-16,11-9-1 16,5-8 0-16,5-2 1 15,1-9-1-15,3-7 0 0,2-3 0 16,-3-8-1-16,-2-6 1 16,0-3 0-16,-5-6-1 15,-2-3 0-15,-3 1 1 0,0 2-1 16,-6 5 1-16,-1 8 0 15,-6 8 0-15,-5 23 0 16,0 0 0-16,13 17 0 16,-13 16 1-16,0 14 0 0,-3 6-1 15,0 2 1-15,-1 1-1 16,4-2-4-16,0-15-16 16,0-11-56-16,16-7-3 0,2-15-6 15,2-4-6-15,7-21 2 16</inkml:trace>
          <inkml:trace contextRef="#ctx0" brushRef="#br0" timeOffset="1681.26">3553-262 60 0,'-1'-32'86'0,"-3"10"-3"0,1 6-6 15,-6 0-13-15,5 5-100 16,4 11-32-16,0 0-9 15,-10 8-7-15,10-8-4 0</inkml:trace>
          <inkml:trace contextRef="#ctx0" brushRef="#br0" timeOffset="2365.6757">4119 118 63 0,'0'0'85'0,"0"0"-2"15,1-9-7-15,-1 9-2 0,-17-19-62 16,1 6-7-16,-14 5-4 16,-4 0-2-16,-9 7-2 15,-7-1 0-15,-6 17 0 16,-7 11 0-16,-3 9 1 15,7 5 1-15,0 3-2 0,15 0 3 16,12-7-1-16,17-3 2 16,15-12-1-16,27-15 0 15,16-7 0-15,18-15 0 16,10-9 1-16,4-5 1 0,0-2 0 16,-10 0 1-16,-8 3 2 15,-16 1 1-15,-14 12-1 16,-13 7 0-16,-14 9 1 15,-10 10-1-15,-8 14-1 0,-6 3-2 16,1 7-1-16,0 2-1 16,5 0 1-16,14-6-2 15,4-6 1-15,10-13 0 0,17-9 0 16,11-4 0-16,11-17 1 16,5-5-1-16,6-12 1 15,-5-3-1-15,0-3 0 16,-5-5 1-16,-7-6-2 0,-6-3 1 15,-5-6 0-15,-1-7-1 16,-7-2-1-16,-1-4 0 16,-4-1 1-16,-2 3-1 15,1 9 1-15,-7 8 1 0,-3 9-2 16,-7 17 1-16,-1 18 1 16,0 12-2-16,-19 38 1 15,3 11-2-15,-7 22 3 16,-4 11 0-16,2 13 1 0,2 5 1 15,8-1 1-15,5-10 2 16,11-9-1-16,18-13 1 16,14-17-6-16,9-14-12 0,13-19-32 15,9-8-32-15,-3-9-5 16,-5-13-5-16,-9-10-5 16</inkml:trace>
        </inkml:traceGroup>
        <inkml:traceGroup>
          <inkml:annotationXML>
            <emma:emma xmlns:emma="http://www.w3.org/2003/04/emma" version="1.0">
              <emma:interpretation id="{C4E9A4FA-C5FB-4134-87F9-3F99F90770A4}" emma:medium="tactile" emma:mode="ink">
                <msink:context xmlns:msink="http://schemas.microsoft.com/ink/2010/main" type="inkWord" rotatedBoundingBox="7332,2777 14244,2213 14319,3130 7407,3694"/>
              </emma:interpretation>
              <emma:one-of disjunction-type="recognition" id="oneOf1">
                <emma:interpretation id="interp5" emma:lang="en-IN" emma:confidence="0">
                  <emma:literal>Determinants</emma:literal>
                </emma:interpretation>
                <emma:interpretation id="interp6" emma:lang="en-IN" emma:confidence="0">
                  <emma:literal>Determinant,</emma:literal>
                </emma:interpretation>
                <emma:interpretation id="interp7" emma:lang="en-IN" emma:confidence="0">
                  <emma:literal>Determinant</emma:literal>
                </emma:interpretation>
                <emma:interpretation id="interp8" emma:lang="en-IN" emma:confidence="0">
                  <emma:literal>Determined</emma:literal>
                </emma:interpretation>
                <emma:interpretation id="interp9" emma:lang="en-IN" emma:confidence="0">
                  <emma:literal>Determinab</emma:literal>
                </emma:interpretation>
              </emma:one-of>
            </emma:emma>
          </inkml:annotationXML>
          <inkml:trace contextRef="#ctx0" brushRef="#br0" timeOffset="3945.7048">7679-243 11 0,'-17'-19'83'0,"3"4"0"15,14-2-4-15,7 2-6 16,22 15-36-16,21-18-62 15,9-3-43-15,13-3-9 0,6-1-5 16,0 1-2-16</inkml:trace>
          <inkml:trace contextRef="#ctx0" brushRef="#br0" timeOffset="3773.3952">7773-183 28 0,'36'-68'82'0,"-8"-4"-2"16,2 0-1-16,-7 9-22 16,-5-3-23-16,-4 5-10 15,-8 13-8-15,-4 5-6 0,-2 12-4 16,-2 7-2-16,-3 9-2 15,5 15-2-15,-13-6-1 16,6 14 0-16,-1 16-1 0,-3 17 0 16,-4 11 0-16,-1 16 0 15,-6 10-1-15,-5 6 0 16,3 5-5-16,-2-4-14 16,6-10-34-16,7-2-20 0,9-13-6 15,4-13-4-15,2-14 10 16</inkml:trace>
          <inkml:trace contextRef="#ctx0" brushRef="#br0" timeOffset="5132.5267">8352-72 25 0,'32'0'81'0,"7"-6"-3"16,-5-10-3-16,3-2-3 15,-30-6-58-15,17-4-5 16,-1 1-3-16,-8-5-5 0,-10 1-4 16,-4-1 0-16,-6 6 0 15,-15 1-2-15,-3 6 4 16,-5 9 0-16,-7 10 1 15,0 2 1-15,-6 17 1 0,-5 8-1 16,8 12 4-16,0 6-1 16,5 4 0-16,7 0 0 15,15-1 1-15,7-3 1 16,9-6 0-16,21-7 1 0,9-10-2 16,11-8 0-16,8-9 1 15,6-5-1-15,5-9 0 16,5-10-2-16,-6-5 0 0,-4-6 0 15,1-3-1-15,-12-7-2 16,-2 1 0-16,-12 1 0 16,-2 1-1-16,-8 7 1 15,-4 9-1-15,-6 6 0 0,1 11 0 16,-4 4 0-16,-3 17 2 16,-2 9 1-16,1 7 0 15,-1 2-1-15,0 3 1 16,2-3 0-16,6-2 0 0,6-6 2 15,7-5-4-15,10-11 0 16,3-9 1-16,5-2-1 16,2-11 0-16,-1-6 0 0,-7-5 0 15,-1-5 0-15,-9-2 1 16,-7-3-1-16,-5 2-1 16,-3 1 0-16,-3 1-1 15,-4 7 1-15,3 4-1 0,-3 6 0 16,-8 11-1-16,19-1 2 15,-19 1 0-15,16 20-1 16,-8 1 2-16,-3 4 0 16,1 3 1-16,-1 3-1 0,-2-7 2 15,-2 1-1-15,0-4 1 16,1-4 2-16,-2-17-2 16,6 13 1-16,-6-13-1 15,18-12 1-15,-3-3 0 0,-1-3-1 16,4-8-1-16,3-3-2 15,2-3-1-15,0-1 1 16,0 2-1-16,-1 2-1 0,4 3 1 16,1 5-2-16,1 7 2 15,-1 10 1-15,-3 4 0 16,0 15-1-16,-7 4 1 16,-1 7 0-16,-8 4 1 0,-4 0 2 15,-4 2-1-15,-1-6 0 16,-3-2 1-16,0-6 1 15,4-18 0-15,0 15 1 16,0-15-2-16,12-7-1 0,4-7 2 16,0-3-3-16,0-6 0 15,5-4-1-15,-4 0 0 16,0-2 0-16,1 3-1 0,1 3 1 16,-2 3-2-16,3 4 3 15,-1 8-1-15,-3 5 0 16,1 3 1-16,0 7-2 15,-4 6 2-15,0 0 0 16,-2 2 0-16,5-4 0 0,-4 0 0 16,6-7 2-16,0-4-2 15,4 0 1-15,3-12-1 16,0-3 0-16,-3-5 1 0,1-3-1 16,-1-4 1-16,-5-1-1 15,-2 0 1-15,-6 5-2 16,-2 5 2-16,-5 5-2 15,-2 13 1-15,0 0 0 0,-6 20-1 16,-2 6 1-16,1 10-1 16,4 3 0-16,3 1-1 15,0-3-5-15,14-2-4 16,-2-7-18-16,3-8-48 0,11-6-4 16,0-8-4-16,1-6-6 15</inkml:trace>
          <inkml:trace contextRef="#ctx0" brushRef="#br0" timeOffset="5265.67">10705-618 20 0,'-8'-35'67'0,"6"4"-3"0,-8 10-32 16,9 1-67-16,16 7-16 15,-2 7-9-15</inkml:trace>
          <inkml:trace contextRef="#ctx0" brushRef="#br0" timeOffset="6396.563">10893-438 41 0,'0'0'89'0,"19"-9"-4"15,-9 4-3-15,-10 5-6 0,22-3-55 16,-10 5-9-16,-5 10-4 16,-2 6-6-16,-5 5-5 15,0 3-2-15,-8 4-3 0,-3 2 0 16,-2-2-1-16,-6-1 0 15,7-7 0-15,0-4 9 16,7-4 2-16,5-14 3 16,0 0 1-16,6 5 3 15,9-11-1-15,4-11 0 0,0-2 0 16,3-5-4-16,3-4-3 16,-1 0 1-16,-3 3-2 15,2 5 1-15,-4 3-2 16,-3 8 1-16,-5 2-1 0,1 7 0 15,-12 0 1-15,16 18-2 16,-6-5-3-16,1 8-5 16,4-8-6-16,5 6-8 15,1-7 1-15,6 3-1 0,-1-9-1 16,7 0 2-16,-3-6 2 16,1 0 11-16,-6-6 11 15,1-9 10-15,-5 2 3 16,-2-9 2-16,-4-1 1 0,1-6-2 15,-2 0 0-15,-2-1-5 16,2 2-3-16,-2-1-1 16,4 8 1-16,-9 2-2 0,-3 8 1 15,-4 11 1-15,0 0-1 16,-10-4 2-16,-6 11-3 16,-7 8-1-16,1 6-2 0,2 2-1 15,3 4 1-15,4 1-2 16,5-3 2-16,8-2-1 15,3-6 1-15,11-4 0 16,3-6 1-16,1-4 0 16,1-3 1-16,-2-3-1 0,-2-4 1 15,-3-7-1-15,-1 4 0 16,-11 10-2-16,13-19 0 16,-13 19-1-16,0 0 1 15,0 0-2-15,0 0 0 0,0 0-1 16,0 14 1-16,2-1 0 15,3-1 0-15,3-1 1 16,6 0 0-16,2-5 0 0,0-5 0 16,1-1 2-16,3-3-1 15,-2-10 0-15,-3-1 0 16,1-2 0-16,0-3 0 16,-2 2-1-16,1 1 1 0,-3 0-2 15,0 5 1-15,-12 11-1 16,20-11 1-16,-20 11-1 15,0 0 0-15,12 4 0 0,-10 7 0 16,-2 1 1-16,0 5-1 16,1 1 1-16,6 1-1 15,0-2 1-15,3 2 0 16,6-3 0-16,5-5 1 0,-1-5-1 16,1-3 1-16,3-3 0 15,0-3 0-15,-2-7 0 16,-5-4 1-16,2-1-1 0,-2-1 0 15,-2 2 0-15,-4 0-2 16,-11 14 1-16,13-17-1 16,-13 17 0-16,0 0 0 15,12 12-3-15,-10 1-2 16,3 8-7-16,2-6-7 0,4 5-27 16,10 1-30-16,-1-8-7 15,6-2-6-15,-4-11 4 16</inkml:trace>
          <inkml:trace contextRef="#ctx0" brushRef="#br0" timeOffset="7066.6149">12294-551 25 0,'26'-8'64'0,"6"-2"7"0,13 5-37 15,0-1-2-15,11 2 1 16,-5-3-2-16,12-2-5 16,-12-4-8-16,-3-4-5 0,-1 1-7 15,-8-6-4-15,-7-1-2 16,-8 0-1-16,-10 0 1 16,-10 3 1-16,-4 5 3 15,-14 4 0-15,-7 7 3 0,-5 4-2 16,0 4 1-16,3 10 0 15,1 5-3-15,10 3 0 16,6 7-1-16,4 0-1 16,10 3 1-16,8 1 1 0,6-2 2 15,2 4 1-15,-1-4 0 16,-5 0 0-16,-3-6 0 16,-11-5-1-16,-5-3 0 15,-21-8-2-15,-11-7-2 0,-17-4-4 16,-9-1-4-16,-12-11-16 15,-7-6-53-15,-2 14-6 16,-6 2-6-16,2 4-4 16</inkml:trace>
          <inkml:trace contextRef="#ctx0" brushRef="#br0" timeOffset="6639.2445">12468-994 12 0,'0'-32'83'16,"0"8"1"-16,-2 8-6 0,2 16-3 15,-28-13-53-15,28 13-5 16,-6 13-8-16,1 6-3 16,0 11-5-16,-4 10 0 15,4 8-1-15,-2 9 0 0,5 10-13 16,-6 5-39-16,0-3-23 16,4-4-5-16,-6-5-6 15,4-6 4-15</inkml:trace>
          <inkml:trace contextRef="#ctx0" brushRef="#br0" timeOffset="2849.302">6130-380 48 0,'24'-14'82'0,"-5"4"-1"16,-4 4-4-16,-2 3-4 0,-13 3-61 15,10 13-6-15,-10 11 0 16,0 8-3-16,-4 11 2 15,-2 8-1-15,-3 0-2 16,-2 9-3-16,1-3-9 0,-4-1-26 16,9 3-34-16,-11-10-6 15,2-8-7-15,-3-9-4 16</inkml:trace>
          <inkml:trace contextRef="#ctx0" brushRef="#br0" timeOffset="3207.1064">5988-270 68 0,'-19'-52'78'16,"9"2"-2"-16,-6 4-1 15,30 7-48-15,-20 4-6 0,-1 11-3 16,3 3-1-16,3 2-5 16,2 6-5-16,-1 13 0 15,12-12-4-15,8 12-1 16,11 0-1-16,8 14-1 15,10 7 0-15,14 7-1 0,7 13 1 16,3 4-3-16,2 8-1 16,-2 6 2-16,-2-1 0 15,-6 4-1-15,-9-1 0 16,-14-3 1-16,-19-1 0 0,-15-3 3 16,-18-2 1-16,-19-3 0 15,-21-6 1-15,-14-4 2 16,-11-5-1-16,-10-6 1 0,3-7-2 15,1-9-10-15,11-10-36 16,14-2-30-16,7-4-6 16,10-8-7-16,17-5-3 15</inkml:trace>
          <inkml:trace contextRef="#ctx0" brushRef="#br0" timeOffset="3544.9026">7056 93 22 0,'49'0'73'0,"-1"-9"4"0,-5-4-5 16,-1-7-3-16,-6-4-57 16,-2-3-4-16,-5 1 0 15,-7-2-1-15,-13 0-2 16,-8-1-1-16,-2 9 0 0,-19 5 0 15,-7 4 2-15,-9 7-1 16,-7 4 0-16,-4 15 1 16,-1 5-1-16,-3 12 0 15,6 4-1-15,4 5-1 0,11 0 0 16,13 5-2-16,17-6 1 16,12-6-1-16,19-10-4 15,19-6-10-15,6-13-17 0,19-10-26 16,9-7-20-16,1-13-5 15,-7-6-7-15</inkml:trace>
        </inkml:traceGroup>
      </inkml:traceGroup>
    </inkml:traceGroup>
    <inkml:traceGroup>
      <inkml:annotationXML>
        <emma:emma xmlns:emma="http://www.w3.org/2003/04/emma" version="1.0">
          <emma:interpretation id="{264A5689-084C-4EFD-9CB8-65EB209FCE88}" emma:medium="tactile" emma:mode="ink">
            <msink:context xmlns:msink="http://schemas.microsoft.com/ink/2010/main" type="paragraph" rotatedBoundingBox="1174,4814 9202,4314 9337,6484 1310,69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C978F3-537E-49CC-95B7-9F5B37964A47}" emma:medium="tactile" emma:mode="ink">
              <msink:context xmlns:msink="http://schemas.microsoft.com/ink/2010/main" type="inkBullet" rotatedBoundingBox="1209,5368 1383,5357 1391,5484 1217,5495"/>
            </emma:interpretation>
            <emma:one-of disjunction-type="recognition" id="oneOf2">
              <emma:interpretation id="interp10" emma:lang="en-IN" emma:confidence="0">
                <emma:literal>o</emma:literal>
              </emma:interpretation>
              <emma:interpretation id="interp11" emma:lang="en-IN" emma:confidence="0">
                <emma:literal>O</emma:literal>
              </emma:interpretation>
              <emma:interpretation id="interp12" emma:lang="en-IN" emma:confidence="0">
                <emma:literal>.</emma:literal>
              </emma:interpretation>
              <emma:interpretation id="interp13" emma:lang="en-IN" emma:confidence="0">
                <emma:literal>D</emma:literal>
              </emma:interpretation>
              <emma:interpretation id="interp14" emma:lang="en-IN" emma:confidence="0">
                <emma:literal>0</emma:literal>
              </emma:interpretation>
            </emma:one-of>
          </emma:emma>
        </inkml:annotationXML>
        <inkml:trace contextRef="#ctx0" brushRef="#br0" timeOffset="8709.047">-70 2025 76 0,'0'0'84'0,"0"0"-4"0,0 0-8 16,0 0-3-16,-16 12-71 15,1 0-2-15,-5 6 1 16,3-2-2-16,-1 2 1 0,4-4 0 16,4-3 2-16,10-11 2 15,0 0 2-15,11 0 1 16,9-10 0-16,6-7 2 16,2-5 1-16,-1 3 4 0,-5-2-1 15,-5 1 0-15,-9 4-1 16,-8 16 0-16,-6-10-1 15,-11 10-1-15,-5 6-6 16,-6-2-19-16,-15 5-58 0,22 2-3 16,-1-5-5-16,8-5-7 15</inkml:trace>
      </inkml:traceGroup>
      <inkml:traceGroup>
        <inkml:annotationXML>
          <emma:emma xmlns:emma="http://www.w3.org/2003/04/emma" version="1.0">
            <emma:interpretation id="{2EEA19D5-5915-45A5-BF16-720BF04BB8E4}" emma:medium="tactile" emma:mode="ink">
              <msink:context xmlns:msink="http://schemas.microsoft.com/ink/2010/main" type="line" rotatedBoundingBox="2187,4751 9202,4314 9337,6484 2322,6922"/>
            </emma:interpretation>
          </emma:emma>
        </inkml:annotationXML>
        <inkml:traceGroup>
          <inkml:annotationXML>
            <emma:emma xmlns:emma="http://www.w3.org/2003/04/emma" version="1.0">
              <emma:interpretation id="{A5AFB2A2-392D-48B1-B11B-D15F734D4768}" emma:medium="tactile" emma:mode="ink">
                <msink:context xmlns:msink="http://schemas.microsoft.com/ink/2010/main" type="inkWord" rotatedBoundingBox="2187,4751 9202,4314 9337,6484 2322,6922"/>
              </emma:interpretation>
              <emma:one-of disjunction-type="recognition" id="oneOf3">
                <emma:interpretation id="interp15" emma:lang="en-IN" emma:confidence="0">
                  <emma:literal>Technologies</emma:literal>
                </emma:interpretation>
                <emma:interpretation id="interp16" emma:lang="en-IN" emma:confidence="0">
                  <emma:literal>technologies</emma:literal>
                </emma:interpretation>
                <emma:interpretation id="interp17" emma:lang="en-IN" emma:confidence="0">
                  <emma:literal>Technologizes</emma:literal>
                </emma:interpretation>
                <emma:interpretation id="interp18" emma:lang="en-IN" emma:confidence="0">
                  <emma:literal>technologizes</emma:literal>
                </emma:interpretation>
                <emma:interpretation id="interp19" emma:lang="en-IN" emma:confidence="0">
                  <emma:literal>Technologize</emma:literal>
                </emma:interpretation>
              </emma:one-of>
            </emma:emma>
          </inkml:annotationXML>
          <inkml:trace contextRef="#ctx0" brushRef="#br0" timeOffset="12646.8409">4020 1843 63 0,'0'-11'87'0,"0"11"-5"0,4-7-5 16,-4 7-1-16,15 9-65 16,-3 6-7-16,4 4-2 15,-5 5-1-15,-2 7-1 0,-8 2-1 16,-1 5 0-16,-15-5 1 15,2-2 0-15,-2-6 1 16,1-4 1-16,3-6 1 0,11-15 0 16,0 0 0-16,0-9 1 15,15-14 0-15,7-6-1 16,7-6 0-16,1-6-1 16,4 1-1-16,2 2 0 15,-5 4 0-15,1 6-1 0,-4 8-1 16,-2 11 1-16,-5 9 0 15,-1 4-1-15,-4 15 1 16,1 4-2-16,-3 0 1 16,-2 6-1-16,4-4 0 0,-4-4 0 15,5-8 1-15,3-7 0 16,1-6 0-16,5-7 0 16,-1-11 2-16,2-7 0 0,0-5-1 15,0-2 1-15,-3-2 0 16,-6 2 0-16,-1 3 0 15,-11 6-1-15,1 5 1 0,-7 18-1 16,0 0 0-16,-8 0 0 16,3 18 0-16,-8 10 0 15,7 6 0-15,-2 3-1 16,4-1 1-16,4-2 0 0,12-4 1 16,8-8-1-16,7-11 0 15,5-8 1-15,7-6-1 16,6-9 1-16,-8-7 0 15,-1-5-1-15,-12-1 1 16,-5-5-1-16,-14 2 1 0,-5 1-1 16,-20 1-1-16,-7 6 1 15,-9 3 0-15,-4 9-1 16,-3 3 0-16,4 4-1 0,7 1 1 16,8 0-1-16,9 0 1 15,15 0 0-15,11-18 0 16,17 1 0-16,13-9 1 15,9-3 0-15,2-5 1 0,4-5 1 16,-1-3-1-16,-6-2 1 16,-5 0 1-16,-10-5-2 15,-2 1 1-15,-14-1 0 0,0 3-1 16,-10 4 0-16,4 7 0 16,-7 4-2-16,-1 8 1 15,-4 23 0-15,3-11-1 16,-2 20 0-16,-1 16 0 15,2 17 1-15,-4 12-1 0,9 16 1 16,1 10 0-16,0 13 0 16,7 5-1-16,-3 3 1 15,7-4 0-15,1-9 0 0,3-11 0 16,-1-12-1-16,3-13 1 16,-3-18 0-16,1-14-2 15,3-8-2-15,-4-12-6 0,1-3-1 16,-1-14 0-16,-9-8 0 15,2-2 3-15,-6-6 0 16,1-4 4-16,-6-2 3 16,-3 1 6-16,-1-1 3 0,1 7 0 15,2 3 1-15,-2 2-2 16,3 7 0-16,-2 5-1 16,-2 15-1-16,2-16-1 0,-2 16 0 15,0 0-1-15,-8 7-1 16,2 3 0-16,3 7-2 15,0 2 0-15,2 2 0 16,1-1 0-16,5-1 0 0,6-2 0 16,11-5 1-16,6-6-1 15,8-6 1-15,7-1 0 16,1-10 0-16,4-5 2 16,-2-3 1-16,-6-4 0 0,-2-2 2 15,-10 0 0-15,-7-1-1 16,-7 2 1-16,-12 2-1 15,-2 1-1-15,-14 2-2 16,-6 3-1-16,-7 2 0 0,-5 1-1 16,-10 4-1-16,2 3-1 15,2 2-2-15,-2-3-3 16,12 7-6-16,0 0-10 16,13 0-24-16,15 0-31 0,-8 13-8 15,8-13-4-15,13 18-2 16</inkml:trace>
          <inkml:trace contextRef="#ctx0" brushRef="#br0" timeOffset="13287.6705">6144 1677 4 0,'41'-13'83'0,"-2"0"-1"15,-9 0-2-15,-6-4-6 16,-7 2-32-16,-3 1-26 15,-8-2-9-15,-4 3-5 0,-4 2-1 16,-11 3-1-16,2 3-1 16,-8 3 1-16,1 2-1 15,3 2 1-15,0 4 1 16,3 1 1-16,12-7 2 0,-7 12 0 16,7-12 2-16,11 6 1 15,5-4-1-15,3-1 1 16,2 0-2-16,4 5 0 15,-4 3-2-15,-4 9 0 0,-4 9-2 16,-1 10-1-16,-7 10 0 16,-4 13 0-16,-1 8 0 15,0 16 0-15,0 5 1 0,-8 11-1 16,-2 8 0-16,0 9 0 16,-9 5-3-16,-5 1 0 15,-9 0-2-15,-9-3 0 16,-6-9-1-16,-14-15 1 0,2-14 1 15,-7-19 3-15,-2-22 3 16,1-20 1-16,0-16 1 16,10-22 1-16,6-18 0 15,10-20 0-15,2-16-2 16,16-14 0-16,6-10-1 0,13-12-1 16,5-4-1-16,20-3 0 15,6 3-1-15,12 4 0 16,11 3 0-16,6 9 0 0,4 8 1 15,5 10-1-15,4 10 2 16,2 9 0-16,-1 11 0 16,-6 10 0-16,-6 10 0 15,-6 11-1-15,-5 11 0 0,-7 6-1 16,-10 8 1-16,-6 8-1 16,-7 4-1-16,-7 2-4 15,-7-4-15-15,-2-4-57 0,0-1-2 16,0-14-5-16,0 0-7 15</inkml:trace>
          <inkml:trace contextRef="#ctx0" brushRef="#br0" timeOffset="13420.2329">6543 1530 49 0,'0'0'38'0,"22"-18"-37"16,-6 7 0-1,4-8-17-15,1 8-53 0</inkml:trace>
          <inkml:trace contextRef="#ctx0" brushRef="#br0" timeOffset="13894.2682">6785 1521 36 0,'0'0'83'0,"0"0"0"15,0 0-4-15,0 0-15 16,0 0-38-16,0 0-7 15,-10 20-7-15,5-3-3 0,2 4-4 16,-5 6-1-16,0 2-1 16,3 1-2-16,3 3-3 15,0-5-5-15,2 0-6 16,0-5-4-16,5-7-9 0,9-5-3 16,-1-5-15-16,11 3-31 15,-1-11-8-15,2-5 4 16</inkml:trace>
          <inkml:trace contextRef="#ctx0" brushRef="#br0" timeOffset="14574.1122">6954 1178 75 0,'-61'-36'90'15,"12"3"-3"-15,8 12-7 16,9 3-4-16,11 9-79 15,11 3-66-15,10 6-6 16,-16-8-7-16,16 8-9 0,0 0 3 16</inkml:trace>
          <inkml:trace contextRef="#ctx0" brushRef="#br0" timeOffset="14427.2192">7023 1671 23 0,'0'0'63'16,"20"-9"4"-16,-7-1 0 0,7 3-36 16,0-6-10-16,8 0-1 15,4-4-3-15,3-2-2 16,4-3-2-16,-2 0-1 0,1-2-3 15,-7-4-2-15,-2 4-2 16,-6-1-2-16,-6 2 0 16,-10 0 2-16,-7 3 2 15,-1 3-1-15,-14 5 0 0,-2 4 1 16,-12 4-1-16,-4 4 0 16,-2 13-1-16,-4 8-2 15,-1 12-1-15,4 5-1 16,1 7 0-16,9 1-1 0,10 1 0 15,7-3 1-15,9-7 0 16,21-8 1-16,12-8 1 16,12-12 0-16,12-5 0 15,-1-4 1-15,10-11 0 0,-6-6-1 16,3-4 0-16,-4-3-1 16,-4-5 0-16,-8-3-1 15,-7 0 0-15,-4-4 0 0,-8 3-1 16,-3 5 1-16,-7 1-1 15,-4 7 0-15,-6 7 1 16,-8 13-1-16,0 0 1 16,0 0-1-16,0 0 1 0,-2 15 0 15,2 3-1-15,3 5 1 16,1 2-1-16,3 1 1 16,0 0-1-16,-3 0-1 15,-4 3-3-15,-4-10-12 0,-13-9-56 16,-7 5-9-16,-8-7-6 15,-11-5-6-15,-6-6-3 16</inkml:trace>
          <inkml:trace contextRef="#ctx0" brushRef="#br0" timeOffset="10120.7418">803 1716 47 0,'0'0'81'0,"0"0"0"15,14 0-4-15,10-9-6 16,7 3-47-16,11-10-21 15,12 2-1-15,14-3 0 16,6 1 0-16,13-3 0 0,3 3-2 16,-1-1-5-16,3-1-15 15,-3 5-29-15,-9-6-25 16,-9-1-5-16,-8 1-6 16,-13 1 5-16</inkml:trace>
          <inkml:trace contextRef="#ctx0" brushRef="#br0" timeOffset="10347.8339">1601 1598 20 0,'-21'14'79'0,"4"0"1"0,5 4-5 15,-2 9-4-15,7 8-46 16,-11 16-19-16,2 9-2 0,-5 19-1 15,-2 3-1-15,-5 16-1 16,-1 3-7-16,-4-1-32 16,-3-1-33-16,3-11-5 15,-5-9-4-15,9-18-1 0</inkml:trace>
          <inkml:trace contextRef="#ctx0" brushRef="#br0" timeOffset="10704.9559">1333 2339 25 0,'23'-15'83'0,"-2"2"-2"15,1 4-4-15,4-1-5 0,1 0-36 16,9-2-35-16,1-5-1 16,9-6 0-16,8-3-1 15,0-5 0-15,-1-3 0 0,2-5 0 16,-2-1 1-16,-8-2 1 15,-5 2 1-15,-7 0-1 16,-12 6 1-16,-10 6 1 16,-8 9 1-16,-3 19 0 0,-18-4-1 15,-6 17 1-15,-11 17-1 16,-2 12 0-16,-6 10-1 16,-2 5 1-16,1 5 0 15,8-2 0-15,8-2-1 0,12-11 0 16,14-5 1-16,13-11 0 15,20-10-4-15,21-5-15 16,14-9-59-16,9-7-2 16,5-11-8-16,-3-7-3 0</inkml:trace>
          <inkml:trace contextRef="#ctx0" brushRef="#br0" timeOffset="10975.1867">2742 1779 68 0,'7'-16'85'0,"-7"16"-4"16,-7-3-5-16,-16 6-2 15,-4 9-65-15,-15 7-8 16,-3 12-1-16,-7 5 0 0,-3 8 1 16,-7 7 0-16,3 3-1 15,7 0 2-15,9 1-1 16,16-5 1-16,18-7-1 15,10-13 0-15,30-8-5 0,11-12-8 16,23-8-6-16,9-10-7 16,12-11-24-16,15-1-26 15,-16-10-8-15,1-2-3 16</inkml:trace>
          <inkml:trace contextRef="#ctx0" brushRef="#br0" timeOffset="11353.5016">3335 1634 55 0,'31'-58'84'0,"-10"12"0"0,-6 10-4 16,-11 8-34-16,2 11-15 16,-6 17-8-16,-8-2-9 15,-5 14-5-15,-7 12-5 16,0 14-2-16,-7 11-1 0,-3 13-1 16,1 9 0-16,-5 6 0 15,0 7-1-15,1-5 1 16,1-5 0-16,5-6 0 15,9-10 1-15,4-14 0 0,4-10 0 16,7-15 2-16,3-19-2 16,12 7 2-16,5-14-1 15,5-15 1-15,7-6-1 16,6-6-1-16,7-3 0 0,3 4 0 16,1 3 0-16,-2 5-1 15,-5 6 0-15,-1 11 0 16,-8 9 0-16,-4 6-1 0,-7 10 1 15,-3 6-1-15,-4 6 1 16,3 0-3-16,-5-2-4 16,12 1-16-16,5 4-52 15,5-17-7-15,1-8-5 16,9-6-6-16</inkml:trace>
        </inkml:traceGroup>
      </inkml:traceGroup>
    </inkml:traceGroup>
    <inkml:traceGroup>
      <inkml:annotationXML>
        <emma:emma xmlns:emma="http://www.w3.org/2003/04/emma" version="1.0">
          <emma:interpretation id="{D7330EA7-59A5-40A7-809A-E262DD2CD0C0}" emma:medium="tactile" emma:mode="ink">
            <msink:context xmlns:msink="http://schemas.microsoft.com/ink/2010/main" type="paragraph" rotatedBoundingBox="1281,6780 5665,6598 5716,7834 1332,80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54B2477-5500-4725-B0A6-6CB5565127B0}" emma:medium="tactile" emma:mode="ink">
              <msink:context xmlns:msink="http://schemas.microsoft.com/ink/2010/main" type="inkBullet" rotatedBoundingBox="1310,7466 1767,7447 1772,7556 1314,7575"/>
            </emma:interpretation>
            <emma:one-of disjunction-type="recognition" id="oneOf4">
              <emma:interpretation id="interp20" emma:lang="en-IN" emma:confidence="0">
                <emma:literal>~</emma:literal>
              </emma:interpretation>
              <emma:interpretation id="interp21" emma:lang="en-IN" emma:confidence="0">
                <emma:literal>+</emma:literal>
              </emma:interpretation>
              <emma:interpretation id="interp22" emma:lang="en-IN" emma:confidence="0">
                <emma:literal>-</emma:literal>
              </emma:interpretation>
              <emma:interpretation id="interp23" emma:lang="en-IN" emma:confidence="0">
                <emma:literal>w</emma:literal>
              </emma:interpretation>
              <emma:interpretation id="interp24" emma:lang="en-IN" emma:confidence="0">
                <emma:literal>.</emma:literal>
              </emma:interpretation>
            </emma:one-of>
          </emma:emma>
        </inkml:annotationXML>
        <inkml:trace contextRef="#ctx0" brushRef="#br0" timeOffset="24485.7022">-91 4192 11 0,'33'-20'53'15,"2"2"4"-15,-16 4-28 0,5 4-11 16,-5 5 3-16,0 3-2 16,1 2-2-16,-7 1 0 15,5 7-3-15,-18-8-2 16,26 21-2-16,-13-11-2 0,5 4-4 16,-3-4-1-16,0-4 1 15,4-5-1-15,1-1 0 16,1-6 1-16,2-6 0 15,-2-5 1-15,1 0-1 0,-5-2 2 16,-3 2-2-16,-5 4-4 16,-8 0-8-16,-1 13-22 15,0 0-36-15,0 0-6 16,-14 0-4-16,14 0-2 0</inkml:trace>
      </inkml:traceGroup>
      <inkml:traceGroup>
        <inkml:annotationXML>
          <emma:emma xmlns:emma="http://www.w3.org/2003/04/emma" version="1.0">
            <emma:interpretation id="{B2CB4A99-29EC-4158-8077-6ACC8FB0A02E}" emma:medium="tactile" emma:mode="ink">
              <msink:context xmlns:msink="http://schemas.microsoft.com/ink/2010/main" type="line" rotatedBoundingBox="2398,6733 5665,6598 5716,7834 2449,7969"/>
            </emma:interpretation>
          </emma:emma>
        </inkml:annotationXML>
        <inkml:traceGroup>
          <inkml:annotationXML>
            <emma:emma xmlns:emma="http://www.w3.org/2003/04/emma" version="1.0">
              <emma:interpretation id="{DF4490A2-599D-427E-8567-0437BB7134F7}" emma:medium="tactile" emma:mode="ink">
                <msink:context xmlns:msink="http://schemas.microsoft.com/ink/2010/main" type="inkWord" rotatedBoundingBox="2398,6733 5665,6598 5716,7834 2449,7969"/>
              </emma:interpretation>
              <emma:one-of disjunction-type="recognition" id="oneOf5">
                <emma:interpretation id="interp25" emma:lang="en-IN" emma:confidence="0">
                  <emma:literal>Data</emma:literal>
                </emma:interpretation>
                <emma:interpretation id="interp26" emma:lang="en-IN" emma:confidence="0">
                  <emma:literal>D ata</emma:literal>
                </emma:interpretation>
                <emma:interpretation id="interp27" emma:lang="en-IN" emma:confidence="0">
                  <emma:literal>D anta</emma:literal>
                </emma:interpretation>
                <emma:interpretation id="interp28" emma:lang="en-IN" emma:confidence="0">
                  <emma:literal>D ota</emma:literal>
                </emma:interpretation>
                <emma:interpretation id="interp29" emma:lang="en-IN" emma:confidence="0">
                  <emma:literal>D ate</emma:literal>
                </emma:interpretation>
              </emma:one-of>
            </emma:emma>
          </inkml:annotationXML>
          <inkml:trace contextRef="#ctx0" brushRef="#br0" timeOffset="24755.2407">1150 3749 61 0,'15'9'85'0,"1"12"-7"16,-8 16-2-16,0 12-4 16,-9 15-64-16,-4 17-5 15,-6 9-3-15,-1 12-11 0,-4-7-23 16,-10-2-36-16,9-7-6 16,1-20-5-16,8-12-4 15</inkml:trace>
          <inkml:trace contextRef="#ctx0" brushRef="#br0" timeOffset="25155.3663">1157 3745 3 0,'0'-37'85'0,"3"8"2"0,-3 7-6 15,0 4-3-15,0 7-33 16,0 11-27-16,0 0-7 16,16 0-6-16,1 7-3 15,6 12-1-15,8 7 0 0,8 9-1 16,11 6 0-16,3 8 1 16,9 5-1-16,1 6 0 15,4 0 0-15,-5 3 1 0,-5-4-1 16,-7-1 0-16,-17-2 1 15,-9-6-1-15,-17 1 2 16,-14-5-1-16,-21-3 0 16,-13-5 1-16,-16-3 0 0,-8-3 0 15,-6-4-1-15,-8-6 0 16,2-6 0-16,3-7-4 16,6-1-10-16,5-9-24 15,7 1-39-15,14-4-5 0,15-5-6 16,11-5-4-16</inkml:trace>
          <inkml:trace contextRef="#ctx0" brushRef="#br0" timeOffset="26003.844">2844 4147 38 0,'-30'0'73'0,"0"-4"-2"15,-3-5-1-15,-1-19-32 16,5 15-22-16,0-3 0 15,-2 2-4-15,2-2-2 0,-4 3-1 16,0 2 0-16,-1 3 1 16,-3 3-3-16,-2 5 0 15,4 15-3-15,-1 10 0 16,0 7 1-16,2 5-2 0,5 10 1 16,9 3-1-16,9-1-1 15,11 0 0-15,8-8 0 16,19-6-1-16,14-10 0 15,13-13 0-15,10-10 0 0,6-3 1 16,1-15-1-16,0-6 0 16,-4-10 1-16,-8 0-1 15,-11-5 0-15,-7-2 1 0,-11 1 1 16,-8 1-1-16,-7 4 0 16,-7 3 0-16,0 7 0 15,-8 5-1-15,0 18-1 16,0 0 0-16,-16 0-1 0,8 15 0 15,-2 9 0-15,4 4 1 16,6 2-2-16,0 0 2 16,14-2-2-16,2-6-3 15,13-7-3-15,3-9-3 0,9-6-4 16,-5-6-6-16,7-13-3 16,-9-7 0-16,3-6 0 15,-11-7 3-15,2-9 5 0,-11-8 3 16,1-3 3-16,-6-7 5 15,3-5 7-15,-6-3 0 16,7-5 2-16,4 2 5 16,-9 3 1-16,9 7 5 15,-10 5 1-15,3 10 5 0,-9 10 0 16,7 9-2-16,-11 13 0 16,0 20-3-16,-14 0-5 15,1 20-2-15,1 23-3 0,-4 15-3 16,1 16 0-16,-6 14-1 15,-1 14-1-15,-1 8 1 16,3 3 0-16,7-6-2 16,6-7-1-16,7-15-3 0,7-9-2 15,14-20-5-15,15-11-12 16,13-8-49-16,-1-31-7 16,0-6-5-16,1-21-4 15</inkml:trace>
          <inkml:trace contextRef="#ctx0" brushRef="#br0" timeOffset="26198.3952">3190 3948 26 0,'0'0'84'0,"20"-9"-4"0,19-9-3 16,12-3-6-16,11-12-57 15,10 10-29-15,7 5-38 16,0-3-17-16,-5 5-8 0,-14 6-4 16</inkml:trace>
          <inkml:trace contextRef="#ctx0" brushRef="#br0" timeOffset="26626.2821">3970 4014 9 0,'16'-10'76'0,"-2"-3"1"0,-6-5-3 16,-7-6-3-16,-2 5-47 15,-9-1-12-15,-7 6-4 16,-4 4-2-16,-10 10-2 16,-6 7 0-16,-3 14 1 0,-5 14-2 15,-2 7 1-15,1 5-2 16,1 3 0-16,11 0 2 15,7-9-1-15,15-5 1 16,12-12-1-16,20-11 1 0,12-12 0 16,15-4 1-16,8-13 0 15,3-6 0-15,-6-2 1 16,-3 2 1-16,-9 1 0 16,-12 4-2-16,-8 6 0 0,-20 11 0 15,0 0-1-15,4 9 0 16,-7 7-2-16,-1 1-1 15,-1 3 0-15,2 2 0 0,6-5 0 16,10-5 0-16,13-8 0 16,13-1-4-16,6-10-6 15,0-7-10-15,3-4-24 16,-3 2-39-16,-14 1-2 16,-13 5-8-16,-18 10-4 0</inkml:trace>
        </inkml:traceGroup>
      </inkml:traceGroup>
    </inkml:traceGroup>
    <inkml:traceGroup>
      <inkml:annotationXML>
        <emma:emma xmlns:emma="http://www.w3.org/2003/04/emma" version="1.0">
          <emma:interpretation id="{E7C4D8F0-C9C3-4306-9D21-BDB8D9F0F676}" emma:medium="tactile" emma:mode="ink">
            <msink:context xmlns:msink="http://schemas.microsoft.com/ink/2010/main" type="paragraph" rotatedBoundingBox="1322,8794 16451,7487 16638,9655 1509,109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BC4F801-E4F6-4B8C-93C8-2367AE8BC496}" emma:medium="tactile" emma:mode="ink">
              <msink:context xmlns:msink="http://schemas.microsoft.com/ink/2010/main" type="inkBullet" rotatedBoundingBox="1375,9412 1582,9394 1592,9512 1386,9530"/>
            </emma:interpretation>
            <emma:one-of disjunction-type="recognition" id="oneOf6">
              <emma:interpretation id="interp30" emma:lang="en-IN" emma:confidence="0">
                <emma:literal>a</emma:literal>
              </emma:interpretation>
              <emma:interpretation id="interp31" emma:lang="en-IN" emma:confidence="0">
                <emma:literal>.</emma:literal>
              </emma:interpretation>
              <emma:interpretation id="interp32" emma:lang="en-IN" emma:confidence="0">
                <emma:literal>o</emma:literal>
              </emma:interpretation>
              <emma:interpretation id="interp33" emma:lang="en-IN" emma:confidence="0">
                <emma:literal>O</emma:literal>
              </emma:interpretation>
              <emma:interpretation id="interp34" emma:lang="en-IN" emma:confidence="0">
                <emma:literal>d</emma:literal>
              </emma:interpretation>
            </emma:one-of>
          </emma:emma>
        </inkml:annotationXML>
        <inkml:trace contextRef="#ctx0" brushRef="#br0" timeOffset="27269.8641">164 6120 64 0,'6'-11'83'0,"0"-3"-3"16,-2 1-3-16,-4-11-37 16,0 24-24-16,-22-6-1 15,3 6-3-15,-1 6-5 0,-5 5-3 16,1 7-2-16,-2-2 0 16,3 1 0-16,2-1 1 15,8-2 2-15,13-14 1 16,-6 12 0-16,14-12 0 0,8-8 0 15,6-6 0-15,2-5-1 16,3-1 0-16,-4 1-3 16,-6-1 0-16,-5 5-2 15,-12 15 1-15,-3-15-2 0,-11 15-2 16,-4 8-10-16,-10 5-37 16,5 2-31-16,0 1-4 15,3-4-5-15,8-4-3 16</inkml:trace>
      </inkml:traceGroup>
      <inkml:traceGroup>
        <inkml:annotationXML>
          <emma:emma xmlns:emma="http://www.w3.org/2003/04/emma" version="1.0">
            <emma:interpretation id="{D27346FD-D180-4B99-A4D2-178B01DD7377}" emma:medium="tactile" emma:mode="ink">
              <msink:context xmlns:msink="http://schemas.microsoft.com/ink/2010/main" type="line" rotatedBoundingBox="2592,8685 16451,7487 16638,9655 2779,10853"/>
            </emma:interpretation>
          </emma:emma>
        </inkml:annotationXML>
        <inkml:traceGroup>
          <inkml:annotationXML>
            <emma:emma xmlns:emma="http://www.w3.org/2003/04/emma" version="1.0">
              <emma:interpretation id="{5FB73816-1714-43B3-B412-24F04D461F0A}" emma:medium="tactile" emma:mode="ink">
                <msink:context xmlns:msink="http://schemas.microsoft.com/ink/2010/main" type="inkWord" rotatedBoundingBox="2592,8685 8494,8175 8681,10343 2779,10853"/>
              </emma:interpretation>
              <emma:one-of disjunction-type="recognition" id="oneOf7">
                <emma:interpretation id="interp35" emma:lang="en-IN" emma:confidence="0">
                  <emma:literal>Technology</emma:literal>
                </emma:interpretation>
                <emma:interpretation id="interp36" emma:lang="en-IN" emma:confidence="0">
                  <emma:literal>Tech nobody</emma:literal>
                </emma:interpretation>
                <emma:interpretation id="interp37" emma:lang="en-IN" emma:confidence="0">
                  <emma:literal>Tech orology</emma:literal>
                </emma:interpretation>
                <emma:interpretation id="interp38" emma:lang="en-IN" emma:confidence="0">
                  <emma:literal>tech nobody</emma:literal>
                </emma:interpretation>
                <emma:interpretation id="interp39" emma:lang="en-IN" emma:confidence="0">
                  <emma:literal>Tech notify</emma:literal>
                </emma:interpretation>
              </emma:one-of>
            </emma:emma>
          </inkml:annotationXML>
          <inkml:trace contextRef="#ctx0" brushRef="#br0" timeOffset="29362.5138">1816 5388 28 0,'-21'15'83'0,"3"0"-2"16,2 10-2-16,1 10-4 15,-1 14-52-15,-4 15-11 16,1 14-1-16,-5 10-6 0,-4 12-5 16,-5-4-5-16,3 7-16 15,-4 5-45-15,3-22-9 16,4-8-7-16,3-22-4 0</inkml:trace>
          <inkml:trace contextRef="#ctx0" brushRef="#br0" timeOffset="29162.6381">1429 5527 28 0,'-36'-4'85'0,"-1"3"-1"16,-1 1-5-16,-2-1-3 15,9 1-41-15,6 0-27 16,8 0-3-16,17 0-1 16,0 0-2-16,29-1-2 0,12-7 1 15,14-3 0-15,16-2 0 16,16-4 1-16,14 0-2 16,8-5-7-16,-4 5-11 0,-5-1-25 15,-17 3-31-15,-11 7-7 16,-22 2-3-16,-15 5-4 15</inkml:trace>
          <inkml:trace contextRef="#ctx0" brushRef="#br0" timeOffset="29713.7941">1766 6099 64 0,'21'-8'86'0,"10"-4"-4"0,7-7-5 15,7-9-2-15,2-3-67 16,15-5-7-16,1-5-1 15,-4-1-2-15,-5-1-1 0,-11 0-1 16,-14 3 0-16,-14 3 2 16,-9 6 2-16,-11 7 2 15,-14 12 2-15,-10 11 1 0,-6 8 0 16,-9 21-1-16,-7 17 0 16,-7 14-2-16,3 11 0 15,-4 8 0-15,3 0-1 16,12-3-1-16,7-5-1 0,17-10 1 15,11-16 1-15,16-12-5 16,13-22-11-16,19-9-59 16,17-2-2-16,8-18-6 15,10-6-3-15</inkml:trace>
          <inkml:trace contextRef="#ctx0" brushRef="#br0" timeOffset="30353.4943">2883 5830 73 0,'5'-15'81'0,"-5"4"-3"0,-9 5-5 15,-15-36-22-15,-14 42-41 16,-2 14-5-16,-8 12-2 16,-9 12-1-16,-2 9-1 0,0 9 1 15,6 2-2-15,7 1 1 16,7-6 0-16,19-6 1 15,13-14-1-15,21-10-1 16,21-18 1-16,20-7-6 0,16-18-10 16,12-12-16-16,7-4-14 15,-2-14-10-15,1-3-2 16,-5-7 7-16,-15-5 15 16,-9-6 18-16,-15 1 20 0,0-7 26 15,-13-2 16-15,-1 2 10 16,-11 9-1-16,-4 2-7 15,3 12-15-15,-13 8-10 16,0 13-6-16,-6 11-5 0,0 22-2 16,-15 0-3-16,-2 16-1 15,-2 17-3-15,-5 16 0 16,1 16-2-16,-5 12 1 16,1 9 0-16,-4 8-1 0,0-1 0 15,3-3-1-15,4-12 1 16,7-7-1-16,3-17 1 15,7-12 1-15,5-14 0 0,4-14 0 16,8-14 0-16,10-4 1 16,4-17 0-16,3-9 0 15,6-5-1-15,5-4 0 16,7 1 0-16,1 3 0 0,0 5-1 16,-6 11 0-16,-1 9 1 15,-3 10-1-15,-9 10 0 16,-7 11 1-16,-8 4-1 15,-1 2 1-15,-6-2-1 0,-1-4 0 16,0 0 0-16,-4-21-8 16,18 10-34-16,-18-10-34 15,24-13-5-15,-12-6-5 0,5-6-3 16</inkml:trace>
          <inkml:trace contextRef="#ctx0" brushRef="#br0" timeOffset="32581.9416">4067 5688 73 0,'0'0'86'16,"0"0"-3"-16,0 0-5 15,0 0-2-15,0 0-54 16,17 1-21-16,-6 12-1 16,5 12 0-16,-8 7 0 0,-3 11-1 15,-5 3 0-15,-5 7 0 16,-10-2 0-16,2-6 0 16,-6-4 1-16,4-10 1 15,3-9 1-15,12-22 0 0,0 0 0 16,10-19 1-16,14-14-1 15,8-11 0-15,4-8-1 16,6-6-1-16,3-3 0 16,2 5-1-16,-2 6 0 0,-7 12 0 15,-1 7 0-15,-5 18 0 16,-5 10 0-16,-7 11 1 16,-3 16-1-16,-6 9 0 15,-2 3 1-15,-6 6-1 0,1-1 1 16,3-4 0-16,3-7 1 15,7-9-2-15,4-14-2 16,14-7-5-16,1-9-3 0,11-14-1 16,-4-8 0-16,2-4 3 15,-3-3 5-15,-10-2 3 16,-5 5 6-16,-12 2 4 16,-3 6 4-16,-11 8 1 0,-1 5-2 15,0 14-3-15,-16 1-4 16,3 20-3-16,1 4-1 15,-4 9-2-15,5 2 1 0,0 2-1 16,10-2 1-16,3-7-1 16,16-6 1-16,17-13 0 15,8-5 0-15,12-7 0 16,1-11 0-16,4-6-1 0,-5-5 1 16,-9-3 0-16,-13-2 0 15,-15-1 0-15,-16 2 0 16,-10 2 1-16,-21 3-1 15,-14 5 0-15,-11 4-1 0,-3 7-2 16,0 4-3-16,4 0 0 16,4 3-3-16,16-3 1 15,9-3 0-15,22-7-1 16,9-8 3-16,27-4 2 0,15-6 3 16,6-5 2-16,12-5 4 15,-4-1 0-15,6-2 2 16,-8-3 0-16,-8 1-1 15,-9-5 1-15,-5 2-2 0,-10 1 1 16,-6 4 0-16,-7 6-2 16,-6 4-1-16,-2 11 0 15,-2 11-1-15,-6 12-1 16,0 15 0-16,0 22 0 0,-4 12-1 16,-1 16-1-16,0 12 1 15,-2 17 0-15,-2 4-1 16,0 3 1-16,7-3-1 15,2-7 0-15,-2-12 1 0,6-12-1 16,14-15 0-16,1-15 0 16,8-17-1-16,5-15 1 15,-3-7 0-15,7-18 0 16,-5-9 0-16,3-9 0 0,-2-5 1 16,-4-3 0-16,-5 1 1 15,1 1 0-15,-1 7 0 16,-7 4 0-16,-5 8-1 15,-3 9 0-15,-8 16 0 0,0 0 0 16,0 0 0-16,0 19-1 16,0 7 0-16,-6 3 0 15,1 4 1-15,5 0 0 0,0-4 0 16,9-5 0-16,9-8 1 16,6-8 0-16,11-8 0 15,2-4 0-15,8-10 0 16,1-5 0-16,-1-6 0 0,-6-1 0 15,-6-2 0-15,-7-2-1 16,-13 4 1-16,-13 2-1 16,-13 6 0-16,-13 5 0 15,-11 7 0-15,-6 5-1 0,-10 2 1 16,4 11-2-16,-1 4-2 16,13-1-1-16,3 3 1 15,17-7 1-15,17-11 0 0,0 0 1 16,22 5 1-16,16-11 1 15,10-11 2-15,10-6 1 16,8-5-1-16,2-2 0 16,0 3-1-16,-3-1 0 0,-10 5-1 15,-8 2 1-15,-11 7 0 16,-11 1 0-16,-13 7-1 16,-12 6 0-16,0 0 0 15,0 0 0-15,0 0 0 0,0 0-1 16,0 0 0-16,-8 6 0 15,8-6 0-15,0 0 0 16,0 0 0-16,0 0 0 0,0 0 1 16,6 1-1-16,-6-1 1 15,20 2-1-15,-20-2 1 16,19 10 0-16,-19-10 0 16,17 18 1-16,-6-3-1 0,-6 7 1 15,2 8 0-15,0 10 0 16,-6 10 0-16,-1 11 1 15,0 14-1-15,-10 16 0 16,1 6 0-16,-8 9 0 0,2 3 0 16,-7 5-1-16,0-2-1 15,-8 0-2-15,2-5-1 16,-3-2-2-16,-5-7 0 0,-3-10 1 16,-2-11 0-16,-5-12 4 15,3-16 2-15,-3-18 3 16,6-19 2-16,0-18 1 15,8-21 0-15,8-24-1 0,9-9-1 16,14-9-3-16,1-6-1 16,16-8-2-16,13 0-1 15,7 0 0-15,11-2 1 0,10 4-1 16,0-1 0-16,9-2 2 16,-3 2-1-16,0 0 1 15,1 2 1-15,-6 2 0 16,0 5 0-16,-10 11 0 15,-4 8 1-15,-12 9 0 0,-2 12-1 16,-7 10 1-16,-6 12-1 16,-17 11 0-16,15 5 0 15,-14 12 1-15,-1 5-2 0,0 3 0 16,2 1 0-16,4-3 0 16,14-5 1-16,6-9 0 15,11-7 0-15,5-7 1 16,4-12 0-16,2-8 0 0,-1-4 0 15,-7-4 0-15,-8-1 1 16,-10 4 0-16,-6 4 0 16,-12 10-1-16,-4 16 1 15,-8 0-1-15,-10 26 1 0,-6 20-1 16,-8 17-1-16,-6 18 0 16,-5 12-1-16,-2 14-1 15,3 5 0-15,5 4-3 0,7-2-2 16,10-5-2-16,7-13-3 15,13-13-9-15,6-9-33 16,11-21-29-16,8-20-4 16,5-20-4-16,-1-13 1 0</inkml:trace>
        </inkml:traceGroup>
        <inkml:traceGroup>
          <inkml:annotationXML>
            <emma:emma xmlns:emma="http://www.w3.org/2003/04/emma" version="1.0">
              <emma:interpretation id="{A06B880F-2548-4B7B-98D3-527897D05AE6}" emma:medium="tactile" emma:mode="ink">
                <msink:context xmlns:msink="http://schemas.microsoft.com/ink/2010/main" type="inkWord" rotatedBoundingBox="9274,8222 16461,7601 16541,8533 9355,9154"/>
              </emma:interpretation>
              <emma:one-of disjunction-type="recognition" id="oneOf8">
                <emma:interpretation id="interp40" emma:lang="en-IN" emma:confidence="0">
                  <emma:literal>characteristics</emma:literal>
                </emma:interpretation>
                <emma:interpretation id="interp41" emma:lang="en-IN" emma:confidence="0">
                  <emma:literal>Characteristics</emma:literal>
                </emma:interpretation>
                <emma:interpretation id="interp42" emma:lang="en-IN" emma:confidence="0">
                  <emma:literal>characteristic'</emma:literal>
                </emma:interpretation>
                <emma:interpretation id="interp43" emma:lang="en-IN" emma:confidence="0">
                  <emma:literal>characteristic</emma:literal>
                </emma:interpretation>
                <emma:interpretation id="interp44" emma:lang="en-IN" emma:confidence="0">
                  <emma:literal>Characteristic</emma:literal>
                </emma:interpretation>
              </emma:one-of>
            </emma:emma>
          </inkml:annotationXML>
          <inkml:trace contextRef="#ctx0" brushRef="#br0" timeOffset="35071.2813">11773 4965 7 0,'0'0'74'16,"0"0"2"-16,-15-3-3 16,-5 9-5-16,9 13-46 0,-20 7-12 15,-9 6-4-15,6 7-4 16,-4 0-1-16,9 1-1 16,4 1 0-16,13-6 0 15,6-6 1-15,14-8 0 0,19-8-3 16,7-9-1-16,9-3-1 15,2-9 0-15,4-9-2 16,-2-11-1-16,-1-4-1 16,-5-7 0-16,-8-4-1 0,-3-5 4 15,-5-5 0-15,2-3 0 16,-6-2 3-16,2 0 0 16,-4-3 5-16,0 4 6 15,0 5 3-15,-5 1 4 0,0 8 2 16,-5 4 0-16,2 9 0 15,-6 4 1-15,-1 11-6 16,-4 15-4-16,0 0-3 0,0 0-1 16,4 17-3-16,-5 19 0 15,-4 10-2-15,-2 12 1 16,-3 10 1-16,5 9 0 16,0 3-1-16,5 2-1 0,0-4 0 15,6-3-2-15,8-11-3 16,5-7-5-16,-5-11-7 15,4-9-16-15,-8-9-18 16,-10-10-27-16,0-3-6 0,0-15-3 16</inkml:trace>
          <inkml:trace contextRef="#ctx0" brushRef="#br0" timeOffset="35287.0923">11840 4806 10 0,'-18'6'88'0,"18"-6"0"16,11 8-5-16,22-8-5 0,18-8-7 16,27-1-91-16,-7 2-47 15,10-9-9-15,2 0-6 16,-11-3-6-16,-11 3 3 15</inkml:trace>
          <inkml:trace contextRef="#ctx0" brushRef="#br0" timeOffset="35989.8653">12219 5018 74 0,'34'-3'78'0,"4"-8"-4"0,5-6-3 16,3 26-21-16,1-25-43 15,-3-11-4-15,-8 2 1 16,-5 0 1-16,-13 3 0 0,-10 3 0 16,-8 5 0-16,-8 4 1 15,-10 7-2-15,-7 3-1 16,-7 12-1-16,-9 6-1 15,1 10-1-15,-3 2 0 0,6 5 0 16,0 5 0-16,11-4-1 16,4 1 1-16,14-3 0 15,8-6 0-15,11-4 0 16,10-8 0-16,11-6 1 0,11-5 0 16,3-4-1-16,9-7 1 15,-3-9 0-15,2-4 1 16,-5-7 0-16,0-4 0 0,-13-2 2 15,-3-3 0-15,-7-2 0 16,-5 3 1-16,-7 6 0 16,-2 4-2-16,-4 5-1 0,-8 19 0 15,0 0-2-15,0 0 0 16,4 13 0-16,-4 11-1 16,-3 8 0-16,2 4 1 15,1 1 0-15,0-1 1 16,8-3-1-16,4-8 0 0,5-7-1 15,4-5 1-15,3-9-2 16,0-4 1-16,0-9-1 16,-1-7 0-16,-2-6 1 0,-5-8 0 15,0 1 1-15,-2-5 0 16,-5 0 1-16,-2 5 1 16,-3 2 0-16,1 6 0 15,-2 4-2-15,-3 17 1 0,0 0 0 16,0 0 0-16,-8 16-1 15,-3 6 1-15,6 4-1 16,-2 2 0-16,3 2 1 16,3-3-3-16,1 0-9 15,5-6-29-15,10-6-38 0,6-8-3 16,3-7-5-16,2-1-4 16</inkml:trace>
          <inkml:trace contextRef="#ctx0" brushRef="#br0" timeOffset="36128.9098">13290 4792 56 0,'-1'-24'85'0,"-4"3"-2"15,-1 2-7-15,4 3-14 0,-4-2-71 16,6 18-52-16,0 0-12 16,0 0-9-16,11-5-4 0</inkml:trace>
          <inkml:trace contextRef="#ctx0" brushRef="#br0" timeOffset="36485.7252">13509 4732 62 0,'0'0'77'16,"16"-14"-2"-16,-16 14-13 0,0 0-26 15,0 9-15-15,0-9-8 16,-24 16-4-16,9-5-4 15,-2 5 0-15,-1 0-4 16,5 7 3-16,5-3-1 0,6 8 0 16,4-4-1-16,13-1 0 15,7 1 1-15,3-3-1 16,4 0 0-16,-1-5-1 16,0 0 0-16,-4 1 0 0,-3-4-1 15,-7-4 0-15,-14-9 1 16,16 21-1-16,-16-21 1 15,0 19-1-15,-12-9 1 0,-8 1-1 16,-8 5 0-16,-5 0 0 16,-4 3-7-16,-2-4-24 15,-5 2-40-15,11-2-6 16,5-5-4-16,7-4-3 0</inkml:trace>
          <inkml:trace contextRef="#ctx0" brushRef="#br0" timeOffset="37102.0285">13714 4893 86 0,'4'-15'89'0,"15"6"-3"0,13-3-6 15,8 2-2-15,22-2-68 16,-12 3-3-16,5 2-2 16,-2-1-2-16,-7 2-2 0,-10 1-1 15,-5 5 0-15,-12 0 0 16,-19 0-1-16,13 20 1 15,-13-2-1-15,-8 4 0 0,-3 4-2 16,-2 0-9-16,3 2-30 16,10 2-36-16,-5-8-4 15,-2 0-5-15,5-7-4 16</inkml:trace>
          <inkml:trace contextRef="#ctx0" brushRef="#br0" timeOffset="36810.0781">13831 4639 7 0,'16'-30'78'16,"1"2"1"-16,-2-3-2 0,-2 4-4 15,-2 3-42-15,4 7-7 16,-4 2-6-16,-11 15-4 16,16-17-4-16,-16 17-1 15,0 0-1-15,1 6-1 0,-2 17-2 16,-9 6-2-16,0 10-2 16,-1 10 0-16,-3 11 0 15,1 7-3-15,4 6-4 0,-3-2-11 16,5-2-34-16,0 1-29 15,-1-5-4-15,0-7-4 16,-5-10-5-16</inkml:trace>
          <inkml:trace contextRef="#ctx0" brushRef="#br0" timeOffset="37775.4258">14537 4811 26 0,'12'0'60'0,"-12"0"2"0,0 0-20 16,10-19-12-16,-10 19-8 15,5-15-7-15,-5 15-2 16,0-12 0-16,0 12 1 0,-11 0-2 16,-9 7 1-16,-4 13-4 15,-7 0-2-15,-2 14-2 16,-7-2-1-16,-1 9-1 15,4-3-1-15,7 1-1 0,8-5 0 16,8 1 2-16,11-10 2 16,7-5 3-16,17-7-1 15,8-6 2-15,7-7-1 16,7 0 0-16,4-10 0 0,4-8-3 16,4-2-2-16,-3-3-1 15,3-4-1-15,-4-1 0 16,-1-1 0-16,0-2 0 15,-6 1 1-15,-1 0 1 0,-10 2 0 16,2 1 0-16,-8 4 1 16,-3 3-1-16,-5 6 0 15,-9 3 0-15,-10 11-2 0,15-12-2 16,-15 12 1-16,0 0-2 16,0 13 1-16,-5 5-1 15,-3 2 1-15,4 6-1 16,1 2 2-16,3 8 1 0,5-3-2 15,10 5 2-15,4-1 0 16,4-2-1-16,-4-1 2 16,-5-4 0-16,-8-3 1 15,-14-2 0-15,-23-11 0 0,-23-3 0 16,-20-6-2-16,-14-5-10 16,-34 0-69-16,23-2-2 15,6 1-7-15,11-2-6 0,11-7-3 16</inkml:trace>
          <inkml:trace contextRef="#ctx0" brushRef="#br0" timeOffset="37244.9555">14378 4745 43 0,'0'0'30'16,"16"0"-29"-16,-1 4-2 0,9 9-46 16</inkml:trace>
          <inkml:trace contextRef="#ctx0" brushRef="#br0" timeOffset="33146.9686">8353 5258 50 0,'13'-13'80'15,"-5"2"-4"-15,-12-2-2 16,-15 42-22-16,-5-34-38 16,-10 0-7-16,2 5-3 0,-8 1-2 15,-2 14-1-15,-3 6 0 16,-1 10 1-16,2 7 1 15,2 8 3-15,9 3 0 16,8-2 3-16,13 1 0 0,12-9 0 16,21-5 0-16,12-10-1 15,19-9-1-15,11-12-3 16,7-7-11-16,12-10-16 16,-4-11-37-16,-3-7-18 0,-3-8-7 15,-5-12-6-15,-4-7 2 16</inkml:trace>
          <inkml:trace contextRef="#ctx0" brushRef="#br0" timeOffset="34111.3553">8825 4990 62 0,'14'-61'84'16,"-3"12"-5"-16,-10 6-16 15,0 12-15-15,-1 8-15 16,0 10-10-16,0 13-10 0,0 0-5 16,-13 2-3-16,7 26-3 15,0 15-2-15,-2 18 0 16,-7 16-2-16,-2 11 3 0,-4 17-1 15,3 1 1-15,-4-1-2 16,5-8 1-16,1-15-1 16,6-16 1-16,5-19 0 15,4-12 0-15,1-23 0 16,0-12 1-16,14-12 0 0,-2-15-1 16,2-9 1-16,5-4 0 15,1-4-1-15,1 2 0 16,5 3 0-16,-4 7-1 15,3 10 0-15,-1 7 0 0,0 9 1 16,0 8-1-16,0 5 1 16,0 7-1-16,6 0 2 15,5 3-1-15,5-6 0 0,12-3 0 16,6-4 0-16,7-4-2 16,7-6-2-16,-1-9 0 15,-4-4-1-15,-7-3 2 16,-9-4-1-16,-10-2 2 0,-12 0 2 15,-9 0 1-15,-14 1 3 16,0 3-1-16,-6 1 1 16,-8 2 0-16,0 2-2 15,-4 2 0-15,1 4-2 16,-6 3 0-16,2 5-1 0,-7 5 0 16,-2 3 0-16,-5 12 0 15,-1 10 0-15,1 5 0 16,1 7 1-16,3 3 0 0,7 0-1 15,8-1 2-15,10-6-1 16,7-5 1-16,12-9 1 16,9-8 0-16,4-8 1 15,6-3 0-15,-4-14 2 0,5-3-1 16,-8-6 1-16,-4 3 0 16,-6-1-2-16,-3 3-1 15,-7 3 0-15,-11 15-1 0,0 0 0 16,0 0-1-16,-7 17-1 15,-4 4 0-15,-1 3 0 16,4 4 1-16,1-4 0 16,5-2 0-16,4-7 1 15,12-6 0-15,7-9 0 0,6-3 0 16,3-9 0-16,6-6 0 16,-4-7 0-16,4-2 0 0,-2-1-1 15,3-9 1-15,-3 4-1 16,1-3 0-16,-1-2 0 15,0 2 1-15,-2 4-2 16,-1 2 1-16,2 10 0 16,-2 5-1-16,0 9 0 0,0 6 0 15,1 16 0-15,-1 11 0 16,0 7 0-16,-3 7 0 16,-4 6 0-16,-2-1 1 0,-6 3-1 15,4-5 1-15,-4-4 0 16,0-6 0-16,0-8 0 15,1-8 0-15,4-8-1 16,-1-8 0-16,1-4-2 0,-3-15-4 16,6-5-9-16,-10-10-21 15,1-2-29-15,3 0-15 16,0 0-5-16,1 3-4 0</inkml:trace>
          <inkml:trace contextRef="#ctx0" brushRef="#br0" timeOffset="34567.4112">11125 5112 87 0,'15'-17'89'16,"-15"17"-7"-16,4-11-4 16,-4 11-2-16,0 0-67 15,-14 13-7-15,-14 5-3 0,-7 3 0 16,-5 6-1-16,-6 4 1 16,0-3-1-16,1 0 1 15,13-5 0-15,9-1 0 16,14-7 1-16,9-15 0 0,20 15 1 15,14-15-1-15,6 0 1 16,5-7 1-16,2-4-1 16,-1-1 1-16,-5-3 0 0,-8 1 1 15,-8 2-1-15,-9 2 0 16,-16 10 0-16,0 0 0 16,0 0-1-16,0 0-1 15,-2 12-1-15,-4 3-1 0,1 2-3 16,5 2-8-16,7-5-21 15,3 0-42-15,17-1-4 16,7-7-5-16,3-3-4 16</inkml:trace>
        </inkml:traceGroup>
      </inkml:traceGroup>
    </inkml:traceGroup>
    <inkml:traceGroup>
      <inkml:annotationXML>
        <emma:emma xmlns:emma="http://www.w3.org/2003/04/emma" version="1.0">
          <emma:interpretation id="{530F77D2-7BA7-4640-8EA9-C6B1997C0174}" emma:medium="tactile" emma:mode="ink">
            <msink:context xmlns:msink="http://schemas.microsoft.com/ink/2010/main" type="paragraph" rotatedBoundingBox="1264,11289 10442,10418 10703,13173 1525,140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5B9B214-6F4D-43F0-B85A-DEB6B60C0049}" emma:medium="tactile" emma:mode="ink">
              <msink:context xmlns:msink="http://schemas.microsoft.com/ink/2010/main" type="line" rotatedBoundingBox="1264,11289 10442,10418 10703,13173 1525,14044">
                <msink:destinationLink direction="with" ref="{5C2B1AED-F69B-4797-898F-4259F74D195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524171F-04DD-4E54-A7A0-1E2BDFBB1658}" emma:medium="tactile" emma:mode="ink">
                <msink:context xmlns:msink="http://schemas.microsoft.com/ink/2010/main" type="inkWord" rotatedBoundingBox="1264,11289 10442,10418 10703,13173 1525,14044"/>
              </emma:interpretation>
              <emma:one-of disjunction-type="recognition" id="oneOf9">
                <emma:interpretation id="interp45" emma:lang="en-IN" emma:confidence="0">
                  <emma:literal>organisational</emma:literal>
                </emma:interpretation>
                <emma:interpretation id="interp46" emma:lang="en-IN" emma:confidence="0">
                  <emma:literal>Organisational</emma:literal>
                </emma:interpretation>
                <emma:interpretation id="interp47" emma:lang="en-IN" emma:confidence="0">
                  <emma:literal>organza time</emma:literal>
                </emma:interpretation>
                <emma:interpretation id="interp48" emma:lang="en-IN" emma:confidence="0">
                  <emma:literal>organza find</emma:literal>
                </emma:interpretation>
                <emma:interpretation id="interp49" emma:lang="en-IN" emma:confidence="0">
                  <emma:literal>organza Time</emma:literal>
                </emma:interpretation>
              </emma:one-of>
            </emma:emma>
          </inkml:annotationXML>
          <inkml:trace contextRef="#ctx0" brushRef="#br0" timeOffset="51151.0379">4962 8441 5 0,'84'-42'89'0,"-9"5"4"16,-11 5-7-16,-13 2-5 0,-9 6-1 16,-20 2-68-16,0 5-5 15,-15 3-2-15,-7 14-2 16,-5-11-1-16,-19 13 1 15,-12 11-1-15,-3 9 1 0,-12 9-1 16,-4 8 1-16,2 7-1 16,3-3 0-16,5 1-1 15,15-7 1-15,9-5-1 16,11-11 0-16,10-21 1 0,28 5-1 16,3-11 1-16,13-14-1 15,2-6 1-15,1-2-1 16,-3-2 0-16,-4 3-1 15,-3 6 0-15,-11 7 1 0,3 8-1 16,-7 7 0-16,-2 15 1 16,1 8-1-16,-1 10 0 15,3 1-1-15,5 3 0 0,5-2-2 16,6-4-4-16,9-7-8 16,-3-19-17-16,7-6-50 15,6-15-3-15,1-13-5 16,-4-11-6-16</inkml:trace>
          <inkml:trace contextRef="#ctx0" brushRef="#br0" timeOffset="51626.2762">5751 8369 69 0,'-20'-42'84'0,"10"-2"-2"0,10-1-5 15,14 6-2-15,26 0-63 16,7 7-4-16,9 8-2 16,11 4-2-16,6 9 1 0,3 6-1 15,-5 5 0-15,-2 10 0 16,-6 12 0-16,-11 6-1 15,-8 9-1-15,-5 6 1 16,-11 9-2-16,-9 1-1 0,-7-1-3 16,-8-3-3-16,1-2-9 15,-5-14-10-15,-1-5-19 16,-7-8-16-16,8-20-21 16,0 0-5-16,1-12-1 0</inkml:trace>
          <inkml:trace contextRef="#ctx0" brushRef="#br0" timeOffset="51366.6182">6075 7939 26 0,'16'-81'85'0,"2"7"1"0,-3 10-1 16,11 12-31-16,-20 9-9 16,1 17-12-16,-1 13-12 15,-6 13-7-15,0 17-6 0,-9 16-2 16,1 17-3-16,-7 13-1 15,0 12-1-15,-1 12 1 16,-3 7 0-16,5 1-2 16,0 0-3-16,5-7-9 0,9-7-28 15,9-9-41-15,-7-12-2 16,-2-12-7-16,0-15-6 16</inkml:trace>
          <inkml:trace contextRef="#ctx0" brushRef="#br0" timeOffset="52783.1395">6657 8238 59 0,'27'-46'84'0,"5"5"-3"0,-10 3-13 16,7 10-17-16,-3 10-16 15,2 5-14-15,3 13-9 16,-4 3-6-16,-2 16-3 0,-8 8-2 16,0 6 0-16,-9 11-1 15,-4 5 2-15,-6 3-1 16,-11 3 1-16,-5-3 0 0,-3-5 0 15,-2-9 0-15,0-5 1 16,5-11 1-16,0-13 1 16,5-9-1-16,7-14 1 15,6-15 0-15,11-9-1 0,5-8 0 16,12-6-2-16,6-3-1 16,3 1 0-16,8 4-1 15,2 9 0-15,2 8 0 16,-1 14 0-16,5 10 0 0,-8 9 0 15,-3 7 0-15,-2 14 1 16,-8 10-1-16,-8 5 0 16,-6 1 0-16,-7 3 0 0,-7-2 0 15,-6-4 0-15,-3-6 1 16,-2-4 0-16,3-9 0 16,4-15 0-16,0 0 0 15,0-10 0-15,3-17-1 0,14-1 1 16,6-8-1-16,1-3 0 15,3-2 0-15,3 7 0 16,2 6-1-16,-1 6 1 16,-3 7 0-16,-3 12 0 0,-2 6-1 15,-3 14 1-15,-9 6-1 16,0 4 1-16,-5 3-2 16,-2 2-1-16,4-5-2 0,3 3-8 15,4-11-13-15,5-9-28 16,13-1-27-16,2-9-4 15,7-5 1-15,8-7 16 16,-6-5 27-16,4-8 27 16,0 1 25-16,-1-7 39 0,-5-4 33 15,3 0-2-15,-3-1-6 16,-10 1-22-16,4 5-17 16,-12 5-17-16,-3 6-9 15,-21 19-4-15,13-12-2 0,-13 12-3 16,-24 22 0-16,0-1 0 15,-4 7 0-15,-3-1 0 16,3 2 0-16,2-5-1 16,6-4 2-16,9-7 0 0,11-13-2 15,0 0 1-15,0 0 0 16,12-2 1-16,6-13-1 16,3 1 0-16,1 0 0 0,-4 0-1 15,-4 3 0-15,2 10 1 16,-16 1-1-16,11 11 1 15,-9 8-1-15,-2 5 0 16,0 3 1-16,3-1 0 16,6 0 0-16,10-11-1 0,8-6 1 15,11-9-1-15,11-9 0 16,5-14 0-16,5-8-1 16,1-10 2-16,0-6-1 15,-5-10-1-15,-5-2 1 0,-6-5 0 16,-8-7 1-16,1 0-1 15,-8-7 0-15,-3 1 0 16,-2-1-1-16,-4 2 1 0,-4 4 0 16,-9 6-2-16,-7 8 0 15,-2 11 1-15,-14 14 1 16,-8 12-1-16,-7 18 0 0,-10 15 2 16,-8 23 0-16,1 20 2 15,-7 16 1-15,-1 14 0 16,2 12 1-16,9 4 0 15,14 2 0-15,16-4-2 0,14-6 0 16,26-11 0-16,19-11-2 16,21-10-2-16,7-13-2 15,5-6-1-15,4-12 0 16,-7-7-4-16,-13-6-2 0,-8-4-6 16,-15-4-11-16,-13-9-35 15,-7 9-18-15,-18-9-5 16,-10 18-5-16,-22-5 3 15</inkml:trace>
          <inkml:trace contextRef="#ctx0" brushRef="#br0" timeOffset="49229.0426">388 8063 54 0,'-15'-18'74'16,"15"18"0"-16,-18-18-5 16,18 18-40-16,-12-16-14 0,12 16-2 15,-23-1-4-15,6 2-4 16,-3 13 0-16,-4 9-1 15,0 11 1-15,-7 12-1 16,-1 9 1-16,-3 11-1 0,1 12-1 16,-1 7 1-16,5 5-1 15,-1 0 3-15,7 0-1 16,6-4 0-16,7-8 1 16,11-7 1-16,13-11-1 0,9-9 0 15,12-15 0-15,13-15-1 16,9-9 0-16,6-12-2 15,5-15-1-15,0-13 0 16,0-12 0-16,-3-10-1 0,1-10 1 16,-10-6-1-16,1-10 0 15,-8-8 1-15,-5-6-1 16,-5-2 0-16,-6 0-1 0,-8 2 1 16,-4 3 0-16,-11 6 0 15,-7 9 0-15,-4 10 0 16,-11 12 0-16,-8 8 0 15,-8 11-1-15,-4 6 0 0,-11 13 0 16,-3 8-1-16,-3 7 0 16,-9 14-1-16,5 13 0 15,1 13 0-15,1 12 0 16,7 12 1-16,8 13 0 0,11 2 0 16,10 4 0-16,15-4 1 15,8-6 0-15,17-9 1 16,11-13-1-16,13-13 1 15,13-19 0-15,11-13 0 0,8-9 0 16,8-16 0-16,6-11 0 16,-6-10-1-16,0-4 0 15,-4-7 0-15,-12 5 0 0,-11 0 0 16,-15 9 0-16,-9 4 0 16,-11 14 0-16,-6 7 1 15,-11 9-1-15,-3 17 0 16,-4 10 1-16,-2 5-1 0,0 10 0 15,0 1 1-15,-2 5-1 16,2-2 0-16,0-3 0 16,2-7 1-16,12-7-1 15,9-8 1-15,11-10-1 0,8-7 1 16,8-4-1-16,7-12 1 16,4-8 0-16,3-6 0 15,-1-13-1-15,-3-4 1 0,-2-8-1 16,-6-5 1-16,-5-2-1 15,-5-3 0-15,-10 4 1 16,-8 4-1-16,-4 11 0 16,-9 6 0-16,-10 11 0 0,-3 11 0 15,-12 6 0-15,-7 8 0 16,-10 5-1-16,1 12 1 16,1 1-1-16,-1 8 1 15,1 8 0-15,2 10 0 0,4 10 0 16,7 9 0-16,0 11-1 15,5 9 1-15,3 12 0 16,2 9-1-16,6 13 1 16,-2 10 0-16,0 4-1 0,2 9 2 15,-4 1-1-15,-4 6 0 16,-5 1 0-16,-8-3 0 16,-6-8-1-16,-12-8 0 0,-8-13 1 15,-9-13-1-15,-7-12 0 16,-7-20 1-16,-5-18 0 15,0-20 1-15,1-21 0 16,-2-13-1-16,6-29 0 0,13-20 1 16,7-20-2-16,8-19 1 15,13-10 0-15,10-15-1 16,18-7 1-16,9-8 0 0,24-3 0 16,14 2 0-16,15 5 1 15,14 10-1-15,11 10 0 16,9 11-1-16,6 13 0 15,2 13-1-15,-6 14-1 16,-5 10-1-16,-7 10-4 0,-12 1-6 16,-4 12-22-16,-1 4-43 15,-18 3-3-15,-7 1-5 16,-4-1-3-16</inkml:trace>
          <inkml:trace contextRef="#ctx0" brushRef="#br0" timeOffset="50173.9955">2533 8308 28 0,'0'-15'95'0,"-3"3"-4"0,-5 0-6 16,-5 0-5-16,-3 0-2 16,1 3-78-16,-4 8-1 15,-4 2 0-15,1 12 0 16,-7 13 0-16,-7 11 0 0,-3 9 1 15,-5 10 1-15,1 5 1 16,2-2-1-16,8-1 1 16,12-4-1-16,6-14 1 15,15-10 0-15,19-17-2 0,17-12 1 16,6-6-1-16,10-15 0 16,2-8-1-16,-2-6 1 15,0-8-1-15,-6 1 0 0,-9-1 1 16,-10 8 0-16,-3 2 0 15,-8 7 1-15,-6 6-1 16,-10 19 0-16,0 0 0 16,8 12 1-16,-8 12-1 0,-10 10 0 15,-3 6 0-15,-2 8 0 16,-5 4 0-16,-1 0 0 16,1-5 0-16,5-4 0 0,3-7 1 15,9-10-1-15,3-10 1 16,18-14-1-16,8-4 0 15,9-18 1-15,11-10 0 16,5-7-1-16,6-8 0 0,-2-4 0 16,2-4 0-16,-2 2 0 15,-6 3 1-15,0 8-1 16,-7 4 0-16,-4 8 0 16,-2 13 0-16,-6 7 0 0,1 8 0 15,-5 16 0-15,-6 10-1 16,-3 5 1-16,-4 8 0 15,-6 3 0-15,-5 1 1 16,0-2-1-16,-2-4 0 0,0-7 0 16,0-7 1-16,0-9-1 15,0-14 1-15,18 2-1 16,5-14 1-16,3-9-1 0,6-7 0 16,4-7-1-16,6-1 1 15,-5 1 0-15,5-1-1 16,-7 7 1-16,-3 8-1 15,-5 8 0-15,-5 5 1 0,-1 10-1 16,-9 10 1-16,-2 10-1 16,-4 7 1-16,-5 2 0 15,2 5 0-15,-1-2 0 16,4 0 1-16,5-6-1 0,3-7 1 16,9-8-1-16,8-7 1 15,1-6 0-15,7-10 0 16,-3-6 0-16,2-6-1 0,-6-6 1 15,0 0 0-15,-12-2 0 16,-2 0 0-16,-4 5 0 16,-4 0 1-16,-4 7-1 15,0 6 0-15,-6 12 0 16,0 0 0-16,0 0-1 0,-11 17 0 16,3 2-1-16,-3 3-3 15,6 5-10-15,-3-2-43 16,8-8-26-16,0-17-4 0,7 5-5 15,9-14-5-15</inkml:trace>
          <inkml:trace contextRef="#ctx0" brushRef="#br0" timeOffset="50759.7929">4287 8163 70 0,'13'8'77'0,"-4"1"-1"0,-9-9-25 16,23 19-10-16,-5-8-15 15,-5 4-9-15,2 1-5 16,1 3-4-16,-7 8-1 16,1 0-4-16,-8 8 0 0,-2 4 2 15,-12 2 0-15,-4-3 2 16,1-1-1-16,-3-4 1 16,3-4 0-16,6-7-1 15,9-7 0-15,0-15-2 0,18 13-3 16,0-7 0-16,5 1 0 15,3 2-1-15,3 9 0 16,-3 7 0-16,0 10 0 16,-3 9 0-16,1 7 1 0,-5 10-1 15,-6 5 1-15,-4 7-1 16,-7-1 1-16,-5 0-1 16,-16 0 1-16,-14-2-1 15,-10-7 1-15,-19-5 0 0,-9-7 0 16,-9-10 1-16,-14-11 1 15,-8-6-1-15,-3-12 1 16,5-9 0-16,3-5-1 16,10-11 0-16,15-11-3 0,17-10-3 15,20-6-8-15,20-13-15 16,15-14-46-16,32 6-9 16,15-4-8-16,13 0-4 0,18-5 6 15</inkml:trace>
        </inkml:traceGroup>
      </inkml:traceGroup>
    </inkml:traceGroup>
    <inkml:traceGroup>
      <inkml:annotationXML>
        <emma:emma xmlns:emma="http://www.w3.org/2003/04/emma" version="1.0">
          <emma:interpretation id="{EA38AA54-3752-4FE9-A969-5580D5C185FD}" emma:medium="tactile" emma:mode="ink">
            <msink:context xmlns:msink="http://schemas.microsoft.com/ink/2010/main" type="paragraph" rotatedBoundingBox="1600,13655 16268,12708 16411,14926 1743,158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C586F3-CC49-45FA-8C7E-B216DACED432}" emma:medium="tactile" emma:mode="ink">
              <msink:context xmlns:msink="http://schemas.microsoft.com/ink/2010/main" type="inkBullet" rotatedBoundingBox="1636,14203 1788,14194 1794,14286 1642,14296"/>
            </emma:interpretation>
            <emma:one-of disjunction-type="recognition" id="oneOf10">
              <emma:interpretation id="interp50" emma:lang="en-IN" emma:confidence="0">
                <emma:literal>W</emma:literal>
              </emma:interpretation>
              <emma:interpretation id="interp51" emma:lang="en-IN" emma:confidence="0">
                <emma:literal>w</emma:literal>
              </emma:interpretation>
              <emma:interpretation id="interp52" emma:lang="en-IN" emma:confidence="0">
                <emma:literal>8</emma:literal>
              </emma:interpretation>
              <emma:interpretation id="interp53" emma:lang="en-IN" emma:confidence="0">
                <emma:literal>y</emma:literal>
              </emma:interpretation>
              <emma:interpretation id="interp54" emma:lang="en-IN" emma:confidence="0">
                <emma:literal>6</emma:literal>
              </emma:interpretation>
            </emma:one-of>
          </emma:emma>
        </inkml:annotationXML>
        <inkml:trace contextRef="#ctx0" brushRef="#br0" timeOffset="55422.8455">232 10849 70 0,'13'16'78'15,"-13"-16"-4"-15,12 10-4 0,-12-10-21 16,0 0-44-16,4 13 0 15,-4-13 3-15,-1 13 2 16,1-13 1-16,0 13 1 0,0-13 0 16,-5 13 1-16,5-13-1 15,0 0-2-15,0 0-2 16,0 0-1-16,0 0-2 0,6-13-1 16,3 2-1-16,1-2-1 15,0-2 0-15,0 0-1 16,-2 4 0-16,-8 11-1 15,15-19 0-15,-15 19 1 0,0 0-2 16,0 0 1-16,0 0 0 16,0 0 0-16,-12 2 0 15,12-2 0-15,-19 15 0 16,19-15 1-16,-16 16 0 16,16-16 0-16,0 0 1 0,0 0 0 15,0 0 0-15,14 5 1 16,2-5-1-16,0-6 1 15,0-2-1-15,-1 1 0 16,1 0-1-16,-16 7 0 0,15-10 0 16,-15 10 0-16,0 0 0 15,0 0 0-15,0 0-1 16,0 0 0-16,-7 0-1 0,7 0-2 16,0 0-1-16,-12 9-6 15,12-9-12-15,0 0-40 16,0 0-24-16,0 0-2 15,-3-9-7-15,3 9-2 0</inkml:trace>
      </inkml:traceGroup>
      <inkml:traceGroup>
        <inkml:annotationXML>
          <emma:emma xmlns:emma="http://www.w3.org/2003/04/emma" version="1.0">
            <emma:interpretation id="{2F9AB63D-A93E-4342-98B6-EE33F84677ED}" emma:medium="tactile" emma:mode="ink">
              <msink:context xmlns:msink="http://schemas.microsoft.com/ink/2010/main" type="line" rotatedBoundingBox="2623,13589 16268,12708 16411,14926 2766,15806"/>
            </emma:interpretation>
          </emma:emma>
        </inkml:annotationXML>
        <inkml:traceGroup>
          <inkml:annotationXML>
            <emma:emma xmlns:emma="http://www.w3.org/2003/04/emma" version="1.0">
              <emma:interpretation id="{15B96F6D-655F-448A-B7EB-5E0C793AB7BB}" emma:medium="tactile" emma:mode="ink">
                <msink:context xmlns:msink="http://schemas.microsoft.com/ink/2010/main" type="inkWord" rotatedBoundingBox="2640,13861 4910,13714 5035,15660 2766,15806"/>
              </emma:interpretation>
              <emma:one-of disjunction-type="recognition" id="oneOf11">
                <emma:interpretation id="interp55" emma:lang="en-IN" emma:confidence="0">
                  <emma:literal>oy.</emma:literal>
                </emma:interpretation>
                <emma:interpretation id="interp56" emma:lang="en-IN" emma:confidence="0">
                  <emma:literal>org.</emma:literal>
                </emma:interpretation>
                <emma:interpretation id="interp57" emma:lang="en-IN" emma:confidence="0">
                  <emma:literal>oy,</emma:literal>
                </emma:interpretation>
                <emma:interpretation id="interp58" emma:lang="en-IN" emma:confidence="0">
                  <emma:literal>oy</emma:literal>
                </emma:interpretation>
                <emma:interpretation id="interp59" emma:lang="en-IN" emma:confidence="0">
                  <emma:literal>org</emma:literal>
                </emma:interpretation>
              </emma:one-of>
            </emma:emma>
          </inkml:annotationXML>
          <inkml:trace contextRef="#ctx0" brushRef="#br0" timeOffset="57587.0931">1506 10693 64 0,'0'0'83'16,"0"-12"-3"-16,0 12-3 16,-8-16-5-16,8 16-58 0,-20-3-7 15,6 7 0-15,1 14 1 16,-2 8 0-16,-4 13-2 16,-3 9 0-16,-1 8 0 15,-1 7-2-15,-1 2 1 0,5-1-1 16,4-7 1-16,10-4 0 15,6-14 0-15,10-11 0 16,14-18-1-16,14-10 0 0,10-11-1 16,13-16-1-16,-1-8-1 15,7-10-2-15,-1-7 0 16,-5-4 0-16,-8-2 0 16,-8-4 0-16,-15 1 0 0,-8-1-1 15,-9 4 2-15,-7 3-2 16,-6 5 1-16,-13 5 0 15,-6 8 0-15,-8 8-1 16,-6 11 1-16,-9 10-1 0,-2 8 1 16,-6 6 1-16,-1 14-1 15,-1 11 1-15,-2 7 0 16,7 8 1-16,9 4-1 16,8 1 1-16,10-1 1 0,19-8-1 15,6-7 1-15,22-8-1 16,18-12 1-16,14-15-2 15,11-6 1-15,9-13-1 0,4-8-1 16,5-3 0-16,-5-5 0 16,-3 1 0-16,-6 3 0 15,-6 5 1-15,-9 5 0 16,-2 10 0-16,-12 11 0 0,-6 1 0 16,-5 18 0-16,-9 9 1 15,-9 8 0-15,-4 5-1 16,-6 5 1-16,-2-1 0 0,1-2 1 15,0-2 0-15,9-15 0 16,6-5-1-16,9-14 0 16,12-7-1-16,11-15 0 15,6-9-1-15,5-11 0 0,-2-1-1 16,1-8 0-16,-6-3 0 16,-5-2 1-16,-4-1 1 15,-8 6-1-15,-7 2 0 16,-6 5 1-16,-9 5-1 0,-6 8 1 15,-7 9-1-15,-4 15 1 16,-18-9-1-16,-4 6 2 16,-3 12-1-16,-3 3 0 15,-1-1 0-15,3 3 0 16,4 0 1-16,8 3 0 0,5 4-1 16,6 1 2-16,2 6-1 15,3 9 1-15,8 11 0 16,-1 13 1-16,6 11-1 15,-4 10 1-15,3 15-2 0,0 5 0 16,2 10 0-16,1 9-1 16,-3 2 0-16,-4 0 0 15,-4-3-1-15,-6-5-1 0,-4-8 1 16,-14-8-1-16,-11-9 1 16,-11-19 1-16,-10-13 0 15,-4-14 0-15,-7-17 1 16,0-16 1-16,-2-11-1 0,4-22 1 15,6-17 0-15,11-16 0 16,7-10-1-16,10-8 0 16,15-10 0-16,10-4-1 15,8-4 0-15,19 0 0 0,12 4-1 16,11 1 0-16,9 6 1 16,13 6 0-16,9 9 0 15,-1 10-1-15,5 9-1 0,-8 7 0 16,-2 8-2-16,-8 7 0 15,-12 5-5-15,-10 10-8 16,-19-3-16-16,-12 7-48 16,2 4-3-16,-16 1-5 0,11-6-5 15</inkml:trace>
          <inkml:trace contextRef="#ctx0" brushRef="#br0" timeOffset="57721.9789">3528 10936 41 0,'0'0'99'15,"15"-7"-5"-15,-15 7-9 16,0 0-7-16,-13-7-32 0,13 7-124 16,0-19-6-1,0 7-8-15,6-5-6 0</inkml:trace>
        </inkml:traceGroup>
        <inkml:traceGroup>
          <inkml:annotationXML>
            <emma:emma xmlns:emma="http://www.w3.org/2003/04/emma" version="1.0">
              <emma:interpretation id="{40867FBD-77C4-42D4-9A5E-01E25B3CC8C8}" emma:medium="tactile" emma:mode="ink">
                <msink:context xmlns:msink="http://schemas.microsoft.com/ink/2010/main" type="inkWord" rotatedBoundingBox="5816,13383 16268,12708 16337,13786 5885,14461"/>
              </emma:interpretation>
              <emma:one-of disjunction-type="recognition" id="oneOf12">
                <emma:interpretation id="interp60" emma:lang="en-IN" emma:confidence="0">
                  <emma:literal>characteristics</emma:literal>
                </emma:interpretation>
                <emma:interpretation id="interp61" emma:lang="en-IN" emma:confidence="0">
                  <emma:literal>characterises is</emma:literal>
                </emma:interpretation>
                <emma:interpretation id="interp62" emma:lang="en-IN" emma:confidence="0">
                  <emma:literal>characterises as</emma:literal>
                </emma:interpretation>
                <emma:interpretation id="interp63" emma:lang="en-IN" emma:confidence="0">
                  <emma:literal>characteristic</emma:literal>
                </emma:interpretation>
                <emma:interpretation id="interp64" emma:lang="en-IN" emma:confidence="0">
                  <emma:literal>characterises Is</emma:literal>
                </emma:interpretation>
              </emma:one-of>
            </emma:emma>
          </inkml:annotationXML>
          <inkml:trace contextRef="#ctx0" brushRef="#br0" timeOffset="59978.1817">10118 9647 19 0,'-15'1'93'0,"-8"14"-1"15,-2 9-7-15,-10 10-3 0,3 11-4 16,-4 11-72-16,-2 14-2 16,-5 10 1-16,0 8-1 15,-1 3-1-15,7 0 0 16,0-6 0-16,11-9-2 0,5-10-1 15,12-15-2-15,9-12-4 16,3-15-6-16,18-12-8 16,-2-9-16-16,8-6-29 15,8-7-18-15,-5-9-6 0,0-3-3 16</inkml:trace>
          <inkml:trace contextRef="#ctx0" brushRef="#br0" timeOffset="60138.6711">9785 10296 0 0,'-22'-21'88'0,"6"4"3"16,1-4-6-16,11-4-5 16,4 25-14-16,24-18-47 0,11-12-10 15,21 1-16-15,4 0-18 16,9-4-39-16,6 10-14 16,-5 5-7-16,-2 6-7 15,-12 7 5-15</inkml:trace>
          <inkml:trace contextRef="#ctx0" brushRef="#br0" timeOffset="60797.046">10405 10286 66 0,'13'15'86'16,"7"-6"-3"-16,2-7-5 16,2-18-21-16,6 10-33 15,3-7-11-15,-1-3-6 0,-1-2-4 16,-7 0-2-16,-2-2-1 15,-9 3 0-15,-8 2 0 16,-5 2 0-16,0 13 0 0,-24-7 2 16,-1 8 0-16,-5 10 0 15,-6 8 1-15,-5 9 1 16,0 3 1-16,1 6 0 0,-1 2-1 16,8 3 1-16,8-7 0 15,7-3-1-15,13-3-1 16,8-9 0-16,18-3-1 15,14-7 1-15,9-5-1 0,10-5-1 16,10-6 0-16,3-6 0 16,6-6-1-16,-2-3 0 15,1-7 1-15,-3-6-2 16,-4 1 1-16,-3-1 0 0,-4 2 1 16,-9 6-1-16,-4 4 0 15,-8 9 1-15,-6 7-1 16,-10 6 0-16,-7 7 0 15,-9 12 0-15,-5 5 0 0,-11 3 0 16,-5 4 0-16,-4-1 0 16,7-2 0-16,1-1 0 15,9-8 0-15,3-5-1 0,19-9-1 16,8-5 0-16,12-6-1 16,3-10 1-16,3-3-1 15,6-6 1-15,-4-5 1 0,-5-2 1 16,1 1 2-16,-4 0 1 15,-8 3 0-15,-1 3 0 16,-6 7 0-16,-4 5 0 16,-5 11 0-16,-15 2-1 0,10 14-1 15,-10 8 1-15,-1 8-1 16,-7 5 0-16,-5 4-2 16,2 1-3-16,5 1-12 15,-2 15-63-15,8-32-6 16,0-24-4-16,18 11-6 15,1-17-4-15</inkml:trace>
          <inkml:trace contextRef="#ctx0" brushRef="#br0" timeOffset="61231.7672">12403 9982 25 0,'12'6'95'15,"-12"-6"-2"-15,8 19-6 16,-16-9-4-16,-14-1-4 0,-10 5-73 15,-3 4-5-15,-6 4 0 16,-6 4-1-16,1 2 0 16,6 1-1-16,6 0 0 0,16-2 0 15,11-1 0-15,7-4 0 16,13 1 0-16,10-1-1 16,4-2 2-16,1 1 0 0,-2 1 1 15,-5-2 1-15,-5 3 0 16,-6-3 0-16,-6 0 0 15,-4 1 0-15,-12-6-2 16,-5 3-1-16,-4-7-4 16,0 3-7-16,-9-11-20 0,-2 3-50 15,6-6-4-15,6 0-4 16,7-8-6-16</inkml:trace>
          <inkml:trace contextRef="#ctx0" brushRef="#br0" timeOffset="60923.2482">12078 10046 10 0,'3'-15'79'0,"-3"15"-18"0,15-16-60 16,-15 16-1-16,6-14 1 15,9 7-86-15</inkml:trace>
          <inkml:trace contextRef="#ctx0" brushRef="#br0" timeOffset="61817.5577">12491 10396 23 0,'8'-22'91'16,"8"1"-1"-16,9-3-6 15,7 5-5-15,9-40-14 16,5 36-55-16,13 7-6 0,5 2 0 15,9 4 1-15,-1 1 1 16,4 7 1-16,-6 2 0 16,-3 0 1-16,-5 10-1 15,-10 2-1-15,-10 4-2 0,-11 1-1 16,-14 6-1-16,-12-1-1 16,-5 2-1-16,-10-2 0 15,-9 1-2-15,-4-4-3 16,0 1-8-16,-4-14-18 0,-3 3-53 15,14-6-3-15,2-3-7 16,11-10-4-16,3-9 6 16</inkml:trace>
          <inkml:trace contextRef="#ctx0" brushRef="#br0" timeOffset="61545.1028">12806 9755 40 0,'42'-10'88'0,"-7"-1"-1"0,-2 2-5 15,-5 0-5-15,-3 45-21 16,-11-33-48-16,-2 8-1 15,-12 9 1-15,-9 10 0 0,-14 10 0 16,-8 12 0-16,-6 12 0 16,-5 5-3-16,-2 8-2 15,-3 1-2-15,7-3-4 16,-2-6-3-16,6-4-6 0,4-14-11 16,2-10-30-16,12-7-33 15,-4-12-3-15,3-10-6 16,5-9-2-16</inkml:trace>
          <inkml:trace contextRef="#ctx0" brushRef="#br0" timeOffset="59067.9488">4981 10428 29 0,'32'-8'96'0,"-9"2"-4"16,-8-5-4-16,-4-1-4 15,-9 1-4-15,-2 11-75 16,-9-18-3-16,-8 18 0 0,-8 8 0 16,-13 13 0-16,-9 11 0 15,-8 14 1-15,-12 9 1 16,-2 12-1-16,-1 4 1 16,7 1-1-16,3-3 0 0,19-4 0 15,15-13 1-15,21-12-4 16,15-17-2-16,27-14-4 15,14-13-6-15,21-15-8 16,3-11-6-16,11-10-5 0,4-7 0 16,-4-8-1-16,2-3 6 15,-5-4 3-15,-2-5 8 16,-2-5 10-16,7 0 8 0,-13-3 4 16,-2 2 3-16,0 1 1 15,-2 7 3-15,-12 6 2 16,-10 12 1-16,-9 9 2 15,-13 10-1-15,-7 11-2 16,-18 17-1-16,0 0-2 0,-8 20-2 16,-14 15-4-16,-8 13-2 15,-4 11-2-15,-9 12-1 16,-5 8 0-16,-3 7 0 0,-5 0 0 16,1-2-1-16,2-6 0 15,4-11 0-15,4-11 0 16,7-13 0-16,9-13 0 15,13-15 0-15,16-15 0 0,0-6-1 16,12-18 0-16,17-6-1 16,7-4 0-16,7-2 0 15,9 4-1-15,3 3 1 16,-3 9-1-16,3 8 1 0,-3 12 0 16,-5 4 0-16,-6 11 1 15,-4 7 1-15,1 4 0 16,-5-1 0-16,5-4 0 15,-1-5 1-15,12-8-2 0,8-5-1 16,6-7-1-16,6-12-1 16,3-9-1-16,-1-6 0 15,-3-5 0-15,0-1 1 16,-18-3 1-16,-5 3 2 0,-16 3 2 16,-7 8 0-16,-12 4 1 15,-10 9 0-15,-8 11 0 16,-16 2-1-16,-7 12 0 15,-14 9-1-15,-3 7-1 0,-10 2 0 16,0 2 1-16,1 2-1 16,4-6 1-16,8-6-1 15,11-3 1-15,15-7-1 0,19-12 0 16,0 0 0-16,25-5-1 16,9-6-1-16,8-2 0 15,0 2 0-15,0 1 0 16,1 7 0-16,-8 4 1 0,-1 0 0 15,-10 13 1-15,-1 2 0 16,-9 6 1-16,2-1-1 16,3 1 1-16,3-1-1 15,3-10 1-15,2-5-1 0,9-6 0 16,3-11 0-16,4-11 0 16,3-5 0-16,-4-5 0 15,-8-1 1-15,-2 0-1 16,-8 2 2-16,-9 6 0 0,-4 8 0 15,-5 3 0-15,-6 14 1 16,0 0-2-16,0 0 0 16,0 0 0-16,0 11-1 0,2 2-1 15,3-2 1-15,10 1 0 16,2-4 0-16,9-4 0 16,6-2 0-16,2-2 0 15,7-8 0-15,3-4 0 0,2 1 0 16,-6-1 0-16,0 1 0 15,-3-2 1-15,-9 7-1 16,-1 4 1-16,-3 2 0 16,-3 0-1-16,-1 6 0 15,-4 7 0-15,-8 2 0 0,3 5 0 16,1-1 0-16,-1-1 0 16,4 1 1-16,2-5-2 15,3-7 0-15,8-1-3 16,3-6-7-16,12 0-11 0,-5-6-25 15,-1-7-37-15,10-3-4 16,1 1-6-16,2-2-2 16</inkml:trace>
          <inkml:trace contextRef="#ctx0" brushRef="#br0" timeOffset="59432.7122">8256 10380 40 0,'29'-29'84'15,"-6"1"0"-15,-8 3-3 0,-11 13-26 16,-8-1-20-16,-14 10-8 15,-6 3-9-15,-11 3-6 16,-1 10-4-16,-11 8-3 0,-3 6-2 16,-2 4 0-16,-3 7-2 15,6-3 0-15,4-1 0 16,12-3 0-16,9-6 0 16,8-5-1-16,16-20 1 15,9 14-2-15,15-14 1 0,10-4 0 16,6-6 0-16,7-4 0 15,1 0 0-15,2-2 1 16,-1 1-1-16,-3 5 0 0,-2 2 1 16,-6 6 0-16,-2 2-1 15,-8 0 0-15,-4 7 0 16,-2 5-1-16,-4 3 1 16,-2-2-1-16,3 4-1 0,0-7-4 15,5 4-7-15,2-9-14 16,3-5-31-16,15 0-23 15,-7-3-6-15,-3-5-7 16,4-3 2-16</inkml:trace>
          <inkml:trace contextRef="#ctx0" brushRef="#br0" timeOffset="59693.7438">9200 10297 54 0,'14'-17'87'15,"-3"4"-3"-15,-8 1-5 0,-3 12-4 16,-14-13-51-16,-6 13-14 16,-9 8-2-16,-8 9-2 15,-7 9-1-15,-11 8 1 0,2 4 0 16,-6 8 0-16,8-2-1 16,8-2 0-16,16-3-2 15,15-9-3-15,13-9-1 16,30-10-6-16,12-11-10 0,27-7-21 15,6-10-26-15,3-6-17 16,3-5-8-16,2-6-4 16</inkml:trace>
          <inkml:trace contextRef="#ctx0" brushRef="#br0" timeOffset="62369.5532">13959 10131 59 0,'49'9'80'0,"-4"-3"-4"16,-2-2-5-16,-4-4-3 0,17-3-59 15,-29-3-1-15,-7 3 2 16,-20 3 2-16,12-15-1 16,-12 15 2-16,-21-5 2 15,-5 5-2-15,-7 4-3 0,-6 9-4 16,-6 5-2-16,-5 6-2 15,-4 3 0-15,5 2-1 16,3 2 1-16,7 1-1 16,12-5 0-16,14-4 0 0,13-1-2 15,11-7 0-15,18-5-1 16,14-4 0-16,8-2-1 16,8-4-1-16,5 0 0 15,9-5 1-15,1-6 0 0,2-2 0 16,-2-8 0-16,2-2 0 15,-6-3-1-15,-2-2 1 16,-5-3 0-16,-9 3 1 0,-9 3 1 16,-8 4 0-16,-9 6 2 15,-9 5 0-15,-5 11 1 16,-14-1 0-16,14 17 1 16,-8 2-2-16,3 6 0 0,3 4-1 15,1 1 1-15,0 2 1 16,1-2 1-16,-3-3 2 15,-9-4 0-15,-2-6 1 16,-6-2-1-16,-11-8 0 0,-7-3-4 16,-1-3-6-16,-13-7-14 15,3-16-59-15,1 14-6 16,-3 0-6-16,-2-6-6 0,-6 4 0 16</inkml:trace>
        </inkml:traceGroup>
      </inkml:traceGroup>
    </inkml:traceGroup>
    <inkml:traceGroup>
      <inkml:annotationXML>
        <emma:emma xmlns:emma="http://www.w3.org/2003/04/emma" version="1.0">
          <emma:interpretation id="{2FAE8AC5-F1BE-4E80-8783-327646B03ED1}" emma:medium="tactile" emma:mode="ink">
            <msink:context xmlns:msink="http://schemas.microsoft.com/ink/2010/main" type="paragraph" rotatedBoundingBox="1277,15529 18684,14491 18797,16382 1390,174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656F183-F3BC-41DF-89CF-177BC96C225A}" emma:medium="tactile" emma:mode="ink">
              <msink:context xmlns:msink="http://schemas.microsoft.com/ink/2010/main" type="inkBullet" rotatedBoundingBox="1298,15884 1559,15869 1571,16061 1310,16077"/>
            </emma:interpretation>
            <emma:one-of disjunction-type="recognition" id="oneOf13">
              <emma:interpretation id="interp65" emma:lang="en-IN" emma:confidence="0">
                <emma:literal>A</emma:literal>
              </emma:interpretation>
              <emma:interpretation id="interp66" emma:lang="en-IN" emma:confidence="0">
                <emma:literal>0</emma:literal>
              </emma:interpretation>
              <emma:interpretation id="interp67" emma:lang="en-IN" emma:confidence="0">
                <emma:literal>a</emma:literal>
              </emma:interpretation>
              <emma:interpretation id="interp68" emma:lang="en-IN" emma:confidence="0">
                <emma:literal>W</emma:literal>
              </emma:interpretation>
              <emma:interpretation id="interp69" emma:lang="en-IN" emma:confidence="0">
                <emma:literal>V</emma:literal>
              </emma:interpretation>
            </emma:one-of>
          </emma:emma>
        </inkml:annotationXML>
        <inkml:trace contextRef="#ctx0" brushRef="#br0" timeOffset="70391.8539">-95 12706 40 0,'0'0'54'0,"13"0"-9"16,-13 0-13-16,11-6-3 15,-11 6-4-15,23-12-5 16,-8 5-9-16,1-6-13 16,10 2-10-16,-4-1-8 0,7-2 1 15,-6 2 11-15,3 4 9 16,-12-1 11-16,9 6 11 15,-23 3 14-15,14-4 3 0,-14 4-1 16,0 0-3-16,1 10-14 16,-1-10-10-16,-1 24-7 15,-5-11-2-15,2 0-2 16,0 2 1-16,2-3 2 0,2-12 2 16,0 13-2-16,0-13 3 15,0-7 1-15,2-7 1 16,-2-5 0-16,0-2 0 0,-7-5-2 15,-1 2-1-15,-2-1-2 16,-2 5 0-16,-2 4-2 16,4 6-1-16,-3 4-3 15,1 6-3-15,0 2-5 0,-2 5-10 16,14-7-35-16,-11 26-31 16,9-10-3-16,2-2-6 15,5-2-4-15</inkml:trace>
      </inkml:traceGroup>
      <inkml:traceGroup>
        <inkml:annotationXML>
          <emma:emma xmlns:emma="http://www.w3.org/2003/04/emma" version="1.0">
            <emma:interpretation id="{41B5B42E-2D43-48B2-8904-B41EC28AFA7B}" emma:medium="tactile" emma:mode="ink">
              <msink:context xmlns:msink="http://schemas.microsoft.com/ink/2010/main" type="line" rotatedBoundingBox="1962,15488 18684,14491 18797,16382 2074,17379"/>
            </emma:interpretation>
          </emma:emma>
        </inkml:annotationXML>
        <inkml:traceGroup>
          <inkml:annotationXML>
            <emma:emma xmlns:emma="http://www.w3.org/2003/04/emma" version="1.0">
              <emma:interpretation id="{934FE8DB-0D3F-40A7-8852-E2C0651F6FCD}" emma:medium="tactile" emma:mode="ink">
                <msink:context xmlns:msink="http://schemas.microsoft.com/ink/2010/main" type="inkWord" rotatedBoundingBox="1967,15583 8946,15166 9053,16963 2074,17379"/>
              </emma:interpretation>
              <emma:one-of disjunction-type="recognition" id="oneOf14">
                <emma:interpretation id="interp70" emma:lang="en-IN" emma:confidence="0">
                  <emma:literal>Managerial</emma:literal>
                </emma:interpretation>
                <emma:interpretation id="interp71" emma:lang="en-IN" emma:confidence="0">
                  <emma:literal>Managwial</emma:literal>
                </emma:interpretation>
                <emma:interpretation id="interp72" emma:lang="en-IN" emma:confidence="0">
                  <emma:literal>Managwid</emma:literal>
                </emma:interpretation>
                <emma:interpretation id="interp73" emma:lang="en-IN" emma:confidence="0">
                  <emma:literal>Manageria</emma:literal>
                </emma:interpretation>
                <emma:interpretation id="interp74" emma:lang="en-IN" emma:confidence="0">
                  <emma:literal>Managwiat</emma:literal>
                </emma:interpretation>
              </emma:one-of>
            </emma:emma>
          </inkml:annotationXML>
          <inkml:trace contextRef="#ctx0" brushRef="#br0" timeOffset="71051.1734">1045 12667 20 0,'9'30'77'0,"-6"4"1"0,-3 1-5 16,-16 1-1-16,-9-3-39 16,-5 13-21-16,-12 3 3 15,-4 1 1-15,-3-4-2 0,-2 0 1 16,1-11-1-16,9-3-2 16,3-13-4-16,10-15-3 15,12-5-2-15,9-19-2 16,7-12 0-16,4-8 0 0,11-12-1 15,5-4 1-15,4-13 0 16,7 0 0-16,5-7 1 16,10 1-1-16,3-1 1 15,6 3-1-15,8 10 1 0,2 6-1 16,-1 11 0-16,-1 9-1 16,-1 16 0-16,-7 14 1 15,-4 10-1-15,-8 17 0 0,-12 9 0 16,-5 11 0-16,-6 5-1 15,-3 5 1-15,-9 1 0 16,-7-8-1-16,0-2 1 16,-1-8 0-16,3-10 0 0,-3-23 0 15,15 8 1-15,-2-16-1 16,3-19 0-16,10-11 0 16,2-9 0-16,4-6 0 15,-1-4-1-15,2 2 1 0,4 3 0 16,-1 6 0-16,0 11 0 15,-3 11 0-15,0 15 0 16,-5 10 0-16,-5 22 1 16,-6 15-1-16,-9 15 1 0,-9 10-1 15,1 11 1-15,-12 3-1 16,-4 3 0-16,-5-4 0 16,4-5-3-16,-3-13-4 15,9-5-10-15,0-15-15 0,7-9-15 16,4-11-9-16,0-18-15 15,21 5-14-15,-3-10-7 16</inkml:trace>
          <inkml:trace contextRef="#ctx0" brushRef="#br0" timeOffset="73407.7023">2227 12745 22 0,'39'-30'83'15,"-7"-3"-2"-15,-4 6-2 0,-13-3-20 16,5 6-18-16,-13 4-15 15,-3 4-10-15,-4 16-6 16,-12-12-1-16,-12 11-2 0,-8 12 0 16,-5 10-2-16,-7 5 0 15,0 9-1-15,-3 2 0 16,3 6-1-16,5-2-1 16,7-2 0-16,10-6-1 0,11-8 0 15,11-9 0-15,11-11-1 16,16-5 1-16,8-15-1 15,6-5 1-15,6-9-1 16,-2-2 1-16,-1-2-1 0,-3 3 0 16,-2 5 0-16,-7 2 0 15,-5 5 0-15,-1 9-1 16,-7 5 1-16,-2 6 0 16,-6 12-1-16,-2 4 1 0,-6 6-1 15,-3 5 1-15,0-1 0 16,-3 2 0-16,-1-2 0 15,-3-7 0-15,6-2 1 16,1-19-1-16,0 13 0 0,13-13 0 16,6-10 0-16,0-7-1 15,4-6 1-15,5-3 0 16,1-5-1-16,0-1 1 16,4 1-1-16,1 2 0 0,-4 6 1 15,3 5 0-15,-3 6-1 16,-3 8 0-16,-3 4 1 15,-5 10-1-15,-7 7 1 0,-6 7 0 16,-4 3 0-16,-2 3 0 16,-5-2 0-16,-2 2 0 15,2-7 1-15,0 0-1 16,-1-11 1-16,6-12 0 16,0 0-1-16,0 0 1 0,16-6 0 15,-1-11 0-15,1-6-1 16,7-5 1-16,1 0-1 15,4-2 0-15,-1 3 0 0,1 5 0 16,-2 6 0-16,-1 5-1 16,-2 7 1-16,-2 4 0 15,-2 9 0-15,-5 10-1 0,-2 3 1 16,-4 4 1-16,2 0-1 16,-2-1 0-16,2-1 0 15,5-2 0-15,6-10 0 16,3-6-1-16,6-5 1 0,9-1-1 15,-2-10 1-15,7-6 0 16,6-2-1-16,-2-7 1 16,3-1 0-16,-5-3 0 15,-2-4 0-15,-4 0 0 16,-2 1 0-16,-7 1 0 0,-11 2 0 16,-8 7 0-16,-7 6 0 15,-5 1-1-15,-12 12 1 16,-8 3 0-16,-7 11-1 0,-4 5 1 15,-9 7 0-15,0 2 0 16,0 4 0-16,2 0 0 16,7 0 0-16,0 0 0 0,14-5 0 15,4-4 0-15,10-3 0 16,3-3 0-16,12-7 0 16,5-3 0-16,6-4 0 15,3 0 0-15,2 0 0 0,-1-2 0 16,1-3 0-16,-4 2 0 15,-1 0-1-15,-3 2 1 16,-4 0-2-16,0 1 1 16,-4 0-1-16,0 0 1 15,-12 0-1-15,16 0 1 0,-16 0 0 16,0 0 0-16,0 0 1 16,0 0 1-16,11 7 0 15,-11-7-1-15,0 0 1 0,0 0 0 16,0 0 0-16,0 0 0 15,13-11 0-15,-13 11 0 16,14-16-1-16,-3 2 1 16,-2-1 0-16,7-2 0 0,-3-2-1 15,3 1 1-15,6 0-1 16,-6 2 0-16,-5 1 0 16,5 4 0-16,-16 11-1 15,13-11 1-15,-13 11 0 16,0 0 0-16,2 9-1 0,-2 3 1 15,-3 4 0-15,-2 3 1 16,2-1-1-16,2 3 0 16,1-5 1-16,1 2 0 0,-1-18-1 15,25 17 1-15,-3-14-1 16,3-3 1-16,10-4-1 16,3-7 0-16,5 0 0 15,2-7 0-15,1 0 0 0,-3 0 0 16,4-2 0-16,-3 1 0 15,0-4-1-15,-4-1 2 16,-3 2-1-16,-4 1 0 0,-7 1 0 16,-4 2 0-16,-10 5-1 15,-12 13 1-15,12-17-1 16,-12 17 0-16,-20-3 1 16,0 3-1-16,-5 4 1 0,-1 3-1 15,1 0 1-15,-1-1 0 16,4 1 0-16,7-1 0 15,15-6 1-15,-10 14-1 16,10-14 0-16,6 19 0 0,6 1 0 16,-1 3 1-16,5 8-1 15,-7 9 0-15,4 8 0 16,-5 8 0-16,1 9 1 16,0 8-1-16,-6 8 0 0,-3 5-1 15,0 8 0-15,-15 4-1 16,-1 1 0-16,-10-4 0 15,-7-5-1-15,-10-7 2 0,-5-12 0 16,-5-12 1-16,-4-16 1 16,-5-14 0-16,-1-12 0 15,1-14 0-15,-5-5-1 16,6-14 0-16,2-13 1 16,1-4-1-16,10-8 1 0,9-6-1 15,7-3 1-15,13-3 1 16,9 2 0-16,10-2-1 15,19 2 1-15,16 1 0 16,11-2 0-16,14 2 0 0,10-1 0 16,13-1-1-16,7-1 0 15,6 2-1-15,9-3 0 16,-2 3-1-16,2-2 0 0,-1 3-1 16,-7 0 1-16,-7 0 0 15,-9 1 0-15,-8 2 0 16,-10 4 1-16,-15 3 0 15,-13 5 0-15,-8 4 0 0,-14 4 0 16,-6 8 1-16,-7 4-1 16,0 15 1-16,-16-18-1 15,-2 16 0-15,-6 2 0 16,0 13 0-16,-7 9 0 0,-6 9 0 16,2 6 0-16,-4 7 0 15,7 4 0-15,0 0 0 16,9 0 0-16,12-6 1 0,10-8-1 15,6-9 0-15,21-10-1 16,10-11 1-16,11-4-1 16,4-13 1-16,4-6-1 15,6-6 1-15,-2-4-1 0,3-6 1 16,-4 1 0-16,-2-3 0 16,-4 3 0-16,-6 4 0 15,-6 2 1-15,-5 7-1 16,-8 6 1-16,-5 10 0 0,-7 5 1 15,-8 13-1-15,-8 12 1 16,-2 6-1-16,-9 7 1 16,0 4-1-16,-4 1 0 0,1-5-1 15,6-2 1-15,3-9-1 16,6-6-2-16,8-10-1 16,14-7-2-16,6-8-3 15,5-7-2-15,1-8-2 0,-1-8 0 16,5-5 1-16,-6-3 1 15,0-4 3-15,-6-3 1 16,-2 2 3-16,-3-4 2 16,4 6 2-16,-9-1-1 0,2 7-1 15,-4 4 1-15,-5 5-1 16,-3 7 1-16,-1 3-2 16,-5 13-4-16,-11-9-13 15,2 4-50-15,9 5-5 0,-15 5-7 16,15-5-2-16</inkml:trace>
          <inkml:trace contextRef="#ctx0" brushRef="#br0" timeOffset="73767.1506">5842 12387 69 0,'-5'21'91'16,"-5"-8"-4"-16,2 4-4 0,-9 5-2 15,37 0-59-15,-35 10-10 16,-4 1-2-16,1 4-4 15,-2 0-1-15,3-1-2 16,8-2-1-16,5-5-2 0,4-8-2 16,8-9-1-16,7-5-3 15,8-7-1-15,1-14-5 16,8-7-10-16,-4-3-38 16,2-15-20-16,4-6-7 15,-8-4-4-15,-1-2 2 0</inkml:trace>
          <inkml:trace contextRef="#ctx0" brushRef="#br0" timeOffset="73898.4421">6028 12195 22 0,'-17'-6'93'16,"4"2"-4"-16,-1-9-17 16,14 13-32-16,2-13-38 15,-2 13-80-15,5-11-10 0,8 8-3 16</inkml:trace>
          <inkml:trace contextRef="#ctx0" brushRef="#br0" timeOffset="74604.2026">6534 12553 73 0,'32'-3'82'0,"-9"-10"-6"15,-4-7-6-15,-9-6-1 16,-6-1-68-16,-5 1-1 0,-14 5 1 16,-7 5 2-16,-8 6 1 15,-12 9 5-15,-6 4 0 16,-1 14-2-16,-6 7 0 16,-7 6-1-16,3 4-2 0,0 2-1 15,9-2-1-15,6-1 0 16,16-7-1-16,8-6 0 15,16-7 0-15,8-7 0 16,23-5-1-16,9-10 1 0,7-2-1 16,6-5 1-16,1 0-1 15,2 2 0-15,-3 0 0 16,-4 5 0-16,-6 5 0 16,-7 4 1-16,-6 4-1 0,-6 10 1 15,-4 2 1-15,-5 1-1 16,-7 0 0-16,5 1 1 15,0-4-2-15,6-6 1 16,4-3-1-16,4-5-1 0,9-9 0 16,0-7 0-16,10-7 1 15,-3-5-1-15,2-3 2 16,1-6 0-16,-3-5 0 16,-2-2 1-16,3-5-1 0,-5-5 1 15,4-4 0-15,-5 0 0 16,0-5-1-16,-5-1 0 15,-5 2-1-15,-6 4 1 0,-12 4 0 16,-3 10 0-16,-3 10-1 16,-6 11 1-16,-10 10 0 15,-3 13-1-15,-8 20 1 16,-2 16 1-16,-1 16-1 0,-7 15 2 16,1 12 0-16,-2 7 0 15,9 4 1-15,7 3 0 16,14-3-1-16,12-10 0 0,20-10-1 15,18-14-2-15,16-17-3 16,13-11-3-16,6-21-8 16,13-7-34-16,4-16-36 15,-5-16-3-15,-9-6-6 0,-2-10-4 16</inkml:trace>
        </inkml:traceGroup>
        <inkml:traceGroup>
          <inkml:annotationXML>
            <emma:emma xmlns:emma="http://www.w3.org/2003/04/emma" version="1.0">
              <emma:interpretation id="{B0B2F7DC-ACF0-4ED2-9C91-97ACD8EFCEE6}" emma:medium="tactile" emma:mode="ink">
                <msink:context xmlns:msink="http://schemas.microsoft.com/ink/2010/main" type="inkWord" rotatedBoundingBox="9926,15013 18684,14491 18745,15507 9987,16030"/>
              </emma:interpretation>
              <emma:one-of disjunction-type="recognition" id="oneOf15">
                <emma:interpretation id="interp75" emma:lang="en-IN" emma:confidence="0">
                  <emma:literal>characteristics</emma:literal>
                </emma:interpretation>
                <emma:interpretation id="interp76" emma:lang="en-IN" emma:confidence="0">
                  <emma:literal>characteristic is</emma:literal>
                </emma:interpretation>
                <emma:interpretation id="interp77" emma:lang="en-IN" emma:confidence="0">
                  <emma:literal>Characteristics</emma:literal>
                </emma:interpretation>
                <emma:interpretation id="interp78" emma:lang="en-IN" emma:confidence="0">
                  <emma:literal>Characteristic is</emma:literal>
                </emma:interpretation>
                <emma:interpretation id="interp79" emma:lang="en-IN" emma:confidence="0">
                  <emma:literal>characteristic as</emma:literal>
                </emma:interpretation>
              </emma:one-of>
            </emma:emma>
          </inkml:annotationXML>
          <inkml:trace contextRef="#ctx0" brushRef="#br0" timeOffset="77086.0244">12427 11991 24 0,'0'0'87'0,"-14"-7"-1"0,1 7-2 16,-8 7-5-16,-2 12-37 15,-4 1-21-15,-2 9-6 16,-2 5-2-16,1 3-4 16,3 4-2-16,9 0 0 0,8 0-3 15,10-5-1-15,14-7-4 16,12-10-4-16,17-4-5 15,10-11-8-15,12-4-10 0,4-9-19 16,-1-16-20 0,2-2-15-16,-7-11-5 0,-3-4 0 15</inkml:trace>
          <inkml:trace contextRef="#ctx0" brushRef="#br0" timeOffset="77333.1803">13036 11614 44 0,'6'-52'67'15,"0"9"3"-15,-6 9 0 0,0 10-7 16,-3 5-11-16,3 19-13 16,-4-12-15-16,4 12-8 15,-13 21-6-15,2 9-4 16,-4 14-1-16,-2 13-2 0,-2 10 0 16,-1 12 0-16,-2 4 0 15,4 5-2-15,7-3-1 16,3-6-1-16,6-9-3 0,1-12-6 15,11-7-12-15,-4-12-31 16,14-13-32-16,3-15-2 16,3-11-6-16,0-5-2 15</inkml:trace>
          <inkml:trace contextRef="#ctx0" brushRef="#br0" timeOffset="77508.5384">13001 11967 26 0,'-22'0'95'16,"12"-3"-3"-16,10 3-6 15,8-19-8-15,17 3-12 0,22-4-112 16,8 3-35-16,11 0-3 16,3 2-7-16,3 2-3 15</inkml:trace>
          <inkml:trace contextRef="#ctx0" brushRef="#br0" timeOffset="78149.8378">13579 12105 23 0,'13'6'78'0,"6"-6"2"16,2-6-5-16,3-9-5 15,-16 2-47-15,19-8-16 16,-1 2-1-16,-2-1 1 0,-7 3-1 15,-3-2 0-15,-9 8 2 16,-5 11-1-16,0 0 0 16,-13-1-1-16,-6 8-1 0,-8 14-2 15,-4 5 0-15,-4 7-2 16,-1 7 1-16,4-3-1 16,4 4 0-16,10-5 1 15,12-3-1-15,8-8 0 0,15-3 0 16,15-9 0-16,8-8 1 15,7-5-1-15,2-1 0 16,8-11 0-16,-4-6 1 16,5-4-2-16,0-8 2 15,-5-2-1-15,2-4 0 0,-1-1 0 16,-2 1-1-16,-2 5 1 16,-7 1-1-16,-7 10 0 15,-7 8 0-15,-3 5 1 16,-10 7 0-16,-8 13 2 0,-8 7-1 15,0 4 1-15,-9 4 0 16,-1 4-1-16,2-1 0 16,2 0-1-16,4-3 0 0,5-9 0 15,10-4-1-15,10-8-1 16,7-7 1-16,7-4 0 16,1-10 0-16,1-6 0 15,1-7 0-15,-5-1 0 0,-2 1 0 16,-6-2 1-16,-4 5 0 15,-4-1 0-15,-6 8 0 16,-4 2 1-16,-9 15-1 16,11-7 1-16,-11 7 0 0,4 12-1 15,-3 6 0-15,1 2-2 16,-1 0-3-16,7 8-10 16,-8-1-37-16,10-11-31 15,7-2-5-15,4-10-4 0,4-4-7 16</inkml:trace>
          <inkml:trace contextRef="#ctx0" brushRef="#br0" timeOffset="78570.7821">15286 11832 89 0,'0'0'93'0,"-13"11"-5"16,-7-1-6-16,-8-1 1 15,-7 2-66-15,-4 8-8 16,5 2-1-16,-5 3-2 0,7 3-2 15,1-2 1-15,9 1-2 16,12 0-1-16,7-4 0 0,4 2 0 16,13-2-1-16,4-3-1 15,5 1 0-15,0 1-1 16,-3-5 0-16,-3-1 1 16,-6 0 0-16,-4-2-2 15,-7-1 0-15,-1-1-1 0,-10-4-3 16,-1 3-7-16,-4-6-13 15,-2-2-37-15,4 1-22 16,0-3-4-16,14 0-7 0,-17-21 1 16</inkml:trace>
          <inkml:trace contextRef="#ctx0" brushRef="#br0" timeOffset="78283.5814">15078 11854 6 0,'1'-13'92'0,"-1"13"-4"16,0-16-19-16,0-2-51 0,0 18-18 15,0 10-69-15,0-10-21 16,17 0-4-16</inkml:trace>
          <inkml:trace contextRef="#ctx0" brushRef="#br0" timeOffset="78855.3719">15665 11402 26 0,'11'0'97'16,"-11"0"-4"-16,17 8-6 0,-6 5-3 16,-4 3-3-16,-3 6-78 15,-3 11-3-15,-1 8 1 16,-9 13 0-16,-9 8 0 15,-9 5 0-15,-4 6 0 0,-1 4 0 16,0-3-3-16,5 3-8 16,0-11-16-16,10-15-54 15,8-3-5-15,2-10-6 16,4-13-5-16</inkml:trace>
          <inkml:trace contextRef="#ctx0" brushRef="#br0" timeOffset="79138.7818">15534 11916 14 0,'0'0'94'16,"22"-18"-2"-16,-3 10-5 0,4 0-4 16,5-4-2-16,35 4-72 15,-20 2-4-15,-3 6 0 16,3 0 0-16,-1 10-1 0,-6 2 0 15,-4 2 1-15,-8 7-2 16,-6-1 0-16,-8 3-3 16,-3-1-2-16,-7 0-2 15,0-5-3-15,-1 0-4 0,1-17-11 16,-8 15-61-16,8-15-1 16,0 0-7-16,10 0-5 15,5-12 2-15</inkml:trace>
          <inkml:trace contextRef="#ctx0" brushRef="#br0" timeOffset="79893.2537">16059 11476 47 0,'-35'-12'103'0,"11"4"-6"15,4 3-8-15,20 5-9 16,0 0-13-16,0 0-128 0,7 0-27 16,14 2-3-16,2 1-8 15,-3 1-4-15</inkml:trace>
          <inkml:trace contextRef="#ctx0" brushRef="#br0" timeOffset="79739.3597">16479 11731 3 0,'0'0'91'0,"13"22"-3"15,-13-22-13-15,7 12-14 0,-7-12-7 16,17-15-68-16,-17 15-4 15,14-5 4-15,-14 5 3 16,16-5 6-16,-16 5 7 16,0 0 11-16,0 0 6 0,0 0 2 15,-7-7-6-15,7 7-2 16,-20 7-5-16,1 6-2 16,3 6 0-16,-5 4-1 15,-3 5 0-15,5 2 0 16,-1 3-3-16,4-1 1 0,8-2-1 15,8 0 1-15,4-6-2 16,17-5 1-16,9-6 0 16,10-3 0-16,7-7 0 0,8-3 0 15,5 0-1-15,-1-6 0 16,4-5 0-16,-1-4-1 16,-2-3 1-16,-1-4-1 15,-1-1 0-15,-7-2 0 0,0 0 0 16,-6-4 0-16,-5 3 0 15,-9 4 1-15,-7 1 0 16,-5 3 1-16,-11 4 0 16,-8 14 1-16,2-15-1 0,-2 15 1 15,-10 2 0-15,6 9-1 16,0 5 0-16,0 4 0 16,4 4 0-16,8 5 0 0,3 4 0 15,5 0 0-15,1 1 0 16,-2 1 0-16,1-6 0 15,-8 1 0-15,-5-3-2 16,-14-6 0-16,-14-5-1 16,-17-7-3-16,-7-2-7 0,-14-9-35 15,-8-6-38-15,-7-10-3 16,-3-7-6-16,-2-9-5 16</inkml:trace>
          <inkml:trace contextRef="#ctx0" brushRef="#br0" timeOffset="76781.7417">9153 12056 63 0,'5'-12'89'16,"-1"-1"-5"-16,-3 1-5 0,2 1-2 15,-37 3-58-15,34 8-11 16,-14-12-2-16,-1 12-3 16,-6 0-1-16,-10 10 0 15,-4 11 1-15,-12 9 0 0,-5 9 0 16,-7 7 1-16,1 9 0 16,-4 3 0-16,10 2-1 15,4-3-1-15,10-2-1 16,17-10 1-16,15-8-1 0,12-13-1 15,27-10-1-15,15-14 0 16,13-6-1-16,15-17-1 16,9-11 0-16,5-8 0 0,2-12 0 15,3-6 0-15,-4-7 1 16,-2-2 0-16,-6-4 1 16,-2-1 1-16,-5-3-2 15,-10 3 1-15,-6 3 0 0,-10 9 0 16,-7 5 1-16,-13 9 0 15,-8 11 1-15,-10 7 1 16,-12 15 0-16,0 15 0 0,-19 1 1 16,-8 23 0-16,-5 17-1 15,-4 10 0-15,-7 16 1 16,-4 10 0-16,-1 9-1 16,1 4 0-16,4-1 1 0,5-3-2 15,4-9 1-15,8-9-2 16,6-13 0-16,9-12-1 15,7-13 1-15,4-11 0 16,0-19 0-16,24 2 0 0,-1-12 0 16,7-12 0-16,0-1 0 15,8-4 1-15,-2-1-2 16,3 7 0-16,-7 4 0 0,0 6 1 16,-5 10-1-16,-5 2 0 15,-8 13 0-15,1 6 1 16,-3 2 0-16,4-2 0 15,7-3 0-15,7-6-1 16,11-7-1-16,8-4-2 0,10-12-1 16,5-10 0-16,4-5 0 15,1-6-1-15,-6-4 2 16,-6 0 1-16,-14-4 3 16,-5 5 1-16,-18 2 3 0,-7 5 0 15,-11 5 0-15,-4 4-1 16,-14 10 0-16,-8 7 0 15,-7 6-2-15,-10 11-1 16,-5 9 0-16,-5 7 1 0,-3 5 0 16,0 6 0-16,-3 2 0 15,10-3-1-15,8-1 1 16,11-7 1-16,19-8-1 16,9-11-1-16,12-7 0 0,19-6-1 15,5-14 0-15,11-4 0 16,-2-5 0-16,2-2 1 15,-4 2 1-15,-4 4 0 0,-7 0 0 16,-3 7 0-16,-8 4 0 16,-2 6 1-16,-7 2-2 15,-12 0 1-15,13 22-1 16,-13-3 0-16,0 3 0 0,0 1 1 16,0-2 0-16,0-1-1 15,2-5 1-15,-2-15 0 16,25 12 0-16,-1-12 0 0,3-10 0 15,9-6 0-15,0-4-1 16,6-5 1-16,2-2-1 16,-4-1 1-16,-1 0 0 15,-1 1-1-15,-5 6 1 0,-4 2 0 16,-1 6-1-16,-10 5 1 16,1 5-1-16,-7 5-1 15,-6 8 1-15,-4 7-1 16,-2 6 1-16,-1 4-1 0,0 0 2 15,-2 3-2-15,2-2 2 16,1-2-1-16,6-5 1 16,12-6-1-16,6-5 0 15,5-5 0-15,8-5 0 0,-1-3 0 16,5-9-1-16,0-7 1 16,-1 0 0-16,0-3-1 15,4-3 0-15,-6-3-1 0,6 2-1 16,0-1-1-16,-1 4-2 15,-1 0-1-15,-2 4 0 16,-2 5 0-16,-9 4 0 16,-5 3 1-16,-6 3 3 0,-5 4 2 15,-13 0 2-15,12 0 2 16,-12 0 1-16,0 0 0 16,0 0 1-16,0 0 0 15,0 0 0-15,0 0-1 16,4-13 0-16,-4 13-2 0,0 0 0 15,-8-15 0-15,-5 9-1 16,-5 3-1-16,-5 1 1 16,-3 2 0-16,-7 2-1 0,-1 7 1 15,-8 6-1-15,2 5 0 16,0 4 1-16,-2 3-1 16,5 3 0-16,2 2 1 15,4-2-1-15,11-1 0 0,6-5 1 16,13-5 0-16,4-8 0 15,15-2 0-15,11-9 0 16,11 0-1-16,4-12 0 16,6-4 0-16,1-5 0 0,0-3 0 15,-5-1 1-15,0 1-1 16,-8-2 0-16,-6 5 1 16,-7 3 0-16,-3 6-1 15,-6 3 1-15,-16 9-2 0,12 0 1 16,-12 0-1-16,-3 24 0 15,-9-5 1-15,-4 8-1 16,-3-2 1-16,2 2 0 16,3 1-1-16,6-8 1 0,7-2 1 15,5-6-3-15,13-7 0 16,12-2-2-16,7-4-3 16,8-7-9-16,-1-4-23 0,-4-6-44 15,10-1-2-15,-2-6-3 16,2 2-5-16</inkml:trace>
        </inkml:traceGroup>
      </inkml:traceGroup>
    </inkml:traceGroup>
  </inkml:traceGroup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9:12.01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FD02DD9-C96C-4789-8AB3-08BFD88CC261}" emma:medium="tactile" emma:mode="ink">
          <msink:context xmlns:msink="http://schemas.microsoft.com/ink/2010/main" type="inkDrawing" rotatedBoundingBox="1446,4587 14999,3480 15028,3840 1475,4947" semanticType="underline" shapeName="Other">
            <msink:sourceLink direction="with" ref="{10999EF9-7192-40FF-A19A-190F0B48FFC2}"/>
          </msink:context>
        </emma:interpretation>
      </emma:emma>
    </inkml:annotationXML>
    <inkml:trace contextRef="#ctx0" brushRef="#br0">493 1265 10 0,'-87'0'64'0,"4"-10"3"16,13-3-19-16,4-4-18 16,9-5-5-16,11 2-6 15,3-11-9-15,20 8-4 16,5-7-5-16,18 8-2 16,12-3-3-16,16 4 3 0,20-1 0 15,14 6 2-15,14 7 3 16,15-4 0-16,17 5 4 15,12-2 4-15,18 4 0 16,19-6 3-16,12 3-1 0,26-6 0 16,17 0 1-16,21-7-1 15,27-5-2-15,16-2-2 16,14-3-2-16,20-4-2 16,17-1-1-16,8 0-1 0,14 2-2 15,7 2 0-15,5-1-1 16,13 6-1-16,9-3-1 15,12 6-1-15,7-1-2 0,18 2-2 16,1-1 0-16,25 5-1 16,-1-8 0-16,18 5 1 15,2-4 0-15,-4 1 1 16,-1 1 3-16,-23-2 3 0,2-1 1 16,-38 0 1-16,-15 3 2 15,-35 4 0-15,-22 0 0 16,-36-1 0-16,-24 4-1 15,-37 3-2-15,-33 1-4 0,-24 3-14 16,-31 7-56-16,-32-5-6 16,-26-2-4-16,-33 3-5 15</inkml:trace>
  </inkml:traceGroup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9:54.50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21-4 20 0,'-20'0'92'0,"20"0"-5"0,-14 7-14 15,14-7-23-15,0 0-40 16,0 0-89-16,22-4-7 16,-2 4-6-16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19:57.62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C2B1AED-F69B-4797-898F-4259F74D1954}" emma:medium="tactile" emma:mode="ink">
          <msink:context xmlns:msink="http://schemas.microsoft.com/ink/2010/main" type="inkDrawing" rotatedBoundingBox="1207,12870 12683,12154 12695,12341 1219,13058" semanticType="underline" shapeName="Other">
            <msink:sourceLink direction="with" ref="{75B9B214-6F4D-43F0-B85A-DEB6B60C0049}"/>
          </msink:context>
        </emma:interpretation>
      </emma:emma>
    </inkml:annotationXML>
    <inkml:trace contextRef="#ctx0" brushRef="#br0">450 700 25 0,'-116'-1'80'16,"14"1"1"-16,16 0-2 0,19-2-5 15,17-1-55-15,21-5-5 16,29 8-2-16,0-13-1 16,23 8-2-16,26-3-1 15,17 5 0-15,23-3 0 0,18 4 2 16,24-4-2-16,25 2 1 15,25-1-2-15,24-4 0 16,27-1-2-16,25-6-1 0,32-2-1 16,24-5 0-16,24-4-1 15,16-4 0-15,27-3 0 16,15-4-1-16,15-3 0 16,15-2 0-16,56 0 0 15,-36-1 0-15,6 2 0 0,5 3 0 16,-7 4 0-16,0 4 0 15,-5 7 1-15,-15 3-2 16,-67 5 1-16,31 3 0 16,-20 5 0-16,-29 4 1 0,-21 0-1 15,-30 4 0-15,-33 1 2 16,-28 0-3-16,-31-1 0 16,-27 2 0-16,-30-1 0 15,-26 0-3-15,-23 1-2 0,-27-2-2 16,-17 0-4-16,-23 0-9 15,-10-4-31-15,-18 4-34 16,-7-12-3-16,-28 6-5 16,-13-4-1-16</inkml:trace>
  </inkml:traceGroup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0:39.84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C6B5EDF-FB30-471B-ABCC-3CF08107F06D}" emma:medium="tactile" emma:mode="ink">
          <msink:context xmlns:msink="http://schemas.microsoft.com/ink/2010/main" type="inkDrawing" rotatedBoundingBox="19631,17930 20414,7896 20745,7922 19962,17956" semanticType="callout" shapeName="Other">
            <msink:sourceLink direction="with" ref="{C8B50D70-33C7-4EE4-B96A-0EA9EEABBB0B}"/>
          </msink:context>
        </emma:interpretation>
      </emma:emma>
    </inkml:annotationXML>
    <inkml:trace contextRef="#ctx0" brushRef="#br0">522-19 54 0,'17'-4'67'0,"-1"-2"0"15,-2 6-1-15,7 10-41 16,-21-10-17-16,19 15-3 0,-11-3 3 16,7 3 1-16,-3 3-1 15,4 4 1-15,-3 4-2 16,3 0-2-16,4 11-1 15,-2 9-1-15,-2 6 0 0,-3 12-1 16,-5 7 1-16,-4 11-1 16,-5 10 0-16,-2 9 1 15,-5 12 2-15,-5 5-3 0,-2 11 2 16,-1 6-1-16,3 7-1 16,2 6 1-16,4 8-1 15,2 16 1-15,1 2-2 16,0 7 0-16,0 12 1 0,-3 7 0 15,-9 6 1-15,-1 8-1 16,-5 4 2-16,-5-3 0 16,1 6 1-16,-4 2 2 0,3-3-2 15,0-1 0-15,5-3-1 16,-1 6 1-16,1-4-1 16,0 3-3-16,-1 1 1 15,-3 7-1-15,-3 0 1 16,-5 2-1-16,3 3-1 0,-7-1 1 15,5-2-1-15,-7-10-3 16,11 0-2-16,-4-7-1 16,7-5-1-16,10-3 3 15,1-1-2-15,11-1 0 0,4-2-4 16,1-3-5-16,9-3-16 16,2 0-11-16,-7-6-1 15,-2-6 0-15,-3-11-1 16,-2-7-3-16,-15-21-19 0,3 3-2 15</inkml:trace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0:42.12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00468E5-865C-4986-8B9D-9738CE7ADF8D}" emma:medium="tactile" emma:mode="ink">
          <msink:context xmlns:msink="http://schemas.microsoft.com/ink/2010/main" type="writingRegion" rotatedBoundingBox="20840,7589 33615,7298 33804,15566 21029,15858"/>
        </emma:interpretation>
      </emma:emma>
    </inkml:annotationXML>
    <inkml:traceGroup>
      <inkml:annotationXML>
        <emma:emma xmlns:emma="http://www.w3.org/2003/04/emma" version="1.0">
          <emma:interpretation id="{F7CFCA1B-56BE-40FD-A570-D6552AE9BCBC}" emma:medium="tactile" emma:mode="ink">
            <msink:context xmlns:msink="http://schemas.microsoft.com/ink/2010/main" type="paragraph" rotatedBoundingBox="22475,7533 31707,7567 31702,8649 22471,861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BE7289D-2C0E-41E2-B309-377A8FFD22A1}" emma:medium="tactile" emma:mode="ink">
              <msink:context xmlns:msink="http://schemas.microsoft.com/ink/2010/main" type="line" rotatedBoundingBox="22475,7533 31707,7567 31702,8649 22471,8615">
                <msink:destinationLink direction="with" ref="{252EA37D-AFF1-49EA-87F5-7400234A1F4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3D6C0F1-3016-4DA0-9ECA-52018AF2822C}" emma:medium="tactile" emma:mode="ink">
                <msink:context xmlns:msink="http://schemas.microsoft.com/ink/2010/main" type="inkWord" rotatedBoundingBox="22475,7533 31707,7567 31702,8649 22471,8615"/>
              </emma:interpretation>
              <emma:one-of disjunction-type="recognition" id="oneOf0">
                <emma:interpretation id="interp0" emma:lang="en-IN" emma:confidence="0">
                  <emma:literal>Environmental</emma:literal>
                </emma:interpretation>
                <emma:interpretation id="interp1" emma:lang="en-IN" emma:confidence="0">
                  <emma:literal>Environment at</emma:literal>
                </emma:interpretation>
                <emma:interpretation id="interp2" emma:lang="en-IN" emma:confidence="0">
                  <emma:literal>Environment all</emma:literal>
                </emma:interpretation>
                <emma:interpretation id="interp3" emma:lang="en-IN" emma:confidence="0">
                  <emma:literal>Environment al</emma:literal>
                </emma:interpretation>
                <emma:interpretation id="interp4" emma:lang="en-IN" emma:confidence="0">
                  <emma:literal>environmental</emma:literal>
                </emma:interpretation>
              </emma:one-of>
            </emma:emma>
          </inkml:annotationXML>
          <inkml:trace contextRef="#ctx0" brushRef="#br0">2947 415 87 0,'23'-3'90'0,"-3"4"-3"0,-2 10-6 16,-9 10-2-16,-2 4-65 15,-7 8-10-15,0 8-2 0,-4 5-4 16,-2 4-7-16,-3-4-15 15,-11-2-55-15,13-6-4 16,1-14-5-16,4-9-5 16</inkml:trace>
          <inkml:trace contextRef="#ctx0" brushRef="#br0" timeOffset="798.7426">3135 669 55 0,'24'8'86'0,"-2"-8"0"0,2-5-7 16,1-5-1-16,-6-3-60 16,9-4-9-16,6 0-3 0,-3 0-2 15,-1-1-2-15,0 1-2 16,-3 2 0-16,-6 3 0 15,1 3 0-15,-6 4-1 16,0 5 1-16,-7 0 0 0,-9 0 0 16,14 22 0-16,-13 0 0 15,-1 3 0-15,0 7 1 16,0 2-1-16,0 1 0 16,4 1 0-16,3-7 0 0,6 1 0 15,6-8 0-15,4-7 0 16,5-5 1-16,4-10 0 15,6-2 0-15,-2-9 0 16,4-5 0-16,2-3 0 0,-6-5 0 16,3-4 0-16,-2 0-1 15,-2 3 1-15,-5 1 0 16,-4 3 0-16,-6 0 3 16,-2 8-3-16,-3 4 2 0,-15 9-1 15,0 0 0-15,0 0 0 16,-7 13 0-16,-5 7-1 15,-4 2 0-15,-2 2-1 16,6 3 0-16,-2-1-1 0,5-5 2 16,5-1-1-16,4-6 2 15,10-5 0-15,7-7 0 16,7-2 0-16,2-6 0 0,2-5 1 16,6-4-1-16,-1-6 0 15,-5-1 0-15,-4-2 0 16,-4-1 0-16,-6-3 0 15,-10 0-1-15,-4 2 0 0,-19 0-1 16,-8 7-2-16,-9 1-1 16,-4 3-7-16,-3 9-10 15,-5 6-50-15,2 0-12 16,3 5-7-16,7 1-6 0,4 4 0 16</inkml:trace>
          <inkml:trace contextRef="#ctx0" brushRef="#br0" timeOffset="177.6211">3279 192 79 0,'0'0'83'0,"-14"-8"-5"0,14 8-15 15,-16 18-33-15,7-2-100 16,3 9-9-16,1 5-6 16,1 8 2-16</inkml:trace>
          <inkml:trace contextRef="#ctx0" brushRef="#br0" timeOffset="1479.3776">4126 568 11 0,'23'4'94'0,"2"1"-4"16,-2-2-4-16,1-2-6 0,2 1-2 15,43 4-73-15,-44 3-5 16,-5 4-1-16,-2 8 0 16,-7 3-1-16,-4 5 0 0,-7 4 2 15,-7-1 0-15,-5 5 1 16,-5-3 1-16,3 1 0 16,-1-10 1-16,-1-3 0 15,10-7 0-15,6-15 0 0,0 11 0 16,5-11-1-16,14-11-1 15,4-10 0-15,5-4 1 16,0-6-1-16,9-6 0 16,-2 0 0-16,0-3-1 15,-3-1 1-15,5 6-1 0,-5 3 0 16,5 4 1-16,-6 8-1 16,0 5-1-16,0 5 1 15,0 10 0-15,-5 0-1 0,-1 13 1 16,-5 3-1-16,-10 5 1 15,3 4 0-15,-9 3-1 16,-4 2 1-16,-2 0 0 0,-5-5 0 16,-3-2-1-16,3-4 2 15,0-4-1-15,7-15 1 16,0 0 0-16,0 0 0 16,15-4 0-16,5-13 0 0,7-7 0 15,0-2 0-15,6-4-1 16,1-3 1-16,2 4-1 15,-2 3 0-15,-1 4 0 0,-3 7 0 16,-4 5 0-16,-1 7-1 16,-3 4 1-16,0 14 0 15,-10 6-1-15,1 5 1 16,-5 5 0-16,-4 4-1 16,0 0 1-16,-4 2-1 0,0-1-4 15,0-6-8-15,2 0-26 16,12-4-42-16,-12-5-5 15,2-6-5-15,-4-15-6 0</inkml:trace>
          <inkml:trace contextRef="#ctx0" brushRef="#br0" timeOffset="-541.6363">862 174 31 0,'0'0'76'0,"16"-2"-1"16,-16 2-1-16,18-22-28 0,-11 7-31 16,-2-2-5-16,-2-2-6 15,-3 3-6-15,-2-3-3 16,-8 3-3-16,-9 1 0 15,-4 2 0-15,-2 2 2 0,-6 5 4 16,-7 5 2-16,-2 1 6 16,-2 9 1-16,-5 7 2 15,-2 9 3-15,-3 7 0 16,-3 5-1-16,4 7-1 0,-4 2 0 16,9 4-4-16,2-1-1 15,10-4-1-15,7-6-3 16,15-3 0-16,4-8-1 15,12-6 0-15,10-8 1 0,7-5-1 16,10-4 1-16,1-4-1 16,2-1 1-16,1 0 0 15,-2-2 1-15,-1-4 0 16,-1 2 1-16,-7 1 2 0,-8 0 1 16,-1-1 1-16,-15 4-1 15,18-1 1-15,-18 1 0 16,0 0-2-16,-12 14-1 0,-7 2-2 15,-8 1 0-15,-7 11-1 16,-11 2-1-16,-6 7 1 16,-8 4-1-16,3 4 1 15,-3 3 0-15,6-1 0 0,8 0-1 16,11-4 2-16,6-2-1 16,11-3 1-16,15-5 1 15,4-9 1-15,20-3-1 16,9-7 0-16,12-6 1 0,7-4-1 15,5-4 0-15,5-7-2 16,3-6-3-16,-1-1-3 16,-2-6-6-16,-4 0-9 0,1-5-13 15,-1-1-28-15,-5-2-9 16,3 2-5-16,-3 1 2 16,-2-3 16-16,-9 3 25 15,-1-3 23-15,-7 5 25 16,1-1 35-16,-9 1 16 0,-4-3-2 15,0 0-6-15,-1 2-14 16,9-1-17-16,-4 1-7 16,8 1-8-16,-4 1-4 0,3 5-3 15,4 4-1-15,-3 5-1 16,0 7-1-16,-5 5-1 16,-7 12-2-16,-5 11 0 15,-3 10-1-15,-12 4-1 0,0 8 1 16,-15 2 0-16,-5 1 1 15,0 0 1-15,0-7 0 16,4-4 1-16,0-11 0 0,8-6 0 16,4-11 0-16,4-13 1 15,11 0-1-15,10-12 0 16,5-13 0-16,2-9 0 16,9-6 0-16,-3-5 0 0,9-1-1 15,-8 1 0-15,1 7-1 16,-5 3 1-16,-1 8-1 15,-4 8 1-15,-5 6 0 0,-1 9 0 16,-3 4 0-16,3 6 0 16,-8 9 0-16,1 7 0 15,-1 3 0-15,0 4 1 16,0 3-2-16,-1-1-2 16,4 2-5-16,-7-9-15 0,-8-2-57 15,11 0-3-15,-2-10-7 16,-9-12-5-16</inkml:trace>
          <inkml:trace contextRef="#ctx0" brushRef="#br0" timeOffset="-189.529">2020 605 18 0,'20'-10'89'16,"1"4"-2"-16,-5 5-5 15,-1 1-4-15,1-33-11 0,-16 33-61 16,23 24-3-16,-12 2 1 16,2 7-2-16,-4 6 1 15,3 0-1-15,-5 4 1 0,1-5-2 16,2-1 0-16,-4-7 1 16,4-5 0-16,-2-11 2 15,1-5 0-15,6-9 1 16,-2-5 1-16,3-12-1 0,7-6 1 15,-1-6-1-15,3-7-1 16,2 0-2-16,-2-2-2 16,1 0-4-16,-5 1-4 15,1 5-7-15,-6 0-11 0,-4 4-38 16,4 14-22-16,-16 14-3 16,21-16-6-16,-21 16 1 15</inkml:trace>
          <inkml:trace contextRef="#ctx0" brushRef="#br0" timeOffset="2390.5701">5516 725 75 0,'22'3'87'0,"1"0"-4"16,-1-3-8-16,3 0-3 16,8-3-69-16,-6-7-4 15,8-3-1-15,-4-6 0 0,-2-2 1 16,-1-4 1-16,-2 2 2 16,-9-3 3-16,-3 2 1 15,-6 4 0-15,-7 2 0 0,-1 18-1 16,-5-13 0-16,-11 13-2 15,-3 11 0-15,-11 9-2 16,-2 10-2-16,-5 8 1 16,0 4 0-16,-3 4-1 15,8 0 1-15,4-6-1 0,8-3 1 16,9-5 1-16,11-12 1 16,13-8-1-16,14-9 1 15,11-1 0-15,5-14 0 0,6-3 0 16,1-9-1-16,-1-2 0 15,-4-3 1-15,-4-1 0 16,-5 2 1-16,-5 0-1 16,-4 7 0-16,-3 4 0 0,-2 6-1 15,-2 8 0-15,0 3-1 16,-3 12 0-16,-6 10-1 16,0 2 1-16,-2 5-1 0,-2 1 1 15,1 0-1-15,0 0 2 16,0-8-1-16,4-3 1 15,2-7 0-15,6-7-1 16,1-5 1-16,3-7-1 16,2-6 1-16,-1-5 0 0,2-2 0 15,0-3-1-15,-6 1 0 16,2 3 0-16,-1 5 0 16,-5 3 0-16,-1 6 0 0,-5 5-1 15,-11 0 1-15,15 15-1 16,-11 2 1-16,1 0 0 15,3 1 0-15,4-1 0 16,8-5-1-16,4-3 0 0,10-7 0 16,3 0-1-16,2-13-1 15,1-8 1-15,1-5 0 16,-6-6 0-16,-5-8 2 16,-6-3 0-16,-7-6 1 0,-1-5 1 15,-2-2 0-15,-4-6 0 16,-1-3-1-16,1 3 0 15,-1 2 0-15,-1 7 1 16,-1 8-1-16,-1 6-1 0,-3 13 1 16,-3 24 0-16,0 0 0 15,5 15 0-15,-5 23 0 16,0 10 0-16,0 12 0 16,0 8 0-16,0 7-1 0,3 0 1 15,4 0-1-15,4-7 0 16,2-5-1-16,3-5-3 15,2-6-6-15,-5-11-9 16,4-11-42-16,-3-2-22 0,-4-9-4 16,-1-8-7-16,-9-11-1 15</inkml:trace>
          <inkml:trace contextRef="#ctx0" brushRef="#br0" timeOffset="2569.7597">6775 552 84 0,'0'0'93'15,"-6"-12"-9"-15,18 3-12 16,16-4-17-16,8 13-87 0,12-9-45 16,3 1-8-16,2 1-8 15,2 2 1-15</inkml:trace>
          <inkml:trace contextRef="#ctx0" brushRef="#br0" timeOffset="3391.624">7694 540 62 0,'-22'0'84'0,"0"0"-5"16,-2 0-3-16,-2 0-5 16,-14 0-66-16,6 10-5 0,-6 3 0 15,0 7-1-15,-2 7 0 16,-1 2 1-16,5 1-1 16,3 0 0-16,9-1 1 15,9-4 1-15,14-4 0 0,6-8 0 16,16-7 0-16,11-6 0 15,9-1 1-15,7-10-1 16,-2-6-1-16,6-3 2 16,-1-4-1-16,-7 3 0 0,-6-1 1 15,-5 5-1-15,-7 2 1 16,-8 10 1-16,-1 3-2 16,-15 2 0-16,3 18 0 15,-3-1 0-15,-6 9-1 0,1-1 0 16,-1 3 1-16,6-3 0 15,0 0 1-15,14-3 1 16,7-7-1-16,10-1 0 16,12-7 1-16,4-4-1 0,4-3 0 15,4 0-1-15,-1-9-1 16,-1-1 1-16,-3-5-1 16,2-2 0-16,-5-6 1 15,1-2 0-15,1-5-1 16,-1-1 0-16,4-3-2 0,-2-7-2 15,-1-1 1-15,-4-4-1 16,-2-3 0-16,-3-3 0 16,-5 0 0-16,-9 0 2 0,-4 3 3 15,-6 3 0-15,-7 4 2 16,-2 7 0-16,-4 4 0 16,-3 10-1-16,-7 7 1 15,-5 12-1-15,-5 2-1 0,-1 19 1 16,-2 9-1-16,-3 16 0 15,-2 10 1-15,1 9-1 16,2 8 1-16,5 3-1 16,5 2 1-16,8-4 0 0,4-2 0 15,9-8 1-15,8-4 0 16,8-12 0-16,7-3 0 0,0-7 0 16,5-11 0-16,4-6 0 15,4-5-2-15,0-10 1 16,3-4-3-16,3-5-2 15,-2-9-6-15,8-1-8 16,-13-3-23-16,0-4-38 0,4 2-6 16,-6 1-7-16,-7 2-1 15</inkml:trace>
        </inkml:traceGroup>
      </inkml:traceGroup>
    </inkml:traceGroup>
    <inkml:traceGroup>
      <inkml:annotationXML>
        <emma:emma xmlns:emma="http://www.w3.org/2003/04/emma" version="1.0">
          <emma:interpretation id="{0C984DA8-605F-4913-B9BD-053872803B39}" emma:medium="tactile" emma:mode="ink">
            <msink:context xmlns:msink="http://schemas.microsoft.com/ink/2010/main" type="paragraph" rotatedBoundingBox="21175,10084 33532,9548 33638,12002 21281,125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39BBCB-4A8A-4123-B396-02F308FFFC71}" emma:medium="tactile" emma:mode="ink">
              <msink:context xmlns:msink="http://schemas.microsoft.com/ink/2010/main" type="inkBullet" rotatedBoundingBox="21195,10547 21291,10543 21296,10640 21199,10645"/>
            </emma:interpretation>
            <emma:one-of disjunction-type="recognition" id="oneOf1">
              <emma:interpretation id="interp5" emma:lang="en-IN" emma:confidence="0">
                <emma:literal>a</emma:literal>
              </emma:interpretation>
              <emma:interpretation id="interp6" emma:lang="en-IN" emma:confidence="0">
                <emma:literal>9</emma:literal>
              </emma:interpretation>
              <emma:interpretation id="interp7" emma:lang="en-IN" emma:confidence="0">
                <emma:literal>q</emma:literal>
              </emma:interpretation>
              <emma:interpretation id="interp8" emma:lang="en-IN" emma:confidence="0">
                <emma:literal>A</emma:literal>
              </emma:interpretation>
              <emma:interpretation id="interp9" emma:lang="en-IN" emma:confidence="0">
                <emma:literal>Q</emma:literal>
              </emma:interpretation>
            </emma:one-of>
          </emma:emma>
        </inkml:annotationXML>
        <inkml:trace contextRef="#ctx0" brushRef="#br0" timeOffset="6617.0089">-1227 3055 40 0,'0'0'80'15,"-14"-14"-2"-15,14 14-4 16,-22-10-5-16,22 10-59 0,0 0-8 16,0 0-1-16,0 0 1 15,-12 10 1-15,12-10 3 16,0 10 3-16,0-10 3 15,0 0 0-15,14 10 0 0,-14-10 1 16,12 0-1-16,-12 0-2 16,16-16-2-16,-16 16-3 15,9-18-1-15,-9 18-2 16,9-16-1-16,-9 16-1 0,0 0 0 16,0 0-1-16,0 0-1 15,0 0-4-15,-4 16-7 16,0-5-9-16,4-11-47 15,7 31-14-15,1-16-5 0,10-2-6 16,-4-3 7-16</inkml:trace>
      </inkml:traceGroup>
      <inkml:traceGroup>
        <inkml:annotationXML>
          <emma:emma xmlns:emma="http://www.w3.org/2003/04/emma" version="1.0">
            <emma:interpretation id="{85705620-CF7D-4C69-9FD0-959F46D9390D}" emma:medium="tactile" emma:mode="ink">
              <msink:context xmlns:msink="http://schemas.microsoft.com/ink/2010/main" type="line" rotatedBoundingBox="21862,10054 33532,9548 33638,12002 21968,12507"/>
            </emma:interpretation>
          </emma:emma>
        </inkml:annotationXML>
        <inkml:traceGroup>
          <inkml:annotationXML>
            <emma:emma xmlns:emma="http://www.w3.org/2003/04/emma" version="1.0">
              <emma:interpretation id="{F9B268D0-3152-4C70-8B7F-38032CE8D410}" emma:medium="tactile" emma:mode="ink">
                <msink:context xmlns:msink="http://schemas.microsoft.com/ink/2010/main" type="inkWord" rotatedBoundingBox="21862,10054 25891,9879 25997,12333 21968,12507"/>
              </emma:interpretation>
              <emma:one-of disjunction-type="recognition" id="oneOf2">
                <emma:interpretation id="interp10" emma:lang="en-IN" emma:confidence="0">
                  <emma:literal>Country</emma:literal>
                </emma:interpretation>
                <emma:interpretation id="interp11" emma:lang="en-IN" emma:confidence="0">
                  <emma:literal>County</emma:literal>
                </emma:interpretation>
                <emma:interpretation id="interp12" emma:lang="en-IN" emma:confidence="0">
                  <emma:literal>Comity</emma:literal>
                </emma:interpretation>
                <emma:interpretation id="interp13" emma:lang="en-IN" emma:confidence="0">
                  <emma:literal>Countrif</emma:literal>
                </emma:interpretation>
                <emma:interpretation id="interp14" emma:lang="en-IN" emma:confidence="0">
                  <emma:literal>Candy</emma:literal>
                </emma:interpretation>
              </emma:one-of>
            </emma:emma>
          </inkml:annotationXML>
          <inkml:trace contextRef="#ctx0" brushRef="#br0" timeOffset="8284.7568">-111 2728 61 0,'28'-23'82'15,"-5"-1"-4"-15,-7-5-4 0,-3 1-2 16,-6-1-66-16,-6 3-2 15,-1 4 3-15,0 1-1 16,-8 6-1-16,-8 4 0 16,-4 9 0-16,-7 2-1 0,-5 19 0 15,-9 8-2-15,-5 16 1 16,-5 9 0-16,0 11 0 16,-4 10 1-16,4 5 0 15,7 3 0-15,6 1 1 0,5-4-2 16,11-3 0-16,9-7-1 15,9-9 1-15,5-7-1 16,14-12 2-16,9-12-1 16,11-13-1-16,4-13 0 0,8-5 1 15,9-17-2-15,1-9 1 16,3-7-2-16,-2-7-1 16,3 0 1-16,-8 2-1 0,-7 2 1 15,-3 6-1-15,-12 5 0 16,-5 8 1-16,-8 6-1 15,-18 14 1-15,15 0-2 16,-15 8 3-16,-3 8 0 0,-7 8 1 16,0 5 0-16,-6 8 0 15,-1-2 0-15,6 1 0 16,-4-3 0-16,11-2 0 16,4-7-1-16,7-10 0 0,17-6-1 15,12-8 1-15,9-6-2 16,6-10 0-16,0-5 1 15,0-6-1-15,-3-3 0 0,-5-2 0 16,-14-1 1-16,-9 2-1 16,-6 2 1-16,-9 1 0 15,-5 6 0-15,-13 3 0 16,-5 6-1-16,-9 9 1 0,1 4-1 16,-5 0 0-16,1 6 1 15,-2 3-1-15,7 2 1 16,10 2 0-16,15-13 0 15,-3 15-1-15,14-11 1 0,17-3 1 16,12-1-2-16,7-1 0 16,3-6 0-16,3-2 1 15,2 5-1-15,-4 0 0 16,-4 4 0-16,-5 1 1 0,-5 6 0 16,-7 9 0-16,-2 3 1 15,-5 7-1-15,-2 3 1 16,-2 0 0-16,1 1 0 15,-4 0 0-15,0-5 0 0,3-6 0 16,4-3-1-16,5-11 1 16,8-5 0-16,-2-3 0 15,5-11-1-15,-6-5 1 16,2-5-1-16,-7-5-1 0,-4 1 2 16,-8 1-2-16,-7 1 1 15,-7 6 0-15,0 5 0 16,-2 3-1-16,0 12 1 15,0 0 0-15,0 0-1 0,-4 23 1 16,-3-2 0-16,3 6 0 16,-3 1 1-16,4-1-1 15,3 1 1-15,0-6 0 16,12-5 0-16,3-8 0 0,8-5 0 16,3-4-1-16,4-10 1 15,1-8 0-15,-1-2-1 16,1-3 0-16,-1-2 0 0,-1 1 1 15,-4 1-2-15,-1 2 1 16,-1 6 0-16,-3 3-1 16,-4 6 1-16,-2 6-1 0,0 3 1 15,-6 8 0-15,-2 6 0 16,2 6 0-16,-4 0 0 16,0 2 1-16,-2-1-1 15,2-3 1-15,6-5-1 0,-10-16 1 16,19 15 0-16,-6-15 0 15,7-11 0-15,0-9-1 16,3-5 1-16,3-3-1 16,-1 0 1-16,2-1-2 0,-2 4 1 15,-2 6-1-15,-1 6 0 16,-5 6 0-16,-5 7 0 16,-12 0 1-16,19 22-1 15,-16 1 2-15,-1 3-1 0,1 3 1 16,1 0 0-16,5-2 1 15,-2-4-1-15,12-6-2 16,1-8-1-16,7-7-2 0,0-4-5 16,9-13-5-16,-4-6-4 15,-4-8 0-15,2-10-1 16,-6 0 0-16,-6-9 1 16,-1-2 5-16,-7-5 3 0,1-5 6 15,-6-3 5-15,-2-6 4 16,-2 4 3-16,1-1 3 15,-1 4 3-15,-1 6 1 16,0 6 1-16,-1 11 0 16,-2 11-1-16,2 9-4 0,1 19-1 15,0 0-3-15,-3 10-2 16,3 19-2-16,0 11-2 16,0 14 1-16,0 9 1 0,0 11 0 15,0 7 0-15,0 2-1 16,1-5 1-16,3 1-1 15,-1-6-1-15,5-8-5 0,-5-9-5 16,2-7-8-16,-4-12-10 16,2-6-12-16,-3-7-30 15,0-11-19-15,0-13-5 0,0 0-2 16</inkml:trace>
          <inkml:trace contextRef="#ctx0" brushRef="#br0" timeOffset="9299.0247">2125 3189 66 0,'-13'-9'89'0,"13"9"-1"0,-3-16-8 16,7 3-3-16,19-12-56 15,13 9-15-15,5-4-3 16,8-2-2-16,6-1-1 0,0-2-1 16,-1 0 2-16,-2 1-1 15,-5-2 1-15,-9 3-1 0,-2 1 1 16,-8 4 0-16,-5 1 0 15,-6 6 0-15,-5 3 1 16,-12 8-2-16,0 0 0 16,0 0 0-16,0 0 0 0,-1 11 0 15,-7 2 0-15,-2 2 0 16,6 6 0-16,4-2-2 16,0 1 4-16,11-2-4 15,3 3 2-15,6-2 0 16,1-1 0-16,-2 2 0 0,-6-2-1 15,1 3 2-15,-8 1 1 16,-2-2-2-16,-4 3 1 16,0-6 1-16,0 1-1 0,0-4 1 15,0-14 1-15,17 10-2 16,0-10 0-16,4-6-1 16,6-8 1-16,3-4-2 15,-2-3 0-15,1-5 0 0,-4 4 0 16,-7-1 0-16,-2 6 1 15,-9 1 0-15,-7 16 0 16,4-15 2-16,-4 15-1 0,0 0 0 16,-9 16 0-16,1-1-1 15,0 0 1-15,5 0 0 16,2-2 0-16,2-1 0 16,14-5 1-16,7-4-1 0,7-3 0 15,8-7 1-15,2-6-2 16,5-5 0-16,-2-3 0 15,-6-6 0-15,-1 3 0 16,-8-2 0-16,-7 2 1 0,-7 1 1 16,1 4 0-16,-8 5 0 15,-6 14 0-15,8-12-1 16,-8 12 0-16,2 14 0 16,-2 10 0-16,-4 11-2 0,-2 8 2 15,-2 12 1-15,-5 13 0 16,1 11 0-16,-6 9 1 15,0 11-1-15,2 7 1 0,-6 10 0 16,-1 6-1-16,-1 8-1 16,-3 5-1-16,-6-1 0 15,-2-2 0-15,-4-11-2 16,-5-5 1-16,-3-14 0 0,-1-19 0 16,-2-18 0-16,2-20 0 15,0-23 0-15,1-17 1 16,4-16 0-16,6-24 0 0,4-22 1 15,9-15 0-15,6-15 0 16,9-12 0-16,9-9 1 16,7-6 0-16,21-2 0 15,5 2-1-15,14 9 0 0,10 10 0 16,14 9-1-16,1 10-3 16,9 17-1-16,-6 11-4 15,-2 16-2-15,-8 8-4 16,-8 12-3-16,-10 5-6 0,-6 5-25 15,1 2-35-15,-12 7-3 16,-1-3-3-16,1-4 1 16</inkml:trace>
        </inkml:traceGroup>
        <inkml:traceGroup>
          <inkml:annotationXML>
            <emma:emma xmlns:emma="http://www.w3.org/2003/04/emma" version="1.0">
              <emma:interpretation id="{8E6D6495-9F3F-4D0F-9C92-36B7DC344D77}" emma:medium="tactile" emma:mode="ink">
                <msink:context xmlns:msink="http://schemas.microsoft.com/ink/2010/main" type="inkWord" rotatedBoundingBox="26530,9930 33535,9626 33578,10597 26572,10900"/>
              </emma:interpretation>
              <emma:one-of disjunction-type="recognition" id="oneOf3">
                <emma:interpretation id="interp15" emma:lang="en-IN" emma:confidence="0">
                  <emma:literal>characteristics</emma:literal>
                </emma:interpretation>
                <emma:interpretation id="interp16" emma:lang="en-IN" emma:confidence="0">
                  <emma:literal>characteristic</emma:literal>
                </emma:interpretation>
                <emma:interpretation id="interp17" emma:lang="en-IN" emma:confidence="0">
                  <emma:literal>characteristic'</emma:literal>
                </emma:interpretation>
                <emma:interpretation id="interp18" emma:lang="en-IN" emma:confidence="0">
                  <emma:literal>characteristica</emma:literal>
                </emma:interpretation>
                <emma:interpretation id="interp19" emma:lang="en-IN" emma:confidence="0">
                  <emma:literal>characteriser</emma:literal>
                </emma:interpretation>
              </emma:one-of>
            </emma:emma>
          </inkml:annotationXML>
          <inkml:trace contextRef="#ctx0" brushRef="#br0" timeOffset="11164.471">7107 2796 37 0,'16'-16'82'15,"-7"1"-2"-15,-9 15-4 0,0 0-4 16,-13-3-58-16,-10 9-3 16,-5 17-4-16,-7 4 0 15,-5 12-2-15,-5 2 0 0,8 4 0 16,2 0 0-16,10-4 0 15,11-1 0-15,14-9-1 16,11-10-3-16,26-5-6 16,8-12-11-16,11-6-31 0,12-7-27 15,-3-11-10-15,0-10-5 16,-2-9-3-16</inkml:trace>
          <inkml:trace contextRef="#ctx0" brushRef="#br0" timeOffset="11398.6245">7479 2664 11 0,'22'-69'73'0,"-3"0"3"15,1 9-14-15,-11 2-12 16,2 8-8-16,-11 11-9 16,0 6-6-16,-4 12-6 0,-3 6-4 15,-8 11-4-15,3 4-2 16,-4 18-3-16,0 11-3 16,1 14-2-16,-1 6 0 15,2 15-1-15,-1 7 0 0,-1 6-1 16,1 4-1-16,4 1-3 15,2-4-2-15,-3-5-6 16,-2-5-7-16,4-9-26 16,8-7-37-16,-6-12-5 0,3-12-5 15,2-13 0-15</inkml:trace>
          <inkml:trace contextRef="#ctx0" brushRef="#br0" timeOffset="11565.7728">7455 2791 14 0,'-10'-16'97'0,"10"16"-4"0,0 0-8 15,6-13-11-15,10 5-8 16,17-8-111-16,16 3-36 16,2 1-5-16,3-1-7 0,1 1-3 15</inkml:trace>
          <inkml:trace contextRef="#ctx0" brushRef="#br0" timeOffset="12306.3345">7762 2879 36 0,'0'0'81'15,"10"-3"-3"-15,3-13-4 16,5-2-5-16,4-7-62 15,1 0-2-15,-3-5 0 0,-2 1 1 16,-6 2 0-16,-8 3 3 16,-4 3 0-16,-6 8-1 15,-10 8 0-15,-4 5-1 16,-5 10-1-16,-7 7-2 0,-2 11-2 16,1 7-1-16,-2 5 0 15,4 4-1-15,5 0 0 16,6 0 1-16,14-2 1 15,6-3 0-15,20-5 0 0,13-9 1 16,11-5 0-16,9-9 0 16,2-9-1-16,6-2 0 15,-2-14-1-15,-1-6 0 16,-8-7 0-16,-3-4-1 0,-7-3 1 16,-4-2 0-16,-1 2-1 15,-6 0 1-15,-5 4-1 16,1 7 0-16,-7 6 0 15,-2 7 0-15,-3 9 0 0,-13 1-1 16,12 19 1-16,-12 3 0 16,0 8-1-16,0 2 2 15,-7 1-1-15,2-1 0 16,3-2 1-16,2-3 0 0,2-5 0 16,11-9 1-16,8-8-1 15,6-5 0-15,5-5 0 16,1-11 0-16,1-6-1 15,1-5 1-15,-3-5-1 0,-3-4 0 16,-8 2 1-16,-1 1-1 16,-6 4 2-16,-1 4-1 15,-6 8-1-15,-1 4 1 16,-6 13 0-16,0 0-1 0,11 6 0 16,-11 13 0-16,0 5 0 15,0 5 0-15,3 2 1 16,1 2-1-16,3-1-3 0,5-8-9 15,8-14-54-15,0 12-17 16,-3-11-5-16,-1-6-5 16,-2-5-4-16</inkml:trace>
          <inkml:trace contextRef="#ctx0" brushRef="#br0" timeOffset="12457.3422">8890 2524 4 0,'-1'-19'74'0,"-7"3"-1"15,-2 4-4-15,-2 3-8 0,-31 4-62 16,43 5-8-16,-17 0-8 16,17 0-13-16,-2 9-11 15,6 4-8-15,10 0-6 0,7 6-4 16</inkml:trace>
          <inkml:trace contextRef="#ctx0" brushRef="#br0" timeOffset="12750.4136">9162 2633 44 0,'30'5'76'0,"-5"-5"-2"16,-6 4-7-16,-19-4-11 16,19 6-15-16,-19-6-14 0,-10 13-9 15,-7-1-4-15,-7 2-4 16,-4 5-2-16,1 2-3 15,3 5-2-15,4 2-1 16,6-1-1-16,10 3 0 0,4-2 1 16,11-2-1-16,6-1 0 15,5-1 0-15,0-3 0 16,0-1-1-16,-3 1 1 16,-5-3-1-16,-6 2 1 0,-8-2-1 15,0 1 0-15,-10-3-2 16,-6 0-3-16,-7-4-8 15,1-1-34-15,1-1-34 16,-2-3-4-16,-1-6-6 0,3-1-3 16</inkml:trace>
          <inkml:trace contextRef="#ctx0" brushRef="#br0" timeOffset="13324.3489">9452 2857 0 0,'-6'-27'92'15,"5"5"0"-15,2 2-5 0,11 3-6 16,6 0-2-16,-18 1-74 16,35 6-5-16,1 4-1 15,4 5-1-15,3 0 0 16,-5 1 1-16,-6 1-1 0,-5 5 2 15,-2 6 0-15,-11 3 1 16,-2 2 0-16,-6 2 0 16,-2 2 1-16,2 4-1 15,6-1 1-15,0 1 0 0,3-3-2 16,5 1-6-16,-2-10-13 16,-3 0-58-16,7 1-4 15,-6-10-7-15,-16-4-5 0</inkml:trace>
          <inkml:trace contextRef="#ctx0" brushRef="#br0" timeOffset="13048.6436">9479 2431 11 0,'24'-12'94'0,"-8"1"-3"16,5 6-5-16,-21 5-6 0,20-5 0 16,-9 5-77-16,0 10-2 15,-4 10-1-15,-6 10 0 16,3 12-1-16,-9 6 1 15,-6 10 0-15,0 6 0 0,-4 3-1 16,-3-2 0-16,1 3-3 16,7-10-5-16,3-3-13 15,7 0-42-15,0-15-16 16,5-12-7-16,-3-12-4 0,-2-16 5 16</inkml:trace>
          <inkml:trace contextRef="#ctx0" brushRef="#br0" timeOffset="14097.229">9776 2336 23 0,'-35'-14'96'0,"5"3"-7"15,1-2-24-15,-1 5-64 16,9 2-2-16,0-5-88 0,6 6-7 15</inkml:trace>
          <inkml:trace contextRef="#ctx0" brushRef="#br0" timeOffset="13945.1437">10204 2807 24 0,'21'-4'81'15,"5"0"-2"-15,-6 1-4 0,0-3-6 16,-2-2-52-16,-18 8-13 15,8-14-2-15,-8 14 1 16,-14-9 2-16,-3 8 1 0,-7 1 2 16,-10 4 3-16,-10 9-1 15,1 5-1-15,0 3-1 16,0 9-2-16,7-1 0 16,8 0-2-16,4 1 1 0,17 0-1 15,8-6 0-15,21-5 1 16,11-3 0-16,16-9-1 15,4-3 0-15,9-4-1 16,-3-3-1-16,3-6-1 0,1-5 0 16,-3-3 0-16,-9-1-1 15,-4-3 0-15,-3-1 0 16,-2 2 0-16,3 1 0 16,-3 3 0-16,-5 0 0 0,-3 5 0 15,3 0 0-15,-10 5 0 16,-1 2 1-16,-9 2-1 15,3 0 1-15,-5 2-1 16,-15 0 1-16,19-1-1 0,-19 1 1 16,18-3-1-16,-5 3 1 15,0-5 0-15,-13 5-1 16,13-7 0-16,-1 1 0 16,-12 6 1-16,15-8-1 0,-15 8 0 15,0 0 0-15,16 0-1 16,-16 0 1-16,12 17 0 15,-5 2 0-15,6 2 0 16,1 3-1-16,-6 4 1 0,7-3 0 16,-10 0-2-16,-4-4 0 15,-3-2-5-15,-18-7-2 16,-15-2-7-16,-14-10-26 0,-2 0-42 16,-4-7-3-16,-13-12-7 15,0-4 1-15</inkml:trace>
          <inkml:trace contextRef="#ctx0" brushRef="#br0" timeOffset="10493.8748">4354 2909 0 0,'21'-20'88'15,"-6"3"1"-15,-3 2-3 0,-9 4-7 16,-3-2-1-16,0 13-72 16,0 0-3-16,-26 5 0 15,-4 16 1-15,-5 12-1 16,-8 7 0-16,1 12 1 0,1 5 1 15,0 2 0-15,11 2-1 16,9-6 0-16,21-5-1 16,7-10-1-16,28-12-2 0,9-13-3 15,13-10-2-15,2-8-1 16,8-16-1-16,2-11 0 16,-4-11 0-16,-8-6-1 15,-3-9 2-15,-4-2 2 0,-10-6 3 16,1-4 1-16,-7-2 2 15,-5-3 1-15,-2 4 0 16,-4 7 1-16,-3 7 2 16,-5 9-1-16,-3 9 0 0,-4 10-1 15,-8 27 0-15,0 0-2 16,-3 6 0-16,-7 26 0 16,-8 10-1-16,-1 15-1 0,-2 8 1 15,-2 11 0-15,6 2 0 16,1 0 1-16,2-3-1 15,5-6 1-15,6-10 0 16,3-11-1-16,0-10 0 0,3-15 1 16,2-8-1-16,-5-15-1 15,19 0 1-15,-10-15-1 16,5-7 0-16,-2 0 1 16,4-3-1-16,0 2-1 0,-4 4 1 15,3 4-1-15,-6 7 0 16,-9 8 1-16,18 0-1 15,-18 0 1-15,16 23-1 16,-7-10 2-16,9 4-1 0,4-7 1 16,9-2-2-16,11-4 0 15,7-4 0-15,5-10-1 16,5-9 1-16,-1-3-1 16,-2-7 0-16,-4 0 0 0,-7-6 2 15,-12 4 0-15,-5-4 1 16,-9 6 0-16,-6 2 0 15,-7 3 0-15,-6 6 1 0,-11 6 0 16,-6 8-1-16,-9 4-1 16,-6 8 1-16,-2 9-1 15,-4 5 0-15,-3 6 1 0,8 2-1 16,7-1-1-16,10 0 2 16,8-5 0-16,8-1 0 15,11-9 0-15,12-3 0 16,12-9 0-16,2-2-1 0,6-5 1 15,1-9-2-15,0-2 1 16,-2-2-1-16,-4-1 1 16,-6 3-1-16,-5 2-1 15,-9 1 2-15,-4 5 0 0,-14 8-1 16,0 0 1-16,0 0 0 16,5 6 0-16,-5-6 0 15,-5 19 0-15,1-8 0 16,-4 1-1-16,8-12 1 0,-10 18 0 15,10-18 0-15,0 12 1 16,0-12-2-16,0 0 1 16,0 0 0-16,8 8 1 15,-8-8-1-15,0 0 0 0,0 0 1 16,14-2-1-16,-14 2 0 16,0 0 1-16,15-18-1 15,-15 18 0-15,9-15 0 0,-9 15 0 16,12-12 0-16,-12 12-1 15,13 0 1-15,-13 0 0 16,16 21-1-16,-9-7 1 16,4 4 1-16,1 0 0 0,4 2 0 15,3-4 0-15,2 1 0 16,7-5 0-16,2-4 0 16,5-3-1-16,4-5-1 0,0-4-3 15,-1-5-4-15,-1-7-3 16,-4 1-10-16,-6-9-28 15,-7 4-35-15,4-1-5 16,-2 0-4-16,-4 2-2 0</inkml:trace>
          <inkml:trace contextRef="#ctx0" brushRef="#br0" timeOffset="10921.8684">6487 2906 37 0,'16'-4'83'0,"-1"-1"0"0,-3-3-5 16,-1 1-4-16,-38-2-57 15,27 9-8-15,0 0-1 16,-3-13-2-16,-10 13-1 0,-3 0-1 16,-6 10 1-16,-4 2 1 15,-5 6-2-15,0 1 1 16,-3 3 0-16,1 5-1 15,5-3-1-15,5 0-1 0,5-4 0 16,12-2-1-16,6-4 0 16,0-14 0-16,24 11 0 15,-1-11 0-15,5-7 0 16,0-5 1-16,6-6-1 0,-6-1 0 16,-3-1-1-16,-3 1 0 15,-1 3 0-15,-6 3 0 16,-3 5 0-16,-12 8 0 15,17 0-1-15,-17 0 1 0,8 16 0 16,-4 1-1-16,-1 2 1 16,5-2-2-16,7 2-6 15,-2-12-13-15,3 6-58 0,15-7-3 16,4-6-7-16,4-1-4 16</inkml:trace>
        </inkml:traceGroup>
      </inkml:traceGroup>
    </inkml:traceGroup>
    <inkml:traceGroup>
      <inkml:annotationXML>
        <emma:emma xmlns:emma="http://www.w3.org/2003/04/emma" version="1.0">
          <emma:interpretation id="{C6E15145-7EB7-4E4A-8755-55C08B8CAA70}" emma:medium="tactile" emma:mode="ink">
            <msink:context xmlns:msink="http://schemas.microsoft.com/ink/2010/main" type="paragraph" rotatedBoundingBox="21464,12219 33721,11939 33772,14156 21514,144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14D8F78-9982-412A-B4F9-1DDBD80520F0}" emma:medium="tactile" emma:mode="ink">
              <msink:context xmlns:msink="http://schemas.microsoft.com/ink/2010/main" type="inkBullet" rotatedBoundingBox="21469,12477 21540,12476 21542,12564 21472,12566"/>
            </emma:interpretation>
            <emma:one-of disjunction-type="recognition" id="oneOf4">
              <emma:interpretation id="interp20" emma:lang="en-IN" emma:confidence="0">
                <emma:literal>•</emma:literal>
              </emma:interpretation>
            </emma:one-of>
          </emma:emma>
        </inkml:annotationXML>
        <inkml:trace contextRef="#ctx0" brushRef="#br0" timeOffset="25626.3879">-932 4942 66 0,'-13'11'68'0,"13"-11"-2"16,0 0-2-16,0 0-47 15,-9 8-16-15,9-8 0 0,0 0 1 16,0 0 1-16,0 0 1 16,0 0 1-16,-11 14 0 15,11-14-1-15,0 0 2 16,0 0-1-16,0 15 1 0,0-15-1 16,0 0-1-16,-6 14 1 15,6-14 0-15,0 0 1 16,-4 11-1-16,4-11 1 0,0 0 0 15,0 0 1-15,0 0-2 16,0 0 1-16,0 0-1 16,0 0-1-16,0 0 1 15,0 0-2-15,0 0 1 0,0 0 0 16,0 0 0-16,0 0-1 16,0 0 1-16,0 0-1 15,0 0 0-15,0 0 0 16,0 0-1-16,-2-7 0 0,2 7 0 15,0 0-1-15,0 0-1 16,0 0 1-16,0 0-1 16,-15 0 0-16,15 0 0 0,0 0 0 15,-7 13 0-15,7-13 2 16,0 0-2-16,0 0 1 16,-1 11 0-16,1-11 0 15,0 0-1-15,9 0 2 0,-9 0-1 16,0 0 0-16,18-6 0 15,-18 6 0-15,0 0 0 16,6-13 0-16,-6 13 0 16,0 0 0-16,0-14 0 0,0 14 0 15,0 0-1-15,0 0 0 16,-6-6 0-16,6 6 0 16,0 0-1-16,-18 1 1 0,18-1-1 15,0 0 1-15,0 0 0 16,0 0 1-16,0 11-1 15,0-11 0-15,0 0 1 16,16 0 0-16,-16 0 0 0,11-1-1 16,-11 1 1-16,0 0 0 15,0 0 0-15,11-12 0 16,-11 12 0-16,0 0-1 16,0 0 0-16,0 0 0 0,0 0-1 15,0 0 0-15,0-11-2 16,0 11-5-16,0 0-8 15,0 0-29-15,0 0-36 16,0 0-3-16,0 0-7 0,0 0-3 16</inkml:trace>
      </inkml:traceGroup>
      <inkml:traceGroup>
        <inkml:annotationXML>
          <emma:emma xmlns:emma="http://www.w3.org/2003/04/emma" version="1.0">
            <emma:interpretation id="{C5BE6A42-C357-4E7F-AA00-298C88488874}" emma:medium="tactile" emma:mode="ink">
              <msink:context xmlns:msink="http://schemas.microsoft.com/ink/2010/main" type="line" rotatedBoundingBox="22000,12207 33721,11939 33772,14156 22050,14423"/>
            </emma:interpretation>
          </emma:emma>
        </inkml:annotationXML>
        <inkml:traceGroup>
          <inkml:annotationXML>
            <emma:emma xmlns:emma="http://www.w3.org/2003/04/emma" version="1.0">
              <emma:interpretation id="{572FCB29-0C45-41B8-A842-F421F6E9B359}" emma:medium="tactile" emma:mode="ink">
                <msink:context xmlns:msink="http://schemas.microsoft.com/ink/2010/main" type="inkWord" rotatedBoundingBox="22000,12207 26399,12106 26450,14323 22050,14423"/>
              </emma:interpretation>
              <emma:one-of disjunction-type="recognition" id="oneOf5">
                <emma:interpretation id="interp21" emma:lang="en-IN" emma:confidence="0">
                  <emma:literal>Industry</emma:literal>
                </emma:interpretation>
                <emma:interpretation id="interp22" emma:lang="en-IN" emma:confidence="0">
                  <emma:literal>Induty</emma:literal>
                </emma:interpretation>
                <emma:interpretation id="interp23" emma:lang="en-IN" emma:confidence="0">
                  <emma:literal>Indish</emma:literal>
                </emma:interpretation>
              </emma:one-of>
            </emma:emma>
          </inkml:annotationXML>
          <inkml:trace contextRef="#ctx0" brushRef="#br0" timeOffset="26656.356">-419 4751 24 0,'-14'-3'94'0,"-2"-4"-1"15,16 7-5-15,-17-11-6 16,13 35-13-16,4-24-60 16,0 0-2-16,17-8-2 0,3 6-2 15,11-1-1-15,15 0 0 16,7-1 1-16,14 0 1 16,10-1-1-16,11 1 0 15,3-1 0-15,5-1-1 0,-1-1 0 16,-5 2-1-16,-5 0-2 15,-3-2-3-15,-11 1-3 16,-14-3-7-16,-2 5-11 16,-17-7-29-16,-5 7-25 0,-9 0-10 15,-11 1-5-15,-13 3-2 16</inkml:trace>
          <inkml:trace contextRef="#ctx0" brushRef="#br0" timeOffset="27088.6645">520 4661 36 0,'-37'0'87'0,"5"2"-2"16,4 0-1-16,-14-11-18 0,25 9-32 16,3 7-12-16,2 10-5 15,8 2-6-15,3 9-3 16,-3 11-3-16,0 6 0 16,-3 13-1-16,2 7 0 15,1 6-1-15,-4 6-1 0,-3 1 1 16,4-3-2-16,-2-1-1 15,-1-6-1-15,4-5-4 16,-9-11-3-16,7-4-6 0,-12-9-9 16,2-5-15-16,-8-6-13 15,0-6-3-15,-3-3-3 16,-8-5 5-16,1-3 11 0,-5-6 18 16,-2 4 20-16,-3-8 27 15,7 3 20-15,-5-3 10 16,4 2 0-16,6-3-2 15,2 1-8-15,7 1-9 0,10-2-10 16,15 0-7-16,0 0-5 16,9-7-5-16,18 1-3 15,17 0-2-15,3-1-2 16,11-1-2-16,5-1-5 16,7 3-7-16,-3-5-12 0,0-6-51 15,5 5-8-15,-10-4-8 16,1-1-5-16,-10-8 4 0</inkml:trace>
          <inkml:trace contextRef="#ctx0" brushRef="#br0" timeOffset="27487.6777">687 5276 69 0,'5'-19'91'0,"-2"4"-5"16,-3 15-4-16,1-31-6 15,-1 31-58-15,1 7-9 0,-1 9-2 16,0 12-6-16,-2 4 0 15,-5 7 0-15,-1 4-1 16,-5 4 1-16,2-1 0 16,-4-4 0-16,4-5 0 15,-1-7 0-15,8-8 1 0,2-9 0 16,2-13 0-16,0 0 0 16,13-8-1-16,3-12 2 15,4-6-1-15,3-6 0 0,1-4-1 16,3-2 0-16,-2 2 0 15,2 2 0-15,0 3 0 16,3 6 0-16,-5 7 0 16,1 10 0-16,-2 8 0 0,-3 2-1 15,-2 14 1-15,-4 7-1 16,-1 5 0-16,-7 3 1 16,-2 5-2-16,0-2 1 0,-3-2-2 15,8-2-5-15,-8-5-8 16,16-5-26-16,3 0-38 15,3-11-5-15,2-6-8 16,3-3-4-16</inkml:trace>
          <inkml:trace contextRef="#ctx0" brushRef="#br0" timeOffset="28624.0989">1397 5453 24 0,'34'-32'84'16,"3"1"2"-16,-10-1-4 0,0 13-14 15,-8-6-31-15,-4 8-11 16,-7 1-9-16,-8 3-7 15,0 13-3-15,-14-1-2 16,-5 7-2-16,-11 12-1 0,-3 7-2 16,-5 3 1-16,0 7 0 15,-2 3 0-15,2-5 0 16,7 1 0-16,9-6 0 0,8-2 1 16,8-10-1-16,6-16 1 15,12 9-1-15,9-10 0 16,5-15 0-16,3-3 1 15,7-9-1-15,-1-5 0 0,1-6 0 16,-2-3 0-16,-2-6 0 16,1-7-1-16,-3 1 1 15,-1-6 0-15,-3-4 0 16,-1 2 0-16,-4-2 1 0,-4 5 1 16,-6 5 0-16,-5 9 0 15,-4 6 1-15,-5 9 0 16,-8 5-1-16,-2 14 0 0,-2 10-1 15,-2 3-1-15,1 16 0 16,-4 9 0-16,1 14-1 16,0 9-1-16,2 10 1 15,3 5 0-15,2 2 0 0,3-1 0 16,5-2-1-16,4-8 0 16,0-9 1-16,5-6-1 15,8-13 1-15,0-8-1 16,3-9 1-16,2-7 0 0,1-4 0 15,3-9 0-15,0-5 1 16,0-5-1-16,-1-4 1 16,1 0-1-16,-5-1 0 15,-5 3 1-15,0 2-1 0,-4 4 0 16,-8 15 0-16,7-15-1 16,-7 15 1-16,0 0-1 15,-1 18 1-15,-5 3-1 0,2 3 1 16,-4 4-1-16,2 2 1 15,3 2 0-15,3-3 0 16,11-3 0-16,5-7 1 16,11-5-1-16,7-8 0 0,3-6 0 15,6-5 0-15,1-10 1 16,-1-9-1-16,-7 1 0 16,0-4 0-16,-9-5 0 15,-3 2 1-15,-1 1-1 0,-6 6 0 16,-7 3 0-16,0 4 0 15,-10 16-1-15,0 0 1 16,0 0 0-16,0 18-1 16,-8 9 1-16,-4 3-1 0,-5 7 1 15,5 1 0-15,-3 0-1 16,3-7 1-16,5-3 1 16,7-5-1-16,2-11 0 0,14-6 1 15,5-6-1-15,6-4 1 16,4-10-1-16,4-5 1 15,-2-5-1-15,2-7 1 16,-3 0-1-16,-2 0 0 0,-3-2 1 16,-5 4-1-16,0 3 0 15,-2 2 0-15,-4 8 0 16,-5 4 0-16,-11 12 0 16,18-3 0-16,-18 3-1 0,5 12 1 15,-4 5 0-15,0 3 0 16,3 4-1-16,6 3 2 15,-1 3-1-15,8 2 0 16,6 0 0-16,4-4 0 0,3 4 0 16,0-6 0-16,-4 3 0 15,-5-6 1-15,-9 0 0 16,-10-4 0-16,-2-4-1 16,-20 0 2-16,-9-5-2 0,-4 2 0 15,-9-7-1-15,-1 2-3 16,-1-6-4-16,8-1-7 15,-3-2-22-15,12-9-49 16,9-6-2-16,11-6-6 0,7-7-4 16</inkml:trace>
          <inkml:trace contextRef="#ctx0" brushRef="#br0" timeOffset="28872.1631">2754 4891 19 0,'32'-32'95'15,"-3"8"-2"-15,-4 3-5 16,-3 8-3-16,-2-22-26 16,-6 29-38-16,7 6-8 0,-7 6-5 15,-3 12-4-15,0 7-1 0,-7 14-1 16,-4 8 0-16,-8 11 0 16,-4 9-1-16,-8 7 1 15,-5 4-2-15,3 0-2 16,-4-6-5-16,5-2-13 0,1 2-59 15,5-24-7-15,-3-11-4 16,4-13-6-16,6-12-5 16</inkml:trace>
          <inkml:trace contextRef="#ctx0" brushRef="#br0" timeOffset="29700.8785">2690 5443 7 0,'-5'-26'99'15,"3"4"-2"-15,1-2-7 16,1 5-4-16,4-2-2 15,16 2-67-15,0 4-12 0,3 0-1 16,8 2-3-16,4 1-2 16,4 1 0-16,1-3 0 0,5 5 1 15,0-1-1-15,-4 0 0 16,-3 2 1-16,2 2 0 16,-7 0 0-16,-2 2 0 15,-5 1 0-15,-5 2 0 16,-3 1 0-16,-6 5 0 0,-4 8 0 15,-6 3 0-15,-2 4 0 16,-1 5 0-16,-4 2 1 16,1-2-1-16,-2 0 0 0,4-1 0 15,2-5 1-15,0-19 0 16,14 15-1-16,7-15 1 16,4-6 0-16,3-6 0 0,3-7 0 15,0-2-1-15,-2-4 1 16,-5 3 0-16,-1 0 0 15,-4 6 0-15,-8 2 0 16,-11 14 0-16,15-6 0 16,-15 6 0-16,4 15-1 0,-4 1 1 15,0 5-1-15,0 2-1 16,1 0 2-16,10-3-1 16,1-2 1-16,10-4-1 0,4-7 0 15,13-5 1-15,-3-2 0 16,6-11 0-16,-1-4 0 15,1-5 0-15,-6-3-1 16,-1-3 1-16,-8-2 2 0,-7 5-3 16,-7 1 0-16,-1 5 0 15,-5 3 0-15,-7 14 0 16,0 0 0-16,0 0 0 16,9 10 0-16,-9 17 0 0,0 11 0 15,0 9 0-15,0 15 0 16,-4 9 0-16,-4 9 0 15,2 12 0-15,-4 9 0 0,3 4 0 16,1 7 0-16,-5 0 0 16,3-3 0-16,-8 1 0 15,-4-7 0-15,-6-8 0 16,-6-9 0-16,-15-9 0 0,-8-16 0 16,-11-10 0-16,-6-13 0 15,-8-17 0-15,1-12 0 16,1-14 0-16,5-17 0 15,9-17 0-15,8-15 0 0,15-10 0 16,19-9 0-16,22-9 0 16,9-6 0-16,30 0 0 15,13 2 0-15,15 6 0 0,10 4-5 16,11 17-14-16,-6 12-64 16,6 1-6-16,-4 6-3 15,-8 1-7-15,-4 5-3 16</inkml:trace>
        </inkml:traceGroup>
        <inkml:traceGroup>
          <inkml:annotationXML>
            <emma:emma xmlns:emma="http://www.w3.org/2003/04/emma" version="1.0">
              <emma:interpretation id="{A2264E84-9DE5-449A-9D5F-3C037D9D20A2}" emma:medium="tactile" emma:mode="ink">
                <msink:context xmlns:msink="http://schemas.microsoft.com/ink/2010/main" type="inkWord" rotatedBoundingBox="31632,11999 33722,11951 33742,12840 31652,12888"/>
              </emma:interpretation>
              <emma:one-of disjunction-type="recognition" id="oneOf6">
                <emma:interpretation id="interp24" emma:lang="en-IN" emma:confidence="0">
                  <emma:literal>characteristics</emma:literal>
                </emma:interpretation>
                <emma:interpretation id="interp25" emma:lang="en-IN" emma:confidence="0">
                  <emma:literal>Characteristics</emma:literal>
                </emma:interpretation>
                <emma:interpretation id="interp26" emma:lang="en-IN" emma:confidence="0">
                  <emma:literal>characteristic's</emma:literal>
                </emma:interpretation>
                <emma:interpretation id="interp27" emma:lang="en-IN" emma:confidence="0">
                  <emma:literal>Characteristic's</emma:literal>
                </emma:interpretation>
                <emma:interpretation id="interp28" emma:lang="en-IN" emma:confidence="0">
                  <emma:literal>characteristics'</emma:literal>
                </emma:interpretation>
              </emma:one-of>
            </emma:emma>
          </inkml:annotationXML>
          <inkml:trace contextRef="#ctx0" brushRef="#br0" timeOffset="33322.8045">9192 5004 6 0,'-3'-29'98'0,"-1"5"-5"15,-3 3-4-15,2-1-9 16,2 5-2-16,5-5-75 16,4 11-17-16,-4-1-15 15,-2 12-23-15,13-11-8 0,0 11-1 16,-13 0 3-16,19 0 9 16,-5 5 17-16,-2-4 20 15,9 6 20-15,-9-6 30 16,8 2 12-16,-8-3 3 0,10 2-3 15,-22-2-7-15,17 0-9 16,-17 0-4-16,0 0-6 16,-12 11-4-16,-5-5-3 0,-7 7-4 15,-3 1-3-15,0 4-4 16,1 0-1-16,9 3-2 16,4 2-2-16,9-1 0 15,4 2 0-15,13-4-1 0,6 6 1 16,8-2-1-16,5 1 0 15,-3 2 1-15,6-2-1 16,-4 3 0-16,-7-4 1 0,-8 0-1 16,-9-3 0-16,-7-2-1 15,-11-6-2-15,-4 1-5 16,-10-10-12-16,-2-4-58 16,-1 0-8-16,4-6-4 0,2-5-8 15,4-9-1-15</inkml:trace>
          <inkml:trace contextRef="#ctx0" brushRef="#br0" timeOffset="33975.1176">9538 5027 93 0,'-23'-3'99'16,"-1"-1"-6"-16,8 2-6 0,16 2-2 16,1-18-56-16,19 14-25 15,11 1-2-15,9-2-2 0,6-2 1 16,7-1-1-16,1 4 0 16,4-5 0-16,-6 2 0 15,7 1 1-15,-11 3-1 0,0 0 1 16,5 3-1-16,-12 1 1 15,-2 6-1-15,-11 4 1 16,-8 4-1-16,-6 6 0 16,-11 4 0-16,-2 4 0 0,-11 3 0 15,0 1 0-15,-5 2 0 16,-1-2 0-16,4 0-1 16,0-3-2-16,10-8-4 0,0 1-11 15,2-2-56-15,0-21-12 16,10 0-5-16,7-9-6 15,1-16-3-15</inkml:trace>
          <inkml:trace contextRef="#ctx0" brushRef="#br0" timeOffset="33623.7454">9709 4510 20 0,'26'-19'101'0,"6"4"-2"16,-13 4-9-16,3 5-2 15,-8-1-4-15,-3 5-74 0,-11 2-4 16,12 15-3-16,-8 6-1 16,-4 7 0-16,0 8-1 15,-3 6 0-15,-9 11 1 16,-3 8 0-16,-5 7-2 16,3 1 0-16,-10 5 0 0,3-2-2 15,0 2-1-15,2-9-3 16,10-4-6-16,-3-12-11 15,10-15-43-15,-9 3-23 0,10-15-2 16,-2-9-8-16,6-13-1 16</inkml:trace>
          <inkml:trace contextRef="#ctx0" brushRef="#br0" timeOffset="34117.9467">10439 4778 81 0,'0'-17'98'15,"0"7"-7"-15,0 10-10 0,0 0-26 16,21 21-98-16,-21-21-38 15,12 5-10-15,2-1-7 0,6 2 5 16</inkml:trace>
          <inkml:trace contextRef="#ctx0" brushRef="#br0" timeOffset="34562.3401">10730 4871 11 0,'0'0'100'16,"0"24"-4"-16,-11-12-4 15,-8 3-6-15,-5 1-3 0,1-13-68 16,-8 21-14-16,-5 4-1 16,9 1-1-16,6 1 0 15,-6 0 0-15,8-2 1 16,13-4-1-16,2-3 1 16,10-8 0-16,14-5 1 0,3-8-1 15,4 0-1-15,6-10 1 16,1-5-1-16,5-4 1 15,4-3-1-15,0 0 1 0,-3 1 0 16,0 0 0-16,-1 3 0 16,-4 5 0-16,6 2 1 15,-12 5-1-15,0 4 1 16,-1 2-1-16,3 0 0 16,-12 12 0-16,12 4-1 0,-4 4 1 15,-10 7 1-15,15 1-1 16,-4 5 0-16,-13-1 1 15,-2-2-1-15,6-1 1 0,-13-5 1 16,-6-5-1-16,-6-7 0 16,-22-8 0-16,-11-4-1 15,3 0-1-15,-7-10-7 16,0-4-42-16,-14 4-35 0,10-1-3 16,8 0-7-16,5-1-4 15</inkml:trace>
          <inkml:trace contextRef="#ctx0" brushRef="#br0" timeOffset="32036.3697">5091 5105 82 0,'-14'-15'91'0,"2"0"-6"15,-3 1-5-15,1 3-1 16,2 4-69-16,-6 7-3 16,1 14 0-16,-3 11-1 0,-4 11-1 15,-4 10 0-15,-1 10 1 16,2 8-1-16,3 4 0 16,8-3 0-16,7 2-1 15,11-9-1-15,17-8 0 16,14-11-1-16,14-13-2 0,13-10-3 15,6-15-2-15,1-2-4 16,0-19-2-16,2-12 0 16,-9-7-1-16,-6-10 0 0,-6-8 3 15,-7-8 3-15,-2-2 2 16,-7-6 5-16,-2 1 3 16,-7-2 1-16,-3 3 2 0,-4 5 1 15,-5 9 1-15,-6 9 0 16,-4 10 0-16,-1 7-1 15,0 14-2-15,0 17-1 16,-10-4-1-16,0 17-2 0,-5 17 0 16,1 17-1-16,-4 10 0 15,-3 16-1-15,-3 11 0 16,1 5 1-16,-1 2-1 16,1-6 1-16,6-6 0 0,2-11-1 15,5-11 0-15,5-17 0 16,2-12 1-16,3-12-1 15,0-16 1-15,14 0-1 16,1-9-1-16,-1-11 1 0,8-4 0 16,2-6 0-16,-1 1 0 15,6-2-1-15,-3 6 1 16,-4 3-1-16,-1 10 1 16,-3 7-1-16,0 5 0 0,-9 7 1 15,3 12-1-15,-5-1 1 16,4 2 0-16,-1-2 0 15,9-1 0-15,5-5 0 16,7-7 0-16,9-5 0 0,9-5-1 16,0-10 1-16,1-5-1 15,-1-7 1-15,-6-6 0 16,-4-3 0-16,-9 0 0 0,-9 1 1 16,-10-1 1-16,-2 7-1 15,-9 2 1-15,-2 10-1 16,-14 8-1-16,-9 9 1 15,-3 4-1-15,-7 12 0 0,-1 4 0 16,-4 3 0-16,2 5 0 16,5-4 0-16,9-1-1 15,5-3 1-15,8-3 0 16,7-3 0-16,4-14 1 0,10 14-1 16,4-10 0-16,1-2 0 15,4 2 0-15,-3-2 0 16,0 1 0-16,-1 1 0 15,0 7 0-15,-1 0-1 0,0 3 1 16,-1 1 0-16,2 2 0 16,2-3-1-16,3-2 2 15,1-3-1-15,1-6 0 16,4-3 0-16,1-5 1 0,-3-8-1 16,-4-2 0-16,3 0 1 15,-10-3-1-15,-1 4 1 16,-1 1-1-16,-11 13 0 15,7-17 0-15,-7 17 0 0,0 0 0 16,0 0 0-16,0 0 0 16,0 0-1-16,-2 6 1 15,2-6 0-15,0 13 0 0,0-13 1 16,18 7-1-16,-6-5 0 16,2-2 1-16,4 0 0 15,-2-3-1-15,1-3 1 16,0-2-1-16,-5 1 0 15,-12 7 1-15,14-15-1 0,-14 15 0 16,18-6 1-16,-18 6-1 16,0 0 0-16,10 9 0 15,-10-9 0-15,11 23 1 0,-4-8-1 16,-3 1 0-16,4 1 0 16,7-5 0-16,4 0 0 15,2-5-2-15,4-3-1 16,2-4-4-16,4 1-3 0,-3-10-2 15,6 3-4-15,-10-9-5 16,8 5-8-16,-1-6-13 16,-2 5-12-16,2-4 0 0,-3 5 5 15,3-2 13-15,-4-2 19 16,4 5 13-16,-10-8 17 16,4 6 20-16,-7-8 19 0,0 1 2 15,-1-4-7-15,-1 1-8 16,-5-1-14-16,-4 1-6 15,-3 4-7-15,-4 3-3 16,0 14-2-16,-26-13-2 0,6 13 0 16,-7 8-2-16,-4 7 0 15,-5 5 0-15,-7 5 0 16,4 5-1-16,3 1 0 16,1 0-1-16,6-5 0 0,7 0 1 15,9-7-1-15,12-4 0 16,1-15 0-16,14 11 0 15,7-11 0-15,3-2 0 16,4-6 0-16,0-2 0 0,0-2 0 16,-2 2-1-16,-2-1 1 15,-7 5-1-15,1 3 1 16,-5 3-1-16,-13 0 0 0,19 9 0 16,-14 2 0-16,-1 4 0 15,3 1 1-15,2-1-1 16,2 0 0-16,6-3-2 15,8-4-3-15,1-8-8 0,13 0-15 16,-1-7-33-16,-1-8-24 16,0-4-4-16,4-1 11 15,-11-6 17-15,-4-1 22 16,-4 3 14-16,-3-5 20 0,-2 2 42 16,6 1 30-16,-6-2-1 15,1-3-17-15,3 8-17 16,-2-1-10-16,1 0-2 15,-4 4 0-15,-4 3 1 0,-5 4-1 16,-7 13 0-16,7-16 1 16,-7 16-2-16,0 0-2 15,-16 14-3-15,-5 5-3 0,0 7-2 16,-6 9-3-16,0 0 0 16,3 8-1-16,5-4-2 15,10 2 0-15,9-1-2 0,13-6 0 16,16-5-3-1,10-7-2-15,7-7-2 0,7-5-3 16,-1-10-4-16,3-6-5 16,-4-15-2-16,-5-5 0 15,-1-8 1-15,-6-9 0 0,0-5 4 16,-3-11 3-16,-2-2 3 16,-4-6 5-16,1-1 4 15,-7-6 5-15,-1 1 3 16,-4 0 5-16,-10 3 4 0,-3 7 2 15,-5 3 0-15,-1 6 2 16,-4 10-2-16,-3 8-2 16,-3 11-5-16,0 8-4 0,10 17-2 15,-12 0-2-15,4 15-2 16,3 17 0-16,-6 17-1 16,2 7 0-16,-2 14 0 15,-1 11 0-15,-2 5-1 0,4 2 1 16,7 0-1-16,2-6-1 15,3-10 0-15,6-7-2 16,6-11-2-16,1-10-5 0,-2-19-10 16,6-25-45-16,-6 6-22 15,-1-6-3-15,-12 0-6 16,16-28-2-16</inkml:trace>
          <inkml:trace contextRef="#ctx0" brushRef="#br0" timeOffset="32199.1895">8000 5054 0 0,'-23'-19'98'0,"3"5"0"0,6 1-7 16,9 1-5-16,10-1-4 15,15 2-58-15,13-8-33 16,15 6-20-16,3 6-45 0,2-7-10 16,6 5-8-16,-5 1-5 15,-7 5 3-15</inkml:trace>
          <inkml:trace contextRef="#ctx0" brushRef="#br0" timeOffset="32885.8507">8358 5103 85 0,'-12'19'90'0,"4"-1"-5"16,8-18-5-16,0 0-19 0,0 0-45 15,6-2-6-15,4-8-4 16,-5-9-4-16,3-1-1 15,-4-4 1-15,-1 0-1 16,-3-2 2-16,0 4-1 0,-4 2 2 16,-4 4-1-16,8 16 0 15,-26-13 1-15,11 13-1 16,-2 9-1-16,-4 10 0 0,-2 9-1 16,-4 5 1-16,1 7-1 15,2 5-1-15,6 1 1 16,3 1 0-16,9-2-1 15,6-6 1-15,14-3-1 0,13-9 1 16,6-9 0-16,10-7 0 16,5-8 0-16,2-3-1 15,2-13 1-15,-1-6 0 16,0-8 0-16,-5-4-1 0,-3-2 1 16,-3-2-1-16,-3-3 1 15,-3 3-1-15,-2 4 0 16,-6 6 1-16,-9 1 0 0,0 9-1 15,-17 15 1-15,14-12-1 16,-14 12 0-16,-1 11 1 16,-9 4-1-16,-1 5 0 15,5 4 0-15,-2 1 0 0,5 4 0 16,3-2 1-16,3-4-1 16,3-1 0-16,6-4 0 15,7-6 0-15,3-6 0 16,5-5 0-16,-3-2 0 0,2-11 0 15,-3-4 0-15,3-6 0 16,-2-1 0-16,-1-7 0 16,-7 2 1-16,-1 3-1 0,1 1 1 15,-7 6-1-15,0 5 0 16,-9 13 1-16,0 0-1 16,0 0 0-16,10 9 0 15,-13 12 0-15,-4 1 0 0,-3 0 0 16,3 5-1-16,-1-2-3 15,7 2-6-15,-2-11-18 16,-1 0-56-16,15-5-2 16,3-7-6-16,8-4-6 0</inkml:trace>
        </inkml:traceGroup>
      </inkml:traceGroup>
    </inkml:traceGroup>
    <inkml:traceGroup>
      <inkml:annotationXML>
        <emma:emma xmlns:emma="http://www.w3.org/2003/04/emma" version="1.0">
          <emma:interpretation id="{7DF3ED72-2A7B-4FA9-8946-BFDEC7E00464}" emma:medium="tactile" emma:mode="ink">
            <msink:context xmlns:msink="http://schemas.microsoft.com/ink/2010/main" type="paragraph" rotatedBoundingBox="21008,14852 33706,14629 33723,15631 21026,158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1E8F504-1940-474E-957F-4CE483274023}" emma:medium="tactile" emma:mode="ink">
              <msink:context xmlns:msink="http://schemas.microsoft.com/ink/2010/main" type="inkBullet" rotatedBoundingBox="21014,15171 21297,15166 21300,15315 21017,15320"/>
            </emma:interpretation>
            <emma:one-of disjunction-type="recognition" id="oneOf7">
              <emma:interpretation id="interp29" emma:lang="en-IN" emma:confidence="0">
                <emma:literal>•</emma:literal>
              </emma:interpretation>
            </emma:one-of>
          </emma:emma>
        </inkml:annotationXML>
        <inkml:trace contextRef="#ctx0" brushRef="#br0" timeOffset="38687.6705">-1173 7716 57 0,'-28'1'89'16,"-4"-1"-5"-16,-7 0-5 15,5 1-2-15,-10 2-57 16,15 4-10-16,3 3-1 0,7 2-1 16,0-2-2-16,19-10 0 15,-12 19 0-15,12-19-1 16,0 0 1-16,11 7-2 0,7-9 0 16,-2-11-1-16,5-3 0 15,1-3-1-15,-5-1 0 16,2 1-1-16,-8-1 1 15,-3 2-1-15,-4 5 1 0,-4 13-1 16,0-11 0-16,0 11 0 16,-19 4 0-16,7 6-1 15,1 1-4-15,-1 4-8 16,-4-3-23-16,0 1-49 0,9 2-2 16,7-15-6-16,-13 9-6 15</inkml:trace>
      </inkml:traceGroup>
      <inkml:traceGroup>
        <inkml:annotationXML>
          <emma:emma xmlns:emma="http://www.w3.org/2003/04/emma" version="1.0">
            <emma:interpretation id="{A1E7A633-8656-42CD-A2F9-12AF1C670989}" emma:medium="tactile" emma:mode="ink">
              <msink:context xmlns:msink="http://schemas.microsoft.com/ink/2010/main" type="line" rotatedBoundingBox="21719,14840 33706,14629 33723,15631 21737,15841"/>
            </emma:interpretation>
          </emma:emma>
        </inkml:annotationXML>
        <inkml:traceGroup>
          <inkml:annotationXML>
            <emma:emma xmlns:emma="http://www.w3.org/2003/04/emma" version="1.0">
              <emma:interpretation id="{063E6C07-8AF7-4670-9664-60090D3F54E7}" emma:medium="tactile" emma:mode="ink">
                <msink:context xmlns:msink="http://schemas.microsoft.com/ink/2010/main" type="inkWord" rotatedBoundingBox="21719,14840 26628,14754 26646,15755 21737,15841"/>
              </emma:interpretation>
              <emma:one-of disjunction-type="recognition" id="oneOf8">
                <emma:interpretation id="interp30" emma:lang="en-IN" emma:confidence="0">
                  <emma:literal>Customer</emma:literal>
                </emma:interpretation>
                <emma:interpretation id="interp31" emma:lang="en-IN" emma:confidence="0">
                  <emma:literal>customer</emma:literal>
                </emma:interpretation>
                <emma:interpretation id="interp32" emma:lang="en-IN" emma:confidence="0">
                  <emma:literal>Customers</emma:literal>
                </emma:interpretation>
                <emma:interpretation id="interp33" emma:lang="en-IN" emma:confidence="0">
                  <emma:literal>Customary</emma:literal>
                </emma:interpretation>
                <emma:interpretation id="interp34" emma:lang="en-IN" emma:confidence="0">
                  <emma:literal>customers</emma:literal>
                </emma:interpretation>
              </emma:one-of>
            </emma:emma>
          </inkml:annotationXML>
          <inkml:trace contextRef="#ctx0" brushRef="#br0" timeOffset="39774.0028">-139 7430 79 0,'0'-18'90'0,"-2"-1"-5"16,-7-2-5-16,-4 1-2 15,-17 1-67-15,13 1-5 16,2 7-1-16,0 5-1 0,-5 6-2 15,-3 0 0-15,-2 17 0 16,-5 7 0-16,-5 17 0 16,-2 10 1-16,-5 18-1 15,-3 9 0-15,-2 13-1 16,0 7-1-16,-1 1 0 0,9-3 1 16,7-6-1-16,11-13 0 15,16-12 1-15,5-13-1 16,18-18 2-16,12-16-1 15,11-11 0-15,3-7-1 16,7-14 1-16,1-7-1 0,-2-9 1 16,-2-5-1-16,-2-4 0 15,-6-1 1-15,-7-5 0 16,1 3 1-16,-5 2-1 0,-2 3 2 16,-8 5-1-16,-8 7 1 15,2 7-1-15,-13 18 0 16,0 0 0-16,0 0 0 15,0 20 0-15,-11 9-2 0,1 8 0 16,-8 6 0-16,-2 3 0 16,3 1 0-16,3-3-1 15,1-5 1-15,7-8 0 16,6-10 0-16,7-7 1 0,11-11 0 16,6-6 0-16,7-12-1 15,7-9 1-15,3-5 0 16,-2-4 1-16,1-4 0 15,0 0-1-15,-5 0 1 0,2 4 0 16,-8 4 0-16,-5 3-1 16,-3 9 0-16,-5 6 0 15,-2 7-1-15,-1 5 0 16,-8 11-1-16,-3 11 1 0,-2 4-1 16,-2 6 1-16,-3 1-1 15,-3 0 1-15,1-1 0 16,5-5-1-16,2-7 1 0,0-7 0 15,12-9 1-15,5-5-1 16,7-11 1-16,4-8-1 16,5-9 2-16,-3 0-1 15,1-3 0-15,0-6 0 0,-5 3 0 16,-4-2 1-16,-4 5-2 16,-1 3 0-16,-2 3 0 15,-4 5 0-15,1 3 0 0,-12 17 0 16,19-15-2-16,-19 15 2 15,16 5 0-15,-3 8 0 16,-1 4-1-16,6 10 1 16,3 1 0-16,2 3-1 15,2-1 1-15,-2 2-1 0,-1-3 1 16,-9 2 0-16,-2-7 0 16,-11 1 0-16,-3-7 1 15,-16-1-1-15,-5 0 1 0,-8-4-1 16,-6-3-1-16,3-3-1 15,-3-6-2-15,1-1-4 16,5-5-7-16,12-5-21 0,20-10-49 16,-3-6-3-16,3-4-5 15,4-10-4-15</inkml:trace>
          <inkml:trace contextRef="#ctx0" brushRef="#br0" timeOffset="40015.6249">927 7406 4 0,'32'-28'94'16,"-1"7"0"-16,-7 5-5 0,-3 5-5 15,-5 3-3-15,1-1-66 16,5 11-8-16,-7 13-1 16,-2 16-3-16,-2 9-1 0,-4 16-1 15,-7 9 0-15,-5 11 1 16,-12 7-2-16,-7 5-2 15,-5 0-4-15,1-2-10 16,-10-4-36-16,10-13-31 0,2-15-5 16,8-14-5-16,0-14-6 15</inkml:trace>
          <inkml:trace contextRef="#ctx0" brushRef="#br0" timeOffset="41038.822">940 7926 28 0,'10'-9'85'16,"8"-1"-1"-16,5 0-5 0,4 0-5 15,2-42-23-15,9 40-48 16,0 4-2-16,4 5 0 16,0 1 0-16,-7 2-1 0,0 8 0 15,-8 5 0-15,-5 3 0 16,-2 5 1-16,-5 4 0 15,0 0-1-15,-3 3 1 0,-3-1 0 16,-5-3 1-16,2-1 1 16,0-4 0-16,1-2 1 15,-7-17-1-15,19 19 1 16,-7-17 0-16,8-2 0 0,3 0-3 16,0-7 1-16,0-5 0 15,-2-4-1-15,-4-4 0 16,-1-2 0-16,-1-2 0 15,-11-2 1-15,-4 0-1 0,-1 2-1 16,-15 2 0-16,-8 4 0 16,-8 4-1-16,-11 6 2 15,0 6-2-15,-3 2 1 16,9 0 0-16,-1 4 0 0,13 0 1 16,12 2-2-16,13-6 1 15,9 0-1-15,17 0 1 16,12-6-1-16,9-1 1 15,8-1 0-15,8-3 0 0,-2 1 0 16,7 3 1-16,-3 1-1 16,-7 5 1-16,1 1 0 15,-8 4 0-15,-4 7 0 16,-8 8 0-16,-3 2 0 0,-5 5 0 16,-3 2 0-16,-4 6 0 15,-8-1-1-15,0-2 0 16,-9-1 1-16,0-6 0 0,-6-3 2 15,-1-6 0-15,0-15 0 16,-12 11 1-16,12-11 0 16,-11-4 1-16,4-7-1 15,1-2 0-15,3-5-1 16,0 0-1-16,3-1-1 0,0-3 0 16,6 1 0-16,7-1 0 15,2-2-1-15,8 1 0 16,2 0 0-16,2 3 0 0,2 0 0 15,2 5 0-15,-3 4 0 16,1 7-1-16,0 4 1 16,-3 8 0-16,-4 7 0 0,0 5 0 15,-6 6 0-15,-3 2 0 16,-6 3 0-16,-4-2 0 16,-5-1 0-16,2-7 0 15,0-3 0-15,0-4 1 0,0-14 0 16,0 0 1-16,10 0 1 15,2-14-1-15,4-4 1 16,0-5-1-16,4-6-2 16,2 0 0-16,2-3 0 0,0-1 0 15,8 3 0-15,-1 3 0 16,1 2 0-16,4 6 0 16,-2 6 0-16,5 5 0 15,-7 8 0-15,-1 3 0 0,-9 12 0 16,0 4 0-16,-6 5 0 15,-5 4 0-15,-5-1 0 16,0 4-3-16,-6-8-6 16,4 5-18-16,16-7-57 15,-16-5-4-15,-1-6-5 0,-3-10-6 16,0 0-2-16</inkml:trace>
          <inkml:trace contextRef="#ctx0" brushRef="#br0" timeOffset="41542.0726">3114 7900 22 0,'30'-13'97'16,"-1"-4"-3"-16,0 0-5 16,6-5-4-16,1-1-4 15,12-1-71-15,-9-1-7 0,2-4-2 16,-4-1-1-16,-1 3 0 16,-6 3-1-16,-9 2 1 0,-10 3-1 15,-7 6 1-15,-4 13 0 16,-12 0 0-16,-8 9 0 15,-10 14 0-15,-9 7 0 16,-6 10 0-16,-1 4 1 0,1 4 0 16,3 0-1-1,5-5 1-15,10-4 0 0,9-6 0 16,16-6 0-16,6-11 0 16,17-6 0-16,14-10 0 0,5 0 0 15,6-10 0-15,5-6-1 16,1-5 1-16,-4-2 0 15,1-3-1-15,-5-2 1 16,-5 2-1-16,1 2 0 0,-8 1 0 16,0 5 0-16,-5 7 0 15,-3 8 0-15,-5 3 0 16,-6 14 0-16,-3 10 0 16,-7 6 0-16,-3 5 1 15,0 2 1-15,-7-2 1 0,4 3-1 16,3-7 0-16,8-7 1 15,10-6-1-15,6-8 0 16,9-5-2-16,3-6 0 0,7-7-5 16,-4-17-8-16,4 5-23 15,4-4-49-15,-16-4-3 16,-4-2-7-16,-3-2-5 16</inkml:trace>
        </inkml:traceGroup>
        <inkml:traceGroup>
          <inkml:annotationXML>
            <emma:emma xmlns:emma="http://www.w3.org/2003/04/emma" version="1.0">
              <emma:interpretation id="{BDEBB542-A393-4E73-A387-783A0FEABF01}" emma:medium="tactile" emma:mode="ink">
                <msink:context xmlns:msink="http://schemas.microsoft.com/ink/2010/main" type="inkWord" rotatedBoundingBox="30038,14790 33707,14725 33722,15541 30052,15605"/>
              </emma:interpretation>
              <emma:one-of disjunction-type="recognition" id="oneOf9">
                <emma:interpretation id="interp35" emma:lang="en-IN" emma:confidence="0">
                  <emma:literal>characteristics</emma:literal>
                </emma:interpretation>
                <emma:interpretation id="interp36" emma:lang="en-IN" emma:confidence="0">
                  <emma:literal>Characteristics</emma:literal>
                </emma:interpretation>
                <emma:interpretation id="interp37" emma:lang="en-IN" emma:confidence="0">
                  <emma:literal>characteristic is</emma:literal>
                </emma:interpretation>
                <emma:interpretation id="interp38" emma:lang="en-IN" emma:confidence="0">
                  <emma:literal>character's ties</emma:literal>
                </emma:interpretation>
                <emma:interpretation id="interp39" emma:lang="en-IN" emma:confidence="0">
                  <emma:literal>Chana 'feistier</emma:literal>
                </emma:interpretation>
              </emma:one-of>
            </emma:emma>
          </inkml:annotationXML>
          <inkml:trace contextRef="#ctx0" brushRef="#br0" timeOffset="43441.9209">7813 7727 87 0,'12'-10'93'0,"-12"10"-6"0,0 0-7 15,0 0 0-15,-6 0-66 16,-16 9-7-16,-2 11-3 0,-4 4-2 15,-4 7 0-15,-4 3 0 16,3-1 0-16,4 2 0 16,6-1-1-16,10-5 0 15,13-1-4-15,5-10-4 0,23-5-8 16,7-13-17-16,12-6-36 16,9 1-15-16,5-10-7 15,0-5-3-15</inkml:trace>
          <inkml:trace contextRef="#ctx0" brushRef="#br0" timeOffset="43874.7319">7996 7629 5 0,'0'0'101'0,"-8"-13"-3"16,14 5-10-16,22 2-15 0,6-7-26 15,8 34-105-15,15-86-28 16,12 55-7-16,-2 1-7 0</inkml:trace>
          <inkml:trace contextRef="#ctx0" brushRef="#br0" timeOffset="43700.5536">8327 7459 44 0,'7'-43'82'0,"-6"-5"-3"16,-1 14-23-16,-3 7-7 16,-1 6-9-16,-7 5-11 15,11 16-7-15,-13-12-8 16,13 12-5-16,-24 17-3 0,6 9-1 15,0 10 0-15,-6 11 0 16,1 11-1-16,-4 7 1 16,1 8-1-16,4 2-1 15,4 0-2-15,5-4-2 0,5-6-5 16,5-12-7-16,3-2-12 16,4-7-51-16,10-16-8 15,0-11-6-15,-3-14-4 16</inkml:trace>
          <inkml:trace contextRef="#ctx0" brushRef="#br0" timeOffset="44569.6744">8521 7773 73 0,'0'0'85'16,"0"0"-2"-16,0 0-6 15,11-29-3-15,0 9-64 0,1 0-5 16,1-6-2-16,1-1 1 16,-4 5 2-16,-4-1 0 15,3 2 0-15,-5 7 0 16,-4 14 0-16,0 0 0 0,-8-3-2 15,-8 15-1-15,-1 12-1 16,-6 10-1-16,-4 1 0 16,-3 9 1-16,4-1-1 0,3 3 1 15,7-3-1-15,10-5 0 16,6-4 0-16,10-7 0 16,13-5 0-16,6-10-1 15,9-5 1-15,0-6-1 0,4-6 1 16,1-12-1-16,1-4 0 15,0-5 1-15,-1-2-1 16,-4-4 1-16,1 0 0 0,-6 2 1 16,-2 4-1-16,-5 3 1 15,-6 8-1-15,-6 4 1 16,-3 5-1-16,-12 6 0 16,7 6 0-16,-7 11-1 0,-3 5 0 15,-5 1 0-15,-1 4 1 16,1 0-1-16,0-1 1 15,4-5 0-15,1-1 0 16,3-9 0-16,12-6 0 0,0-5 0 16,8 0-1-16,2-12 1 15,2-3-1-15,-1-6 0 16,2-3 0-16,-5-2 1 16,2 2-1-16,-4-4 1 0,-1 5 0 15,-4 5 1-15,-4 2-1 16,-9 16 0-16,16-16 0 15,-16 16 0-15,4 7 0 16,-4 8-1-16,-2 3 1 0,-2 2-1 16,1 6 0-16,0-3 0 15,2 0-2-15,1 2-4 16,0-12-7-16,11 2-30 16,5-7-43-16,-5-8-2 0,-11 0-7 15,21-14-5-15</inkml:trace>
          <inkml:trace contextRef="#ctx0" brushRef="#br0" timeOffset="44718.5256">9393 7531 7 0,'8'-24'90'0,"1"2"0"16,-2 3-7-16,-6 7-8 16,-1 28-26-16,0-16-60 0,16 7-54 15,-16-7-12-15,18 0-9 16,-1 0-5-16</inkml:trace>
          <inkml:trace contextRef="#ctx0" brushRef="#br0" timeOffset="45025.6466">9743 7501 73 0,'4'16'89'0,"-4"-16"-2"15,-19 20-6-15,-2-12-2 16,0 6-65-16,-8 1-8 15,-5 6-2-15,4 0-1 0,5 3-1 16,13 0 0-16,-2 2-1 16,10 2 1-16,13 0 0 15,11 1-1-15,11 0 1 16,6-1-1-16,-3-1 1 0,-5-2-1 16,-2-2 0-16,-5-3 0 15,-22-4 0-15,-4-3 0 16,-20-3 0-16,-6-2 0 15,-3-1-1-15,-10-6-3 0,4 4-6 16,-3-5-11-16,10-6-45 16,5 1-15-16,6-4-7 15,2-2-7-15,3-8 1 16</inkml:trace>
          <inkml:trace contextRef="#ctx0" brushRef="#br0" timeOffset="45305.8133">9796 7396 50 0,'57'-35'96'16,"-12"4"-6"-16,1 2-3 15,-7 7-3-15,-11-7-47 16,-1 10-24-16,-3 9-5 0,-8 1-3 16,-16 9-1-16,23 0-2 15,-23 0 0-15,4 17 0 16,-7 7 0-16,-10 9 1 0,-5 9-2 15,2 10 0-15,-5 7-2 16,-9 4-1-16,9 6-3 16,-2-5-5-16,7 1-4 0,-2-13-8 15,12-1-25-15,11-5-38 16,-5-14-3-16,7-6-5 16,-2-14 1-16</inkml:trace>
          <inkml:trace contextRef="#ctx0" brushRef="#br0" timeOffset="45614.5137">9894 7744 7 0,'-5'-20'93'0,"5"-2"-1"16,0 1-5-16,8-1-7 0,8 2 0 16,7 4-74-16,5-3-4 15,5 2-2-15,4 7 3 16,-1 2 0-16,-1 3 2 0,-6 3 0 15,1 2 1-15,-9 1-1 16,-2 7 1-16,-3 8 0 16,-7 1-2-16,6 8-2 15,-3 0-1-15,0 2 0 0,-4 4 0 16,0-2-1-16,0 0-1 16,-5-5-1-16,7-4-2 15,-9-2-4-15,-1-18-4 0,0 21-9 16,0-21-21-16,-8 0-37 15,8 0-8-15,3-12-6 16,-5-1-3-16</inkml:trace>
          <inkml:trace contextRef="#ctx0" brushRef="#br0" timeOffset="46329.0306">10213 7325 43 0,'-51'-10'105'0,"18"5"-5"0,6 5-9 16,11 1-9-16,16-1-17 16,11 4-147-16,-11-4-7 15,8 14-4-15,5-10-9 16,2-4-2-16</inkml:trace>
          <inkml:trace contextRef="#ctx0" brushRef="#br0" timeOffset="46139.7654">10634 7593 84 0,'19'2'90'16,"-19"-2"-4"-16,16 4-5 0,-16-4-2 15,-20 0-68-15,20 0-4 16,11-8-2-16,-11 8 1 16,12-8 0-16,-12 8 0 15,11-7 1-15,-11 7-2 0,0 0 1 16,-14 1-3-16,-5 11 0 15,-6 5-2-15,0 8 0 16,-10 4-1-16,4 4 1 16,3 4 0-16,5-3-1 0,16 1 1 15,7-3 0-15,6-3-1 16,11-8 1-16,18-5-1 16,1-5 0-16,2-8 0 0,9-3 0 15,2-4 0-15,-3-9 0 16,3-5 0-16,-11-1-1 15,7-6 1-15,-12 0-1 16,-1-4 1-16,0 3 0 0,-4 4 0 16,0 1 0-16,-4 4-1 15,2 4 2-15,-7 4-2 16,9 5 2-16,-8 4-1 16,3 6 0-16,0 6 0 0,-2 6 1 15,-14 4 0-15,10 1 0 16,-14 3-1-16,-5 0 1 15,-4-7-4-15,-16 0-10 0,-15-5-39 16,-9-12-33-16,-1-2-4 16,-13-18-5-16,-4-9-7 15</inkml:trace>
          <inkml:trace contextRef="#ctx0" brushRef="#br0" timeOffset="43197.5999">5138 7552 17 0,'-17'-9'95'0,"-10"9"-2"15,-9 0-6-15,-4 9-4 0,-10-33-8 16,-6 42-66-16,-2 23-2 16,-9 7-2-16,1 10-2 15,5 6-1-15,2 2-1 16,10 4 0-16,19-7-1 0,12-7-1 16,18-9-4-16,22-11-6 15,20-11-9-15,11-12-6 16,12-8-2-16,2-8-1 0,2-17 5 15,-6-12 2-15,3-5 7 16,-6-8 7-16,-1-9 9 16,4-3 9-16,-5-10 1 15,7-2 0-15,-3-4-2 0,2 3 0 16,-9-1 0-16,2 5 2 16,-17 4 3-16,-8 9 1 15,-9 10 1-15,-10 9-1 16,-9 11-1-16,-4 9-3 0,0 14-2 15,-24 2-3-15,4 19-3 16,-5 12-1-16,-8 14-2 16,1 15 0-16,-8 11 1 15,0 8 0-15,-3 5 0 16,0 1-1-16,1-2 0 0,6-10 0 16,4-8-1-16,8-15 1 15,10-13 0-15,8-13-1 16,3-12 1-16,3-14 0 15,21 0 1-15,-2-12 0 0,8-9 0 16,4 2 0-16,2-2 0 16,0 2-1-16,3 3 1 15,-1 8-1-15,-3 8 0 16,-3 2 0-16,-3 12 0 0,-1 5 0 16,-2 6-1-16,3-2 1 15,2 0 0-15,3-4 0 16,6-6 1-16,7-7-1 0,7-6 0 15,6-3 1-15,3-13-1 16,3-3 0-16,-4-5 0 16,-4-4 0-16,-5-2-1 15,-8-3 2-15,-8 0 0 0,-10 5 1 16,-5 0 0-16,-11 6 0 16,-8 5 0-16,0 17 0 15,-17-13 0-15,-8 13-1 16,-8 9 0-16,-7 8-1 0,-5 4 0 15,-4 5 1-15,1-1 0 16,2 4-1-16,2-3 1 16,12-2-1-16,10-1 0 15,10-3 0-15,9-4 1 0,9-5-1 16,10-2 0-16,9-4 1 16,9-5 0-16,-2 0 0 15,7 0 0-15,-2-7-1 0,4-6 1 16,-3 2-1-16,-1 0 1 15,-1 2-1-15,-8 2 0 16,-2 0 0-16,-4 4-1 0,-3 3 1 16,-10 1-1-16,-9-1 0 15,13 20 1-15,-13-7-1 16,1 3 0-16,2-1 1 16,2 0 0-16,6-4 0 0,1-1 0 15,5-7 0-15,3-2 1 16,2-1-1-16,2-4 0 15,4-8 1-15,-4-3 0 16,0 0 0-16,0-4-1 16,1 1 1-16,-3 1-1 15,0 3 1-15,-6 0 0 0,-5 5-1 16,-11 9 0-16,17-8 0 16,-17 8 0-16,0 0 0 15,4 12 1-15,-4 0-1 0,3 1 0 16,-2 2 0-16,4 0 1 15,2-2-1-15,3 0 1 16,-10-13-1-16,18 20 1 0,-6-17 0 16,0 5-2-16,2-8-1 15,2 2-4-15,-3-2-3 16,5-2-5-16,-3-6-4 16,3 2-3-16,4-3-3 0,-1 0-2 15,-1-6-2-15,7 2 6 16,3-2 2-16,-1 3 7 15,7-4 4-15,-3 2 9 16,3-2 5-16,0 0 7 0,3 5 4 16,-7-8 4-16,0 8 2 15,-6-9 2-15,-8 5-2 16,0 0-3-16,-13 4-3 0,-5 11-2 16,0-15-4-16,0 15-4 15,-28 1-2-15,7 11-1 16,-6 6-1-16,-7 5-1 15,-1 6 0-15,2 4 0 0,3-2 0 16,6-2-1-16,9-2 1 16,7-5-2-16,8-6 0 15,10-7-1-15,9-7 1 16,3 0 0-16,3-11 0 0,4-6 1 16,-2-3-1-16,0-2 2 15,-5 0 0-15,-1-2 1 16,-7 5 0-16,-3 1-1 0,-11 16 0 15,15-12 1-15,-15 12-1 16,0 0 0-16,-2 16-1 16,-3-1 0-16,-2 2 0 15,3 2-2-15,4-4-3 0,3 1-7 16,10-11-19-16,14-1-53 16,3-4-3-16,1-5-5 15,6-6-6-15</inkml:trace>
        </inkml:traceGroup>
      </inkml:traceGroup>
    </inkml:traceGroup>
  </inkml:traceGroup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0:46.66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52EA37D-AFF1-49EA-87F5-7400234A1F44}" emma:medium="tactile" emma:mode="ink">
          <msink:context xmlns:msink="http://schemas.microsoft.com/ink/2010/main" type="inkDrawing" rotatedBoundingBox="22267,9232 32230,8972 32236,9182 22272,9441" semanticType="underline" shapeName="Other">
            <msink:sourceLink direction="with" ref="{6BE7289D-2C0E-41E2-B309-377A8FFD22A1}"/>
          </msink:context>
        </emma:interpretation>
      </emma:emma>
    </inkml:annotationXML>
    <inkml:trace contextRef="#ctx0" brushRef="#br0">165 349 44 0,'-45'-7'80'0,"4"-3"-5"16,10-2-2-16,5 0-4 16,4-1-63-16,9 5-6 15,13 8-1-15,0 0 0 0,17-9 0 16,19 9 0-16,6 0 0 15,18 2 2-15,14 2 1 16,24-2 2-16,16-1 2 16,23 1 1-16,14-2 3 15,28-2-1-15,16-5 3 0,24-2-2 16,24-5-1-16,17 1-1 16,16 0-1-16,20-2-2 15,7-1-1-15,18-1-2 16,4 0 0-16,11 0 0 0,3 0-1 15,10-1 0-15,6-1 0 16,4 2 0-16,3-1 0 16,4 1-1-16,-2 1 0 0,-6 6 1 15,-6-3-1-15,-10 8 0 16,-19 4 0-16,-13 2 0 16,-22 0 0-16,-26 9 0 15,-21 1 0-15,-26 3 0 0,-20 1 0 16,-28-2 0-16,-13-2-1 15,-24 1-1-15,-15-2-3 16,-19 0-2-16,-15-4-6 0,-16 3-8 16,-18-3-26-16,-15-3-33 15,-15 0-5-15,-17-3-5 16,0 0 2-16</inkml:trace>
  </inkml:traceGroup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2:14.60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6EB87F7-A879-499A-8C0B-2EC1421BCD84}" emma:medium="tactile" emma:mode="ink">
          <msink:context xmlns:msink="http://schemas.microsoft.com/ink/2010/main" type="inkDrawing" rotatedBoundingBox="1732,1816 10132,1640 10134,1752 1735,1927" semanticType="underline" shapeName="Other">
            <msink:sourceLink direction="with" ref="{13AEC937-3E29-4FA2-ABC3-BCF2867603AF}"/>
          </msink:context>
        </emma:interpretation>
      </emma:emma>
    </inkml:annotationXML>
    <inkml:trace contextRef="#ctx0" brushRef="#br0">56 135 11 0,'-37'15'93'15,"21"-1"-3"-15,16-14-4 0,18 22-5 16,24-31-1-16,17 9-77 16,29 2-2-16,29 2 2 15,26-3 0-15,29-1 0 0,28-2-1 16,25-4 0-16,31-1-1 16,18 0 1-16,29-3-1 15,17 1 0-15,22-1 0 16,14-4 0-16,19-3 0 15,7 0 0-15,6-4-1 0,4 0 1 16,-5 1 0-16,-8 5-1 16,-14 2 0-16,-15 5 1 15,-23 5-1-15,-21 5 0 0,-23 2 1 16,-26 5-1-16,-24 3 0 16,-28 0-1-16,-24 0-2 15,-22-4-2-15,-25 2-7 0,-24-10-11 16,-18-2-56-1,-15-6-4-15,-17-4-7 0,-17-3-4 16</inkml:trace>
  </inkml:traceGroup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2:23.7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27D296C-DF02-4C38-8A4A-FDB4D707A24B}" emma:medium="tactile" emma:mode="ink">
          <msink:context xmlns:msink="http://schemas.microsoft.com/ink/2010/main" type="inkDrawing" rotatedBoundingBox="919,4427 8052,3719 8061,3815 929,4522" semanticType="underline" shapeName="Other">
            <msink:sourceLink direction="with" ref="{8DEDEC1C-28DC-4067-8520-396E04689BE3}"/>
          </msink:context>
        </emma:interpretation>
      </emma:emma>
    </inkml:annotationXML>
    <inkml:trace contextRef="#ctx0" brushRef="#br0">164 709 26 0,'-58'18'82'0,"12"-4"-1"0,10-5-4 16,9-6-5-16,10-2-45 15,17-1-20-15,0 0-4 16,20-1 1-16,18-7 0 0,18-2-2 16,19-5-2-16,20 2 2 15,25-8 0-15,20-1 2 16,28-6 1-16,24 0 1 16,25-2-1-16,22-2 1 15,26-2 1-15,21-1 0 0,23 1-1 16,12-3-2-16,13 6-1 15,8-2 0-15,0 5-2 16,1 0 1-16,-11 1-1 0,-6 2 0 16,-17 2 1-16,-14 0-1 15,-14 2 0-15,-22 0 0 16,-23 5 0-16,-19 0-1 16,-22 1 0-16,-21 4 0 0,-28 1 0 15,-23 1-1-15,-22 3-3 16,-22-3-5-16,-19 4-23 15,1-3-46-15,-38-4-5 0,-14 0-5 16,-9-5-4-16</inkml:trace>
  </inkml:traceGroup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2:10.9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2DAC17E-4C44-42DF-9213-946CE32E7872}" emma:medium="tactile" emma:mode="ink">
          <msink:context xmlns:msink="http://schemas.microsoft.com/ink/2010/main" type="writingRegion" rotatedBoundingBox="182,819 26683,-1048 27912,16381 1411,18249"/>
        </emma:interpretation>
      </emma:emma>
    </inkml:annotationXML>
    <inkml:traceGroup>
      <inkml:annotationXML>
        <emma:emma xmlns:emma="http://www.w3.org/2003/04/emma" version="1.0">
          <emma:interpretation id="{9D1F7FE1-1D42-4904-B266-52EE6FCFCFC7}" emma:medium="tactile" emma:mode="ink">
            <msink:context xmlns:msink="http://schemas.microsoft.com/ink/2010/main" type="paragraph" rotatedBoundingBox="1227,710 8344,286 8412,1428 1296,18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AEC937-3E29-4FA2-ABC3-BCF2867603AF}" emma:medium="tactile" emma:mode="ink">
              <msink:context xmlns:msink="http://schemas.microsoft.com/ink/2010/main" type="line" rotatedBoundingBox="1227,710 8344,286 8412,1428 1296,1853">
                <msink:destinationLink direction="with" ref="{46EB87F7-A879-499A-8C0B-2EC1421BCD8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75308F1-D890-400F-A9F3-024105D55272}" emma:medium="tactile" emma:mode="ink">
                <msink:context xmlns:msink="http://schemas.microsoft.com/ink/2010/main" type="inkWord" rotatedBoundingBox="1227,710 8344,286 8412,1428 1296,1853"/>
              </emma:interpretation>
              <emma:one-of disjunction-type="recognition" id="oneOf0">
                <emma:interpretation id="interp0" emma:lang="en-IN" emma:confidence="0">
                  <emma:literal>Mechanisms</emma:literal>
                </emma:interpretation>
                <emma:interpretation id="interp1" emma:lang="en-IN" emma:confidence="0">
                  <emma:literal>Mechanism</emma:literal>
                </emma:interpretation>
                <emma:interpretation id="interp2" emma:lang="en-IN" emma:confidence="0">
                  <emma:literal>Mechanism,</emma:literal>
                </emma:interpretation>
                <emma:interpretation id="interp3" emma:lang="en-IN" emma:confidence="0">
                  <emma:literal>Me handsome</emma:literal>
                </emma:interpretation>
                <emma:interpretation id="interp4" emma:lang="en-IN" emma:confidence="0">
                  <emma:literal>Me hansoms</emma:literal>
                </emma:interpretation>
              </emma:one-of>
            </emma:emma>
          </inkml:annotationXML>
          <inkml:trace contextRef="#ctx0" brushRef="#br0">29 392 11 0,'0'-26'74'0,"0"4"2"16,0 1-14-16,-3 6-21 0,3 15-7 16,0 0-8-16,0 0-9 15,8 7-5-15,-1 23-5 16,-2 15-2-16,1 11-1 0,-1 17-2 15,-6 8-2-15,1 4-1 16,-4 2 0-16,-7-1-1 16,2-8 1-16,-2-12 0 15,0-12 1-15,4-20 1 0,3-16 4 16,4-18-1-16,0-13 1 16,10-21 1-16,3-14-1 15,1-13 0-15,2-13-1 16,2-11-1-16,0-6 0 0,1-4-1 15,1-1 0-15,3 4-1 16,-1 3 0-16,0 13 1 16,2 11-1-16,-1 14 0 15,2 17-1-15,-2 19 2 16,3 15-1-16,-5 12 0 0,2 19 0 16,-6 13 1-16,2 8-2 15,0 5 1-15,-2-2 0 16,-1-5 0-16,0-5-1 0,6-12 1 15,1-17 0-15,3-13 1 16,8-10-1-16,-2-20 1 16,3-10 0-16,3-11 1 15,-8-9-1-15,3-1 0 16,-7-3-1-16,-2 3 1 0,-1 6-2 16,-1 12 0-16,-6 12 0 15,3 14-1-15,1 14-1 16,1 22 1-16,-1 19 0 0,-1 19 0 15,0 11 0-15,5 7 1 16,1 10 0-16,0 4 0 16,4-8 0-16,-3-4-3 0,0-11-3 15,3-9-12-15,-3-12-23 16,-10-11-37-16,6-12-6 16,-5-11-5-16,-3-8-4 15</inkml:trace>
          <inkml:trace contextRef="#ctx0" brushRef="#br0" timeOffset="372.2173">1391 643 63 0,'22'-15'80'0,"4"-4"-3"16,8-7-5-16,2-2-31 15,0-1-30-15,10-5-3 16,-4 0-4-16,3-2-2 0,-10 4 0 16,-5 1-1-16,-10 2 1 15,-15 3 1-15,-5 4 3 16,-12 5 0-16,-11 6 2 16,-16 9-1-16,2 2 1 15,-9 14-1-15,-5 13 0 0,0 11-2 16,0 10-2-16,4 8-1 15,6-1-1-15,9 4 0 16,9-3 1-16,15-6-1 16,8-7 0-16,17-10 0 0,18-11-4 15,13-6-8-15,5-8-26 16,-1-8-39-16,14-7-6 16,-3-8-7-16,-3-4-3 0</inkml:trace>
          <inkml:trace contextRef="#ctx0" brushRef="#br0" timeOffset="650.714">2294 431 18 0,'28'-20'76'16,"-11"-1"2"-16,5 3-14 16,-20 0-24-16,-2 2-7 0,-6 1-9 15,-9 3-6-15,-9 5-7 16,-7 3-2-16,-3 8-3 15,-9 9 0-15,-2 12-1 0,1 5 0 16,1 11-1-16,4-1-1 16,7 6-1-16,9-3 0 15,15-4 1-15,10-6-2 16,24-7 0-16,12-11-3 0,21-6-11 16,5-11-23-16,11-17-36 15,13 0-7-15,-2-11-4 16,1-9-4-16</inkml:trace>
          <inkml:trace contextRef="#ctx0" brushRef="#br0" timeOffset="1022.6599">2910 213 17 0,'45'-73'76'0,"-5"0"3"15,-5 2-3-15,0 16-19 16,-13 4-20-16,-2 6-10 0,-5 12-8 16,-7 9-6-16,-5 11-4 15,-3 13-4-15,0 0-1 16,-19 24-3-16,6 10-2 15,-2 13-1-15,-2 13-1 0,1 9 2 16,2 11 1-16,-1 4-1 16,5 0 1-16,4-5-1 15,1-12 1-15,5-9-1 16,-1-11 2-16,10-13-1 16,0-17 1-16,10-13 1 0,1-8 1 15,3-15 0-15,1-10 1 16,0-6-1-16,2-3 1 15,-5-3-1-15,1 6-1 0,-8 7 0 16,4 8-2-16,-6 11 1 16,-12 9-2-16,20 12 1 15,-8 11 0-15,-3 4 0 0,8 4-3 16,1-1-4-16,8 1-9 16,-3-10-18-16,10-8-36 15,11 0-11-15,9-10-6 16,3-3-4-16</inkml:trace>
          <inkml:trace contextRef="#ctx0" brushRef="#br0" timeOffset="1853.2194">4061 323 64 0,'20'-26'79'16,"-12"4"-6"-16,-3-9-17 16,-5 6-20-16,-2 1-12 15,-9 0-9-15,-11 5-7 16,-2 1-3-16,-8 10-2 0,-7 3-1 15,-4 5 0-15,-1 13 0 16,-4 9 0-16,2 8-1 16,5 6 0-16,3 4 0 15,13-2 1-15,5 0 0 0,16-8 4 16,4-6-2-16,20-10 1 16,9-9-1-16,13-5 1 15,-1-11 1-15,5-7-2 16,-2-4 1-16,-4-2-2 0,-6 0-1 15,-6 3 1-15,-12 2-2 16,-2 6-1-16,-14 13 0 16,9-6-1-16,-9 6 0 15,1 19 0-15,-1 6 0 0,0 2-1 16,0 0 1-16,3 4 1 16,4-4-1-16,-1-2 1 15,5-5 0-15,2-9 1 16,9-8-1-16,1-6 1 0,1-9 0 15,1-10 1-15,3-4 0 16,-2-7-1-16,-3-1 1 16,-3 0-1-16,0 1 0 15,-8 6 0-15,0 5-2 0,-7 7 1 16,-5 15-1-16,13-15 0 16,-13 15-1-16,6 8 0 15,-6-8 0-15,8 24 0 16,-2-9 1-16,-1 0-1 0,0 3 1 15,1-4 1-15,-6-14 0 16,19 14 1-16,-2-14 0 16,4-3 1-16,6-12-1 15,3-5 1-15,7-4 0 0,-1-1-1 16,5-3 0-16,-8 7-1 16,1 1 0-16,-6 10 0 15,-7 8-1-15,-7 2 1 0,-2 15 0 16,-8 2 0-16,0 6 0 15,-1-1 0-15,-1 0 0 16,5-3 1-16,0-7 0 0,9-6 0 16,4-6-1-16,9-2 1 15,1-14-1-15,10-1 1 16,-5-5-1-16,4-3 1 16,-6 1 0-16,-5 2 1 0,-7 0 1 15,-4 4-2-15,-10 3 1 16,-7 15 0-16,5-10-1 15,-5 10 0-15,-4 6 0 16,0 8-2-16,0 5-2 0,1-1-4 16,-2-1-11-16,5-4-59 15,9 1-3-15,11-7-6 16,5-7-6-16</inkml:trace>
          <inkml:trace contextRef="#ctx0" brushRef="#br0" timeOffset="2361.8715">5781-33 42 0,'7'14'83'16,"-7"-14"-3"-16,-10 8-3 0,-6-5-4 16,-32 3-54-16,19-5-10 15,0 0-3-15,4-1-1 16,-2 3-1-16,2-2-1 15,2 2-1-15,3-3-2 0,6 5-2 16,14-5 0-16,0 0 0 16,-9 20 0-16,9-20 1 15,24 20 1-15,2-3 1 0,10 3 2 16,-1 0 0-16,3 3 1 16,5 2 0-16,-8 1 0 15,0-2-1-15,-11 0 0 16,-10 1 0-16,-9-1 0 0,-12-3 0 15,-13-1 0-15,-16-5 1 16,-11-4-1-16,-4-1 0 16,-8-5-2-16,4 1-5 15,4-8-25-15,-2-13-48 0,20 0-3 16,19-2-7-16,8-6-5 16</inkml:trace>
          <inkml:trace contextRef="#ctx0" brushRef="#br0" timeOffset="1991.5892">5408-88 41 0,'4'-35'90'0,"-1"8"-4"16,-3 0-3-16,-7 9-7 0,-1-4-44 15,-9 7-53-15,1 9-50 16,16 6-5-16,0 0-9 16,0 0-3-16</inkml:trace>
          <inkml:trace contextRef="#ctx0" brushRef="#br0" timeOffset="3203.7713">5752 107 63 0,'43'-12'85'0,"-3"1"-3"16,-8 3-6-16,-3-1-29 15,5 8-26-15,-9 1-11 0,2 9-8 16,-7 7-5-16,2 10-3 16,-13 3 1-16,1 7-2 15,-8 2 2-15,-2 5 2 16,-4-4 2-16,-8-1 3 0,3-7 5 15,-5-5 1-15,6-7 3 16,8-19 0-16,-16 9-1 16,15-15 0-16,1-17-1 15,11-5-1-15,2-6-4 0,7-5-1 16,3 0-2-16,2-2 0 16,4 5-1-16,3 8 0 15,-3 7-1-15,-2 11 0 16,-1 7 0-16,-4 3 1 0,1 10 0 15,-7 7-2-15,-6 7 1 16,-6 0 0-16,-3 3 0 16,-1 0 1-16,-4-4 0 15,0-2 0-15,-4-5 1 0,8-16 0 16,-8 13 2-16,8-13-2 16,9-11 1-16,5-8 0 15,6-7-1-15,5-6 1 0,2-4-1 16,4 3 0-16,-2-1 0 15,0 3 0-15,-5 4 0 16,-2 7-1-16,-1 6 0 16,-7 10 0-16,0 4 0 0,-14 0 0 15,18 22 0-15,-13-2 0 16,-4 1 0-16,2 2 0 16,1 2 0-16,2-4 0 0,2-3 1 15,3-5 0-15,4-4-1 16,8-6 1-16,1-3 0 15,1-4 0-15,5-8 0 16,1-7 1-16,-1-4-1 0,-3-5 0 16,-4-2 1-16,1-4 0 15,-4-1 0-15,-6 2 0 16,-1 2 0-16,-5 4-1 16,0 6 1-16,-4 5-2 0,-4 16 1 15,0 0-1-15,0 0 1 16,12 6-2-16,-5 15 0 15,0 3 1-15,2 8 0 16,6 3 1-16,4 3 0 0,-1 2-1 16,1 0 1-16,0-2 0 15,1-2-2-15,-4-2 0 16,-8-6 0-16,-8-1-1 0,-4-9 1 16,-16-6 0-16,-11-6-1 15,-13-4-1-15,-10 0-2 16,-11-4-3-16,-12 2-5 15,-10 0-7-15,-12 8-11 0,-13 6-20 16,-19 8-31-16,0 6-5 16,-18 3-3-16,-12 9 11 15</inkml:trace>
        </inkml:traceGroup>
      </inkml:traceGroup>
    </inkml:traceGroup>
    <inkml:traceGroup>
      <inkml:annotationXML>
        <emma:emma xmlns:emma="http://www.w3.org/2003/04/emma" version="1.0">
          <emma:interpretation id="{342FAFDA-8108-425C-AF41-9FCD57EAC581}" emma:medium="tactile" emma:mode="ink">
            <msink:context xmlns:msink="http://schemas.microsoft.com/ink/2010/main" type="paragraph" rotatedBoundingBox="981,3045 6901,2366 7022,3414 1101,40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DEDEC1C-28DC-4067-8520-396E04689BE3}" emma:medium="tactile" emma:mode="ink">
              <msink:context xmlns:msink="http://schemas.microsoft.com/ink/2010/main" type="line" rotatedBoundingBox="981,3045 6901,2366 7022,3414 1101,4093">
                <msink:destinationLink direction="with" ref="{327D296C-DF02-4C38-8A4A-FDB4D707A24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2BEC8C4-7BC5-4DF5-9A4C-CE2D1A3091C1}" emma:medium="tactile" emma:mode="ink">
                <msink:context xmlns:msink="http://schemas.microsoft.com/ink/2010/main" type="inkWord" rotatedBoundingBox="981,3045 6901,2366 7022,3414 1101,4093"/>
              </emma:interpretation>
              <emma:one-of disjunction-type="recognition" id="oneOf1">
                <emma:interpretation id="interp5" emma:lang="en-IN" emma:confidence="0">
                  <emma:literal>Innovate</emma:literal>
                </emma:interpretation>
                <emma:interpretation id="interp6" emma:lang="en-IN" emma:confidence="0">
                  <emma:literal>Innovah</emma:literal>
                </emma:interpretation>
                <emma:interpretation id="interp7" emma:lang="en-IN" emma:confidence="0">
                  <emma:literal>Innovahi</emma:literal>
                </emma:interpretation>
                <emma:interpretation id="interp8" emma:lang="en-IN" emma:confidence="0">
                  <emma:literal>Innovahr</emma:literal>
                </emma:interpretation>
                <emma:interpretation id="interp9" emma:lang="en-IN" emma:confidence="0">
                  <emma:literal>Innovat</emma:literal>
                </emma:interpretation>
              </emma:one-of>
            </emma:emma>
          </inkml:annotationXML>
          <inkml:trace contextRef="#ctx0" brushRef="#br0" timeOffset="9113.6935">-257 2439 69 0,'-17'8'79'0,"3"-2"-4"16,4-6-4-16,10 0-39 0,0 0-21 16,16-3-3-16,12-3-1 15,11-3-2-15,17-3 1 16,10-3-3-16,16 2 1 15,12-5-2-15,9 2 0 0,7 1-1 16,4 3 1-16,-6-4-2 16,-4 5-4-16,-11-2-4 15,-9 5-13-15,-21 3-33 0,-3-4-22 16,-13 2-6-16,-16-1-3 16</inkml:trace>
          <inkml:trace contextRef="#ctx0" brushRef="#br0" timeOffset="9346.6537">477 2316 73 0,'-24'5'87'16,"4"5"-2"-16,5 5-3 15,8 7-2-15,-41 12-69 0,44 8-5 16,4 11-1-16,-2 9 0 15,-3 9 0-15,0 2-2 16,1 0-6-16,-4-7-13 16,2-1-28-16,6-7-33 0,0-8-6 15,-4-8-6-15,0-13-5 16</inkml:trace>
          <inkml:trace contextRef="#ctx0" brushRef="#br0" timeOffset="9541.0282">117 3196 4 0,'-42'21'77'0,"1"1"2"16,4-3-2-16,3 17-14 16,3-21-30-16,15-2-12 0,16-13-5 15,0 12-5-15,16-12-3 16,14-7-2-16,17-7-2 16,12-5-3-16,17-1-7 15,1-9-14-15,7 8-19 0,6 2-24 16,-6 2-14-16,2 3-7 15,-8-1-2-15</inkml:trace>
          <inkml:trace contextRef="#ctx0" brushRef="#br0" timeOffset="9974.0527">1107 2782 57 0,'-1'-30'76'0,"1"0"0"16,1-8-3-16,10 16-48 0,-1 5-2 16,5 6-5-16,0 8-3 15,1 3-3-15,0 20-3 16,-7 6-3-16,-2 11-2 16,-4 9 0-16,-3 4-2 0,-8 2 0 15,-2-3-1-15,-3-4 1 16,4-10-1-16,2-8 0 15,4-12 1-15,3-15-2 0,15-2 1 16,8-17 0-16,5-12 0 16,4-8 0-16,-1-9 0 15,2-3 0-15,1-3 0 16,0 4 0-16,0 1 0 16,-1 9 0-16,-1 9 0 0,0 11 0 15,0 12 1-15,2 8-1 16,-4 10 1-16,-3 11 1 15,-4 8-1-15,-5 8 0 0,-6 3 1 16,-2-1-1-16,-3 4-4 16,-6-12-18-16,-2-1-57 15,2-6-3-15,3-12-5 16,-4-12-5-16</inkml:trace>
          <inkml:trace contextRef="#ctx0" brushRef="#br0" timeOffset="10428.3185">2011 2590 34 0,'24'-11'83'16,"0"1"-1"-16,7 2-3 16,1-2-6-16,7 3-43 15,-7 5-25-15,3 2-2 0,-7 9-1 16,-6 9 0-16,-13 9-1 15,-9 5-1-15,-5 9 1 16,-16 2 0-16,-1 0 1 16,-4-3 0-16,2-6 1 0,4-5 0 15,2-6 1-15,9-12 1 16,9-11-1-16,0 0 1 16,11-28 0-16,6-2 0 15,5-10 0-15,6-6-2 0,5-4-1 16,0 0 0-16,4 4-1 15,-6 5-1-15,5 9 0 16,-1 8 0-16,-3 11 0 16,2 9-1-16,-5 5 2 0,-2 12-1 15,-2 5 1-15,-2 8 0 16,-4 4 0-16,-7 4-1 16,-2-3 0-16,-6 1-1 0,0-6-2 15,-4-5-5-15,6 1-11 16,1-10-21-16,-7-12-38 15,17 0-6-15,4-4-5 16,1-10-3-16</inkml:trace>
          <inkml:trace contextRef="#ctx0" brushRef="#br0" timeOffset="10725.1946">2971 2518 7 0,'24'-16'78'0,"-3"2"3"15,-7 7-4-15,-2 7-15 0,-12 0-27 16,5 18-12-16,-5 4-9 15,-3 5-5-15,-1 5-4 0,0 7-2 16,3-2-2-16,1 1-1 16,3-5 1-16,10-5 1 15,9-9 1-15,6-8 0 16,7-11 2-16,4-5 2 16,-1-10 0-16,0-8 2 0,-9-5-1 15,-2-9 0-15,-9 1-2 16,-12-2-1-16,-6 2-1 15,-14 4-1-15,-15 2-1 0,-5 8-1 16,-7 9-3-16,-6 5-7 16,13 8-26-16,9 7-47 15,-5 3-2-15,11 1-6 16,5 1-4-16</inkml:trace>
          <inkml:trace contextRef="#ctx0" brushRef="#br0" timeOffset="11090.444">3758 2387 14 0,'0'0'75'15,"17"9"4"-15,-17-9 2 16,15 27-10-16,-15-27-50 0,5 28-2 15,-3-9 1-15,-2 3-1 16,0 6-4-16,-10 2-3 16,6 3-4-16,-4 0-3 15,6-5-1-15,2-3-1 0,0-7 0 16,2-6 0-16,14-12 1 16,3-3 0-16,9-16-1 15,2-5 1-15,3-8 0 16,3-6-1-16,-5-3 1 0,-1 2-4 15,-2 0-1-15,-9 1-4 16,1 12-10-16,-8-8-24 16,-7 15-45-16,14 7-3 15,-2 3-8-15,4 9-2 0</inkml:trace>
          <inkml:trace contextRef="#ctx0" brushRef="#br0" timeOffset="11469.5949">4440 2447 31 0,'22'-8'84'16,"-5"-8"-1"-16,-2-1-3 16,-2-5-6-16,3 1-36 0,-8 4-31 15,-1-3-3-15,0 8-4 16,-7 12 2-16,0-13-2 16,0 13 1-16,-27 19-3 15,6 2 3-15,-4 5-1 0,1 0-1 16,2 4 2-16,5-6 0 15,1-2 2-15,14-7 0 16,2-15 2-16,10 8-1 16,9-10 0-16,1-6 2 0,2-6-2 15,-2-1-1-15,-1-1 0 16,-5 0-2-16,1 3 0 16,-15 13-2-16,9-16 1 0,-9 16-4 15,0 0 4-15,5 6 0 16,-4 7 2-16,6 0-2 15,-3 2 0-15,12-3 0 16,4-1-7-16,3-7-7 0,13-4-24 16,3 0-32-16,-7-11-9 15,4-6-10-15,-1-5-2 16</inkml:trace>
          <inkml:trace contextRef="#ctx0" brushRef="#br0" timeOffset="11988.6795">4974 2017 14 0,'24'-64'68'15,"-1"0"-2"-15,0 9-5 16,-10 6-4-16,3 10-7 16,-12 11-9-16,3 10-9 0,-7 18-13 15,4-19-7-15,-4 19-4 16,0 7-3-16,-1 16-3 16,-5 6-1-16,-2 16-1 0,-7 10-1 15,1 14 2-15,-6 7 1 16,-2 5-2-16,1-1 0 15,-1-3-2-15,7-4 4 16,6-11-2-16,4-13 1 0,5-9 0 16,0-10-1-16,6-11 1 15,9-10-1-15,-1-9 1 16,3-2-3-16,6-12 2 16,0-6-2-16,1-6 0 0,1-2 0 15,-1 0 1-15,-1 2 0 16,0 0 2-16,-4 6 0 15,-9 3 0-15,-10 17 2 0,18-16-3 16,-18 16 1-16,0 0 1 16,0 0-2-16,0 9 1 15,-3 3-1-15,-2 5-1 16,-1 0 1-16,2 1-1 16,3 3 3-16,1-5-1 0,5-1 1 15,10-2-1-15,9-7 0 16,3-1 1-16,5-5 0 15,4 0 2-15,-2-2-4 0,2-7-2 16,-6-3 0-16,-2-1-3 16,-9-4-2-16,-1 2-10 15,-10-5-27-15,-8 4-37 16,0-1-3-16,0 1-6 0,0 0-2 16</inkml:trace>
          <inkml:trace contextRef="#ctx0" brushRef="#br0" timeOffset="12193.2737">5170 1989 29 0,'0'0'86'16,"0"0"-2"-16,6-8-2 15,31 1-5-15,14 8-40 16,4-8-31-16,12-5-6 0,1 2-14 15,-10 8-49-15,-1-11-14 16,-14 1-6-16,-17 3-6 16</inkml:trace>
        </inkml:traceGroup>
      </inkml:traceGroup>
    </inkml:traceGroup>
    <inkml:traceGroup>
      <inkml:annotationXML>
        <emma:emma xmlns:emma="http://www.w3.org/2003/04/emma" version="1.0">
          <emma:interpretation id="{FE80BEBE-194F-4791-B971-F8B1E4970A2D}" emma:medium="tactile" emma:mode="ink">
            <msink:context xmlns:msink="http://schemas.microsoft.com/ink/2010/main" type="paragraph" rotatedBoundingBox="1339,4728 16482,3442 16757,6686 1615,79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BC96AD-D43E-4098-A4B6-ACC75B4770CB}" emma:medium="tactile" emma:mode="ink">
              <msink:context xmlns:msink="http://schemas.microsoft.com/ink/2010/main" type="inkBullet" rotatedBoundingBox="1385,5265 1493,5256 1505,5402 1398,5412"/>
            </emma:interpretation>
            <emma:one-of disjunction-type="recognition" id="oneOf2">
              <emma:interpretation id="interp10" emma:lang="en-IN" emma:confidence="0">
                <emma:literal>6</emma:literal>
              </emma:interpretation>
              <emma:interpretation id="interp11" emma:lang="en-IN" emma:confidence="0">
                <emma:literal>b</emma:literal>
              </emma:interpretation>
              <emma:interpretation id="interp12" emma:lang="en-IN" emma:confidence="0">
                <emma:literal>U</emma:literal>
              </emma:interpretation>
              <emma:interpretation id="interp13" emma:lang="en-IN" emma:confidence="0">
                <emma:literal>u</emma:literal>
              </emma:interpretation>
              <emma:interpretation id="interp14" emma:lang="en-IN" emma:confidence="0">
                <emma:literal>7</emma:literal>
              </emma:interpretation>
            </emma:one-of>
          </emma:emma>
        </inkml:annotationXML>
        <inkml:trace contextRef="#ctx0" brushRef="#br0" timeOffset="15043.4469">123 4518 31 0,'0'0'67'0,"1"19"3"0,-1 19-13 16,-9-23-28-16,9 2-7 16,-7-2-1-16,4 1-5 15,1-3-3-15,2-13-2 0,-2 16-1 16,2-16-1-16,0 0-2 15,15-3 0-15,0-7-2 16,4 0 0-16,-6-6 1 16,2 6-2-16,0-3 1 15,-15 13 0-15,10-16 1 0,-10 16 0 16,0 0-1-16,0 0 1 16,-10-3-2-16,-4 3-2 15,3 7-7-15,-5-5-15 0,6-2-51 16,10 0-7-16,-18 9-8 15,18-9-4-15</inkml:trace>
      </inkml:traceGroup>
      <inkml:traceGroup>
        <inkml:annotationXML>
          <emma:emma xmlns:emma="http://www.w3.org/2003/04/emma" version="1.0">
            <emma:interpretation id="{589C5A9F-8FB1-46A7-839B-FC8EDFFD8E7F}" emma:medium="tactile" emma:mode="ink">
              <msink:context xmlns:msink="http://schemas.microsoft.com/ink/2010/main" type="line" rotatedBoundingBox="2024,4670 16482,3442 16675,5717 2217,6944"/>
            </emma:interpretation>
          </emma:emma>
        </inkml:annotationXML>
        <inkml:traceGroup>
          <inkml:annotationXML>
            <emma:emma xmlns:emma="http://www.w3.org/2003/04/emma" version="1.0">
              <emma:interpretation id="{DE480246-12F0-42DF-8CB1-61BA4727E16C}" emma:medium="tactile" emma:mode="ink">
                <msink:context xmlns:msink="http://schemas.microsoft.com/ink/2010/main" type="inkWord" rotatedBoundingBox="2038,4836 8127,4319 8306,6427 2217,6944"/>
              </emma:interpretation>
              <emma:one-of disjunction-type="recognition" id="oneOf3">
                <emma:interpretation id="interp15" emma:lang="en-IN" emma:confidence="0">
                  <emma:literal>Developing</emma:literal>
                </emma:interpretation>
                <emma:interpretation id="interp16" emma:lang="en-IN" emma:confidence="0">
                  <emma:literal>Dwehopiy</emma:literal>
                </emma:interpretation>
                <emma:interpretation id="interp17" emma:lang="en-IN" emma:confidence="0">
                  <emma:literal>Devehopiy</emma:literal>
                </emma:interpretation>
                <emma:interpretation id="interp18" emma:lang="en-IN" emma:confidence="0">
                  <emma:literal>Deuehopiy</emma:literal>
                </emma:interpretation>
                <emma:interpretation id="interp19" emma:lang="en-IN" emma:confidence="0">
                  <emma:literal>Denehopiy</emma:literal>
                </emma:interpretation>
              </emma:one-of>
            </emma:emma>
          </inkml:annotationXML>
          <inkml:trace contextRef="#ctx0" brushRef="#br0" timeOffset="19941.5159">3366 4586 47 0,'24'-3'83'0,"2"-11"-2"0,-1-9-5 16,-1-1-4-16,1-7-58 15,0 1-9-15,1-1 1 16,-2-2-4-16,-11 4 0 16,-6 2-1-16,-7 5 0 0,-2 4 1 15,-12 6 0-15,-8 8 1 16,-3 4 0-16,-6 16 0 15,-1 9 0-15,-3 9 0 16,5 11 0-16,4 0-1 0,7 3 0 16,11-3-1-16,8-4 0 15,4-9 0-15,16-11 0 16,9-10-1-16,9-11 0 0,6-4-4 16,4-11-2-16,1-6-1 15,-1-8 0-15,-4-4 0 16,-4-6-2-16,-2-3 3 15,-8-9 2-15,-1-1 3 0,-3-8 5 16,-4-4 1-16,1-2 3 16,-1-2-1-16,-2 2 2 15,2 5 1-15,-8 7 0 16,-1 8 0-16,2 9-1 0,-6 13-2 16,-9 24-1-16,0 0-1 15,11 12-2-15,-11 22-2 16,-1 15-3-16,-7 15-1 15,0 12-2-15,-8 12 0 0,2 4 0 16,1 2 1-16,-2-8 1 16,7-6 1-16,3-12 0 15,5-11 3-15,0-16 1 16,12-14 1-16,9-15-1 0,5-9 0 16,3-6 0-16,6-14-1 15,0-10 0-15,2-7 0 16,0-1 0-16,-3-3-1 15,-3 2 1-15,-4 3-1 0,-5 8 0 16,-8 4-1-16,-7 9 1 16,-7 12-2-16,0 0 1 15,-12 9-1-15,-7 10 0 16,-2 4-1-16,1 3-1 0,1 3 0 16,5-2 2-16,1-3-1 15,10-7 1-15,3-6 1 16,18-7 0-16,6-4 1 0,1-9 0 15,6-6 1-15,3-6 0 16,-2-1 0-16,-3-3-1 16,-2-2 1-16,-4-1 0 15,-3 1-1-15,-4-1 0 0,-8 1 0 16,2 1-1-16,-4 3 0 16,-3 2 0-16,0 2-1 15,2 3 0-15,2 2 1 0,-7 14 0 16,19-17 0-16,-2 11 2 15,4 3 0-15,5-1 0 16,3 2 1-16,1 2 0 16,-5 0 1-16,-3 0 0 15,-7 2 1-15,-2 2-1 0,-13-4 0 16,4 12 0-16,-4-12-1 16,0 0 0-16,-4 13 0 15,4-13 0-15,0 0-1 0,-15 0 0 16,15 0 0-16,0 0 0 15,-5-9 0-15,5 9-1 16,0-19 0-16,0 19 1 0,-1-20-1 16,1 20 0-16,-8-17-1 15,8 17-1-15,-22-14 1 16,6 13-1-16,-4 1 1 16,0 0-1-16,-3 3 0 15,2 2 1-15,2 2 0 0,-1-1 1 16,2 1 1-16,5-3-1 15,13-4 0-15,-15 15 1 16,15-15-1-16,-9 20 0 0,7-4 1 16,1 2-1-16,0 4 0 15,-1 2 0-15,0 0 0 16,-1 0 0-16,2 1 0 16,1-3 1-16,0-2-1 0,2-3 2 15,10-5-1-15,0-3 0 16,9-3 1-16,1-2 0 15,1-4-1-15,1 0 1 16,0-1-1-16,1-7 0 0,-3-2 0 16,-2-2 0-16,-3-5 0 15,-1-1-1-15,0-3 1 16,-8-7 0-16,-2 0 0 16,-6-2 0-16,-6 0 0 0,-14 3-1 15,-11 2 0-15,-12 8 0 16,-8 4-1-16,-1 13-5 15,-14 0-29-15,12 15-47 0,6 6-2 16,5 1-5-16,16-2-7 16</inkml:trace>
          <inkml:trace contextRef="#ctx0" brushRef="#br0" timeOffset="20486.7164">4975 4238 32 0,'4'-17'89'0,"-1"2"-3"16,-3 2-3-16,0 13-4 15,0 0-41-15,0 0-24 16,19 4-6-16,-14 17-3 0,4 13-1 15,1 10-3-15,-6 10 1 16,-4 12-2-16,0 6-3 16,-5 6-2-16,-10-4-9 15,5 4-27-15,2-4-37 0,-6-10-6 16,-1-10-4-16,5-16-4 16</inkml:trace>
          <inkml:trace contextRef="#ctx0" brushRef="#br0" timeOffset="20748.6292">4954 4482 10 0,'5'-64'79'0,"13"5"3"16,-4 7-6-16,10 12-22 16,14 3-23-16,-2 6-11 0,7 5-9 15,1 9-7-15,2 5 0 16,-6 9-3-16,-1 3 2 15,-9 9-1-15,-14 11 1 16,-7 7 1-16,-9 7 0 0,-17 5-1 16,-8 3-3-16,0 5-6 15,-15-8-13-15,6-1-21 16,5-5-33-16,2-11-7 16,11-8-5-16,16-14 1 0</inkml:trace>
          <inkml:trace contextRef="#ctx0" brushRef="#br0" timeOffset="20938.2707">5658 4149 76 0,'25'-14'84'16,"-9"5"-3"-16,-16 9-4 0,18 2-26 16,-18 14-32-16,0 6-9 15,-6 11-4-15,-7 3-5 16,2 6-6-16,-6-3-20 15,-5 4-48-15,13-8-5 0,-4-11-6 16,9-9-3-16</inkml:trace>
          <inkml:trace contextRef="#ctx0" brushRef="#br0" timeOffset="21793.9106">6052 3998 13 0,'21'11'87'15,"-2"0"2"-15,-7 2-6 16,-5 2-4-16,-7 13-34 0,0-2-25 15,-8 7-9-15,1 2-6 16,-12-2-4-16,7 2-3 16,-4-6-2-16,7-7-1 0,1-4 0 15,8-18 1-15,0 0-1 16,21 1 3-16,5-11 1 16,6-14 2-16,3-2 1 15,4-2 2-15,-4 1-1 0,3 4 1 16,-7 1-1-16,-3 6-1 15,-3 8 0-15,-3 4-2 16,-6 4 1-16,2 0-1 16,-5 8 0-16,5-1 0 0,5-3 0 15,7-2 0-15,9-2 0 16,10 0 0-16,-1-9-1 16,4-6 1-16,3-3 0 15,-11-5 1-15,-3-2 1 0,-13 1 1 16,-10-2 1-16,-11 2 1 15,-7 5 0-15,-7 6-1 16,-9 1 0-16,-1 11-1 16,-3-1-2-16,-2 18 0 0,0 5-1 15,3 13 0-15,5 11-1 16,1 13 0-16,9 14 1 16,-1 16-1-16,5 8 1 0,0 12 0 15,-2 7 0-15,5 2 0 16,-2 2 1-16,-2 1-2 15,-3-6 1-15,-11-1-1 16,-8-6 0-16,-13-5-1 0,-11-6 0 16,-10-10 1-16,-14-12 0 15,-10-15 1-15,-5-18 1 16,-4-20 0-16,5-20 2 16,1-20 0-16,12-25 1 15,18-24 0-15,14-17-1 0,23-13 0 16,18-14-1-16,21-3-1 15,19 3 0-15,21 4-1 16,8 6 0-16,11 12 0 0,5 12 0 16,-3 10-1-16,-1 11 0 15,-8 11-1-15,-11 4 0 16,-6 12 0-16,-8 6-2 16,-12 6-1-16,0 7-3 0,-12 7-5 15,-2 3-10-15,-2-2-34 16,-3 3-25-16,-6 5-4 15,1 3-5-15,-13-8 1 0</inkml:trace>
          <inkml:trace contextRef="#ctx0" brushRef="#br0" timeOffset="21071.2738">5790 4078 26 0,'3'-35'87'16,"-1"6"-3"-16,-2 3-6 0,0 9-10 15,0-1-53-15,1 3-66 16,12 14-20-16,1-1-8 16,6 2-8-16</inkml:trace>
          <inkml:trace contextRef="#ctx0" brushRef="#br0" timeOffset="17977.6642">1307 4264 62 0,'14'-23'79'0,"5"-8"-3"16,-3 5-23-16,3 2-9 0,-7 5-8 15,2 0-9-15,-14 19-8 16,9-15-7-16,-9 15-5 16,-4 15-5-16,-13 12-4 15,-9 12-3-15,-5 11-3 0,-8 12 0 16,-10 11-1-16,-6 2 0 16,-4 8 2-16,0-5 1 15,1 0 1-15,6-9 4 16,4-11 1-16,10-13 4 0,6-11 1 15,13-10 2-15,8-18-1 16,11-6 0-16,-2-14 0 16,6-13-2-16,9-3-1 15,3-3-2-15,3 0-2 0,0 4 0 16,3 9-1-16,0 9 0 16,1 11 0-16,-3 8 1 15,4 15 0-15,7 10 1 0,1 0-1 16,10 3 1-16,6-7 1 15,9-7 0-15,8-11 0 16,9-11 0-16,2-10-1 16,0-17 2-16,0-10 0 0,-7-7 1 15,-7-10 1-15,-8-6 2 16,-22-3-1-16,-7-7 2 16,-17-2-1-16,-8 0 0 15,-14 1-1-15,-11 5-1 0,-16 7-1 16,-7 9-1-16,-9 10 0 15,-10 15-2-15,-4 18 0 16,-7 7 0-16,1 19-5 16,-3 12-7-16,12 11-24 0,16 8-45 15,5 5-1-15,20 0-7 16,14-5-4-16</inkml:trace>
          <inkml:trace contextRef="#ctx0" brushRef="#br0" timeOffset="18582.1387">2007 4709 47 0,'32'-6'67'15,"4"-12"-1"-15,7-3-21 16,0-3-24-16,-3-12 0 15,-1 2-3-15,-8-11-3 0,-11 4-1 16,-9-3 2-16,-11 4 0 16,-8 5-1-16,-11 9 0 15,-11 10-3-15,-5 9-4 16,-5 15-2-16,-1 13-2 0,-1 15-2 16,-1 13-1-16,4 9-1 15,10 0-1-15,14 4-1 16,11-6-1-16,15-3 0 15,18-14 0-15,21-10 1 0,12-16-1 16,11-12 1-16,5-8 2 16,5-19 0-16,-4-5 3 15,-8-11 1-15,-5 0 0 0,-16-6 3 16,-11 3-1-16,-13 0 1 16,-8 8 0-16,-6 6-2 15,-8 6 0-15,-3 10-4 0,-1 15 0 16,0 0-1-16,-4 16-1 15,0 9 0-15,-2 5-1 16,4 5 1-16,2 0 0 16,8-2 0-16,6-4 1 15,8-10 1-15,8-9 0 0,7-9 0 16,8-4 1-16,-1-15 0 16,2-7 1-16,-8-9 0 15,1-3 1-15,-11-6-1 0,-5-2 0 16,-5 2 0-16,-9 3-2 15,-5 3-2-15,-4 5-7 16,0 9-34-16,0 7-39 16,0 16-3-16,-9 0-7 0,5 6-5 15</inkml:trace>
        </inkml:traceGroup>
        <inkml:traceGroup>
          <inkml:annotationXML>
            <emma:emma xmlns:emma="http://www.w3.org/2003/04/emma" version="1.0">
              <emma:interpretation id="{97C1CFDD-CD40-4867-A691-4CBD58DCC9A5}" emma:medium="tactile" emma:mode="ink">
                <msink:context xmlns:msink="http://schemas.microsoft.com/ink/2010/main" type="inkWord" rotatedBoundingBox="8851,4090 12217,3804 12375,5663 9009,5948"/>
              </emma:interpretation>
              <emma:one-of disjunction-type="recognition" id="oneOf4">
                <emma:interpretation id="interp20" emma:lang="en-IN" emma:confidence="0">
                  <emma:literal>digital</emma:literal>
                </emma:interpretation>
                <emma:interpretation id="interp21" emma:lang="en-IN" emma:confidence="0">
                  <emma:literal>distal</emma:literal>
                </emma:interpretation>
                <emma:interpretation id="interp22" emma:lang="en-IN" emma:confidence="0">
                  <emma:literal>digit</emma:literal>
                </emma:interpretation>
                <emma:interpretation id="interp23" emma:lang="en-IN" emma:confidence="0">
                  <emma:literal>distil</emma:literal>
                </emma:interpretation>
                <emma:interpretation id="interp24" emma:lang="en-IN" emma:confidence="0">
                  <emma:literal>digits</emma:literal>
                </emma:interpretation>
              </emma:one-of>
            </emma:emma>
          </inkml:annotationXML>
          <inkml:trace contextRef="#ctx0" brushRef="#br0" timeOffset="23844.0474">8057 3862 12 0,'-25'0'80'0,"-3"4"1"16,-7 7-3-16,0 25-18 15,-13-16-30-15,4 9-9 16,1 5-7-16,-3 4-6 0,5-2-5 15,6 1-2-15,8-3-1 16,8-7 1-16,14-8 0 16,10-7 0-16,21-12 0 0,13-8 1 15,12-13 0-15,5-10 0 16,11-6 1-16,-3-4 0 16,-2-8 1-16,-3-1 0 15,-11-4 1-15,-9-6-1 0,-4-1 1 16,-9-3 0-16,-5 1-1 15,-5 2-1-15,-4 5 0 16,-6 6-1-16,-2 8 0 16,-4 11-1-16,-2 12-1 0,2 19 1 15,-16-9-1-15,1 16 0 16,-1 19-1-16,0 12 0 16,-2 8 0-16,-3 10 1 15,4 8 0-15,2 4 0 0,2 1 0 16,9-2 1-16,4-8-1 15,6-9 1-15,15-12-1 16,7-9 1-16,11-15-1 0,4-12 1 16,5-4-1-16,-1-15 1 15,-3-8 0-15,-4-5 0 16,-5-3 0-16,-9-2 1 16,-10 7 1-16,-6 4 0 0,-7 5 0 15,-3 19-1-15,0 0 1 16,-11 0-2-16,-2 16 1 15,6 11-2-15,1 5-1 16,-1 0-3-16,7 3-11 0,7-11-33 16,10-6-33-16,15-9-5 15,3-13-4-15,11-13-7 16</inkml:trace>
          <inkml:trace contextRef="#ctx0" brushRef="#br0" timeOffset="23973.6167">8819 3678 40 0,'0'-47'86'0,"-1"9"-3"15,-11 4-4-15,0 6-7 0,-3 6-44 16,4 13-43-16,-5 9-24 16,3 7-34-16,4 14-6 15,5 5-6-15,2 4-1 16</inkml:trace>
          <inkml:trace contextRef="#ctx0" brushRef="#br0" timeOffset="24512.099">9027 3797 59 0,'30'0'85'0,"-7"-2"-3"16,-9-5-3-16,-6-20-19 0,-8 27-35 16,0-15-13-16,0 15-5 15,-22-10-3-15,-1 9-1 16,-5 1-1-16,-2 1-2 0,-5 9 1 16,7 2-1-16,4 0-1 15,7 0 1-15,17-12 0 16,-9 21 0-16,15-11 1 15,13 0 1-15,6 5 1 0,3 6 1 16,2 9 1-16,2 7 0 16,-5 10 0-16,-4 11 0 15,-11 6 0-15,-4 9-2 0,-8 8 0 16,-3 5-1-16,-12 5-1 16,-6 2-1-16,-6 1 1 15,-11 3 0-15,-2-6 0 16,-9-4 0-16,-8-11 0 15,1-11 0-15,-3-17 1 0,4-14-1 16,8-19 0-16,7-15 1 16,13-20-2-16,16-20 0 15,13-19 0-15,11-16-1 0,19-15-1 16,12-10 0-16,14-10 1 16,9-3-2-16,10-1 0 15,8 6 2-15,0 10-1 16,1 8 1-16,-7 14 0 0,-5 14 0 15,-10 17 0-15,-13 14 1 16,-8 16 0-16,-14 14 1 16,-6 5-1-16,-8 18 1 15,-9 6 0-15,-6 8-1 0,0 3-5 16,-5-5-10-16,-2-2-40 16,-2-6-26-16,4-13-4 15,5-13-6-15,0 0-4 0</inkml:trace>
          <inkml:trace contextRef="#ctx0" brushRef="#br0" timeOffset="24803.1973">9651 3670 10 0,'19'-55'84'15,"-9"7"-1"-15,-2 8-5 16,-5 9-7-16,-3 7-43 16,0 7-44-16,0 3-28 15,0 14-19-15,20-18-8 0,-8 2 16 16,8 2 20-16,2 0 25 15,-2-5 19-15,4 4 22 16,-3-2 31-16,-6 2 15 0,0 3-5 16,-2 7-18-16,-13 5-16 15,16 1-17-15,-12 22-7 16,0 11-7-16,-2 17-2 0,-2 8-2 16,-6 14 0-16,0 9-2 15,0 10-5-15,-7-6-9 16,8-2-37-16,2 1-32 15,0-13-2-15,3-12-7 16,0-17-4-16</inkml:trace>
          <inkml:trace contextRef="#ctx0" brushRef="#br0" timeOffset="24968.1351">9729 3927 64 0,'-18'-29'86'16,"6"5"-5"-16,9 0-5 0,7-4-5 15,14 6-63-15,15 4-25 16,12 1-52-16,11 0-7 16,3 4-5-16,3 2-5 15</inkml:trace>
          <inkml:trace contextRef="#ctx0" brushRef="#br0" timeOffset="25499.6249">10373 3774 12 0,'22'2'85'0,"-6"-7"0"0,-3-8-2 15,-5 0-7-15,-5 1-26 16,-3 0-38-16,0 12-5 16,-15-10-3-16,-3 10-2 15,-8 11-1-15,-6 8-1 0,1 4 0 16,2 4 0-16,2 4 0 16,5-1 0-16,9-5 0 15,12-4 0-15,5-2 1 0,16-10 0 16,5-8 0-16,7-1 2 15,-1-1-1-15,-1-4 1 16,-5 1 0-16,-2 0 0 16,-6 2-1-16,-7 2 0 0,-10 0 0 15,13 10-1-15,-13-10 0 16,19 16-1-16,-6-15 1 16,10-1-1-16,8-5 0 15,3-9 0-15,6-7 1 0,0-9 0 16,2-9 0-16,-4-5 1 15,-4-9 0-15,-10-4 0 16,-5-5 1-16,-7-4-1 16,-5-4 1-16,-6-2 0 0,-1 4-1 15,-3 3-1-15,-6 5 0 16,2 9 0-16,-2 12 0 16,-2 7-1-16,2 15-1 15,-5 17 1-15,1 12-1 0,0 25-1 16,0 15 1-16,0 14 1 15,4 13 0-15,6 9 0 16,3 3 1-16,15-3 0 16,9-6 0-16,8-11 0 0,6-16-3 15,7-9-11-15,-3-16-23 16,-14-11-44-16,3-10-3 16,-8-7-9-16,-11 0-3 0</inkml:trace>
        </inkml:traceGroup>
        <inkml:traceGroup>
          <inkml:annotationXML>
            <emma:emma xmlns:emma="http://www.w3.org/2003/04/emma" version="1.0">
              <emma:interpretation id="{1F65AEFA-65D6-4750-BC05-87169384CA48}" emma:medium="tactile" emma:mode="ink">
                <msink:context xmlns:msink="http://schemas.microsoft.com/ink/2010/main" type="inkWord" rotatedBoundingBox="12939,3893 16495,3592 16568,4452 13012,4754"/>
              </emma:interpretation>
              <emma:one-of disjunction-type="recognition" id="oneOf5">
                <emma:interpretation id="interp25" emma:lang="en-IN" emma:confidence="0">
                  <emma:literal>business</emma:literal>
                </emma:interpretation>
                <emma:interpretation id="interp26" emma:lang="en-IN" emma:confidence="0">
                  <emma:literal>busines</emma:literal>
                </emma:interpretation>
                <emma:interpretation id="interp27" emma:lang="en-IN" emma:confidence="0">
                  <emma:literal>businm</emma:literal>
                </emma:interpretation>
                <emma:interpretation id="interp28" emma:lang="en-IN" emma:confidence="0">
                  <emma:literal>businen</emma:literal>
                </emma:interpretation>
                <emma:interpretation id="interp29" emma:lang="en-IN" emma:confidence="0">
                  <emma:literal>basins</emma:literal>
                </emma:interpretation>
              </emma:one-of>
            </emma:emma>
          </inkml:annotationXML>
          <inkml:trace contextRef="#ctx0" brushRef="#br0" timeOffset="26298.4139">11736 3349 54 0,'-4'-32'77'0,"1"1"0"16,3 2-1-16,4-38-22 0,8 45-37 15,6 4-6-15,6 9 1 16,-4 3-1-16,-3 6-3 16,-6 13-2-16,-4 13-3 15,-7 12-1-15,-8 14-1 0,-7 11 1 16,-7 11-1-16,-2 6-1 16,-3 6 1-16,6-6 0 15,5-4 0-15,9-8 1 16,7-9 0-16,18-15-1 0,10-12 2 15,11-15-1-15,9-12 1 16,3-5 0-16,0-15 1 16,-7-9 0-16,-8-10-1 15,-8-5 0-15,-11-7 0 0,-15 1-1 16,-6 2-1-16,-19 4 0 16,-9 4-2-16,-8 8 0 15,-6 8-5-15,0 12-10 16,-1 5-22-16,-3 0-41 0,20 10-3 15,12-1-7-15,18-7-3 16</inkml:trace>
          <inkml:trace contextRef="#ctx0" brushRef="#br0" timeOffset="26898.8442">12245 3504 78 0,'49'-13'83'0,"-13"1"-3"15,-12 8-5-15,-24 4-26 16,12 4-30-16,-15 20-11 0,-11 6-4 15,-4 10-2-15,-1 0-2 16,3 4-2-16,4-4 1 16,7-4 0-16,5-7 0 15,19-9 1-15,9-9 1 0,11-9 1 16,5-2 1-16,-1-8 2 16,4-6 2-16,-10-1-1 15,-3 0 1-15,-6-2 0 0,-9-2 0 16,-7 2-2-16,-6 3 1 15,-2-1-2-15,-2 4-2 16,-2 11-1-16,0-18-2 16,0 18 0-16,0 0-1 0,0 9 0 15,4 3-1-15,1 5 0 16,3 0 1-16,6 4 1 16,2-2 0-16,8-7 2 15,4-4-1-15,3-7 1 0,6-2 1 16,1-10 0-16,1-7 0 15,-4-7 0-15,-4-4-1 16,-3-3 1-16,-4 1-1 0,-5-5 0 16,-5 6 0-16,-3-2 0 15,-3 7 0-15,-4 4-1 16,0 6-1-16,-4 15 1 16,7-13-1-16,-7 13-1 0,13 4 1 15,-1 9-1-15,3 4 1 16,5 4 0-16,3 3 0 15,0 4 1-15,-2 6 0 16,2 0 0-16,-7 3 0 0,-5-3 1 16,-6-1-1-16,-5-2 0 15,-5 0 1-15,-6-7-1 16,-4-6-3-16,-1-2-6 0,-4-8-8 16,9-4-28-16,11-4-33 15,-14 0-5-15,14 0-6 16,0-21-3-16</inkml:trace>
          <inkml:trace contextRef="#ctx0" brushRef="#br0" timeOffset="27057.8307">13334 3599 47 0,'28'-23'80'0,"-5"5"0"16,2 3-11-16,-11 9-27 0,-1 6-10 16,-1 6-9-16,-4 8-9 15,-4 7-6-15,-2 4-7 16,2 9-5-16,-3-3-16 0,-1-5-48 15,0 6-9-15,0-6-4 16,1-5-6-16</inkml:trace>
          <inkml:trace contextRef="#ctx0" brushRef="#br0" timeOffset="27189.7627">13563 3431 48 0,'0'-21'53'0,"0"21"-34"0,2-21-18 16,-2 21-31-16,16-7-32 16</inkml:trace>
          <inkml:trace contextRef="#ctx0" brushRef="#br0" timeOffset="27575.5043">13691 3494 62 0,'9'13'75'15,"2"0"-1"-15,1 17-6 0,-9-13-44 16,5 0-7-16,-2 7-4 16,-4-1-5-16,-2-1-2 0,-2-3-2 15,-6 3-1-15,-1-7 0 16,2-1 0-16,7-14 2 16,-8 12 2-16,8-12 0 15,1-7 2-15,9-10 1 0,2-7 0 16,1-3 0-16,5-4-1 15,-1-3-2-15,5 2-1 16,-4 2-1-16,4 6-1 0,-3 7-2 16,-3 4-1-16,-2 12 0 15,3 2-1-15,-4 12 1 16,-2 6 0-16,-2 2-1 0,0 7-1 16,1-2-1-16,2 3-3 15,-4-3-3-15,1-3-8 16,-3-6-7-16,6-2-8 15,-12-15-4-15,20 17-5 16,-20-17-15-16,24 6-26 0,0-6-1 16,2-1 9-16</inkml:trace>
          <inkml:trace contextRef="#ctx0" brushRef="#br0" timeOffset="28422.4617">14309 3672 4 0,'0'0'69'15,"0"0"2"-15,0 0-6 0,15-2-28 16,2-5-11-16,4-3 0 16,5-3-4-16,2-5-3 15,2 0-3-15,-5-2 0 16,-2 1-2-16,-7-3 0 0,-4 1-1 16,-7-1-2-16,-5 3-2 15,0 1-3-15,-5 6-3 16,-10 3-3-16,-2 5 0 0,-5 4-1 15,-3 7-1-15,-1 9 0 16,1 8 0-16,1 2 1 16,2 3 0-16,5 1 1 15,4 3 0-15,7-1 0 0,6-8 1 16,6-2 1-16,6-7 1 16,5-6 0-16,6-3 0 15,4-2 0-15,3-8 1 16,-1-8-1-16,4-6 0 0,-2-2 0 15,3-4-1-15,0-5-1 16,-3-4 0-16,1-1 0 16,-1 5-1-16,-1 1 0 15,-5 4 0-15,-2 3 0 0,-7 5-1 16,-1 5 1-16,-3 6-1 16,-12 5 0-16,16-3-1 15,-16 3 0-15,0 0-1 16,13 0 1-16,-13 0-1 0,12 23 0 15,-6-8 0-15,-1 4-1 16,2 4-2-16,-3 4-2 16,4 2-5-16,-7 2-4 0,1-1-1 15,-8-2-1-15,-6 0 3 16,-7-4 1-16,-6-2 3 16,-1-3 4-16,-2-8 10 15,6 1 4-15,0-5 3 0,9-3 1 16,13-4-1-16,0 0 1 15,6-11-3-15,13-1 2 16,5-2-4-16,4-2 0 16,5-3 0-16,3-2-2 0,1-1 0 15,4-5 0-15,-3 1 1 16,-1-2-2-16,-1-1 1 16,-4-2 0-16,-4 4 0 15,-1 4 0-15,-8 2 1 0,-4 3 0 16,-6 6-1-16,-9 12 0 15,13-14-4-15,-13 14 2 16,0 0-2-16,6 10-1 16,-6 2 0-16,4 4 0 0,1 1 1 15,2 6 0-15,0-2 4 16,2 2-1-16,4 3 0 16,-2-2 0-16,2-2-1 15,-6-3-3-15,-7 5-8 0,-8-10-14 16,-17-14-35-16,-16 8-19 15,-16-8-7-15,-14 0-4 16</inkml:trace>
        </inkml:traceGroup>
      </inkml:traceGroup>
      <inkml:traceGroup>
        <inkml:annotationXML>
          <emma:emma xmlns:emma="http://www.w3.org/2003/04/emma" version="1.0">
            <emma:interpretation id="{EB44B143-7886-4A6E-A8D4-6B45E3C20228}" emma:medium="tactile" emma:mode="ink">
              <msink:context xmlns:msink="http://schemas.microsoft.com/ink/2010/main" type="line" rotatedBoundingBox="11658,5035 15180,5278 15061,7004 11539,6761"/>
            </emma:interpretation>
          </emma:emma>
        </inkml:annotationXML>
        <inkml:traceGroup>
          <inkml:annotationXML>
            <emma:emma xmlns:emma="http://www.w3.org/2003/04/emma" version="1.0">
              <emma:interpretation id="{281214E7-3DAB-403F-8695-05FA2582F722}" emma:medium="tactile" emma:mode="ink">
                <msink:context xmlns:msink="http://schemas.microsoft.com/ink/2010/main" type="inkWord" rotatedBoundingBox="11658,5035 15180,5278 15061,7004 11539,6761"/>
              </emma:interpretation>
              <emma:one-of disjunction-type="recognition" id="oneOf6">
                <emma:interpretation id="interp30" emma:lang="en-IN" emma:confidence="0">
                  <emma:literal>stretch</emma:literal>
                </emma:interpretation>
                <emma:interpretation id="interp31" emma:lang="en-IN" emma:confidence="0">
                  <emma:literal>steely</emma:literal>
                </emma:interpretation>
                <emma:interpretation id="interp32" emma:lang="en-IN" emma:confidence="0">
                  <emma:literal>Steely</emma:literal>
                </emma:interpretation>
                <emma:interpretation id="interp33" emma:lang="en-IN" emma:confidence="0">
                  <emma:literal>surely</emma:literal>
                </emma:interpretation>
                <emma:interpretation id="interp34" emma:lang="en-IN" emma:confidence="0">
                  <emma:literal>sleety</emma:literal>
                </emma:interpretation>
              </emma:one-of>
            </emma:emma>
          </inkml:annotationXML>
          <inkml:trace contextRef="#ctx0" brushRef="#br0" timeOffset="29408.5798">10891 4976 29 0,'15'-33'76'15,"2"1"-2"-15,1-3-1 16,-4 1-2-16,-3 1-60 0,0 8 0 15,0 7 2-15,-3 1 0 16,-8 17-3-16,0-14 0 16,-15 13-3-16,-9 16-2 0,-8 2-4 15,-6 9-2-15,-2 1 0 16,0 4-1-16,2 6 1 16,13-3 0-16,4 1 0 15,20-5 1-15,10 0-1 0,20 0 0 16,10 1 0-16,2 0 0 15,5 5 1-15,-7-1 0 16,-11 7 0-16,-15 1 1 16,-13 1 0-16,-23 1 0 0,-22-6 1 15,-16-4 0-15,-10-4 0 16,-6-9-1-16,-4-7 1 16,3-6-5-16,7-9-12 15,8-16-34-15,15 3-25 0,10-6-8 16,17-4-5-16,17-7 1 15</inkml:trace>
          <inkml:trace contextRef="#ctx0" brushRef="#br0" timeOffset="30614.2987">10925 5421 67 0,'-4'-27'79'0,"1"-5"-2"15,4-1-5-15,9-8-38 16,10 5-22-16,12 2-5 0,15-3-3 15,8-3-2-15,4-1-1 16,10 0-1-16,0-2 1 16,-1 6 0-16,-10-2 1 15,-8 9 2-15,-13 0 0 0,-13 7 2 16,-13 5 0-16,-11 6 0 16,-7 5-2-16,-13 6 0 15,-4 2-2-15,-6 11 0 16,0 6-2-16,-1 8 0 0,7 5-1 15,6 4 1-15,6 1-1 16,8-3 0-16,4 5 1 16,4-4-1-16,10 3 0 0,-2 0 1 15,0 0 1-15,-7 3-1 16,-4 2 1-16,-1-1 1 16,-9-3-1-16,-2-1 0 15,5-9 0-15,3-6-1 0,4-9-2 16,21-8-3-16,6-5-2 15,20-12-3-15,12-6 0 16,5-7 1-16,5-1 2 16,-1-8 2-16,0 1 4 0,-8-6 4 15,-2-1 3-15,-10-5 2 16,-9 2 3-16,-9 0-1 16,-9 3 0-16,-4 3-3 15,-14 6-1-15,-4 9-2 0,-9 6-1 16,-13 9-2-16,-9 7 0 15,-1 9 0-15,-8 12-1 16,1 7-1-16,-3 5 0 0,4 3 0 16,5 3-2-16,9-3 0 15,9-4 1-15,11-4 0 16,8-8 0-16,15-6 1 16,11-9 0-16,6-3 2 0,-1-2 1 15,-2-8 1-15,-5 1 0 16,-2-3-1-16,-6 5 1 15,-20 5-1-15,12-1-1 16,-12 1 1-16,-1 12-2 0,-3-1 0 16,4 0 0-16,0-11-1 15,9 19 1-15,10-16 0 16,10-3-1-16,12-3 1 16,3-10 0-16,7-7 1 15,-3-3 0-15,-1-11 0 0,-5-1 0 16,-9-8 0-16,-5-7 1 15,-12-9 0-15,-1-2 0 16,-3-7 1-16,-2-1-1 0,-5-1 0 16,0 4 0-16,-1 4 2 15,-1 7-3-15,-3 14 0 16,0 8 0-16,0 9-1 16,-3 9 0-16,3 15-1 0,-16 13 1 15,5 19-1-15,1 9 0 16,0 9 1-16,-2 9-2 15,0 12 2-15,-1 3 2 16,-1 0-2-16,8-4 0 0,2-5-3 16,1-7-1-16,3-3-10 15,0-7-33-15,8-14-33 16,4-6-4-16,-2-11-4 0,-2-5-5 16</inkml:trace>
          <inkml:trace contextRef="#ctx0" brushRef="#br0" timeOffset="29662.2479">11300 4651 57 0,'-1'-14'91'0,"1"14"-4"16,-15-2-5-16,15 2-3 16,-12 7-52-16,5 11-19 15,4 12-3-15,-3 9-2 16,-9 17-2-16,-8 9 0 0,-5 6-2 16,-7 7-4-16,-4 5-10 15,-2-1-28-15,-1-6-37 16,9-4-4-16,7-14-6 15,9-8-4-15</inkml:trace>
          <inkml:trace contextRef="#ctx0" brushRef="#br0" timeOffset="31831.9553">12332 5140 7 0,'8'-19'62'0,"18"4"0"0,5-2-2 16,10 0-28-16,10-9-26 15,0 2-4-15,4-4 0 16,-5 9 1-16,-2-4 1 0,-16 10 0 15,-6-3 0-15,-6 10 1 16,-8-3 1-16,-12 9-1 16,16-3-1-16,-16 3 2 15,0 0 2-15,0 0 0 0,0 0 1 16,0 0 0-16,0 0 0 16,0 0 1-16,-20 3-1 15,0 13-2-15,-4 9-1 16,-6 2 1-16,2 8-2 0,0-2 1 15,4 4 0-15,6-3-2 16,13-2 0-16,5-8 1 16,11-7-2-16,14-7 0 0,11-5 0 15,9-5 1-15,4 0 0 16,2-11 2-16,4-4-1 16,0-4 1-16,-3-4 1 15,-3-1-1-15,-4 0-1 0,-7-2-1 16,-7-1-1-16,-6 2 0 15,-5 1-2-15,-4 2 0 16,-4 2 0-16,-8 4-1 16,-2 0-1-16,-2 5 2 0,0 11-2 15,-4-12 1-15,4 12-1 16,-18 0 0-16,18 0 0 16,-16 9 0-16,16-9 1 15,-8 20-1-15,8-20 1 16,0 26 0-16,3-13 1 0,8 1-1 15,-3 1 0-15,0 7 1 16,-3 2-1-16,-2 6 0 0,-3 7 0 16,0 5 0-16,-10 9 0 15,-2 6 0-15,-5 3-1 16,-2 7 1-16,-1 3 0 16,-3 2-2-16,-5-1-2 0,1 6-6 15,-5-2-10-15,-2 0-15 16,-7-1-5-16,-5-2-3 15,-6-8 5-15,-2-10 13 0,6-4 8 16,-3-21 11-16,11-8 13 16,6-19 15-16,12-10 7 15,10-21-1-15,12-9-4 16,12-12-12-16,9-2-8 16,11-7-3-16,6-4-1 0,6 4-1 15,6-2 0-15,2 3 1 16,4 1 0-16,7 1 0 15,-2-3 1-15,6-3 1 0,-4 4 2 16,0-6 1-16,-4 7 1 16,-8-4 2-16,-4 6 0 15,-10 4 2-15,-3 8 1 16,-14 11-2-16,-4 5 0 0,-5 10-3 16,-5 6 0-16,-6 11-3 15,0 0 0-15,0 0-2 16,3 13 0-16,-3 0-2 0,1 1 0 15,5 1 1-15,4 1 0 16,8-5 0-16,7-4 0 16,5-3 1-16,3-4 0 15,5-2 0-15,-2-9 1 0,2-4 1 16,-6-4-1-16,-7-3 1 16,-2-4 0-16,-6-3 1 15,-4 2 0-15,-4 0 0 16,-4 2-1-16,-2 6 0 0,-3 6 0 15,0 13-1-15,-5 9 0 16,-13 20-1-16,-6 17 0 16,-9 21-1-16,-10 15 1 0,-7 14-1 15,-6 11 0-15,1 4 1 16,4 0 0-16,8-6-1 16,9-7 1-16,10-11 0 15,11-16 1-15,9-16-1 0,4-11 1 16,8-10 0-16,5-14-1 15,2-11-4-15,0-9-5 16,6-9-25-16,9-10-50 16,-14-7-2-16,-3-5-7 0,-2-3-7 15</inkml:trace>
        </inkml:traceGroup>
      </inkml:traceGroup>
    </inkml:traceGroup>
    <inkml:traceGroup>
      <inkml:annotationXML>
        <emma:emma xmlns:emma="http://www.w3.org/2003/04/emma" version="1.0">
          <emma:interpretation id="{C609C627-1F71-4659-9126-A248DB9C6ACA}" emma:medium="tactile" emma:mode="ink">
            <msink:context xmlns:msink="http://schemas.microsoft.com/ink/2010/main" type="paragraph" rotatedBoundingBox="2074,7782 17909,7028 18013,9203 2177,99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8CCF56A-1E8A-481F-9936-1038ACB2BA80}" emma:medium="tactile" emma:mode="ink">
              <msink:context xmlns:msink="http://schemas.microsoft.com/ink/2010/main" type="inkBullet" rotatedBoundingBox="2097,8266 2310,8256 2317,8418 2104,8428"/>
            </emma:interpretation>
            <emma:one-of disjunction-type="recognition" id="oneOf7">
              <emma:interpretation id="interp35" emma:lang="en-IN" emma:confidence="0">
                <emma:literal>@</emma:literal>
              </emma:interpretation>
              <emma:interpretation id="interp36" emma:lang="en-IN" emma:confidence="0">
                <emma:literal>o</emma:literal>
              </emma:interpretation>
              <emma:interpretation id="interp37" emma:lang="en-IN" emma:confidence="0">
                <emma:literal>°</emma:literal>
              </emma:interpretation>
              <emma:interpretation id="interp38" emma:lang="en-IN" emma:confidence="0">
                <emma:literal>O</emma:literal>
              </emma:interpretation>
              <emma:interpretation id="interp39" emma:lang="en-IN" emma:confidence="0">
                <emma:literal>9</emma:literal>
              </emma:interpretation>
            </emma:one-of>
          </emma:emma>
        </inkml:annotationXML>
        <inkml:trace contextRef="#ctx0" brushRef="#br0" timeOffset="33095.9975">910 7639 57 0,'0'0'74'16,"0"0"0"-16,-15-15-30 16,15 15-6-16,0 0-5 15,3-12-3-15,-3 12-5 0,0 0-4 16,0 0-5-16,0 0-5 16,0 0-4-16,0 0-2 15,-11 11-2-15,3 0-3 16,-3 0 0-16,3 1 0 0,-1 1 0 15,9-13 0-15,-3 12 0 16,3-12 1-16,18-4-1 16,2-8 0-16,4-5 1 15,1-2-1-15,1-2 1 0,-5-1 0 16,-3 2 0-16,-8 1 1 16,-6 3-1-16,-4 16 0 15,-8-16 1-15,-9 14-1 16,-6 2-1-16,-2 9 1 15,-5 5-1-15,-1 0-2 0,6 2-3 16,1-3-3-16,9 1-8 16,3-5-25-16,12-9-38 15,0 0-6-15,21-2-4 0,5-8-2 16</inkml:trace>
      </inkml:traceGroup>
      <inkml:traceGroup>
        <inkml:annotationXML>
          <emma:emma xmlns:emma="http://www.w3.org/2003/04/emma" version="1.0">
            <emma:interpretation id="{94D8BAB3-E984-430E-BCE6-F60F7713DAE5}" emma:medium="tactile" emma:mode="ink">
              <msink:context xmlns:msink="http://schemas.microsoft.com/ink/2010/main" type="line" rotatedBoundingBox="3219,7728 17909,7028 18013,9203 3323,9904"/>
            </emma:interpretation>
          </emma:emma>
        </inkml:annotationXML>
        <inkml:traceGroup>
          <inkml:annotationXML>
            <emma:emma xmlns:emma="http://www.w3.org/2003/04/emma" version="1.0">
              <emma:interpretation id="{F4318915-F6EB-40EE-939A-7DF974FDF1EB}" emma:medium="tactile" emma:mode="ink">
                <msink:context xmlns:msink="http://schemas.microsoft.com/ink/2010/main" type="inkWord" rotatedBoundingBox="3219,7728 6425,7575 6479,8711 3273,8864"/>
              </emma:interpretation>
              <emma:one-of disjunction-type="recognition" id="oneOf8">
                <emma:interpretation id="interp40" emma:lang="en-IN" emma:confidence="0">
                  <emma:literal>Create</emma:literal>
                </emma:interpretation>
                <emma:interpretation id="interp41" emma:lang="en-IN" emma:confidence="0">
                  <emma:literal>Aude</emma:literal>
                </emma:interpretation>
                <emma:interpretation id="interp42" emma:lang="en-IN" emma:confidence="0">
                  <emma:literal>aide</emma:literal>
                </emma:interpretation>
                <emma:interpretation id="interp43" emma:lang="en-IN" emma:confidence="0">
                  <emma:literal>aede</emma:literal>
                </emma:interpretation>
                <emma:interpretation id="interp44" emma:lang="en-IN" emma:confidence="0">
                  <emma:literal>Aale</emma:literal>
                </emma:interpretation>
              </emma:one-of>
            </emma:emma>
          </inkml:annotationXML>
          <inkml:trace contextRef="#ctx0" brushRef="#br0" timeOffset="35587.9805">2754 7293 56 0,'16'-31'78'0,"-3"-3"1"0,3 2-3 16,-24-3-39-16,15 8-15 16,-1-1 1-16,-4 6-3 15,-2 3-5-15,-3 0-4 0,-10 9-2 16,-9 6-2-16,-9 6-2 16,-5 11-3-16,-11 15-1 15,-10 12 0-15,-5 10-1 16,-6 13 0-16,-5 11 1 15,-2 6-1-15,4 11 0 0,4-1-1 16,7 2 1-16,9-6-2 16,8-7 1-16,13-7 0 0,11-11-2 15,13-13 1-15,7-13 1 16,21-12 0-16,12-14 0 16,12-9 0-16,14-10 2 15,5-10-1-15,7-10 1 0,2-7 0 16,0-3-1-16,-5-6 1 15,-10 1 0-15,-1 2 1 16,-16 2 0-16,-5 3-1 16,-10 6 1-16,-7 5 0 0,-7 7-1 15,-4 6-1-15,-9 14 0 16,0-13 0-16,0 13-1 16,-15 6 0-16,5 8-1 15,-4 3 1-15,6 2 0 0,-2 5 1 16,9-1 0-16,1 1-2 15,12 2 2-15,5-2-2 16,3-1 1-16,5 3-1 16,-4 0 0-16,-2 4 1 15,-4 1-1-15,-11 2 1 0,-4-1 0 16,0-2 1-16,-4-6 0 16,-4-4 1-16,2-6-1 15,6-14 1-15,0 0-1 16,16 1 1-16,8-18-1 0,6-5 1 15,11-7-1-15,6-5 0 16,7-6 1-16,5-3-1 16,-3-3 1-16,1-2-1 0,-2-2 1 15,-8 4-1-15,-10 1 1 16,-6 9 1-16,-16 3 0 16,-6 8 0-16,-8 10-2 15,-14 9 2-15,-8 8-1 0,-9 9-1 16,-3 14-1-16,-9 7 1 15,-2 10 0-15,2 3-1 16,9 4 1-16,0-3-1 16,15-3 1-16,7-3 0 0,12-9-2 15,17-12 1-15,13-8 1 16,13-11-1-16,9-1 0 16,9-12 2-16,8-3-1 0,5-6 0 15,0-3 1-15,0 1-1 16,-4-5 0-16,-6 1 0 15,-6-1 1-15,-11 3 1 16,-9-2 0-16,-4 1 1 0,-13 4 1 16,-7 2 0-16,-4 5 1 15,-7-2-2-15,-4 5 0 16,0 13-2-16,-20-12 0 0,-6 12 0 16,-3 6-1-16,-9 7-1 15,-2 11 0-15,-4 5 0 16,-1 6 0-16,4 0-1 15,11 0-1-15,8-3 0 16,7-5-1-16,11-8 1 0,7-5 1 16,14-12-1-16,7-2 1 15,8-9 2-15,3-11 1 16,-1-2 0-16,6 0-1 0,-7-1 1 16,0 4-1-16,-8 3 0 15,-9 7 0-15,-2 5 0 16,-14 4-1-16,13 15 1 0,-13 3-1 15,0 0-1-15,0 4 0 16,1-2 0-16,6-4 0 16,5-4 0-16,10-11 0 15,7-1 1-15,9-13-1 16,7-7 1-16,6-9 0 0,5-5-1 16,-3-6 1-16,-4-5-1 15,-3-7 0-15,-5-5 1 16,-10-7 0-16,-3-5 1 0,-2-2 0 15,-5-4 1-15,2 0-1 16,-3 3 1-16,0 6 0 16,-6 8 1-16,1 10 0 15,-9 10-1-15,2 14 1 0,-6 13-1 16,-2 11 1-16,-8 15-1 16,-3 19 0-16,-5 9-1 15,-3 18 0-15,-5 10 0 16,-2 16 0-16,-6 7 1 0,-1 7-2 15,2-4 1-15,4-5-1 16,10-8-1-16,7-13 1 16,10-12 0-16,3-17-1 15,18-17 1-15,6-15 1 0,12-9 0 16,1-13 0-16,11-12 0 16,-2-8 1-16,1-3-1 15,0-8 1-15,-3 0 0 16,-9-4 1-16,-5 4 0 0,-9 4 2 15,-14 5-1-15,-6 8 2 16,-6 9-1-16,-10 11-1 16,-9 9 1-16,-3 20-1 0,-7 11-1 15,0 9-1-15,0 5 0 16,6 7-1-16,2-4 1 16,8-4-1-16,11-7 1 15,8-9-1-15,16-11 0 0,16-13 1 16,9-5-1-16,7-6 0 15,6-12-2-15,6-6-2 16,-8-7-6-16,6 3-13 16,-8-2-57-16,-13-4-1 0,-6-6-7 15,-16 0-5-15</inkml:trace>
          <inkml:trace contextRef="#ctx0" brushRef="#br0" timeOffset="35778.8886">4434 7278 13 0,'-21'0'92'15,"21"0"-2"-15,0 0-4 16,27-12-7-16,19-3 0 16,20 1-73-16,5-4-8 0,25 0-43 15,3 4-34-15,11-3-1 16,-2 1-8-16,-1-1-6 15</inkml:trace>
        </inkml:traceGroup>
        <inkml:traceGroup>
          <inkml:annotationXML>
            <emma:emma xmlns:emma="http://www.w3.org/2003/04/emma" version="1.0">
              <emma:interpretation id="{620B3401-55B6-481A-8A49-24E25E38C109}" emma:medium="tactile" emma:mode="ink">
                <msink:context xmlns:msink="http://schemas.microsoft.com/ink/2010/main" type="inkWord" rotatedBoundingBox="7067,7650 11379,7444 11477,9515 7166,9720"/>
              </emma:interpretation>
              <emma:one-of disjunction-type="recognition" id="oneOf9">
                <emma:interpretation id="interp45" emma:lang="en-IN" emma:confidence="0">
                  <emma:literal>Digital</emma:literal>
                </emma:interpretation>
                <emma:interpretation id="interp46" emma:lang="en-IN" emma:confidence="0">
                  <emma:literal>Digifab</emma:literal>
                </emma:interpretation>
                <emma:interpretation id="interp47" emma:lang="en-IN" emma:confidence="0">
                  <emma:literal>Distal</emma:literal>
                </emma:interpretation>
                <emma:interpretation id="interp48" emma:lang="en-IN" emma:confidence="0">
                  <emma:literal>Digitals</emma:literal>
                </emma:interpretation>
                <emma:interpretation id="interp49" emma:lang="en-IN" emma:confidence="0">
                  <emma:literal>Digitate</emma:literal>
                </emma:interpretation>
              </emma:one-of>
            </emma:emma>
          </inkml:annotationXML>
          <inkml:trace contextRef="#ctx0" brushRef="#br0" timeOffset="36728.1362">6427 6975 61 0,'19'0'82'16,"-3"14"-3"-16,-1 10-3 16,-7 13-5-16,-8 14-60 15,-9 7-8-15,-10 17-3 16,-11 8 0-16,-17 6-2 15,-9 0 1-15,-8-3-1 0,-9-6 1 16,0-13 0-16,3-9 2 16,4-23 2-16,13-13 2 15,10-20-2-15,6-9 2 16,15-21-1-16,11-8 0 0,11-9-1 16,0-3-2-16,13 4 0 15,-1 3-1-15,9 11-1 16,3 8 1-16,0 16 0 15,3 10-1-15,2 17 1 0,9 7-1 16,2 6 1-16,12 3 0 16,7-4 1-16,12-6-1 15,16-12 1-15,7-13-1 16,11-8 1-16,5-17 0 0,1-14 0 16,-10-7 0-16,-14-9 2 15,-11-4 1-15,-25-7 0 16,-12 0 0-16,-26-2 0 0,-13-1 0 15,-16 1 2-15,-18 7-3 16,-9 5-1-16,-12 10-1 16,-14 11 0-16,-9 16 0 15,-10 12 0-15,-6 10 0 0,-1 17-1 16,0 11 0-16,9 11 0 16,9 3 0-16,21 5-1 15,13-1 0-15,29-1 0 0,20-7 0 16,29-7 0-16,25-8 0 15,22-10 1-15,20-5 0 16,19-10 0-16,8-2 0 16,7-10 1-16,-3-5 0 0,1-1-1 15,-12-5 0-15,-7 0 0 16,-15 1 0-16,-15 3 0 16,-17 4 0-16,-16 4-1 15,-16 7 1-15,-12 4-1 0,-10 15 1 16,-13 9-1-16,-4 8 1 15,-13 5 1-15,-5 7-1 16,-2 1 0-16,-3-1-2 0,8-5-4 16,-9-11-17-16,1-9-55 15,26-22-2-15,0 0-6 16,14-18-5-16</inkml:trace>
          <inkml:trace contextRef="#ctx0" brushRef="#br0" timeOffset="37388.4843">8274 7102 29 0,'10'4'81'16,"-10"-4"-3"-16,-4 12-2 15,-12-3-3-15,-17 1-43 0,1 4-22 16,-9 3-2-16,3-1 0 16,1 1-3-16,2-2 0 15,7-3-1-15,12-3-1 16,16-9 0-16,-6 16 1 0,15-9 0 15,7 6 3-15,7 7 2 16,1 9 0-16,1 10 1 16,-2 13-1-16,-4 12 0 15,-6 16-1-15,-9 12-2 0,-4 11-2 16,-14 15-2-16,-8 3-1 16,-9 5-1-16,-9 3-1 15,-7-1 0-15,-5-10 0 0,0-7 1 16,-6-16 0-16,0-17 2 15,2-20 0-15,6-19 1 16,5-20 0-16,6-19 1 16,8-25 0-16,8-22 1 15,6-19-2-15,14-17-1 0,3-14-2 16,11-15-2-16,12-9 0 16,14-10-3-16,7-2 1 15,10 4 1-15,13 4 0 16,4 9 2-16,3 13 3 0,4 19 2 15,2 16 1-15,-1 24 0 16,-6 14 0-16,-2 21 0 16,-11 9 0-16,-12 16 0 0,-13 11-1 15,-12 4-1-15,-12 7-2 16,-11 3-5-16,-15-4-12 16,-8-3-58-16,3-8-4 15,-3-9-6-15,9-14-4 16</inkml:trace>
          <inkml:trace contextRef="#ctx0" brushRef="#br0" timeOffset="36860.4015">7878 6910 37 0,'0'-24'81'16,"0"24"-9"-16,0 0-25 15,0 0-44-15,-7 20-49 16,7-4-31-16,17 5-5 0</inkml:trace>
          <inkml:trace contextRef="#ctx0" brushRef="#br0" timeOffset="37519.4223">8534 7065 44 0,'4'-35'84'0,"-4"6"-9"16,1 9-36-16,15 9-38 15,-16 11-49-15,3-20-27 0,18 12-8 16</inkml:trace>
          <inkml:trace contextRef="#ctx0" brushRef="#br0" timeOffset="37865.9812">8657 7382 23 0,'-12'-34'89'0,"-1"0"-3"15,5 6-4-15,4 0-6 0,4 6-36 16,14 4-24-16,13-3-9 16,19 4-11-16,1 0-15 15,16 7-19-15,-10 11-22 16,8-1-19-16,-8 11-7 0,-6 9 0 16</inkml:trace>
          <inkml:trace contextRef="#ctx0" brushRef="#br0" timeOffset="37698.6479">8838 6829 74 0,'8'-15'93'16,"-8"15"-4"-16,0 0-5 16,-4 21-1-16,-4 4-51 0,-3 16-22 15,-1 8-5-15,-2 11-1 16,-8 7-3-16,2 5-7 15,-3-3-15-15,5-11-57 16,0 11-6-16,3-10-6 0,9-8-7 16,2-12 1-16</inkml:trace>
          <inkml:trace contextRef="#ctx0" brushRef="#br0" timeOffset="38456.2502">9191 7286 37 0,'29'-8'48'16,"1"-5"-10"-16,-5-5-11 16,10 5-2-16,-11-8 2 0,0 10 0 15,-16-6 0-15,-8 17 2 0,-5-12 1 16,-18 13-1-16,-10 14-8 16,-10 7-7-16,-8 14-6 15,-9 10-2-15,-1 3-2 16,4 4-1-16,8-3-2 15,12-5-1-15,21-12 0 0,14-6 0 16,17-14 0-16,25-13 0 16,14-11 1-16,10-10 0 15,1-6 3-15,-5-4 1 0,-4-4 1 16,-10 3 1-16,-17 1 0 16,-10 4 0-16,-11 8 0 15,-8 3-1-15,0 16-3 16,-14-15-1-16,14 15-3 15,-22 1-1-15,22-1-2 0,-7 23 0 16,7-9 0-16,12-2 0 16,5 1 1-16,9-2 1 0,5-3 1 15,4-4 1-15,4-4 1 16,1 0 0-16,0-9 1 16,1-6 0-16,-7-8-2 15,3-5-2-15,-5-10 1 0,-1-5-1 16,-5-7 1-16,0-4 0 15,-5-8 0-15,-2-4 1 16,-1 0 1-16,-1 4 2 16,-8 8 1-16,1 7-1 0,-6 11 0 15,-4 13 0-15,0 23 0 16,-20 9-1-16,-3 27 1 16,-8 15-2-16,-6 16 0 15,3 8 0-15,-1 5 0 0,12 5 0 16,17-5 0-16,8-9-2 15,24-8-3-15,13-18-21 16,1-12-55-16,32-13-2 0,7-16-5 16,1-4-7-16,0-19 6 15</inkml:trace>
        </inkml:traceGroup>
        <inkml:traceGroup>
          <inkml:annotationXML>
            <emma:emma xmlns:emma="http://www.w3.org/2003/04/emma" version="1.0">
              <emma:interpretation id="{3D9D1802-8A52-458E-8D90-D93782A2AF91}" emma:medium="tactile" emma:mode="ink">
                <msink:context xmlns:msink="http://schemas.microsoft.com/ink/2010/main" type="inkWord" rotatedBoundingBox="12069,7467 17917,7188 17958,8051 12110,8330"/>
              </emma:interpretation>
              <emma:one-of disjunction-type="recognition" id="oneOf10">
                <emma:interpretation id="interp50" emma:lang="en-IN" emma:confidence="0">
                  <emma:literal>Innovation</emma:literal>
                </emma:interpretation>
                <emma:interpretation id="interp51" emma:lang="en-IN" emma:confidence="0">
                  <emma:literal>Innov action</emma:literal>
                </emma:interpretation>
                <emma:interpretation id="interp52" emma:lang="en-IN" emma:confidence="0">
                  <emma:literal>7 novation</emma:literal>
                </emma:interpretation>
                <emma:interpretation id="interp53" emma:lang="en-IN" emma:confidence="0">
                  <emma:literal>Innou action</emma:literal>
                </emma:interpretation>
                <emma:interpretation id="interp54" emma:lang="en-IN" emma:confidence="0">
                  <emma:literal>innovation</emma:literal>
                </emma:interpretation>
              </emma:one-of>
            </emma:emma>
          </inkml:annotationXML>
          <inkml:trace contextRef="#ctx0" brushRef="#br0" timeOffset="41065.4356">14360 7189 13 0,'17'-4'63'15,"-1"-5"2"-15,-16 9-10 16,20-18-26-16,-5 6-8 16,-1 5-6-16,-14 7-1 0,17-13 0 15,-17 13 1-15,0 0 0 16,0 0 2-16,-13 18-1 0,-9 3-2 15,-3 3-3-15,1 6-4 16,-3 0-3-16,5-1-2 16,6-2-1-16,11-5-1 15,5-5 0-15,12-9 0 0,9-4 0 16,7-4 1-16,3-6 1 16,4-8 0-16,-1-4 2 15,-3-4 0-15,-5-4 1 16,-3-1 1-16,-5 0 0 0,-5 2 0 15,-5 2 0-15,-7 5-1 16,-1 5-2-16,0 13 0 16,0 0-2-16,-10 0 0 0,7 12-1 15,3 4 0-15,0 3-3 16,13 2-2-16,1-4-8 16,7 1-7-16,2-8-7 15,5-2-5-15,-4-8-6 0,7 0-5 16,-7-8-3-16,4-8-6 15,1 1-10-15,0-13-5 16</inkml:trace>
          <inkml:trace contextRef="#ctx0" brushRef="#br0" timeOffset="41502.844">14865 7250 63 0,'-16'-39'77'16,"11"-4"-2"-16,5 15-20 16,11-10-21-16,25 11-7 0,1-2-7 15,16 8-4-15,3 6 0 16,11 3-3-16,-1 10 0 15,3 2-1-15,-3 10-1 16,-4 4-1-16,-6 7-3 0,-9 1-1 16,-8 3-2-16,-8 2-3 15,-9 2-6-15,-11-10-7 16,-3 3-25-16,2-3-43 0,-10-2-4 16,-4-6-6-16,4-11-5 15</inkml:trace>
          <inkml:trace contextRef="#ctx0" brushRef="#br0" timeOffset="41254.4856">15097 6835 1 0,'22'-63'80'0,"-6"5"4"16,-11 4-2-16,0 9-13 0,-6 6-19 15,-4 11-13-15,-2 9-16 16,-4 6-6-16,11 13-5 15,-14 0-2-15,7 19-4 16,-1 12-2-16,1 16-1 0,-1 10 0 16,0 11-1-16,1 8-1 15,2 10-5-15,-3-5-11 16,7-12-47-16,-1 11-16 16,2-9-6-16,0-10-7 0,0-10-3 15</inkml:trace>
          <inkml:trace contextRef="#ctx0" brushRef="#br0" timeOffset="42290.4076">15811 6576 10 0,'-72'-24'95'16,"11"5"-4"-16,11 7-5 16,10 3-7-16,17 4-2 0,6 1-77 15,17 4-22-15,10 4-56 16,-10-4-4-16,13 3-6 15,-13-3-4-15</inkml:trace>
          <inkml:trace contextRef="#ctx0" brushRef="#br0" timeOffset="42102.0067">15754 7173 31 0,'28'-23'79'15,"-5"0"-1"-15,0 4-8 16,-10-1-24-16,3 9-12 0,-1 1-9 16,1 5-5-16,2 3-7 15,-5 2-4-15,5 9-2 16,-12 5-1-16,0 8-2 15,-8 3 0-15,-2 3-2 0,-13-1 0 16,-3 3-2-16,-4-6 0 16,-3-4-1-16,-1-5 0 15,1-6 0-15,1-8 0 16,5-1 0-16,1-10 0 0,5-6 2 16,4-6-1-16,3-4 1 15,4-5 0-15,7 0 0 16,8-1 0-16,10-3-1 15,6 0 1-15,10 2-1 0,4-2 1 16,7 7-1-16,6 5 0 16,-1 5 1-16,-2 5 0 15,1 9 0-15,-3 4 0 0,-9 15 2 16,-5 3-3-16,-7 5 1 16,-11 2 1-16,-6 0-2 15,-7 1 1-15,-4-5 0 16,0-3-1-16,-3-3 0 0,1-3 1 15,2-12-1-15,0 17 0 16,0-17 0-16,19 1 0 16,-3-1 2-16,5-5-1 0,3-8 2 15,6-2-1-15,-2-1 1 16,-1 0-1-16,-2 1 1 16,-3 0 0-16,-5 4-1 15,-4 5 0-15,-13 6-1 0,17 0 1 16,-15 10-1-16,0 7 0 15,3 4 0-15,0 4 0 16,9 7-3-16,-4-3-7 16,12 2-18-16,-2 4-43 0,-1-12-11 15,0-2-6-15,-9-11-6 16,-10-10-5-16</inkml:trace>
          <inkml:trace contextRef="#ctx0" brushRef="#br0" timeOffset="38987.3639">10856 6799 59 0,'0'0'92'0,"0"0"-3"15,-3 12-6-15,14-12-3 16,21 34-39-16,17-34-35 16,11-7-5-16,22 1-1 0,4-4-3 15,7 3-1-15,-3-2-1 16,-3 2-1-16,-14 0 0 15,-11 1-1-15,-18 5 1 0,-12 1 0 16,-19 0 1-16,-13 0-1 16,-5 14-1-16,-14-4-6 15,-9 0-4-15,-4 3-1 16,-8 0 0-16,-1-4 1 0,7 1 3 16,-7-4 7-16,8 1 7 15,-1 0 9-15,10 0 8 16,-1 2 5-16,3 1 0 15,1 7 1-15,2 5-2 0,3 14-5 16,-4 2-5-16,2 11-5 16,0 1-7-16,3 11-14 15,-3 10-41-15,8-9-22 16,-1-6-6-16,2-7-4 0,-5-6-5 16</inkml:trace>
          <inkml:trace contextRef="#ctx0" brushRef="#br0" timeOffset="39147.8854">10880 7582 48 0,'-27'-8'90'16,"6"-3"-5"-16,5-1-4 15,11-2-4-15,5-1-44 0,21-2-26 16,15 2-5-16,14 0-8 16,16 2-24-16,19 2-46 15,1 0-3-15,1 0-7 0,2 4-3 16</inkml:trace>
          <inkml:trace contextRef="#ctx0" brushRef="#br0" timeOffset="39562.6956">11836 7234 60 0,'8'-12'88'0,"-8"12"-2"16,7-14-5-16,-7 14-18 15,0 0-30-15,17 8-17 16,-12 3-9-16,4 9-5 0,-4-2-3 16,1 7-2-16,-6 5-1 15,0 0-1-15,-6 0 0 16,-4-4 0-16,0-5 1 16,-1-6 1-16,11-15 3 0,-10 10 1 15,10-10 1-15,4-20 2 16,9-6-1-16,3-6 0 15,7-6 0-15,4-8-1 16,9-1 0-16,0 2-1 16,4 2-1-16,7 6 1 0,-2 6-1 15,2 10-1-15,-5 11 2 16,-4 10 0-16,-6 15 0 16,-6 8 0-16,-12 10 0 15,-4 5 1-15,-8 1 0 0,-2 0-2 16,-6-7-7-16,-1-4-32 15,-1-2-40-15,-5-11-1 16,13-15-7-16,0 0-4 16</inkml:trace>
          <inkml:trace contextRef="#ctx0" brushRef="#br0" timeOffset="40298.526">12641 7114 78 0,'15'-11'83'0,"-1"7"-2"0,0 4-6 16,-1-9-27-16,-2 13-29 15,2 9-9-15,-3 5-2 16,-5 5-3-16,-5 2-1 16,-3 1-2-16,-10 3 0 0,-7 2 0 15,-3-4-1-15,-1-4 0 16,1-3-1-16,4-4 0 15,6-6 1-15,13-10-1 0,0 0 1 16,0 0-1-16,19-18 1 16,5-3 0-16,4-2 0 15,3-8 1-15,5 1-2 16,-1-4 1-16,1 1 0 0,-1 4 0 16,-4 3-1-16,-3 6 0 15,-4 8 0-15,-2 9 0 16,-8 3 0-16,-4 15 0 15,-5 9 0-15,-2 2 0 0,-5 7 0 16,2 1-1-16,0-1-5 16,3 2-5-16,1-3-5 15,4-4-3-15,4-7 1 16,6-3 1-16,2-8 1 0,5-7 1 16,2-3 5-16,4-10 7 15,-4-10 3-15,5-1 3 16,3-10 0-16,-7-1 1 15,-1-5 1-15,-9 0 3 0,3 6 2 16,-13-3 1-16,2 11-1 16,-7 0 1-16,-3 10-1 15,0 13-2-15,-21-2-1 0,7 12-3 16,-1 9-2-16,5 9-2 16,-2 0 0-16,5 6 1 15,6-1-1-15,2-2 2 16,14-4 0-16,6-7 1 0,7-5 0 15,4-8 1-15,5-6 0 16,-2-2 2-16,1-8 0 16,-7-8 0-16,-5-3-1 0,-6-5 0 15,-7-4 0-15,-11-2-1 16,-7 2 0-16,-12 0-2 16,-9 4 0-16,-7 4-3 15,-7 6-5-15,5 9-16 0,-3 3-57 16,6 3-2-16,10 1-6 15,9 3-6-15,15-4 5 16</inkml:trace>
          <inkml:trace contextRef="#ctx0" brushRef="#br0" timeOffset="40614.1061">13687 7075 38 0,'17'0'92'16,"-5"0"-2"-16,0 6-6 15,-2 9-2-15,-1 4-36 16,0 3-34-16,-3 2-5 0,-1 2-1 16,-5-2-3-16,0 1-2 15,0-1 0-15,-1-6 0 16,-2-1 0-16,0-4 0 16,2-1 0-16,1-12 0 0,7 15 1 15,4-15-1-15,5 0 1 16,5-6 0-16,2-7 0 15,2-10-1-15,2-5 0 16,0-5-1-16,0-6 0 0,-3 4-3 16,-4-3-4-16,-1 8-10 15,-13 3-21-15,0 9-43 16,5 7-5-16,1 9-5 0,0 2-4 16</inkml:trace>
        </inkml:traceGroup>
      </inkml:traceGroup>
    </inkml:traceGroup>
    <inkml:traceGroup>
      <inkml:annotationXML>
        <emma:emma xmlns:emma="http://www.w3.org/2003/04/emma" version="1.0">
          <emma:interpretation id="{4F983085-C9A5-4DB4-8EE6-27E7ED1EBA0B}" emma:medium="tactile" emma:mode="ink">
            <msink:context xmlns:msink="http://schemas.microsoft.com/ink/2010/main" type="paragraph" rotatedBoundingBox="1581,10706 27340,8492 27550,10941 1792,131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005721-55DE-4640-8678-DB4ED21F6D47}" emma:medium="tactile" emma:mode="ink">
              <msink:context xmlns:msink="http://schemas.microsoft.com/ink/2010/main" type="inkBullet" rotatedBoundingBox="1631,11288 1882,11266 1892,11387 1642,11409"/>
            </emma:interpretation>
            <emma:one-of disjunction-type="recognition" id="oneOf11">
              <emma:interpretation id="interp55" emma:lang="en-IN" emma:confidence="0">
                <emma:literal>.</emma:literal>
              </emma:interpretation>
              <emma:interpretation id="interp56" emma:lang="en-IN" emma:confidence="0">
                <emma:literal>4</emma:literal>
              </emma:interpretation>
              <emma:interpretation id="interp57" emma:lang="en-IN" emma:confidence="0">
                <emma:literal>D</emma:literal>
              </emma:interpretation>
              <emma:interpretation id="interp58" emma:lang="en-IN" emma:confidence="0">
                <emma:literal>a</emma:literal>
              </emma:interpretation>
              <emma:interpretation id="interp59" emma:lang="en-IN" emma:confidence="0">
                <emma:literal>d</emma:literal>
              </emma:interpretation>
            </emma:one-of>
          </emma:emma>
        </inkml:annotationXML>
        <inkml:trace contextRef="#ctx0" brushRef="#br0" timeOffset="44961.9094">589 10567 18 0,'0'0'67'0,"-14"10"1"0,2-8 0 16,2-14-16-16,-2 18-32 15,0 4-2-15,1 9 1 16,1-7 2-16,2 4 1 16,8-16 0-16,-15 22-1 0,15-22-3 15,0 0-3-15,5-10-4 16,9-3-2-16,4-5-3 16,-3 1-1-16,3-2-2 0,-6 0-1 15,-2 3-1-15,-10 5-1 16,0 11 0-16,-18-5 0 15,-8 8-3-15,-5 6-2 16,-1 9-17-16,-3 18-54 0,6-17-9 16,1 0-4-16,7-6-5 15,8-4-5-15</inkml:trace>
      </inkml:traceGroup>
      <inkml:traceGroup>
        <inkml:annotationXML>
          <emma:emma xmlns:emma="http://www.w3.org/2003/04/emma" version="1.0">
            <emma:interpretation id="{8661201A-8B6F-4010-9CAC-C6D10DD111D1}" emma:medium="tactile" emma:mode="ink">
              <msink:context xmlns:msink="http://schemas.microsoft.com/ink/2010/main" type="line" rotatedBoundingBox="2395,10636 27340,8492 27550,10941 2606,13085"/>
            </emma:interpretation>
          </emma:emma>
        </inkml:annotationXML>
        <inkml:traceGroup>
          <inkml:annotationXML>
            <emma:emma xmlns:emma="http://www.w3.org/2003/04/emma" version="1.0">
              <emma:interpretation id="{A4E0457E-9263-4245-B5D1-47B30660F187}" emma:medium="tactile" emma:mode="ink">
                <msink:context xmlns:msink="http://schemas.microsoft.com/ink/2010/main" type="inkWord" rotatedBoundingBox="2405,10752 7213,10339 7413,12672 2606,13085"/>
              </emma:interpretation>
              <emma:one-of disjunction-type="recognition" id="oneOf12">
                <emma:interpretation id="interp60" emma:lang="en-IN" emma:confidence="0">
                  <emma:literal>Exploring</emma:literal>
                </emma:interpretation>
                <emma:interpretation id="interp61" emma:lang="en-IN" emma:confidence="0">
                  <emma:literal>Explaining</emma:literal>
                </emma:interpretation>
                <emma:interpretation id="interp62" emma:lang="en-IN" emma:confidence="0">
                  <emma:literal>Exposing</emma:literal>
                </emma:interpretation>
                <emma:interpretation id="interp63" emma:lang="en-IN" emma:confidence="0">
                  <emma:literal>Exploding</emma:literal>
                </emma:interpretation>
                <emma:interpretation id="interp64" emma:lang="en-IN" emma:confidence="0">
                  <emma:literal>Exploiting</emma:literal>
                </emma:interpretation>
              </emma:one-of>
            </emma:emma>
          </inkml:annotationXML>
          <inkml:trace contextRef="#ctx0" brushRef="#br0" timeOffset="45714.3023">1948 10162 64 0,'4'-20'88'0,"0"-3"-4"15,0 1-5-15,-2-2-2 16,0 2-61-16,0 0-9 15,-6 5-2-15,-5 1-3 16,-7 10-2-16,-10 6-1 0,-7 3 1 16,-11 18 1-16,-7 11 0 15,-7 7 0-15,0 11 1 16,5 3 1-16,5 1-1 0,7-2 0 16,14-1-1-16,13-7 0 15,10-10-1-15,8-7-1 16,16-11 1-16,9-5-1 15,6-5 0-15,0-3-1 0,1-2-1 16,-5-1 1-16,-4 2 0 16,-6-2 0-16,-6 7 0 15,-15-7 1-15,1 13 1 0,-1-13 1 16,-20 14 0-16,-1-8 0 16,-7-1 1-16,-2 0 0 15,-9-1 0-15,3 1 1 16,-4 1 1-16,-2 7 0 15,-2 1-2-15,4 10 2 0,1 6 0 16,-3 9-1-16,9 4 1 16,-2 8-1-16,10 1-1 15,7 0 1-15,7-3 0 0,11-4-1 16,8-9 1-16,21-10-2 16,11-10 1-16,9-11 0 15,14-5-1-15,9-18 0 16,4-1-2-16,2-10-2 0,-2-1-1 15,-7 0-1-15,-9 0-3 16,-8 1-7-16,-8 5-29 16,2 6-39-16,-22-3-1 15,-6 7-6-15,-9-5-1 0</inkml:trace>
          <inkml:trace contextRef="#ctx0" brushRef="#br0" timeOffset="46516.4739">2454 10367 88 0,'0'0'92'0,"-9"6"-5"15,-11 13-5-15,-3 4-2 0,-13 1-57 16,-3 19-20-16,-10 8-1 16,-6 7-1-16,-6 10 0 15,0 2 0-15,3 2-2 16,6 1-2-16,2-9-6 16,20-2-18-16,10-1-49 0,10-23-5 15,10-10-8-15,10-14-5 16</inkml:trace>
          <inkml:trace contextRef="#ctx0" brushRef="#br0" timeOffset="46288.5216">2047 10437 75 0,'0'0'92'0,"-15"-23"-4"15,10 12-5-15,1 0-3 16,35 2-58-16,-31 9-12 0,0 0-2 16,21 13-3-16,-6 11-2 15,6 9-2-15,3 10 1 16,2 5-1-16,2 4 0 16,6 2-1-16,-2-2-2 15,-1-6-7-15,-7-7-26 0,-8-13-46 16,5-9-3-16,-3-10-5 15,-4-10-8-15</inkml:trace>
          <inkml:trace contextRef="#ctx0" brushRef="#br0" timeOffset="46821.1922">2749 9979 26 0,'10'0'97'0,"-3"16"-4"0,1 10-5 16,-8 10-4-16,0 14-2 16,-11 12-78-16,-1 11-1 15,-7 17-2-15,-5 11 1 16,-11 8-1-16,-4 8 0 0,-4 1 0 16,0 0 0-16,3-1-1 15,1-4-3-15,7-7-1 16,4-14-6-16,9-7-11 0,2-20-13 15,2-13-18-15,7-16-10 16,-7-27-22-16,15-9-4 16,-8-30 5-16</inkml:trace>
          <inkml:trace contextRef="#ctx0" brushRef="#br0" timeOffset="48597.5939">2378 11054 0 0,'26'-107'70'0,"7"3"4"15,7 8-10-15,7 8-6 16,7 16-9-16,1 17-8 0,5 12-7 15,-2 19-12-15,-2 11-8 16,-8 13-7-16,-5 1-2 16,-12 22-4-16,-13 3 1 0,-16 10-2 15,-8 3 1-15,-17 4-1 16,-11 2 1-16,-3-4-1 16,-2-3-1-16,5-9 0 15,6-8-1-15,11-10 2 0,17-11-1 16,0-7 1-16,21-14 0 15,10-11 0-15,13-8 1 16,9-9 1-16,8-3-1 16,6-8 1-16,-1-3-1 0,1-3 0 15,-1-2-1-15,-7 1-1 16,-7 0 0-16,-4 3 1 16,-12 6 0-16,-7 9 0 15,-8 9 1-15,-9 11 0 0,-9 11 0 16,-3 18 0-16,-11 0-1 15,-10 20 1-15,-9 14 0 16,-6 18 0-16,-8 8-1 0,-3 11 1 16,0 6 0-16,1 1 0 15,7-1-1-15,10-8 0 16,9-6 0-16,12-15-1 16,9-10 0-16,19-15 0 15,11-11 0-15,9-12-1 0,7-6 2 16,8-13-1-16,4-11 1 15,0-6-1-15,3-5 0 16,-9-4 1-16,1-2 0 0,-8 5 0 16,-5 6 0-16,-10 6 1 15,-11 10 0-15,-6 13 0 16,-14 7 0-16,0 20 0 0,-14 12 1 16,-6 7-1-16,-7 9-1 15,0 1 0-15,1-1 0 16,1-3 0-16,7-10-1 15,10-7 1-15,8-14 1 16,9-13-1-16,21-5 2 0,10-17-1 16,9-9 0-16,8-9 1 15,-1-4-1-15,0-4-1 16,-7-3 1-16,-9 1-2 16,-11 2 1-16,-13 9 0 15,-13 5 0-15,-7 10 0 0,-20 12 0 16,-10 11 0-16,-6 10 0 15,-8 16 0-15,-3 4 0 16,-1 7 0-16,10-2 0 0,5-3-1 16,18-3 1-16,13-12 0 15,14-8 0-15,25-9-1 16,14-11 1-16,9-10 0 0,14-5 0 16,7-3-1-16,1-2 1 15,-4 6 0-15,-12 2 0 16,-5 6 0-16,-14 7 0 15,-11 10 1-15,-13 4-1 0,-15 17 1 16,-4 4 0-16,-9 7 0 16,-5 6 0-16,-3 3-1 15,2-6 0-15,-1-5 1 16,9-3-1-16,5-15 0 0,2-12 0 16,28 0 1-16,4-11-1 15,12-12 0-15,6-6 0 16,6-4 0-16,5-5 0 15,-8 3 0-15,1-1-1 0,-11 6 1 16,-6 4 1-16,-11 5-1 16,-5 8 0-16,-21 13 0 15,11 0 1-15,-11 15 0 0,-8 14 0 16,-7 4-1-16,-1 7 1 16,-1 2 0-16,2-1-1 15,7-3 1-15,8-8-1 0,1-9 1 16,21-10-1-16,10-11 0 15,12-6 0-15,7-14 0 16,5-7 0-16,1-6 0 16,3-3 0-16,-5-3 0 0,-4 2 1 15,-6 3-1-15,-6 2 1 16,-8 8-1-16,-7 9 1 16,-9 10-1-16,-15 5 1 15,4 21-1-15,-11 6 1 0,-11 10-1 16,-3 4 1-16,-4 2 0 15,1-1 0-15,2-4-1 16,4-8 1-16,7-8-1 16,6-10 1-16,5-12-1 0,14-1 0 15,9-15 0-15,7-7 0 16,8-5-1-16,-1 0 1 16,8-1 0-16,4 0 0 15,-4 8-1-15,-5 2 1 0,-1 7 0 16,-7 6 0-16,-6 3 0 15,-1 3 0-15,0-2 0 16,-1 0 0-16,4-3 1 0,11-3-1 16,0-6 0-16,2-5 0 15,1-6 0-15,3-2 0 16,-2-5 0-16,-8 1 1 16,-8-1 0-16,-8 1 1 0,-3 5 0 15,-14 7 0-15,-2 6 0 16,-6 11-1-16,-13 7 1 15,-5 16-1-15,-4 11 0 16,-7 14 0-16,4 12 0 0,-5 12 0 16,4 13 0-16,5 9 0 15,-1 11 0-15,1 10-1 16,3 9 1-16,-2 8 0 0,3 8-1 16,-3 2-1-16,-1 1-1 15,-5-4 1-15,-7-8-2 16,-2-11 1-16,-10-18 0 15,-8-18-1-15,-2-24 2 0,-5-20 0 16,-2-27 0-16,3-17 1 16,9-29 0-16,4-20 1 15,14-16-2-15,13-17 1 16,10-16-1-16,15-10 0 0,19-6 0 16,17-3 1-16,19 6-1 15,13 7 1-15,13 10 0 16,11 16 0-16,3 16 0 15,-1 16 0-15,0 22-1 0,-16 14-1 16,-8 13-7-16,-18 6-18 16,-17-2-55-16,-7 8-1 15,-9-7-8-15,-19-2-5 0,5-20 5 16</inkml:trace>
          <inkml:trace contextRef="#ctx0" brushRef="#br0" timeOffset="48757.6354">5088 9685 23 0,'-59'-10'101'15,"11"10"-4"-15,17 5-10 0,17 7-17 16,14-12-70-16,30 21-67 16,15-21-23-16,21 0-10 15,16 4-1-15</inkml:trace>
        </inkml:traceGroup>
        <inkml:traceGroup>
          <inkml:annotationXML>
            <emma:emma xmlns:emma="http://www.w3.org/2003/04/emma" version="1.0">
              <emma:interpretation id="{D7B9BCE8-1C03-496F-83A2-C062619E6EE3}" emma:medium="tactile" emma:mode="ink">
                <msink:context xmlns:msink="http://schemas.microsoft.com/ink/2010/main" type="inkWord" rotatedBoundingBox="7679,10209 8455,10143 8575,11540 7800,11607"/>
              </emma:interpretation>
              <emma:one-of disjunction-type="recognition" id="oneOf13">
                <emma:interpretation id="interp65" emma:lang="en-IN" emma:confidence="0">
                  <emma:literal>5</emma:literal>
                </emma:interpretation>
                <emma:interpretation id="interp66" emma:lang="en-IN" emma:confidence="0">
                  <emma:literal>4</emma:literal>
                </emma:interpretation>
                <emma:interpretation id="interp67" emma:lang="en-IN" emma:confidence="0">
                  <emma:literal>B</emma:literal>
                </emma:interpretation>
                <emma:interpretation id="interp68" emma:lang="en-IN" emma:confidence="0">
                  <emma:literal>.</emma:literal>
                </emma:interpretation>
                <emma:interpretation id="interp69" emma:lang="en-IN" emma:confidence="0">
                  <emma:literal>A</emma:literal>
                </emma:interpretation>
              </emma:one-of>
            </emma:emma>
          </inkml:annotationXML>
          <inkml:trace contextRef="#ctx0" brushRef="#br0" timeOffset="49247.3415">7227 10213 40 0,'2'67'78'0,"-25"-2"-1"0,-26-10-5 15,-22-5-4-15,-14-13-60 16,-1-6-3-16,-5-9 3 16,1-17 3-16,5-6 0 0,11-26 2 15,19-10-1-15,12-19 2 16,26-7-1-16,15-10-2 16,17-7-3-16,18-3-3 15,24-3-3-15,6 0 0 0,12 1-2 16,5 4 0-16,-3 5-1 15,-5 8 1-15,-5 6-1 16,-10 7 0-16,-17 9 1 16,-9 10 1-16,-11 8-1 0,-7 10 1 15,-13 18 0-15,0 0-1 16,-20 18 1-16,-3 19-1 16,-2 18 1-16,-9 12-1 0,-1 17 3 15,-4 11 0-15,5 10 2 16,0 6-1-16,9 3 1 15,11-2-1-15,6-7 0 16,8-3-3-16,3-12-5 0,6-6-2 16,7-11-4-16,-6-12-7 15,-6-10-12-15,-4-19-39 16,0-8-16-16,-10-14-4 16,10-10-4-16,-21-23 2 15</inkml:trace>
        </inkml:traceGroup>
        <inkml:traceGroup>
          <inkml:annotationXML>
            <emma:emma xmlns:emma="http://www.w3.org/2003/04/emma" version="1.0">
              <emma:interpretation id="{F45BBC63-8982-46AD-9C03-ADA023B0B8BF}" emma:medium="tactile" emma:mode="ink">
                <msink:context xmlns:msink="http://schemas.microsoft.com/ink/2010/main" type="inkWord" rotatedBoundingBox="9260,10046 14478,9598 14662,11743 9445,12192"/>
              </emma:interpretation>
              <emma:one-of disjunction-type="recognition" id="oneOf14">
                <emma:interpretation id="interp70" emma:lang="en-IN" emma:confidence="0">
                  <emma:literal>exploiting</emma:literal>
                </emma:interpretation>
                <emma:interpretation id="interp71" emma:lang="en-IN" emma:confidence="0">
                  <emma:literal>Exploiting</emma:literal>
                </emma:interpretation>
                <emma:interpretation id="interp72" emma:lang="en-IN" emma:confidence="0">
                  <emma:literal>explont,y</emma:literal>
                </emma:interpretation>
                <emma:interpretation id="interp73" emma:lang="en-IN" emma:confidence="0">
                  <emma:literal>explont,ry</emma:literal>
                </emma:interpretation>
                <emma:interpretation id="interp74" emma:lang="en-IN" emma:confidence="0">
                  <emma:literal>explontiy</emma:literal>
                </emma:interpretation>
              </emma:one-of>
            </emma:emma>
          </inkml:annotationXML>
          <inkml:trace contextRef="#ctx0" brushRef="#br0" timeOffset="49693.8402">8075 10241 13 0,'-21'-4'84'16,"10"-10"2"-16,11-10-2 0,16-5-6 16,10-10-29-16,13-5-31 15,10 2-7-15,5-2-2 16,1 2-2-16,-4 2-2 0,-6 4-2 15,-3 7 0-15,-14 5-2 16,-8 5 1-16,-14 8-1 16,-6 11 0-16,-11 0-2 15,-13 11 2-15,-11 12 0 0,-5 8 0 16,-7 8 0-16,-3 6 0 16,2 4 0-16,5 1 0 15,8-4 0-15,16-5-1 16,11-2-1-16,9-11-4 0,24-7-15 15,4-5-24-15,10-11-36 16,19-5-3-16,-2-13-8 16,6-5-3-16</inkml:trace>
          <inkml:trace contextRef="#ctx0" brushRef="#br0" timeOffset="50065.9006">9098 9816 0 0,'-32'-1'91'15,"1"7"2"-15,-4 19-4 16,-5 8-5-16,-3 9 0 16,-5 12-68-16,-3 8-8 0,0 7-2 15,2 4-2-15,-1 1-2 16,7-2-3-16,7 4-14 15,9-6-63-15,14-17-4 16,5-9-5-16,8-13-6 0,13-11-3 16</inkml:trace>
          <inkml:trace contextRef="#ctx0" brushRef="#br0" timeOffset="49865.3476">8747 9907 30 0,'26'-42'84'15,"-8"7"-1"-15,-4 8-11 16,-14 15-24-16,0 12-9 0,0 18-5 15,-2 19-11-15,2 6-9 16,0 8-6-16,3 6 0 16,9 2-3-16,10 2-3 0,2-7-6 15,12-5-31-15,4-10-44 16,-2-10-2-16,-1-15-8 16,2-14-4-16</inkml:trace>
          <inkml:trace contextRef="#ctx0" brushRef="#br0" timeOffset="50412.4235">9726 9392 28 0,'-18'-15'90'0,"-3"8"-2"0,0 7-4 16,-2 12-4-16,31 20-42 16,-24 21-22-16,-8 15-6 15,7 21-3-15,-3 19-2 16,-2 15 0-16,-4 15-1 0,-5 15-1 16,-5 5-3-16,2 7-9 15,-10-4-39-15,0-12-33 16,0-12-2-16,-5-20-7 15,1-19-6-15</inkml:trace>
          <inkml:trace contextRef="#ctx0" brushRef="#br0" timeOffset="50680.1415">9149 10180 75 0,'63'-78'82'0,"15"11"-4"15,1 11-5-15,10 7-4 16,3 11-67-16,-1 3-3 16,-1 11-1-16,-8 5 1 15,-8 11 2-15,-13 8 2 0,-20 8 3 16,-17 18 2-16,-20 8 1 16,-15 11 0-16,-24 2 0 15,-10 7-1-15,-14 0-5 16,-10-6-9-16,5-5-32 0,6-5-38 15,1-12-5-15,7-7-5 16,12-17-5-16</inkml:trace>
          <inkml:trace contextRef="#ctx0" brushRef="#br0" timeOffset="51390.1095">10324 9351 53 0,'12'-19'87'0,"-12"19"-3"16,12-14-4-16,-12 14-3 0,-24 9-55 15,17 13-12-15,0 14-4 16,-2 12-2-16,-7 15-1 16,-7 12 0-16,-2 11 0 15,-7 2-1-15,1 4-3 0,1-7-2 16,6-6-4-16,5-16-4 15,13-10-7-15,4-19-13 16,5-16-21-16,20-10-19 0,1-10-4 16,5-15 11-16,6-13 20 15,4-4 15-15,-1-9 18 16,2-3 26-16,-3-4 29 16,-6-1 26-16,3 0 0 15,-3 9-11-15,-9 6-15 0,-3 7-7 16,-8 15-8-16,-11 14-11 15,0 0-4-15,5 27-3 16,-10 5-3-16,-7 4-2 16,-4 6-2-16,2-1-1 0,1-1-1 15,6-7-1-15,6-5 2 16,5-12-3-16,15-8 1 16,12-8-1-16,7-4-1 0,3-11-1 15,4-6 0-15,-2-6 0 16,-7-5 0-16,-8-2-1 15,-14-3 0-15,-7 5 0 16,-10 0 1-16,-16 4 2 0,-8 7-1 16,-5 3 1-16,1 7-2 15,2 5 2-15,6 3-1 16,6 0 1-16,17 3 0 0,0 0 0 16,32-19-1-16,13 5 1 15,16 1 0-15,7 0 1 16,8-1 1-16,4 3 0 15,-5 6 0-15,-7 5 1 0,-13 7 0 16,-16 14 1-16,-15 9 0 16,-15 7-1-16,-10 6 0 15,-14 2 1-15,-5 4-2 16,-5-6-5-16,3 1-8 16,0-6-36-16,9-9-34 0,7-13-2 15,6-16-9-15,12 0-4 16</inkml:trace>
          <inkml:trace contextRef="#ctx0" brushRef="#br0" timeOffset="51941.8881">11481 9644 60 0,'-13'-11'92'15,"13"11"-4"-15,0 0-5 0,0-14-4 16,16 24-42-16,21-11-33 15,7-8-2-15,11-1-1 16,6-2 0-16,-2 0 1 16,1 0-1-16,-6 3 1 0,-5 2-1 15,-10 3 0-15,-7 4 0 16,-6 4 1-16,-9 12-1 16,-6 6 0-16,-8 8 0 0,-5 8-1 15,-4 5 0-15,-4 5 1 16,-2-1-3-16,3 0-7 15,-6-6-22-15,-8-5-50 16,21-8-1-16,-2-12-7 0,4-16-4 16</inkml:trace>
          <inkml:trace contextRef="#ctx0" brushRef="#br0" timeOffset="51645.9653">11572 9088 86 0,'31'-39'93'15,"-1"7"-5"-15,-4 14-6 16,-2 3-3-16,2 11-64 0,-5 8-6 15,1 15-3-15,-6 13-3 16,-7 14-1-16,-9 16 0 16,0 12 1-16,-14 12-1 15,-4 12 0-15,-3 1-1 0,-2 1 0 16,0-2-3-16,-1-10-10 16,8-9-33-16,-2-8-37 15,2-12-4-15,0-15-6 16,0-15-3-16</inkml:trace>
          <inkml:trace contextRef="#ctx0" brushRef="#br0" timeOffset="52706.1665">12275 9484 36 0,'16'-14'91'16,"3"11"-4"-16,1 3-4 16,-1 5-6-16,-1-29-28 0,0 35-46 15,-1 13-4-15,-2 1-1 16,-6 4 0-16,-7 3 1 0,-2 2-1 16,-8-2 1-16,-4-1 1 15,-3-6 0-15,0-1-2 16,3-7 0-16,3-6 0 15,9-11 0-15,0 0 0 0,0 0 1 16,18-5 1-16,6-12 1 16,5-4 3-16,4-4 1 15,1-2 1-15,3-1 0 0,-1 0 0 16,1 5-1-16,-8 2 0 16,-2 9-1-16,-2 6 0 15,-6 6-1-15,-1 5-2 16,-5 11 1-16,-1 2-1 0,3 1 0 15,2 3 1-15,7-5-1 16,6-5 0-16,7-5 0 16,8-4 0-16,3-3 0 15,3-11-1-15,1-5 1 0,-5-6 0 16,-8-3-1-16,-7-2 1 16,-8 1 0-16,-9-2 0 15,-8 4 1-15,-7 2 0 16,-4 7 0-16,-8 5 0 0,-6 9 0 15,-2 3 0-15,-4 18 0 16,0 7-1-16,-2 12 1 16,0 11-1-16,-5 14-1 0,-1 7 2 15,-2 12-1-15,-3 11 1 16,-1 9-1-16,-2 9 1 16,0 1-1-16,1 6-1 15,1-5 0-15,2 1-2 0,0-5 0 16,-2-9 0-16,-1-8 0 15,0-16 0-15,0-14 1 16,5-14 2-16,-3-19 0 16,8-21 0-16,6-16 0 0,10-29 0 15,9-20 0-15,6-18 0 16,13-18-1-16,8-16 0 16,13-7-1-16,12-3 0 0,11-3-1 15,12 10-1-15,6 9-1 16,6 12-1-16,0 15-2 15,-1 19-4-15,-10 7-6 16,-5 22-28-16,-10 10-39 16,-13 7-1-16,-8 6-6 0,-9-3-4 15</inkml:trace>
        </inkml:traceGroup>
        <inkml:traceGroup>
          <inkml:annotationXML>
            <emma:emma xmlns:emma="http://www.w3.org/2003/04/emma" version="1.0">
              <emma:interpretation id="{354383FB-171A-4452-8CE0-C911A5BEA3DD}" emma:medium="tactile" emma:mode="ink">
                <msink:context xmlns:msink="http://schemas.microsoft.com/ink/2010/main" type="inkWord" rotatedBoundingBox="15199,9768 16854,9626 16933,10540 15278,10682"/>
              </emma:interpretation>
              <emma:one-of disjunction-type="recognition" id="oneOf15">
                <emma:interpretation id="interp75" emma:lang="en-IN" emma:confidence="0">
                  <emma:literal>the</emma:literal>
                </emma:interpretation>
                <emma:interpretation id="interp76" emma:lang="en-IN" emma:confidence="0">
                  <emma:literal>The</emma:literal>
                </emma:interpretation>
                <emma:interpretation id="interp77" emma:lang="en-IN" emma:confidence="0">
                  <emma:literal>Ihe</emma:literal>
                </emma:interpretation>
                <emma:interpretation id="interp78" emma:lang="en-IN" emma:confidence="0">
                  <emma:literal>tho</emma:literal>
                </emma:interpretation>
                <emma:interpretation id="interp79" emma:lang="en-IN" emma:confidence="0">
                  <emma:literal>lhe</emma:literal>
                </emma:interpretation>
              </emma:one-of>
            </emma:emma>
          </inkml:annotationXML>
          <inkml:trace contextRef="#ctx0" brushRef="#br0" timeOffset="54097.3919">14066 9276 7 0,'-74'5'90'15,"27"-3"-1"-15,27-2-6 16,20 0-4-16,37-24 0 0,28 3-72 16,24 6-2-16,22-1 1 15,19 3 0-15,12 2 1 16,0 2-2-16,-1 2 1 16,-16 2-1-16,-14 1-2 0,-22 2-1 15,-18 0 0-15,-23 0-1 16,-20 2-2-16,-13 0-3 15,-15 0-5-15,0 0-17 16,7 6-50-16,-7-6-7 16,0 0-6-16,-10 0-8 0,10 0 1 15</inkml:trace>
          <inkml:trace contextRef="#ctx0" brushRef="#br0" timeOffset="53135.1258">14344 9059 34 0,'-3'-20'80'15,"3"3"2"-15,9-3-11 16,-5 8-25-16,8 6-10 15,2 6-6-15,-3 15-7 16,-5 9-7-16,-6 17-5 0,-9 15-4 16,-13 13-3-16,-10 14 0 15,-9 8-2-15,-10 8-2 16,-2-4-7-16,5 5-16 0,1-9-55 16,10-13-3-16,14-15-5 15,11-18-7-15</inkml:trace>
          <inkml:trace contextRef="#ctx0" brushRef="#br0" timeOffset="53795.5386">14577 9093 44 0,'16'-25'84'0,"0"11"-1"16,-1 5-6-16,2 3-4 0,-6 6-45 15,2 3-21-15,-2 21-3 16,-1 13 0-16,-10 18 0 16,-10 14-1-16,-14 9 0 15,-11 9-1-15,-9 5 0 0,-6-5-1 16,2-6-1-16,1-9-1 16,4-15-1-16,14-12 0 15,7-16 0-15,16-14 2 16,6-15-2-16,17-2 0 0,10-20 2 15,6-7 0-15,4-7 1 16,3-6 1-16,1 3 0 16,-3 1-1-16,-2 7 2 15,-5 9-1-15,-6 7 0 0,-4 8 0 16,-4 7-1-16,-2 7 0 16,-6 5-1-16,3 2 1 15,-2 1-1-15,2-2 1 16,5-2 0-16,6-5 0 0,6-5 0 15,8-1 0-15,5-5-1 16,7-8 0-16,0-4 0 16,-2-7-1-16,-2-2 1 15,-8-2-1-15,-10-3 1 16,-11 4-1-16,-11 4 2 0,-5 6-1 16,-14 9 1-16,-11 8 0 15,-8 10 0-15,-7 12 1 16,-2 8-1-16,-2 3 2 0,6 1-1 15,6 3 1-15,13-4 1 16,17-5 0-16,10-6 0 16,24-5 0-16,18-7 0 0,19-1-1 15,9-7 1-15,11-2-1 16,-1 1-2-16,-2-7-1 16,-7-3-1-16,-16-2-2 15,-12-1-4-15,-22-10-11 0,-13-9-46 16,-16 6-19-16,-14-4-4 15,-18-4-6-15,-10-2-2 16</inkml:trace>
        </inkml:traceGroup>
        <inkml:traceGroup>
          <inkml:annotationXML>
            <emma:emma xmlns:emma="http://www.w3.org/2003/04/emma" version="1.0">
              <emma:interpretation id="{48BBB623-DAD5-4174-B399-FC30229C3513}" emma:medium="tactile" emma:mode="ink">
                <msink:context xmlns:msink="http://schemas.microsoft.com/ink/2010/main" type="inkWord" rotatedBoundingBox="17684,9395 21256,9088 21412,10901 17840,11208"/>
              </emma:interpretation>
              <emma:one-of disjunction-type="recognition" id="oneOf16">
                <emma:interpretation id="interp80" emma:lang="en-IN" emma:confidence="0">
                  <emma:literal>digital</emma:literal>
                </emma:interpretation>
                <emma:interpretation id="interp81" emma:lang="en-IN" emma:confidence="0">
                  <emma:literal>digitals</emma:literal>
                </emma:interpretation>
                <emma:interpretation id="interp82" emma:lang="en-IN" emma:confidence="0">
                  <emma:literal>digitate</emma:literal>
                </emma:interpretation>
                <emma:interpretation id="interp83" emma:lang="en-IN" emma:confidence="0">
                  <emma:literal>digitule</emma:literal>
                </emma:interpretation>
                <emma:interpretation id="interp84" emma:lang="en-IN" emma:confidence="0">
                  <emma:literal>distal</emma:literal>
                </emma:interpretation>
              </emma:one-of>
            </emma:emma>
          </inkml:annotationXML>
          <inkml:trace contextRef="#ctx0" brushRef="#br0" timeOffset="56056.839">17095 9174 62 0,'-12'-14'84'16,"-3"6"-6"-16,-10 2-2 16,-9 6-5-16,-1 0-62 15,-13 12-3-15,-4 9 1 16,-6 7 0-16,-5 5 1 0,0 3-1 16,3 5 1-16,5-1-1 15,9-2-1-15,7-6-2 16,15-3-3-16,16-11 0 0,8-18-1 15,15 10 0-15,18-15 0 16,14-13 1-16,6-7-1 16,12-8 1-16,5-8 0 15,2-6-1-15,4-3 0 0,-7-7 0 16,0-5-1-16,-12-3 1 16,-4-4 0-16,-8-2 0 15,-10 2 0-15,-8 9 0 16,-7 4 1-16,-8 7 1 0,-7 14 0 15,-2 10 0-15,-3 25-1 16,-12-1 0-16,-1 19 0 16,-5 19-1-16,-3 16 0 15,-1 12 1-15,-2 10-1 0,0 9 0 16,0 3 0-16,5-2 0 16,10-6 0-16,7-10 1 15,4-12-1-15,14-14-1 16,13-13 0-16,5-16 0 0,10-14 1 15,4-10-1-15,1-14 1 16,-4-7 0-16,-3-8 1 16,-10 1 1-16,-3 1 1 15,-8 3 0-15,-7 9 1 0,-8 8-1 16,-6 17-1-16,0 0 1 16,-2 8-1-16,-4 18-1 15,-5 6-1-15,4 2-4 0,6 6-8 16,-2 3-44-16,9-16-26 15,12-10-5-15,9-15-5 16,8-7-4-16</inkml:trace>
          <inkml:trace contextRef="#ctx0" brushRef="#br0" timeOffset="56171.6884">17798 8980 40 0,'-15'-21'85'0,"-5"3"-6"0,1 13-26 16,3 6-40-16,-1-6-53 15,0 10-39-15,12 12-6 16</inkml:trace>
          <inkml:trace contextRef="#ctx0" brushRef="#br0" timeOffset="56722.7618">18079 9079 57 0,'15'-14'82'16,"-8"-2"-4"-16,-7 1-3 15,-3-2-6-15,-48 11-56 0,24-2-12 16,-8 8-1-16,3 4 1 16,-7 7 0-16,3 9 0 15,-1-3 0-15,7 5 0 16,9-5 2-16,7 4 0 16,10-6 0-16,7 4-1 0,12-3 1 15,6 5 1-15,5 5-1 16,-1 10 2-16,3 10-1 15,-4 10 0-15,-2 10 0 0,-7 8-1 16,-11 9-1-16,-4 7-1 16,-17-1 0-16,-8 3 0 15,-10-2-1-15,-10-2 1 16,-13-4-1-16,-1-7 0 0,-5-10 2 16,-4-11 0-16,7-13-1 15,0-13 1-15,11-20-1 16,8-13 2-16,12-24-2 0,16-15 0 15,14-14 1-15,14-13-1 16,19-10 0-16,11-13 0 16,16-4 0-16,11-5-1 15,10 0 0-15,9 0 0 16,2 6 0-16,1 9 1 0,2 8-2 16,-5 15 1-16,-9 16 1 15,-7 17 1-15,-11 14-1 16,-15 16 1-16,-14 14 0 0,-15 17 1 15,-14 7-1-15,-8 5-1 16,-14 8-3-16,-10-6-8 16,3-8-39-16,-1-1-33 0,2-16-3 15,9-16-7-15,14-4-3 16</inkml:trace>
          <inkml:trace contextRef="#ctx0" brushRef="#br0" timeOffset="57157.2743">18597 9156 0 0,'-6'-32'89'0,"4"4"1"16,4 6-4-16,15 3-7 0,15 0-3 16,11 11-77-16,4-13-26 15,18 7-35-15,8 12-17 16,0 1-7-16,-10 2-5 15</inkml:trace>
          <inkml:trace contextRef="#ctx0" brushRef="#br0" timeOffset="56834.1269">18583 8900 53 0,'21'-45'41'0,"1"13"-27"16,-8-14-22-16,4 25-45 0,-1 8 6 15</inkml:trace>
          <inkml:trace contextRef="#ctx0" brushRef="#br0" timeOffset="56989.3565">18785 8661 59 0,'26'-18'87'0,"-2"1"0"15,-6 1-14-15,3 10-17 16,-21 6-13-16,20 8-13 15,-17 20-11-15,-3 11-6 16,-11 12-5-16,-2 12-2 0,-7 10-4 16,-4 4-3-16,-2 6-8 15,-6-3-18-15,-4 1-57 16,12-4 0-16,2-8-8 16,4-10-6-16</inkml:trace>
          <inkml:trace contextRef="#ctx0" brushRef="#br0" timeOffset="57733.1789">19303 9038 48 0,'21'-16'85'0,"-8"0"-6"0,2 3-10 16,-9-1-18-16,-6 14-10 15,0-11-13-15,-9 14-13 16,-12 8-5-16,-8 8-5 0,-5 9-3 15,-4 3-1-15,-6 2 0 16,2 1-1-16,11-3 0 16,6-3 1-16,10-7-2 15,14-8 1-15,1-13 0 0,25 3 0 16,6-5 1-16,5-8-1 16,-1-2 2-16,0 1-2 15,-8-3 2-15,-6 8-1 16,-9 3 1-16,-12 3-1 0,0 0 0 15,3 13-1-15,-4-2 0 16,-2 1 0-16,3-12-1 16,0 17 1-16,12-14-1 0,8-3 1 15,8-9 0-15,9-9 1 16,5-5-1-16,7-9 0 16,-2-10 0-16,-2-1-1 15,0-9 2-15,-3-2-1 0,-9-8 0 16,-3-4 0-16,-3-1 1 15,0-3 0-15,-4-1 0 16,-2 6 0-16,-3 5 1 16,-2 10 0-16,-1 9 0 15,-7 12 0-15,-3 12 0 0,-5 17-1 16,-3 9 1-16,-11 23-1 16,-5 21-1-16,-7 12 0 15,-3 12-1-15,-3 13 1 0,5 0 1 16,4-1 1-16,15-6-1 15,8-7 1-15,12-17 0 16,16-15-1-16,11-14-2 0,8-13-2 16,4-7-9-16,-7-10-29 15,-5-12-41-15,-7-11-4 16,-10-4-6-16,-12-2-4 16</inkml:trace>
        </inkml:traceGroup>
        <inkml:traceGroup>
          <inkml:annotationXML>
            <emma:emma xmlns:emma="http://www.w3.org/2003/04/emma" version="1.0">
              <emma:interpretation id="{77B43B6F-3F8E-4382-BC34-4A4E4DF5A751}" emma:medium="tactile" emma:mode="ink">
                <msink:context xmlns:msink="http://schemas.microsoft.com/ink/2010/main" type="inkWord" rotatedBoundingBox="21996,9221 27363,8760 27493,10276 22126,10737"/>
              </emma:interpretation>
              <emma:one-of disjunction-type="recognition" id="oneOf17">
                <emma:interpretation id="interp85" emma:lang="en-IN" emma:confidence="0">
                  <emma:literal>capabilities</emma:literal>
                </emma:interpretation>
                <emma:interpretation id="interp86" emma:lang="en-IN" emma:confidence="0">
                  <emma:literal>cap abilities</emma:literal>
                </emma:interpretation>
                <emma:interpretation id="interp87" emma:lang="en-IN" emma:confidence="0">
                  <emma:literal>cap anilities</emma:literal>
                </emma:interpretation>
                <emma:interpretation id="interp88" emma:lang="en-IN" emma:confidence="0">
                  <emma:literal>Cap abilities</emma:literal>
                </emma:interpretation>
                <emma:interpretation id="interp89" emma:lang="en-IN" emma:confidence="0">
                  <emma:literal>Cap anilities</emma:literal>
                </emma:interpretation>
              </emma:one-of>
            </emma:emma>
          </inkml:annotationXML>
          <inkml:trace contextRef="#ctx0" brushRef="#br0" timeOffset="60327.2337">21138 8819 24 0,'14'-10'82'0,"-14"10"1"15,13-25-4-15,-13 25-3 16,-19-19-53-16,3 12-5 15,-3 5-2-15,-8 2-4 0,-6 11-2 16,-8 6-2-16,-6 9 0 16,2 6-3-16,-1 8-1 15,2 3-1-15,10 3-2 0,8-1-1 16,11-1 1-16,15-7-1 16,17-4 1-16,21-11 0 15,22-3-1-15,19-8-1 16,18-5 0-16,11-6-2 0,8-2 1 15,-2-7-1-15,-3-7 1 16,-9-2-1-16,-22-7 2 16,-10 0 0-16,-18-11 2 15,-13 4 1-15,-19 0 0 0,-12-1 0 16,-8 8-2-16,-13 3 2 16,-14 10-2-16,-10 5 1 15,-10 7-2-15,-10 12 1 16,0 6 1-16,2 2-1 0,1 5 0 15,14 1-1-15,9-5 1 16,16-2 0-16,15-5-1 16,12-6 1-16,19-5-1 0,7-2 1 15,6-2 0-15,6-5 0 16,-2 1 1-16,-3 0-1 16,-3 3 0-16,-12 2 0 15,-6 2 1-15,-4 7-1 0,-4 2 1 16,-4 0 0-16,8-1 0 15,3-4-2-15,8-4-3 16,5-1-3-16,8-10-1 16,-2-12-2-16,3-3-1 0,-4-7 2 15,-5-5 0-15,-8-6 2 16,-7-7 2-16,-9-2 5 16,-1-8 4-16,-3 0 0 15,-5-6 2-15,4 2 2 0,-7 2 2 16,2 7 0-16,-2 9 1 15,0 8-1-15,0 13 0 16,0 24-1-16,0 0-2 0,-16 15-1 16,7 28-2-16,2 18-1 15,3 14-1-15,-1 20 1 16,-3 13 0-16,4 10-1 16,0 6 0-16,-2 5-3 0,-3-6 0 15,-1-2-3-15,-3-12-2 16,-4-12-4-16,-5-8-7 15,-11-17-10-15,0-12-20 16,4-15-35-16,-11-15-7 0,6-12-2 16,-3-16-2-16</inkml:trace>
          <inkml:trace contextRef="#ctx0" brushRef="#br0" timeOffset="60587.0277">22079 9152 9 0,'36'-67'84'0,"-4"11"0"16,-2 13-3-16,5 9-4 0,4 8-40 16,1 9-20-16,4 10-6 15,0 5-3-15,5 3-2 16,-5 11-1-16,-3 6 0 0,-6 9 0 16,-11 3-1-16,-14 5 1 15,-10-1-2-15,-12 3 1 16,-22-4-1-16,-7-5-1 15,-12-4-1-15,0-6-5 0,-4-8-15 16,8-10-53-16,11 4-9 16,14-4-5-16,24 0-8 15,-1-18 2-15</inkml:trace>
          <inkml:trace contextRef="#ctx0" brushRef="#br0" timeOffset="61432.0602">23031 8891 78 0,'46'-28'86'16,"-16"1"-3"-16,-15 3-3 16,-27 0-37-16,4 9-21 15,-4 7-7-15,-11 4-5 0,-4 4-4 16,-10 8-3-16,1 7 0 16,-5 6-2-16,-2 4 0 15,7 4-1-15,3-1 0 16,7 0 0-16,10-6-1 0,13 0 2 15,13-8-1-15,17-4 0 16,6-7 1-16,10-3-1 16,1-4 1-16,-1-5 1 15,-4-1 1-15,-3 0 0 0,-10 1-1 16,-10 3 1-16,-16 6 0 16,0 0-1-16,0 13 0 15,0 1-1-15,-8 4 0 16,5 0-2-16,3-1 1 0,16 3 0 15,6-10 0-15,9-4 0 16,9-6 0-16,5-5 0 16,6-11 1-16,-1-8-1 0,-3-5 0 15,-3-7 1-15,-6-10-1 16,-1-6 0-16,-7-4 1 16,-3-8 0-16,-5-7-1 15,1 1 1-15,0-4 1 0,-2 5 1 16,-1 5 1-16,-5 10 0 15,-4 8 1-15,-2 12-2 16,1 8 0-16,-10 26 0 16,0 0-1-16,0 12-2 0,-3 26 0 15,-8 11-1-15,3 14 0 16,-8 12 1-16,5 11-1 16,-2 4 0-16,6-2 1 15,3 1-1-15,2-11 1 0,2-10-1 16,4-13-1-16,2-7 0 15,4-17 1-15,0-10 0 16,-10-21-1-16,0 0 1 0,10 0-2 16,-10-21 1-16,-5-7 1 15,-6-6-1-15,-7-1 0 16,-4-2 0-16,-4 5 0 16,-3-1 1-16,-2 10 0 15,4 2 0-15,4 6 0 0,11 4 1 16,12 11-1-16,0-20 1 15,16 13 0-15,18-6 0 16,10 3 0-16,8-3 0 0,10 2 1 16,0 1 1-16,2 3 1 15,-8 3-1-15,-5 4 0 16,-8 2 1-16,-11 5-1 16,-13 7 0-16,-10 2 0 0,-9 5-2 15,-4-1-1-15,-8-1-3 16,3 3-11-16,-6-8-47 15,6 3-22-15,9-17-4 0,0 0-7 16,0 0-3-16</inkml:trace>
          <inkml:trace contextRef="#ctx0" brushRef="#br0" timeOffset="61743.5058">24167 8455 5 0,'10'-53'84'0,"0"7"4"15,3 4-5-15,-2 9-5 0,2 11-30 16,-1-2-34-16,7 10-7 16,-3 0-3-16,0 10-3 15,2 0 0-15,-2 2 1 0,-4 0 0 16,4 2 2-16,-5 0 0 16,-11 0 2-16,16 27 1 15,-16-2-2-15,-2 13 1 0,-7 10-1 16,-7 13-1-16,-4 7 0 15,-4 8-2-15,-3 5 0 16,3-2-1-16,-2 1-2 16,5-7-1-16,1-4-3 0,2-11-7 15,10-7-32-15,2-7-39 16,-2-11-2-16,2-11-6 16,2-7-5-16</inkml:trace>
          <inkml:trace contextRef="#ctx0" brushRef="#br0" timeOffset="63586.3495">23858 8475 16 0,'4'-16'83'0,"-1"2"0"16,5 0-5-16,-8 14-4 15,7-25-47-15,-7 25-29 16,12-12-18-16,-12 12-24 0,0 0-29 16,0 0-6-16,0 10-5 15</inkml:trace>
          <inkml:trace contextRef="#ctx0" brushRef="#br0" timeOffset="64087.4323">24448 8677 53 0,'19'9'83'16,"-19"-9"-3"-16,9 12-2 0,14 4-29 16,-17 0-27-16,-5 3-3 15,-1 8-6-15,-1 2-4 16,-9 4-2-16,-2 5-2 15,-4 2-1-15,-1-4-5 0,-2 5-5 16,3-9-12-16,2-15-43 16,5 6-18-16,4-6-5 15,5-17-7-15</inkml:trace>
          <inkml:trace contextRef="#ctx0" brushRef="#br0" timeOffset="64390.576">24686 8294 36 0,'-4'-26'81'0,"2"8"-3"16,1 0-8-16,1 18-13 0,21-25-69 16,-10 24-29-16,10 1-15 15,-2 1-3-15,4 4 6 16,-4 6 15-16,2 7 17 0,-7-2 21 15,-1 15 21-15,-6-2 27 16,-5 10 9-16,-2 1 2 16,-5 15-6-16,-8-2-16 15,-3 4-9-15,-3 5-11 0,-5-4-5 16,2 4-10-16,-6-12-16 16,7-1-31-16,2-2-29 15,-3-5-8-15,4-6-4 16</inkml:trace>
          <inkml:trace contextRef="#ctx0" brushRef="#br0" timeOffset="64673.6718">24671 8695 36 0,'31'-8'87'0,"3"4"-4"15,11 4-2-15,0 0-3 16,10 0-55-16,-5 8-9 16,-3 5-2-16,-12 2-3 0,-11 5-2 15,-11 2-2-15,-13 1 0 16,-10 1-3-16,-12 2 0 16,-2-1-1-16,-3-1-2 0,3 2-2 15,1-9-6-15,11 4-23 16,17-8-49-16,-5-13-2 15,10 13-7-15,3-13-3 16</inkml:trace>
          <inkml:trace contextRef="#ctx0" brushRef="#br0" timeOffset="64865.9489">25192 8584 1 0,'15'-33'83'0,"-1"5"-1"16,-6 7-7-16,-2 5-16 15,28 7-61-15,-34 9-50 0,0 0-17 16,12-9-9 0,-12 9-3-16</inkml:trace>
          <inkml:trace contextRef="#ctx0" brushRef="#br0" timeOffset="65436.7285">25280 8814 38 0,'0'0'86'0,"10"9"-2"16,5-8-3-16,5 2-19 16,6-7-33-16,3-11-12 15,2-8-5-15,-3 3-4 16,-4-2-1-16,-2 1-1 0,-8 0 0 16,-4 3 0-16,-10 5-1 15,0 13-1-15,-14-8-2 16,-6 9-1-16,-4 11 0 0,-7 4-1 15,2 6-1-15,-2 4 1 16,4 2-1-16,4-2 1 16,9 1 0-16,6-3 0 15,8-5 0-15,8-5 1 0,12-5-1 16,8-4 1-16,5-2-1 16,6-3 1-16,6-8 0 15,-1-5 0-15,4-5-1 16,2-6 1-16,-2-6-1 15,-1-2 1-15,0-7 0 0,-2 0-1 16,0 0 1-16,-5 2 0 16,-4 6-1-16,-8 4 1 0,-5 8-1 15,-3 5 0-15,-10 7 0 16,-10 7 0-16,14-2 0 16,-14 2 0-16,8 8 0 15,3 4-1-15,-3 7 1 0,4 2 0 16,3 4 1-16,1 8 0 15,1-2 0-15,-2 5-1 16,0-2 1-16,-7 1 0 16,-5-2 1-16,-3-2 0 15,-11-5 1-15,-15-4-1 0,-10-9 0 16,-8-1 1-16,-7-9 0 16,-4-3-1-16,-1 0-1 15,1-6-3-15,7-1-2 0,5-3-3 16,13 6-8-16,2-8-29 15,5 11-42-15,7 1-2 16,4 0-7-16,-1 1-3 16</inkml:trace>
        </inkml:traceGroup>
      </inkml:traceGroup>
    </inkml:traceGroup>
    <inkml:traceGroup>
      <inkml:annotationXML>
        <emma:emma xmlns:emma="http://www.w3.org/2003/04/emma" version="1.0">
          <emma:interpretation id="{DE085F22-CA40-4F67-8DAC-79B2906087B5}" emma:medium="tactile" emma:mode="ink">
            <msink:context xmlns:msink="http://schemas.microsoft.com/ink/2010/main" type="paragraph" rotatedBoundingBox="1576,13262 27144,11459 27328,14073 1760,158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E4CCFD7-7B25-4939-B27D-A5FF0126DC1A}" emma:medium="tactile" emma:mode="ink">
              <msink:context xmlns:msink="http://schemas.microsoft.com/ink/2010/main" type="inkBullet" rotatedBoundingBox="1625,13961 1697,13956 1705,14066 1633,14072"/>
            </emma:interpretation>
            <emma:one-of disjunction-type="recognition" id="oneOf18">
              <emma:interpretation id="interp90" emma:lang="en-IN" emma:confidence="0">
                <emma:literal>•</emma:literal>
              </emma:interpretation>
            </emma:one-of>
          </emma:emma>
        </inkml:annotationXML>
        <inkml:trace contextRef="#ctx0" brushRef="#br0" timeOffset="69541.4787">353 13277 6 0,'0'0'58'0,"0"0"1"0,0 0-9 16,0 0-29-16,-10 6-11 16,10-6-1-16,0 0 2 15,0 0 1-15,0 0 1 0,0 0 2 16,0 0-3-16,0 0 2 16,0 0-2-16,0 0-4 15,-8 13-2-15,8-13-4 16,0 0 0-16,0 14-2 0,0-14 2 15,0 0 0-15,4 16 1 16,-4-16 0-16,0 0 1 16,12 0 0-16,-12 0 0 0,14-7 0 15,-14 7-1-15,17-17 0 16,-17 17-1-16,13-19 0 16,-13 19-1-16,9-16 0 15,-9 16 0-15,0 0 0 0,0-13 1 16,0 13-1-16,0 0-1 15,-12 0 2-15,12 0-2 16,-12 7 0-16,12-7 0 16,-15 14 0-16,15-14 0 0,-10 14 1 15,10-14 0-15,0 0 1 16,-3 11 0-16,3-11-1 16,0 0 0-16,13-2 1 0,-13 2 0 15,15-13 1-15,-15 13 2 16,11-15 0-16,-11 15 0 15,7-13 0-15,-7 13 1 16,0 0-1-16,0-14-1 0,0 14-1 16,0 0-1-16,-11-1-1 15,11 1 0-15,-13 0-2 16,13 0-1-16,0 0-1 16,-11 0-3-16,11 0-3 15,0 0-8-15,0 0-25 0,13 0-34 16,-13 0-6-16,7-15-3 15,-3 0 2-15</inkml:trace>
      </inkml:traceGroup>
      <inkml:traceGroup>
        <inkml:annotationXML>
          <emma:emma xmlns:emma="http://www.w3.org/2003/04/emma" version="1.0">
            <emma:interpretation id="{D51DE606-E74D-43CF-AEDA-96E5B92B024B}" emma:medium="tactile" emma:mode="ink">
              <msink:context xmlns:msink="http://schemas.microsoft.com/ink/2010/main" type="line" rotatedBoundingBox="2246,13214 27144,11459 27328,14073 2431,15828"/>
            </emma:interpretation>
          </emma:emma>
        </inkml:annotationXML>
        <inkml:traceGroup>
          <inkml:annotationXML>
            <emma:emma xmlns:emma="http://www.w3.org/2003/04/emma" version="1.0">
              <emma:interpretation id="{23F0958A-ADDD-477E-BE33-668C2FAC8339}" emma:medium="tactile" emma:mode="ink">
                <msink:context xmlns:msink="http://schemas.microsoft.com/ink/2010/main" type="inkWord" rotatedBoundingBox="2248,13507 9187,12890 9335,14552 2395,15168"/>
              </emma:interpretation>
              <emma:one-of disjunction-type="recognition" id="oneOf19">
                <emma:interpretation id="interp91" emma:lang="en-IN" emma:confidence="0">
                  <emma:literal>motorization</emma:literal>
                </emma:interpretation>
                <emma:interpretation id="interp92" emma:lang="en-IN" emma:confidence="0">
                  <emma:literal>Motorization</emma:literal>
                </emma:interpretation>
                <emma:interpretation id="interp93" emma:lang="en-IN" emma:confidence="0">
                  <emma:literal>motivation</emma:literal>
                </emma:interpretation>
                <emma:interpretation id="interp94" emma:lang="en-IN" emma:confidence="0">
                  <emma:literal>motorizations</emma:literal>
                </emma:interpretation>
                <emma:interpretation id="interp95" emma:lang="en-IN" emma:confidence="0">
                  <emma:literal>Motorizations</emma:literal>
                </emma:interpretation>
              </emma:one-of>
            </emma:emma>
          </inkml:annotationXML>
          <inkml:trace contextRef="#ctx0" brushRef="#br0" timeOffset="73209.5918">1300 13176 22 0,'0'-20'79'0,"-3"-1"4"15,3 3-3-15,-1 0-6 0,1 3-39 16,0 15-25-16,8-16-2 16,-8 16 0-16,3 12-2 15,-3 17-3-15,-3 13-1 16,-12 13 0-16,-3 12-1 0,-7 10 1 16,-4 6 0-16,-2 3 0 15,-2-6-1-15,3-7 1 16,5-14-1-16,3-10 1 0,6-13 0 15,5-16-1-15,11-20 1 16,0 0 0-16,-5-29 1 16,5-9 0-16,5-10 1 15,1-11-2-15,3-8 0 0,2-6 0 16,2-2 0-16,-1 1-2 16,6 4 0-16,-2 7-1 15,3 8-1-15,5 9 1 16,-3 15 0-16,3 7-1 0,-1 14 1 15,1 10 0-15,-1 9 0 16,-2 13 1-16,-3 8 0 16,-2 7 0-16,-1 3 1 15,1-4 0-15,-4-1 0 0,5-7-1 16,3-9 0-16,5-13 0 16,3-7-1-16,7-15-1 15,1-11 0-15,5-11-2 0,0-4 1 16,0-7 0-16,-3-5 1 15,-1 2 0-15,-3 7 2 16,-6 3 0-16,0 11 1 16,-5 8 1-16,-3 12-1 0,-1 11 0 15,-5 21 0-15,-3 14 0 16,-4 12 0-16,-2 11 0 16,1 11 0-16,-5 4 0 15,0 2 0-15,1-5 1 0,2-7 0 16,4-7-1-16,5-10 0 15,6-14-1-15,4-11-1 16,4-16 0-16,6-7-1 16,1-16 0-16,-2-9-1 0,0-11 1 15,1-11 0-15,-3-7 1 16,-2-1 0-16,-2 1 1 16,-2 1 0-16,-1 9 1 15,-3 7-1-15,-2 15 1 0,-8 11 1 16,-10 13-1-16,5 21 1 15,-5 13 0-15,-11 12 1 16,1 5 0-16,-4 6 0 16,2 1 0-16,3-1-1 0,6-7 1 15,4-11 0-15,14-11 0 16,8-12-1-16,7-13 1 16,12-7-1-16,8-17 0 15,1-6-1-15,1-10 0 0,-2-3-1 16,-9-6 0-16,-6 3 0 15,-13-1-1-15,-11 6 0 16,-11 3 1-16,-18 11-1 0,-10 4 1 16,-10 10-1-16,-7 10 1 15,-8 7-1-15,-3 10 0 16,-3 9 1-16,0 2 0 16,10 0-1-16,6-3 1 0,12-5-1 15,13-8 1-15,18-12 0 16,11-1 0-16,24-18-1 15,12-10 1-15,13-4-1 0,9-9 1 16,7-4-1-16,5-3 0 16,-1-3 1-16,-4 1 0 15,2 0 0-15,-5 3-1 16,-2-1 2-16,-8 8 0 16,0 0-1-16,-6 8 0 0,-6 6 1 15,-9 2-1-15,-7 10 0 16,-8 5 0-16,-7 9 1 15,-20 1-1-15,10 12 0 0,-11 15 0 16,-11 8 0-16,-11 13 0 16,-1 12 1-16,-11 10 0 15,-1 9 0-15,-7 8 0 16,4 2 1-16,3-2 0 0,4-6 0 16,10-8 1-16,8-10-2 15,14-13 1-15,10-15 0 16,14-15-1-16,13-13 0 15,10-9-1-15,6-14 0 0,5-11-1 16,-3-7 0-16,-3-5 0 16,-5-5 0-16,-4 0-1 15,-12-2 1-15,-8 4 0 16,-9 2-1-16,-11 5 1 0,-4 10-2 16,-15 6 1-16,-11 9 0 15,-7 9 0-15,-7 5 0 16,-8 12 0-16,-3 8 1 15,0 3 0-15,1 0 1 0,11-2-1 16,5-4 2-16,16-5-2 16,19-16 1-16,0 0 0 15,34-2 0-15,4-18 0 16,17-7 0-16,8-3 0 0,10 0-1 16,3-1 2-16,1 2-1 15,-2 4 0-15,-3 5 1 16,-2 3 0-16,-4 8 1 0,-9 4-1 15,-6 4 0-15,-8 1 1 16,-5 6 0-16,-13 6-1 16,-5 2 1-16,-13 9 0 15,-3-1 0-15,-4 6 0 0,-8 2 1 16,-5 0-1-16,-1 0 1 16,-2-2-1-16,8-5-1 15,-4-3 0-15,5-8-1 0,7-12-1 16,-7 13-1-16,7-13-1 15,0 0-3-15,0 0-9 16,0 0-32-16,-8-12-36 16,8-3-3-16,0-5-5 15,4-5-5-15</inkml:trace>
          <inkml:trace contextRef="#ctx0" brushRef="#br0" timeOffset="73381.1898">4053 12729 31 0,'-30'8'95'15,"2"-1"-5"-15,-3-6-14 16,10-1-22-16,5 1-51 16,16-1-84-16,-6-13-7 0,6 13-7 15</inkml:trace>
          <inkml:trace contextRef="#ctx0" brushRef="#br0" timeOffset="74022.2564">4156 12937 20 0,'0'0'95'0,"0"0"-3"15,0 0-7-15,19 0-3 16,4-10-4-16,34 0-78 15,-29 2-4-15,5 7-1 16,-7 1 1-16,0 9-1 0,-6 7 0 16,-13 8 2-16,-5 4 1 15,-4 6 1-15,-9 4 2 16,-9 1 0-16,-3 0 1 16,-1-4 0-16,1-3 1 0,0-6-1 15,3-3 0-15,11-7 0 16,3-4-1-16,6-12 1 15,13 19-1-15,5-10-1 0,2 6 0 16,6 4 1-16,2 7-1 16,-1 8 0-16,1 4 1 15,-4 10-1-15,-1 4 1 16,-4 5 0-16,-3 4 0 0,-9-1-1 16,-7 1 0-16,0-1 0 15,-15-2 1-15,-12-3 0 16,-8-2 1-16,-12-7 1 15,-6-7 2-15,-9-8 1 16,-7-7 2-16,-3-11 0 0,1-13-1 16,0-7 0-16,7-13-3 15,9-10-3-15,4-6-2 16,9-3-5-16,13-11-9 0,8 6-17 16,15 9-43-16,6-11-11 15,4 5-5-15,13-4-6 16,14 5 1-16</inkml:trace>
          <inkml:trace contextRef="#ctx0" brushRef="#br0" timeOffset="74444.2491">4857 13022 40 0,'43'-23'92'0,"-12"3"-2"16,-12 0-5-16,-13 3-4 15,-6 17-34-15,-10 0-36 0,-6-2-4 16,-11 2-3-16,-9 5-2 16,-7 11 0-16,-4 8 0 15,-7 8 1-15,3 3 0 16,-5 3 0-16,10 1 0 0,5-2-1 16,7-4 0-16,17-7 0 15,9-8-1-15,8-18-1 16,33 10-1-16,5-15-1 0,18-12-1 15,4-8 0-15,13-6-1 16,1-1 1-16,-3-2 0 16,-3 3 2-16,-9 6 1 15,-8 9 1-15,-11 6 2 0,-9 7 0 16,-7 5 1-16,-5 12-1 16,-11 7 0-16,-1 3-2 15,-1 2 0-15,-3 0-1 0,-2-6-3 16,4 1-6-16,-5-21-13 15,18 0-47-15,2 0-15 16,5-13-5-16,0-11-5 16,7-9-4-16</inkml:trace>
          <inkml:trace contextRef="#ctx0" brushRef="#br0" timeOffset="74913.3257">5347 13041 4 0,'0'-37'93'0,"0"5"-1"16,1-1-5-16,10 1-5 0,3 32-10 15,15-26-56-15,6-5-7 16,18 3-4-16,7 2-3 15,9 3-1-15,5 4 0 0,-2 5 0 16,-1 9 0-16,-1 5 1 16,-7 9-1-16,-8 11 1 15,-7 8 0-15,-6 5 0 16,-12 4-1-16,-4 3-3 0,-7-2-2 16,-7 2-11-16,-8-12-33 15,-4-2-35 1,0-11-4-16,0-15-4 15,-12 0-6-15</inkml:trace>
          <inkml:trace contextRef="#ctx0" brushRef="#br0" timeOffset="74664.3135">5709 12426 86 0,'21'-40'95'0,"-5"10"-6"15,-2 9-6-15,-14 21-1 16,0 0-60-16,4 15-10 0,-8 20-5 16,-15 13-4-16,-3 15-1 15,-3 13 0-15,-9 10-1 16,-4 10 0-16,-4 0-1 16,3-4-4-16,2 0-5 0,0-17-13 15,8-23-56-15,6 1-7 16,4-16-5-16,6-15-7 15,-2-12 1-15</inkml:trace>
          <inkml:trace contextRef="#ctx0" brushRef="#br0" timeOffset="75540.873">6427 12668 34 0,'34'0'96'15,"5"1"-3"-15,5 2-6 16,4 3-4-16,2 0-5 0,34 3-77 15,-31 7-5-15,-2 2 0 16,-4 9 1-16,-17 2-1 16,-11 5 1-16,-16 3 2 15,-7 2 2-15,-24-2 2 0,-9-4 2 16,-3-3-1-16,0-9 1 16,-3-7 0-16,11-10-1 15,2-4-1-15,16-18 0 16,8-5-2-16,8-12 0 0,12-1 0 15,11-6-1-15,8 2 0 16,3-1 0-16,9 5 0 16,1 6-1-16,8 9 1 15,0 9 0-15,-5 11 0 0,1 1-1 16,-6 14 0-16,-8 6 1 16,-3 7-1-16,-8 7 0 15,-12-1 0-15,-3 2 1 16,-7-3-1-16,-3-3 0 15,-4-5 0-15,-6-6 0 0,6-5 1 16,4-13-1-16,0 0 0 16,0 0 0-16,0-13 1 15,9-6 0-15,8-6 0 0,4-7 0 16,3 0 0-16,3-2 0 16,6 4 1-16,4 3-1 15,-2 6 1-15,-2 7-1 16,2 7 1-16,0 7 0 0,-8 18 0 15,-3 6 0-15,-5 9 1 16,-10 4 0-16,3 3 1 16,-4 2 0-16,-3-6 0 15,6 0 0-15,1-11 0 0,7-8 0 16,6-10-1-16,9-7-2 16,3-13-2-16,5-10-6 15,0-2-12-15,-9-7-33 16,-10-7-33-16,0 2-3 0,-7-3-6 15,-4 3-4-15</inkml:trace>
        </inkml:traceGroup>
        <inkml:traceGroup>
          <inkml:annotationXML>
            <emma:emma xmlns:emma="http://www.w3.org/2003/04/emma" version="1.0">
              <emma:interpretation id="{2952736D-7502-4DF7-9E67-F5B68AB3FD24}" emma:medium="tactile" emma:mode="ink">
                <msink:context xmlns:msink="http://schemas.microsoft.com/ink/2010/main" type="inkWord" rotatedBoundingBox="10166,13759 10403,12591 10804,12672 10567,13840"/>
              </emma:interpretation>
              <emma:one-of disjunction-type="recognition" id="oneOf20">
                <emma:interpretation id="interp96" emma:lang="en-IN" emma:confidence="0">
                  <emma:literal>&amp;</emma:literal>
                </emma:interpretation>
                <emma:interpretation id="interp97" emma:lang="en-IN" emma:confidence="0">
                  <emma:literal>%</emma:literal>
                </emma:interpretation>
                <emma:interpretation id="interp98" emma:lang="en-IN" emma:confidence="0">
                  <emma:literal>9</emma:literal>
                </emma:interpretation>
                <emma:interpretation id="interp99" emma:lang="en-IN" emma:confidence="0">
                  <emma:literal>d</emma:literal>
                </emma:interpretation>
                <emma:interpretation id="interp100" emma:lang="en-IN" emma:confidence="0">
                  <emma:literal>4</emma:literal>
                </emma:interpretation>
              </emma:one-of>
            </emma:emma>
          </inkml:annotationXML>
          <inkml:trace contextRef="#ctx0" brushRef="#br0" timeOffset="77978.6693">9249 12563 25 0,'38'9'94'15,"-4"2"-5"-15,-9-2-5 16,-7 3-7-16,-14-1 0 0,-8 3-77 16,-10 4-2-16,-2 7-1 15,-9 3 1-15,-10-1 1 16,-4 4 1-16,-5 0 0 15,-3-4 0-15,-1-3 0 0,-1-6 0 16,8-7 1-16,2-6 1 16,11-5-1-16,8-12 0 15,14-15 0-15,6-6 0 0,16-11 0 16,15-8 0-16,4-11 0 16,11-6-2-16,6-6 1 15,0-4-1-15,-2 2 0 16,-5 0 1-16,-7 2 0 15,-6 6 0-15,-12 7 0 0,-9 9 2 16,-10 7 0-16,-3 11 0 16,-13 10 0-16,-9 10 1 15,-4 12-2-15,-6 8 1 0,-3 18-1 16,0 12 0-16,4 15 0 16,1 14 1-16,4 12-1 15,7 12 0-15,3 6-1 16,8 5 1-16,4 4-1 0,3-4 0 15,3-6 0-15,8-8-4 16,1-12-4-16,9-6-14 16,-6-6-56-16,9-22-5 0,5-17-5 15,-1-13-7 1,6-13 6-16</inkml:trace>
        </inkml:traceGroup>
        <inkml:traceGroup>
          <inkml:annotationXML>
            <emma:emma xmlns:emma="http://www.w3.org/2003/04/emma" version="1.0">
              <emma:interpretation id="{50CAF88D-5FA2-4546-8CDB-DD1822109650}" emma:medium="tactile" emma:mode="ink">
                <msink:context xmlns:msink="http://schemas.microsoft.com/ink/2010/main" type="inkWord" rotatedBoundingBox="11366,12340 20648,12131 20703,14593 11422,14803"/>
              </emma:interpretation>
              <emma:one-of disjunction-type="recognition" id="oneOf21">
                <emma:interpretation id="interp101" emma:lang="en-IN" emma:confidence="0">
                  <emma:literal>acceleratory.</emma:literal>
                </emma:interpretation>
                <emma:interpretation id="interp102" emma:lang="en-IN" emma:confidence="0">
                  <emma:literal>acclamatory.</emma:literal>
                </emma:interpretation>
                <emma:interpretation id="interp103" emma:lang="en-IN" emma:confidence="0">
                  <emma:literal>4 a treating</emma:literal>
                </emma:interpretation>
                <emma:interpretation id="interp104" emma:lang="en-IN" emma:confidence="0">
                  <emma:literal>4 certainty</emma:literal>
                </emma:interpretation>
                <emma:interpretation id="interp105" emma:lang="en-IN" emma:confidence="0">
                  <emma:literal>F a treating</emma:literal>
                </emma:interpretation>
              </emma:one-of>
            </emma:emma>
          </inkml:annotationXML>
          <inkml:trace contextRef="#ctx0" brushRef="#br0" timeOffset="79623.6517">14627 11613 53 0,'0'0'88'16,"4"-18"0"-16,-4 18-6 15,0-12-2-15,0 12-54 0,-14 3-11 16,2 14-3-16,-4 10-2 16,-7 16-3-16,-6 11-1 15,-7 13-1-15,-7 12 1 0,-3 8-1 16,-4 4-1-16,4 0-1 15,1-4-1-15,4-8-1 16,3-9-2-16,10-9-2 16,5-10-2-16,7-8-3 0,5-13-5 15,10-4-10-15,1-10-19 16,0-16-40-16,27 0-3 16,1-9-6-16,7-7-1 15</inkml:trace>
          <inkml:trace contextRef="#ctx0" brushRef="#br0" timeOffset="81701.8496">14612 12340 0 0,'60'-36'79'0,"-1"1"3"16,-7 2-2-16,-5-1-19 0,-5 11-16 15,-13 4-12-15,-4 9-12 16,-25 10-7-16,0 0-3 16,0 0-2-16,-31 15-2 15,-12 9-1-15,-15 5-1 0,-6 5 0 16,-6 8 0-16,-2-1 0 15,6-2-1-15,8-5 0 16,14-5-1-16,16-9-1 0,19-6-2 16,15-10-1-16,22-7-1 15,17-12-1-15,8-8-1 16,9-3 0-16,2-5 1 16,1-2 0-16,-4 2 0 0,-6 2 2 15,-8 6 1-15,-12 7 0 16,-7 8 0-16,-9 8 1 15,-6 5 0-15,-10 11-1 16,-3 7 2-16,-13 4-2 16,-1 0 1-16,-3 4 0 0,-1-4-1 15,6-5 1-15,-1-5 0 16,9-4 0-16,4-13-1 16,17 0 0-16,6-7 1 0,7-10-2 15,6-5 1-15,4-6-1 16,8-4 1-16,5-4 0 15,-2-1-1-15,1 1 0 16,-1 4 1-16,-3 4 0 0,-1 5 1 16,-5 11-1-16,-10 8 1 15,-7 6-1-15,-5 15 1 16,-10 9 0-16,-5 4-1 0,-5 3 1 16,0 1 0-16,-2 1-1 15,2-5 1-15,5-5-1 16,8-4-3-16,14-7-3 15,7-8-7-15,15-2-8 0,4-3-4 16,8-5-2-16,5-11 1 16,1-1 4-16,3-5 4 15,2-4 8-15,3-3 8 16,-2-6 9-16,-2-2 5 0,4-5 3 16,-6 7-3-16,-8-5-2 15,-6 9-1-15,-14 0-1 16,-11 9-2-16,-17 7-1 0,-13 14 0 15,-13-2 1-15,-19 7 1 16,-11 14 1-16,-11 1-2 16,-2 9 0-16,-7 2 0 15,0 2-1-15,9-2-1 0,7-5 0 16,12-2-3-16,13-5 0 16,22-19-2-16,-2 14 1 15,17-14-1-15,24-8 1 16,6-6-2-16,8-4 0 0,6 0 1 15,4 0 0-15,-2 0 0 16,-4 7 0-16,-8 5 1 16,-10 4-1-16,-11 5 1 15,-6 11 0-15,-10 5 0 0,-7 4 0 16,-5 2 1-16,0-1-1 16,0-1 1-16,7-4 0 15,9-10-2-15,10-3-2 16,3-6-1-16,15-8 0 0,3-11-1 15,4-5 1-15,5-5 0 16,1-5 2-16,-5-5 1 16,3-4 2-16,-3-4 2 0,3-4 0 15,0-5 1-15,2 1-1 16,0-8 0-16,-2-2 0 16,3 1-2-16,-7 2 0 0,-6 2 1 15,-10 7 0-15,-5 9 0 16,-6 7-1-16,-8 9 1 15,-7 11 1-15,-9 17-3 16,0 0 2-16,-12 24-1 0,-6 15 0 16,-8 12 0-16,-7 13-1 15,-10 14 2-15,-7 8 0 16,-1 4 0-16,1-4 0 16,6-4 0-16,5-5 0 0,11-10 0 15,12-11-1-15,11-14 0 16,6-12-2-16,16-10 1 15,9-12-1-15,3-8 1 16,12-4 0-16,3-15-1 0,3-5 1 16,2-4 0-16,2-2 0 15,-2 0 0-15,-5 2 0 16,-5 4 0-16,-8 5 0 0,-9 6 0 16,-9 6 0-16,-13 7 0 15,2 10 1-15,-8 8-1 16,-11 6 0-16,0 6 0 15,-4 0 0-15,3 2-1 0,7-1 0 16,2-8 0-16,9-5 0 16,9-5 1-16,9-9-1 15,9-4 0-15,5-3 1 16,7-9-1-16,1-4 1 16,4-2-1-16,2-2 0 0,1-1 1 15,-2 1-1-15,1-1 0 16,-2 6 1-16,-6 4-1 0,-6 6 1 15,-8 5 0-15,-8 7 0 16,-7 10 1-16,-9 8 0 16,-6 4 0-16,-8 0 0 15,-4 4 1-15,-3-5-1 0,7-4 0 16,-1-4 0-16,8-6 1 16,7-14-1-16,0 0-1 15,22-2 0-15,3-13 0 16,6-2 0-16,8-5 0 0,0 2 0 15,1 1 0-15,4 0 0 16,-6 4 0-16,-2 4 0 16,-5 4 1-16,-3 4-1 0,-3 3 0 15,0 0 0-15,1 0 0 16,1 0 0-16,1 3 0 16,7-3 0-16,10 1 0 15,5-5 0-15,9-6 0 0,8-7-1 16,-3-5 0-16,1-2 1 15,-2-4 0-15,-12 0 0 16,-4 1 0-16,-9 4 1 16,-12 2 1-16,-9 7 1 0,-17 14-1 15,13-10 0-15,-13 10-1 16,0 18 1-16,-7 6-2 16,-7 11 1-16,-1 14-1 15,-3 10 1-15,-6 11-1 0,-5 13 1 16,-2 10-1-16,-4 9 1 15,-3 7-1-15,0 6 0 16,-3 1 0-16,-3 8 0 0,-3 1-1 16,-1 0 0-16,-6-4-1 15,-5-9-1-15,-6-7 0 16,-5-14 0-16,-7-17 0 16,-2-19 1-16,3-18 2 0,-5-26 0 15,13-11 2-15,9-34 0 16,12-17 0-16,14-21-1 15,18-15-1-15,15-13-1 16,19-10 0-16,15-6 0 0,13-2 0 16,11 10 3-16,10 14 0 15,6 12 2-15,9 18 1 16,3 18 0-16,1 17 0 16,4 15-1-16,1 9-2 0,0 6-2 15,-3 6-3-15,-10 5-3 16,-9-3-3-16,-6-2-4 15,-16-7-5-15,-10 0-16 16,-3 0-44-16,-13-23-6 0,-4-13-5 16,-2-12-1-16</inkml:trace>
          <inkml:trace contextRef="#ctx0" brushRef="#br0" timeOffset="82048.112">18047 11806 29 0,'-105'22'99'0,"20"-3"-3"16,15-7-7-16,30-7-4 0,40-5-2 16,16-18-77-16,47 4-8 15,28-7-8-15,31 3-16 16,15-2-35-16,21-5-23 0,11 4-5 15,11-3-7-15,-5 3-1 16</inkml:trace>
          <inkml:trace contextRef="#ctx0" brushRef="#br0" timeOffset="81857.7232">19081 11794 23 0,'-58'-21'97'16,"15"6"-4"-16,12 1-7 0,9 1-12 16,22 13-17-16,-14-16-115 15,14 16-22-15,15-16-6 16,1 12-7-16,-7-1-3 0</inkml:trace>
          <inkml:trace contextRef="#ctx0" brushRef="#br0" timeOffset="78487.3627">10352 12451 20 0,'72'-8'88'16,"-6"-2"-1"-16,-4-4-6 16,-10-3-5-16,-6-10 0 0,-10 2-75 15,-9-3-2-15,-3 6 3 16,-7-1 1-16,-13 4 0 15,-4 19 0-15,-25-10 2 16,-13 15 0-16,-14 18 1 0,-14 11 0 16,-9 9 1-16,-5 8-1 15,-3 5-1-15,6 3 0 16,10-6-1-16,16-5-2 16,15-8 0-16,23-10-2 0,13-13 0 15,17-10 0-15,19-9 0 16,11-13-1-16,7-7 1 15,6-9 0-15,2-5 0 16,-1-3 0-16,0 1 1 0,-5-2-1 16,-6 6 1-16,-3 5 0 15,-4 6 0-15,-9 12 0 16,0 10 0-16,-10 4 0 0,-2 18 0 16,-9 7 0-16,0 8-1 15,-7 2 0-15,-1 5-1 16,0-3-3-16,3-2-6 15,1-8-15-15,3-22-51 0,5 7-10 16,7-7-5-16,4-8-5 16,3-8-2-16</inkml:trace>
          <inkml:trace contextRef="#ctx0" brushRef="#br0" timeOffset="78694.4162">11540 12325 11 0,'39'-25'87'0,"-8"6"2"15,-10 7-4-15,-10 4-6 16,-11-4-30-16,0 12-28 16,-20 16-7-16,-8 7-4 15,-18 11-4-15,-9 7-1 0,-13 9 0 16,-5 4 1-16,2 4-1 16,6 0 1-16,8-7-3 15,14-2 0-15,19-12-3 16,16-11-4-16,17-9-5 15,21-12-8-15,20-5-20 0,10 0-39 16,11-11-9-16,9-11-6 16,9-4-4-16</inkml:trace>
          <inkml:trace contextRef="#ctx0" brushRef="#br0" timeOffset="79258.2973">12743 12303 84 0,'0'0'88'0,"-14"-7"-5"0,-8 3-5 15,-4 0-2-15,-3 3-68 16,-8 0-4-16,-2 6 0 16,-10 8 1-16,-7 5 0 0,-9 10 2 15,-3 3 0-15,-9 8 1 16,4 6 0-16,0 1 0 15,12 2-2-15,7-3-1 16,20-4-2-16,16-5-1 0,18-7-1 16,16-10-1-16,20-8 1 15,20-8-1-15,14-2-1 16,9-8-1-16,11-9 0 16,5-4 0-16,2-6-1 0,3-2-1 15,-1-8 2-15,-3 2-1 16,-5-5 1-16,-5 0 1 15,-6-1-1-15,-6 1 1 16,-10 4 1-16,-13 2 0 0,-12 6-1 16,-15 5 1-16,-17 6 0 15,-7 16 1-15,-27-14 1 16,-9 14 0-16,-14 12 0 0,-6 6 2 16,-6 8-1-16,-1 7 1 15,6 4-1-15,6 3 0 16,13 0-1-16,13-3 1 15,15 0-2-15,17-9 0 0,29-5 0 16,14-9-1-16,18-7-3 16,15-7 0-16,8-2-2 15,7-13-3-15,8-2-5 16,-11-7-13-16,5-5-37 0,-5 2-21 16,-5-2-3-16,-3-1-6 15,-8-5-1-15</inkml:trace>
        </inkml:traceGroup>
        <inkml:traceGroup>
          <inkml:annotationXML>
            <emma:emma xmlns:emma="http://www.w3.org/2003/04/emma" version="1.0">
              <emma:interpretation id="{D76965F3-38BA-48ED-8E5B-276EDB42ADA2}" emma:medium="tactile" emma:mode="ink">
                <msink:context xmlns:msink="http://schemas.microsoft.com/ink/2010/main" type="inkWord" rotatedBoundingBox="21973,11953 23857,11820 23930,12855 22046,12988"/>
              </emma:interpretation>
              <emma:one-of disjunction-type="recognition" id="oneOf22">
                <emma:interpretation id="interp106" emma:lang="en-IN" emma:confidence="0">
                  <emma:literal>the</emma:literal>
                </emma:interpretation>
                <emma:interpretation id="interp107" emma:lang="en-IN" emma:confidence="0">
                  <emma:literal>Ihe</emma:literal>
                </emma:interpretation>
                <emma:interpretation id="interp108" emma:lang="en-IN" emma:confidence="0">
                  <emma:literal>tte</emma:literal>
                </emma:interpretation>
                <emma:interpretation id="interp109" emma:lang="en-IN" emma:confidence="0">
                  <emma:literal>ttne</emma:literal>
                </emma:interpretation>
                <emma:interpretation id="interp110" emma:lang="en-IN" emma:confidence="0">
                  <emma:literal>Itu</emma:literal>
                </emma:interpretation>
              </emma:one-of>
            </emma:emma>
          </inkml:annotationXML>
          <inkml:trace contextRef="#ctx0" brushRef="#br0" timeOffset="83266.3185">21206 11316 19 0,'8'-36'78'0,"-3"5"4"0,-2 4-3 16,-6 3-31-16,3 9-11 15,3 2-8-15,-3 13-5 16,0 0-8-16,3 18-3 15,-4 20-5-15,-17 15-2 0,-5 17-1 16,-8 13-1-16,-9 14-2 16,-8 8-1-16,-6 6 0 15,1-6-1-15,-2-3-1 16,5-15-5-16,13-8-10 0,0-21-20 16,16-22-39-16,13-7-7 15,8-29-7-15,19 1-3 16</inkml:trace>
          <inkml:trace contextRef="#ctx0" brushRef="#br0" timeOffset="82356.2954">21081 11674 61 0,'-47'13'59'16,"2"-1"-5"-16,10-2-7 0,1 1-66 15,8 0-19-15,2-7-22 16,10 1-4-16</inkml:trace>
          <inkml:trace contextRef="#ctx0" brushRef="#br0" timeOffset="83859.0462">21466 11282 23 0,'35'-22'83'15,"-12"10"-3"-15,-12 11-3 16,-11 1-6-16,0 16-44 0,-17 21-13 15,-13 9-5-15,-1 15-4 16,-12 5 0-16,-5 11 0 16,-11 7 2-16,2-3-1 0,2 1 0 15,-1-8-1-15,10-8 0 16,10-12-3-16,8-11-4 16,11-14 0-16,14-10-1 15,3-19-1-15,21-2 1 0,6-20 0 16,7-5 0-16,7-8 2 15,4-4 2-15,2 3 1 16,-2 4 1-16,-7 5 0 16,-2 11 1-16,-7 13 1 0,-5 6-1 15,-6 13 0-15,-1 9 0 16,-6 2 0-16,5 5-2 16,-2-6 0-16,8-4-1 15,8-5 0-15,5-11 0 0,13-6 0 16,8-8-1-16,6-12-1 15,5-6 0-15,-3-6 0 16,-5-3-1-16,-2-3 1 0,-16 4 1 16,-9 1 1-16,-10 6 0 15,-15 8 2-15,-7 19 0 16,-15-9 0-16,-9 13-1 16,-6 17 1-16,-7 7-2 0,-2 10 0 15,-4 0 0-15,5 0 0 16,9-1 0-16,11-5 1 15,16-4 0-15,12-7-1 16,20-11-1-16,17-5-4 0,7-4-5 16,17-4-7-16,-2-13-12 15,1-6-37-15,-3 0-19 16,-15-4-6-16,-11-1-3 0</inkml:trace>
          <inkml:trace contextRef="#ctx0" brushRef="#br0" timeOffset="84063.4172">21270 11607 29 0,'-84'-1'97'16,"24"-3"-3"-16,23-2-6 0,35-8-4 16,29-2-2-16,2-7-76 15,62 0-8-15,41 6-5 16,11-5-7-16,30 10-8 15,7-5-15-15,3 10-26 16,-2 9-21-16,0-2-7 0,-1 7-2 16</inkml:trace>
        </inkml:traceGroup>
        <inkml:traceGroup>
          <inkml:annotationXML>
            <emma:emma xmlns:emma="http://www.w3.org/2003/04/emma" version="1.0">
              <emma:interpretation id="{1644D563-1DE6-4C9D-9128-841686665B2F}" emma:medium="tactile" emma:mode="ink">
                <msink:context xmlns:msink="http://schemas.microsoft.com/ink/2010/main" type="inkWord" rotatedBoundingBox="24916,12006 27171,11847 27257,13065 25002,13224"/>
              </emma:interpretation>
              <emma:one-of disjunction-type="recognition" id="oneOf23">
                <emma:interpretation id="interp111" emma:lang="en-IN" emma:confidence="0">
                  <emma:literal>DT</emma:literal>
                </emma:interpretation>
                <emma:interpretation id="interp112" emma:lang="en-IN" emma:confidence="0">
                  <emma:literal>Dt</emma:literal>
                </emma:interpretation>
                <emma:interpretation id="interp113" emma:lang="en-IN" emma:confidence="0">
                  <emma:literal>D T</emma:literal>
                </emma:interpretation>
                <emma:interpretation id="interp114" emma:lang="en-IN" emma:confidence="0">
                  <emma:literal>De</emma:literal>
                </emma:interpretation>
                <emma:interpretation id="interp115" emma:lang="en-IN" emma:confidence="0">
                  <emma:literal>de</emma:literal>
                </emma:interpretation>
              </emma:one-of>
            </emma:emma>
          </inkml:annotationXML>
          <inkml:trace contextRef="#ctx0" brushRef="#br0" timeOffset="84667.6125">23911 11376 48 0,'-13'-31'92'0,"1"4"-1"15,3 6-7-15,6 2-2 16,3-12-36-16,0 31-37 16,20-5-3-16,3 9-2 0,5 13-2 15,5 8 0-15,9 5 0 16,4 11 0-16,6 4 1 16,5 5-1-16,-1 4-1 15,2 4 1-15,1 2-2 0,-8 4 1 16,-4-4-1-16,-9 0-1 15,-12-3 0-15,-13-3 0 16,-13-5 0-16,-14-7-1 0,-27-5 1 16,-18-10-1-1,-18-6 2-15,-15-6 0 0,-8-7 0 16,-1-3 1-16,1-5-1 16,7 0-2-16,19-2-7 0,14-7-11 15,27 0-35-15,33 9-28 16,0-22-5-16,30 4-5 15,23-2-3-15</inkml:trace>
          <inkml:trace contextRef="#ctx0" brushRef="#br0" timeOffset="84298.117">24309 11400 10 0,'0'18'100'0,"-8"5"-5"16,-14 8-6-16,-9 9-4 15,-7 5-2-15,-8-29-59 0,-2 45-23 16,-5 2-2-16,0 7-2 16,-2-1-3-16,7 1-4 15,2-11-6-15,11-5-15 16,3-8-33-16,9-14-20 15,10-13-6-15,13-19-4 0,0 0 6 16</inkml:trace>
          <inkml:trace contextRef="#ctx0" brushRef="#br0" timeOffset="85132.4593">25605 11422 34 0,'-63'11'90'0,"6"6"1"16,-2 0-5-16,8 8-2 15,1 2-43-15,3 15-20 16,11 6-6-16,-6 10-6 0,6 10-3 16,-4 3-4-16,-2 9-1 15,-5-1-3-15,6 2-2 16,1-7-9-16,12-4-39 0,10 0-31 16,9-14-4-16,9-9-5 15,14-16-4-15</inkml:trace>
          <inkml:trace contextRef="#ctx0" brushRef="#br0" timeOffset="84946.344">25176 11615 14 0,'-28'-8'97'0,"-5"-4"-3"16,4-3-5-16,4-6-5 16,8 0-2-16,17-3-71 15,10 2-7-15,20 1-2 16,14 0-1-16,11 1-1 0,9 3 0 16,7 0 0-16,3 4 0 15,1 5 1-15,-4 1-2 16,0 5-4-16,-9-2-5 15,-4 4-15-15,-3 12-43 0,-14-7-15 16,-6-1-6-16,-11-1-4 16,-13 0-3-16</inkml:trace>
        </inkml:traceGroup>
      </inkml:traceGroup>
    </inkml:traceGroup>
    <inkml:traceGroup>
      <inkml:annotationXML>
        <emma:emma xmlns:emma="http://www.w3.org/2003/04/emma" version="1.0">
          <emma:interpretation id="{714ED4C1-F88D-448E-97A7-033F509C7D65}" emma:medium="tactile" emma:mode="ink">
            <msink:context xmlns:msink="http://schemas.microsoft.com/ink/2010/main" type="paragraph" rotatedBoundingBox="1256,15885 26357,14533 26480,16815 1379,181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154F3E-9564-4C48-A85A-2F632268B1E0}" emma:medium="tactile" emma:mode="ink">
              <msink:context xmlns:msink="http://schemas.microsoft.com/ink/2010/main" type="inkBullet" rotatedBoundingBox="1291,16531 1373,16526 1378,16616 1295,16620"/>
            </emma:interpretation>
            <emma:one-of disjunction-type="recognition" id="oneOf24">
              <emma:interpretation id="interp116" emma:lang="en-IN" emma:confidence="0">
                <emma:literal>•</emma:literal>
              </emma:interpretation>
            </emma:one-of>
          </emma:emma>
        </inkml:annotationXML>
        <inkml:trace contextRef="#ctx0" brushRef="#br0" timeOffset="86749.4345">11 15848 30 0,'0'0'57'0,"0"0"-5"16,-14-9-17-16,14 9-7 16,8-17-1-16,-8 17-4 15,13-8 0-15,-13 8 2 0,0 0-3 16,14 12-3-16,-14-1-2 16,0-11 0-16,-10 22 1 0,10-22-3 15,-6 16-2-15,6-16-2 16,0 0-2-16,12-10-2 15,0-4-3-15,2-4-1 16,-4 1-1-16,1 0-2 16,-9 5 0-16,-2 12 0 0,0 0-1 15,-19-4-7-15,19 4-49 16,-17 10-24-16,10 2-4 16,7-12-4-16,0 0-6 15</inkml:trace>
      </inkml:traceGroup>
      <inkml:traceGroup>
        <inkml:annotationXML>
          <emma:emma xmlns:emma="http://www.w3.org/2003/04/emma" version="1.0">
            <emma:interpretation id="{B139DC81-D3BA-4D2F-9DDF-238FCA84FBB2}" emma:medium="tactile" emma:mode="ink">
              <msink:context xmlns:msink="http://schemas.microsoft.com/ink/2010/main" type="line" rotatedBoundingBox="2562,15815 26357,14533 26480,16815 2684,18096"/>
            </emma:interpretation>
          </emma:emma>
        </inkml:annotationXML>
        <inkml:traceGroup>
          <inkml:annotationXML>
            <emma:emma xmlns:emma="http://www.w3.org/2003/04/emma" version="1.0">
              <emma:interpretation id="{09A93CEF-A90E-4792-9E80-780501790F62}" emma:medium="tactile" emma:mode="ink">
                <msink:context xmlns:msink="http://schemas.microsoft.com/ink/2010/main" type="inkWord" rotatedBoundingBox="2562,15815 7331,15558 7454,17840 2684,18096"/>
              </emma:interpretation>
              <emma:one-of disjunction-type="recognition" id="oneOf25">
                <emma:interpretation id="interp117" emma:lang="en-IN" emma:confidence="0">
                  <emma:literal>merging</emma:literal>
                </emma:interpretation>
                <emma:interpretation id="interp118" emma:lang="en-IN" emma:confidence="0">
                  <emma:literal>Merging</emma:literal>
                </emma:interpretation>
                <emma:interpretation id="interp119" emma:lang="en-IN" emma:confidence="0">
                  <emma:literal>morning</emma:literal>
                </emma:interpretation>
                <emma:interpretation id="interp120" emma:lang="en-IN" emma:confidence="0">
                  <emma:literal>mugging</emma:literal>
                </emma:interpretation>
                <emma:interpretation id="interp121" emma:lang="en-IN" emma:confidence="0">
                  <emma:literal>making</emma:literal>
                </emma:interpretation>
              </emma:one-of>
            </emma:emma>
          </inkml:annotationXML>
          <inkml:trace contextRef="#ctx0" brushRef="#br0" timeOffset="92702.7808">1622 15363 18 0,'15'9'93'0,"-6"0"-6"16,-9-9-5-16,15 16-7 16,-15-16-1-16,0 28-74 15,-12-9-5-15,4 11 0 16,-7 13 2-16,-3 9 3 0,0 9 2 16,-11 7 1-16,0 7-1 15,-3 3 1-15,-2-2-2 16,2-5-2-16,4-9 0 15,1-13-1-15,8-12 0 0,3-15 1 16,6-15 0-16,10-7 2 16,-11-29 0-16,11-8 3 15,0-11-1-15,9-10 0 16,1-9 0-16,4-6 1 0,5-7-2 16,7-1 0-16,0 4 0 15,7 3-1-15,4 9 1 16,1 8-1-16,1 11 1 15,3 12-1-15,-3 13 0 0,-1 12 0 16,-3 9-1-16,-4 10 1 16,-6 15-1-16,-3 6 0 15,-8 6-1-15,-2 5 1 0,-4 1-1 16,-2-2 1-16,-1-7 0 16,-1-5 0-16,2-10-1 15,-6-19 1-15,20 6 1 16,-4-12-1-16,1-15 1 0,3-6-1 15,0-10 1-15,2-4 0 16,-1-5 0-16,1-3-1 16,-2 0 1-16,0 6-1 0,-1 2 1 15,-2 9-1-15,1 8 0 16,-1 13 0-16,-2 11 0 16,-2 11 0-16,-6 19 0 15,-2 13 0-15,-5 5 0 0,-1 16 0 16,-3 5 0-16,-7 6 0 15,-2 0-1-15,2-4 1 16,2-4-1-16,6-7 1 16,2-9-1-16,7-12 1 15,12-11 0-15,6-11 0 0,9-6 1 16,5-11-1-16,5-7 0 16,2-11 0-16,-3-7 1 15,6-5-1-15,-2-8 1 16,-1-4-1-16,-2-7 1 0,2-2-1 15,-4-4 1-15,-5 4 0 16,-3 3-1-16,-8 8 0 16,-8 6 0-16,-7 9 1 15,-9 14-1-15,-1 11 0 0,-27 11 0 16,-3 17 0-16,-9 12 0 16,-6 11 0-16,-4 11 0 15,-2 8-1-15,3 1 1 0,2-2-1 16,12-7 0-16,10-8 0 15,12-9 1-15,12-16 0 16,8-11 0-16,18-18 0 16,10-8 0-16,14-18 1 0,3-8-1 15,9-10 1-15,-2-5-1 16,2-7 0-16,-2-2 1 16,-2 0-1-16,-7 6 1 15,-2 3-1-15,-7 7 0 0,-2 9 0 16,-6 11 0-16,-1 9 0 15,-7 10 0-15,-6 9 0 16,-4 13 0-16,-5 11 0 0,-5 5 0 16,-6 8 0-16,0-1 0 15,-1-2 0-15,5-3 0 16,10-8 0-16,10-9 1 16,12-8-1-16,11-12 1 15,12-6-1-15,4-10 0 0,4-7 0 16,4-6 0-16,-4-6 0 15,-7-3 1-15,-3-5-1 16,-6-1 1-16,-7-2 0 16,-5 3-1-16,-3 3 1 0,-8 5 0 15,-7 7 0-15,0 7 0 16,-16 10-1-16,-5 11 0 16,0 0 0-16,-17 13 0 0,-6 6-1 15,-5 5 1-15,-2 2-1 16,2 1 1-16,2-5 0 15,4 1 0-15,4-7-1 16,13-1 1-16,5-15 0 0,0 21 0 16,5-7 0-16,5 1 0 15,2 9 0-15,-4 7-1 16,0 12 1-16,-6 6-1 16,-2 15 0-16,-1 8 0 0,-3 12 0 15,-3 4 0-15,1 11 1 16,0 0-1-16,0 2 0 15,-2 3-1-15,1-4 0 16,-11-6-2-16,0-8 1 0,-8-9 0 16,-7-14-1-16,-10-9 0 15,-6-13 2-15,-1-16 0 16,-7-15 2-16,4-10 0 0,0-5 1 16,5-16 0-16,5-11 1 15,6-8 0-15,6-9 1 16,11-5 0-16,8-6 1 15,9-4 0-15,3 0-1 0,12-1 0 16,13 0-1-16,9 1 0 16,6 5-2-16,6 0 1 15,9 2-1-15,0 1 0 0,10-2 0 16,0-1 1-16,6-1 0 16,1 2-1-16,5 0 1 15,-1 3 0-15,1 5-1 16,-5 4 1-16,-2 9-1 0,-6 3 0 15,-13 10 0-15,-5 5 0 16,-10 6-1-16,-8 4 1 16,-11 1 1-16,-5 1-1 15,-12 7 0-15,12-12 1 16,-12 12-1-16,0-12 0 0,0 12 1 16,0-19-1-16,0 19 0 15,0-24-1-15,0 24 1 16,0-19 0-16,0 19 0 15,4-21 0-15,-4 21 0 0,2-17 0 16,-2 17 0-16,4-15 0 16,-4 15 1-16,3-17-1 15,-3 17 0-15,9-15 0 16,-9 15 1-16,15-20-1 0,-15 20-1 16,17-18 1-16,-17 18 0 15,12-15 0-15,-12 15 1 16,0 0-1-16,16-14 0 0,-16 14 1 15,0 0-1-15,0 0 1 16,0 0-1-16,0 0 1 16,0 14-1-16,-1 4 1 15,-4 8 0-15,-6 7-1 0,0 9 1 16,-4 5 0-16,5 2-1 16,-4 0 1-16,8-3 0 15,3-7 0-15,3-7 0 16,13-11-2-16,17-10-2 0,6-11-6 15,12-8-15-15,2-10-35 16,1-9-25-16,-2-6-6 16,-6-7-5-16,-4 1-4 0</inkml:trace>
          <inkml:trace contextRef="#ctx0" brushRef="#br0" timeOffset="92875.7413">4675 14912 29 0,'-24'-6'96'15,"1"3"-8"-15,2-2-15 0,6-2-37 16,15 28-36-16,0-21-83 16,0 0-8-16,0 0-4 15</inkml:trace>
          <inkml:trace contextRef="#ctx0" brushRef="#br0" timeOffset="93735.9039">4770 15231 3 0,'31'22'90'0,"0"2"-1"16,-2-2-10-16,-2 4-9 15,-4 0-2-15,20 8-72 0,-35-1-6 16,-1 13 0-16,-7 4 1 15,-6-4 3-15,-7 0 6 16,-6-7 6-16,2-4 2 16,-1-11 1-16,7-7-1 0,11-17-1 15,-6-6-1-15,7-16-3 16,8-6-1-16,12-6 0 16,-3-5 0-16,5 0 0 0,4 5 1 15,1 2 1-15,-4 8 0 16,3 9 1-16,0 7 0 15,-4 8 0-15,2 8-1 16,-1 5 0-16,2 4 0 0,2-1-1 16,3 3 0-16,4-7 0 15,5-5-1-15,8-4 1 16,2-3-1-16,2-10-1 16,2-7 0-16,-3-4 0 0,-4-5 0 15,-11-2-1-15,-1-2 2 16,-13 0 0-16,-6 2 0 15,-5 6 1-15,-8 3 0 16,-3 6 0-16,0 13-1 0,-10-2 0 16,-2 8-1-16,3 17 0 15,-7 7 0-15,3 13-1 16,-1 9 0-16,-3 12 0 0,3 10 0 16,0 13 0-16,-4 11 0 15,3 9-1-15,1 6 2 16,2 5-1-16,-1 6 0 15,0 1 0-15,2 2 0 0,-1-7-1 16,-2-6-1-16,-9-11 0 16,-11-8-2-16,-5-13 0 15,-12-15 1-15,-6-19 1 16,0-19-1-16,-8-19 2 0,11-15 1 16,3-24 0-16,4-19 1 15,12-15-1-15,11-9 1 16,8-7 0-16,11-1 0 15,2-1 0-15,4 6 0 0,17 4 1 16,11 6 0-16,12 7 0 16,8 3 0-16,14 0-1 15,4 5 0-15,12-5-1 16,0 1 1-16,10 2 0 0,-6-1 0 16,2 3 0-16,-4 4 0 15,-2 4 0-15,-9 7 0 16,-8 8 0-16,-6 6 0 15,-12 6 0-15,-11 8-2 0,-9 5-2 16,-24 2-5-16,17 2-16 16,-17 16-58-16,0-18-4 15,-23 10-6-15,5-8-5 0,-4-2-3 16</inkml:trace>
        </inkml:traceGroup>
        <inkml:traceGroup>
          <inkml:annotationXML>
            <emma:emma xmlns:emma="http://www.w3.org/2003/04/emma" version="1.0">
              <emma:interpretation id="{95A5B3F0-209D-49D0-BACF-E2E469640466}" emma:medium="tactile" emma:mode="ink">
                <msink:context xmlns:msink="http://schemas.microsoft.com/ink/2010/main" type="inkWord" rotatedBoundingBox="8435,15779 19429,15235 19469,16042 8475,16586"/>
              </emma:interpretation>
              <emma:one-of disjunction-type="recognition" id="oneOf26">
                <emma:interpretation id="interp122" emma:lang="en-IN" emma:confidence="0">
                  <emma:literal>human-machine</emma:literal>
                </emma:interpretation>
                <emma:interpretation id="interp123" emma:lang="en-IN" emma:confidence="0">
                  <emma:literal>human machine</emma:literal>
                </emma:interpretation>
                <emma:interpretation id="interp124" emma:lang="en-IN" emma:confidence="0">
                  <emma:literal>human' machine</emma:literal>
                </emma:interpretation>
                <emma:interpretation id="interp125" emma:lang="en-IN" emma:confidence="0">
                  <emma:literal>human. machine</emma:literal>
                </emma:interpretation>
                <emma:interpretation id="interp126" emma:lang="en-IN" emma:confidence="0">
                  <emma:literal>human-machines</emma:literal>
                </emma:interpretation>
              </emma:one-of>
            </emma:emma>
          </inkml:annotationXML>
          <inkml:trace contextRef="#ctx0" brushRef="#br0" timeOffset="99354.5462">12810 15145 73 0,'20'-15'91'0,"8"2"-4"16,4-2-6-16,3 2-1 0,1 2-52 16,-4 0-25-16,6 10-3 15,-2 1 1-15,-2 14-1 16,-6 8 0-16,-8 8 1 15,-11 6-1-15,-6 5 1 0,-4 6-1 16,-10-1 1-16,-6 3 0 16,-4-6-1-16,0-4 1 15,-2-8-1-15,8-4 1 16,-1-8-1-16,8-8 1 0,8-11 0 16,0 0 0-16,0 0 0 15,7-21 0-15,9-5 1 16,3-5-1-16,9-9 0 0,3-3 0 15,6-3 0-15,5 2-1 16,0 1 0-16,0 7 0 16,0 7 0-16,-3 12 0 15,-4 11 0-15,-7 6 0 0,-7 16 0 16,-2 8 0-16,-9 7 0 16,-4 6 1-16,-4 2-1 15,-2 3 0-15,-2-3 0 16,-6-3 1-16,3-6-1 15,-3-6 1-15,5-10 0 0,3-14 0 16,0 0 1-16,9-13-1 16,10-16 1-16,5-8 0 15,9-4-1-15,3-9 0 0,5 3 0 16,9 2-1-16,1 6 0 16,3 8 0-16,-2 13 0 15,-4 10 0-15,-1 8 0 16,-5 17 0-16,-12 9 0 0,-4 10 0 15,-13 5 0-15,-6 3-1 16,-6 2-1-16,-1-6-5 16,-1 0-8-16,-6-14-27 15,-3-1-40-15,14-7-5 0,9-10-5 16,7-6-5-16</inkml:trace>
          <inkml:trace contextRef="#ctx0" brushRef="#br0" timeOffset="99789.7004">14818 15072 74 0,'14'-13'87'16,"-14"13"-4"-16,1-15-7 16,-1 15-1-16,-62-2-65 15,42 2-9-15,-4 9-1 0,-3 7 0 16,-6 8 0-16,-7 6 1 15,-7 6 2-15,-7 6 1 16,-5 3 2-16,-3 0 0 16,1-2 0-16,7-7 1 0,8-5-1 15,10-8-1-15,12-8-1 16,24-15-1-16,0 0-2 16,14-17 0-16,18-9 0 0,5-4 0 15,6-4 0-15,4-1-1 16,-3 3 0-16,-3 2 0 15,-7 8 1-15,-4 6-1 16,-6 11 1-16,-8 5 0 0,-1 11 0 16,-2 10 1-16,-1 0 0 15,2 6 0-15,2 5-1 16,-1-2-2-16,5-2-3 16,1-5-4-16,6-3-8 15,-4-13-13-15,8-3-33 0,5-4-21 16,-1 0-6-16,0-11-6 15,2-6 9-15</inkml:trace>
          <inkml:trace contextRef="#ctx0" brushRef="#br0" timeOffset="100046.5252">15296 15102 47 0,'28'-22'81'0,"-8"1"-1"15,-5 9-4-15,-7-7-31 0,-8 19-22 16,0 0-4-16,-23 10-3 15,-5 11-4-15,-8 5 0 16,-7 8-2-16,-3 7 1 16,0 3 0-16,4 0-2 0,7 3-2 15,8-7-4-15,14-5-1 16,13-9-4-16,16-8-3 16,17-14-7-16,21-4-6 0,2-13-10 15,15-9-15-15,0-7-11 16,11-10-14-16,-4-2-6 15,2-8 2-15,-5-3 13 16</inkml:trace>
          <inkml:trace contextRef="#ctx0" brushRef="#br0" timeOffset="100598.1271">15915 14915 10 0,'54'-65'52'15,"-2"4"11"-15,-12 6 3 16,-4 12-4-16,-9 6-11 0,-9 13-11 16,-5 12-10-16,-13 12-5 15,0 0-8-15,-1 21-4 16,-15 9-6-16,-7 8-2 15,-7 9-1-15,-4 10-1 0,-7 8 1 16,-6 4 0-16,-1 4-1 16,-1 0 0-16,0-4 0 15,5-7-1-15,5-10-1 16,11-9 0-16,7-12-1 16,12-12 1-16,9-19-1 0,14 0 0 15,10-13 0-15,10-15 0 16,7-2 0-16,5-4 1 15,3-1-1-15,4 2 0 0,-8 6 0 16,-3 5 0-16,-1 9 0 16,-4 9 0-16,-9 6 1 15,-6 13 0-15,-3 8-1 16,-5 6 1-16,-2 2-1 0,0 3 1 16,3-3-1-16,3-1 1 15,4-9-1-15,9-5 1 16,7-7-1-16,4-8-1 15,5-1-1-15,0-10 1 16,3-2-1-16,-8-7 1 0,0-2 0 16,-8-2-1-16,-6-1 2 15,-6-3-1-15,-4 3 2 0,-3 0-1 16,-6 2 1-16,-2 3 0 16,-6 8 0-16,-1 11 0 15,0 0 0-15,-13 11 1 16,-2 12-1-16,2 3 0 0,-1 4 0 15,3-1-1-15,3 1-2 16,6-8-4-16,4-4-13 16,10-7-41-16,10-11-24 15,6-13-3-15,0-12-8 16,7-10-3-16</inkml:trace>
          <inkml:trace contextRef="#ctx0" brushRef="#br0" timeOffset="101117.2109">17000 14950 0 0,'9'12'91'16,"2"3"-1"-16,1 0-5 16,0 0-8-16,-1 2-1 15,-10-1-69-15,6 9-8 0,-4 4 1 16,-3 2-1-16,-8 1 1 16,-6-1 1-16,-3-3 2 15,-3-4 1-15,1-7 2 16,5-8-2-16,14-9 0 0,-10-7 0 15,11-15-1-15,14-4-2 16,6-6 0-16,6-8 0 16,3 1-1-16,7-2 0 0,1 8 1 15,3 1 0-15,-1 8 0 16,-2 8 0-16,-2 7 0 16,-5 9 0-16,-3 6 0 15,-6 13 0-15,-6 5 1 0,-7 6-1 16,-1 8 0-16,-5-1 1 15,-2-2 0-15,-1 1 1 16,3-9-1-16,6-2-1 16,6-9-3-16,9-4-7 0,3-12-15 15,6-7-41-15,5 1-18 16,4-4-6-16,-5-3-6 16,-2 0-3-16</inkml:trace>
          <inkml:trace contextRef="#ctx0" brushRef="#br0" timeOffset="100709.8297">16973 14848 73 0,'4'-28'86'0,"-4"10"-18"16,0 2-41-16,0 16-26 16,28-15-70-16,-77 14-13 15,49 1-4-15</inkml:trace>
          <inkml:trace contextRef="#ctx0" brushRef="#br0" timeOffset="101469.4188">17854 15104 61 0,'27'-17'69'16,"-2"5"-9"-16,-2-8-16 16,0 5-7-16,-7-1-5 0,0 2-5 15,-5 4-3-15,-3-3-1 16,-8 13-4-16,0-14-3 16,0 14-5-16,-16-8-2 0,4 5-2 15,-6 1-2-15,-1 2 0 16,-1 0 0-16,-1 0 0 15,-5 0-1-15,2 4 0 16,-3 2-1-16,-1 3 1 0,-3 1-1 16,-1 4 1-16,-3 3 0 15,1 3-1-15,1 6 0 16,7 1 0-16,1 1 0 16,8 4-1-16,10-1 0 15,7-2-1-15,11-3-1 0,13 0 1 16,14-8-1-16,7-5 0 15,9-4-2-15,8-3-1 16,2-6-4-16,3-1-9 0,-11-7-37 16,3-5-33-16,-2-6-4 15,-14-1-5-15,-6-2-5 16</inkml:trace>
          <inkml:trace contextRef="#ctx0" brushRef="#br0" timeOffset="96101.9806">7468 15018 25 0,'0'0'74'0,"-10"19"1"16,-4 5-5-16,-5 6-3 15,15 9-52-15,-15 12-10 16,2 11 1-16,-7 9 3 0,3 4 2 16,-7 3 1-16,2-1-2 15,-1-8 2-15,3-6-2 16,2-16-2-16,5-4-3 16,5-19-2-16,5-9-1 0,7-15 0 15,0-7 0-15,8-14 0 16,5-6-1-16,2-7 0 15,7-3 0-15,3-2-1 16,-1 2 0-16,2 4 0 0,0 8 1 16,3 7-1-16,-5 8 1 15,1 12 0-15,-3 5 0 16,-5 14 0-16,2 6 1 16,-2 5 1-16,-5 4-3 0,2-2 2 15,-3 1-1-15,3-8 1 16,5-3 0-16,3-11 0 15,6-10 0-15,4-4 0 16,9-17 0-16,4-4-1 0,-4-11 0 16,2-3 0-16,-3-6-1 15,-3 0 1-15,-7 1 1 16,-5 2 0-16,-4 6 1 16,-4 6 0-16,-6 8 1 0,-5 6 0 15,-6 13-1-15,0 0 0 16,0 23-1-16,-3 3-1 15,-5 9 0-15,-2 1-1 16,2 2 1-16,6-2-1 0,2-3 0 16,0-5 0-16,8-10 0 15,10-8-1-15,4-8 0 16,3-2 0-16,5-12 0 0,3-5 1 16,0-6-1-16,0-2 0 15,-1-3 1-15,-4-2 0 16,-2 2 0-16,-2 1 0 15,-2 3 0-15,-5 5 0 0,-4 5 0 16,-13 14 1-16,18-4 0 16,-18 4 0-16,4 21-1 15,-4 3 1-15,0 5 0 16,0 4 0-16,0-2-1 0,0 0 0 16,0-6-1-16,7-6-1 15,1-5 0-15,6-9-1 16,2-5 0-16,7-9-1 15,1-7 0-15,3-2 0 0,-1-4 1 16,0-4 1-16,0-4 2 16,-2-1-1-16,0-1 2 15,-2 5 0-15,0 0 0 0,-1 3 0 16,0 7 0-16,-2 4 0 16,-4 8-1-16,-5 5 1 15,-6 11-1-15,2 8 0 16,-6 7 0-16,-6 1 1 15,-2 9 0-15,-1-1 0 0,-6 4 0 16,-2-4 1-16,6-5 1 16,-4-6-1-16,6-5 1 15,-2-6-1-15,11-13 0 16,0 0 0-16,11-15 0 0,5-6-1 16,9-5-1-16,6-9 0 15,4 1 0-15,7-4 0 16,1 5 0-16,-3 3-1 0,-3 4 1 15,1 7 0-15,-6 7-1 16,-6 9 1-16,-2 3-1 16,-8 7 0-16,-8 9 0 15,-4 6 0-15,-4 4 0 0,-4 7 1 16,-6-1-1-16,-6 2 1 16,-2-2 0-16,0-4 0 15,1-5 1-15,1-6-1 16,5-8 1-16,11-9 0 0,0 0-1 15,-7-18 1-15,15-5-1 16,10-7 1-16,7-6-1 16,7-1 0-16,3-1 0 0,7-1-1 15,-1 7 1-15,0 8 0 16,-4 2 0-16,2 11 1 16,-10 7-1-16,-3 4 0 15,-3 13 1-15,-6 6 0 0,-6 6 0 16,0 4-1-16,-9 1 1 15,-2 6-1-15,0-5-1 16,0 2-2-16,-2-8-5 16,2 2-8-16,0-11-24 0,-4-4-44 15,4-12-3-15,16 5-4 16,1-6-6-16</inkml:trace>
          <inkml:trace contextRef="#ctx0" brushRef="#br0" timeOffset="96882.7341">9757 15422 66 0,'20'-21'89'0,"-5"1"-2"16,-5 3-4-16,-7 1-3 15,-3 16-61-15,0-14-7 16,0 14-4-16,-15 0-2 16,-4 6-2-16,-2 10-1 0,-7 4-1 15,-7 7 0-15,-5 4 0 16,-2 3 1-16,-1 0 0 15,6-2 0-15,3-3 0 16,11-6-1-16,11-9 0 16,12-14-2-16,0 0-1 0,23 0 0 15,3-7-1-15,4-12 0 16,8-2-1-16,0-3 2 16,-2-1 0-16,-4 1 1 15,0 2 0-15,-6 4 1 0,-5 4 0 16,-5 6 0-16,-1 5 1 15,-15 3-1-15,16 13 0 16,-15 5-1-16,-1 5 0 0,-1 2 0 16,-6 2 1-16,3-1-1 15,2-4 1-15,-1-3-1 16,3-7 0-16,0-12 1 16,19 7-1-16,-7-7 1 0,6-8-1 15,3-4 0-15,1-2 0 16,3-5 0-16,0-1 0 15,2-3 0-15,1 1 0 16,8 2 1-16,-2 0-2 0,1 6 1 16,-5 1 0-16,0 9 0 15,-6 4-1-15,-3 2 1 16,-4 11 0-16,-8 3 0 0,-6 7 0 16,-3 3 0-16,0 2 1 15,-4 0 0-15,-3-4 0 16,-5-3 0-16,4-3 1 15,8-18-1-15,-11 13 0 0,11-13 0 16,8-14 0-16,8-8-1 16,3-3 1-16,8-6-1 15,2-3-1-15,2-1 1 16,3 3 0-16,-4 4 0 0,1 5 1 16,-4 4-1-16,-3 10-1 15,-1 8 1-15,-4 2 0 16,-3 16 0-16,-7 4 0 0,-3 8 0 15,-5 1 0-15,-1 4 0 16,0 0 2-16,-3-4-1 16,3-5 0-16,0-4 0 15,0-21-3-15,26 20-4 0,-7-23-10 16,10-21-65-16,5 10-5 16,-5-5-5-16,-2-5-7 15,-6-4-2-15</inkml:trace>
          <inkml:trace contextRef="#ctx0" brushRef="#br0" timeOffset="97135.937">10980 15242 25 0,'0'0'100'0,"0"0"-4"16,9 12-7-16,-2 0-3 15,5-4-2-15,14-8-74 16,13 3-7-16,19-3-2 0,13 0-1 15,12-3-3-15,10-4-4 16,-1-8-9-16,2 2-26 16,-3-1-42-16,-24-2-4 15,-17-1-6-15,-21 1-4 16</inkml:trace>
        </inkml:traceGroup>
        <inkml:traceGroup>
          <inkml:annotationXML>
            <emma:emma xmlns:emma="http://www.w3.org/2003/04/emma" version="1.0">
              <emma:interpretation id="{7F810C6D-B67F-4266-854D-257867C970D3}" emma:medium="tactile" emma:mode="ink">
                <msink:context xmlns:msink="http://schemas.microsoft.com/ink/2010/main" type="inkWord" rotatedBoundingBox="20096,15052 23388,14874 23441,15846 20148,16025"/>
              </emma:interpretation>
              <emma:one-of disjunction-type="recognition" id="oneOf27">
                <emma:interpretation id="interp127" emma:lang="en-IN" emma:confidence="0">
                  <emma:literal>interaction</emma:literal>
                </emma:interpretation>
                <emma:interpretation id="interp128" emma:lang="en-IN" emma:confidence="0">
                  <emma:literal>Interaction</emma:literal>
                </emma:interpretation>
                <emma:interpretation id="interp129" emma:lang="en-IN" emma:confidence="0">
                  <emma:literal>interactions</emma:literal>
                </emma:interpretation>
                <emma:interpretation id="interp130" emma:lang="en-IN" emma:confidence="0">
                  <emma:literal>Interactions</emma:literal>
                </emma:interpretation>
                <emma:interpretation id="interp131" emma:lang="en-IN" emma:confidence="0">
                  <emma:literal>interactors</emma:literal>
                </emma:interpretation>
              </emma:one-of>
            </emma:emma>
          </inkml:annotationXML>
          <inkml:trace contextRef="#ctx0" brushRef="#br0" timeOffset="101818.1443">19124 14841 26 0,'0'0'97'15,"0"0"-3"-15,-7 16-5 16,-2-1-4-16,-7 4-3 0,-7 11-76 16,-1 3-4-16,0 8 0 15,-1 6-1-15,-1 6-1 16,-7-5-4-16,9 1-9 15,-4-8-29-15,3-12-42 16,17-11-2-16,8-18-7 0,0-6-5 16</inkml:trace>
          <inkml:trace contextRef="#ctx0" brushRef="#br0" timeOffset="102381.4007">19374 14855 80 0,'21'29'94'16,"-7"2"-9"-16,-2 0-5 15,-5-4-3-15,-7 1-42 16,0 2-39-16,-7 1-1 0,-7-4 1 16,0-2 1-16,-3-6 2 15,-1-7 2-15,6-6 2 16,12-6-1-16,-17-14 0 15,17-9 1-15,7-7-1 0,9-8-1 16,6-2 0-16,3-2 0 16,1 0 0-16,8 7 0 15,1 5 1-15,-3 10 1 16,2 10-2-16,-5 10 1 0,-5 5 0 16,0 11-1-16,-2 8 1 15,-13 4-1-15,1 3-1 16,-5 0 1-16,-1-3 1 0,3 0-1 15,5-6 0-15,5-6-2 16,11-3-4-16,6-13-16 16,6-10-57-16,7-3-4 15,1-9-7-15,2-5-7 0,-3-10 1 16</inkml:trace>
          <inkml:trace contextRef="#ctx0" brushRef="#br0" timeOffset="102597.6683">20211 14700 16 0,'32'-70'84'16,"1"0"2"-16,-5 3-5 15,0 1-4-15,-13 6-40 0,6 10-14 16,1 8-7-16,-10 7-5 16,0 15-3-16,-12 20-2 15,0 0-1-15,-3 14 0 0,-14 18-2 16,-9 11-1-16,-7 13 0 16,-5 9-1-16,-8 7 1 15,-2 5-1-15,1-3 0 16,8-2 0-16,8-8-1 0,7-6-2 15,14-10-3-15,6-12-4 16,10-7-9-16,9-16-8 16,8-5-21-16,6-6-24 15,1-10-15-15,2-13-3 0,-1-11-1 16</inkml:trace>
          <inkml:trace contextRef="#ctx0" brushRef="#br0" timeOffset="102758.0641">20202 14592 4 0,'-27'5'95'0,"7"-3"0"15,20-2-10-15,0 0-9 0,9-8-12 16,21-12-90-16,10 7-55 16,14-1-5-16,2 0-4 15,-1 3-6-15</inkml:trace>
          <inkml:trace contextRef="#ctx0" brushRef="#br0" timeOffset="103667.5406">20446 14913 63 0,'-11'32'87'0,"2"-10"-4"15,6-5-4-15,3-17-1 0,13 6-62 16,12-6-7-16,4-10-1 15,13-5-1-15,2-7-1 16,5-5-1-16,0-4-1 0,-4-4-1 16,-2-1-1-16,-4 0 0 15,-8 3-1-15,-8 1 2 16,-8 4-1-16,-7 8 1 16,-7 7-1-16,-1 13 0 0,-11-3 1 15,-12 9-1-15,-2 13 1 16,-10 10-3-16,-2 8 0 15,-9 3 0-15,-1 6 0 16,1 0-1-16,6-3 1 16,7-3 0-16,10-3 0 0,11-9 0 15,10-8 1-15,13-5 0 16,15-11 0-16,13-4 0 16,5-4 0-16,13-11 0 15,0-5-1-15,7-8 1 0,6-4 0 16,-3-6 0-16,-5-1 0 15,1 1 0-15,-3 4 0 16,-9 1-1-16,-6 9 1 16,-11 5 0-16,-5 10-1 0,-10 9 0 15,-5 4 0-15,-14 13-1 16,-6 9 1-16,-4 2 0 16,-9 4 0-16,5 1 1 0,0 1 0 15,7-2-1-15,7-6 0 16,7-1 0-16,15-10-4 15,15-4-3-15,2-7-8 0,11-3-12 16,3 1-21-16,4-14-16 16,1 2-5-16,1-9 0 15,-5-2 8-15,-1-6 12 16,1-6 23-16,-8-1 23 0,-2-1 31 16,1 2 23-16,-6-2 8 15,-5 6 2-15,-3 3-6 16,-10 6-11-16,-6 8-10 15,-15 12-7-15,0 0-6 0,-7 0-6 16,-18 8-4-16,-13 12-4 16,-9 6-3-16,-6 3-2 15,-1 4 0-15,-4 2 0 16,9-5-1-16,8 2 1 0,8-7-2 16,15-4-1-16,17-10-1 15,9-6-2-15,18-5 1 16,6-8-1-16,12-10 1 15,-1-4 1-15,4-6 2 0,-3-3 1 16,-4 5 3-16,-2 0 1 16,-9 8 1-16,-3 4 0 15,-6 14-1-15,-5 3-1 16,-10 13-1-16,-4 8-1 0,-1 6-1 16,0 3-2-16,0 1-2 15,0 1-7-15,0-13-23 16,0 0-50-16,19-10-3 15,8-10-5-15,12-3-6 0</inkml:trace>
          <inkml:trace contextRef="#ctx0" brushRef="#br0" timeOffset="104151.8647">22855 14607 16 0,'0'-15'92'0,"-20"13"-1"15,-5 2-4-15,-11 1-7 16,-2 22 0-16,-5-4-71 16,-4 5-3-16,-2 5-1 15,2 9-1-15,1-5 0 0,8 5-1 16,10-2 0-16,15-4-1 16,12-4-2-16,18-7-5 15,25-6-7-15,8-8-9 16,18-4-14-16,0-3-17 15,10-15-6-15,-7-10-4 0,3-4 4 16,-3-11 6-16,-11-5 14 16,2-6 17-16,-6-5 15 15,2-6 20-15,-5-5 7 0,5 3 0 16,-7-3 0-16,-2 0 5 16,-6 1-1-16,2 6 5 15,-16 6 3-15,-5 8 3 0,-8 8 1 16,-10 10-1-16,-6 10 1 15,0 18-11-15,-22 0-6 16,-2 12-6-16,-3 24-4 16,-8 13-2-16,-4 18-2 0,-1 13-1 15,4 10-1-15,-1 10-1 16,7 2-2-16,3-4-4 16,7-3-7-16,-1-15-20 15,1-10-54-15,9-11-3 16,-3-18-6-16,1-13-7 0</inkml:trace>
          <inkml:trace contextRef="#ctx0" brushRef="#br0" timeOffset="104470.3394">23040 14674 70 0,'0'-6'95'15,"11"-1"-6"-15,13-4-7 16,12-1-3-16,3-20-33 0,8 17-46 16,10 3-1-16,0 4 1 15,9 2 1-15,-3 3 2 16,-3 3 0-16,-2 3 1 16,-6 7 0-16,-8 6 0 15,-7 5-1-15,-5 6 0 0,-15 3-2 16,-5 6 0-16,-9 2-2 15,-3-1-1-15,-3 1-3 16,-11-5-7-16,8-1-16 16,-9 0-44-16,10-15-12 0,5-17-7 15,0 0-4-15,0 0-1 16</inkml:trace>
          <inkml:trace contextRef="#ctx0" brushRef="#br0" timeOffset="105044.6921">24046 14698 19 0,'35'-16'98'0,"-7"4"-2"0,-1 9-6 16,-4 3-3-16,1 2-3 16,-4 11-69-16,-3-3-10 15,2 11-4-15,-3 3-4 16,-6 4-2-16,-10-1-3 0,-6 2 0 16,-18-3 0-16,-10-5 1 15,-8-4 2-15,-1-4 2 16,1-4 2-16,9-9 2 15,6-1 1-15,9-12 1 16,12-4 0-16,6-8-1 0,9 0 1 16,12-4 0-16,5-3 0 15,9-1 1-15,1 1 0 16,10 2-1-16,3 6 0 16,8 3-1-16,-1 7 0 15,3 6-2-15,0 8 1 0,-7 5-1 16,-4 16 0-16,-6 4 0 15,-13 7 0-15,-8 4 0 16,-8 4-1-16,-13-1 1 0,0-5 0 16,-8-5 0-16,1-6 0 15,2-6 1-15,5-17 0 16,0 11 0-16,0-11 0 0,19-7 0 16,1-7 1-16,8-4-1 15,4-4 0-15,2-3 0 16,6 1 0-16,3 1 1 15,-2 1-1-15,-3 2 1 0,1 8 0 16,-4 3-1-16,-3 6 1 16,-4 4 0-16,-8 10-1 15,-7 8 1-15,0 5-2 16,-7 3 0-16,-2-2 0 0,-2 3 0 16,0-3-4-16,1-1-4 15,-3-11-16-15,0-13-60 16,-13 5-4-16,-2-14-4 0,-7-13-6 15,-7-17-3-15</inkml:trace>
          <inkml:trace contextRef="#ctx0" brushRef="#br0" timeOffset="105211.4969">23980 14154 42 0,'-82'-20'102'16,"13"8"-5"-16,14-2-7 15,13 4-7-15,15-1-9 0,6-2-95 16,2 7-62-16,19 6-6 16,24-9-3-16,-5-2-7 15,-8-4-1-15</inkml:trace>
        </inkml:traceGroup>
      </inkml:traceGroup>
    </inkml:traceGroup>
  </inkml:traceGroup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3:52.89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2 13 32 0,'0'-14'95'0,"0"14"-6"16,-10-10-13-16,10 10-37 0,0 0-38 16,0 0-82-16,-2 6-10 15,2-6-5-15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4:10.70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FB26DDE-D5E5-48DB-88B6-B6805FF3E8D8}" emma:medium="tactile" emma:mode="ink">
          <msink:context xmlns:msink="http://schemas.microsoft.com/ink/2010/main" type="writingRegion" rotatedBoundingBox="688,729 31198,-1036 32077,14137 1566,15904"/>
        </emma:interpretation>
      </emma:emma>
    </inkml:annotationXML>
    <inkml:traceGroup>
      <inkml:annotationXML>
        <emma:emma xmlns:emma="http://www.w3.org/2003/04/emma" version="1.0">
          <emma:interpretation id="{F2C3737B-C8B0-4E22-B4D4-C57B4E5A738D}" emma:medium="tactile" emma:mode="ink">
            <msink:context xmlns:msink="http://schemas.microsoft.com/ink/2010/main" type="paragraph" rotatedBoundingBox="1805,679 11094,-142 11460,3984 2171,48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84DFF1-8D65-47E4-B2A2-0AD1B2B585C1}" emma:medium="tactile" emma:mode="ink">
              <msink:context xmlns:msink="http://schemas.microsoft.com/ink/2010/main" type="line" rotatedBoundingBox="1887,561 8494,468 8512,1722 1905,1816">
                <msink:destinationLink direction="with" ref="{CE9208FC-F6FB-4E9F-A0E6-FADBADB51415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83D7E0E-FE60-4B06-8265-281F71031791}" emma:medium="tactile" emma:mode="ink">
                <msink:context xmlns:msink="http://schemas.microsoft.com/ink/2010/main" type="inkWord" rotatedBoundingBox="1887,561 8494,468 8512,1722 1905,1816"/>
              </emma:interpretation>
              <emma:one-of disjunction-type="recognition" id="oneOf0">
                <emma:interpretation id="interp0" emma:lang="en-IN" emma:confidence="0">
                  <emma:literal>Mechanisms</emma:literal>
                </emma:interpretation>
                <emma:interpretation id="interp1" emma:lang="en-IN" emma:confidence="0">
                  <emma:literal>Mechanism</emma:literal>
                </emma:interpretation>
                <emma:interpretation id="interp2" emma:lang="en-IN" emma:confidence="0">
                  <emma:literal>Mechanism'</emma:literal>
                </emma:interpretation>
                <emma:interpretation id="interp3" emma:lang="en-IN" emma:confidence="0">
                  <emma:literal>Melham's-ns</emma:literal>
                </emma:interpretation>
                <emma:interpretation id="interp4" emma:lang="en-IN" emma:confidence="0">
                  <emma:literal>Melham's-m</emma:literal>
                </emma:interpretation>
              </emma:one-of>
            </emma:emma>
          </inkml:annotationXML>
          <inkml:trace contextRef="#ctx0" brushRef="#br0">2796 229 48 0,'28'-78'80'0,"0"7"0"16,0 12-12-16,-13 6-19 16,5 12-14-16,-8 12-7 0,-6 11-9 15,-6 18-5-15,0 0-4 16,-8 28-3-16,-10 8-5 15,3 13-2-15,-6 11 0 0,1 15-1 16,-7 5 1-16,-1 8-1 16,2-2 1-16,-2-9 0 15,5-6 0-15,2-9 0 16,5-11 1-16,4-20 1 0,9-11 0 16,3-20 0-16,7 0 1 15,13-15-1-15,3-11 1 16,5-7 0-16,3-2-1 15,4 0-1-15,-3 5-1 0,-1 9 0 16,-7 10 1-16,-6 13-2 16,-3 11 1-16,-1 14 0 15,-5 6-1-15,3 4-1 16,3 0-6-16,10 1-16 0,13 5-50 16,6-19-7-16,11-7-7 15,12-12-5-15,7-4 5 16</inkml:trace>
          <inkml:trace contextRef="#ctx0" brushRef="#br0" timeOffset="849.8283">3930 394 78 0,'22'-41'84'0,"-5"7"-1"16,-16 7-4-16,-1 27-32 16,-18-12-28-16,-8 8-4 15,-9 4-6-15,-10 8-3 16,-9 8-3-16,-5 11-1 15,-5 9-1-15,-2 5 0 0,4 8-1 16,-1 0 0-16,14 2 1 16,10-7-1-16,13-6 2 15,18-9-1-15,11-14 2 16,21-11-1-16,15-4 1 0,9-14 0 16,3-8-1-16,4-4 1 15,-3-6-1-15,-7-3 1 16,-8-1 0-16,-10 5-1 0,-7 3 1 15,-9 7 0-15,0 3-1 16,-11 18 0-16,0 0-1 16,0 0 0-16,2 30-1 15,-2-2-1-15,0 4 0 0,0 0-1 16,0-1 0-16,0-4 1 16,7-8-1-16,10-10 0 15,6-7-1-15,8-7-1 16,9-12 1-16,7-6 0 0,0-8 1 15,3-2 0-15,-5-4 2 16,-2 2 1-16,-7 2 1 16,-6 7 2-16,-9 6-1 0,-6 7 1 15,-15 13 0-15,0 0-2 16,3 27-1-16,-7 0 0 16,-11 11-2-16,0 0-2 15,-5 5 0-15,0-3 0 16,4-6-1-16,7-4 0 0,7-13 0 15,2-17 1-15,18 5 3 16,9-14 0-16,5-16 0 16,12-8 4-16,0-8 0 15,3-4 0-15,-4-2 0 0,-3 1 1 16,-1 6-2-16,-13 0 0 16,-4 14-1-16,-3 6-1 15,-8 13 0-15,-11 7-1 0,5 7 0 16,-5 12 0-16,-5 3 0 15,0 6 0-15,3 1-1 16,2-4 0-16,0-2-1 0,15-6 0 16,2-11 0-16,8-6-1 15,7-3 1-15,-1-11 0 16,1-3 1-16,3-4 0 16,-6-1 1-16,-1 1 1 0,-6 2 1 15,-4 4 0-15,-3 3-1 16,-15 12 1-16,15-9 0 15,-15 9 0-15,0 18 0 0,0 4-1 16,-5 8-1-16,-3 1-2 16,2 6-6-16,1-6-8 15,5-5-37-15,9-3-30 16,5-12-3-16,10-11-7 16,5-8-2-16</inkml:trace>
          <inkml:trace contextRef="#ctx0" brushRef="#br0" timeOffset="1278.3524">5284 73 34 0,'15'9'86'0,"-1"-3"-1"0,-14-6-4 15,9 17-5-15,-2-5-46 16,-14 4-14-16,-6 0-7 0,-13 9-5 16,-2-3-2-16,-2 4-2 15,0-3-2-15,5 1 0 16,11-3-1-16,11-5 0 15,4-1 0-15,19-2 1 0,10 2 3 16,12-2 3-16,0 5 2 16,-3 2 0-16,2 2 1 15,-15 6 0-15,-3 3 0 0,-16 4-2 16,-7-2-3-16,-20 1-3 16,-12-1-3-16,-10-2-4 15,-8-12-13-15,-1-6-46 16,4 2-14-16,3-8-4 15,13-3-7-15,9-8 2 0</inkml:trace>
          <inkml:trace contextRef="#ctx0" brushRef="#br0" timeOffset="989.6032">5204 137 80 0,'7'-46'93'0,"-3"8"-3"16,-4 4-8-16,-2 8-1 15,2 8-66-15,-8 2-12 16,8 16-27-16,0 0-52 0,0 0-4 16,-5 6-8-16,5-6-6 15</inkml:trace>
          <inkml:trace contextRef="#ctx0" brushRef="#br0" timeOffset="2078.5019">5346 441 28 0,'64'-43'85'0,"-9"6"-1"16,-4 3-3-16,-5 7-6 15,-3 8-49-15,-15 11-9 16,-7 7-5-16,-3 4-6 0,-13 10-3 15,-5 13-1-15,-1 7-1 16,-11 9 0-16,-4 3-1 16,-4 3 1-16,-3 0 0 15,0-4-1-15,3-3 3 0,3-13 1 16,4-6 2-16,13-22 1 16,0 0 1-16,0 0 1 15,13-18-1-15,9-10 0 16,8-12-1-16,3 0-3 15,8-7-1-15,0 4-2 0,5 1 0 16,-2 8-1-16,-2 10 0 16,-1 8 0-16,-9 12-1 15,-4 9 1-15,-9 14-1 0,-7 10 0 16,-12 8-1-16,-4 0-1 16,-6 2 1-16,-11-4 0 15,4-1 0-15,2-7 1 16,0-8 1-16,15-19 0 0,0 0 1 15,13 0 1-15,8-17-1 16,6-6 1-16,5-9 0 16,0-3-1-16,3-1 0 0,-5-2 0 15,-2 4-1-15,-4 3 0 16,-5 6 0-16,-2 7 0 16,-17 18 0-16,19-9 0 15,-19 9-1-15,7 12 0 0,-7 3 0 16,0 1 1-16,0 3-1 15,0-2 0-15,5-1 1 16,-5-16-1-16,27 13 1 16,-5-13 0-16,7 0 0 0,3-7 0 15,0-10 1-15,7-5 0 16,-4-3 0-16,0-3 0 16,-7 1 1-16,-3 2-1 0,-3 3 2 15,-8 3-2-15,-4 3 1 16,-10 16-1-16,7-14-1 15,-7 14 1-15,0 0-1 16,2 14-1-16,2 0 1 0,-1 1 0 16,1 5-1-16,0 5 1 15,0 1 0-15,1 2 0 16,3 5 1-16,-5 1-1 16,-4 0 0-16,1 0-1 15,-11-1 0-15,-2-3-2 0,-13-5 1 16,-7-7-2-16,-12-6-1 15,-3-5-2-15,-11-7-3 16,-9 0-8-16,-10 0-18 16,-9-5-23-16,-4 2-8 0,-10-1-11 15,-5 3-13-15,-7 3 0 16</inkml:trace>
          <inkml:trace contextRef="#ctx0" brushRef="#br0" timeOffset="-968.9571">274 88 5 0,'21'-22'93'15,"-3"1"-1"-15,-4 4-4 16,1 4-9-16,-15 13 0 0,11-16-73 16,-9 22-7-16,0 17-2 15,-1 15 0-15,-1 10 0 16,0 14 0-16,-3 16 0 0,-6 12 0 16,-6 9 2-16,-5 6 1 15,-1 1 0-15,-10-3 0 16,-1-2 0-16,-8-13 2 15,1-11-1-15,2-15 2 0,1-16 1 16,7-16 0-16,5-15 0 16,9-15-1-16,7-17 1 15,8-18-1-15,3-16-1 0,7-10-1 16,5-14 0-16,2-10 0 16,5-7-1-16,1-5 0 15,1 0 1-15,4-2-2 16,3 12 1-16,2 6 0 0,5 11-1 15,-1 15 0-15,5 18-1 16,-4 19 1-16,-1 17 0 16,-1 11-2-16,-5 19 0 15,-4 10-1-15,-4 6 0 0,-5 1 0 16,-5-3 1-16,1-8-1 16,0-10 2-16,0-15 0 15,8-10 2-15,3-16 1 16,5-13 0-16,9-11 1 0,-2-8-1 15,6-4 1-15,-3-3 0 16,2 5-1-16,-11 6 1 16,-3 10-1-16,-5 9 1 15,-7 19-1-15,-4 10 1 0,-7 23-2 16,-3 20 0-16,-4 15 0 16,-10 16-3-16,2 6 0 15,-11 4-4-15,5 2-9 16,-2-14-27-16,-11-3-35 0,21-9-6 15,0-18-5-15,8-11 0 16</inkml:trace>
          <inkml:trace contextRef="#ctx0" brushRef="#br0" timeOffset="-622.1224">1198 606 56 0,'12'-8'82'16,"12"-5"-1"-16,7-6-5 16,1-7-4-16,4-4-64 0,4-3-6 15,6-3 1-15,-5-1 2 16,-6-2-4-16,-12 4 0 16,-8 5 1-16,-14 5 0 15,-1 10 2-15,-16 6 1 0,-7 9 0 16,-9 14 1-16,-7 15 1 15,-5 11 1-15,0 10-2 16,-3 7 0-16,2 1-2 16,9 0 0-16,8-2-2 0,12-10 0 15,15-7-1-15,9-10-3 16,12-11-4-16,13-9-7 16,4-9-13-16,5-9-43 15,7-3-12-15,-1-5-7 0,2-5-5 16</inkml:trace>
          <inkml:trace contextRef="#ctx0" brushRef="#br0" timeOffset="-360.2986">1844 512 25 0,'21'-17'73'0,"-1"-5"3"16,0 1-1-16,-3-26-19 15,0 24-37-15,-1 5-4 0,-2 3-4 16,-14 15-2-16,17-13-2 15,-17 13 0-15,0 21-2 16,-11 11 1-16,-9 8 0 16,-3 9-1-16,-4 8 1 0,2 2 1 15,6-2-1-15,7-3 0 16,12-11-2-16,19-9-3 16,21-16-6-16,16-7-13 15,17-11-30-15,11-14-26 0,6-10-8 16,1-8-5-16,1-8-5 15</inkml:trace>
        </inkml:traceGroup>
      </inkml:traceGroup>
      <inkml:traceGroup>
        <inkml:annotationXML>
          <emma:emma xmlns:emma="http://www.w3.org/2003/04/emma" version="1.0">
            <emma:interpretation id="{0F1212ED-BE10-4DBF-A8BA-7B24A91F99B9}" emma:medium="tactile" emma:mode="ink">
              <msink:context xmlns:msink="http://schemas.microsoft.com/ink/2010/main" type="line" rotatedBoundingBox="3915,2396 11262,1746 11460,3984 4113,4634"/>
            </emma:interpretation>
          </emma:emma>
        </inkml:annotationXML>
        <inkml:traceGroup>
          <inkml:annotationXML>
            <emma:emma xmlns:emma="http://www.w3.org/2003/04/emma" version="1.0">
              <emma:interpretation id="{6C3CDC24-F681-4721-9D36-5FCE3ABD0F43}" emma:medium="tactile" emma:mode="ink">
                <msink:context xmlns:msink="http://schemas.microsoft.com/ink/2010/main" type="inkWord" rotatedBoundingBox="3915,2396 11262,1746 11460,3984 4113,4634"/>
              </emma:interpretation>
              <emma:one-of disjunction-type="recognition" id="oneOf1">
                <emma:interpretation id="interp5" emma:lang="en-IN" emma:confidence="0">
                  <emma:literal>(Integrate)</emma:literal>
                </emma:interpretation>
                <emma:interpretation id="interp6" emma:lang="en-IN" emma:confidence="0">
                  <emma:literal>[Integrate)</emma:literal>
                </emma:interpretation>
                <emma:interpretation id="interp7" emma:lang="en-IN" emma:confidence="0">
                  <emma:literal>{Integrate)</emma:literal>
                </emma:interpretation>
                <emma:interpretation id="interp8" emma:lang="en-IN" emma:confidence="0">
                  <emma:literal>(Integrates</emma:literal>
                </emma:interpretation>
                <emma:interpretation id="interp9" emma:lang="en-IN" emma:confidence="0">
                  <emma:literal>(Integrate'</emma:literal>
                </emma:interpretation>
              </emma:one-of>
            </emma:emma>
          </inkml:annotationXML>
          <inkml:trace contextRef="#ctx0" brushRef="#br0" timeOffset="5383.8093">5054 1647 22 0,'13'-39'91'0,"-1"15"-2"16,-6 12-5-16,-6 12-4 15,0 0-28-15,-6 19-39 16,-3 18-6-16,-3 10-3 0,-8 15-1 16,-7 13-1-16,-9 7 0 15,1 5-1-15,-1 0-1 16,5-5-3-16,13-7-6 16,6-19-13-16,11-17-44 0,8-5-15 15,15-15-7-15,5-14-6 16,4-6 7-16</inkml:trace>
          <inkml:trace contextRef="#ctx0" brushRef="#br0" timeOffset="5545.2562">4893 2071 76 0,'-16'0'93'0,"16"0"-6"15,0 0-5-15,0 0-3 16,43-13-72-16,-18 1-47 15,22-9-37-15,8 0-6 0,0-5-7 16,0 2-2-16</inkml:trace>
          <inkml:trace contextRef="#ctx0" brushRef="#br0" timeOffset="6482.0529">5268 2208 61 0,'15'0'85'16,"8"-11"-5"-16,6-6-1 16,2-4-24-16,4-1-39 15,9-5-3-15,-1 0-4 16,4 0-2-16,-7 0-5 16,-7 1-3-16,-4 1-2 0,-6-2-1 15,-6 5-1-15,-14 6 3 16,-3 5 1-16,-11 7 3 15,-10 4 1-15,-7 14 3 16,-7 9 1-16,0 11-1 0,-5 7 0 16,-1 2-2-16,12 2-2 15,2 1 0-15,11-8-1 16,12-4-1-16,5-10 0 0,21-9 0 16,7-7 0-16,14-8 1 15,7-5 1-15,6-9 1 16,6-5 0-16,5-2 0 15,-1-5 1-15,-3-2 1 16,1-5-1-16,-2-4 1 0,-6-1 0 16,-9 4-1-16,-6 2 1 15,-11 1 0-15,-6 9 0 16,-4 2-1-16,-10 9 0 0,-10 11-2 16,0 0-1-16,0 0 0 15,-6-3-2-15,6 3-1 16,-20 11 0-16,13 1-1 15,-5 2 1-15,3 2 1 0,4 3-1 16,-1 1 0-16,1 1 1 16,2 2 1-16,-1 9 1 15,1 6-1-15,-3 9 1 0,-6 11 0 16,-6 8-1-16,-1 12 2 16,-5 14 0-16,-9 9 0 15,1 12-1-15,-10 4 0 16,3 12-2-16,-2-7-1 0,-2 3 1 15,-7-9-2-15,3-6-1 16,-2-12 1-16,0-19 0 16,2-14 1-16,2-17 3 0,2-14 0 15,0-19 1-15,11-15 0 16,1-11 1-16,9-21-1 16,8-10-1-16,4-15 1 15,10-11-1-15,8-9-1 0,18-9 0 16,6-6 0-16,22-8-1 15,10-1 1-15,18-3-1 16,9 3 0-16,11 1-2 16,2 5 0-16,8 5 0 0,-1 4 0 15,-6 11 0-15,-7 6 0 16,-9 8 1-16,-7 6-1 16,-15 8 3-16,-5 10 0 15,-17 5 0-15,-11 9-1 0,-10 9 1 16,-6 8 0-16,-18 6-1 15,0 9 1-15,-7 8 0 16,-12 4 0-16,-2 2-1 0,2 0 1 16,4 3-3-16,-1-3-5 15,11-2-13-15,2-3-40 16,3-18-21-16,19 15-5 16,2-15-5-16,7 1-3 15</inkml:trace>
          <inkml:trace contextRef="#ctx0" brushRef="#br0" timeOffset="6910.3886">7253 1991 13 0,'19'-16'82'0,"-3"6"3"0,-16 10-5 15,13-20-8-15,-13 20-46 16,-11-4-10-16,2 4-4 15,-11 4-6-15,-7 11-3 16,-7 5-2-16,-3 6 1 0,-6 8-1 16,-3 6-1-16,2 0 1 15,9 6 0-15,2-4 0 16,14-3-1-16,11-7 1 16,8-9-1-16,19-6 1 0,6-10 0 15,7-7 1-15,3-4-1 16,-1-11 2-16,-1-6-1 15,-3-3 0-15,-9-5 1 0,-9 4 2 16,0 5 0-16,-6 1 0 16,-5 3 0-16,-1 3-2 15,0 13 0-15,0 0 0 16,-5 7-1-16,-3 7-1 16,2 0-3-16,2 0 0 0,4 3-4 15,0-4-5-15,0 0-10 16,0-13-22-16,20 0-34 15,-2-2-7-15,-3-4-6 0,3-6-1 16</inkml:trace>
          <inkml:trace contextRef="#ctx0" brushRef="#br0" timeOffset="7448.5847">7710 1647 75 0,'44'-63'84'0,"-9"9"0"0,1 8-4 15,-28 9-42-15,14 13-9 16,-9 4-9-16,-1 9-5 16,-12 11-4-16,0 0-4 15,-5 12-3-15,-13 13-2 0,-3 8-2 16,-7 11-1-16,-8 8 2 16,-1 11 0-16,-4 4 0 15,5 4 0-15,1 2 0 16,9-1 1-16,8-9-1 15,8-6 0-15,7-8-2 0,3-8 1 16,2-8 0-16,5-9 0 16,7-10-1-16,2-6 0 15,9-8-1-15,5-2-1 16,5-12 0-16,7-6 1 0,5-7 0 16,2-5 1-16,2-5 1 15,-1-3 2-15,-5 1 1 16,0 2 1-16,-13 2 1 0,-3 9 1 15,-7 4-1-15,-9 9-1 16,-13 13 0-16,0 0-1 16,-14 6-1-16,-9 13 0 15,-7 9-2-15,1 1 0 0,-2 5-1 16,4 3 1-16,7-2-1 16,7-3 0-16,10 0 0 15,3-7 1-15,13-1 0 16,7-3 1-16,7-7-1 0,4-5 1 15,0-2-3-15,5-7-2 16,3-4-9-16,-1-11-18 16,-2-13-42-16,-1 0-12 0,1-4-5 15,-9-1-7-15</inkml:trace>
          <inkml:trace contextRef="#ctx0" brushRef="#br0" timeOffset="7669.8778">7741 1712 91 0,'-42'-3'92'15,"14"1"-5"-15,15-3-6 16,13 5-2-16,13-6-69 16,21 4-7-16,15-2-3 15,9-1 0-15,13 1 0 0,9-2-2 16,12 6-18-16,-1-1-46 15,7-8-14-15,6 0-6 16,-3-3-6-16,-2-5 0 0</inkml:trace>
          <inkml:trace contextRef="#ctx0" brushRef="#br0" timeOffset="7878.1129">9188 1383 42 0,'36'-20'90'0,"-13"3"-1"0,-7 5-5 16,-16 12-3-16,43-6-55 15,-43 6-10-15,17 10-5 16,-4 11-5-16,2 9-1 16,1 7-3-16,0 16-1 0,-4 14 1 15,-9 13-2-15,-8 8 0 16,-30 6-5-16,-17 8-13 16,-25 12-60-16,-22-16-3 0,-20-8-6 15,-14-15-8-15,-7-6 4 16</inkml:trace>
          <inkml:trace contextRef="#ctx0" brushRef="#br0" timeOffset="4142.0261">2585 1776 51 0,'4'-22'89'0,"-4"4"-3"15,0 3-5-15,0 15-1 0,-16-13-61 16,0 13-8-16,3 18-1 15,-11 12-4-15,-9 13-1 16,-1 17-2-16,-11 16-1 0,-4 13 0 16,-4 13-2-16,-4 4 2 15,6 3 0-15,5-1-1 16,15-9-2-16,10-11 0 16,18-9-4-16,5-21-10 0,24-15-32 15,28-18-32-15,5-19-7 16,9-12-3-16,5-22-3 15</inkml:trace>
          <inkml:trace contextRef="#ctx0" brushRef="#br0" timeOffset="4367.9427">3122 2002 80 0,'5'-20'86'16,"3"9"-4"-16,-5-13-14 15,-3 24-29-15,13-15-10 0,-13 15-9 16,32-18-7-16,-8 7-4 16,10-3-2-16,12-2-2 15,17-2-2-15,2-3-5 16,17 0-9-16,-1-1-17 16,-1 1-36-16,-4 8-17 0,-13 6-5 15,-14 5-7-15</inkml:trace>
          <inkml:trace contextRef="#ctx0" brushRef="#br0" timeOffset="4586.0807">3595 1893 25 0,'-16'-1'85'0,"16"1"-1"16,-19 0-3-16,19 0-2 15,-3 24-47-15,-10 11-13 16,-4 11-4-16,-9 14-5 15,-2 11-1-15,-14 9-3 16,-2 0 0-16,-3 2-6 0,-2-7-9 16,6-7-31-16,9-8-39 15,-3-16-5-15,7-14-7 16,7-11-1-16</inkml:trace>
          <inkml:trace contextRef="#ctx0" brushRef="#br0" timeOffset="4773.3766">2853 2688 41 0,'-37'10'83'16,"6"-5"-1"-16,7 0-4 15,7-28-18-15,17 23-37 0,0 0-4 16,21-6-4-16,11-1-3 16,10-2-7-16,19 2-12 15,5-7-27-15,15-5-21 16,11 0-23-16,5-1-7 0,-1-3-6 15</inkml:trace>
          <inkml:trace contextRef="#ctx0" brushRef="#br0" timeOffset="5142.7014">4076 2279 51 0,'15'0'88'0,"-15"0"-4"0,15 11-4 15,-15 1-4-15,-2 5-58 16,-3 5-14-16,-6 4-1 16,-10 6-1-16,-3-5-3 0,-6 4 1 15,-3-3 0-15,1-4-1 16,5-5 1-16,1-10-1 16,10-4 3-16,16-5-3 15,0-19 2-15,22-7-2 0,4-7 0 16,13-6 0-16,7-3 2 15,4-2 0-15,2 3 0 16,1 6 1-16,-2 10 1 16,-5 7-1-16,-7 12 1 0,-4 6-1 15,-7 11-1-15,-8 8 0 16,-7 8 1-16,1 4-1 16,-6-2-2-16,3 3-8 15,1-15-18-15,-10 2-50 0,27-4-4 16,3-15-5-16,1-6-4 15</inkml:trace>
        </inkml:traceGroup>
      </inkml:traceGroup>
    </inkml:traceGroup>
    <inkml:traceGroup>
      <inkml:annotationXML>
        <emma:emma xmlns:emma="http://www.w3.org/2003/04/emma" version="1.0">
          <emma:interpretation id="{7B13F082-B440-429E-BD5D-EDE61D927452}" emma:medium="tactile" emma:mode="ink">
            <msink:context xmlns:msink="http://schemas.microsoft.com/ink/2010/main" type="paragraph" rotatedBoundingBox="1648,5306 13268,3806 13612,6472 1992,79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35A53FA-BFE5-4F0A-9859-AC7A024A01E6}" emma:medium="tactile" emma:mode="ink">
              <msink:context xmlns:msink="http://schemas.microsoft.com/ink/2010/main" type="inkBullet" rotatedBoundingBox="1723,5888 1925,5861 1945,6015 1743,6041"/>
            </emma:interpretation>
            <emma:one-of disjunction-type="recognition" id="oneOf2">
              <emma:interpretation id="interp10" emma:lang="en-IN" emma:confidence="0">
                <emma:literal>d</emma:literal>
              </emma:interpretation>
              <emma:interpretation id="interp11" emma:lang="en-IN" emma:confidence="0">
                <emma:literal>o</emma:literal>
              </emma:interpretation>
              <emma:interpretation id="interp12" emma:lang="en-IN" emma:confidence="0">
                <emma:literal>O</emma:literal>
              </emma:interpretation>
              <emma:interpretation id="interp13" emma:lang="en-IN" emma:confidence="0">
                <emma:literal>.</emma:literal>
              </emma:interpretation>
              <emma:interpretation id="interp14" emma:lang="en-IN" emma:confidence="0">
                <emma:literal>°</emma:literal>
              </emma:interpretation>
            </emma:one-of>
          </emma:emma>
        </inkml:annotationXML>
        <inkml:trace contextRef="#ctx0" brushRef="#br0" timeOffset="10896.4439">-52 5381 48 0,'1'-15'77'0,"-1"15"-3"15,0-11-2-15,-20-5-34 16,20 16-24-16,-12-9-5 0,12 9-3 16,-15 0-4-16,15 0-2 15,-21 8 0-15,10 0 0 16,11-8 1-16,-20 23-1 16,11-11 2-16,9-12 1 0,-4 17 1 15,4-17 0-15,14 0 0 16,4-1 1-16,6-8-1 15,0-5 2-15,2-3-2 0,-2 0 0 16,-3-2 2-16,-6-1 0 16,-2 2 2-16,-7 2-1 15,-6 2 0-15,0 3 0 16,0 11-1-16,-19-14-2 0,19 14-2 16,-23 0-5-16,23 0-6 15,-15 1-12-15,15-1-55 16,0 0-5-16,11 11-5 15,8-8-5-15</inkml:trace>
      </inkml:traceGroup>
      <inkml:traceGroup>
        <inkml:annotationXML>
          <emma:emma xmlns:emma="http://www.w3.org/2003/04/emma" version="1.0">
            <emma:interpretation id="{410D05AA-0761-4718-98E8-BB617D5AB619}" emma:medium="tactile" emma:mode="ink">
              <msink:context xmlns:msink="http://schemas.microsoft.com/ink/2010/main" type="line" rotatedBoundingBox="2868,5148 13268,3806 13612,6472 3212,7815"/>
            </emma:interpretation>
          </emma:emma>
        </inkml:annotationXML>
        <inkml:traceGroup>
          <inkml:annotationXML>
            <emma:emma xmlns:emma="http://www.w3.org/2003/04/emma" version="1.0">
              <emma:interpretation id="{43A90DB6-27B7-42F1-9817-29E66AE80962}" emma:medium="tactile" emma:mode="ink">
                <msink:context xmlns:msink="http://schemas.microsoft.com/ink/2010/main" type="inkWord" rotatedBoundingBox="2868,5148 5157,4853 5502,7519 3212,7815"/>
              </emma:interpretation>
              <emma:one-of disjunction-type="recognition" id="oneOf3">
                <emma:interpretation id="interp15" emma:lang="en-IN" emma:confidence="0">
                  <emma:literal>oy.</emma:literal>
                </emma:interpretation>
                <emma:interpretation id="interp16" emma:lang="en-IN" emma:confidence="0">
                  <emma:literal>Oy.</emma:literal>
                </emma:interpretation>
                <emma:interpretation id="interp17" emma:lang="en-IN" emma:confidence="0">
                  <emma:literal>org.</emma:literal>
                </emma:interpretation>
                <emma:interpretation id="interp18" emma:lang="en-IN" emma:confidence="0">
                  <emma:literal>try.</emma:literal>
                </emma:interpretation>
                <emma:interpretation id="interp19" emma:lang="en-IN" emma:confidence="0">
                  <emma:literal>oy,</emma:literal>
                </emma:interpretation>
              </emma:one-of>
            </emma:emma>
          </inkml:annotationXML>
          <inkml:trace contextRef="#ctx0" brushRef="#br0" timeOffset="16675.0981">1427 4521 16 0,'12'-20'66'0,"-3"3"4"16,-3 6-3-16,-6-6-39 15,0 17-15-15,-15 3-2 16,1 14-1-16,0 10-5 0,-8 14-2 16,-1 17-2-16,-3 6 1 15,-5 27 0-15,-5 12-1 16,-2 13 2-16,1 5 0 0,3-1 2 16,3-7 2-16,8-15 3 15,14-9 1-15,9-26 0 16,13-20 2-16,20-23 1 15,11-20-1-15,13-15-4 16,11-20-3-16,1-12-1 0,4-10-3 16,-2-11 0-16,-7-7-1 15,-5-3 1-15,-11-2-2 16,-6-3 1-16,-13 0 0 0,-7 1 0 16,-9 1-1-16,-6 4 1 15,-7 1 0-15,-7 9-1 16,-7 5 1-16,-9 10-1 15,-7 9 1-15,-10 13-1 0,-7 12 1 16,-5 14 0-16,-6 8 0 16,-2 18-1-16,-3 17 1 15,2 17-1-15,2 9 1 0,10 16-1 16,6 4 1-16,16 2-1 16,12-4 0-16,15-9 0 15,19-13 0-15,20-17 1 16,16-17-1-16,15-19 0 15,16-8 0-15,6-22 0 0,6-10-1 16,2-7 1-16,1-5-1 16,-6 0 1-16,-5 1-1 15,-7 5 0-15,-9 5 1 0,-12 13-1 16,-5 11 1-16,-16 10 0 16,-8 13 1-16,-6 14 0 15,-8 11-1-15,-7 7 0 16,-3 4 1-16,-4-3 0 0,5-2-1 15,5-9 1-15,9-8-1 16,11-14 0-16,6-13 1 16,17-5-1-16,6-19-1 15,5-11 0-15,4-6 1 0,-3-7-1 16,-7-6 0-16,-11-3 1 16,-9-4 0-16,-13-1 0 15,-12 0 1-15,-8 6 1 0,-6 3 0 16,-4 5-1-16,-12 11 0 15,-4 9 0-15,-4 11-1 16,-9 13 1-16,-4 9-2 16,-2 19 1-16,-4 13 0 0,0 14-1 15,3 9 1-15,4 9 0 16,5 5 0-16,6 6 1 16,11 7-1-16,5 1 1 15,4 6 0-15,2 5 0 0,8 4 0 16,2 4-1-16,4 7 0 15,2 11 0-15,-9 4 0 16,3 5-2-16,-8-3 0 0,-5 5-2 16,-10-6 1-16,-9-3 0 15,-10-12 0-15,-11-12 0 16,-7-14 1-16,-5-22 2 0,-8-10 2 16,-3-24 1-16,3-16-1 15,-4-18 2-15,7-19-1 16,3-25 0-16,6-16 1 15,10-19 0-15,9-11-3 0,13-15 1 16,8-5-1-16,12-7-1 16,12-1 1-16,15 0-2 15,9 6 0-15,16 7 1 16,2 9-1-16,11 10 1 0,4 11-1 16,1 14 1-16,-4 9 0 15,-8 16-1-15,-6 7-2 16,-14 12-3-16,-10 2-5 15,-9 12-21-15,0 3-47 16,-21 0-3-16,19 1-5 0,-19-1-3 16</inkml:trace>
          <inkml:trace contextRef="#ctx0" brushRef="#br0" timeOffset="16828.5659">3284 5178 36 0,'13'0'97'0,"-13"0"-6"0,15 7-12 16,-15-7-22-16,0 0-57 16,0 0-81-16,20-6-10 15,3 1-5-15,-3-2 4 0</inkml:trace>
        </inkml:traceGroup>
        <inkml:traceGroup>
          <inkml:annotationXML>
            <emma:emma xmlns:emma="http://www.w3.org/2003/04/emma" version="1.0">
              <emma:interpretation id="{109447D8-9D84-4BB7-9784-3F09EBCFBC18}" emma:medium="tactile" emma:mode="ink">
                <msink:context xmlns:msink="http://schemas.microsoft.com/ink/2010/main" type="inkWord" rotatedBoundingBox="6190,4917 13293,4000 13515,5722 6412,6639"/>
              </emma:interpretation>
              <emma:one-of disjunction-type="recognition" id="oneOf4">
                <emma:interpretation id="interp20" emma:lang="en-IN" emma:confidence="0">
                  <emma:literal>capabilities</emma:literal>
                </emma:interpretation>
                <emma:interpretation id="interp21" emma:lang="en-IN" emma:confidence="0">
                  <emma:literal>capability is</emma:literal>
                </emma:interpretation>
                <emma:interpretation id="interp22" emma:lang="en-IN" emma:confidence="0">
                  <emma:literal>cap abilities</emma:literal>
                </emma:interpretation>
                <emma:interpretation id="interp23" emma:lang="en-IN" emma:confidence="0">
                  <emma:literal>Capabilities</emma:literal>
                </emma:interpretation>
                <emma:interpretation id="interp24" emma:lang="en-IN" emma:confidence="0">
                  <emma:literal>Cap abilities</emma:literal>
                </emma:interpretation>
              </emma:one-of>
            </emma:emma>
          </inkml:annotationXML>
          <inkml:trace contextRef="#ctx0" brushRef="#br0" timeOffset="18900.0559">6932 4630 68 0,'58'-26'76'16,"0"3"-4"-16,-11-13-22 15,-2 21-24-15,-13 4-6 16,-8 5-5-16,-5 6-6 0,-19 0-5 15,2 18-2-15,-11 4-1 16,-13 8 1-16,-8 1-1 16,-2 6 1-16,0 3 0 15,-3-2-1-15,7-6 2 0,8-7 0 16,13-8 1-16,7-17 0 16,7 5-2-16,16-12 2 15,6-10-1-15,5-7 0 0,-2-3 3 16,-5-3-2-16,-5 6 1 15,-3 1-1-15,-6 8 0 16,-13 15 1-16,0 0-2 16,0 0 1-16,9 14-2 0,-9 11-2 15,1 3-1-15,3 0 1 16,12-4-1-16,5-2-2 16,10-12 1-16,14-10-1 0,0-6 1 15,7-15 0-15,7-8 0 16,-1-10 1-16,-6-7 1 15,-2-2 2-15,-6-4-1 16,-4-2 1-16,-3-4 0 16,-5-2 0-16,-4 1-1 0,-5-3 0 15,2 3 0-15,-5 5 0 16,-4 5 1-16,-3 7 1 16,-3 7-1-16,-4 11 0 0,-2 9-1 15,-4 15 1-15,0 0-2 16,1 14 1-16,-1 16-1 15,-7 14-1-15,-1 12 0 0,0 14 0 16,-3 12 0-16,-2 10 1 16,-3 1 0-16,5-1-1 15,1-8 1-15,5-9 0 16,5-13 0-16,7-13 0 0,7-18 0 16,7-16-2-16,6-10 0 15,4-10-1-15,5-16-4 16,-5-7-3-16,1-7-1 15,-8-8-1-15,-1-1 2 0,-12-4 1 16,-9 3 2-16,-2 2 3 16,-13 9 6-16,-10 5 3 15,-9 8 2-15,-2 10 1 16,-9 8 1-16,-1 3-1 0,3 0 0 16,6 8-3-16,3-2-1 15,11-2-2-15,21-4 0 16,0 0-2-16,25-12 0 0,12-4 0 15,18-3 0-15,4-4 1 16,8 1-1-16,-1 2 1 16,-8 7 1-16,-2 3 0 15,-12 10 1-15,-8 3 0 0,-9 13 0 16,-8 11 0-16,-11 8-1 16,1 7-2-16,-7-2-4 15,-1 9-9-15,-1-5-28 16,-13-5-35-16,13-6-5 0,0-10-5 15,2-12-3-15</inkml:trace>
          <inkml:trace contextRef="#ctx0" brushRef="#br0" timeOffset="19055.0791">8565 4061 55 0,'0'-36'77'0,"3"8"-13"15,-3 7-37-15,1 2-27 16,13 4-68-16,-2 0-9 16,11 3-1-16</inkml:trace>
          <inkml:trace contextRef="#ctx0" brushRef="#br0" timeOffset="19271.5325">8997 3684 49 0,'24'-12'84'15,"-1"3"-3"-15,-3 8-3 16,-2 4-5-16,-2 20-55 0,-6 11-9 16,-6 15-3-16,-4 13-2 15,-2 17-3-15,-16 10-1 16,-2 12-4-16,-4 4-8 16,-3 3-8-16,2-8-1 0,1-5-5 15,2-15-12-15,6-16-23 16,8-10-16-16,0-17-3 15,8-14 16-15</inkml:trace>
          <inkml:trace contextRef="#ctx0" brushRef="#br0" timeOffset="19481.3282">9298 4284 53 0,'20'-26'88'16,"-7"3"-2"-16,0 9-6 15,-13 14-20-15,0 0-26 0,10 4-16 16,-10 17-9-16,0 5-5 16,-4 10-4-16,-6 9-3 15,0 8-10-15,-6-3-18 16,1 1-45-16,8 4-6 0,2-13-4 16,5-7-5-16</inkml:trace>
          <inkml:trace contextRef="#ctx0" brushRef="#br0" timeOffset="20057.5577">9509 4273 84 0,'0'0'87'0,"-2"-19"-5"0,11 6-4 15,18-1-2-15,21-3-67 16,-1 3-8-16,7-1 0 16,5 0 1-16,0 0-2 0,-3 6 1 15,-6 1-2-15,-3 6 1 16,-9 0 0-16,-1 2 1 16,-5 8-1-16,-4 7 1 15,-7 9-1-15,-3 4 1 0,-2 4-1 16,-4 2-1-16,-4 1-4 15,1 2-12-15,-9 4-40 16,7-13-20-16,1-5-6 0,-5-6-5 16,1-5 0-16</inkml:trace>
          <inkml:trace contextRef="#ctx0" brushRef="#br0" timeOffset="19753.7933">9796 3835 7 0,'15'-47'88'15,"-4"10"3"-15,-6 10-8 16,-1 6-4-16,0-27-18 0,-4 48-47 15,0 0-6-15,2 15-5 16,-2 21-3-16,-15 13 0 16,-4 17-1-16,-9 12 1 15,-2 13 0-15,-6 10-1 0,3 8-2 16,-1-2-5-16,9-5-11 16,9-5-33-16,3-16-25 15,12-10-6-15,2-19-7 16,9-15 2-16</inkml:trace>
          <inkml:trace contextRef="#ctx0" brushRef="#br0" timeOffset="20853.8117">10186 3698 23 0,'-57'-38'97'16,"13"10"-4"-16,7 12-9 15,7 1-18-15,17 2-30 0,13 13-111 16,0 0-8-16,-12-2-7 16,12 2-6-16</inkml:trace>
          <inkml:trace contextRef="#ctx0" brushRef="#br0" timeOffset="20700.1058">10539 4089 5 0,'0'0'79'0,"22"17"1"16,-6-12-3-16,2-5-5 15,4 0-44-15,7 0-13 16,1 0-6-16,3-6-4 0,1-3-4 16,-3-2 0-16,0-4-1 15,-3-1 1-15,-3-1 1 16,-3 2 2-16,-4-2 1 16,-1 4-1-16,-4 0 0 0,-13 13 0 15,0 0-1-15,0 0 1 16,-15 7-2-16,-12 14 0 15,-7 10 0-15,-9 8-1 16,-7 10 0-16,0 4-1 0,3 1 0 16,6-3-1-16,9-4 0 15,14-5 0-15,10-10 0 16,14-6 1-16,18-15 0 16,11-9 1-16,12-5 1 0,6-9 1 15,10-8-1-15,0-9 1 16,2-4-1-16,-2-3 0 15,-4-6 0-15,-3-2 0 16,-8 1-1-16,0-1 0 0,-5 3 0 16,-5 6 0-16,-1 4 0 15,-4 7 0-15,-3 9 0 16,-4 5 0-16,-5 10 0 0,-5 10 0 16,2 9 1-16,-3 8-2 15,-7 7 1-15,-2 4 1 16,-2 5-1-16,-1 0 0 15,-3-2-1-15,-11-1-3 0,-9-3-8 16,-11-7-10-16,-6-15-42 16,-6 3-17-16,-15-9-4 15,-2-9-8-15,-8-11 3 16</inkml:trace>
          <inkml:trace contextRef="#ctx0" brushRef="#br0" timeOffset="17745.2448">4914 4526 87 0,'0'0'90'16,"-20"-9"-3"-16,-7 13-6 16,-9 16-2-16,-9 16-70 0,-8 7-3 15,1 16-2-15,-6 8-1 16,1 9-3-16,4 2-4 16,8-1-2-16,3-6-2 15,19-11 1-15,18-13 0 16,16-15 0-16,25-12 0 0,20-18 1 15,21-8 3-15,10-16 2 16,9-8 1-16,9-6-1 16,-2-7 1-16,1-3-1 15,-5-1 1-15,-11-4 0 0,-5 1 0 16,-12-1 3-16,-10 1 0 16,-9 4 1-16,-12 9 1 15,-10 4-1-15,-14 7 0 0,-5 11-1 16,-11 15-1-16,-14 0-2 15,-11 12 0-15,-5 15-1 16,-13 4-1-16,-4 6 1 16,-1 4-1-16,1-1 0 0,3-5 1 15,13-6-1-15,8-8 1 16,11-9 0-16,12-12 0 16,14 0 1-16,11-15 0 15,-2-9 1-15,8 0 2 0,-3-3 0 16,1 4 1-16,-8 2 0 15,-5 7 0-15,-16 14-1 16,17-1 0-16,-13 13 0 16,-4 8-2-16,1 9-1 0,2 2-1 15,6-1 1-15,4-3-1 16,8-8 0-16,14-13 0 16,8-6-2-16,13-9 0 0,6-19 1 15,5-4 0-15,4-10 0 16,-3-8 0-16,1-2 0 15,-6-5 2-15,-8-4 1 0,-7 0 1 16,-7-1 0-16,-4 1 0 16,-4-1 1-16,-3 5-1 15,-6 7 0-15,-4 7 1 16,-5 9-1-16,-2 8-1 0,-1 9 0 16,-12 17 1-16,0 0 0 15,11 30 0-15,-11 17-2 16,-5 17 0-16,-6 19 1 15,0 18-1-15,-8 16 1 0,2 13 0 16,-6 7-2-16,-2 7 0 16,-5 0 0-16,-2-11-6 15,0-7-2-15,-2-15-5 16,5-10-9-16,-7-18-19 0,11-24-21 16,12-15-19-16,1-22-2 15,12-22 12-15</inkml:trace>
          <inkml:trace contextRef="#ctx0" brushRef="#br0" timeOffset="17991.5295">6058 5574 49 0,'5'-91'79'16,"7"-11"-2"-16,2 1-12 16,1-7-17-16,10 8-15 15,-3 7-15-15,4 7-8 0,4 13-4 16,5 13-3-16,-3 10-2 16,8 16 0-16,0 9 0 15,2 10-1-15,8 10 0 16,2 5-1-16,-3 6 1 15,-2 11-1-15,-4 9 1 0,-11 3 1 16,-11 7 1-16,-16 1 0 16,-10 1 2-16,-22-1-1 0,-12 1 1 15,-5-5-4-15,-7-3-13 16,-2 3-40-16,2-14-21 16,5-7-7-16,7-10-5 15,13-4-1-15</inkml:trace>
        </inkml:traceGroup>
      </inkml:traceGroup>
    </inkml:traceGroup>
    <inkml:traceGroup>
      <inkml:annotationXML>
        <emma:emma xmlns:emma="http://www.w3.org/2003/04/emma" version="1.0">
          <emma:interpretation id="{0C8DA058-61B7-451D-8094-5002D7FD8A99}" emma:medium="tactile" emma:mode="ink">
            <msink:context xmlns:msink="http://schemas.microsoft.com/ink/2010/main" type="paragraph" rotatedBoundingBox="1815,7352 15256,6178 15466,8574 2024,97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CB056BF-ACB3-45E6-8F58-39C9E8F23E9E}" emma:medium="tactile" emma:mode="ink">
              <msink:context xmlns:msink="http://schemas.microsoft.com/ink/2010/main" type="inkBullet" rotatedBoundingBox="1871,8000 2225,7970 2239,8132 1885,8163"/>
            </emma:interpretation>
            <emma:one-of disjunction-type="recognition" id="oneOf5">
              <emma:interpretation id="interp25" emma:lang="en-IN" emma:confidence="0">
                <emma:literal>w</emma:literal>
              </emma:interpretation>
              <emma:interpretation id="interp26" emma:lang="en-IN" emma:confidence="0">
                <emma:literal>W</emma:literal>
              </emma:interpretation>
              <emma:interpretation id="interp27" emma:lang="en-IN" emma:confidence="0">
                <emma:literal>v</emma:literal>
              </emma:interpretation>
              <emma:interpretation id="interp28" emma:lang="en-IN" emma:confidence="0">
                <emma:literal>=</emma:literal>
              </emma:interpretation>
              <emma:interpretation id="interp29" emma:lang="en-IN" emma:confidence="0">
                <emma:literal>V</emma:literal>
              </emma:interpretation>
            </emma:one-of>
          </emma:emma>
        </inkml:annotationXML>
        <inkml:trace contextRef="#ctx0" brushRef="#br0" timeOffset="21749.4594">-25 7468 44 0,'20'17'86'0,"-20"-17"-2"16,4 14-4-16,-4-14-3 15,0 0-53-15,0 12-14 16,0-12-2-16,0 0-4 0,0 0-2 16,12 9-1-16,-12-9-1 15,0 0-1-15,13 0 1 16,-13 0 0-16,0 0 0 16,18-9 1-16,-18 9 0 0,19-9 1 15,-9 3-1-15,4 0 1 16,2 0 1-16,-3-3 0 15,2 2 1-15,-15 7 0 0,17-17 1 16,-17 17-1-16,7-11 0 16,-7 11-1-16,0 0 0 15,-13 0 0-15,13 0-2 16,-22 11-1-16,22-11 0 0,-20 17 0 16,20-17 0-16,-13 15-1 15,13-15 1-15,0 0 0 16,13 0 0-16,4-12 0 15,5-3 0-15,2-1 1 0,4-3 0 16,-2 1-1-16,-4 3 1 16,-3 2-1-16,-3 2 0 15,-16 11 0-15,18-14-3 0,-18 14-5 16,0 0-7-16,0 0-31 16,15-8-36-16,-15 8-3 15,0 0-4-15,14-12-6 16</inkml:trace>
      </inkml:traceGroup>
      <inkml:traceGroup>
        <inkml:annotationXML>
          <emma:emma xmlns:emma="http://www.w3.org/2003/04/emma" version="1.0">
            <emma:interpretation id="{B5EED913-222D-491E-B269-0375B7298293}" emma:medium="tactile" emma:mode="ink">
              <msink:context xmlns:msink="http://schemas.microsoft.com/ink/2010/main" type="line" rotatedBoundingBox="3762,7182 15256,6178 15466,8574 3972,9578"/>
            </emma:interpretation>
          </emma:emma>
        </inkml:annotationXML>
        <inkml:traceGroup>
          <inkml:annotationXML>
            <emma:emma xmlns:emma="http://www.w3.org/2003/04/emma" version="1.0">
              <emma:interpretation id="{817B877A-7B63-47D8-A766-851260583F66}" emma:medium="tactile" emma:mode="ink">
                <msink:context xmlns:msink="http://schemas.microsoft.com/ink/2010/main" type="inkWord" rotatedBoundingBox="3762,7182 15256,6178 15466,8574 3972,9578"/>
              </emma:interpretation>
              <emma:one-of disjunction-type="recognition" id="oneOf6">
                <emma:interpretation id="interp30" emma:lang="en-IN" emma:confidence="0">
                  <emma:literal>Tech-adaptability</emma:literal>
                </emma:interpretation>
                <emma:interpretation id="interp31" emma:lang="en-IN" emma:confidence="0">
                  <emma:literal>Teach-adaptability</emma:literal>
                </emma:interpretation>
                <emma:interpretation id="interp32" emma:lang="en-IN" emma:confidence="0">
                  <emma:literal>Tea-adaptability</emma:literal>
                </emma:interpretation>
                <emma:interpretation id="interp33" emma:lang="en-IN" emma:confidence="0">
                  <emma:literal>Tech-adaptivity</emma:literal>
                </emma:interpretation>
                <emma:interpretation id="interp34" emma:lang="en-IN" emma:confidence="0">
                  <emma:literal>Tea-adaptivity</emma:literal>
                </emma:interpretation>
              </emma:one-of>
            </emma:emma>
          </inkml:annotationXML>
          <inkml:trace contextRef="#ctx0" brushRef="#br0" timeOffset="25151.4707">6396 7091 63 0,'15'-20'78'15,"-6"-3"-2"-15,4-1-3 0,-10-7-41 16,4 3-13-16,1-2-3 16,-7 0-7-16,-1 4-2 15,-8 1-3-15,-1 7-1 16,-9 6 0-16,-2 9-1 0,-5 3 1 16,-5 11 0-16,-10 13 2 15,-1 10-1-15,-10 10 2 16,-4 8-1-16,1 5 1 0,-4 1-2 15,9-2 0-15,7-2-1 16,9-11-1-16,12-7-2 16,13-13 0-16,10-10 0 15,19-12-2-15,6-4 0 0,11-15 0 16,3-7 0-16,10-6 0 16,-1-8 1-16,-1 0-1 15,-6-3 2-15,-4 6 0 16,-3 2 1-16,-6 6 1 15,-13 7-1-15,-5 8 1 0,-12 13-1 16,18 0 0-16,-17 14 0 16,-1 12 0-16,0 4 0 15,-3 5-1-15,-1 2 1 16,4 0 0-16,0-6 0 0,11-4 0 16,13-8-4-16,10-13-7 15,9-6-13-15,9-1-27 16,-4-16-26-16,11-2-7 0,0-5-6 15,-6-2 0-15</inkml:trace>
          <inkml:trace contextRef="#ctx0" brushRef="#br0" timeOffset="27271.7271">7301 6885 13 0,'15'-15'71'0,"2"-6"2"16,-5 1-5-16,-1-3-32 15,-4 4-9-15,-3-2-9 16,-4 5-10-16,-6 3-4 0,-7 4 0 15,-9 7-2-15,-7 2 0 16,-3 9 1-16,-8 11 0 16,-6 9-1-16,-2 10 1 15,-6 8 1-15,0 3 0 0,1 5 0 16,2-3-1-16,12-4 1 16,3-5 0-16,16-10 1 15,12-13-1-15,8-20-1 16,26 2 0-16,13-14-1 0,12-12-2 15,0-10 0-15,14-5-1 16,-6-8-1-16,6-1 0 16,-6-6 0-16,0 1-2 15,-8-4 3-15,-1-1 1 0,-3 3 0 16,-4 1 0-16,-3 3 0 16,-9 4 0-16,-2 6 2 15,-6 4 1-15,-4 11-1 0,-7 7 1 16,-7 5 0-16,-5 14 0 15,0 0 1-15,-12 11-1 16,0 15-1-16,-5 7 0 16,-5 14-1-16,-2 8 0 0,1 4-1 15,3 7 1-15,4-1-2 16,4-2 1-16,11-9 0 16,2-5 0-16,18-11 0 0,8-14-1 15,14-6-2-15,2-10-1 16,11-8-1-16,2-4 1 15,6-10 0-15,-1-5-2 16,1-7 2-16,0-4 0 0,-9-6 3 16,1-5 0-16,-10 2 2 15,-5-5 1-15,-12 7 1 16,-7 3 1-16,-13 8 1 16,-7 6-1-16,-7 14-1 0,-14 6 1 15,-9 14-1-15,-9 12-2 16,-4 4-1-16,-4 9 1 15,-1-1-2-15,1 1 1 0,8-4 0 16,3-8 0-16,17-5-1 16,19-22-1-16,0 0-3 15,29 0-2-15,11-18 0 16,8-7 0-16,3-7 3 0,5 0 2 16,-9 2 2-16,-9 6 2 15,-5 4 4-15,-11 11 3 16,-10 9 0-16,-12 0 0 15,4 15-2-15,-4 8-3 0,-2 3-4 16,-2-2-2-16,3 4-3 16,0-6-1-16,2-4-4 15,8-9-3-15,13-6-3 16,1-3-5-16,13-14-10 0,-3-3-2 16,12-7-1-16,-5-2 1 15,6-3-1-15,2-7 1 16,-8 4-2-16,4 2-4 0,-6-4-8 15</inkml:trace>
          <inkml:trace contextRef="#ctx0" brushRef="#br0" timeOffset="27601.3507">8966 6014 53 0,'0'0'84'15,"-14"6"-1"-15,6 15-6 16,-2 10-2-16,-3 15-61 0,-5 12-7 16,4 19-1-16,-7 12-2 15,0 18 0-15,-7 11-2 16,-3 10 0-16,-3 4-1 15,-7 3 0-15,-1 0-1 0,3-9-2 16,-2-4 0-16,-1-12-1 16,5-12-2-16,-2-19-3 15,9-19-7-15,6-14-13 0,4-12-27 16,4-23-20-16,16-11-6 16,-5-29-2-16</inkml:trace>
          <inkml:trace contextRef="#ctx0" brushRef="#br0" timeOffset="27857.2802">8518 6977 45 0,'29'-70'70'0,"-3"10"1"15,12 10-32-15,-7 9-6 0,10 3-4 16,-3 9-5-16,12 1-8 16,-5 11-4-16,2 3-5 15,4 10-1-15,0 1-4 0,-3 10 0 16,-5 14-1-16,-8 5 0 15,-11 9 0-15,-12 3 0 16,-12 5 0-16,-9-2 0 16,-17 4 2-16,-8-3-3 0,-12-7-6 15,-1-2-9-15,-3-3-26 16,-5-11-29-16,11-6-6 16,7-7-5-16,3-6 5 0</inkml:trace>
          <inkml:trace contextRef="#ctx0" brushRef="#br0" timeOffset="28119.6716">9354 6057 20 0,'24'-13'88'0,"1"0"0"15,-2 10-6-15,-1 3-5 16,-5 53-28-16,-6-19-39 0,-7 15-4 16,-4 19-2-16,-16 11-1 15,-8 13-3-15,-9 6-4 16,-1 10-11-16,-8-1-33 16,9-13-28-16,7-7-6 0,5-15-6 15,3-12-2-15</inkml:trace>
          <inkml:trace contextRef="#ctx0" brushRef="#br0" timeOffset="28395.3807">9230 6817 30 0,'-5'-24'83'0,"0"3"-2"0,5 4-5 15,4 0-3-15,-16 2-50 16,29-7-12-16,22 7-4 15,8-2-5-15,8 0-2 0,7-2-1 16,1 4 0-16,4-1 0 16,0 5-1-16,-4 4 4 15,-7 6-1-15,-9 1 1 16,-7 9 3-16,-8 7-2 16,-7 8 1-16,-9 5-2 0,-7 6-6 15,-8-2-14-15,-1-3-53 16,-2 1-6-16,-4-8-6 15,-3-6-3-15</inkml:trace>
          <inkml:trace contextRef="#ctx0" brushRef="#br0" timeOffset="28549.1979">9814 6437 64 0,'-11'-23'86'16,"3"0"-11"-16,4 10-21 0,5 2-53 15,-1 11-59-15,0 0-21 16,20-16-8-16</inkml:trace>
          <inkml:trace contextRef="#ctx0" brushRef="#br0" timeOffset="23083.8951">1903 7054 75 0,'0'0'89'0,"0"18"-4"16,12-15-2-16,13-3-4 15,10-2-65-15,13-7-5 16,14-2 0-16,17-4-2 15,8-3-3-15,6-5-4 0,5 2-5 16,-6-3-6-16,1 1-12 16,-9 1-20-16,-13-3-23 15,-6 11-18-15,-14 2-5 16,-14 5-1-16</inkml:trace>
          <inkml:trace contextRef="#ctx0" brushRef="#br0" timeOffset="23352.4605">2575 6952 60 0,'-33'6'79'16,"-3"-3"-7"-16,15 5-14 15,-1 1-12-15,10 6-11 16,-1 11-9-16,3 9-7 0,-2 14-6 15,-4 9-4-15,0 16-2 16,-7 7-3-16,-1 13-2 16,-3 4-3-16,-6 0-5 15,-1-5-8-15,5-8-33 0,-3-1-30 16,4-16-5-16,2-14-6 16,1-19-1-16</inkml:trace>
          <inkml:trace contextRef="#ctx0" brushRef="#br0" timeOffset="23716.1756">2491 7653 79 0,'53'0'85'0,"0"-5"-5"0,10-11-4 16,3-8-3-16,2-5-71 15,2-11-6-15,1 4-3 16,-5-6-1-16,-10 3-1 16,-9 0 2-16,-15 4 0 0,-17 2 4 15,-11 6 3-15,-1 7 3 16,-21 7 2-16,-4 11 2 16,-8 2 1-16,-10 17 0 0,-7 11 0 15,-3 13-1-15,-3 11-1 16,-6 10 0-16,2 7-1 15,1-1 0-15,15-2-1 16,4-4-2-16,20-9 0 0,16-14-2 16,14-11-8-16,14-17-18 15,20-12-49-15,17-13-3 16,7-10-8-16,4-8-3 16</inkml:trace>
          <inkml:trace contextRef="#ctx0" brushRef="#br0" timeOffset="23958.5485">3686 7316 23 0,'24'-20'83'0,"-5"2"-1"15,-19 18-3-15,0-12-7 16,-19 16-44-16,-8 16-8 0,-7 6-11 16,-11 10-5-16,1 6-2 15,-6 2-1-15,8 6-2 16,1-4-2-16,15-2-4 0,5-8-4 15,20-8-3-15,2-14-8 16,25-12-20-16,11-3-17 16,13-18-4-16,4-9 5 15,7-9 4-15,-3-12 11 16,0 0 17-16</inkml:trace>
          <inkml:trace contextRef="#ctx0" brushRef="#br0" timeOffset="24301.2077">3830 7363 3 0,'48'-65'38'0,"-7"2"6"15,-4-4 1-15,-3 0-3 16,-1 9-5-16,-2 2-3 15,-2 12-6-15,-6 6-5 0,-4 12-3 16,-7 14-1-16,-12 12-2 16,12 15-2-16,-12 14-4 15,-2 14-2-15,-7 9-4 0,0 13 0 16,-6 4-1-16,-5 10-2 16,0 0 0-16,-3-1-2 15,-3-3 1-15,4-11-1 16,-1-8 1-16,7-13 0 0,1-9 0 15,11-18 0-15,4-16 1 16,0 0 0-16,12-24-1 16,8-7 1-16,3-4-1 0,4-5 0 15,5 4 0-15,-1 3 1 16,-2 6 1-16,2 11 0 16,-1 10 2-16,-6 6-1 15,-2 15 0-15,-4 4 0 0,-5 5-3 16,2 4-6-16,-7-7-10 15,10-7-46-15,-1 3-18 16,7-11-6-16,8-6-4 16,0-10-4-16</inkml:trace>
          <inkml:trace contextRef="#ctx0" brushRef="#br0" timeOffset="24421.8507">4824 7318 20 0,'15'-5'91'16,"-4"5"-12"-16,-11 0-27 15,0 0-51-15,16-15-1 16,-1 6-84-16,8-1-6 0</inkml:trace>
          <inkml:trace contextRef="#ctx0" brushRef="#br0" timeOffset="28781.7164">10431 5948 68 0,'26'0'86'16,"0"5"-4"-16,-2 8-5 15,-5 6-1-15,-6 7-68 0,2 16-4 16,-7 10-1-16,-8 15 0 16,-1 8-3-16,-16 11-3 15,-11-2-6-15,0 7-11 0,-5 3-19 16,-4-15-29-16,7 1-12 15,3-13-4-15,5-7-3 16</inkml:trace>
          <inkml:trace contextRef="#ctx0" brushRef="#br0" timeOffset="29498.0325">10111 6641 76 0,'0'0'90'0,"0"0"-4"0,27-19-5 15,7 7-1-15,-7-1-65 16,26 2-7-16,12-5-2 16,6-2-4-16,4 2-5 0,0-4-4 15,-3 3-2-15,-3-1 0 16,-5 6 1-16,-5 1 0 15,-4 2 3-15,-8 5 4 16,-4 2 4-16,-3 2 2 0,-5 2 1 16,-4 7 0-16,-6-1 0 15,-3 3 0-15,-5 2-3 16,-6-1-1-16,-7-2-1 16,-4-10 0-16,4 16-1 0,-4-16 0 15,0 0 1-15,-12 11-2 16,12-11 1-16,-16 0 0 15,16 0 0-15,-18-2 0 0,18 2 0 16,-15-5 1-16,15 5-1 16,-13-2 1-16,13 2-1 15,0 0 1-15,0 0-1 0,0 0 0 16,0 0 2 0,0 0-2-16,-1-13 0 0,1 13 0 15,0 0 0-15,0 0 0 16,9-14 0-16,-9 14 0 15,0 0 0-15,0 0 0 0,12-6-2 16,-12 6 2-16,0 0-1 16,0 0 1-16,0 0 0 15,0 0 0-15,0 0 0 0,0 0 0 16,0 0 0-16,0 0 0 16,0 0 0-16,0 0 0 15,0 0 0-15,0 0 0 16,0 0 1-16,0 0-1 0,0 0 0 15,0 0 0-15,0 0 0 16,0 0-1-16,0 0 0 16,0 0-2-16,12-1-2 15,-12 1-2-15,0 0-3 0,0 0-2 16,0 0-13-16,0 0-25 16,0 0-28-16,0 0-4 15,-8-11-2-15,8 11 6 16</inkml:trace>
          <inkml:trace contextRef="#ctx0" brushRef="#br0" timeOffset="31027.2709">10652 6576 24 0,'0'0'75'16,"-3"-11"0"-16,3 11-2 0,7-17-4 15,-7 17-57-15,21-15-4 16,-2 9-2-16,-4 1-2 16,2 1-1-16,3 2-2 15,4 2 0-15,-2 1 0 0,2 4-1 16,-3 5 1-16,2 4 2 16,-1 5 1-16,-1 3 3 15,-1 1 1-15,-4 5 0 16,-1 1 0-16,-8 0-1 0,-3 1 1 15,-4-4-2-15,-6 3-1 16,-15-8-2-16,-10 1 0 16,-13-4 0-16,-8-4 0 0,-13-2 0 15,-3-1 1-15,-6-5-1 16,2-3 0-16,2-3-2 16,8 0 0-16,6 0-5 15,8-3-7-15,17 1-21 0,3 4-41 16,12-2-9-16,16 0-6 15,0 0-4-15</inkml:trace>
          <inkml:trace contextRef="#ctx0" brushRef="#br0" timeOffset="31290.0805">11553 6514 11 0,'0'0'89'16,"5"26"2"-16,-5-11-4 16,-3 2-7-16,-5 0 0 0,-12 3-72 15,11 3-8-15,-4-2-7 16,7 5-18-16,2-4-53 15,-4-5-4-15,3-4-6 16,5-13-5-16</inkml:trace>
          <inkml:trace contextRef="#ctx0" brushRef="#br0" timeOffset="31837.0474">11891 6071 37 0,'13'-40'77'0,"1"10"-1"0,-5-5-3 15,4 7-39-15,-2 4-9 16,-3-2-10-16,4 7-5 0,-5 1-3 16,2 6-4-16,1-1-1 15,-10 13 1-15,16-8 2 16,-16 8 2-16,16 2 2 15,-8 12 0-15,0 13 0 0,1 9 1 16,-3 13-1-16,-4 11 0 16,-2 13-2-16,-1 9-2 15,-8 10-1-15,-3 3-1 16,-7-6-4-16,-4 3-1 0,4-8-4 16,2-9-3-16,2-12-4 15,6-12-2-15,7-15-6 16,2-13-3-16,14-11-3 15,2-12-1-15,5-12 1 0,3-15 7 16,0-12 6-16,1-6 6 16,0-8 6-16,-1-3 6 15,0-1 7-15,1 1 6 16,-3 5 3-16,-2 8-1 0,1 16-2 16,-8 7 0-16,-13 20-1 15,17 0-2-15,-17 13 0 16,-5 20-1-16,-11 3-4 0,-3 9-4 15,-2 1-1-15,5 2-5 16,2-7-4-16,5-2-6 16,7-13-8-16,8-11-22 15,14-2-25-15,8-13-12 0,4-10-2 16,6-9 4-16</inkml:trace>
          <inkml:trace contextRef="#ctx0" brushRef="#br0" timeOffset="32699.9981">12530 6274 6 0,'34'-81'7'0,"2"-3"-7"16,4-6 5-16,-4 5 15 16,3 6 10-16,-11 8 10 0,-1 9 5 15,-13 11 5-15,2 11 2 16,-12 11-3-16,-3 17-11 16,-1 12-14-16,-9-3-7 15,-3 12-7-15,-3 14-4 0,-1 14-3 16,-6 14-2-16,-2 13 0 15,-3 14 0-15,2 12 0 16,-3 7 0-16,1 7-1 16,2-1-1-16,4-4 0 0,5-10 0 15,6-12-1-15,4-10 0 16,6-18 1-16,6-12-1 16,8-17 3-16,5-11 0 0,3-9 0 15,0-7 0-15,4-15 0 16,1-5 0-16,-2-4-1 15,-1-5 1-15,-2 4-1 16,-4 4 1-16,-1 4 0 0,-3 11 1 16,-14 13 0-16,12 3 0 15,-12 22 1-15,0 1-1 16,-6 7-1-16,0 3 0 16,2-3-1-16,3-2 0 0,2-9-1 15,15-7 0-15,11-9-1 16,8-5-1-16,12-13 1 15,3-8 1-15,2-7 0 16,0-5 2-16,-6-3 1 0,-5-2 2 16,-8 0 2-16,-7 4 1 15,-8 1 1-15,-6 8-1 16,-7 5 0-16,-5 19-2 0,0-11-1 16,0 11-2-16,-8 21 0 15,-5 7-1-15,-1 11-1 16,-4 12 0-16,-4 11 0 15,2 13 1-15,-4 10 1 0,0 11-1 16,1 11 1-16,3 7-1 16,-2 6 0-16,0-1-1 15,-4 3-2-15,-3-9-2 16,-4-1-1-16,-12-12-1 16,-11-13 0-16,-12-13 0 0,-7-17 4 15,-8-14 1-15,0-23 2 16,1-17 2-16,6-16 1 15,9-22 1-15,13-19 0 0,14-16-1 16,19-11-1-16,15-11-2 16,13-3 1-16,20-2-2 15,14 4 1-15,17 2-1 16,17 7 0-16,8 5 0 0,10 12 0 16,6 7 0-16,0 12 0 15,2 7-1-15,-5 10 1 16,-9 8-1-16,-6 8-1 15,-13 6-2-15,-7 6-3 0,-12 2-5 16,-3 1-9-16,-14 0-20 16,-3-3-39-16,1-3-6 15,-7-6-4-15,-6-5-2 16</inkml:trace>
          <inkml:trace contextRef="#ctx0" brushRef="#br0" timeOffset="32961.9136">12360 6241 10 0,'-17'-20'91'16,"13"3"2"-16,8-2-7 15,22 2-5-15,15-3 1 0,18-7-74 16,13 9-4-16,11 3-4 15,12-1-3-15,1-2-4 16,0 5-6-16,-7-3-4 16,-9 5-9-16,-18-2-11 15,-11 1-17-15,-12 5-28 0,-18-1-3 16,-9 4-1-16</inkml:trace>
        </inkml:traceGroup>
      </inkml:traceGroup>
    </inkml:traceGroup>
    <inkml:traceGroup>
      <inkml:annotationXML>
        <emma:emma xmlns:emma="http://www.w3.org/2003/04/emma" version="1.0">
          <emma:interpretation id="{207D7B5F-CB74-4C1E-AD6C-D0D5D1AA2341}" emma:medium="tactile" emma:mode="ink">
            <msink:context xmlns:msink="http://schemas.microsoft.com/ink/2010/main" type="paragraph" rotatedBoundingBox="1669,9486 31707,7747 31875,10644 1837,123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F9A00C8-CBDE-4C8C-9080-5CC3A2CA43EE}" emma:medium="tactile" emma:mode="ink">
              <msink:context xmlns:msink="http://schemas.microsoft.com/ink/2010/main" type="inkBullet" rotatedBoundingBox="1718,10344 1991,10329 2005,10574 1733,10590"/>
            </emma:interpretation>
            <emma:one-of disjunction-type="recognition" id="oneOf7">
              <emma:interpretation id="interp35" emma:lang="en-IN" emma:confidence="0">
                <emma:literal>•</emma:literal>
              </emma:interpretation>
            </emma:one-of>
          </emma:emma>
        </inkml:annotationXML>
        <inkml:trace contextRef="#ctx0" brushRef="#br0" timeOffset="36961.1858">85 9689 7 0,'0'0'92'0,"0"0"-2"16,0 0-6-16,0 0-5 16,0 0-3-16,-15 3-72 15,15-3-5-15,-18 22-1 16,5-3-1-16,-3 5 0 0,0 4 0 15,-3 5 3-15,-1-2 2 16,4 0 0-16,7-3 1 16,4-9 1-16,5-7 1 15,0-12-1-15,15 4 2 0,4-9-3 16,1-12 0-16,2-5-1 16,-5-4-1-16,-4-4 1 15,-5 0-2-15,-4-1 1 16,-4 4-1-16,-9 4 1 0,-7 3-1 15,-4 9 0-15,-3 7-2 16,-6 4-2-16,0 11-6 16,-1 0-9-16,4 6-35 0,5 9-27 15,1 0-5-15,10-1-5 16,7-12-2-16</inkml:trace>
      </inkml:traceGroup>
      <inkml:traceGroup>
        <inkml:annotationXML>
          <emma:emma xmlns:emma="http://www.w3.org/2003/04/emma" version="1.0">
            <emma:interpretation id="{E76D0176-6095-42B9-82FE-3683FF747429}" emma:medium="tactile" emma:mode="ink">
              <msink:context xmlns:msink="http://schemas.microsoft.com/ink/2010/main" type="line" rotatedBoundingBox="2519,9437 31707,7747 31875,10644 2687,12334"/>
            </emma:interpretation>
          </emma:emma>
        </inkml:annotationXML>
        <inkml:traceGroup>
          <inkml:annotationXML>
            <emma:emma xmlns:emma="http://www.w3.org/2003/04/emma" version="1.0">
              <emma:interpretation id="{8E447D4B-AF38-4EAF-866A-0753390C7D0B}" emma:medium="tactile" emma:mode="ink">
                <msink:context xmlns:msink="http://schemas.microsoft.com/ink/2010/main" type="inkWord" rotatedBoundingBox="2506,9912 14648,8818 14868,11259 2726,12353"/>
              </emma:interpretation>
              <emma:one-of disjunction-type="recognition" id="oneOf8">
                <emma:interpretation id="interp36" emma:lang="en-IN" emma:confidence="0">
                  <emma:literal>Physical-digital</emma:literal>
                </emma:interpretation>
                <emma:interpretation id="interp37" emma:lang="en-IN" emma:confidence="0">
                  <emma:literal>Physical. digital</emma:literal>
                </emma:interpretation>
                <emma:interpretation id="interp38" emma:lang="en-IN" emma:confidence="0">
                  <emma:literal>physical-digital</emma:literal>
                </emma:interpretation>
                <emma:interpretation id="interp39" emma:lang="en-IN" emma:confidence="0">
                  <emma:literal>physical. digital</emma:literal>
                </emma:interpretation>
                <emma:interpretation id="interp40" emma:lang="en-IN" emma:confidence="0">
                  <emma:literal>Physical digital</emma:literal>
                </emma:interpretation>
              </emma:one-of>
            </emma:emma>
          </inkml:annotationXML>
          <inkml:trace contextRef="#ctx0" brushRef="#br0" timeOffset="41195.8454">8499 9276 17 0,'0'0'94'15,"0"0"-3"-15,0-17-5 0,0 17-5 16,-11-24-4-16,-2 25-75 15,-1-6-5-15,-5 0 0 16,-5 5 0-16,-11 0 2 16,2 12 1-16,-10 7 0 15,-3 12 3-15,-3 7 3 0,1 7 0 16,1 8-1-16,6 4-1 16,11 0-1-16,7-1-1 15,15-7 0-15,8-8-1 0,16-11-1 16,16-12-1-16,10-14 0 15,10-7 0-15,4-15-1 16,3-10 1-16,-1-9 0 16,-5-10-1-16,-3-4 2 0,2-10 0 15,-5-2 0-15,-7-3 0 16,5-3 0-16,-4-2-2 16,1 2 1-16,-7 1 0 15,0 4-1-15,-7 11 1 16,-5 2 0-16,-6 11 1 0,-6 11 1 15,-6 8 0-15,-5 21 0 16,3-12 0-16,-5 21 0 16,-6 13 0-16,-6 14 0 15,0 10 0-15,-5 10 1 0,-2 9-1 16,1 8 1-16,1 1 0 16,6-3 0-16,6-2-1 15,7-10 1-15,4-6-1 0,11-11 0 16,9-11-1-16,8-11 1 15,3-9 0-15,4-11 0 16,-3-10 0-16,2-9 0 16,-5-9 0-16,5-5 0 0,-9-3-1 15,-3-1 1-15,-1-1 0 16,-2 6-1-16,-4 5 0 16,-2 8 0-16,-5 11-1 0,-12 8 1 15,18 14-1-15,-16 13 0 16,-2 5 1-16,0 7-1 15,0 2-2-15,0 2-4 16,-1-11-12-16,1-2-62 0,5-11-4 16,11-12-4-16,3-9-7 15,1-16 1-15</inkml:trace>
          <inkml:trace contextRef="#ctx0" brushRef="#br0" timeOffset="41911.3809">9762 9119 9 0,'36'6'91'0,"8"2"0"15,0-6-4-15,2 1-7 16,-8-3 0-16,-21 0-75 0,19 3-2 16,-5 3-1-16,-5 2-1 15,-10 1 0-15,-16-9 0 16,9 22 0-16,-9-10 0 0,-11 6 1 15,-5 1 0-15,-4 3 1 16,-4 7-1-16,1 4 1 16,-4 0-1-16,1 7 0 15,-4 3-1-15,-1 4 0 0,0 1-1 16,-5 4 1-16,1 1-1 16,-4-2 0-16,6 1 0 15,-2-4 0-15,6-1 0 16,2-9 1-16,4-4 0 0,5-8 0 15,9-4 0-15,0-5 0 16,9-17 0-16,-10 16 0 16,10-16 1-16,0 0-1 0,0 0-1 15,-10 10 1-15,10-10-1 16,-15 7 0-16,4 0 0 16,-2 3 1-16,-2-1-1 15,3 1 0-15,-4 0 0 0,5-1 1 16,11-9-1-16,-20 16 1 15,20-16-1-15,-19 10 0 16,19-10 1-16,-20 8-1 16,8-5 0-16,-3 2 0 0,2-1 0 15,-3 2 0-15,0 1 0 16,2 1-1-16,1-3-1 16,2 1 0-16,11-6-2 15,-16 5-2-15,16-5-6 0,0 0-10 16,0-24-60-16,4 5-1 15,9-5-4-15,4-4-10 16,3-9 8-16</inkml:trace>
          <inkml:trace contextRef="#ctx0" brushRef="#br0" timeOffset="41321.2428">9369 8986 73 0,'0'0'61'0,"-18"0"-61"16,18 0 2-16,0 0-2 15,-5 13-82-15</inkml:trace>
          <inkml:trace contextRef="#ctx0" brushRef="#br0" timeOffset="42264.337">9909 9260 10 0,'14'-16'89'0,"2"4"0"0,-7-3-8 15,-2 0-8-15,-7-16-2 16,-12 15-72-16,-8 6 0 16,-6 5 1-16,-6 3 2 0,-10 2 1 15,-6 6 2-15,0 12 2 16,-2 8 3-16,1 4-3 15,4 0 0-15,12 1-2 0,7-2-3 16,13-5 0-16,13-5 0 16,19-10 0-16,16-7-1 15,13-2 0-15,14-10-2 16,1-4-2-16,2-1-4 16,-2-4-9-16,0 3-16 0,-13 1-19 15,-3-4-23-15,-4 9-13 16,-8 2-3-16,1 3-2 15</inkml:trace>
          <inkml:trace contextRef="#ctx0" brushRef="#br0" timeOffset="42500.3964">10529 9130 11 0,'0'0'96'15,"4"19"-1"-15,-4-2-7 0,0 7-4 16,-7 4-2-16,-37 11-72 16,24 2-9-16,-2 10-1 15,-6-4-3-15,0 3-2 0,-3-6-4 16,3-4-3-16,4-12-17 16,2-7-51-16,22-21-4 15,0 0-4-15,18-4-3 16</inkml:trace>
          <inkml:trace contextRef="#ctx0" brushRef="#br0" timeOffset="43037.1099">10753 9227 68 0,'-10'-19'91'16,"6"3"-5"-16,4 4-6 16,8 1-3-16,15-7-57 0,17 12-21 15,3-9-13-15,18 6-18 16,7-6-16-16,2 7-10 15,5-3-5-15,-4 4-10 0,0 7-10 16</inkml:trace>
          <inkml:trace contextRef="#ctx0" brushRef="#br0" timeOffset="42663.2412">10770 8674 88 0,'5'-15'92'0,"-1"3"-15"0,10 2-49 16,-1 7-27-16,-2 3-61 15,5 0-28-15,4-3-7 16</inkml:trace>
          <inkml:trace contextRef="#ctx0" brushRef="#br0" timeOffset="42877.9122">11123 8556 3 0,'17'2'90'0,"-3"9"0"0,-1 8-5 16,-5 9-6-16,-7 2-1 15,-3 15-69-15,-9 17-5 16,-6 9-1-16,-8 9-1 16,-8 6 0-16,-5 0-1 0,-2 0-1 15,0-4 0-15,2-7-3 16,7-9-4-16,-1-16-12 16,14-9-31-16,8-11-28 15,2-15-6-15,8-15-6 0,0 0-1 16</inkml:trace>
          <inkml:trace contextRef="#ctx0" brushRef="#br0" timeOffset="43785.766">11807 9070 60 0,'5'-14'77'0,"-5"1"-2"15,0 13-20-15,-20-13-19 0,2 13-11 16,-18 3-9-16,-3 9-2 16,-14 7-1-16,-5 12-1 15,-10 1-3-15,-2 11 0 0,0-2-1 16,7 0-1-16,11-1-1 16,9-6-4-16,15-8 0 15,16-8-2-15,12-18 1 16,20 7 0-16,15-10-1 15,5-13 1-15,4-8 0 0,7-1 0 16,0-2-1-16,-1-3 1 16,-6 4-1-16,-4 2 1 15,-4 9-1-15,-7 5 0 0,-8 8 0 16,-4 2 0-16,-6 15 0 16,-6 6 1-16,-5 4-1 15,3 2 0-15,1 1 0 16,3-3 1-16,6-4-1 0,6-7-1 15,7-8 0-15,10-6 1 16,4-8-1-16,2-10 1 16,3-7-1-16,1-5 0 0,-2-11 0 15,0-4 0-15,2-5 1 16,-7-3 0-16,1-7 0 16,1-3-1-16,0-4-1 15,-1-3 1-15,-1-1 0 0,-3 1 1 16,-4 2-1-16,-6 4 2 15,-8 6 1-15,-5 8 0 16,-11 8 2-16,1 11-1 16,-11 8 1-16,-8 9-1 0,-4 14 0 15,-4 7-1-15,-6 21-1 16,-2 13 1-16,-4 19-1 16,-3 13 1-16,-3 11 1 15,1 10 1-15,6 2 1 0,3 0 0 16,9-3 0-16,9-5 1 15,14-11-1-15,10-12-1 16,21-10 0-16,5-8-1 0,8-12-1 16,10-11-1-16,3-7-1 15,5-10 1-15,-2-7-1 16,-2-3 0-16,-2-7 0 16,-5-8-1-16,-4 1-2 0,-1-1-2 15,-7 3-6-15,-8-1-9 16,-2 2-32-16,-2 5-33 15,-10 1-4-15,-17 8-5 0,18-11-3 16</inkml:trace>
          <inkml:trace contextRef="#ctx0" brushRef="#br0" timeOffset="37254.4391">1219 9420 67 0,'20'3'84'15,"-9"3"-3"-15,-11-6-4 16,6 28-3-16,-10 8-64 0,-13 1-7 16,1 21-1-16,-8 8 0 15,-11 20 0-15,-6 13 0 16,-9 13-4-16,-8 0-8 16,2 3-25-16,-1 0-35 0,-4-15-8 15,0-13-3-15,0-24-5 16</inkml:trace>
          <inkml:trace contextRef="#ctx0" brushRef="#br0" timeOffset="37597.7024">675 9701 9 0,'44'-42'89'0,"3"-2"2"15,4 0-7-15,4-6-4 0,3 1-3 16,-14-1-74-16,18 2-4 16,6 6 0-16,2 2-1 15,-1 5 0-15,-6 8 1 16,-2 5 0-16,-4 12 2 0,-2 6 1 16,-6 6-1-16,-10 15 1 15,-5 11 0-15,-8 13 0 16,-10 8-1-16,-15 12-2 15,-10 3 0-15,-19 7 0 16,-15 0 0-16,-13 0 0 0,-10-7-1 16,-5-3-4-16,-4-11-7 15,4-6-19-15,4-2-29 16,8-17-17-16,5-5-8 16,15-7-4-16</inkml:trace>
          <inkml:trace contextRef="#ctx0" brushRef="#br0" timeOffset="39045.5459">1934 9212 25 0,'31'-1'94'16,"-2"1"-2"-16,-6 5-9 0,-4 4-4 15,-6 7-3-15,-13 8-78 16,-1 17-2-16,-12 17-1 16,-9 13 1-16,-9 15 0 15,-12 13 1-15,-6 13 5 0,-5 5 1 16,-4 4 1-16,2-8 0 16,4-8 1-16,5-17-1 15,8-14 1-15,11-20-1 0,4-23-3 16,24-31-1-16,0 0-1 15,0-26-1-15,13-19 0 16,7-9 0-16,2-9-1 16,2-7 1-16,8 1 0 15,-4 6 1-15,3 6 1 0,1 8 0 16,3 14 2-16,0 11-1 16,1 16 0-16,3 8-1 15,-8 14 2-15,-6 15 0 16,-2 7 0-16,-3 7-1 0,-4 0 1 15,2-3-1-15,3-5 1 16,5-9 1-16,7-11-2 16,7-15 0-16,9-9-1 0,6-15 0 15,-2-10 1-15,0-8-2 16,-4-6 0-16,-1-1 0 16,-7-3 1-16,-1 3 0 15,-11 9 0-15,-4 5 0 0,-1 11 0 16,-3 11 0-16,-9 13 0 15,-2 8 0-15,-9 18 0 16,-1 7-1-16,-4 7 2 16,-3 2 0-16,6-3 0 0,1-4 0 15,8-9 0-15,11-11 0 16,14-11 0-16,7-5 2 16,6-14-3-16,9-9 0 15,-4-6-1-15,3-5 1 0,-6-5-1 16,-5 3 1-16,-4-3 0 15,-10 7 0-15,-6 1 0 16,-3 7 1-16,-9 6 0 16,-11 19 0-16,16-12 0 0,-16 12 0 15,3 21-1-15,-3 5 0 16,0 14-1-16,-6 11 3 16,-9 13-1-16,3 11 1 0,-9 15 0 15,-3 16 1-15,-7 9 0 16,-3 9-1-16,-3 4 1 15,-1 7-1-15,-3 1-1 16,-5 0-1-16,-5-8 0 0,-1-7-1 16,-11-11 1-16,-1-13 0 15,-9-14 0-15,-5-16 0 16,-1-24 0-16,-3-20 0 16,7-20 1-16,2-14-1 0,10-26 1 15,8-15-1-15,16-16 0 16,12-14 0-16,16-6-1 15,13-5 0-15,19-6 1 0,15 1 0 16,22-3 0 0,16 1-1-16,11 1 1 0,17 3 0 15,8 0 0-15,7 1-1 16,9 4 0-16,-1 1 1 16,-2 3-2-16,-2 4 1 0,-7 4-1 15,-10 8 1-15,-10 8 0 16,-11 8 1-16,-12 10-1 15,-16 8 0-15,-12 12 0 0,-12 7 1 16,-12 12-1-16,-19 6 0 16,11 6 1-16,-13 12-1 15,-9 4 1-15,1 3-1 16,-4 5 1-16,4 2 0 0,0 1-1 16,6 0 1-16,4 0-1 15,0-1 1-15,4-1 1 16,4 3-1-16,-5-2 1 0,-3 3 0 15,-9-1 0-15,-9 4 0 16,-13-3 1-16,-2-1-1 16,-10-2 0-16,3-5 0 15,1-6 0-15,4-9 0 0,9-9-1 16,17-4-1-16,9-18-1 16,9-7 1-16,21-10-1 15,9-7 0-15,14-6-1 16,10-2 1-16,6-4 0 0,1 2 1 15,1 3 0-15,-2 4 1 16,-6 6 0-16,-2 9 0 16,-10 4 1-16,-7 11 0 0,-4 8 0 15,-10 10 0-15,-6 7 1 16,-12 15-2-16,-3 10 1 16,-9 5-1-16,-5 4 1 15,-10 2-2-15,-4-6-3 0,2 1-6 16,-2-14-8-16,4-9-39 15,5-8-27-15,10-9-3 16,-7-11-5-16,8-12-5 16</inkml:trace>
          <inkml:trace contextRef="#ctx0" brushRef="#br0" timeOffset="39163.8176">4260 9519 80 0,'15'-38'93'0,"-8"5"-7"0,-1 14-12 16,-6 4-17-16,0 15-116 15,0 0-15-15,0 0-11 16,6 8-8-16</inkml:trace>
          <inkml:trace contextRef="#ctx0" brushRef="#br0" timeOffset="40064.3549">4815 9482 70 0,'29'0'87'15,"-9"5"-5"-15,-20-5-5 16,8 21-2-16,-57-1-63 0,25 8-10 16,-8 10 0-16,-11 6 0 15,-13 9 0-15,-2 3-2 16,3 2 4-16,0-6 0 0,10-1 1 16,10-10 1-16,13-7 0 15,21-11 0-15,13-13 0 16,23-8-1-16,15-2-3 15,13-14-2-15,10-7-1 16,7-5-2-16,9-5 0 0,0-6 1 16,-2-3-1-16,-1-4 2 15,-6-2 1-15,-3 2 0 16,-12 3 1-16,-3 4 0 0,-15 3 1 16,-7 7-1-16,-13 7-1 15,-18 10 0-15,-9 10 0 16,-13 0-1-16,-20 3 1 0,-9 14 0 15,-8 5 0-15,-3 6 0 16,-2 3 0-16,2 2 1 16,9-5-2-16,8-2 1 15,10-6 0-15,12-3-1 0,14-17 1 16,0 0-1-16,14 2 0 16,8-5 1-16,2-10 0 15,2-1 0-15,2-2 0 16,-1 3 0-16,-6 1 0 0,-2 5 1 15,-3 4 0-15,-7 3-1 16,1 9 0-16,-5 8 1 16,-1 3-1-16,-3 1 1 15,6 3-1-15,6-2 0 0,0-5 0 16,5-2 0-16,10-11-2 16,6-4-1-16,4-4-1 15,2-11-2-15,5-4 1 0,1-4 0 16,-3-4-1-16,1-2 2 15,-2-5 1-15,2-4 1 16,0-3 0-16,2-3 1 16,-1-5-1-16,-2-4 1 15,1-4-1-15,-7-2 2 0,0 1 0 16,-9-1 3-16,-6 5 1 16,-5 3 2-16,-7 7 0 15,-9 7 0-15,-1 5 1 0,-4 10 0 16,-12 8-3-16,1 11 0 15,-9 3-2-15,-6 22 2 16,0 10-1-16,-9 12 0 0,3 14 0 16,-5 9 0-16,8 7 0 15,1 3 0-15,10 0 0 16,10-3-1-16,9-7-1 16,7-7 0-16,18-7 1 0,7-12-1 15,14-11 0-15,3-5-2 16,6-13-3-16,0-9-4 15,7-3-7-15,-9-8-11 16,0-7-35-16,-3-2-23 16,-8-2-6-16,-6-2-4 15,-1-5 2-15</inkml:trace>
          <inkml:trace contextRef="#ctx0" brushRef="#br0" timeOffset="40307.9426">6580 9362 38 0,'17'0'101'0,"-5"0"-5"16,13 0-5-16,5 0-5 15,8-2-3-15,9-1-80 16,12-3-4-16,3 2-3 0,3-2-1 16,0-1 0-16,-13 3 0 15,-4-3 0-15,-13 3 1 16,-9 1 0-16,-16-1-1 15,-10 4-7-15,0 0-28 16,0 0-41-16,-5-6-3 0,5 6-6 16,-8-11-3-16</inkml:trace>
        </inkml:traceGroup>
        <inkml:traceGroup>
          <inkml:annotationXML>
            <emma:emma xmlns:emma="http://www.w3.org/2003/04/emma" version="1.0">
              <emma:interpretation id="{CEF4FEF3-9A71-4906-97E0-F641C8D7EE62}" emma:medium="tactile" emma:mode="ink">
                <msink:context xmlns:msink="http://schemas.microsoft.com/ink/2010/main" type="inkWord" rotatedBoundingBox="19192,8578 23771,8313 23841,9524 19262,9789"/>
              </emma:interpretation>
              <emma:one-of disjunction-type="recognition" id="oneOf9">
                <emma:interpretation id="interp41" emma:lang="en-IN" emma:confidence="0">
                  <emma:literal>capabilities</emma:literal>
                </emma:interpretation>
                <emma:interpretation id="interp42" emma:lang="en-IN" emma:confidence="0">
                  <emma:literal>capability</emma:literal>
                </emma:interpretation>
                <emma:interpretation id="interp43" emma:lang="en-IN" emma:confidence="0">
                  <emma:literal>capabilitie</emma:literal>
                </emma:interpretation>
                <emma:interpretation id="interp44" emma:lang="en-IN" emma:confidence="0">
                  <emma:literal>apatite</emma:literal>
                </emma:interpretation>
                <emma:interpretation id="interp45" emma:lang="en-IN" emma:confidence="0">
                  <emma:literal>capabiliti</emma:literal>
                </emma:interpretation>
              </emma:one-of>
            </emma:emma>
          </inkml:annotationXML>
          <inkml:trace contextRef="#ctx0" brushRef="#br0" timeOffset="48246.0837">17556 8646 7 0,'58'0'78'0,"-13"1"-1"16,-7 0-2-16,-18 5-3 0,-20-6-46 15,8 22-14-15,-11-7-2 16,-19 5-2-16,-11 2-1 16,-7 5-1-16,-5-1 2 15,-5 3 0-15,-2-2-1 0,5-3 2 16,5-4-1-16,13-3-1 15,10-6-1-15,19-11-1 16,0 0-2-16,23-1-2 16,5-12 0-16,13-4-1 0,1 0 0 15,4-3 0-15,-2 3 0 16,-3 3 0-16,-2 2 0 16,-7 4 0-16,-1 4 1 15,-7 4 0-15,-2 4-1 0,-2 6 1 16,-1 1-1-16,1 2 1 15,-4 0-1-15,4-3 0 16,4-4-1-16,10-3-1 16,-2-3-4-16,13-4-5 0,2-10-2 15,6-5-2-15,-4-5-1 16,2-5 1-16,-5-4 4 16,-5-10 4-16,-3 1 6 0,-10-10 6 15,-1-4 3-15,-4-5 3 16,1-4-1-16,-3 1 0 15,2 2-2-15,-5 4-2 16,-5 5 0-16,-1 10-1 0,-5 6 0 16,-6 14-1-16,-1 12 1 15,0 11-1-15,-16 8 0 16,3 18 0-16,-6 15-2 16,-3 11 0-16,0 16 0 0,-3 9 1 15,0 10-1-15,1 6 0 16,2 0 0-16,12-2 0 15,2-9-1-15,8-7 0 0,8-12-1 16,9-12-1-16,10-14-1 16,9-14-1-16,7-12 0 15,4-11 0-15,0-5-2 16,2-12 0-16,0-10-2 0,-5-10 1 16,-9 0 0-16,-4-6 1 15,-14 1 0-15,-8 1 1 16,-9 6 1-16,-18 1 2 0,-9 10 2 15,-12 5 0-15,-1 7 1 16,-4 5 0-16,2 3 1 16,3 2 0-16,10 2-1 15,14-1 1-15,15 1-1 0,0 0 0 16,31-21-1-16,8 10 1 16,12-2-1-16,10 0 0 15,8 1 0-15,-1 3 1 0,-1 0 0 16,-5 5 1-1,-2 4 0-15,-10 3 1 0,-7 12-1 16,-10 3 0-16,-7 6 1 16,-6 8-2-16,-6 4 0 15,-8 3-2-15,-5 0-4 0,-1-2-3 16,-1-7-6-16,-1 1-19 16,-6-10-47-16,3-9-6 15,5-12-4-15,0 0-3 0</inkml:trace>
          <inkml:trace contextRef="#ctx0" brushRef="#br0" timeOffset="48380.0502">19264 8380 34 0,'0'-24'40'0,"-5"11"-39"0,5 13-1 15,0-13-1-15,0 13-67 16</inkml:trace>
          <inkml:trace contextRef="#ctx0" brushRef="#br0" timeOffset="48921.7347">19660 7928 5 0,'0'0'89'0,"15"0"1"15,-15 0-5-15,21 1-6 0,-21-1-1 16,16 12-72-16,-11 5-5 16,-2 9 0-16,-3 14-1 15,-7 6 1-15,-7 12 2 16,-6 6-1-16,-9 10 2 0,3 3 1 16,-3 7 0-16,5 0 0 15,3-4 0-15,11-1-2 16,6-7-3-16,4-9-4 15,13-7-4-15,4-13-5 0,6-9-5 16,0-14-5-16,2-4-5 16,-2-15-5-16,-4-1 0 15,-2-7-4-15,0-7-6 16,4-2-1-16,-7-9 2 0,2 1 7 16,5-7 13-16,-5-2 13 15,1-4 15-15,0 5 13 16,4-7 18-16,-4 7 8 0,-6 0 5 15,3 7-1-15,-8 4-6 16,3 3-9-16,-9 18-8 16,6-17-6-16,-6 17-7 15,0 0-4-15,0 9-3 0,-6 7-2 16,2 5-2 0,3 5 1-16,1 7-1 0,0 0-1 15,3 5-2-15,2-5-2 16,6 1-4-16,-3-11-6 15,8-2-20-15,-1-6-47 0,2-9-3 16,3-6-5-16,2-8-3 16</inkml:trace>
          <inkml:trace contextRef="#ctx0" brushRef="#br0" timeOffset="49076.5954">20133 8269 62 0,'-11'-16'17'16,"11"16"-17"-16,-9-9 1 0,9 9-2 15,0-18-78-15</inkml:trace>
          <inkml:trace contextRef="#ctx0" brushRef="#br0" timeOffset="49562.3692">20480 7754 64 0,'0'0'87'0,"0"0"-5"16,10 6-5-16,-10-6-2 16,-3 20-61-16,3-20-10 0,-7 29-2 15,6-8 0-15,0 4 0 16,1 6 2-16,0 3 0 15,0 4-1-15,0 7 1 16,-2 7 0-16,0 2 0 16,-1 6-1-16,-9 6 0 0,1 5-3 15,-5 2 1-15,3-1-1 16,-5 1 0-16,1-5-1 16,-2 0 1-16,4-4-3 15,-3-6 1-15,3-6 1 0,3-8-1 16,-2-8-1-16,6-7-1 15,0-8-5-15,2-4-10 0,6-17-40 16,0 0-19-16,0 0-6 16,2-6-4-16,10-13 2 15</inkml:trace>
          <inkml:trace contextRef="#ctx0" brushRef="#br0" timeOffset="49941.8988">20254 8539 28 0,'0'0'95'0,"0"0"-3"16,0 0-9-16,20 0-8 0,11-27-5 16,9 16-79-16,11 1 0 15,3 3-1-15,7-3 1 16,-3 1 1-16,-2-3 4 0,-2 5 5 15,-10 1 3-15,-8-1 2 16,-1 4-1-16,-7 2 1 16,-5 1-2-16,-7 0 1 15,-16 0-2-15,20 20 0 0,-16-5-1 16,-4 4-1-16,0 5 0 16,-9 3 0-16,-6 6 1 15,0 4-2-15,-5 3 2 0,-1 1-1 16,-3-1 1-16,5 1-2 15,4-4-3-15,0-7-14 16,1-6-60-16,8-5-3 16,6-19-6-16,-1 13-6 0,1-13 4 15</inkml:trace>
          <inkml:trace contextRef="#ctx0" brushRef="#br0" timeOffset="50096.0095">20932 8160 29 0,'-9'-20'94'16,"9"20"-8"-16,-20-20-12 0,17 6-51 15,3 54-34-15,0-40-69 16,16 4-9-16,-2 2-5 16</inkml:trace>
          <inkml:trace contextRef="#ctx0" brushRef="#br0" timeOffset="50638.0148">21140 8494 5 0,'26'13'89'0,"6"-5"1"16,3-8-9-16,9 0-14 16,0-14-7-16,3 0-78 0,-3-8-2 15,-1-3 3-15,-7-5 5 16,-6 6 2-16,-9-4 9 15,-10 6 10-15,-7 3 7 16,-9 8 4-16,-9 8 1 0,-15 6-2 16,-7 17-6-16,-9 5-2 15,-3 10-4-15,-4 5-3 16,2 3 0-16,7 2-3 0,11-1 1 16,9-5-1-16,13-7-1 15,10-7 0-15,21-6 1 16,15-10-2-16,7-4 1 15,7-5-1-15,3-5-1 16,8-9 1-16,-4-2-1 0,4-7 1 16,-5-3-1-16,-6-6 1 15,-2-3 1-15,-2-2 0 16,-9-1 0-16,-5 3 0 0,-5 1 0 16,-5 7 0-16,-6 4 0 15,-7 13 1-15,-9 10 0 16,9 7 0-16,-9 15 2 0,0 5-1 15,0 6 1-15,0 7 0 16,4 6 0-16,-1-2 0 16,-3-3-1-16,0-2 0 15,-3-4-1-15,-13-5 0 0,-6-9 0 16,-11-8-1-16,-4-10-2 16,3-2-6-16,-3-5-21 15,-6-11-51-15,31-2-3 16,10-7-6-16,12-2-5 0</inkml:trace>
          <inkml:trace contextRef="#ctx0" brushRef="#br0" timeOffset="47303.7066">15362 8479 64 0,'0'0'83'0,"-12"-22"-5"0,-4 14-3 15,-4-33-10-15,-8 34-58 16,-1 7-4-16,-5 2 2 0,-2 11 1 16,-3 6-1-16,-4 8 2 15,-4 12 0-15,-4 11 1 16,-3 9-1-16,1 10 0 16,-6 3-1-16,4 8-1 15,4-4-2-15,7-1 0 16,9-11 0-16,13-9-1 0,20-11 1 15,11-16 0-15,25-11 0 16,19-14-2-16,13-4-2 16,18-16-1-16,9-4 0 0,5-8-1 15,2-4 0-15,-4-1 0 16,-4-3 0-16,-5-2 2 16,-9-2 0-16,-12-2 1 15,-6 0 1-15,-9 3 0 0,-9 1 0 16,-5 4 0-16,-14 5 0 15,-16 10 0-15,-7 9-1 16,-14 11 1-16,-15 6 1 16,-13 13 0-16,-7 9-1 0,-6 6 2 15,-4 6-1-15,4-1 0 16,6-1 0-16,10-2 0 16,9-9-1-16,16-6 0 0,14-21-1 15,0 0 1-15,26 0-1 16,4-14 1-16,5-8-1 15,4-1 1-15,-1-2 0 16,-5 2-1-16,-2 6 0 0,-8 8 0 16,-7 8 0-16,-3 5 0 15,-6 12 1-15,-3 6-1 16,4 3 0-16,2 6 1 16,3-1-1-16,6-4 0 0,8-4 0 15,13-10-1-15,8-7-2 16,15-3-1-16,1-15 0 15,9-9-1-15,3-6 1 0,-5-8 0 16,-6-5 1-16,-8-4 1 16,-7-7 1-16,-4-2 2 15,-10-5 2-15,-4-6-1 16,-4 1 1-16,-2 1-1 0,-2 6 0 16,-3 7 1-16,-5 11-1 15,-4 6 0-15,-1 16 0 16,-11 17 0-16,0 0 0 15,4 28 0-15,-4 9 0 0,-4 17-2 16,-7 17 1-16,1 17 1 16,-8 13-1-16,-3 10 2 15,1 6-2-15,-5 9 1 16,0 1 0-16,1 4-1 0,-3-2-1 16,4-8-1-16,-1-7-4 15,4-9-3-15,-3-12-4 16,3-12-5-16,0-18 0 0,1-21 0 15,-2-18 1-15,2-23 3 16,0-12 3-16,3-30 8 16,4-15 6-16,5-19 4 15,6-18 4-15,2-8-1 0,9-10 0 16,13 0-2-16,5 2-2 16,11 6-2-16,3 8-2 15,11 11 0-15,3 15-3 16,6 13 1-16,3 11 1 0,0 13 0 15,7 11 0-15,-3 10 0 16,-2 7 0-16,-2 4-1 16,-7 12 0-16,-6 4-1 15,-13 6 0-15,-12-1 0 0,-14 2 0 16,-13 3 1-16,-14-2-1 16,-17-3 0-16,-9-1 1 15,-13-2-2-15,-2-5-2 0,-4 2-7 16,-1-10-8-16,4 1-20 15,2-6-19-15,7 0-12 16,10-2-9-16,7-8-10 16,15 1 1-16</inkml:trace>
        </inkml:traceGroup>
        <inkml:traceGroup>
          <inkml:annotationXML>
            <emma:emma xmlns:emma="http://www.w3.org/2003/04/emma" version="1.0">
              <emma:interpretation id="{7EBB0CC4-39F5-421C-9CDF-8DB706667161}" emma:medium="tactile" emma:mode="ink">
                <msink:context xmlns:msink="http://schemas.microsoft.com/ink/2010/main" type="inkWord" rotatedBoundingBox="25279,8119 31707,7747 31875,10644 25447,11016"/>
              </emma:interpretation>
              <emma:one-of disjunction-type="recognition" id="oneOf10">
                <emma:interpretation id="interp46" emma:lang="en-IN" emma:confidence="0">
                  <emma:literal>harmonizing</emma:literal>
                </emma:interpretation>
                <emma:interpretation id="interp47" emma:lang="en-IN" emma:confidence="0">
                  <emma:literal>harmonising</emma:literal>
                </emma:interpretation>
                <emma:interpretation id="interp48" emma:lang="en-IN" emma:confidence="0">
                  <emma:literal>henmompny</emma:literal>
                </emma:interpretation>
                <emma:interpretation id="interp49" emma:lang="en-IN" emma:confidence="0">
                  <emma:literal>henmompry</emma:literal>
                </emma:interpretation>
                <emma:interpretation id="interp50" emma:lang="en-IN" emma:confidence="0">
                  <emma:literal>henmomfny</emma:literal>
                </emma:interpretation>
              </emma:one-of>
            </emma:emma>
          </inkml:annotationXML>
          <inkml:trace contextRef="#ctx0" brushRef="#br0" timeOffset="51850.206">23833 8202 66 0,'-23'-31'91'0,"3"-5"-6"15,-2-7-4-15,9-7-4 0,-1 2-62 16,6-5-8-16,7-3-3 15,1-2-1-15,5 2-2 16,-2-1 3-16,4 4 0 16,1 6 1-16,-3 6-1 0,0 5 1 15,-1 6 0-15,-1 8 0 16,3 6-2-16,-6 16-2 16,0-13-1-16,0 13 0 0,-10 10-1 15,3 11 1-15,-1 14-1 16,-1 10 0-16,2 20 1 15,-3 15 0-15,2 16-1 16,-1 9 2-16,-3 13-2 0,6 3 1 16,-10-2-1-16,4-4-1 15,-9-8 1-15,-1-14-1 16,-5-13 1-16,-5-12-1 16,1-18 2-16,4-15-1 0,3-11 1 15,4-15 0-15,20-9 1 16,-8-18-1-16,13-11 0 15,17-13 0-15,8-4-1 16,11-5 1-16,7 3-1 0,3 1 1 16,2 8-1-16,2 9 1 15,-4 13-1-15,-2 11 1 16,-9 7-1-16,-4 17 1 16,-5 8 0-16,0 4 0 0,-3 1-1 15,1 0 1-15,8-5 0 16,1-6 0-16,9-6 0 15,8-10-1-15,3-5 1 16,1-13-1-16,-3-9 0 0,-2-7 0 16,-6-7 0-16,-2-6 0 15,-14-8 1-15,-8-1 0 16,-13-1 2-16,-7 4 0 0,-4 3 0 16,-13 6 0-16,-9 11 0 15,-11 9-1-15,-1 14 0 16,-10 6 0-16,-3 19-1 15,-5 8 0-15,-5 7 0 0,6 6 0 16,7 3 0-16,9 0 0 16,11-2 0-16,11-2 1 15,13-7 0-15,18-3 0 16,19-10 0-16,4-4 0 0,13-5 0 16,-2-7 0-16,0-3 0 15,-3-4 0-15,-6-7 0 16,-2-4 0-16,-11-2-1 15,-2-1 1-15,-7 1 0 0,-2 0-1 16,-7 5 0-16,1 0-1 16,-13 12 1-16,11 0-1 15,-11 0 0-15,0 19 0 0,-4-1 0 16,-3 2 1-16,2-1-1 16,1 2 2-16,4-5-1 15,3-5 0-15,8-6 1 16,9-5-1-16,2-4 1 0,7-9-1 15,-1-6 1-15,3-8 0 16,-2-5-1-16,1 0 0 16,-5-6 0-16,-2 0 1 15,-2 1-1-15,1 3 0 0,-6 5-1 16,-1 9 1-16,-1 7 0 16,-14 13 0-16,12 3 0 15,-12 16-1-15,0 13 1 0,-4 4 0 16,-2 8 0-16,2 1 0 15,0 1 0-15,4-4 1 16,2-4-2-16,8-8-1 16,6-5-3-16,-1-8-5 0,3-4-8 15,0-9-21-15,-9-4-43 16,7-4-4-16,0-9-5 16,-2-5-3-16</inkml:trace>
          <inkml:trace contextRef="#ctx0" brushRef="#br0" timeOffset="52483.4371">25295 8216 51 0,'0'0'89'0,"11"-14"-3"0,4 11-5 15,-3 3-2-15,29 3-59 16,-22 11-9-16,-5 8-3 15,-1 6-4-15,-8 8-1 0,-2 7-2 16,-3 2 1-16,-1 5-1 16,-6-3 1-16,-1-4-2 15,0-4 1-15,1-5-1 16,6-8 1-16,0-8 0 0,1-18-1 16,0 0 1-16,9 3 0 15,-1-15 0-15,1-10 0 16,1-9 0-16,2-4 0 15,3-4 0-15,-1-2 0 0,5 0-1 16,5 6 0-16,-1-1 1 16,4 9-1-16,1 5-1 15,-1 9 1-15,1 7 0 16,-5 6-1-16,-7 7 1 0,-3 11-1 16,-5 8 1-16,-5 6 0 15,-3 3 0-15,0 1-1 16,-7 3 1-16,3-4 0 0,2-6 0 15,0-6 1-15,2-7 0 16,0-16-1-16,0 0 1 16,16 0 0-16,-1-15-1 15,1-9 1-15,2-5-1 0,4-2 1 16,3-7-1-16,-1 2 0 16,5 0 0-16,-3 4 0 15,-5 6 0-15,-3 4 0 16,-1 10 0-16,-2 8 0 0,-15 4 0 15,13 16 0-15,-9 4 1 16,2 5-1-16,-1 4 1 16,2 1-1-16,5-1-2 15,1-4-3-15,9 1-10 0,0-8-19 16,4-12-35-16,2 4-14 16,3-8-5-16,-3-2-6 15</inkml:trace>
          <inkml:trace contextRef="#ctx0" brushRef="#br0" timeOffset="53399.3087">26302 8351 45 0,'12'-36'82'0,"-4"6"2"16,5 5-15-16,-7 3-19 0,0 5-14 15,-6 17-9-15,0 0-9 16,0 0-5-16,0 20-5 16,-7 5-4-16,-7 2-2 0,4 6-1 15,-2-1 0-15,4 2 0 16,4-3 0-16,2-5 0 15,9-5 0-15,13-4-1 16,3-6 1-16,4-7-1 16,0-4 1-16,1-1-1 0,-3-11 1 15,-7-5-1-15,-4-4 0 16,-10-3-1-16,-4-2 2 16,-12-2-2-16,-7 0 1 0,-10 4 0 15,-6 1 0-15,-5 4-1 16,-2 4 1-16,7 2 0 15,-1 3 0-15,11 4 1 0,9 2-1 16,16 4 0-16,0 0 1 16,29-14 0-16,6 8-1 15,8-2 1-15,9 0 1 16,9-1-1-16,2 3 0 0,-6 1 1 16,0 1 0-16,-1 2-1 15,-9 2 1-15,-7 4-1 16,-4 7 0-16,-6 7 0 15,-6 2-1-15,-1 7 0 0,-6 1 1 16,1 4-1-16,-6 1 1 16,-3-1-1-16,-2-2 0 15,-1-4 0-15,-2-3 1 16,-4-2-1-16,0-8 0 0,0-1 1 16,0-12-1-16,0 0 1 15,0 0 0-15,-10 2 0 16,10-2 0-16,0-18-1 15,2-1 1-15,8-3 0 0,5-3 0 16,7-4-1-16,2-1 0 16,5-1 0-16,-1 4 0 15,0 1 0-15,-4 5 1 16,-1 6-1-16,-3 6-1 0,-4 6 2 16,-4 3-2-16,-4 12 1 15,-1 7 0-15,-2 3 1 16,5 2-1-16,-2 5 0 15,2 0 1-15,4 0-2 0,1-3 0 16,3-4-2-16,1-4-3 16,5-5-7-16,-1-7-7 15,1-5-14-15,-5-2-12 16,-2-10-4-16,-1-4-3 0,-5-5 0 16,1-8 3-16,-5 1 11 15,0-4 20-15,-2 0 30 16,4 4 23-16,-5 1 10 0,6 2 8 15,-3 3 0-15,-1 9-2 16,-2-1-5-16,-4 13-11 16,0 0-11-16,0 0-8 15,8 13-5-15,-8 2-5 0,2 9-3 16,3 3-1-16,0 1 0 16,2 1-3-16,8 1-4 15,-4-6-12-15,5-17-58 0,2 10-6 16,4-7-6-16,-3-9-8 15,-1-1 1-15</inkml:trace>
          <inkml:trace contextRef="#ctx0" brushRef="#br0" timeOffset="54145.6784">27599 8081 0 0,'-13'-21'93'0,"3"3"0"0,6 1-6 16,4 3-6-16,3 4-2 15,18 6-72-15,3 1-6 16,10 3-2-16,5 2-1 16,8 5-2-16,1 1 2 0,4 5 1 15,2 1 2-15,-7 1 0 16,0 2 1-16,-4 4-1 16,-8 0 1-16,-9 4 0 0,-8 1-2 15,-12-1 1-15,-6 1-1 16,-5 0 0-16,-8-3 0 15,-3-3 1-15,1-1-1 16,-1-2 1-16,4-4-1 0,8-2 1 16,4-11-1-1,1 21 1-15,12-10-1 0,6 6 0 16,4 1 1-16,4 7-1 16,2 5 0-16,-1 4-1 15,1 8 1-15,-4 3-1 0,-6 7 0 16,-6 3 1-16,-7 0-1 15,-6 2 1-15,-15-1-1 16,-9 4 1-16,-10-4-1 0,-13-3 2 16,-5-5 1-16,-16-4-2 15,-5-4 2-15,-2-9 0 16,-1-8-1-16,1-9 1 0,8-9 0 16,8-5-3-16,12-5 0 15,19-17-1-15,11-6 0 16,17-5 0-16,10-6 0 15,18-2-1-15,10-2 2 0,14-4-2 16,9 2 3-16,9 3 0 16,5 1-1-16,8 1 1 15,2-1 1-15,3 1-1 16,4-3 0-16,-1-4 1 0,-3 0-1 16,-2-2 2-16,-1-3-2 15,-9 3 0-15,-5 2 1 16,-7 4 0-16,-10 7 0 15,-8 6 0-15,-9 8 1 0,-9 7-1 16,-8 8 0-16,-20 7 1 16,12 12 0-16,-13 10-1 15,-8 9 0-15,-7 6 0 16,-3 6 0-16,4 7-1 0,0-1-2 16,5 2-5-16,-2-7-11 15,12-8-30-15,0-4-32 16,4-10-5-16,2-11-6 15,-6-11-3-15</inkml:trace>
          <inkml:trace contextRef="#ctx0" brushRef="#br0" timeOffset="55112.6529">28954 7992 26 0,'-76'-45'102'0,"9"9"-4"15,11 10-10-15,7 5-9 16,19 12-24-16,30-21-132 0,0 30-9 16,-10 5-5-16,10 7-9 15</inkml:trace>
          <inkml:trace contextRef="#ctx0" brushRef="#br0" timeOffset="54958.178">28920 8369 22 0,'6'-33'77'0,"1"5"4"0,5 5-13 15,2 7-13-15,11 11-14 16,0-2-15-16,8 7-7 0,3 0-6 15,4 4-4-15,0 6-3 16,1 6-2-16,-9 5-1 16,-1 3-1-16,-6 2-1 15,-8 8 1-15,-4 0-1 0,-5-1 1 16,-7-2 0-16,-1-1-1 16,0-5-1-16,-1-3 1 15,1-4 1-15,0-8-2 16,0-10 0-16,8 6 1 0,6-6 0 15,5-13 0-15,1-6 0 16,3-5 0-16,3-4 1 16,0-4 0-16,0-2 0 15,1 5 1-15,-2 1-1 0,-2 4 1 16,-3 5 0-16,0 7-1 16,-2 3 0-16,-4 4 0 15,2 3-1-15,-2 2-1 0,-2 0 0 16,0 0 0-16,3 8 0 15,1 0 0-15,1 0 0 16,2 0 0-16,1-1 1 16,2-2-1-16,-2-3 1 0,-3-2 0 15,-4-4-1-15,0-9 1 16,-8-4 0-16,-1-1-1 16,-4-2 1-16,0-2-1 15,-3 6 0-15,-1 2 0 0,4 14 1 16,-20-14 0-16,20 14 0 15,-24 9 1-15,8 11-1 16,0 11 1-16,0 10 0 16,-2 13 0-16,1 16-1 0,5 13 0 15,1 18 0-15,4 12 0 16,7 10 0-16,0 9-1 16,0 7-1-16,0 5-2 0,-2-6 0 15,-5-6-1-15,-8-12 0 16,-10-15 0-16,-11-15 1 15,-10-18 1-15,-5-23 1 16,-7-19 1-16,-5-20 1 0,-4-12 0 16,0-26 0-16,2-16-1 15,4-15 0-15,8-12-1 16,6-11 1-16,12-7-1 0,16-2 0 16,10-4 2-16,15 3-1 15,21 3 0-15,11 7 1 16,13 9 0-16,10 7 0 15,5 10 0-15,1 10-1 0,1 9-1 16,-3 11-3-16,-10 0-11 16,1 4-43-16,-13 9-27 15,-13-1-2-15,-8-4-8 16,-15-4-2-16</inkml:trace>
        </inkml:traceGroup>
      </inkml:traceGroup>
    </inkml:traceGroup>
    <inkml:traceGroup>
      <inkml:annotationXML>
        <emma:emma xmlns:emma="http://www.w3.org/2003/04/emma" version="1.0">
          <emma:interpretation id="{79AB6795-D24B-477F-9925-8F0D608B7FF3}" emma:medium="tactile" emma:mode="ink">
            <msink:context xmlns:msink="http://schemas.microsoft.com/ink/2010/main" type="paragraph" rotatedBoundingBox="1426,13332 27483,12054 27598,14399 1541,156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5FEE67-221E-4BB3-AA41-D0F424DE75D2}" emma:medium="tactile" emma:mode="ink">
              <msink:context xmlns:msink="http://schemas.microsoft.com/ink/2010/main" type="inkBullet" rotatedBoundingBox="1469,14220 1595,14214 1600,14317 1474,14323"/>
            </emma:interpretation>
            <emma:one-of disjunction-type="recognition" id="oneOf11">
              <emma:interpretation id="interp51" emma:lang="en-IN" emma:confidence="0">
                <emma:literal>•</emma:literal>
              </emma:interpretation>
            </emma:one-of>
          </emma:emma>
        </inkml:annotationXML>
        <inkml:trace contextRef="#ctx0" brushRef="#br0" timeOffset="58319.8935">-319 13575 69 0,'-17'17'79'15,"2"0"-2"-15,-21-2-16 16,21 1-28-16,3-3-7 15,12-13-6-15,-11 18-5 0,11-18-3 16,0 0-2-16,13 10-1 16,0-10-1-16,3 0-1 15,1-2-2-15,0-3 0 16,-3 1-1-16,-14 4-1 0,20-17 0 16,-16 6-1-16,-2-4 1 15,-2 3 0-15,-2-1 0 16,-4 1-1-16,-6 3 0 0,-3 5-1 15,-3 4-3-15,-4 6-10 16,6 4-36-16,2 7-33 16,-1 0-2-16,11 0-6 15,4-17-5-15</inkml:trace>
      </inkml:traceGroup>
      <inkml:traceGroup>
        <inkml:annotationXML>
          <emma:emma xmlns:emma="http://www.w3.org/2003/04/emma" version="1.0">
            <emma:interpretation id="{9AB13661-A1D4-4970-8E10-6C6C30D1C7EF}" emma:medium="tactile" emma:mode="ink">
              <msink:context xmlns:msink="http://schemas.microsoft.com/ink/2010/main" type="line" rotatedBoundingBox="2400,13284 27483,12054 27598,14399 2515,15629"/>
            </emma:interpretation>
          </emma:emma>
        </inkml:annotationXML>
        <inkml:traceGroup>
          <inkml:annotationXML>
            <emma:emma xmlns:emma="http://www.w3.org/2003/04/emma" version="1.0">
              <emma:interpretation id="{6DC0D07E-6EE4-444B-BD63-482B79C92FB9}" emma:medium="tactile" emma:mode="ink">
                <msink:context xmlns:msink="http://schemas.microsoft.com/ink/2010/main" type="inkWord" rotatedBoundingBox="2402,13324 9029,12999 9124,14937 2497,15262"/>
              </emma:interpretation>
              <emma:one-of disjunction-type="recognition" id="oneOf12">
                <emma:interpretation id="interp52" emma:lang="en-IN" emma:confidence="0">
                  <emma:literal>Developing</emma:literal>
                </emma:interpretation>
                <emma:interpretation id="interp53" emma:lang="en-IN" emma:confidence="0">
                  <emma:literal>Development</emma:literal>
                </emma:interpretation>
                <emma:interpretation id="interp54" emma:lang="en-IN" emma:confidence="0">
                  <emma:literal>Developer</emma:literal>
                </emma:interpretation>
                <emma:interpretation id="interp55" emma:lang="en-IN" emma:confidence="0">
                  <emma:literal>Developers</emma:literal>
                </emma:interpretation>
                <emma:interpretation id="interp56" emma:lang="en-IN" emma:confidence="0">
                  <emma:literal>Developers'</emma:literal>
                </emma:interpretation>
              </emma:one-of>
            </emma:emma>
          </inkml:annotationXML>
          <inkml:trace contextRef="#ctx0" brushRef="#br0" timeOffset="59104.1176">1205 13109 30 0,'-21'-5'97'15,"-3"-1"-3"-15,6 1-6 0,-1-1-4 16,3 0-3-16,16 6-78 16,0 0-2-16,-8 18-1 15,0 10 0-15,0 11-1 16,-5 12 2-16,-5 18 0 0,-18 12 0 15,-3 14 1-15,-8 5 0 16,-7 2 0-16,-1-3-1 16,3-7 0-16,0-11-1 0,9-16-1 15,4-19 0-15,11-18 0 16,6-16-1-16,9-15 1 16,6-21 1-16,4-9-1 15,3-12 2-15,3-9-1 0,6-4 0 16,2 2 0-16,1 4 0 15,0 7-1-15,3 9 1 16,-3 14 0-16,4 13 0 16,3 11 0-16,0 17 1 0,1 14 0 15,3 7 0-15,3 6 0 16,7 0 0-16,1 0 1 16,9-7 0-16,4-13 1 15,12-7-1-15,8-15 0 0,12-6 0 16,3-19-1-16,5-7 0 15,-1-9-1-15,-3-6-1 16,-9-3 1-16,-8-6-1 16,-17-2 1-16,-7 1 0 0,-19-5 0 15,-14-1 0-15,-9-1 0 16,-4 0 0-16,-16-1 0 16,-5 1 1-16,-10 1-2 0,-11 6 1 15,-6 4 0-15,-5 6-1 16,-8 11 1-16,-4 10 0 15,-6 11 0-15,2 11-1 16,-3 11 0-16,5 13-2 0,7 13 0 16,9 3-5-16,16 15-7 15,7-4-14-15,16-2-44 16,16 7-10-16,11-2-8 0,18-9-3 16,9-7 0-16</inkml:trace>
          <inkml:trace contextRef="#ctx0" brushRef="#br0" timeOffset="59705.8594">1697 13572 86 0,'75'9'95'0,"1"-2"-6"15,-7 2-6-15,-5-9 0 16,-1-6-61-16,-5-4-12 16,-1-9-4-16,-3-2-4 0,-7-8-2 15,-8-3 0-15,-4-4-1 16,-10 2 0-16,-8 0 0 15,-11 3 1-15,-6 5 0 16,-14 3 1-16,-7 9 0 0,-11 8 0 16,-4 6 1-16,-5 11 0 15,-6 13 0-15,2 7 1 16,-1 13-1-16,5 5 1 0,7 5-1 16,7-2 0-16,11 3-1 15,11-11 0-15,9-7 0 16,17-8 0-16,13-15-1 15,14-14 0-15,11-4 0 0,3-14 0 16,4-9-1-16,1-9 0 16,0-3 0-16,-10-5 0 15,4-4 1-15,-12-1-1 0,-2 3 1 16,-4 0-1-16,-7 6 1 16,-4 10-1-16,-6 7 0 15,-3 9 1-15,-10 11 0 16,1 10 0-16,-10 15 1 15,-4 15 0-15,-4 10-1 0,-7 5 2 16,0 4 0-16,-4 2-1 16,6-7 1-16,1-7 0 15,8-9 0-15,7-15 0 0,7-12 1 16,16-13 0-16,1-13-3 16,8-13 0-16,-1-8 0 15,4-6 0-15,2-7 0 16,-9-1 0-16,3 3 0 0,-6 0-2 15,0 5-3-15,-1 5-4 16,-7 6-5-16,0 13-10 16,-6 0-25-16,-18 21-39 15,18 0 0-15,-10 11-6 0,-5 9-2 16</inkml:trace>
          <inkml:trace contextRef="#ctx0" brushRef="#br0" timeOffset="61749.9074">3316 13380 17 0,'18'14'84'0,"3"-7"2"0,3-5-6 15,5-2-5-15,-11-9-38 16,16-5-20-16,2-3-8 0,-4-3-5 16,7-1-2-16,-4-2 0 15,-4-1-1-15,-3-3 1 16,-9 4 3-16,-6 3 0 16,-5 1 0-16,-6 6 2 0,-2 13-2 15,-17-11 1-15,-1 11 0 16,-2 15-1-16,-7 5-1 15,0 11 0-15,0 7 0 16,2 7-1-16,1 3 1 0,3 0-1 16,8-2 0-16,8-4-1 15,7-8-1-15,14-10 0 16,15-13 0-16,9-11-1 16,13-11-1-16,8-16 0 0,2-13-1 15,6-8-1-15,2-12-1 16,-4-4 1-16,-1-8-1 15,-9-6 2-15,1-2 0 16,-7-3 1-16,-4 0 1 16,0-1 1-16,-6 6 1 0,-3 5 0 15,-3 10 1-15,-7 13-1 16,-4 8 0-16,-4 15 0 16,-10 15-1-16,-10 12 0 0,5 18 0 15,-8 18-1-15,-8 17-1 16,-10 15 1-16,-7 18 0 15,-10 13 0-15,1 10 1 16,-6 1 1-16,0 1 0 16,7-10 0-16,5-5 1 0,12-17-1 15,10-14 0-15,9-14-1 16,12-20 0-16,15-13-1 16,3-17 0-16,7-6-1 0,0-18 1 15,7-10-1-15,-6-7 0 16,1-8 1-16,0-1-1 15,-7 2 1-15,0 3-1 0,-2 8 1 16,-6 5 0-16,-8 10 0 16,-3 10-1-16,-13 11 1 15,8 7 0-15,-12 15 0 16,-13 10 0-16,-6 0 1 0,-1 5-1 16,0-3 1-16,0-2-1 15,10-6 1-15,5-9-1 16,9-17 0-16,13 4-2 15,10-8 0-15,7-10-1 0,2-4 1 16,1-4-1-16,-3-2 1 16,-5 2-1-16,-5-2 1 15,-6 4 2-15,-9 1 0 16,-5 4 0-16,-8 4 0 0,-5 2 0 16,3 1 1-16,10 8-1 15,-13-16 0-15,13 16 1 16,15-23-1-16,9 6 1 15,7 0 0-15,12-2-1 0,2 1 0 16,3 4 1-16,2 0 0 16,0 7 1-16,-2 7-1 15,-3 2 1-15,-4 17 0 0,-9 5 0 16,1 11 1-16,-10 14 0 16,-7 10-1-16,-9 12 1 15,-7 9-1-15,-9 5 1 16,-13 5 0-16,-3-3-3 15,-9-3 0-15,2-8 0 0,0-13-3 16,5-9-4-16,0-15-3 16,10-11-5-16,-2-13-8 15,19-15-18-15,-16 6-13 16,6-13-3-16,8-19-2 0,-4-6 3 16,2-11 8-16,0-10 21 15,4-7 17-15,3-14 30 16,9-5 17-16,4-5 8 15,8 2 1-15,3-3-2 0,7 4-5 16,7 7-13-16,2 5-6 16,5 13-2-16,6 3-5 15,-2 13-1-15,10 8-3 0,-4 11-1 16,6 9-1-16,-8 6-3 16,2 7-1-16,-8 16-1 15,-13 8-1-15,-5 10 0 16,-13 4-1-16,-12 4 1 0,-11 2-1 15,-16 0 2-15,-7-4 0 16,-7-5-1-16,4-9 1 16,4-6-1-16,1-10 0 0,6-11-1 15,19 0-1-15,0-28 0 16,15-3-1-16,7-6 1 16,11-9-1-16,12-2 1 15,3-2 1-15,13 3 1 0,-2 4-1 16,4 7 0-16,-7 5 1 15,6 13-1-15,-10 7 1 16,-6 11-1-16,-10 8 1 16,-7 10 1-16,-6 11-1 0,-11 6 1 15,-5 8 0-15,-7 0-1 16,-4 0 1-16,-8 0 0 16,-3-9-1-16,3-4 0 15,-1-11-1-15,1-8 1 0,12-11-1 16,0 0 0-16,0-19 0 15,8-6 0-15,5-4 0 16,7-9 1-16,7-2-1 0,5-1 0 16,-1 2 1-16,2 2-1 15,1 4 1-15,-3 8-1 16,4 6 0-16,-7 9 0 16,-3 9 0-16,-5 2 0 15,-4 15 0-15,-2 7 0 0,-5 4 0 16,1 0 0-16,-4 0 0 15,4 0 1-15,5-5-1 0,5-8 1 16,6-5-1-16,13-9 1 16,7-4-1-16,9-11 0 15,0-2-1-15,7-5-1 16,-9-2 1-16,1-1 0 0,-9-1 0 16,-6 2 1-16,-8 1 1 15,-9 1 0-15,-4 1 1 16,-8 1 0-16,-1 3 0 15,-4 4 0-15,-2 2-1 0,-3 11 0 16,0 0-1-16,0 0 0 16,0 0 1-16,-5 14-1 15,-1 7 0-15,-2 5 1 16,3 9 0-16,2 4-1 16,1 9 1-16,-1 6 0 0,-1 8-1 15,-1 8 1-15,-1 8 0 16,0 7-1-16,-5 5 1 15,1 6 1-15,-11 3-2 0,-2 0 0 16,-4-2 1-16,-9-3-1 16,-5-9 0-16,-9-11-1 15,-8-11 1-15,2-14 0 16,-10-15 0-16,7-12 1 0,-2-14-1 16,6-13 0-16,4-16 1 15,14-16-2-15,8-11 2 16,13-12 0-16,13-7 0 15,10-6-1-15,18-5 0 0,18-1 1 16,12 5-1-16,14 3 0 16,11 10-3-16,1 8 0 15,3 4-1-15,-5 13-3 16,-8 4-7-16,0 11-13 0,-18 17-54 16,-11-12-5-16,-19-1-6 15,-16-3-4-15,-7-7 5 16</inkml:trace>
          <inkml:trace contextRef="#ctx0" brushRef="#br0" timeOffset="61904.1589">6419 12679 3 0,'-63'-7'103'16,"8"7"-3"-16,16 0-9 15,8 13-17-15,13 0-72 16,18-32-42-16,10 15-49 0,33-3-9 15,14-4-5-15</inkml:trace>
        </inkml:traceGroup>
        <inkml:traceGroup>
          <inkml:annotationXML>
            <emma:emma xmlns:emma="http://www.w3.org/2003/04/emma" version="1.0">
              <emma:interpretation id="{5E65DE68-D7FA-4C2A-B49B-ECB45D3891FE}" emma:medium="tactile" emma:mode="ink">
                <msink:context xmlns:msink="http://schemas.microsoft.com/ink/2010/main" type="inkWord" rotatedBoundingBox="10645,12880 16064,12614 16118,13711 10699,13977"/>
              </emma:interpretation>
              <emma:one-of disjunction-type="recognition" id="oneOf13">
                <emma:interpretation id="interp57" emma:lang="en-IN" emma:confidence="0">
                  <emma:literal>overall</emma:literal>
                </emma:interpretation>
                <emma:interpretation id="interp58" emma:lang="en-IN" emma:confidence="0">
                  <emma:literal>Overall</emma:literal>
                </emma:interpretation>
                <emma:interpretation id="interp59" emma:lang="en-IN" emma:confidence="0">
                  <emma:literal>overd</emma:literal>
                </emma:interpretation>
                <emma:interpretation id="interp60" emma:lang="en-IN" emma:confidence="0">
                  <emma:literal>oreod</emma:literal>
                </emma:interpretation>
                <emma:interpretation id="interp61" emma:lang="en-IN" emma:confidence="0">
                  <emma:literal>ovum</emma:literal>
                </emma:interpretation>
              </emma:one-of>
            </emma:emma>
          </inkml:annotationXML>
          <inkml:trace contextRef="#ctx0" brushRef="#br0" timeOffset="62800.4963">9228 12811 0 0,'0'0'76'0,"4"-20"3"16,-4 20-3-16,0-20-5 15,0 1-22-15,0 19-44 16,-17 0-1-16,2 4 1 15,-5 14 1-15,-4 6 2 16,-4 9 3-16,-10 8-1 16,0 5 0-16,-4 9 1 0,-3 1 0 15,1 4-3-15,1-3-1 16,11-3-3-16,4-6-1 16,9-11 1-16,12-8-1 0,10-13 1 15,17-10-1-15,14-9 0 16,10-11 0-16,6-7-1 15,3-9 0-15,3-4-1 16,-1-5 1-16,-8-6-2 0,-5-6 1 16,-10 2 1-16,-6-6-1 15,-5 0-1-15,-10 3 1 16,-3 2-1-16,-7 7 1 0,-1 10-1 16,-11 5-1-16,-2 14-3 15,-8 7-1-15,-2 7-4 16,-7 7-6-16,3 10-9 15,-2 2-24-15,2 3-35 16,16 3-4-16,11-5-4 0,6-5 1 16</inkml:trace>
          <inkml:trace contextRef="#ctx0" brushRef="#br0" timeOffset="63095.8517">9567 12723 66 0,'70'-22'87'15,"-3"9"-3"-15,-7 10-6 16,-6 6-2-16,-10 18-57 15,-11 10-10-15,-7 17-3 0,-4 6-3 16,-9 9 0-16,-5 5 0 16,-2-1 1-16,2-8 1 15,-2-4 1-15,9-16 0 0,3-11 0 16,8-15 0-16,11-13 0 16,4-20 0-16,6-11-2 15,0-13 0-15,3-8-1 16,-7-6-1-16,-2-4 1 15,-3-6-2-15,-8 5 0 0,-1 0 0 16,1 6-3-16,-4 5-3 16,1 8-5-16,-3 8-10 15,0 9-22-15,-1 17-33 0,-3 2-11 16,-7 8-6-16,-2 12-4 16</inkml:trace>
          <inkml:trace contextRef="#ctx0" brushRef="#br0" timeOffset="64606.01">10912 12971 45 0,'0'12'86'0,"0"-12"-2"16,0 0-2-16,0 0-4 16,-5-8-51-16,5 8-11 15,5-16-2-15,6 5-2 0,2-3-4 16,6-2-1-16,3-3-2 16,3-7-1-16,3-2-2 15,2-5-1-15,3-4 0 16,-2-1 0-16,-4-1-1 0,-6 4 1 15,-2 1 0-15,-7 7-1 16,-4 5 0-16,-8 6 1 16,0 16-1-16,-15-11 0 0,-6 15-1 15,-6 13 1-15,-5 9 0 16,-7 7-1-16,-4 11 1 16,-1 7 0-16,4 5-1 15,-2 4 1-15,9-1 0 0,9-2 0 16,7-4 0-16,13-6 0 15,8-11 1-15,17-9 0 16,9-15 0-16,16-8 0 16,8-4 0-16,7-18 0 0,6-7-1 15,3-9 0-15,0-6 1 16,-5-3-1-16,0-3 0 16,-9-3 0-16,2 3 0 0,-10 5 0 15,-5 6 0-15,-8 6 0 16,-6 9-1-16,-5 9 1 15,-6 11-1-15,-7 7 0 16,-9 15 1-16,-2 6-1 0,-9 8 1 16,-3 7-1-16,-6 2 1 15,2 0 0-15,3 0 0 16,2-2 0-16,11-6 1 16,6-11-1-16,18-7 1 0,13-10 0 15,16-9-2-15,8-8 1 16,13-8-1-16,4-11 1 15,5-5-1-15,-1-6 0 0,-3-5 0 16,-7-3 1-16,-2-3 0 16,-7-1 1-16,-8 4-1 15,-8 7 1-15,-12 1-1 16,-8 11 1-16,-14 11-1 16,-13 16 0-16,-12-5-1 0,-19 14 1 15,-12 13 0-15,-9 10 0 16,-7 3 0-16,-3 5 0 0,4-2 0 15,6 0 1-15,12-7-1 16,9-9 0-16,15-7 0 16,16-15 0-16,0 0 0 15,23 0 0-15,1-16 1 0,5-2-1 16,1 2 0-16,-1-2 0 16,0 4 0-16,-5 6 1 15,-4 6-1-15,-1 2 0 16,-2 13 1-16,-5 6-1 15,3 4 0-15,0 2 0 0,1 2 0 16,2-3 0-16,7-5 0 16,4-2 0-16,9-8-1 15,5-5-1-15,4-4-1 0,1-5-1 16,4-8 0-16,-5-2 1 16,-1-2-1-16,-6-6 1 15,-7-3 1-15,-3-6 2 0,-1-5 0 16,2-6 1-16,-1-3 0 15,2-8 1-15,3-3-2 16,2-5 0-16,-2-2 0 16,3 1 0-16,-7 1 0 0,-9 2 0 15,-7 6 0-15,-6 6 1 16,-9 4 1-16,-5 11 0 16,-11 6 1-16,-3 9-1 15,-5 9 1-15,-3 9-1 0,2 11-1 16,-3 13 0-16,-3 13 0 15,0 16 0-15,1 5 0 16,1 11 1-16,2 7-1 16,8 1 0-16,6-2 1 0,12-4-1 15,6-10-1-15,16-9 1 16,14-13-1-16,11-11-1 16,10-14-1-16,11-12 1 15,6-5-1-15,0-19 0 0,2-11 0 16,1-8-1-16,-4-11 0 15,-4-5 1-15,-5-11 0 16,-5-3 1-16,-8-6 0 0,-9 3 0 16,-3-2 1-16,-11 7 1 15,-7 6 0-15,-11 11 0 16,-8 10 1-16,-3 13 0 16,-13 14 0-16,-9 15 0 0,-6 13-1 15,-1 20 1-15,-2 16-1 16,-3 14 0-16,6 12 0 15,2 7 0-15,5 2 1 0,10 5-1 16,10-8 0-16,7-3 0 16,22-15-1-16,11-9-3 15,20-11-11-15,4-11-40 16,18-18-29-16,11-14-3 0,5-14-7 16,1-15-4-16</inkml:trace>
        </inkml:traceGroup>
        <inkml:traceGroup>
          <inkml:annotationXML>
            <emma:emma xmlns:emma="http://www.w3.org/2003/04/emma" version="1.0">
              <emma:interpretation id="{27C08903-ACDF-4B9D-9E8A-26F6AA001318}" emma:medium="tactile" emma:mode="ink">
                <msink:context xmlns:msink="http://schemas.microsoft.com/ink/2010/main" type="inkWord" rotatedBoundingBox="18293,12549 20521,12440 20580,13650 18352,13759"/>
              </emma:interpretation>
              <emma:one-of disjunction-type="recognition" id="oneOf14">
                <emma:interpretation id="interp62" emma:lang="en-IN" emma:confidence="0">
                  <emma:literal>$</emma:literal>
                </emma:interpretation>
                <emma:interpretation id="interp63" emma:lang="en-IN" emma:confidence="0">
                  <emma:literal>m</emma:literal>
                </emma:interpretation>
                <emma:interpretation id="interp64" emma:lang="en-IN" emma:confidence="0">
                  <emma:literal>M</emma:literal>
                </emma:interpretation>
                <emma:interpretation id="interp65" emma:lang="en-IN" emma:confidence="0">
                  <emma:literal>5</emma:literal>
                </emma:interpretation>
                <emma:interpretation id="interp66" emma:lang="en-IN" emma:confidence="0">
                  <emma:literal>*</emma:literal>
                </emma:interpretation>
              </emma:one-of>
            </emma:emma>
          </inkml:annotationXML>
          <inkml:trace contextRef="#ctx0" brushRef="#br0" timeOffset="64937.2998">16824 11935 29 0,'-1'17'97'15,"-13"3"-2"-15,3 5-8 0,-9 1-2 16,4 9-3-16,-27 6-76 16,21 11-5-16,3 10 1 15,-7 8-1-15,-2 7 0 16,-5-1-2-16,2 1-2 0,-3-8-6 15,9-2-20-15,7-14-53 16,1-14-2-16,2-15-6 16,15-24-7-16,0 0 6 15</inkml:trace>
          <inkml:trace contextRef="#ctx0" brushRef="#br0" timeOffset="65297.5834">16479 12122 88 0,'-20'-47'98'0,"3"6"-6"16,-2 5-5-16,3 7-2 16,7 6-62-16,-1 2-10 15,10 21-4-15,10-16-3 0,11 16-3 16,7 5-1-16,6 13-1 16,11 8 0-16,12 7 0 15,2 10 1-15,6 4-2 16,6 12 0-16,6 0 0 0,3 7 0 15,-1 0 0-15,-2-4 0 16,-2 3 0-16,-8-7 0 16,-8-2 0-16,-16-5 0 0,-15-4 0 15,-21-10 0-15,-15 0 0 16,-31-6 0-16,-23-5 0 16,-14-6 0-16,-17-3 0 15,-3-7-2-15,0-3-1 16,7-7-4-16,16-1-13 0,10-3-40 15,26-14-26-15,22-9-3 16,23-7-7-16,24-8-4 16</inkml:trace>
          <inkml:trace contextRef="#ctx0" brushRef="#br0" timeOffset="65690.3799">17732 12137 19 0,'37'-4'96'15,"-7"2"0"-15,-2-1-8 16,1-5-3-16,9 0-4 0,6-1-72 16,14-6-4-16,12 1-3 15,13-5-3-15,7 0-3 16,-1-1-1-16,-4 1-1 16,-7 2-3-16,-15 4-4 0,-18 4-3 15,-21 2 0-15,-24 7 0 16,0 0 0-16,-30 6 2 15,-8 0 1-15,-5 3 3 16,0-5 5-16,3 4 6 0,1-4 4 16,10 2 4-16,-2-2 6 15,9 6 4-15,-1 7 0 16,5 5 0-16,-5 14 1 16,1 14-3-16,-4 14-3 0,-7 9-3 15,-4 13-4-15,-6 5-3 16,1 6-2-16,0-2-3 15,5-1-4-15,8-16-6 16,10 0-20-16,16-17-55 0,5-12 0 16,12-16-7-16,13-19-5 15</inkml:trace>
        </inkml:traceGroup>
        <inkml:traceGroup>
          <inkml:annotationXML>
            <emma:emma xmlns:emma="http://www.w3.org/2003/04/emma" version="1.0">
              <emma:interpretation id="{2769CC75-7BE8-4703-9593-3E24D826D29C}" emma:medium="tactile" emma:mode="ink">
                <msink:context xmlns:msink="http://schemas.microsoft.com/ink/2010/main" type="inkWord" rotatedBoundingBox="21869,12400 27487,12125 27598,14399 21980,14675"/>
              </emma:interpretation>
              <emma:one-of disjunction-type="recognition" id="oneOf15">
                <emma:interpretation id="interp67" emma:lang="en-IN" emma:confidence="0">
                  <emma:literal>strategy</emma:literal>
                </emma:interpretation>
                <emma:interpretation id="interp68" emma:lang="en-IN" emma:confidence="0">
                  <emma:literal>stage</emma:literal>
                </emma:interpretation>
                <emma:interpretation id="interp69" emma:lang="en-IN" emma:confidence="0">
                  <emma:literal>stayed</emma:literal>
                </emma:interpretation>
                <emma:interpretation id="interp70" emma:lang="en-IN" emma:confidence="0">
                  <emma:literal>strayer</emma:literal>
                </emma:interpretation>
                <emma:interpretation id="interp71" emma:lang="en-IN" emma:confidence="0">
                  <emma:literal>stanyel</emma:literal>
                </emma:interpretation>
              </emma:one-of>
            </emma:emma>
          </inkml:annotationXML>
          <inkml:trace contextRef="#ctx0" brushRef="#br0" timeOffset="66292.8324">20673 12321 32 0,'-26'-18'99'0,"3"-6"-5"15,1-3-6-15,9-6-3 16,-3-1-3-16,-12-1-77 15,20 7-4-15,-4 5-1 0,1 7 1 16,-6 7 0-16,-8 8 0 16,-11 3 0-16,-3 12 1 15,-8 8 0-15,-2 6 0 0,-1 8-1 16,5 1 1-16,3 3-1 16,17 0 0-16,12-3-1 15,16 0 1-15,21-3 0 16,18-2 0-16,13-3-1 0,6 1 0 15,8 1 0-15,-1 0-1 16,-6-3 1-16,-11 5-2 16,-19-4 0-16,-16 2 1 15,-16-3 0-15,-21-1 0 16,-24-4 1-16,-8-4-1 0,-16-4 1 16,-6-6 0-16,-4-6 0 15,8-3-3-15,8 0-3 16,12-7-12-16,6-7-30 15,23-4-36-15,18-4-4 0,12-6-5 16,20-2-5-16</inkml:trace>
          <inkml:trace contextRef="#ctx0" brushRef="#br0" timeOffset="66551.9911">21246 11812 82 0,'31'-31'98'0,"-14"2"-6"16,-10 8-5-16,-6 1-1 16,-1 4-59-16,0 16-12 0,0 0-4 15,-6 21-4-15,-1 15-3 16,-1 16-2-16,-3 16-2 16,-8 15 0-16,-7 13 0 15,-9 7 0-15,-4 3 0 16,-5 3-4-16,-6-10-2 0,7-2-11 15,-3 6-53-15,12-32-17 16,7-21-3-16,7-16-6 16,8-17-4-16</inkml:trace>
          <inkml:trace contextRef="#ctx0" brushRef="#br0" timeOffset="67647.6018">20757 12449 25 0,'0'0'93'0,"0"0"-12"0,24-22-17 16,17 7-26-16,13-7-6 15,16 3-79-15,7-8 7 16,12 6 14-16,2-1 6 0,-2-2 12 16,-8 8 15-1,4-4 24-15,-10 4 6 0,-3-6-3 16,-1 7-11-16,-10-5-13 15,-1 4-5-15,-16 1-3 16,-5 1-1-16,-9 3 0 0,-18 4 2 16,-12 7 0-16,0 0 2 15,-24 0 0-15,-8 9 2 16,-13 5 2-16,-3 6 2 0,-3 2-2 16,1 3-1-16,5 5-1 15,7-3-1-15,14 2 0 16,13 1-1-16,11 1-3 15,10-1 0-15,13 3-1 0,3 2 0 16,3 1-1-16,-7 3 0 16,-4-1 1-16,-5 2-1 15,-11-4 2-15,-4-1 0 16,-9-5-2-16,3-1 1 0,2-9-1 16,3-4-1-16,7-6-3 15,12-6-2-15,12-4-3 16,11 1 1-16,7-8 0 15,9-5 1-15,5-3 0 0,4-1 2 16,4-5 2-16,3 0 3 16,5-1-1-16,-4-3-1 15,8-4-1-15,-4-3-1 0,0 0-1 16,-3-6 2-16,-13 2 2 16,0 4 4-16,-19 1 1 15,-4 4 3-15,-21 3 2 0,-16 10 2 16,-12 6 0-16,-16 8-1 15,-16 2-1-15,-8 12-1 16,-14 9-1-16,-3 5-1 16,0 5-1-16,4 2-2 0,6 2 0 15,12-3 0-15,21-4-1 16,11-5-1-16,20-8-1 16,22-10 1-16,17-7-1 15,11-1 0-15,6-11 0 16,4-6 0-16,4-3-1 0,-5 0 0 15,-9 1 0-15,-8 5 1 16,-5 4 0-16,-13 5 0 16,-6 6 0-16,-8 8 1 0,-9 10 0 15,-3 6 0-15,-3 4 0 16,1-2-1-16,3 3 0 16,11-5 1-16,9-3-2 15,6-9 0-15,11-6 0 0,6-6-1 16,4-9 0-16,7-12 0 15,1-8 0-15,-4-7-1 16,-2-10 1-16,-4-5 1 0,0-11-1 16,-3-3 0-16,-2-8 0 15,-5 0 0-15,0 1 0 16,-8-2 2-16,-8 6 0 16,-6 7 1-16,-13 5 2 0,-4 11 1 15,-9 8 1-15,-10 10 0 16,-3 8 0-16,-4 9 0 15,0 10-2-15,1 8 0 16,-1 15-1-16,1 12 0 0,1 11-1 16,5 14 0-16,-1 9 1 15,1 11-1-15,3 4 0 16,6 3 1-16,6-4-2 0,2-6-2 16,2-4-4-16,4-15-8 15,6-11-36-15,5-11-34 16,-4-11-3-16,0-13-6 15,-11-12-6-15</inkml:trace>
          <inkml:trace contextRef="#ctx0" brushRef="#br0" timeOffset="68965.6492">23298 12341 3 0,'-25'5'86'0,"8"-4"-2"16,5 0-11-16,12-1-9 0,0-8-2 16,20-5-74-16,5 4 2 15,16-2 5-15,-4-1 4 16,13 0 5-16,2-6 7 0,6 2 5 16,-6-5 2-16,-1 3-3 15,3-1-2-15,-7-2-5 16,-3 5-3-16,-5 1-3 15,-4 4-2-15,-9 3 2 0,-8 1-2 16,-3 4 0-16,-15 3-2 16,0 0 2-16,0 0 0 15,-11 3 0-15,-12 8 2 0,-6 6-1 16,-5 5 2-16,1 6-1 16,-2 2 1-16,5 2 1 15,6 4-1-15,7-2 0 16,13-1-1-16,4-3 0 0,18-5-1 15,12-3 1-15,14-7 0 16,10-2-2-16,9-8-1 16,5-5 0-16,3-2 0 15,-1-7 0-15,-3-6 0 0,-3-4-1 16,-6-3 0-16,-10-3 1 16,-9-3 1-16,-3-1 0 15,-9 0 0-15,-8 1-1 16,-7 0-1-16,-11 4 1 0,-2 4-1 15,-10 2 1-15,-10 3-1 16,-7 2 1-16,-3 4 1 16,4 2 2-16,3 4 0 0,1 2 0 15,10-1 0-15,13 2 0 16,-12 6 1-16,12 7-1 16,9 2-1-16,2 7-1 15,2 8 1-15,2 2 0 16,0 11 0-16,-2 3 0 0,0 11 0 15,-5 4 0-15,3 12 1 16,-4 6-2-16,-3 9 1 16,0 7 0-16,-3 2-1 0,-1 4 0 15,-5 4-1-15,-6-4-2 16,-8-5 0-16,-9-9-3 16,-9-8-2-16,-10-14-3 15,-8-14 0-15,-10-16 1 0,-7-17 4 16,-3-15 1-16,0-15 3 15,4-13 3-15,4-17 3 16,14-6 1-16,12-9 1 0,14-5-1 16,18-3-3-16,11-2 0 15,23 0-1-15,12-2-1 16,15 3 0-16,11-1 1 16,8 1-1-16,5-1 0 0,3 0 1 15,0-2-2-15,-4 0 1 16,1 0 0-16,-6 0-1 15,-2 4 1-15,-6 5-1 0,-4 7 1 16,-6 7 0-16,-8 11 1 16,-5 7 0-16,-11 9 0 15,-5 6 1-15,-7 8 1 16,-16 5 1-16,11 12-1 0,-12 7 0 16,-3 6 0-16,0 4-1 15,2 4 1-15,2 2-2 16,6-5 0-16,14-4-1 15,6-6 0-15,13-9 0 0,4-9 0 16,6-3 0-16,3-14-1 16,0-6 1-16,-2-5 0 15,-6-7 1-15,-6-5 0 0,-2-3 0 16,-11 0 0-16,-2 1 1 16,-7 1 0-16,-5 9 0 15,-4 4 0-15,1 5 0 16,-8 21-1-16,0 0 1 0,0 0-1 15,-10 23 0-15,-3 14-1 16,-9 13 1-16,-3 16 1 16,-11 12 0-16,-1 16 1 15,-8 12 0-15,2 15 1 0,-3 8-1 16,11 8 1-16,2-1 0 16,12-3-1-16,11-4 2 15,10-12-5-15,16-13 0 0,12-19 0 16,17-14 0-16,8-19 0 15,16-14 0-15,3-16 0 16,10-12 0-16,-3-12 0 16,1-13-20-16,-14-12-33 0,-3-13-38 15,-4-6 0-15,-16-7-8 16,-13-2-3-16</inkml:trace>
        </inkml:traceGroup>
      </inkml:traceGroup>
    </inkml:traceGroup>
  </inkml:traceGroup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4:13.23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E9208FC-F6FB-4E9F-A0E6-FADBADB51415}" emma:medium="tactile" emma:mode="ink">
          <msink:context xmlns:msink="http://schemas.microsoft.com/ink/2010/main" type="inkDrawing" rotatedBoundingBox="2083,1770 9069,1467 9074,1571 2087,1874" semanticType="underline" shapeName="Other">
            <msink:sourceLink direction="with" ref="{E884DFF1-8D65-47E4-B2A2-0AD1B2B585C1}"/>
          </msink:context>
        </emma:interpretation>
      </emma:emma>
    </inkml:annotationXML>
    <inkml:trace contextRef="#ctx0" brushRef="#br0">393 207 79 0,'-111'18'92'0,"21"-2"-6"0,19-4-4 16,23 1-2-16,-14-3-66 15,51 0-7-15,19 0-1 16,31-7-1-16,27-2-1 0,20-1-1 16,34 2-1-16,26-2 1 15,33-8-2-15,30 0 1 16,30-2-1-16,22 1 0 15,29-3 0-15,22 1-1 16,17-8 1-16,19 1 0 0,10-4 1 16,16-3 0-16,0-2 1 15,5 1 1-15,-12 4 0 16,-8 0-1-16,-13 4 1 16,-23 5 0-16,-30 6-2 0,-36 1-2 15,-33 4-4-15,-40-1-8 16,-25 3-28-16,-15-3-45 15,-50-2-2-15,-23 0-8 0,-22-4-5 16</inkml:trace>
  </inkml:traceGroup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4:43.8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97 4 73 0,'-40'-4'92'16,"9"2"-5"-16,11 2-10 0,5-3-14 15,15 3-103-15,0 0-39 16,0 0-7-16,3 9-7 15,-3-9 0-15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5:40.5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5672729-313B-42D8-9B38-7EE7EAB670E6}" emma:medium="tactile" emma:mode="ink">
          <msink:context xmlns:msink="http://schemas.microsoft.com/ink/2010/main" type="inkDrawing" rotatedBoundingBox="1667,1911 7946,1788 7948,1903 1669,2026" semanticType="underline" shapeName="Other">
            <msink:sourceLink direction="with" ref="{C5E3B09C-7FB3-4FD5-BD8E-193DB5E6ECFA}"/>
          </msink:context>
        </emma:interpretation>
      </emma:emma>
    </inkml:annotationXML>
    <inkml:trace contextRef="#ctx0" brushRef="#br0">225 11 24 0,'-71'29'97'16,"10"-7"-3"-16,17-2-7 16,12-7-3-16,13-5-4 0,19-8-79 15,0 0-2-15,16 10 0 16,18-5 1-16,14-2 1 15,19-3 1-15,19 0 0 16,21 1 0-16,25-2 1 0,20-4 0 16,28-2 1-1,23-3-1-15,19 1 1 0,22 0-1 16,15-3 1-16,20 1 0 16,15 0 0-16,11 0-1 0,9 0-1 15,5 1 0-15,0 2-2 16,0 2 0-16,-8-2 0 15,-12 2 0-15,-16 2 0 0,-23 4 0 16,-22 0 0-16,-25 0 0 16,-31 2 0-16,-25-1 0 15,-33 0 0-15,-25 3 0 16,-24 1-7-16,-23-5-7 0,-9 1-37 16,-16-1-37-16,-14-1-2 15,-13 1-6-15,4-16-6 16</inkml:trace>
  </inkml:traceGroup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5:38.38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5E0C4E4-C1FB-4F36-AF2C-805BC9B83DA9}" emma:medium="tactile" emma:mode="ink">
          <msink:context xmlns:msink="http://schemas.microsoft.com/ink/2010/main" type="writingRegion" rotatedBoundingBox="-508,709 33592,-891 34516,18796 415,20396"/>
        </emma:interpretation>
      </emma:emma>
    </inkml:annotationXML>
    <inkml:traceGroup>
      <inkml:annotationXML>
        <emma:emma xmlns:emma="http://www.w3.org/2003/04/emma" version="1.0">
          <emma:interpretation id="{65AB7E30-33C8-4642-9074-FD10B7F6C2F0}" emma:medium="tactile" emma:mode="ink">
            <msink:context xmlns:msink="http://schemas.microsoft.com/ink/2010/main" type="paragraph" rotatedBoundingBox="1129,596 6804,405 6844,1605 1169,179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5E3B09C-7FB3-4FD5-BD8E-193DB5E6ECFA}" emma:medium="tactile" emma:mode="ink">
              <msink:context xmlns:msink="http://schemas.microsoft.com/ink/2010/main" type="line" rotatedBoundingBox="1129,596 6804,405 6844,1605 1169,1796">
                <msink:destinationLink direction="with" ref="{A5672729-313B-42D8-9B38-7EE7EAB670E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D75BF93-47EF-453B-B2A7-16821E8C6CED}" emma:medium="tactile" emma:mode="ink">
                <msink:context xmlns:msink="http://schemas.microsoft.com/ink/2010/main" type="inkWord" rotatedBoundingBox="1129,596 6804,405 6844,1605 1169,1796"/>
              </emma:interpretation>
              <emma:one-of disjunction-type="recognition" id="oneOf0">
                <emma:interpretation id="interp0" emma:lang="en-IN" emma:confidence="0">
                  <emma:literal>Outcomes</emma:literal>
                </emma:interpretation>
                <emma:interpretation id="interp1" emma:lang="en-IN" emma:confidence="0">
                  <emma:literal>outcomes</emma:literal>
                </emma:interpretation>
                <emma:interpretation id="interp2" emma:lang="en-IN" emma:confidence="0">
                  <emma:literal>Outcome</emma:literal>
                </emma:interpretation>
                <emma:interpretation id="interp3" emma:lang="en-IN" emma:confidence="0">
                  <emma:literal>outcome</emma:literal>
                </emma:interpretation>
                <emma:interpretation id="interp4" emma:lang="en-IN" emma:confidence="0">
                  <emma:literal>Out comes</emma:literal>
                </emma:interpretation>
              </emma:one-of>
            </emma:emma>
          </inkml:annotationXML>
          <inkml:trace contextRef="#ctx0" brushRef="#br0">-390-1812 64 0,'-15'-25'84'0,"7"7"-3"0,-1-2-6 15,-3-3-3-15,8 2-69 16,-9-3-2-16,4 0 0 16,2 4 1-16,-1 1 0 15,0 2 1-15,2 4-1 0,6 13 0 16,-21-2 0-16,7 11 0 16,-2 19 0-16,-7 11 0 15,-3 18 1-15,-7 11-1 0,-2 13 0 16,-5 9 1-16,-2 7 0 15,3-2-1-15,0-1 0 16,9-9-1-16,5-8 0 16,12-9 0-16,10-12 1 0,10-9 0 15,20-12 2-15,9-14-1 16,12-12 1-16,14-9 0 16,1-9 0-16,7-14-1 0,-3-12-2 15,0-8 0-15,-7-7 0 16,-8-8-1-16,-11-6 0 15,-8-9 1-15,-9-6 0 16,-8-5 0-16,-4-5 0 0,-9 0 1 16,-3 2 0-16,-4 6 0 15,-8 10 0-15,-5 10-1 16,-12 9 2-16,-1 15-1 16,-5 10 0-16,-4 10-1 0,0 12-1 15,0 7-1-15,0 21 0 16,6 13 0-16,3 14-1 15,6 12 0-15,9 11-2 16,7 4-1-16,10 2 2 16,15-6-1-16,15-8 0 0,13-8 1 15,16-17 1-15,17-14 2 16,13-17 0-16,12-6 1 16,3-12 0-16,6-10 1 15,-4-8 0-15,-5-6-2 0,-13 1 0 16,-9-2 0-16,-16 7-1 15,-16 6 0-15,-17 8 1 16,-8 10 1-16,-9 9-1 16,-15 15 1-16,0 12 0 0,-10 7-1 15,0 8 1-15,-5 5-1 16,4-1 0-16,2-2 0 16,6-4 0-16,4-9-1 0,14-11 1 15,11-11 1-15,14-10 0 16,8-7-1-16,6-16 0 15,9-5 0-15,-6-8 1 16,5-3 0-16,-7-4-1 0,-5-3 1 16,-10 1 0-16,-8-2 0 15,-9 5 0-15,-6 7 0 16,-6 6 0-16,-3 12 0 0,-8 12 0 16,4 7 0-16,-3 22-1 15,1 9 1-15,-1 6-2 16,4 5 0-16,6-4-1 15,0-4 1-15,10-10-1 0,11-10-2 16,14-13-4-16,10-11-4 16,13-18-2-16,3-12-2 15,2-10-1-15,-3-9 3 0,-9-11 6 16,-9-6 4-16,-18-8 8 16,-8 0 7-16,-14-8 4 15,-7 2 2-15,-6 3 0 16,0 3-1-16,-3 12-3 0,-1 10-3 15,-1 10-2-15,-3 10-2 16,4 15-2-16,4 20-1 16,0 0-1-16,-15 3 0 15,9 29-1-15,1 9-1 0,-2 17-1 16,-2 13 1-16,2 14-1 16,1 6 1-16,2 4 0 15,4 0 0-15,0-7-2 16,8-8-2-16,9-8-5 0,-4-18-11 15,16-21-47-15,3-2-18 16,-4-17-4-16,-1-10-5 16,-6-7-4-16</inkml:trace>
          <inkml:trace contextRef="#ctx0" brushRef="#br0" timeOffset="165.4874">1735-1645 85 0,'-32'-15'95'0,"3"1"-6"0,4 7-6 15,8 0 0-15,51-3-67 16,-34 10-7-16,23-28-4 16,16 12-6-16,4-10-10 15,20 5-26-15,11-2-44 0,5 2-3 16,1 5-7-16,-5 1-5 16</inkml:trace>
          <inkml:trace contextRef="#ctx0" brushRef="#br0" timeOffset="1661.7101">2432-1737 56 0,'0'0'88'16,"16"-2"-3"-16,-16 2-4 15,4-45-5-15,-4 34-58 0,0 11-5 16,-8-8-2-16,-8 12-4 16,-8 11-2-16,-3 12-2 15,-7 6-2-15,-2 7-1 0,-3 3 1 16,7 6-1-1,4-3-1-15,9-3 1 0,13-7 0 16,6-8 1-16,16-10-1 0,19-9 1 16,10-8 0-16,11-6 2 15,11-11-1-15,5-6 1 16,-1-8 0-16,0-3-1 16,-8-5 1-16,-8-2 0 0,-8 1-1 15,-13 2 0-15,-11 3 0 16,-8 6 0-16,-7 7 0 15,-7 7-1-15,-1 14 0 16,-9 11 0-16,-4 18-1 0,-5 6 1 16,-2 9-1-16,0 2 0 15,5 5-1-15,7-6 1 16,8-4-1-16,10-13 1 16,14-7-1-16,12-12 1 15,8-9-2-15,7-6 1 0,0-9 1 16,-5-6-1-16,-4-2 0 15,-15-5 0-15,-7-1 0 16,-18 0 0-16,-4 3 1 16,-19 1-1-16,-7 4 1 0,-4 5-1 15,-1-3 0-15,7 8 0 16,6-4 0-16,13-2 0 16,7-2 0-16,16-1 0 0,17-3 0 15,8 1 1-15,7 6 2 16,6 0 0-16,-1 8 0 15,1 8 1-15,-3 5 0 16,-11 13-1-16,-7 4 1 0,-10 9-2 16,-11 2 0-16,-8 3-1 15,-4-1-1-15,-10 1 0 16,-6-4-1-16,3-6 0 16,-1-5 1-16,7-8 1 0,7-13 0 15,0 0 1-15,4-15 1 16,13-10 0-16,2-8 0 15,8-5 0-15,1-1 0 0,2-2-1 16,2 1 0-16,0 11-1 16,-5 4 0-16,0 10-1 15,-2 7 1-15,-3 8-1 16,-2 0 0-16,-7 15 1 0,-2 5-1 16,-4 8 0-16,-2 1 0 15,-1 3 1-15,-3-4-1 16,-2 0 1-16,1-5 0 15,0-3 0-15,-3-9 1 16,3-11 0-16,0 0 0 0,0 0 1 16,0-17 0-16,11-5-1 15,5-8 0-15,0-2 0 16,6-1-1-16,2-2 0 0,1 5 0 16,1 5 0-16,-5 6 0 15,-1 9-1-15,-1 9 1 16,-8 3 0-16,-2 12 0 0,-4 6 0 15,-2 6-1-15,0 2-1 16,-2-2-2-16,2 2-1 16,2-6 0-16,1-4-1 15,0-6 0-15,10-4-1 0,3-8 1 16,3-4 2-16,6-7 2 16,-3-6 1-16,2-2 1 15,-1-4 1-15,-1-2 1 0,-4-3 1 16,1-2 0-16,-9 3 1 15,2 2 0-15,3-1-1 16,-8 3 0-16,1 4 0 16,-4 4-1-16,-7 15 0 15,14-16-2-15,-14 16 0 16,0 0 0-16,-4 10-1 0,-6 9 0 16,-4 5 0-16,-5 7 0 15,1 2 1-15,-2 4-1 16,2 0 0-16,9-4 0 15,-1 0 1-15,10-10-1 0,6-3 1 16,7-8 0-16,11-5 1 16,4-7 0-16,6-3 0 15,2-9 1-15,3-5-1 0,1-6 1 16,-4-4 0-16,3-5 0 16,-6-2-1-16,-5-1 1 15,-1 0-1-15,-9 3-1 16,-3 2 1-16,0 4-1 0,-6 4 0 15,-2 7 0-15,1 3-1 16,-8 12 0-16,0 0 0 16,0 0 0-16,11 3 0 15,-7 14 0-15,4 6 0 0,1 3 0 16,2 4 2-16,4 4-1 16,5 1 0-16,2 2 1 15,0 2 0-15,-1-3 1 0,-3 0-1 16,-5-4 0-16,-7 1 1 15,-8-3-1-15,-19-2-1 16,-15-7-1-16,-22-6-1 16,-12-6-4-16,-10-3-9 0,-14-1-40 15,-3-7-30-15,-3-5-1 16,1-4-7-16,2 0-3 16</inkml:trace>
        </inkml:traceGroup>
      </inkml:traceGroup>
    </inkml:traceGroup>
    <inkml:traceGroup>
      <inkml:annotationXML>
        <emma:emma xmlns:emma="http://www.w3.org/2003/04/emma" version="1.0">
          <emma:interpretation id="{A936BE0D-E9BB-44DB-A1D9-CCA6A71518DA}" emma:medium="tactile" emma:mode="ink">
            <msink:context xmlns:msink="http://schemas.microsoft.com/ink/2010/main" type="paragraph" rotatedBoundingBox="1979,2790 7162,2322 7340,4289 2157,475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522BABF-7359-4B95-B29D-BF74E5495478}" emma:medium="tactile" emma:mode="ink">
              <msink:context xmlns:msink="http://schemas.microsoft.com/ink/2010/main" type="line" rotatedBoundingBox="1979,2790 7162,2322 7340,4289 2157,4758">
                <msink:destinationLink direction="with" ref="{D690B374-D3AA-4818-B791-1ACB59EA783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AC6325F-F818-4C59-8A15-A722C4EE1C76}" emma:medium="tactile" emma:mode="ink">
                <msink:context xmlns:msink="http://schemas.microsoft.com/ink/2010/main" type="inkWord" rotatedBoundingBox="1984,2843 4140,2648 4313,4563 2157,4758"/>
              </emma:interpretation>
              <emma:one-of disjunction-type="recognition" id="oneOf1">
                <emma:interpretation id="interp5" emma:lang="en-IN" emma:confidence="0">
                  <emma:literal>Oy,</emma:literal>
                </emma:interpretation>
                <emma:interpretation id="interp6" emma:lang="en-IN" emma:confidence="0">
                  <emma:literal>Oy.</emma:literal>
                </emma:interpretation>
                <emma:interpretation id="interp7" emma:lang="en-IN" emma:confidence="0">
                  <emma:literal>Org.</emma:literal>
                </emma:interpretation>
                <emma:interpretation id="interp8" emma:lang="en-IN" emma:confidence="0">
                  <emma:literal>oy.</emma:literal>
                </emma:interpretation>
                <emma:interpretation id="interp9" emma:lang="en-IN" emma:confidence="0">
                  <emma:literal>oy,</emma:literal>
                </emma:interpretation>
              </emma:one-of>
            </emma:emma>
          </inkml:annotationXML>
          <inkml:trace contextRef="#ctx0" brushRef="#br0" timeOffset="3299.3857">497 201 54 0,'11'-33'85'0,"-4"3"0"15,-6 8-5-15,-1 5-3 16,0 17-62-16,-21-9-7 16,-2 9 0-16,-4 16-1 15,-6 10-1-15,-8 10-1 0,-3 10 3 16,-2 14-2-16,-3 9 2 16,-3 10 0-16,3 7 0 15,4 0-1-15,11 0-1 16,2-10-1-16,17-5-1 0,14-14-2 15,9-16 0-15,30-15-1 16,15-22 1-16,17-13-1 16,14-21 0-16,12-11 0 15,0-13 0-15,2-14-1 0,-15-5 0 16,-7-6 1-16,-18-3-2 16,-11 2 0-16,-20-4 0 15,-11 7 0-15,-12 4 2 16,-7 11-2-16,-11 5 1 0,-9 13 0 15,-4 18 1-15,-12 10-1 16,-5 16 0-16,-7 14-2 16,-3 15-1-16,1 10-2 0,0 7-7 15,4-3-10-15,15-3-57 16,9 9-9-16,17-6-3 16,8-8-7-16,17-9 2 15</inkml:trace>
          <inkml:trace contextRef="#ctx0" brushRef="#br0" timeOffset="4148.5516">981 597 63 0,'0'18'96'0,"0"-18"-2"16,19 3-8-16,1-18-3 15,32-15-55-15,-13-4-11 16,6-6-7-16,6-7-6 16,-3-5-5-16,1-3-1 0,-11 6 0 15,0 3 0-15,-14 10 1 16,-12 5-1-16,-6 7 2 15,-6 24 0-15,-14-6 1 0,-6 17 0 16,-5 11 0-16,-1 9-2 16,0 1 2-16,2 4-1 15,5 3 1-15,9-4-1 16,7-3 0-16,10-8 1 16,13-6-1-16,12-3 1 0,3-1-1 15,5-3 0-15,3-2 0 16,1-1 0-16,-5 2 1 15,-4-2-1-15,-4 3 1 16,-6-3 1-16,6-5 0 0,-4-3-1 16,2-7 0-16,6-10 0 15,7-7 2-15,-2-6-3 16,1-7 0-16,0-3 0 16,-8-2-1-16,-6-2 1 0,-7 5 0 15,-10 0 0-15,-8 3-1 16,-2 4 1-16,0 7 1 15,-8 6-1-15,1 5 1 0,-7 7-1 16,4 7 0-16,-7 0-1 16,1 10 1-16,-4 6-1 15,2 9 0-15,-2 5 1 16,1 10-1-16,5 8 2 0,3 8 0 16,-3 9 1-16,5 7 0 15,1 9 0-15,-3 7 1 16,5 6-1-16,-2 8 1 15,1 6-1-15,-1 3-2 0,0 4 0 16,-6 0 0-16,1 0 0 16,-4-8-1-16,-9-5 1 15,-6-17-1-15,-4-11 1 16,-6-15 1-16,-2-17 0 0,-2-18 1 16,-2-19-1-16,0-11 1 15,4-23 1-15,3-18-3 16,4-13 0-16,7-14 0 0,10-9 0 15,8-12 0-15,12 3 0 16,12-5-5-16,14 7-10 16,6 2-23-16,5 11-49 15,13 10-1-15,9 7-7 16,3 14-6-16</inkml:trace>
          <inkml:trace contextRef="#ctx0" brushRef="#br0" timeOffset="4296.1167">2047 663 81 0,'23'-8'100'16,"-10"2"-6"-16,-13 6-7 16,14-22-3-16,-9 11-45 0,-5-8-51 15,3-15-64-15,5 18-12 16,-3-5-4-16,6-1-6 16,1 1-3-16</inkml:trace>
        </inkml:traceGroup>
        <inkml:traceGroup>
          <inkml:annotationXML>
            <emma:emma xmlns:emma="http://www.w3.org/2003/04/emma" version="1.0">
              <emma:interpretation id="{41C04782-2B22-4AA2-8A24-492B4EA7D81E}" emma:medium="tactile" emma:mode="ink">
                <msink:context xmlns:msink="http://schemas.microsoft.com/ink/2010/main" type="inkWord" rotatedBoundingBox="4437,2568 7162,2322 7298,3831 4574,4077"/>
              </emma:interpretation>
              <emma:one-of disjunction-type="recognition" id="oneOf2">
                <emma:interpretation id="interp10" emma:lang="en-IN" emma:confidence="0">
                  <emma:literal>setup</emma:literal>
                </emma:interpretation>
                <emma:interpretation id="interp11" emma:lang="en-IN" emma:confidence="0">
                  <emma:literal>setyp</emma:literal>
                </emma:interpretation>
                <emma:interpretation id="interp12" emma:lang="en-IN" emma:confidence="0">
                  <emma:literal>Setyp</emma:literal>
                </emma:interpretation>
                <emma:interpretation id="interp13" emma:lang="en-IN" emma:confidence="0">
                  <emma:literal>Setup</emma:literal>
                </emma:interpretation>
                <emma:interpretation id="interp14" emma:lang="en-IN" emma:confidence="0">
                  <emma:literal>step</emma:literal>
                </emma:interpretation>
              </emma:one-of>
            </emma:emma>
          </inkml:annotationXML>
          <inkml:trace contextRef="#ctx0" brushRef="#br0" timeOffset="4665.1848">2685 228 69 0,'46'-28'83'15,"-7"2"-2"-15,-3-2-5 16,-8-5-34-16,10 8-23 16,-13-2-5-16,-5 3-4 0,-5 0-3 15,-6 7-1-15,-9 5 1 16,0 12 2-16,-20-7 0 15,-5 9 0-15,-11 12-1 16,1 9-1-16,-5 6 1 0,7 8-1 16,-1 3-2-1,9 6-4-15,13 0 0 0,6 2-3 16,8-1 2-16,9-2 1 16,12-1 0-16,5-7-1 0,2 1 1 15,0-3 0-15,-3-4 0 16,-9 0 1-16,-10 0-2 15,-12-2-1-15,-21-1 1 16,-11-4-1-16,-8-3 0 0,-11-7-3 16,1-1-4-16,-6-13-14 15,12-18-51-15,14 1-11 16,12-9-5-16,12-3-6 16,11-2-1-16</inkml:trace>
          <inkml:trace contextRef="#ctx0" brushRef="#br0" timeOffset="5160.2312">2704 487 47 0,'58'-10'89'0,"1"0"-2"0,-4 0-3 16,2-14-18-16,21 9-31 16,-23-3-16-16,-3-7-8 15,2-2-4-15,-7-7-3 16,-1-4-3-16,-10 1 0 0,-7 2 1 16,-6 2-2-16,-10 5 4 15,-9 8 0-15,-4 20 1 16,-17-9 1-16,-7 20 0 0,-6 15 0 15,0 7-2-15,-5 11-1 16,5 4 1-16,1 3-1 16,10-2-1-16,6-5-1 15,13-8 0-15,17-9-1 0,14-10 1 16,9-13 0-16,7-4-3 16,7-9-1-16,3-9-1 15,-3-3 1-15,-6-4-3 16,-2-4-1-16,-9-3 0 15,-2-9 1-15,-8-3 1 0,0-9 2 16,-3-9 2-16,0-8 0 16,2-6 3-16,-1 1 3 15,-5 3 1-15,0 7 1 16,-1 11 0-16,-8 10 0 0,-1 12-1 16,-4 13-1-16,-6 19-1 15,0 0-1-15,-3 20 0 16,-8 12-3-16,-1 13 0 0,-4 7 0 15,0 13 0-15,-3 7-2 16,-1 5-1-16,3-1-4 16,5 0-7-16,-4-11-10 15,12-15-48-15,-2-1-16 0,6-12-5 16,0-9-4-16,0-15-2 16</inkml:trace>
          <inkml:trace contextRef="#ctx0" brushRef="#br0" timeOffset="5667.3527">3601 310 61 0,'-23'-13'96'16,"1"2"-7"-16,3 0-3 16,8-1-4-16,11 12-42 0,21-16-36 15,9-5-8-15,12-1-6 16,7-3-4-16,9-1 1 16,1 1-1-16,2 5 1 15,-2 3 1-15,-2 1 8 0,-8 8 7 16,-8-2 7-16,-5 4 3 15,-5 1 1-15,-1 4 2 16,-8-1 0-16,-3 2-1 16,-5 2-3-16,-14-2-4 0,18 20-2 15,-18 0-3-15,-3 1-1 16,-10 2-2-16,5 1-1 16,-6 3-1-16,8-3-1 0,6-2 1 15,0-4 0-15,10-8 0 16,14-4 0-16,11-6 1 15,2-2 2-15,1-6-1 16,7-7 1-16,-6-5 0 16,-2-1 0-16,-3-5 0 0,-9-2 0 15,-8-4-1-15,0-1 1 16,-4-1 0-16,-5 6 1 16,-7-1-1-16,1 9 1 0,-2 9-1 15,0 11 1-15,0 0-1 16,-7 26 1-16,2 9-1 15,-2 10 0-15,4 8-1 16,-1 6 0-16,4 8 1 0,0 4-3 16,6-4-4-16,7 5-9 15,-9 1-42-15,7-13-29 16,-2-11-2-16,-6-8-6 0,1-9-7 16</inkml:trace>
          <inkml:trace contextRef="#ctx0" brushRef="#br0" timeOffset="6155.2937">4817 69 11 0,'16'-10'100'0,"-4"10"-4"0,4 12-4 15,-9 14-5-15,0 14-2 16,-3 11-71-16,-4 10-8 0,-4 13-1 15,-4 7-1-15,-2 11-3 16,-6 2-1-16,2 0-1 16,-1-6-2-16,3-1-1 15,2-12-3-15,1-9-5 0,5-16-1 16,1-16-1-16,1-17 0 16,2-17 3-16,0-8 2 15,0-24 1-15,0-12 3 0,0-18 3 16,5-13 3-16,-2-14 2 15,5-7 3-15,-4-5 0 16,1-2 1-16,3 0 1 16,5 4 2-16,6 9 0 15,1 10-1-15,6 11 0 0,1 9-2 16,5 16 0-16,5 14-1 16,-3 14-3-16,6 18 1 15,-6 8-2-15,-2 19 1 16,-12 14 0-16,-7 5-1 0,-11 6-1 15,-8 0 0-15,-21-4-1 16,-15-5-3-16,-12-5-5 16,-12-20-14-16,-28-3-62 15,22-8-5-15,1-6-6 0,-1-3-4 16,2-3-2-16</inkml:trace>
        </inkml:traceGroup>
      </inkml:traceGroup>
    </inkml:traceGroup>
    <inkml:traceGroup>
      <inkml:annotationXML>
        <emma:emma xmlns:emma="http://www.w3.org/2003/04/emma" version="1.0">
          <emma:interpretation id="{8552B23C-71F6-4E78-9871-0F7E2E486BAB}" emma:medium="tactile" emma:mode="ink">
            <msink:context xmlns:msink="http://schemas.microsoft.com/ink/2010/main" type="paragraph" rotatedBoundingBox="1482,4684 11682,4002 11832,6257 1633,693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FE14C0E-BD35-4608-834C-4A3F2360F60A}" emma:medium="tactile" emma:mode="ink">
              <msink:context xmlns:msink="http://schemas.microsoft.com/ink/2010/main" type="inkBullet" rotatedBoundingBox="1501,4967 1699,4954 1708,5095 1511,5108"/>
            </emma:interpretation>
            <emma:one-of disjunction-type="recognition" id="oneOf3">
              <emma:interpretation id="interp15" emma:lang="en-IN" emma:confidence="0">
                <emma:literal>@</emma:literal>
              </emma:interpretation>
              <emma:interpretation id="interp16" emma:lang="en-IN" emma:confidence="0">
                <emma:literal>x</emma:literal>
              </emma:interpretation>
              <emma:interpretation id="interp17" emma:lang="en-IN" emma:confidence="0">
                <emma:literal>X</emma:literal>
              </emma:interpretation>
              <emma:interpretation id="interp18" emma:lang="en-IN" emma:confidence="0">
                <emma:literal>D</emma:literal>
              </emma:interpretation>
              <emma:interpretation id="interp19" emma:lang="en-IN" emma:confidence="0">
                <emma:literal>E</emma:literal>
              </emma:interpretation>
            </emma:one-of>
          </emma:emma>
        </inkml:annotationXML>
        <inkml:trace contextRef="#ctx0" brushRef="#br0" timeOffset="11090.3853">-398 2209 1 0,'0'0'86'16,"0"0"1"-16,0 0-5 15,0 0-3-15,0 27-25 16,0-27-40-16,-11 14-3 0,4-3-2 16,-6 1-3-16,4 1-1 15,2 3 0-15,-3-5 0 16,10-11 2-16,-4 16 0 16,4-16 0-16,12 0 0 0,1-10-1 15,4-1 0-15,2-3-1 16,-3-4-1-16,-1 0-1 15,-6 0 0-15,-4 2-1 16,-5 1 0-16,0 15 1 0,-17-18 0 16,-2 15-1-16,-2 2-2 15,-2 1 0-15,-3 10 0 16,5 2 0-16,-1 7 0 16,5 1-2-16,2 2-9 0,3-6-15 15,12-16-56-15,2 18-7 16,12-8-5-16,8-6-6 15,5-4 0-15</inkml:trace>
      </inkml:traceGroup>
      <inkml:traceGroup>
        <inkml:annotationXML>
          <emma:emma xmlns:emma="http://www.w3.org/2003/04/emma" version="1.0">
            <emma:interpretation id="{BE418E4C-911E-49BD-A71C-0A9DA261F57B}" emma:medium="tactile" emma:mode="ink">
              <msink:context xmlns:msink="http://schemas.microsoft.com/ink/2010/main" type="line" rotatedBoundingBox="2147,4639 11682,4002 11832,6257 2298,6894"/>
            </emma:interpretation>
          </emma:emma>
        </inkml:annotationXML>
        <inkml:traceGroup>
          <inkml:annotationXML>
            <emma:emma xmlns:emma="http://www.w3.org/2003/04/emma" version="1.0">
              <emma:interpretation id="{75202B0B-C144-4DB9-AF6E-AC43A5EA7458}" emma:medium="tactile" emma:mode="ink">
                <msink:context xmlns:msink="http://schemas.microsoft.com/ink/2010/main" type="inkWord" rotatedBoundingBox="2154,4741 5371,4526 5434,5460 2216,5675"/>
              </emma:interpretation>
              <emma:one-of disjunction-type="recognition" id="oneOf4">
                <emma:interpretation id="interp20" emma:lang="en-IN" emma:confidence="0">
                  <emma:literal>Extra</emma:literal>
                </emma:interpretation>
                <emma:interpretation id="interp21" emma:lang="en-IN" emma:confidence="0">
                  <emma:literal>Exira</emma:literal>
                </emma:interpretation>
                <emma:interpretation id="interp22" emma:lang="en-IN" emma:confidence="0">
                  <emma:literal>extra</emma:literal>
                </emma:interpretation>
                <emma:interpretation id="interp23" emma:lang="en-IN" emma:confidence="0">
                  <emma:literal>Exta</emma:literal>
                </emma:interpretation>
                <emma:interpretation id="interp24" emma:lang="en-IN" emma:confidence="0">
                  <emma:literal>Exha</emma:literal>
                </emma:interpretation>
              </emma:one-of>
            </emma:emma>
          </inkml:annotationXML>
          <inkml:trace contextRef="#ctx0" brushRef="#br0" timeOffset="11857.5381">780 2244 9 0,'8'-37'82'15,"2"0"4"-15,-1-5-2 16,0 5-4-16,3-1-42 16,-2 2-11-16,-7 4-5 0,-3 5-6 15,-4 9-5-15,-15 5-2 16,-4 10-3-16,-9 3-1 16,-10 16-2-16,-2 7-1 15,-6 14-1-15,1 3 0 0,-1 6 0 16,7 4 0-16,10 1 0 15,7-6-1-15,14-1 0 16,12-10 0-16,18-6 0 16,11-7-1-16,14-6 0 0,5-4 1 15,2-4-1-15,-3-3 1 16,-7-4 0-16,-9 6 0 16,-14-2 2-16,-17-4-1 15,-5 11 1-15,-23-1 1 0,-8 3 1 16,-14 7-1-16,-10 4 1 15,-6 6 0-15,-2 8 0 16,-1 2-2-16,8 6-2 16,8 2 0-16,10-3 0 0,15-2 0 15,15-4 0-15,17-8 0 16,23-10 0-16,16-8 0 16,21-7 0-16,7-6 0 15,16-4-9-15,-1-8-4 0,6 0-12 16,-7-4-38-16,-2-5-25 15,0-4-4-15,-13-5-5 16,-4-7-1-16</inkml:trace>
          <inkml:trace contextRef="#ctx0" brushRef="#br0" timeOffset="12232.7817">1664 2426 91 0,'-19'-32'97'0,"2"6"-5"0,-4 7-5 16,-1 5 1-16,-5 8-65 15,1 11-8-15,-2 12-4 16,-1 13-4-16,-9 9-7 0,-2 6 0 16,-3 7 0-16,-3 5 0 15,2-3 0-15,9 2-14 16,3 14-66-16,13-33-8 15,13-11-5-15,6-10-7 0,18-15-4 16</inkml:trace>
          <inkml:trace contextRef="#ctx0" brushRef="#br0" timeOffset="12040.7031">1300 2368 18 0,'14'-32'97'16,"-6"9"0"-16,-5 8-6 0,-3 15-4 15,0 16-16-15,0-16-50 16,1 17-6-16,8-1-6 15,2 3-4-15,8 5-5 16,5 3 0-16,4 4 0 0,6 0 0 16,-1 0 0-16,2-7-16 15,1-15-66-15,-2 12-7 16,-8-6-4-16,-3-8-7 16,-7-7-5-16</inkml:trace>
          <inkml:trace contextRef="#ctx0" brushRef="#br0" timeOffset="12461.6264">1936 1966 14 0,'15'-26'101'0,"-6"7"-4"0,-9 19-5 16,0 0-3-16,12 0-3 16,-12 17-67-16,0 8-10 15,-4 16-5-15,-9 9-4 0,-2 11 0 16,-5 8 0-16,-7 7 0 16,-7-2 0-16,6 3-22 15,-8-6-64-15,9-13-4 0,9-12-3 16,3-12-8-16,7-13-2 15</inkml:trace>
          <inkml:trace contextRef="#ctx0" brushRef="#br0" timeOffset="13247.5742">1735 2583 69 0,'-2'-15'95'16,"2"-1"-6"-16,7-5-6 15,13-2 0-15,8-9-47 16,13 1-30-16,6-5-2 0,8-2 1 15,6-1-1-15,0 1 0 16,0-2-1-16,-8 4 0 16,-11 3 0-16,-5 5 0 0,-13 6-1 15,-12 6 0-15,-12 16 0 16,-7-11-1-16,-13 13 1 16,-7 10-1-16,-4 7 0 0,-1 3-1 15,3 7 1-15,2 3-1 16,7 0-1-16,5-1 1 15,14 1 0-15,5-2-1 16,14-4 1-16,12-3 0 0,6-1 0 16,-1 0 0-16,3-1 0 15,-9 6 0-15,-7 0 1 16,-12 4-1-16,-10 1 0 16,-8 5 1-16,-12-6-1 0,-3 1 0 15,2-4 0-15,2-6 0 16,4-7 0-16,15-15 0 15,0 12-1-15,20-12 1 16,10-9-1-16,11-8 0 0,8 0 1 16,7-6 1-16,6-1 0 15,3-2 0-15,-3 3 0 16,2-5 1-16,-5 0 0 0,0-4 0 16,-8-1 0-16,-5-2-2 15,-4 0 0-15,-14 0 0 16,-4 2 0-16,-8 3 0 15,-11 8 0-15,-5 7 0 16,-12 7 0-16,-7 8 0 0,-7 10 0 16,-7 9 0-16,-4 10 0 15,1 4 0-15,-3 7 0 16,5 2 0-16,6-2 0 16,4-4 0-16,7-7 0 0,15-6 0 15,2-23 0-15,19 13 0 16,8-15 0-16,4-11 0 15,9-8 0-15,-5 1 0 0,4 0 0 16,-6 1 0-16,-5 7 0 16,-6 6 0-16,-7 6 0 15,-2 12 0-15,-10 7 0 16,-1 2 0-16,0 4 0 0,2-1 0 16,10-5 0-16,6-2 0 15,10-9 0-15,5-8 0 16,10 0 0-16,4-15 0 15,2-1-9-15,-12-4-49 0,1-6-33 16,-12-3-3-16,-4-4-6 16,-8 3-3-16</inkml:trace>
        </inkml:traceGroup>
        <inkml:traceGroup>
          <inkml:annotationXML>
            <emma:emma xmlns:emma="http://www.w3.org/2003/04/emma" version="1.0">
              <emma:interpretation id="{69C2536D-B27B-406D-9BD4-AC3808C54E62}" emma:medium="tactile" emma:mode="ink">
                <msink:context xmlns:msink="http://schemas.microsoft.com/ink/2010/main" type="inkWord" rotatedBoundingBox="6413,4354 11682,4002 11832,6257 6563,6609"/>
              </emma:interpretation>
              <emma:one-of disjunction-type="recognition" id="oneOf5">
                <emma:interpretation id="interp25" emma:lang="en-IN" emma:confidence="0">
                  <emma:literal>org-ties</emma:literal>
                </emma:interpretation>
                <emma:interpretation id="interp26" emma:lang="en-IN" emma:confidence="0">
                  <emma:literal>of -ties</emma:literal>
                </emma:interpretation>
                <emma:interpretation id="interp27" emma:lang="en-IN" emma:confidence="0">
                  <emma:literal>oy- ties</emma:literal>
                </emma:interpretation>
                <emma:interpretation id="interp28" emma:lang="en-IN" emma:confidence="0">
                  <emma:literal>of ties</emma:literal>
                </emma:interpretation>
                <emma:interpretation id="interp29" emma:lang="en-IN" emma:confidence="0">
                  <emma:literal>of -tins</emma:literal>
                </emma:interpretation>
              </emma:one-of>
            </emma:emma>
          </inkml:annotationXML>
          <inkml:trace contextRef="#ctx0" brushRef="#br0" timeOffset="17652.4716">7638 1988 30 0,'-23'-12'77'15,"14"-2"-1"-15,6 0 0 16,11-2-2-16,30 3-49 0,9-9-12 16,14 3-1-16,21-5 0 15,12 3 0-15,5-2-1 16,6 2-2-16,-10 3-2 16,-5 7 0-16,-17 3 0 0,-14 8 0 15,-21 1 0-15,-19 14-1 16,-18 11 1-16,-6 6 0 15,-15 7-1-15,-8 0-2 16,1 6-3-16,-3-3-5 0,7-2-9 16,-2-1-37-16,16-16-35 15,9-10-1-15,0-13-9 16,25-3-4-16</inkml:trace>
          <inkml:trace contextRef="#ctx0" brushRef="#br0" timeOffset="17363.6544">8109 1479 54 0,'16'-27'86'0,"-3"-1"0"16,2 2-4-16,-7 6-3 15,3 2-57-15,-6 2-6 16,-5 16-2-16,7-18-2 16,-7 18-4-16,0 0-1 0,-3 24-2 15,-13 11-1-15,-4 21 0 16,-11 12-2-16,-1 17 0 16,-11 12 0-16,-3 8 0 15,-1 2-2-15,6-5-1 0,5-10-4 16,10-10-8-16,5-18-17 15,2-12-55-15,18-18 0 16,2-14-8-16,-1-20-3 16</inkml:trace>
          <inkml:trace contextRef="#ctx0" brushRef="#br0" timeOffset="17788.9886">8664 1674 53 0,'-7'-26'87'0,"-1"10"-6"16,-1 4-12-16,9 12-26 15,0 0-79-15,8-9-42 0,2 9-5 16,9 3-6-16</inkml:trace>
          <inkml:trace contextRef="#ctx0" brushRef="#br0" timeOffset="18331.3718">8831 1823 84 0,'12'10'88'0,"7"-2"-4"0,1-8-4 16,7-18-13-16,1 4-52 15,3-4-5-15,5-2-4 16,-6-4-2-16,-4-2-2 0,-1 0 1 16,-11 4 1-16,-6 3-1 15,-8 19 1-15,-5-11 0 16,-16 16 0-16,-6 12 0 0,-5 11-1 15,-6 8-1-15,-3 6 0 16,-2 5-1-16,6-3 0 16,3-3 0-16,11-4-1 0,12-8 0 15,11-8 1-15,11-7-1 16,22-13 1-16,14-2-1 16,11-12 1-16,14-6 0 15,10-5-1-15,0-4 1 16,0-3-1-16,-6-5 0 0,-9 0 1 15,-11-7-1-15,-6 3 1 16,-15-1 0-16,-11 5 1 16,-8 5 0-16,-5 4 1 0,-9 3-1 15,-2 10 1-15,0 14-1 16,-14-1 1-16,4 9-1 16,-2 12-1-16,6 5 0 15,6 9 0-15,1 4 0 0,14 5 0 16,2 3 0-16,6-5 1 15,1 2-2-15,-5-6 0 16,0-2 0-16,-17-3 0 16,-6-2 0-16,-23-5 0 0,-18-5 0 15,-18-1 0-15,-10-7 0 16,-7 2 0-16,-15-14-38 16,1 2-48-16,3-2-4 15,2 0-5-15,11-1-9 0,5 1 6 16</inkml:trace>
          <inkml:trace contextRef="#ctx0" brushRef="#br0" timeOffset="14536.5638">4894 1969 62 0,'-11'-8'96'0,"-7"-1"-3"15,-6 4-6-15,-3 4-1 16,-7 8-48-16,-4 6-23 0,-5 9-4 16,-4 7-2-16,-1 8-4 15,1 8-1-15,-4 6-2 16,7 2 1-16,14-1-3 16,12-4 0-16,14-7 0 0,9-10 0 15,24-13 0-15,20-11 0 16,15-7 0-16,10-15 0 15,4-8 0-15,-2-5 0 16,-5-6 0-16,-15-3 0 16,-9-4 0-16,-23 0 0 0,-18 2 0 15,-13 3 0-15,-21 7 0 16,-14 5 0-16,-10 10 0 16,-10 6 0-16,2 8 0 15,-2 12 0-15,6 5 0 0,9 6 0 16,7 0 0-16,16-1 0 15,20-5 0-15,12-7 0 16,28-6 0-16,22-4 0 16,21-10 0-16,20-11 0 0,6-1 0 15,4-4 0-15,-7 2 0 16,-9-1 0-16,-19 7 0 16,-19 3 0-16,-17 9 0 0,-23 6 0 15,-15 0 0-15,-2 21 0 16,-11 1 0-16,-7 3 0 15,7 1 0-15,0 0 0 16,3-2 0-16,10-3 0 0,10-12 0 16,15-5 0-16,21-4 0 15,15-10 0-15,17-8 0 16,4-8 0-16,10-1 0 16,-2-5 0-16,-12 1 0 0,-14-4 0 15,-15-1 0-15,-20 0 0 16,-16 2 0-16,-17 3 0 15,-16 3 0-15,-8 5 0 16,-3 3 0-16,0 11 0 0,2 5 0 16,2 4 0-16,2 13 0 15,6 8 0-15,0 10 0 16,14 9 0-16,-1 8 0 0,4 11 0 16,2 7 0-16,-2 12 0 15,4 8 0-15,2 10 0 16,0 7 0-16,-4 8 0 15,0 8 0-15,0 6 0 0,-2 3 0 16,2 2 0-16,-2-1 0 16,-9-9 0-16,2-3 0 15,-10-16 0-15,-4-11 0 0,-1-21 0 16,-2-13 0-16,-2-18 0 16,-4-19 0-16,-1-17 0 15,0-10 0-15,1-23 0 16,3-12 0-16,-1-14 0 0,2-8 0 15,4-12 0-15,8-7 0 16,9-4 0-16,9-6 0 16,7 7 0-16,15-3 0 15,10 2 0-15,6 2 0 0,11 5 0 16,8 1 0-16,1 4 0 16,11 5 0-16,6 2 0 15,-4 5 0-15,1 6 0 16,-7 8 0-16,-8 8 0 0,-8 10 0 15,-11 8 0-15,-17 10 0 16,-11 4 0-16,-12 10 0 16,0 0 0-16,0 0-16 0,-16 0-70 15,1 5-5-15,6 0-2 16,9-5-7-16,-19 3-5 16</inkml:trace>
          <inkml:trace contextRef="#ctx0" brushRef="#br0" timeOffset="14977.1323">6524 1982 26 0,'-7'3'100'0,"7"-3"-2"16,0 0-7-16,0 0-2 15,8 9-4-15,16-9-73 16,10-2-5-16,9-5-4 0,13-1-3 16,0-1 0-16,10-1 0 15,0 3 0-15,-6 2 0 16,2 1 0-16,-15 0 0 15,-10 4 0-15,-5 0 0 0,-9 0 0 16,-9 0 0-16,-14 0 0 16,16 0 0-16,-16 0 0 15,0 0 0-15,0 0 0 16,0 0 0-16,0 0 0 0,0 0 0 16,0 0 0-16,0 0 0 15,0 0 0-15,0 0-10 16,-18 4-78-16,18-4-3 15,-5 11-5-15,5-11-6 0,-16 17-4 16</inkml:trace>
        </inkml:traceGroup>
      </inkml:traceGroup>
    </inkml:traceGroup>
    <inkml:traceGroup>
      <inkml:annotationXML>
        <emma:emma xmlns:emma="http://www.w3.org/2003/04/emma" version="1.0">
          <emma:interpretation id="{BFF34FA3-3B78-4AF4-8243-0D499EEDDF2C}" emma:medium="tactile" emma:mode="ink">
            <msink:context xmlns:msink="http://schemas.microsoft.com/ink/2010/main" type="paragraph" rotatedBoundingBox="1517,6693 11818,6110 11943,8331 1643,891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E140BF5-4C42-4086-9649-6851FA1F88A4}" emma:medium="tactile" emma:mode="ink">
              <msink:context xmlns:msink="http://schemas.microsoft.com/ink/2010/main" type="inkBullet" rotatedBoundingBox="1541,7112 1721,7101 1729,7243 1549,7253"/>
            </emma:interpretation>
            <emma:one-of disjunction-type="recognition" id="oneOf6">
              <emma:interpretation id="interp30" emma:lang="en-IN" emma:confidence="0">
                <emma:literal>O</emma:literal>
              </emma:interpretation>
              <emma:interpretation id="interp31" emma:lang="en-IN" emma:confidence="0">
                <emma:literal>o</emma:literal>
              </emma:interpretation>
              <emma:interpretation id="interp32" emma:lang="en-IN" emma:confidence="0">
                <emma:literal>0</emma:literal>
              </emma:interpretation>
              <emma:interpretation id="interp33" emma:lang="en-IN" emma:confidence="0">
                <emma:literal>1</emma:literal>
              </emma:interpretation>
              <emma:interpretation id="interp34" emma:lang="en-IN" emma:confidence="0">
                <emma:literal>D</emma:literal>
              </emma:interpretation>
            </emma:one-of>
          </emma:emma>
        </inkml:annotationXML>
        <inkml:trace contextRef="#ctx0" brushRef="#br0" timeOffset="19218.034">-461 4349 36 0,'0'0'91'0,"0"0"-2"0,0 0-3 16,0 0-2-16,5 27-32 16,-5-27-40-16,0 0-3 15,3 13 0-15,-3-13-2 0,0 24-1 16,-4-9-3-16,-2-2 0 16,1 2-1-16,2-4 0 15,3-11 0-15,0 12 0 16,0-12 0-16,24-2 0 0,-5-12 1 15,4-3-1-15,0-1 0 16,-2-1 1-16,-3-3-1 16,-8 2-2-16,-8 4 0 15,-2 16 0-15,-16-16 0 0,-6 15 0 16,-5 0 0-16,-1 2 0 16,1 7 0-16,3 1 0 15,2-5-13-15,8 11-22 0,14-15-51 16,0 0-3-16,9 3-7 15,8-4-5-15</inkml:trace>
      </inkml:traceGroup>
      <inkml:traceGroup>
        <inkml:annotationXML>
          <emma:emma xmlns:emma="http://www.w3.org/2003/04/emma" version="1.0">
            <emma:interpretation id="{A61317CE-AB96-44A6-A19D-897B996F3BC7}" emma:medium="tactile" emma:mode="ink">
              <msink:context xmlns:msink="http://schemas.microsoft.com/ink/2010/main" type="line" rotatedBoundingBox="2590,6633 11818,6110 11943,8331 2716,8854"/>
            </emma:interpretation>
          </emma:emma>
        </inkml:annotationXML>
        <inkml:traceGroup>
          <inkml:annotationXML>
            <emma:emma xmlns:emma="http://www.w3.org/2003/04/emma" version="1.0">
              <emma:interpretation id="{B44D0519-0EE8-4B33-85B6-0F6F56D88C1E}" emma:medium="tactile" emma:mode="ink">
                <msink:context xmlns:msink="http://schemas.microsoft.com/ink/2010/main" type="inkWord" rotatedBoundingBox="2595,6723 6068,6526 6131,7641 2659,7837"/>
              </emma:interpretation>
              <emma:one-of disjunction-type="recognition" id="oneOf7">
                <emma:interpretation id="interp35" emma:lang="en-IN" emma:confidence="0">
                  <emma:literal>Into</emma:literal>
                </emma:interpretation>
                <emma:interpretation id="interp36" emma:lang="en-IN" emma:confidence="0">
                  <emma:literal>Inter</emma:literal>
                </emma:interpretation>
                <emma:interpretation id="interp37" emma:lang="en-IN" emma:confidence="0">
                  <emma:literal>Intu</emma:literal>
                </emma:interpretation>
                <emma:interpretation id="interp38" emma:lang="en-IN" emma:confidence="0">
                  <emma:literal>Intl</emma:literal>
                </emma:interpretation>
                <emma:interpretation id="interp39" emma:lang="en-IN" emma:confidence="0">
                  <emma:literal>Ianthe</emma:literal>
                </emma:interpretation>
              </emma:one-of>
            </emma:emma>
          </inkml:annotationXML>
          <inkml:trace contextRef="#ctx0" brushRef="#br0" timeOffset="22093.3998">1441 3981 44 0,'-12'0'90'0,"0"0"-1"0,12 0-6 16,-15 0-2-16,15 0-56 16,-8 15-7-16,0 4-4 15,6 17-5-15,-9 8-3 16,-1 13-2-16,-8 10-2 0,0 12-2 16,-9 2-4-16,4 4-6 15,-2-5-12-15,0-12-50 16,4 4-11-16,1-8-5 0,0-7-6 15,-5-12 3-15</inkml:trace>
          <inkml:trace contextRef="#ctx0" brushRef="#br0" timeOffset="21858.5811">629 4048 24 0,'0'0'82'0,"0"0"1"15,18-7-2-15,9 2-3 0,7-5-38 16,18-3-28-16,21 0-1 16,15 0 1-16,19-3-2 15,13-2-3-15,7 2-6 16,-1-4-8-16,-5 7-18 0,-25 3-40 15,-14 2-16-15,-23 4-7 16,-30 2-6-16</inkml:trace>
          <inkml:trace contextRef="#ctx0" brushRef="#br0" timeOffset="22836.6933">810 5032 80 0,'-47'9'93'0,"4"-1"-3"16,4 1-7-16,5-7 0 15,9 2-61-15,8-4-8 16,17 0-4-16,0-6-4 0,22-9-1 15,25-7-2-15,19-4-2 16,22-2-5-16,16-6-3 16,14-2-5-16,4 0-2 0,1 2 0 15,-9-1 0-15,-11 4-1 16,-17 2 1-16,-16-4 4 16,-15 4 3-16,-14-1 4 15,-7-2 4-15,-6 3 1 0,-8 1 3 16,-4 6 0-16,-1-1 2 15,-4 9 0-15,-11 14 1 16,18-8 1-16,-18 8 0 16,14 22-2-16,-11 6 0 0,-3 3-1 15,-6 10-1-15,-6 5-1 16,-7 6-1-16,-6-1-1 16,-2-4 1-16,3-6-1 15,0-7 1-15,6-8 0 0,10-11-1 16,8-15 1-16,10-9-1 15,15-16 1-15,10-8-1 16,5-7-1-16,6-5-1 0,2-2 0 16,3 1 0-16,-4 5 0 15,-4 6 0-15,-4 10 0 16,-3 8 0-16,-5 12 1 16,-6 5 0-16,-2 16 0 0,-6 5 0 15,-2 5 0-15,0 4-1 16,1 0-1-16,-1-2-2 15,5-4-3-15,3-9-3 0,9-7-5 16,4-8-4-16,8-8-8 16,-6-11-9-16,10-13 0 15,-2-3 7-15,-6-13 11 16,0-8 7-16,-13-10 9 0,-3-2 6 16,-13-12 13-16,5 0 8 15,-13 0 3-15,-3 1-2 16,0 10-8-16,0 9-4 15,-4 11-3-15,-3 12-1 0,0 11-4 16,-1 15 0-16,8 11-2 16,-16 15-1-16,7 21-1 15,3 14-1-15,-6 15-1 0,3 14 1 16,-7 12-1-16,4 3-2 16,-4 1-4-16,6-6-7 15,6-13-39-15,0-4-32 16,3-18-4-16,1-11-6 0,0-16-4 15</inkml:trace>
          <inkml:trace contextRef="#ctx0" brushRef="#br0" timeOffset="23616.7861">2460 4667 0 0,'-13'-9'88'15,"7"-6"1"-15,6 2-2 16,12-7-7-16,17-6-1 0,11-4-68 15,11-6-5-15,14-3-1 16,7-4-2-16,0-2-1 16,3-4-1-16,-5 5 0 0,-9-1-1 15,-14 2 0-15,-13 6 2 16,-13 4-1-16,-11 8 1 16,-10 7 0-16,-7 7 1 0,-9 7 0 15,-2 3-1-15,-2 4 0 16,0 8 0-16,3 4-1 15,5 6-1-15,-2 1 1 16,10 6-1-16,4-1 0 16,4 4 0-16,12 3 1 0,5 1-1 15,3-3 0-15,2 1 1 16,3 0-1-16,-3 1 0 16,-5 0 0-16,-4 1 1 15,-14 4-1-15,-3-3 0 0,-8 4 0 16,-8-6 0-16,-2 0 1 15,6-5-1-15,-3-6 0 16,11-8 0-16,4-15 1 0,18 7-1 16,11-9 0-16,10-14 0 15,11-5 1-15,6-3 0 16,8-4 0-16,1-6 1 16,-2 0 0-16,0-1-1 0,-8-1 1 15,-8 1 0-15,-6-3-1 16,-11 3 0-16,-6-1 0 15,-7 7-1-15,-9 1 0 16,-4 5 0-16,-4 10-1 0,0 13 1 16,-17-1 0-16,-3 11 0 15,-6 12 0-15,-5 11 0 16,-1 2 0-16,4 7 0 0,1-3 0 16,6-1 0-16,6-7 0 15,14-9 0-15,2-8-1 16,18-7 1-16,2-7 0 15,5-7 1-15,-1-5 1 0,1-1 0 16,-2-2 1-16,-7 3 0 16,-5 3-1-16,-12 9 1 15,15-5 1-15,-15 5-4 0,3 8 0 16,-3-8 0-16,8 23 0 16,-8-23 0-16,25 16 0 15,-2-11 0-15,11-5 0 16,-1-6 0-16,13-3-21 15,-7-2-63-15,-2-7-4 0,-1 3-4 16,-12-1-6-16,-3 1-5 16</inkml:trace>
        </inkml:traceGroup>
        <inkml:traceGroup>
          <inkml:annotationXML>
            <emma:emma xmlns:emma="http://www.w3.org/2003/04/emma" version="1.0">
              <emma:interpretation id="{49B0766E-FF74-4A65-B481-00E716E3508E}" emma:medium="tactile" emma:mode="ink">
                <msink:context xmlns:msink="http://schemas.microsoft.com/ink/2010/main" type="inkWord" rotatedBoundingBox="7058,6380 11818,6110 11943,8331 7184,8601"/>
              </emma:interpretation>
              <emma:one-of disjunction-type="recognition" id="oneOf8">
                <emma:interpretation id="interp40" emma:lang="en-IN" emma:confidence="0">
                  <emma:literal>oy-ties</emma:literal>
                </emma:interpretation>
                <emma:interpretation id="interp41" emma:lang="en-IN" emma:confidence="0">
                  <emma:literal>oy. -fires</emma:literal>
                </emma:interpretation>
                <emma:interpretation id="interp42" emma:lang="en-IN" emma:confidence="0">
                  <emma:literal>by-ties</emma:literal>
                </emma:interpretation>
                <emma:interpretation id="interp43" emma:lang="en-IN" emma:confidence="0">
                  <emma:literal>oy-tires</emma:literal>
                </emma:interpretation>
                <emma:interpretation id="interp44" emma:lang="en-IN" emma:confidence="0">
                  <emma:literal>oy-fires</emma:literal>
                </emma:interpretation>
              </emma:one-of>
            </emma:emma>
          </inkml:annotationXML>
          <inkml:trace contextRef="#ctx0" brushRef="#br0" timeOffset="25270.2221">7276 4074 14 0,'-13'7'91'0,"13"-7"-2"15,0 0-7-15,9 5-6 0,22 19-5 16,14-26-83-16,0-3-38 16,22-10-27-16,5-4-7 15,7-1-3-15,-4-1-4 16</inkml:trace>
          <inkml:trace contextRef="#ctx0" brushRef="#br0" timeOffset="25815.3505">7871 4151 73 0,'0'-20'87'0,"18"1"-2"0,14 1-4 16,17-1-2-16,23-1-64 16,-1 1-4-16,13 1-1 15,1-1-1-15,0 4-2 16,-8-1 0-16,-12 4-1 0,-12 3 0 15,-13 3 0-15,-13 2-2 16,-11 2-1-16,-16 2 1 16,0 0-2-16,0 16 0 15,-5 1-1-15,-5-2-3 0,3 5-5 16,-6-5-14-16,5 1-62 16,4 1-4-16,3-6-5 15,1-11-6-15,9 4-1 0</inkml:trace>
          <inkml:trace contextRef="#ctx0" brushRef="#br0" timeOffset="25534.1623">8343 3579 38 0,'30'-37'95'15,"-6"0"-2"-15,-3 5-4 16,-3 1-3-16,0 15-47 0,-7 1-14 16,-11 15-10-16,0 0-4 15,0 0-5-15,-4 33-2 16,-16 9-2-16,-5 16-1 0,-4 12-1 15,-5 15 1-15,1 12 0 16,1 8-2-16,-1-3-5 16,10 3-9-16,-4-5-47 15,11-15-23-15,3-11-4 0,-2-17-7 16,4-14-5-16</inkml:trace>
          <inkml:trace contextRef="#ctx0" brushRef="#br0" timeOffset="25961.1363">8768 3888 26 0,'16'-33'93'15,"-2"-7"-1"-15,3 2-5 0,-7-3-5 16,2 37-26-16,-2-32-43 16,0-4-10-16,7 9-13 15,-2 1-43-15,6 5-29 0,-1 3-3 16,3 7-7-16,-1 11-4 15</inkml:trace>
          <inkml:trace contextRef="#ctx0" brushRef="#br0" timeOffset="26579.0575">8920 3944 30 0,'-12'50'89'0,"0"-14"-1"16,9-4-5-16,3-19-3 15,12 5-37-15,1-18-29 0,10-7-3 16,3-8-6-16,4-7 0 15,3-4-1-15,0-7-1 16,2 0 0-16,-3 1 0 16,-4 1 1-16,2 4 0 0,-11 4 1 15,-3 3-1-15,-6 5 0 16,-10 15 0-16,2-13 0 16,-2 13-2-16,-20 4 1 0,-4 8-2 15,-7 11 1-15,-7 5-1 16,-3 8 1-16,-2 6-1 15,2 1 1-15,5 3-1 16,11-1 0-16,7-2 0 0,17-8 0 16,6-5 0-16,20-12 1 15,13-5-2-15,7-6 0 16,6-6 0-16,4-6 0 16,4-11 0-16,-3-4 0 0,0-6 0 15,-2-6 0-15,-5-3 0 16,2-6 0-16,-6-1 0 15,-1 2 0-15,-4 0 0 16,-5 7 0-16,-6 4 0 0,-4 7 0 16,-8 6 0-16,-4 8 0 15,-13 8 0-15,0 0 0 16,10 16 0-16,-9 3 0 0,0 3 0 16,3 5 0-16,3 5 0 15,3 3 0-15,-2 1 0 16,8-1 0-16,1 1 0 15,-7-3 0-15,2-1 0 0,-6-5 0 16,-6-2 0-16,-12-6 0 16,-13-2 0-16,-9-4 0 15,-13-2 0-15,-8-7 0 0,-4 0 0 16,2-1 0-16,-4-3-3 16,14-2-32-16,2 2-51 15,11-1-3-15,9-3-6 16,7 4-7-16,18 0 1 0</inkml:trace>
          <inkml:trace contextRef="#ctx0" brushRef="#br0" timeOffset="24924.7768">5453 4139 42 0,'-16'-19'92'0,"-1"7"-1"16,0 1-6-16,-6 8-2 15,-4-2-44-15,-6 10-21 0,3 16-7 16,-8 6-3-16,1 12-5 16,-6 3 0-16,6 6-1 15,3 1 0-15,5-2-2 0,11-5 1 16,16-7 0-16,7-8 0 15,25-6 0-15,14-11 0 16,19-10 0-16,5 1 0 16,6-12 1-16,0-7 0 0,-5-5-1 15,-11-8 0-15,-8-3 1 16,-14-1-2-16,-19-2 0 16,-11 1 0-16,-9 3 0 0,-17 7 0 15,-8 8-1-15,-12 9 1 16,-5 9-1-16,-2 6 0 15,3 10 1-15,3 4-1 16,3 2-1-16,13 1 1 0,15-4 0 16,11-7 1-16,26-7-1 15,19-5 0-15,16-1 1 16,17-11 1-16,5-3 0 0,6-3 0 16,-2 1 0-16,-11 2-1 15,-14 4 1-15,-14 6-1 16,-19 5 1-16,-17 8 0 15,-13 13-1-15,-10 5 0 0,-6 0 0 16,1 7 1-16,-1-2-2 16,6-3 1-16,9-5 0 15,6-8-1-15,20-10 1 16,11-5 0-16,20 1 0 0,6-11 0 16,10-7 0-16,-1-3 1 15,-4-4-1-15,-4-3 1 16,-13-1 0-16,-10-3 0 15,-17-2 0-15,-15-1 0 0,-8 3 0 16,-6-1 0-16,-10 5-1 16,-1 3 0-16,0 8 1 15,-4 1-1-15,3 8 1 16,2-1-1-16,16 8 1 0,-17 0-1 16,17 0 1-16,-10 28 0 15,10-2 0-15,0 14 0 16,-2 6 1-16,2 12 0 0,0 8 0 15,-4 7-2-15,-2 7 0 16,-9 6 0-16,-4 6 0 16,-4 5 0-16,-2 7 0 15,-2 7 0-15,-2 4 0 0,-5 0 0 16,2-4 0-16,-4-1 0 16,-3-13 0-16,-5-7 0 15,-3-17 0-15,-2-16 0 16,1-20 0-16,0-16 0 0,1-20 0 15,4-12 0-15,12-24 0 16,6-15 0-16,7-13 0 16,13-10 0-16,5-8 0 0,8-3 0 15,16-2 0-15,15 0 0 16,8 0 0-16,9 4 0 16,11 7 0-16,8 4-2 15,11 9 1-15,-1 8 0 0,2 9 0 16,-1 9 0-16,-13 12 0 15,-8 7 0-15,-13 5 0 16,-13 7 1-16,-14 5-1 16,-25 0-1-16,0 0-1 0,0 0-2 15,0 0-8-15,-24 12-44 16,13-13-28-16,11 1-3 16,-5-26-6-16,9 6-4 0</inkml:trace>
          <inkml:trace contextRef="#ctx0" brushRef="#br0" timeOffset="25050.8673">6816 4413 92 0,'0'0'97'0,"0"0"-4"0,0 0-12 15,0 0-8-15,0 11-95 16,5-19-59-16,4-8-6 0,7-7-6 16,0-3-6-16</inkml:trace>
        </inkml:traceGroup>
      </inkml:traceGroup>
    </inkml:traceGroup>
    <inkml:traceGroup>
      <inkml:annotationXML>
        <emma:emma xmlns:emma="http://www.w3.org/2003/04/emma" version="1.0">
          <emma:interpretation id="{2847F86A-27E3-4224-B3D7-21878A9CB1C6}" emma:medium="tactile" emma:mode="ink">
            <msink:context xmlns:msink="http://schemas.microsoft.com/ink/2010/main" type="paragraph" rotatedBoundingBox="1573,8824 14240,7255 14533,9615 1865,1118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5ADD60A-F670-4D45-BC16-0C0EF448951B}" emma:medium="tactile" emma:mode="ink">
              <msink:context xmlns:msink="http://schemas.microsoft.com/ink/2010/main" type="inkBullet" rotatedBoundingBox="1641,9373 1847,9348 1864,9486 1658,9512"/>
            </emma:interpretation>
            <emma:one-of disjunction-type="recognition" id="oneOf9">
              <emma:interpretation id="interp45" emma:lang="en-IN" emma:confidence="0">
                <emma:literal>@</emma:literal>
              </emma:interpretation>
              <emma:interpretation id="interp46" emma:lang="en-IN" emma:confidence="0">
                <emma:literal>o</emma:literal>
              </emma:interpretation>
              <emma:interpretation id="interp47" emma:lang="en-IN" emma:confidence="0">
                <emma:literal>9</emma:literal>
              </emma:interpretation>
              <emma:interpretation id="interp48" emma:lang="en-IN" emma:confidence="0">
                <emma:literal>a</emma:literal>
              </emma:interpretation>
              <emma:interpretation id="interp49" emma:lang="en-IN" emma:confidence="0">
                <emma:literal>O</emma:literal>
              </emma:interpretation>
            </emma:one-of>
          </emma:emma>
        </inkml:annotationXML>
        <inkml:trace contextRef="#ctx0" brushRef="#br0" timeOffset="43899.6068">-282 6725 75 0,'0'-14'87'0,"0"-1"-3"15,3 1-2-15,-3 14-30 16,1-20-30-16,-1 20-5 15,3-15-2-15,-3 15-4 0,0 0-4 16,0 0-2-16,-5 16-1 16,-2-4-2-16,2 3-1 15,2-3 0-15,3 1 2 16,0-13-1-16,0 0 1 0,19 1 0 16,0-10 1-16,-2-8-1 15,0-6 0-15,-3 0-1 16,-8-2-1-16,-6 8 0 0,-10 4-1 15,-12 9 0-15,-11 2-3 16,1 11-5-16,-5 5-13 16,4 6-61-16,11 2-4 15,12-1-5-15,10-3-4 0,10-8-4 16</inkml:trace>
      </inkml:traceGroup>
      <inkml:traceGroup>
        <inkml:annotationXML>
          <emma:emma xmlns:emma="http://www.w3.org/2003/04/emma" version="1.0">
            <emma:interpretation id="{534FB041-16DE-46A4-9076-4E436CA791BA}" emma:medium="tactile" emma:mode="ink">
              <msink:context xmlns:msink="http://schemas.microsoft.com/ink/2010/main" type="line" rotatedBoundingBox="2408,8721 14240,7255 14533,9615 2701,11081"/>
            </emma:interpretation>
          </emma:emma>
        </inkml:annotationXML>
        <inkml:traceGroup>
          <inkml:annotationXML>
            <emma:emma xmlns:emma="http://www.w3.org/2003/04/emma" version="1.0">
              <emma:interpretation id="{736F0E06-C8DB-40BA-9F91-013D18978CDB}" emma:medium="tactile" emma:mode="ink">
                <msink:context xmlns:msink="http://schemas.microsoft.com/ink/2010/main" type="inkWord" rotatedBoundingBox="2408,8721 5174,8378 5466,10739 2701,11081"/>
              </emma:interpretation>
              <emma:one-of disjunction-type="recognition" id="oneOf10">
                <emma:interpretation id="interp50" emma:lang="en-IN" emma:confidence="0">
                  <emma:literal>might</emma:literal>
                </emma:interpretation>
                <emma:interpretation id="interp51" emma:lang="en-IN" emma:confidence="0">
                  <emma:literal>might.</emma:literal>
                </emma:interpretation>
                <emma:interpretation id="interp52" emma:lang="en-IN" emma:confidence="0">
                  <emma:literal>mgt.</emma:literal>
                </emma:interpretation>
                <emma:interpretation id="interp53" emma:lang="en-IN" emma:confidence="0">
                  <emma:literal>my".</emma:literal>
                </emma:interpretation>
                <emma:interpretation id="interp54" emma:lang="en-IN" emma:confidence="0">
                  <emma:literal>mgt</emma:literal>
                </emma:interpretation>
              </emma:one-of>
            </emma:emma>
          </inkml:annotationXML>
          <inkml:trace contextRef="#ctx0" brushRef="#br0" timeOffset="45554.5586">2309 6340 67 0,'18'-31'87'0,"-6"4"-5"15,-2-3-4-15,-7 3-4 0,-3 5-63 16,-6 4-5-16,-10 8-4 16,-9 9-1-16,-10 2-1 15,-4 16 0-15,-5 4 0 16,-1 6 1-16,5-2 0 0,7 3 0 16,7-7 0-16,11 0 1 15,15-21 0-15,10 12 0 16,15-13 2-16,6-10 1 15,11-8 2-15,-2 2 0 0,-4-2 2 16,-4 1-1-16,-5 6 1 16,-8 4-2-16,-19 8 0 15,13 3-1-15,-15 16-3 0,-14 9 0 16,1 8-2-16,-1 15-1 16,-4 9 0-16,-5 13 0 15,4 6 0-15,0 9 0 16,4 6 1-16,3 5 0 0,-4 9-1 15,1 2 1-15,2 5-1 16,-6 4 1-16,-5 1-3 16,-10-1 0-16,-7 0 0 15,-9-8 0-15,-14-5 1 0,-8-11 1 16,-6-14 1-16,-10-18 1 16,0-18 2-16,2-15 1 15,2-26 0-15,10-12 0 16,8-27-5-16,18-18 0 0,5-14 0 15,25-11 0-15,13-10 0 16,10-11 0-16,27-4 0 16,15-4 0-16,22 0 0 0,12-2 0 15,19-2-2-15,11 0-2 16,3 1 0-16,2 2 1 16,0-2 0-16,-1 2 1 15,-2-3 1-15,-7 2 2 0,-3 0 0 16,-5 4 0-16,-5 5 0 15,-5 8 0-15,-13 10-1 16,-6 10 1-16,-17 9-1 16,-8 8 0-16,-17 11 1 0,-10 4-1 15,-5 12 0-15,-7 4 1 16,-3 7-2-16,0 5 0 16,0 12 0-16,0 0 0 0,0 10 0 15,-3 21 0-15,-1 9 1 16,-2 17 1-16,0 11 0 15,0 11 2-15,-8 11-1 16,5 3 0-16,-7-1-1 0,8-1 0 16,-2-6-1-16,2-12-2 15,8-9-6-15,-1-19-15 16,-7-7-60-16,13-15-5 16,9-15-4-16,-1-8-5 0,6-24-3 15</inkml:trace>
          <inkml:trace contextRef="#ctx0" brushRef="#br0" timeOffset="45708.6352">2773 6265 44 0,'-33'0'102'15,"8"-1"-4"-15,13-1-6 16,12 2-4-16,7-19-1 16,-7 1-87-16,32-11-17 0,4 2-66 15,20-1-4-15,7-5-5 16,-10 3-8-16,-5 2-4 15</inkml:trace>
          <inkml:trace contextRef="#ctx0" brushRef="#br0" timeOffset="45839.4163">3096 6160 49 0,'-3'25'103'0,"3"-4"-4"0,0-8-9 16,0-13-4-16,27 0-14 15,-27 0-151-15,28-4-6 16,-9-9-5-16,-5-2-8 15,-4 3-5-15</inkml:trace>
          <inkml:trace contextRef="#ctx0" brushRef="#br0" timeOffset="44721.6377">822 6395 7 0,'-8'15'92'0,"8"-15"1"15,0 0-4-15,0 0-5 0,-3 16-3 16,3-16-71-16,0 0-2 15,-9 13-1-15,-2 6-3 16,-6 12-3-16,-8 9 0 16,-4 11-1-16,-6 7 0 0,-1 3 0 15,-4 7 2-15,5-3-1 16,4-8 0-16,8-6 0 16,6-10 0-16,6-8 1 15,8-14 0-15,3-19 0 0,8 3-2 16,3-15 0-16,4-14 1 15,0-10-1-15,1-12 1 16,1-10-1-16,0-8 0 16,2-9 1-16,1-2-1 0,5-3 1 15,0 1 0-15,6 2-1 16,2 5 0-16,5 9 1 16,2 13-2-16,3 8 1 15,0 13 0-15,1 12-1 0,-6 11 1 16,-1 10 0-16,-7 17 0 15,-6 11 0-15,-7 9 0 16,-9 8-1-16,-5 1 1 0,-3 1 0 16,1-4 0-16,1-11-1 15,2-5 1-15,6-21 0 16,9-8 0-16,5-8 1 16,6-16-1-16,3-9 1 15,2-7 0-15,0-7 0 0,0-5-1 16,-2 1 1-16,-4 4-1 15,-3 2 0-15,-7 7 0 16,-3 7 0-16,-1 14 0 16,-15 15 0-16,13 11 0 0,-11 22 0 15,-2 10 0-15,-3 15 0 16,-4 10 0-16,2 5 0 16,0-2 0-16,5-1-4 0,-2-11-4 15,16-4-12-15,3-7-47 16,11-20-19-16,9-9-3 15,5-14-7-15,8-5-2 16</inkml:trace>
        </inkml:traceGroup>
        <inkml:traceGroup>
          <inkml:annotationXML>
            <emma:emma xmlns:emma="http://www.w3.org/2003/04/emma" version="1.0">
              <emma:interpretation id="{8F55351E-5F7A-42C2-868C-97B40C3FC140}" emma:medium="tactile" emma:mode="ink">
                <msink:context xmlns:msink="http://schemas.microsoft.com/ink/2010/main" type="inkWord" rotatedBoundingBox="6059,8316 9379,7905 9643,10036 6323,10447"/>
              </emma:interpretation>
              <emma:one-of disjunction-type="recognition" id="oneOf11">
                <emma:interpretation id="interp55" emma:lang="en-IN" emma:confidence="0">
                  <emma:literal>styles</emma:literal>
                </emma:interpretation>
                <emma:interpretation id="interp56" emma:lang="en-IN" emma:confidence="0">
                  <emma:literal>Styles</emma:literal>
                </emma:interpretation>
                <emma:interpretation id="interp57" emma:lang="en-IN" emma:confidence="0">
                  <emma:literal>style</emma:literal>
                </emma:interpretation>
                <emma:interpretation id="interp58" emma:lang="en-IN" emma:confidence="0">
                  <emma:literal>stylis</emma:literal>
                </emma:interpretation>
                <emma:interpretation id="interp59" emma:lang="en-IN" emma:confidence="0">
                  <emma:literal>stylo</emma:literal>
                </emma:interpretation>
              </emma:one-of>
            </emma:emma>
          </inkml:annotationXML>
          <inkml:trace contextRef="#ctx0" brushRef="#br0" timeOffset="46360.5575">4927 5966 22 0,'26'-13'95'0,"-6"4"-3"15,-10-2-6-15,-7-1-3 16,-6 1-4-16,-37 0-75 16,9 9-2-16,-13 2-1 15,-10 2 0-15,-17 10-1 0,-5 6 0 16,-6 3 0-16,7 3 0 16,8 3 1-16,15-2-1 15,14 5 1-15,26-6 0 0,14 1 1 16,23-1-1-16,22 0 1 15,16 2 0-15,8-1 0 16,8 4 0-16,-4 2-1 16,-8-1 0-16,-13 1 0 0,-22 3 0 15,-27 0 0-15,-22-1-1 16,-31-1 1-16,-21-2-1 16,-17-3 1-16,-10-2-1 15,-1-5-3-15,13-1-10 16,-3 4-60-16,24-23-11 0,17-2-4 15,17-13-6-15,21-11-5 16</inkml:trace>
          <inkml:trace contextRef="#ctx0" brushRef="#br0" timeOffset="47499.1646">4887 6314 76 0,'19'-44'89'16,"11"-3"-5"-16,17 3-3 15,8 0-1-15,12 7-66 16,10 8-2-16,3 7-2 0,-5 9-1 16,-5 7-1-16,-15 6-2 15,-11 3-1-15,-12 13-1 16,-18 8-1-16,-14 5-1 16,-10 8-1-16,-12 2 0 0,-2 0 0 15,-1-2-1-15,7-3 1 16,6-10 0-16,12-9-1 15,16-10 0-15,14-3 1 16,15-18-1-16,8-7 1 0,6-6 0 16,-1-3 0-16,0-6 1 15,-7 1 0-15,-13 1 1 16,-4 4 1-16,-11 6-1 0,-8 6 2 16,-9 5-5-16,-6 15 0 15,0 0 0-15,-10 3 0 16,-1 19 0-16,-8 9 0 15,-1 14 0-15,-4 13 0 0,-2 13 0 16,-2 11 0-16,4 11 0 16,-8 7 0-16,-2 8 0 15,-2 1 0-15,-4 5 0 16,-8-4 0-16,-7-3-2 0,-8-7-7 16,-10-6-3-16,-6-12-1 15,-4-9-2-15,3-12 2 16,-5-12 2-16,9-13 2 0,3-18 2 15,6-8 5-15,14-14 5 16,3-13 3-16,10-11 0 16,8-9 1-16,12-8 0 15,7-4 0-15,13-8-1 0,14-1-2 16,14-3-1-16,14-4-1 16,15-2-2-16,16-3 0 15,15-4 1-15,7-3-1 16,9-3 1-16,7-2 1 15,5-4-1-15,0-1 3 0,-6-1 0 16,0 0-1-16,-11 1 1 16,-5 1-1-16,-10 1-1 15,-7 2 1-15,-8 3-1 0,-6 3-1 16,-6 1-1-16,-9 4 0 16,-3 3-1-16,-7 2 1 15,-6 5-1-15,-8 4 1 0,-5 4 0 16,-5 6 0-16,-5 6 0 15,-4 7 1-15,-5 7 1 16,0 9-1-16,0 3 1 16,0 16 0-16,-16 0 0 0,4 19 1 15,-5 10-3-15,-6 12 0 16,0 17 0-16,-4 11 0 16,-5 13 0-16,0 8 0 0,1 5 0 15,3 2 0-15,-3-2 0 16,6-6 0-16,7-7 0 15,-2-11-13-15,11-7-32 16,3-14-42-16,4-13 0 0,2-12-8 16,2-12-5-16</inkml:trace>
          <inkml:trace contextRef="#ctx0" brushRef="#br0" timeOffset="46605.2002">5353 5528 26 0,'15'-21'99'16,"-5"3"-3"-16,-4 7-7 0,-6 11-2 15,0 0-4-15,-6 12-72 16,-11 19-4-16,-3 16-4 16,-2 13-1-16,-1 11 0 15,-3 12-3-15,3 10-5 0,-3-4-16 16,-9 5-61-16,16-6-4 15,-2-7-4-15,0-11-6 16,-3-10-4-16</inkml:trace>
          <inkml:trace contextRef="#ctx0" brushRef="#br0" timeOffset="48209.9224">6386 6144 3 0,'0'-12'90'16,"0"12"1"-16,0 0-3 0,0 0-7 16,20-9-1-16,11 5-66 15,8-7-7-15,5-4-4 16,3-4 0-16,4-4-1 0,0-3 0 16,1-6 1-16,-5 0 0 15,-4-2 1-15,-3 2 0 16,-9 1 1-16,-4 1 0 15,-3 3 0-15,-8 7 0 0,-7 1-1 16,-3 6 0-16,-6 13-1 16,-8-16-1-16,-6 15-2 15,-10 2 0-15,-7 12 0 16,-4 9 0-16,-6 11 0 0,-7 5 0 16,-1 12 0-16,1 1 0 15,5 7 0-15,12-4 0 16,4 0 0-16,14-6 0 0,13-8 0 15,9-7 0-15,17-11 0 16,6-6 0-16,12-8 0 16,2-7 0-16,1-1 0 15,-2-10 0-15,2-10 0 0,-2-3 0 16,-5-6 0-16,1-8 0 16,-2-1 0-16,0-7 0 15,0 2 0-15,-3-1 0 16,-1 6 0-16,-4 5 0 0,0 4 0 15,-6 10 0-15,-1 6 0 16,-9 8 0-16,0 5 0 16,-2 2 0-16,-2 9 0 0,0 3 0 15,2 2 0-15,0 2 0 16,1 3 0-16,1 4 0 16,-2-1 0-16,2 1 0 15,-6-3 0-15,1 0 0 0,-9 1 0 16,-1-6 0-16,-15 1 0 15,-9-3 0-15,-7-2 0 16,-10 0 0-16,-6-3 0 16,-4-1 0-16,1-2 0 0,5 1 0 15,2-5 0-15,13 0 0 16,7-3 0-16,6 1-7 16,17-1-6-16,-9 0-6 0,9 0-15 15,-6-9-53-15,6 9 0 16,11-4-6-16,-11 4-3 15</inkml:trace>
        </inkml:traceGroup>
        <inkml:traceGroup>
          <inkml:annotationXML>
            <emma:emma xmlns:emma="http://www.w3.org/2003/04/emma" version="1.0">
              <emma:interpretation id="{0AF02E93-30B3-402B-9DFE-2A2BC876C672}" emma:medium="tactile" emma:mode="ink">
                <msink:context xmlns:msink="http://schemas.microsoft.com/ink/2010/main" type="inkWord" rotatedBoundingBox="10320,8007 10963,7928 11076,8840 10433,8920"/>
              </emma:interpretation>
              <emma:one-of disjunction-type="recognition" id="oneOf12">
                <emma:interpretation id="interp60" emma:lang="en-IN" emma:confidence="0">
                  <emma:literal>&amp;</emma:literal>
                </emma:interpretation>
                <emma:interpretation id="interp61" emma:lang="en-IN" emma:confidence="0">
                  <emma:literal>%</emma:literal>
                </emma:interpretation>
                <emma:interpretation id="interp62" emma:lang="en-IN" emma:confidence="0">
                  <emma:literal>s</emma:literal>
                </emma:interpretation>
                <emma:interpretation id="interp63" emma:lang="en-IN" emma:confidence="0">
                  <emma:literal>5</emma:literal>
                </emma:interpretation>
                <emma:interpretation id="interp64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49386.9102">8753 5715 0 0,'50'-5'86'16,"-11"4"1"-16,-8 2-4 15,-12 6-5-15,-13 12-2 16,-6 0-71-16,-14 6-6 0,-20 2 0 15,-10 0-1-15,-10 1 0 16,-14-3 1-16,-2-5 1 16,-1-4 1-16,5-10 1 15,10-6 3-15,10-8 2 0,21-12-1 16,20-9 0-16,9-7-2 16,26-6-2-16,12-8-1 15,17 1 0-15,0-4-1 16,11-2 0-16,-3-4 1 0,-2 4-1 15,-8-3 0-15,-10 3 1 16,-11 6 1-16,-15 3 2 16,-10 7 0-16,-10 7 1 15,-9 11 0-15,-14 11 0 16,-9 9 0-16,-3 7 1 0,-3 15-2 16,-1 13-2-16,-1 11 1 15,10 10-2-15,-1 13 0 16,11 10-1-16,6 5 0 15,13 8-3-15,-1-7-6 0,17 4-16 16,17-7-58-16,-9-9-2 16,7-15-6-16,-1-14-7 15,2-13 0-15</inkml:trace>
        </inkml:traceGroup>
        <inkml:traceGroup>
          <inkml:annotationXML>
            <emma:emma xmlns:emma="http://www.w3.org/2003/04/emma" version="1.0">
              <emma:interpretation id="{C7B5E5C8-02E8-4D5E-9911-4EE9CBD70BA7}" emma:medium="tactile" emma:mode="ink">
                <msink:context xmlns:msink="http://schemas.microsoft.com/ink/2010/main" type="inkWord" rotatedBoundingBox="11360,7849 14269,7489 14395,8499 11486,8860"/>
              </emma:interpretation>
              <emma:one-of disjunction-type="recognition" id="oneOf13">
                <emma:interpretation id="interp65" emma:lang="en-IN" emma:confidence="0">
                  <emma:literal>Roles</emma:literal>
                </emma:interpretation>
                <emma:interpretation id="interp66" emma:lang="en-IN" emma:confidence="0">
                  <emma:literal>Role</emma:literal>
                </emma:interpretation>
                <emma:interpretation id="interp67" emma:lang="en-IN" emma:confidence="0">
                  <emma:literal>Rules</emma:literal>
                </emma:interpretation>
                <emma:interpretation id="interp68" emma:lang="en-IN" emma:confidence="0">
                  <emma:literal>Rolls</emma:literal>
                </emma:interpretation>
                <emma:interpretation id="interp69" emma:lang="en-IN" emma:confidence="0">
                  <emma:literal>Riles</emma:literal>
                </emma:interpretation>
              </emma:one-of>
            </emma:emma>
          </inkml:annotationXML>
          <inkml:trace contextRef="#ctx0" brushRef="#br0" timeOffset="49949.6079">9673 5474 28 0,'22'2'96'0,"-8"23"-3"15,-7 6-5-15,-6 14-4 16,-2 4-3-16,-22 9-77 16,2 9-2-16,-9 5-1 15,-6-2-1-15,1-8 0 0,-5-9 0 16,5-10-1-16,3-17 1 15,9-17-1-15,14-9 1 16,9-20 0-16,4-14 0 0,9-11 0 16,3-9 1-16,3-12 0 15,4-7 1-15,0-9 0 16,2-2 1-16,2 0-1 16,1-4 0-16,7 4 0 0,4 7-1 15,4 6-1-15,5 8 1 16,4 11-1-16,-1 9 0 15,-1 15 0-15,-6 12 0 16,-6 14 0-16,-7 8 0 0,-10 16 0 16,-13 11 1-16,-8 10-1 15,-20 7-1-15,-11 6 0 16,-14 2 0-16,-14 2 0 0,-4-5 0 16,-6-5 0-16,6-6 0 15,7-13 1-15,10-4 0 16,11-10 0-16,15-8 0 15,20-9 0-15,0 0 1 0,11 2-1 16,8 2 0-16,1 5 1 16,4 8 0-16,6 4-1 15,-2 11 1-15,1 2-2 16,5 8-3-16,-3-3-4 0,3 1-11 16,-3-1-44-16,5-12-22 15,2-7-3-15,-5-12-8 16,8-7 0-16</inkml:trace>
          <inkml:trace contextRef="#ctx0" brushRef="#br0" timeOffset="50459.7603">10283 5739 49 0,'40'-42'85'15,"-6"3"2"-15,-3 7-4 16,-7-20-16-16,-7 33-33 0,-3 14-11 16,-14 5-5-16,0 14-6 15,-14 9-2-15,-4 9-4 16,-5 1-3-16,0 5-2 15,7-5 0-15,5-1-1 0,10-7 0 16,10-7-1-16,15-9 1 16,10-9 0-16,10-3 1 15,0-11-1-15,-1-8 1 0,-8-6 0 16,-8-4 0-16,-15-7 0 16,-12-1-1-16,-9-2 0 15,-18-1 0-15,-5 4-1 16,-9 1 1-16,5 4-1 15,0 4 0-15,11-1 0 0,8 3 0 16,17-4 0-16,10 0 0 16,19-2 0-16,17-5 1 0,8-2 0 15,10-4 1-15,4 4 1 16,3-1 0-16,-6 4 0 16,-4 2 0-16,-4 5 1 15,-13 4 0-15,-8 9-1 0,-8 3 0 16,-9 4-1-16,-19 11 0 15,13 0 0-15,-13 15 0 16,-4 13-1-16,-9 15 0 16,-2 9 1-16,-2 14-1 0,2 6-1 15,0 3-1-15,2 1-2 16,5 0-2-16,7-8-2 16,1-8-5-16,6-9-11 15,8-2-41-15,3-16-19 0,3-11-3 16,6-10-5-16,5-9-2 15</inkml:trace>
          <inkml:trace contextRef="#ctx0" brushRef="#br0" timeOffset="51141.4025">11493 5317 4 0,'0'0'56'0,"14"-9"1"16,-14 9 1-16,12-1 0 0,-12 1-7 15,22-5-9-15,-3-2-12 16,2 1-7-16,0-6-7 16,6-2-5-16,1-6-2 0,-1 5-2 15,0-4 0-15,-5 2 0 16,-6-1 0-16,-6 6 0 15,-10 12-1-15,0-13 0 16,-18 13 0-16,-11 8-3 0,-9 10-1 16,-9 11-1-16,-11 8-1 15,-5 8 0-15,-3 5 0 16,3 5 0-16,10 1 0 16,10-2 0-16,13-4-1 0,15-8 1 15,15-3 1-15,17-11 0 16,13-8 1-16,16-6 0 15,6-8 1-15,5-1 1 16,3-5-1-16,4-6 0 0,-1-8 0 16,-1-4-1-16,2-6-1 15,-6-6 0-15,5-6-2 16,-5-1 0-16,-5-2 0 0,-3 2 0 16,-9 4 1-16,-7 6 0 15,-9 5 0-15,-3 6 0 16,-11 5 0-16,-11 11 0 15,0 0 0-15,0 0-1 0,13 0 0 16,-13 0 0-16,20 17 0 16,-8-4 0-16,3 5 0 15,4 3 0-15,1 5 1 16,0-1 0-16,-3 4 0 0,-3 0 1 16,-9 2-1-16,-5-2 1 15,-13-4-1-15,-18 0 1 16,-17-7 0-16,-17-2 0 0,-11-7-1 15,-11-5 1-15,0-2-5 16,-3-2-10-16,19-19-65 16,5 17-7-16,14-2-2 15,18 0-8-15,11-1-3 16</inkml:trace>
        </inkml:traceGroup>
      </inkml:traceGroup>
    </inkml:traceGroup>
    <inkml:traceGroup>
      <inkml:annotationXML>
        <emma:emma xmlns:emma="http://www.w3.org/2003/04/emma" version="1.0">
          <emma:interpretation id="{6448831D-387B-46EB-BF48-43943CBF76B9}" emma:medium="tactile" emma:mode="ink">
            <msink:context xmlns:msink="http://schemas.microsoft.com/ink/2010/main" type="paragraph" rotatedBoundingBox="1475,11243 11046,9976 11206,11184 1635,1245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CFA8F28-30B0-4F75-B48D-6DE409FBC5E6}" emma:medium="tactile" emma:mode="ink">
              <msink:context xmlns:msink="http://schemas.microsoft.com/ink/2010/main" type="inkBullet" rotatedBoundingBox="1548,11790 1639,11778 1659,11927 1567,11939"/>
            </emma:interpretation>
            <emma:one-of disjunction-type="recognition" id="oneOf14">
              <emma:interpretation id="interp70" emma:lang="en-IN" emma:confidence="0">
                <emma:literal>6</emma:literal>
              </emma:interpretation>
              <emma:interpretation id="interp71" emma:lang="en-IN" emma:confidence="0">
                <emma:literal>b</emma:literal>
              </emma:interpretation>
              <emma:interpretation id="interp72" emma:lang="en-IN" emma:confidence="0">
                <emma:literal>U</emma:literal>
              </emma:interpretation>
              <emma:interpretation id="interp73" emma:lang="en-IN" emma:confidence="0">
                <emma:literal>u</emma:literal>
              </emma:interpretation>
              <emma:interpretation id="interp74" emma:lang="en-IN" emma:confidence="0">
                <emma:literal>B</emma:literal>
              </emma:interpretation>
            </emma:one-of>
          </emma:emma>
        </inkml:annotationXML>
        <inkml:trace contextRef="#ctx0" brushRef="#br0" timeOffset="52628.5345">-495 9016 54 0,'3'13'93'0,"-3"-13"-3"15,7 13-5-15,-7-13-4 0,5 36-33 16,-5-36-40-16,1 14-4 15,1-1-1-15,-1 0 0 16,0-1 0-16,5 0 1 16,-6-12 0-16,8 19 0 0,-8-19 0 15,16 0 0-15,-16 0 1 16,19-19-1-16,-10 6-1 16,-2-2 0-16,-2-1-1 15,-4 2 0-15,-1 14-2 0,-5-19 0 16,-6 18-2-16,-2 1-3 15,1 9-10-15,-7 15-55 16,7-8-17-16,3-2-3 0,6 0-8 16,3-2-3-16</inkml:trace>
      </inkml:traceGroup>
      <inkml:traceGroup>
        <inkml:annotationXML>
          <emma:emma xmlns:emma="http://www.w3.org/2003/04/emma" version="1.0">
            <emma:interpretation id="{37C68C3A-AC68-44D0-AEBF-B8EE94428AE2}" emma:medium="tactile" emma:mode="ink">
              <msink:context xmlns:msink="http://schemas.microsoft.com/ink/2010/main" type="line" rotatedBoundingBox="2110,11159 11046,9976 11206,11184 2270,12368"/>
            </emma:interpretation>
          </emma:emma>
        </inkml:annotationXML>
        <inkml:traceGroup>
          <inkml:annotationXML>
            <emma:emma xmlns:emma="http://www.w3.org/2003/04/emma" version="1.0">
              <emma:interpretation id="{660D0709-E419-4EFC-A4BE-87A9978B1370}" emma:medium="tactile" emma:mode="ink">
                <msink:context xmlns:msink="http://schemas.microsoft.com/ink/2010/main" type="inkWord" rotatedBoundingBox="2110,11159 6978,10514 7138,11723 2270,12368"/>
              </emma:interpretation>
              <emma:one-of disjunction-type="recognition" id="oneOf15">
                <emma:interpretation id="interp75" emma:lang="en-IN" emma:confidence="0">
                  <emma:literal>Business</emma:literal>
                </emma:interpretation>
                <emma:interpretation id="interp76" emma:lang="en-IN" emma:confidence="0">
                  <emma:literal>Bunny</emma:literal>
                </emma:interpretation>
                <emma:interpretation id="interp77" emma:lang="en-IN" emma:confidence="0">
                  <emma:literal>Busing</emma:literal>
                </emma:interpretation>
                <emma:interpretation id="interp78" emma:lang="en-IN" emma:confidence="0">
                  <emma:literal>Busines</emma:literal>
                </emma:interpretation>
                <emma:interpretation id="interp79" emma:lang="en-IN" emma:confidence="0">
                  <emma:literal>Bunna</emma:literal>
                </emma:interpretation>
              </emma:one-of>
            </emma:emma>
          </inkml:annotationXML>
          <inkml:trace contextRef="#ctx0" brushRef="#br0" timeOffset="53328.8295">420 8739 14 0,'17'23'96'0,"-13"-8"-6"16,1 7-4-16,-3 5-6 0,-2 11-1 15,-8 16-72-15,-3 0-9 16,-6 9 0-16,-6 12 0 15,-5 3 1-15,-5-2-1 16,0-8 1-16,5-10 0 0,2-11 2 16,6-11 0-16,4-15 0 15,16-21 0-15,0 0 1 16,-4-19-1-16,8-17 1 16,7-7 1-16,-2-13 0 0,6-12 0 15,-2-10 0-15,3-5 1 16,2-5 0-16,1-4 0 15,6-6 0-15,7-1-2 16,6 5 0-16,10 8-1 0,6 9 0 16,5 10-1-16,6 14 0 15,0 12-1-15,-1 19 0 16,-5 16 1-16,-9 8-1 0,-10 19 1 16,-16 10 0-16,-15 12 0 15,-9 9 0-15,-18 4-1 16,-16 6 1-16,-10 2 0 15,-7-1 0-15,-4-3 0 16,1-9 0-16,5-7 0 0,10-11 0 16,4-6 0-16,15-9 0 15,12-6 0-15,8-12 0 16,16 14 0-16,9-1 0 0,8 1 0 16,11 4 0-16,4 4 0 15,6 5 0-15,-1 6 0 16,-7 1 0-16,-7 1 0 15,-12 2 0-15,-11 2 0 0,-16-3 0 16,-18 1 1-16,-15-3 0 16,-14-2 1-16,-8-9 0 15,-4-2 1-15,-1-11-1 0,2-6-1 16,6-2-2-16,7-2-4 16,13-6-9-16,7-13-25 15,6 11-45-15,19-4-2 16,9-3-8-16,17 0-2 0</inkml:trace>
          <inkml:trace contextRef="#ctx0" brushRef="#br0" timeOffset="54116.8026">1182 8901 22 0,'38'-25'97'0,"-7"13"-2"15,-8 8-5-15,-6 6-4 0,-6 15-2 16,-3 7-70-16,-8 16-9 15,-2 4-2-15,-7 8 0 16,-2 2-2-16,-2-2 0 16,1 0 0-16,1-12 0 0,8-7 0 15,5-14 0-15,14-10 0 16,16-9 1-16,7-10-1 16,8-12 1-16,7-7-2 15,5-8 0-15,-7-6 0 0,-4 0 0 16,-4 2 0-16,-10 3 0 15,-9 9 0-15,-9 6 0 16,-5 4 0-16,-11 19 0 0,0 0 0 16,-1 18 0-16,-9 2 0 15,4 7 0-15,-5 2 0 16,6 0 0-16,3-2 0 16,6-8 0-16,15-8 0 15,9-10 0-15,15-1 0 0,8-16 0 16,8-10 0-16,0-6 0 15,-3-4 0-15,-1-5 0 16,-9-1 0-16,-11 0 0 0,-14-2 0 16,-6 7 0-16,-11 3 0 15,-4 5 0-15,-1 5 0 16,-3 7 0-16,4 17 0 0,0 0 0 16,0 0 0-16,0 0 0 15,16 22 0-15,6 1 0 16,12 5 0-16,-2 4 0 15,8 4 0-15,-2 1 0 16,-3 1 0-16,-7 1 0 0,-8 0 0 16,-13-4 0-16,-7 1 0 15,-18-4 0-15,-10-3 0 16,-3-4 0-16,-1-3 0 0,-1-8 0 16,6-5 0-16,8-9 0 15,19 0-3-15,-5-23 2 16,18-7-1-16,15-9 2 15,15-9-1-15,7-4 1 0,9-3-1 16,6-1 1-16,7 5 0 16,-5 5 0-16,-4 12 0 15,-7 10 1-15,-8 13 0 16,-8 11 0-16,-13 7 0 0,-9 16 1 16,-6 10 0-16,-12 10-2 15,0 2 0-15,-7 6 0 16,-9-5-3-16,4 1-10 0,-6 6-59 15,4-23-14-15,6-15-5 16,8-15-5-16,-3-8-7 16</inkml:trace>
          <inkml:trace contextRef="#ctx0" brushRef="#br0" timeOffset="54255.197">2951 8591 98 0,'0'-35'99'0,"0"12"-6"16,-6 8-7-16,6 15-7 15,0 0-63-15,-13-1-89 16,13 1-10-16,11 18-6 16,-6-3-7-16,9 4-6 0</inkml:trace>
          <inkml:trace contextRef="#ctx0" brushRef="#br0" timeOffset="55478.548">3152 8759 12 0,'16'8'96'0,"-1"-1"1"0,2-1-7 15,-2-1-5-15,1 5-1 16,-7 0-68-16,5 4-9 16,3 5-2-16,-7 6-3 0,-2 4-1 15,-3 4-1-15,-5 3 1 16,-7-3-1-16,-1 1 1 16,4-4 0-16,-5-9 1 15,2-6 1-15,7-15 0 0,0 0-1 16,0-16 1-16,4-11-3 15,8-9 0-15,2-5 0 16,3-8 0-16,3-1 0 0,3 5 0 16,4 1 0-16,1 9 0 15,6 6 0-15,-4 11 0 16,1 9 0-16,1 9 0 16,-3 8 0-16,-4 11 0 0,-2 3 0 15,-4 6 0-15,-11 2 0 16,2 0 0-16,0-2 0 15,-8-5 0-15,4-3 0 0,2-5 0 16,-8-15 0-16,20 16 0 16,-5-15 0-16,6-1 0 15,3-6 0-15,3-5 0 16,5-4 0-16,4-5 0 16,3-3 0-16,-1-7 0 0,3-1 0 15,1-3 0-15,-4-3 0 16,-2-1 0-16,-5 3 0 15,-7 2 0-15,-6 5 0 0,-8 3 0 16,-9 11 0-16,-1 14 0 16,-12-3 0-16,-9 12 0 15,-2 14 0-15,-3 10 0 0,-2 5 0 16,3 8 0-16,2-1 0 16,4 0 0-16,11-3 0 15,8-7 0-15,4-7 0 16,16-9 0-16,12-10 0 0,7-9 0 15,3-4 0-15,5-11 0 16,4-6 0-16,-2-9 0 16,-4-4 0-16,-2-5 0 15,-5 0 0-15,-4-7 0 0,-3 2 0 16,-3 5 0-16,-7 4 0 16,-6 7 0-16,1 5 0 15,-5 8 0-15,-11 15 0 16,16-6 0-16,-16 6 0 0,11 14 0 15,-7 2 0-15,0 2 0 16,5 6 0-16,3 2 0 16,-2 4 0-16,4 2 0 15,0 1 0-15,2 1 0 0,1 0 0 16,-3 1 0-16,-4 2 0 16,-8-3 0-16,-4-1 0 15,-15-4 0-15,-7-1 0 0,-6-5 0 16,-6-5 0-16,4-6 0 15,-1-3 0-15,4-6 0 16,13-3 0-16,16 0 0 16,-5-20 0-16,14 5 0 0,17-4 0 15,2-1 0-15,11-3 0 16,1 1 0-16,4-1 0 16,2-3 0-16,-1 4 0 15,-3-2 0-15,-2 0 0 0,-8-3 0 16,-7 2 0-16,-3-2 0 15,1 1 0-15,-11 0 0 16,0 4 0-16,2 0 0 16,-5 4 0-16,-5 2 0 0,-4 16 0 15,13-15 0-15,-13 15 0 16,0 0 0-16,11 5 0 16,-8 5 0-16,2 4 0 15,2 6 0-15,-2-1 0 0,1 7 0 16,2-2 0-16,-2 2 0 15,-2 1 0-15,2-1 0 16,-4 2 0-16,-2 0 0 0,-1 1 0 16,-6-5 0-16,-7 0 0 15,-5-4 0-15,-8-5 0 16,-4-6 0-16,-5-6 0 16,-3-5 0-16,-8-14 0 15,0-9 0-15,0-7-9 0,9-3-10 16,4-5-12-16,2 3-56 15,28 0-3-15,15 4-3 16,22 5-4-16</inkml:trace>
        </inkml:traceGroup>
        <inkml:traceGroup>
          <inkml:annotationXML>
            <emma:emma xmlns:emma="http://www.w3.org/2003/04/emma" version="1.0">
              <emma:interpretation id="{5E466530-DCF6-46D8-9436-635367E544AD}" emma:medium="tactile" emma:mode="ink">
                <msink:context xmlns:msink="http://schemas.microsoft.com/ink/2010/main" type="inkWord" rotatedBoundingBox="8007,10451 11056,10047 11204,11163 8155,11567"/>
              </emma:interpretation>
              <emma:one-of disjunction-type="recognition" id="oneOf16">
                <emma:interpretation id="interp80" emma:lang="en-IN" emma:confidence="0">
                  <emma:literal>Model</emma:literal>
                </emma:interpretation>
                <emma:interpretation id="interp81" emma:lang="en-IN" emma:confidence="0">
                  <emma:literal>model</emma:literal>
                </emma:interpretation>
                <emma:interpretation id="interp82" emma:lang="en-IN" emma:confidence="0">
                  <emma:literal>Modd</emma:literal>
                </emma:interpretation>
                <emma:interpretation id="interp83" emma:lang="en-IN" emma:confidence="0">
                  <emma:literal>Malel</emma:literal>
                </emma:interpretation>
                <emma:interpretation id="interp84" emma:lang="en-IN" emma:confidence="0">
                  <emma:literal>Mald</emma:literal>
                </emma:interpretation>
              </emma:one-of>
            </emma:emma>
          </inkml:annotationXML>
          <inkml:trace contextRef="#ctx0" brushRef="#br0" timeOffset="56259.5709">6202 8236 38 0,'-15'14'101'15,"10"8"-4"-15,0 8-6 0,1 4-3 16,1 8-3-16,-4 5-76 16,0 1-7-16,5 4-2 15,-2-5 0-15,-2-4 0 16,1-6 0-16,-4-7 0 0,1-8 0 15,2-9 0-15,6-13 0 16,-18 2 0-16,13-8 0 16,0-15 0-16,4-9 0 15,1-10 0-15,1-10 0 0,9-9 0 16,8-8 0-16,1-7 0 16,0-4 0-16,4-1 0 15,1 3 0-15,0 10 0 16,0 8 0-16,-1 11 0 0,1 12-2 15,3 15 1-15,-2 12 1 16,1 12-1-16,-1 15 1 16,-1 11 0-16,-2 10 1 15,-5 7-1-15,-1 2 1 0,0-3-1 16,-4 0 2-16,5-7-2 16,-1-10 0-16,-2-10 0 15,8-13 0-15,3-7 0 16,6-14 0-16,-1-9 0 0,-1-8 0 15,-1-5 0-15,-1-6 0 16,1-4 0-16,-4 0 0 16,-5 8 0-16,-3 4 0 15,0 5 0-15,-8 11 0 0,4 14 0 16,-12 5 0-16,7 30 0 16,-7 9 0-16,-5 13 0 15,-6 10 0-15,2 7 0 16,-2 6 0-16,4-2 0 0,5-6 0 15,2-5-9-15,5-21-17 16,7-5-58-16,16-14-4 16,4-13-3-16,5-9-7 0,-1-10-1 15</inkml:trace>
          <inkml:trace contextRef="#ctx0" brushRef="#br0" timeOffset="56568.2842">7293 8236 76 0,'12'-23'93'0,"1"8"-3"15,-13 15-7-15,0 0 0 16,-31 12-55-16,23 6-14 16,-4 10-7-16,-4 3-2 0,-2 0-2 15,1 2-1-15,7-4 0 16,4-1 0-16,6-9 0 16,2-6 1-16,13-7 0 0,17-6 0 15,2 0 1-15,9-11-1 16,-3-8 0-16,-1-5-1 15,-4-4-2-15,-6-8 0 16,-14 1 0-16,-10-2 0 0,-6 6 0 16,-23 1 0-16,-10 5 0 15,-5 8 0-15,-1 6 0 16,-6 0-7-16,8 11-22 16,18 4-56-16,-5 1-4 0,13 1-5 15,12-6-5-15,19 7-2 16</inkml:trace>
          <inkml:trace contextRef="#ctx0" brushRef="#br0" timeOffset="57078.7742">7795 8115 87 0,'0'0'96'0,"11"-9"-5"15,-11 9-6-15,13-6-2 16,-13 6-50-16,0 0-25 0,0 0-5 15,0 12-1-15,-19 14-1 16,-10 8 0-16,-13 7 0 16,-1 6 1-16,-5 1 0 15,5 1 0-15,8-3 0 0,8-6 0 16,14-10 1-16,16-10-1 16,19-12-1-16,13-8 0 15,7-11 0-15,3-8 1 16,1-12-2-16,1-11 0 0,-5-6 0 15,-4-10 0-15,-8-9 0 16,-5-6 0-16,-2-4 0 16,-4-4 0-16,-4-3 0 15,-1 2 0-15,-3 5 0 0,-3 8 0 16,-5 6 0-16,-2 11 0 16,-5 10 0-16,-9 8 0 15,5 14 0-15,-6 8 0 16,4 12 0-16,-6 10 0 0,5 17 0 15,-1 16 0-15,5 11 0 16,3 12 0-16,-1 10 0 16,2 6 0-16,3 5 0 0,4-4 0 15,3-3 0-15,-2-9 0 16,3-3 0-16,-1-11 0 16,1-2-10-16,15-12-76 15,-21-8-3-15,2-10-5 0,3-10-6 16,-7-15-3-16</inkml:trace>
          <inkml:trace contextRef="#ctx0" brushRef="#br0" timeOffset="57739.522">8186 8330 53 0,'0'0'97'0,"18"-12"-4"16,-18 12-5-16,13-13-4 0,-3-24-29 15,4 23-41-15,12-1-7 16,1-7-4-16,2 0-2 15,3-5 0-15,4-1 0 16,-6 0 1-16,-6 4 0 0,-8 0 0 16,-10 7-1-16,-6 3 1 15,-10 8-1-15,-10 6 1 16,-11 10 0-16,-4 7-2 16,-9 11 0-16,4 5 0 0,2 6 0 15,1 5 0-15,14-1 0 16,10 2 0-16,9-6 0 15,8-5 0-15,16-9 0 16,12-6 0-16,7-10 0 0,5-8 0 16,4-2 0-16,-1-17 0 15,-3-6 0-15,2-9 0 16,-2-8-5-16,-1-6 1 16,-3-10 0-16,-2-2 0 0,5-6 0 15,0-3 0-15,2-1 0 16,-4-4 0-16,-3 4 0 15,0-2 1-15,-6 3 0 16,-6 7 1-16,-9 2 1 0,-9 4 3 16,-5 6 1-16,-3 8 1 15,2 4 1-15,-10 9 0 16,2 4 0-16,-2 8 0 16,8 16-2-16,0 0 0 0,-15 0-1 15,11 23-1-15,-5 19 0 16,-1 14-1-16,-1 15 0 15,-5 18 0-15,-1 5 2 0,-5 11 0 16,1 0 1-16,4 0-3 16,3-9 0-16,6-8 0 15,8-12 0-15,1-13 0 16,13-11 0-16,10-13 0 0,8-17 0 16,4-12 0-16,5-10 0 15,-1-9 0-15,-3-11 0 16,-3-6 0-16,-2 2-17 15,-17 3-38-15,-3-1-33 0,-8 4-3 16,-4 4-3-16,0 14-5 16</inkml:trace>
        </inkml:traceGroup>
      </inkml:traceGroup>
    </inkml:traceGroup>
    <inkml:traceGroup>
      <inkml:annotationXML>
        <emma:emma xmlns:emma="http://www.w3.org/2003/04/emma" version="1.0">
          <emma:interpretation id="{291E57BF-F091-4022-BB39-294C74912B1B}" emma:medium="tactile" emma:mode="ink">
            <msink:context xmlns:msink="http://schemas.microsoft.com/ink/2010/main" type="paragraph" rotatedBoundingBox="1817,12729 8034,12485 8091,13946 1874,1419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F7B726E-283B-45CC-B336-E321E18022A3}" emma:medium="tactile" emma:mode="ink">
              <msink:context xmlns:msink="http://schemas.microsoft.com/ink/2010/main" type="inkBullet" rotatedBoundingBox="1840,13330 2016,13324 2020,13451 1845,13457"/>
            </emma:interpretation>
            <emma:one-of disjunction-type="recognition" id="oneOf17">
              <emma:interpretation id="interp85" emma:lang="en-IN" emma:confidence="0">
                <emma:literal>o</emma:literal>
              </emma:interpretation>
              <emma:interpretation id="interp86" emma:lang="en-IN" emma:confidence="0">
                <emma:literal>O</emma:literal>
              </emma:interpretation>
              <emma:interpretation id="interp87" emma:lang="en-IN" emma:confidence="0">
                <emma:literal>.</emma:literal>
              </emma:interpretation>
              <emma:interpretation id="interp88" emma:lang="en-IN" emma:confidence="0">
                <emma:literal>¢</emma:literal>
              </emma:interpretation>
              <emma:interpretation id="interp89" emma:lang="en-IN" emma:confidence="0">
                <emma:literal>0</emma:literal>
              </emma:interpretation>
            </emma:one-of>
          </emma:emma>
        </inkml:annotationXML>
        <inkml:trace contextRef="#ctx0" brushRef="#br0" timeOffset="59439.6306">-67 10603 23 0,'11'-16'90'16,"-11"16"1"-16,12-14-5 15,-12 14-3-15,1-12-35 0,-1 12-25 16,5-10-6-16,-5 10-5 15,0 0-3-15,0 0-1 16,0 0-1-16,-13 3-2 16,1 4-1-16,-4 5-1 0,-2 2-1 15,1 2-2-15,-4 3 0 16,0-3 0-16,4 0 0 16,5-4 0-16,12-12 0 15,-9 18 0-15,9-18 0 16,10 0 0-16,8-5 0 0,2-5 0 15,1-2 0-15,-2-1 0 16,-2-2 0-16,-7 2 0 0,-6-2 0 16,-4 15 0-16,-15-15 0 15,-4 15 0-15,-6-1 0 16,5 3-18-16,-8 8-67 16,10-3-5-16,7 1-2 15,11-8-7-15,0 0-4 0</inkml:trace>
      </inkml:traceGroup>
      <inkml:traceGroup>
        <inkml:annotationXML>
          <emma:emma xmlns:emma="http://www.w3.org/2003/04/emma" version="1.0">
            <emma:interpretation id="{9A3E43F7-5C72-44FE-AA39-4A777F76E533}" emma:medium="tactile" emma:mode="ink">
              <msink:context xmlns:msink="http://schemas.microsoft.com/ink/2010/main" type="line" rotatedBoundingBox="2570,12699 8034,12485 8091,13946 2628,14161"/>
            </emma:interpretation>
          </emma:emma>
        </inkml:annotationXML>
        <inkml:traceGroup>
          <inkml:annotationXML>
            <emma:emma xmlns:emma="http://www.w3.org/2003/04/emma" version="1.0">
              <emma:interpretation id="{7ED0C638-A27C-421B-8BDF-0B6861589B1B}" emma:medium="tactile" emma:mode="ink">
                <msink:context xmlns:msink="http://schemas.microsoft.com/ink/2010/main" type="inkWord" rotatedBoundingBox="2570,12699 8034,12485 8091,13946 2628,14161"/>
              </emma:interpretation>
              <emma:one-of disjunction-type="recognition" id="oneOf18">
                <emma:interpretation id="interp90" emma:lang="en-IN" emma:confidence="0">
                  <emma:literal>Processes</emma:literal>
                </emma:interpretation>
                <emma:interpretation id="interp91" emma:lang="en-IN" emma:confidence="0">
                  <emma:literal>Proves yes</emma:literal>
                </emma:interpretation>
                <emma:interpretation id="interp92" emma:lang="en-IN" emma:confidence="0">
                  <emma:literal>Proves ses</emma:literal>
                </emma:interpretation>
                <emma:interpretation id="interp93" emma:lang="en-IN" emma:confidence="0">
                  <emma:literal>Places yes</emma:literal>
                </emma:interpretation>
                <emma:interpretation id="interp94" emma:lang="en-IN" emma:confidence="0">
                  <emma:literal>Places ses</emma:literal>
                </emma:interpretation>
              </emma:one-of>
            </emma:emma>
          </inkml:annotationXML>
          <inkml:trace contextRef="#ctx0" brushRef="#br0" timeOffset="60128.5053">863 10458 24 0,'-16'-4'96'0,"6"3"-2"16,10 1-7-16,-18-5-3 15,18 5-4-15,0 0-73 16,-12 5-6-16,5 17 0 0,2 13-1 16,-3 13 0-16,-5 16 0 15,0 11 0-15,-7 10 1 16,-1 3-2-16,-2 8-3 15,-1-7-6-15,1-2-12 16,2 0-56-16,3-26-4 0,2-16-7 16,1-12-7-16,9-13 3 15</inkml:trace>
          <inkml:trace contextRef="#ctx0" brushRef="#br0" timeOffset="60413.8014">674 10583 84 0,'19'-82'91'0,"5"5"-3"16,4 1-8-16,9 7 0 15,5 2-65-15,4 2-10 0,10 4 0 16,1 6-4-16,7 9 1 16,-6 6 0-16,3 11-1 15,-8 12 0-15,-4 17 0 16,-7 8 1-16,-15 22-1 0,-9 16 0 15,-18 12 0-15,-13 12 0 16,-19 6 0-16,-16 7 0 16,-10 1-2-16,-10-5-4 15,3 3-20-15,16-17-55 0,-13-7-3 16,10-12-6-16,9-13-6 16</inkml:trace>
          <inkml:trace contextRef="#ctx0" brushRef="#br0" timeOffset="61163.6755">1032 10987 31 0,'26'25'99'0,"1"-10"-5"16,7-8-6-16,0-11-2 16,8-13-4-16,16-11-76 15,-5-13-4-15,3-2-1 0,7-9-1 16,-7 0 1-16,-3-5 0 15,-9 4 0-15,-7 0 0 16,-11 8 1-16,-7 7 0 0,-11 5-1 16,-3 10 0-16,-5 6 0 15,0 17 0-15,-9-5-1 16,-6 9 0-16,4 13-1 16,-6 5 0-16,2 8 0 0,3 4 0 15,4 5 0-15,4 0 0 16,4 4 0-16,0-2 1 15,9 0-1-15,-1 1 1 16,4-1 0-16,-5 0 0 0,-4-1 0 16,-3-1 1-16,-1-4-1 15,-12-3 0-15,1-5 1 16,-1-6-1-16,4-4 0 16,9-17 1-16,0 0 0 0,0 0-2 15,8 0 1-15,14-17 0 16,11-5 0-16,1-5 0 15,12-8 0-15,2-2 0 0,7-3 0 16,2-6 1-16,-4-1-1 16,0 0 1-16,-4 2-1 15,-5 4 0-15,-6 6 1 16,-10 7-1-16,-7 9 0 0,-7 10 0 16,-14 9 0-16,1 13 0 15,-9 11 0-15,-9 13-1 16,-5 5 1-16,-3 6 0 15,-2-1 0-15,4 0-1 0,7-4 1 16,4-7 0-16,12-9 0 16,4-9 0-16,16-12 1 15,15-6-1-15,3-13 1 16,6-7 0-16,5-6 0 0,1-8 1 16,-2-5 0-16,-5-4 1 15,-4-4 0-15,-13-1-3 16,-12 4 0-16,-6 2 0 0,-10 6 0 15,-18 9 0-15,-14 8 0 16,-7 10 0-16,-5 9 0 16,-5 3-5-16,9 15-19 15,22-1-61-15,-5 0-3 0,7 0-5 16,18-6-5-16,15 0-4 16</inkml:trace>
          <inkml:trace contextRef="#ctx0" brushRef="#br0" timeOffset="62199.7661">3219 10486 74 0,'34'-5'98'16,"-13"-4"-5"-16,-10 0-8 16,-11-4 0-16,-4 38-39 15,-12-27-41-15,-10-7-2 0,-2 8 0 16,-4 1-2-16,-12 3 0 15,-10 10 0-15,-6 9 1 16,-7 8 0-16,-5 6 0 0,4 9 1 16,-2 5-1-16,10 1 0 15,8 0-1-15,12-2 1 16,18-8-2-16,21-5 0 16,14-9 0-16,18-11 0 0,19-9 0 15,17-7 0-15,9-7 0 16,13-9 0-16,3-6 0 15,3-5 0-15,2-1 0 16,1-4 0-16,-7-2 0 0,0-7 0 16,-8-2 0-16,-1-3 0 15,-7 2 0-15,-8-3 0 16,-9 5 0-16,-13 3 0 16,-10 7 0-16,-13 6 0 0,-14 8 0 15,-8 18 0-15,-25-7 0 16,-9 8 0-16,-9 14 0 15,-6 7 0-15,-6 9 0 16,5 7 0-16,-4 8 0 0,8 3 0 16,3 4 0-16,10 2 0 15,7-2 0-15,13-5 0 16,6-2 0-16,7-9 0 16,14-9 0-16,8-7 0 0,9-7 0 15,7-8 0-15,6-6 0 16,2-5 0-16,6-10 0 15,-4-8 0-15,7-3 0 0,0-10 0 16,0-3 0-16,-1-8 0 16,2-1 0-16,-1-6 0 15,-3 1 0-15,5 4 0 16,-5 3 0-16,-8 6 0 0,-4 7 0 16,-7 9 0-16,-7 10 0 15,-8 7 0-15,-6 7 0 16,-12 0 0-16,1 17 0 15,-1 2 0-15,-5 5 0 0,-3 2 0 16,-2 6 0-16,0 1 0 16,-5 3 0-16,6 0 0 15,-6-3-3-15,3-3 1 16,0-4 0-16,4-1 0 0,-3-7 0 16,6-4 1-16,5-14-1 15,-6 17 1-15,6-17 0 16,0 0 0-16,0 0 0 0,0 0 1 15,0 0 0-15,0 0 0 16,0 0 0-16,0 0-1 16,0 0 1-16,-8 12 0 15,8-12 0-15,0 0 0 0,0 0 0 16,0 0 0-16,-11 9 0 16,11-9 0-16,0 0 1 15,-14 6-1-15,14-6 0 16,-18 7 1-16,2 1-1 0,-7 1 0 15,-1 2 1-15,-4 0 0 16,-1 2 0-16,-1-1 0 16,3-2 0-16,5-2-1 15,5 0 1-15,5-4-2 0,12-4-3 16,-14 0-5-16,14 0-10 16,0-9-29-16,0 9-37 15,9-21-2-15,3 8-7 0,7-5-5 16</inkml:trace>
          <inkml:trace contextRef="#ctx0" brushRef="#br0" timeOffset="62608.5187">4847 10414 25 0,'33'-15'95'16,"-1"-1"-4"-16,6 0-7 15,-3-1-3-15,6-2-2 16,5 1-74-16,-11-1-5 16,0 4 1-16,-5 2-1 0,-8 2 1 15,-9 5 0-15,-13 6 0 16,0 0 0-16,0 0 2 16,-24 6 0-16,-3 10 0 0,-4 4-1 15,-2 7 0-15,-3 1 0 16,5 2 0-16,7 0 0 15,6 0-1-15,14 0 0 16,4-6-1-16,11-2 0 0,8 0 0 16,5-2 0-16,-3 2 0 15,1-2 0-15,-11 1 0 16,-5 2 0-16,-11 1 0 16,-14 0 0-16,-17 1 0 0,-7-3 0 15,-5-3-1-15,-6-5-5 16,10 2-15-16,9-9-60 15,-1-7-3-15,10-7-5 0,13-9-5 16,10-8-4-16</inkml:trace>
          <inkml:trace contextRef="#ctx0" brushRef="#br0" timeOffset="63174.9034">5289 10396 84 0,'35'-4'91'0,"2"-3"-5"0,1-4-4 16,-2-4-3-16,-1 0-51 16,-1-2-25-16,-2-2-1 15,-1 3-1-15,-9 0 1 0,-10 0 1 16,-6 3-1-16,-6 13 1 16,-8-14 1-16,-14 14 0 15,-3 0-1-15,-7 12 0 16,-7 7 0-16,-5 7-1 0,-1 9 0 15,1 5-1-15,4 3-1 16,2-1 1-16,11 2-1 16,9-8 0-16,14-2-1 15,8-11 1-15,18-9-1 0,17-8 2 16,8-6-1-16,6-6 1 16,3-9-1-16,6-6 1 15,-1-2 0-15,-3-7 0 0,-3 1 0 16,-6-4-1-16,-4 0 1 15,-4-1-1-15,-5 3 0 16,-2 4-1-16,-11 3 1 16,-3 7-1-16,-5 4 0 0,-2 10 0 15,-13 3 1-15,19 7 0 16,-12 8 1-16,-5 2-1 16,9 9 1-16,-4-1 0 15,-3 6 0-15,0-3 1 0,-4 2 0 16,0 0 0-16,-11-2 1 15,-6 1-1-15,-12-8 1 16,-8-3 0-16,-5-2-3 0,-9-9 0 16,0-2 0-16,-2-5-5 15,6 0-12-15,-3-6-66 16,7-9-5-16,8-1-3 16,5-2-6-16,7 2-4 0</inkml:trace>
        </inkml:traceGroup>
      </inkml:traceGroup>
    </inkml:traceGroup>
    <inkml:traceGroup>
      <inkml:annotationXML>
        <emma:emma xmlns:emma="http://www.w3.org/2003/04/emma" version="1.0">
          <emma:interpretation id="{BE878F47-7D72-4637-B2A3-7BDFB6CEFE79}" emma:medium="tactile" emma:mode="ink">
            <msink:context xmlns:msink="http://schemas.microsoft.com/ink/2010/main" type="paragraph" rotatedBoundingBox="1967,14752 23540,13739 23612,15284 2040,1629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DBE81A6-AC36-48CA-ACF2-3D3CC7E68EB7}" emma:medium="tactile" emma:mode="ink">
              <msink:context xmlns:msink="http://schemas.microsoft.com/ink/2010/main" type="inkBullet" rotatedBoundingBox="2007,15608 2206,15599 2217,15837 2019,15846"/>
            </emma:interpretation>
            <emma:one-of disjunction-type="recognition" id="oneOf19">
              <emma:interpretation id="interp95" emma:lang="en-IN" emma:confidence="0">
                <emma:literal>0</emma:literal>
              </emma:interpretation>
              <emma:interpretation id="interp96" emma:lang="en-IN" emma:confidence="0">
                <emma:literal>O</emma:literal>
              </emma:interpretation>
              <emma:interpretation id="interp97" emma:lang="en-IN" emma:confidence="0">
                <emma:literal>o</emma:literal>
              </emma:interpretation>
              <emma:interpretation id="interp98" emma:lang="en-IN" emma:confidence="0">
                <emma:literal>a</emma:literal>
              </emma:interpretation>
              <emma:interpretation id="interp99" emma:lang="en-IN" emma:confidence="0">
                <emma:literal>6</emma:literal>
              </emma:interpretation>
            </emma:one-of>
          </emma:emma>
        </inkml:annotationXML>
        <inkml:trace contextRef="#ctx0" brushRef="#br0" timeOffset="64821.4605">113 12828 68 0,'-18'16'90'15,"6"-12"-4"-15,3 2-5 16,-6 0-4-16,0-6-46 16,3 9-29-16,-1 6 1 0,-1 4-1 15,4 3 2-15,-3 3 1 16,3 3 0-16,3-3 1 16,6 2 0-16,1-7 0 15,4-5 0-15,10-8-1 16,4-7-1-16,5-3-1 0,4-15-1 15,-3-4 0-15,1-6 0 16,-2-4 0-16,-7 3 0 16,-4 1-1-16,-7 6 0 0,-5 7-1 15,0 15 0-15,-17 0-3 16,-4 2-6-16,6 19-17 16,7-1-58-16,-6 1-3 15,9-2-4-15,5-5-7 0,11-4-2 16</inkml:trace>
      </inkml:traceGroup>
      <inkml:traceGroup>
        <inkml:annotationXML>
          <emma:emma xmlns:emma="http://www.w3.org/2003/04/emma" version="1.0">
            <emma:interpretation id="{2129BBE4-4682-43D0-A330-CDFDFDB675D9}" emma:medium="tactile" emma:mode="ink">
              <msink:context xmlns:msink="http://schemas.microsoft.com/ink/2010/main" type="line" rotatedBoundingBox="3234,14692 23540,13739 23612,15284 3307,16237"/>
            </emma:interpretation>
          </emma:emma>
        </inkml:annotationXML>
        <inkml:traceGroup>
          <inkml:annotationXML>
            <emma:emma xmlns:emma="http://www.w3.org/2003/04/emma" version="1.0">
              <emma:interpretation id="{D285E980-C65A-4339-BD9E-138973DD98E1}" emma:medium="tactile" emma:mode="ink">
                <msink:context xmlns:msink="http://schemas.microsoft.com/ink/2010/main" type="inkWord" rotatedBoundingBox="3234,14692 9502,14398 9560,15621 3292,15915"/>
              </emma:interpretation>
              <emma:one-of disjunction-type="recognition" id="oneOf20">
                <emma:interpretation id="interp100" emma:lang="en-IN" emma:confidence="0">
                  <emma:literal>product</emma:literal>
                </emma:interpretation>
                <emma:interpretation id="interp101" emma:lang="en-IN" emma:confidence="0">
                  <emma:literal>Product</emma:literal>
                </emma:interpretation>
                <emma:interpretation id="interp102" emma:lang="en-IN" emma:confidence="0">
                  <emma:literal>Products</emma:literal>
                </emma:interpretation>
                <emma:interpretation id="interp103" emma:lang="en-IN" emma:confidence="0">
                  <emma:literal>products</emma:literal>
                </emma:interpretation>
                <emma:interpretation id="interp104" emma:lang="en-IN" emma:confidence="0">
                  <emma:literal>snoduct</emma:literal>
                </emma:interpretation>
              </emma:one-of>
            </emma:emma>
          </inkml:annotationXML>
          <inkml:trace contextRef="#ctx0" brushRef="#br0" timeOffset="69015.2048">1251 12517 12 0,'-16'-12'87'0,"1"-3"-2"0,7-6-6 16,3-5-7-16,2-7-1 16,12-3-69-16,-2-5-4 15,9 0 3-15,-3-2 3 0,6 0 3 16,3-3 3-16,6 2 1 16,3 3-1-16,4 0 0 15,7 8-2-15,0 1-2 16,10 6-1-16,1 3-2 0,3 8 0 15,2 6-3-15,-2 7 1 16,3 3 0-16,-4 11 0 16,-4 6-1-16,-2 11-1 15,-8 5 1-15,-8 6-1 0,-10 5 2 16,-7 4 0-16,-12 5 0 16,-5-1 0-16,-19-1-1 15,-11 0 1-15,-12-1 0 16,-7-1 0-16,-5-5-1 0,-9-4-1 15,-4-9-3-15,4-2-5 16,3-11-7-16,14-2-57 16,3-5-11-16,11-6-5 15,12-6-6-15,6 0-1 0</inkml:trace>
          <inkml:trace contextRef="#ctx0" brushRef="#br0" timeOffset="69844.5978">1905 12972 23 0,'5'44'94'0,"-2"-5"-4"16,-3-10-5-16,8-8-4 16,-8-21-1-16,14 2-77 15,4-6-1-15,6-12 0 0,6-7 2 16,6-7 0-16,0-9 0 15,5-6 0-15,3-7 0 16,1-1 0-16,1-3-1 16,0-2-1-16,-8 6-1 0,1 3 0 15,-9 9 0-15,-5 6-1 16,-6 11 0-16,-4 6-1 16,-15 17 1-16,9-9-1 15,-9 9 0-15,8 10 1 0,-2 3-1 16,0 4 0-16,5 2 0 15,5 6 0-15,6 4-1 16,2 0-1-16,5 4-1 16,-1 1 0-16,2 6 0 0,-14 1 0 15,-4-2 1-15,-11 4 2 16,-1-1 2-16,-10-2 1 16,-8-6 2-16,-2-4-1 15,0-8 1-15,7-3-1 0,5-7-1 16,8-12-1-16,0 0 0 15,17 0 0-15,7-9-1 16,4-2 1-16,8-6 0 0,2-2-1 16,8 0 1-16,1-4-1 15,3-2 1-15,-3-5-1 16,6 2 0-16,-2-3 0 16,-2-5 1-16,-5 3 0 0,-6 1 0 15,-2 6 0-15,-9 3-1 16,-6 8 1-16,-10 8 0 15,-11 7-1-15,0 10-1 0,-17 11 1 16,-3 7-1-16,-8 8 1 16,-2 3-1-16,1 1 1 15,4-1-1-15,7-6 2 16,11-5 0-16,8-7 0 0,19-7 0 16,14-11 0-16,11-3 0 15,17-11 0-15,0-8-1 16,5-3 1-16,0-7-1 15,1-2 0-15,-14-4 0 0,-9-1 2 16,-12-2-1-16,-15 3 0 16,-12 1 0-16,-12 7 0 15,-20 4 1-15,-15 9-1 0,-10 6 0 16,-4 7-1-16,-9 3-2 16,4 7-2-16,-1 7-6 15,9-7-8-15,11 0-38 16,12 4-27-16,11-3-6 0,18-10-7 15,13 5-3-15</inkml:trace>
          <inkml:trace contextRef="#ctx0" brushRef="#br0" timeOffset="70666.9256">4371 12535 0 0,'59'0'91'0,"-23"8"4"15,-16 1-7-15,-19 2-4 0,-9 6-2 16,-70 13-59-16,36-2-16 16,-12 5-3-16,-2 7 0 15,-10 5-2-15,-1 1 0 16,3-1 0-16,2-2-1 0,12-9 2 16,6-6-1-16,20-6 0 15,24-22 0-15,0 0-2 16,21 0 0-16,24-19-1 0,10-11-1 15,10-8 0-15,8-9 0 16,2-6 0-16,0-6 0 16,-5-5 1-16,-5-4 0 15,-2-5 1-15,-10-3 0 0,-5 2 1 16,-5-1-1-16,-4 4 0 16,-5 8-1-16,-8 9 2 15,-2 11-1-15,-8 12 0 0,-8 16 0 16,-8 15 0-16,0 13 1 15,-9 22-1-15,-11 16 1 16,-4 12 1-16,-6 10-1 16,-1 10 1-16,3 4-1 15,4-1 0-15,11-3 0 0,10-12 0 16,10-12-2-16,17-11-1 16,8-17-1-16,13-12-1 15,8-14 1-15,-1-5 0 0,4-17 1 16,-3-8 2-16,-4-4 1 15,-5-9 1-15,-2-2 1 16,-8 1 1-16,-8 3 0 0,-1 3 0 16,-7 8-2-16,-6 8 0 15,-12 17-1-15,0 0 0 16,7 10 0-16,-14 18 1 16,-5 9-2-16,-9 3 0 0,6 3 0 15,-1-1 0-15,1-5 0 16,9-6 0-16,6-7-1 15,8-10-1-15,14-13 1 16,13-3-1-16,4-13 0 16,9-8 1-16,1-7 0 0,3-3 0 15,-8-5 2-15,2-3 1 16,-5 1 0-16,-2 4 1 16,-9 4-1-16,-8 6 0 15,-4 9-1-15,-6 10 0 0,-12 7 0 16,9 18 0-16,-9 11 0 15,-12 6 0-15,0 8-1 16,-1 3 0-16,-1-3 0 16,5 1-3-16,8-12-6 0,2 1-19 15,18-14-57-15,4-12-4 16,6-5-3-16,14-17-6 16,4-6-2-16</inkml:trace>
          <inkml:trace contextRef="#ctx0" brushRef="#br0" timeOffset="71165.386">6296 12468 12 0,'39'-19'96'0,"-12"6"-1"0,-10 7-6 15,-17 6-6-15,0 0-1 16,-33 15-65-16,2 5-13 16,-11 9 0-16,-3 6-1 0,-13 8 0 15,3 3 0-15,0 2 0 16,7-3-1-16,12-6 1 15,9-2-2-15,13-12 0 0,17-9-3 16,20-12-1-16,21-4-2 16,11-17-2-16,12-5-1 15,8-8 0-15,8-4-2 16,-2-9 1-16,2-3 1 0,-8-4 2 16,-3-10 1-16,-1 0 3 15,-4-7 2-15,-9-3 1 16,-2-3 2-16,-3 1 0 15,-9 2 1-15,-3 10 2 16,-10 9 2-16,-7 11 0 0,-6 9 0 16,-9 11-1-16,-9 20 0 15,0 0-1-15,-21 21 1 16,-6 16-3-16,-7 12 0 0,-7 10-1 16,-5 12 1-16,-1 7-4 15,0 7 0-15,3-2 0 16,9-4 0-16,7-5 0 15,17-8 0-15,10-13 0 0,2-10 0 16,20-10 0-16,9-9 0 16,9-18-13-16,7-3-12 15,2-12-53-15,-4-10-10 16,-5-9-5-16,-3-8-4 0,-14-3-3 16</inkml:trace>
          <inkml:trace contextRef="#ctx0" brushRef="#br0" timeOffset="71309.676">6868 12423 87 0,'-29'-6'101'16,"7"2"-6"-16,22 4-7 16,-1-16-2-16,20-1-44 15,18-7-35-15,26 5-10 0,11-9-12 16,20-6-45-16,4 4-27 16,-3-4-2-16,-1-1-9 15,-11 2-3-15</inkml:trace>
        </inkml:traceGroup>
        <inkml:traceGroup>
          <inkml:annotationXML>
            <emma:emma xmlns:emma="http://www.w3.org/2003/04/emma" version="1.0">
              <emma:interpretation id="{6AD55A95-350B-4B57-8093-BB8F2780725C}" emma:medium="tactile" emma:mode="ink">
                <msink:context xmlns:msink="http://schemas.microsoft.com/ink/2010/main" type="inkWord" rotatedBoundingBox="10336,14377 15532,14133 15604,15660 10408,15904"/>
              </emma:interpretation>
              <emma:one-of disjunction-type="recognition" id="oneOf21">
                <emma:interpretation id="interp105" emma:lang="en-IN" emma:confidence="0">
                  <emma:literal>(smart,</emma:literal>
                </emma:interpretation>
                <emma:interpretation id="interp106" emma:lang="en-IN" emma:confidence="0">
                  <emma:literal>Comat,</emma:literal>
                </emma:interpretation>
                <emma:interpretation id="interp107" emma:lang="en-IN" emma:confidence="0">
                  <emma:literal>Conant,</emma:literal>
                </emma:interpretation>
                <emma:interpretation id="interp108" emma:lang="en-IN" emma:confidence="0">
                  <emma:literal>Comment,</emma:literal>
                </emma:interpretation>
                <emma:interpretation id="interp109" emma:lang="en-IN" emma:confidence="0">
                  <emma:literal>(sonant,</emma:literal>
                </emma:interpretation>
              </emma:one-of>
            </emma:emma>
          </inkml:annotationXML>
          <inkml:trace contextRef="#ctx0" brushRef="#br0" timeOffset="71800.61">8894 11627 16 0,'-23'-14'94'0,"-1"0"-2"15,-5 3-6-15,3 5-4 16,-3 6-2-16,-11 3-72 16,7 24-5-16,-5 18 1 15,-4 18 0-15,-4 16 1 16,-2 16 1-16,-1 15 2 0,-1 4-1 15,10 5 1-15,8-8 0 16,14-3-8-16,18-11 0 16,11-16 0-16,24-15 0 0,10-20-10 15,26-12-24-15,18-24-53 16,1-10-1-16,4-25-7 16,2-12-7-16,-1-14 7 15</inkml:trace>
          <inkml:trace contextRef="#ctx0" brushRef="#br0" timeOffset="72162.9539">9676 12029 69 0,'21'-14'97'15,"-21"14"-6"-15,7-16-5 16,-12 10-2-16,-18-2-43 16,-5 5-34-16,-15 1-4 15,-7 2 1-15,-5 10-2 0,-5 4 2 16,-2 5-1-16,2 7 0 15,6 1 0-15,9 7 0 16,9 0 0-16,15 0-1 16,15 0-1-16,7 1 1 0,23-1-1 15,15-3 1-15,8 1-2 16,8-2 0-16,4-2 0 16,-3 0 0-16,-5-2 0 15,-9-2 0-15,-19 0 0 0,-17-2 0 16,-14-1 0-16,-24-2 0 15,-19-1 0-15,-8-5 0 16,-8 2 0-16,-3-4 0 0,1-5-2 16,12 1-13-16,2-7-35 15,16-2-37-15,21-5-2 16,16-8-7-16,14-7-6 16</inkml:trace>
          <inkml:trace contextRef="#ctx0" brushRef="#br0" timeOffset="72729.7114">9843 12160 17 0,'63'-19'97'16,"-8"9"-2"-16,-4 6-4 15,-6 4-6-15,-8 10-3 16,-7 14-70-16,-12 6-8 16,-8 10-2-16,-10 6-2 0,-8 4 1 15,-15 7-1-15,-11-4 1 16,-6-1 1-16,-5-9 0 15,0-8 1-15,4-11 0 0,7-9-1 16,10-15 1-16,8-5-1 16,13-18-1-16,7-6 0 15,15-13 0-15,11-4-1 16,13-6 0-16,4-1 0 16,10 3-1-16,2 6 1 0,10 7-1 15,-1 9 1-15,4 13 0 16,-3 11-1-16,-6 6 1 15,-3 18-1-15,-12 9 1 16,-9 8-1-16,-15 2 1 0,-13 4 0 16,-11-3 0-16,-11-1 0 15,-10-5 0-15,-6-7 1 16,-2-11 0-16,3-6 0 16,5-10 0-16,10-2 0 0,8-16-1 15,6-11 0-15,14-6 0 16,10-8 0-16,4 0-1 15,12-4 1-15,0 5 0 0,2 4 0 16,1 8 0-16,2 11 0 16,-8 11 0-16,-1 8 1 15,-6 7-1-15,-4 12 1 16,-9 11-1-16,-5 3 1 0,-8 3-1 16,-6 4 0-16,-2-4 0 15,1-1-4-15,0-3-9 16,0-3-41-16,5-13-33 15,7-9 0-15,11-6-9 0,8-2-5 16</inkml:trace>
          <inkml:trace contextRef="#ctx0" brushRef="#br0" timeOffset="73529.2041">11574 12231 79 0,'59'-29'87'0,"-13"1"0"15,-9 7-6-15,-20 14-16 16,3-2-46-16,-20 9-6 0,-7 2-2 15,-23 16-3-15,-11 5-2 16,-13 7-1-16,-3 5 0 16,-12 3-1-16,4 1 1 0,4-4-1 15,9-1-1-15,12-7 0 16,13-9-1-16,27-18-1 16,0 0-1-16,23 1-1 15,14-12-1-15,10-9 1 0,4-7 0 16,8-4-1-16,-1-1 1 15,-1 3 0-15,-7 1 0 16,-6 9 1-16,-8 8 0 16,-5 8 0-16,-11 4 0 15,-6 19 0-15,-10 7 1 16,-4 7-1-16,-6 4 1 0,-7 0-1 16,2-3 1-16,3-2 0 15,6-7 0-15,2-10 0 16,16-6 0-16,8-10 0 0,7-8 0 15,9-9 0-15,4-6-1 16,0-3 0-16,-1-4 1 16,-4 0 0-16,-4 2 0 15,-6 6 0-15,-6 2-1 0,-5 12 1 16,-6 8 0-16,-12 0 0 16,9 22 0-16,-9 3 0 15,0 1 0-15,0 2-1 0,0 1 1 16,6-4-1-16,7-8-2 15,12-7-4-15,5-10-4 16,13 1-6-16,0-15-6 16,8-10-5-16,1-7-2 0,0-8-2 15,-3-7 5-15,-3-9 3 16,1-4 5-16,-5-9 8 16,8-7 7-16,-10-1 11 15,3 1 2-15,-3-2 6 0,-1 8 3 16,-7 5 4-16,-4 12 2 15,-5 10 0-15,-8 13-3 16,-7 12-3-16,-8 17-2 0,0 0-4 16,-14 15-4-16,-2 20-4 15,-9 10-2-15,-7 17-1 16,-6 9 1-16,-6 13 1 16,1 4 0-16,1 8 0 15,5-2 0-15,7-2-4 0,13-10 0 16,10-6 0-16,6-10 0 15,17-12 0-15,9-12 0 16,12-12 0-16,3-15-6 0,5-5-10 16,-6 0-56-16,5-20-16 15,-3-20-2-15,-8-11-8 16,-6-13-2-16</inkml:trace>
          <inkml:trace contextRef="#ctx0" brushRef="#br0" timeOffset="73696.6787">12593 12125 25 0,'-36'12'103'0,"16"0"-5"0,20-12-7 15,8 8-7-15,30-10-8 16,17-19-77-16,20 9-29 16,0 0-25-16,12-2-22 0,-1 9-11 15,-3-4-8-15,-8 8-2 16</inkml:trace>
          <inkml:trace contextRef="#ctx0" brushRef="#br0" timeOffset="73916.6067">13525 12351 24 0,'0'36'102'16,"-5"-1"-2"-16,-7 7-7 15,-11-3-3-15,-4 5-2 16,-8 24-74-16,-2-23-14 0,0 2 0 16,4-4 0-16,6 3 0 15,-5-6-43-15,13-9-45 16,6-10-2-16,5-6-8 16,8-15-5-16</inkml:trace>
        </inkml:traceGroup>
        <inkml:traceGroup>
          <inkml:annotationXML>
            <emma:emma xmlns:emma="http://www.w3.org/2003/04/emma" version="1.0">
              <emma:interpretation id="{2FB74C20-865C-4D4A-AA50-EF3DEDCF9D7C}" emma:medium="tactile" emma:mode="ink">
                <msink:context xmlns:msink="http://schemas.microsoft.com/ink/2010/main" type="inkWord" rotatedBoundingBox="16915,14279 23550,13968 23595,14911 16959,15223"/>
              </emma:interpretation>
              <emma:one-of disjunction-type="recognition" id="oneOf22">
                <emma:interpretation id="interp110" emma:lang="en-IN" emma:confidence="0">
                  <emma:literal>connected</emma:literal>
                </emma:interpretation>
                <emma:interpretation id="interp111" emma:lang="en-IN" emma:confidence="0">
                  <emma:literal>Connected</emma:literal>
                </emma:interpretation>
                <emma:interpretation id="interp112" emma:lang="en-IN" emma:confidence="0">
                  <emma:literal>anneded</emma:literal>
                </emma:interpretation>
                <emma:interpretation id="interp113" emma:lang="en-IN" emma:confidence="0">
                  <emma:literal>annected</emma:literal>
                </emma:interpretation>
                <emma:interpretation id="interp114" emma:lang="en-IN" emma:confidence="0">
                  <emma:literal>annedcd</emma:literal>
                </emma:interpretation>
              </emma:one-of>
            </emma:emma>
          </inkml:annotationXML>
          <inkml:trace contextRef="#ctx0" brushRef="#br0" timeOffset="76440.7084">18594 12034 20 0,'18'8'93'0,"-6"-6"-4"15,5-2-5-15,3-8-5 0,5-7 0 16,-1-4-76-16,0-3-1 16,0-4-1-16,-3 3 3 15,-5-1 0-15,-5 2 0 16,-11 1 1-16,0 5-1 0,-17 1-1 16,-6 9 2-16,-9 4-1 15,-7 1-2-15,-4 15 1 16,-5 5 0-16,-1 7-1 0,4 1 0 15,6 9 1-15,1-2-1 16,17 0 0-16,12-1 1 16,9-5-1-16,21-3-1 15,15-5 0-15,15-3-4 0,18-4-6 16,2-10-8-16,14 1-32 16,11-3-37-16,-8-7-3 15,-5-6-7-15,0-8-4 16</inkml:trace>
          <inkml:trace contextRef="#ctx0" brushRef="#br0" timeOffset="76868.3714">19580 11898 54 0,'0'0'89'0,"0"-14"-2"0,-20 14-3 16,-17 2-1-16,-12 13-51 16,-3 4-10-16,-6 4-5 15,-1 3-4-15,8 4-4 0,5 0-3 16,18-1-1-16,9 0-3 15,19-4 1-15,18-4-2 16,18-5-2-16,20-7-3 16,10-6-3-16,11-3-3 0,4-8-3 15,6-11-4-15,-3-9 0 16,0-6 0-16,-9-13 3 16,-5-4 1-16,-10-10 4 15,-1-3 2-15,-12-7 6 16,-5 5 5-16,-14-3 7 0,-11 8-1 15,-9 6 3-15,-8 7 1 16,-1 12 1-16,-16 9 0 16,-6 13-1-16,-5 10-2 0,1 8-3 15,-7 17-2-15,-2 12-1 16,0 13-2-16,1 6-4 16,4 9 0-16,-1 3 0 15,11 5 0-15,4-3 0 16,7-7 0-16,10 2 0 0,0-17-20 15,0-1-67-15,13-10-3 16,6-12-4-16,-3-9-7 16,0-12-1-16</inkml:trace>
          <inkml:trace contextRef="#ctx0" brushRef="#br0" timeOffset="77658.5549">19895 11950 50 0,'-15'0'100'0,"15"0"-5"15,0 0-8-15,16-8-8 16,14-3-5-16,13-10-84 0,12 6-5 16,6-3-1-16,5 3 1 15,-3-2 4-15,-1 0 4 16,-7 3 4-16,-7-1 8 16,-7 6 3-16,-4-3 2 0,-11 6 0 15,-4-2 0-15,-9 2-3 16,-13 6-2-16,14-7 0 15,-14 7-1-15,0 0 0 0,-20-4 0 16,-2 4-1-16,-3-1 1 16,-9 11-1-16,-5-2 1 15,-8 6 0-15,0 4-1 16,2 1 0-16,7 2 0 0,5 3 1 16,9 0-4-16,17-3 0 15,7-3 0-15,15-2 0 16,21-2 0-16,8-4 0 15,10-1 0-15,15-5-3 0,7 2 0 16,5-6-1-16,4 0 2 16,5-1-1-16,-5-6 1 15,-3-2 0-15,-1-9 0 16,-6 0 1-16,-12-4 1 0,-3 1 2 16,-14 2-1-16,-13 1 0 15,-11 2 1-15,-14 4-1 16,-8 12 2-16,-30-8-1 15,-6 8 0-15,-15 6 0 0,-7 7 1 16,-3 7 0-16,2 4-3 16,0 1 0-16,12 3 0 15,13-1 0-15,16-1 0 16,13-6 0-16,14-2 0 0,21-6 0 16,11-8 0-16,15-4 0 15,0-2 0-15,10-11 0 16,-3-7 0-16,1-7 0 15,-3-11 0-15,-9-7 0 0,-5-8 0 16,-2-7 0-16,-11-7 0 16,-1-8 0-16,-8-1 0 15,-8 0-2-15,-10 5 0 16,-7 7 1-16,-12 9 0 0,-11 12 1 16,-8 9-1-16,-9 19 2 15,-7 15-1-15,-1 14 1 16,-1 21 1-16,1 15-1 0,5 14 1 15,8 12-2-15,11 10 0 16,5 8 0-16,17-1 0 16,0-4-9-16,24-24-54 15,-3 21-24-15,-5-10-2 0,-2-8-7 16,-12-9-7-16</inkml:trace>
          <inkml:trace contextRef="#ctx0" brushRef="#br0" timeOffset="75626.6776">15336 11689 80 0,'11'-16'94'0,"-3"0"-4"16,0 2-8-16,-1 1 0 0,-7 13-47 15,0 0-32-15,0 0-3 16,-15 0 2-16,-6 15 0 16,-9 13 0-16,-6 10 0 15,-7 7 0-15,-8 9 1 0,-2 11-1 16,-1 2 0-16,2-1 0 15,6 1-1-15,7-9 0 16,15-5 0-16,13-12 1 16,14-9 0-16,21-14-1 15,15-12-1-15,19-5 0 0,6-17 0 16,8-7-1-16,5-7 0 16,-1-5 0-16,-1-5-1 15,-6 0 1-15,-5 2 2 16,-8 2 0-16,-6 9 0 0,-8 4 1 15,-9 9-2-15,-13 9 1 16,-6 5-1-16,-13 14 2 16,-4 9-3-16,-13 6 2 15,-5 3 0-15,-3 7-1 0,2-6 3 16,5 0-1-16,3-5 1 16,12-8-1-16,7-6 1 15,20-7-1-15,13-5-2 0,8-8 0 16,4-7 0-16,1-7 0 15,-5-4-3-15,-4-3 1 16,-16-3-1-16,-11-5 1 16,-15 4 0-16,-8-3 2 0,-13 6 0 15,-2-1 1-15,0 4 0 16,7 0 1-16,4 2-1 16,12 2-1-16,7 0 0 15,17 5 0-15,11 3 0 0,10 7 0 16,3 6 1-16,2 10 0 15,1 12-2-15,-5 6 1 16,-5 9 0-16,-13 5 1 16,-6 2-1-16,-6 1 0 0,-12-2 0 15,-4 0 0-15,-3-9 0 16,-5-4 1-16,3-8-1 16,3-7 1-16,2-15-1 0,0 0 0 15,19 0 0-15,1-18 0 16,8-10 0-16,1-8 0 15,10-4 1-15,-2-4 1 16,11 2-2-16,-3-1 0 0,0 8 0 16,6 3 0-16,-3 10 0 15,2 10 0-15,-7 12 0 16,1 6 0-16,-9 12 0 16,-8 11 0-16,-3 7 0 15,-12 9 0-15,-1-3 0 0,-7 7 0 16,0-4 0-16,0-2 0 15,-2-6-11-15,12-22-59 16,-9 11-17-16,3-14-3 0,-8-12-8 16,0 0-4-16</inkml:trace>
          <inkml:trace contextRef="#ctx0" brushRef="#br0" timeOffset="76067.462">17098 11907 43 0,'23'-15'101'0,"4"4"-8"16,8 5-5-16,1 4-3 16,5 2-3-16,0 6-78 0,1 5-4 15,3 9-1-15,-2 4 0 16,-10 7-1-16,-7 3 1 0,-10 3-1 16,-8 2 2-16,-8-2-1 15,-6-2 1-15,-6-4 1 16,-2-5 1-16,-4-7 0 15,6-5 0-15,-3-11 0 0,15-3 0 16,-10-11 0-16,10-12 0 16,5-7 0-16,6-7 0 15,7-4 0-15,4-3 0 16,6 0-2-16,6 1 0 0,-1 5 0 16,9 5 0-16,1 9 0 15,-3 10 0-15,4 7 0 16,2 7 0-16,-4 10 0 15,-5 13 0-15,-5 6 0 0,-5 5 0 16,-9 6 0-16,-5 1 0 16,-3 3 0-16,-7-6 0 15,-3-1 0-15,1-8 0 16,3 1 0-16,-1-14-14 0,13-16-53 16,-4 4-20-16,3-4-2 15,4-5-8-15,-5-12-5 16</inkml:trace>
        </inkml:traceGroup>
      </inkml:traceGroup>
    </inkml:traceGroup>
    <inkml:traceGroup>
      <inkml:annotationXML>
        <emma:emma xmlns:emma="http://www.w3.org/2003/04/emma" version="1.0">
          <emma:interpretation id="{2CE6A957-248F-47AD-BCB6-A5577F9A9E5A}" emma:medium="tactile" emma:mode="ink">
            <msink:context xmlns:msink="http://schemas.microsoft.com/ink/2010/main" type="paragraph" rotatedBoundingBox="12606,16065 34248,14154 34465,16618 12824,1852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EED2227B-94FF-413C-9575-7F22658B29AE}" emma:medium="tactile" emma:mode="ink">
              <msink:context xmlns:msink="http://schemas.microsoft.com/ink/2010/main" type="line" rotatedBoundingBox="12606,16065 34248,14154 34465,16618 12824,18528">
                <msink:destinationLink direction="with" ref="{B7C21B7E-0FC3-4155-B24D-D0B1297928E5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E858BC9-05AE-4287-A3E5-157E25ECD99C}" emma:medium="tactile" emma:mode="ink">
                <msink:context xmlns:msink="http://schemas.microsoft.com/ink/2010/main" type="inkWord" rotatedBoundingBox="12700,15910 19612,15908 19613,17569 12701,17571"/>
              </emma:interpretation>
              <emma:one-of disjunction-type="recognition" id="oneOf23">
                <emma:interpretation id="interp115" emma:lang="en-IN" emma:confidence="0">
                  <emma:literal>tensorize</emma:literal>
                </emma:interpretation>
                <emma:interpretation id="interp116" emma:lang="en-IN" emma:confidence="0">
                  <emma:literal>Monotonize</emma:literal>
                </emma:interpretation>
                <emma:interpretation id="interp117" emma:lang="en-IN" emma:confidence="0">
                  <emma:literal>Ransoming</emma:literal>
                </emma:interpretation>
                <emma:interpretation id="interp118" emma:lang="en-IN" emma:confidence="0">
                  <emma:literal>Rasterize</emma:literal>
                </emma:interpretation>
                <emma:interpretation id="interp119" emma:lang="en-IN" emma:confidence="0">
                  <emma:literal>Tensorize</emma:literal>
                </emma:interpretation>
              </emma:one-of>
            </emma:emma>
          </inkml:annotationXML>
          <inkml:trace contextRef="#ctx0" brushRef="#br0" timeOffset="79233.3229">11755 13986 5 0,'97'-58'51'16,"-7"0"14"-16,-7 9 6 0,-16 8 0 15,-8 11-14-15,-18 5-7 16,-10 10-6-16,-13 7-11 15,-18 8-10-15,0 0-9 16,-18 9-4-16,-13 11-3 0,-7 9-2 16,-9 6-2-16,-6 11-1 15,-3 6-2-15,5 0 0 16,7 2 0-16,5-8 0 0,13-2 0 16,12-9 0-16,14-9 0 15,13-12 0-15,19-11 0 16,13-5 0-16,12-13 0 15,12-8 0-15,7-8 0 16,3-9 0-16,0 1 0 0,-5-7 0 16,-4 3 0-16,-10 5-2 15,-12 3 1-15,-12 9 1 16,-7 5 1-16,-11 12 1 16,-18 9-2-16,14 5 0 15,-17 17 0-15,-12 8 0 0,-3 7 0 16,-4 2 0-16,-2 5 0 15,3-3 0-15,2-6 0 16,8-4 0-16,11-13 0 0,7-10 0 16,18-8 0-16,10-14 0 15,13-9 0-15,3-8 0 16,7-4 0-16,-2-1 0 16,-1-4 0-16,0 3 0 0,-11 4 0 15,-5 8 0-15,-8 7 0 16,-7 7 0-16,-5 8 0 15,-4 3 0-15,-8 16 0 0,-3 7 0 16,-4 8 0-16,0 3 0 16,-3 2 0-16,-3 0 0 15,1-3 0-15,5-7 0 16,0-6 0-16,16-12 0 0,10-8 0 16,11-13 0-16,13-11 0 15,7-6 0-15,5-9 0 16,3-4 0-16,-4-1 0 0,-6 0 0 15,-8 2 0-15,-13 5 0 16,-9 7 0-16,-9 4 0 16,-6 5 0-16,-6 8 0 15,-4 13 0-15,0-15 0 16,0 15 0-16,0 0 0 0,-4 9 0 16,4 6 0-16,5 3 0 15,7 4 0-15,8 4 0 16,3 6 0-16,6 0 0 0,2 7 0 15,0 0 0-15,-4-5 0 16,-6 3 0-16,-9-1 0 16,-12-4 0-16,-9 1 0 15,-16-8 0-15,-14-3 0 0,-11-4 0 16,-2-5 0-16,-5-8 0 16,-2-5 0-16,10-8 0 15,2-12-6-15,16 0-10 16,10-11-10-16,15-9-52 15,10 6-12-15,16-3-2 0,13 0-6 16,8-8 0-16</inkml:trace>
          <inkml:trace contextRef="#ctx0" brushRef="#br0" timeOffset="80823.4565">13859 13782 49 0,'5'-28'94'0,"10"1"-5"15,9 4-6-15,8-4-3 0,9 27-31 16,8-21-47-16,7-3-3 15,6 4 0-15,4 4-1 16,-2 3 1-16,-5 6 0 16,-8 3 3-16,-5 4 0 15,-9 1 1-15,-6 6 0 0,-5-1 0 16,-6 3 1-16,-6-4-2 16,-14-5-1-16,18 8 1 15,-18-8-1-15,0 0 0 16,16 4 1-16,-16-4 0 0,0 0 0 15,0 0 1-15,0 0 0 16,0 0 0-16,0 0-1 16,0 0 1-16,0 0-1 0,0 0-1 15,11 0 1-15,-11 0-1 16,14 0 0-16,-14 0 0 16,19 0 0-16,-19 0 0 15,20 4 0-15,-20-4 0 16,12 14 1-16,-12-14-1 0,0 21 1 15,0-3-1-15,-5-2 1 16,-7 9 0-16,-1 2 0 16,-4 3-1-16,1 4 1 0,3 1-2 15,-3 0 0-15,6 1 0 16,2-4 0-16,6-5 0 16,2-2 0-16,9-7 0 0,13-8 0 15,4-4 0-15,9-6 0 16,5-6 0-16,7-7 0 15,0-4 0-15,3-5 0 16,-4-4 0-16,-6-7 0 0,-9-1 0 16,-9-2 0-16,-4-1 0 15,-13-2 0-15,-3 4 0 16,-16 5 0-16,-10 3 0 16,-8 11 0-16,-8 4 0 0,-10 8 0 15,-4 4 0-15,-7 7 0 16,6 7 0-16,0-1 0 15,10 3 0-15,11-3 0 0,18-2-4 16,16-11-2-16,9 10 0 16,24-10 0-16,16-7 1 15,14-6 1-15,6-2 3 16,11 1 1-16,0 0 2 0,4 4 1 16,-4 5 1-16,-4 5 1 15,-5 4-1-15,-8 14 1 16,-5 7-2-16,-11 4 0 15,-8 6 0-15,-13 5-3 16,-12 5 0-16,-9 0 0 0,-5 0-2 16,-16-4 2-16,-7-9 2 15,-1-2-2-15,0-11 0 16,-2-9 0-16,6-10 0 16,11-10 0-16,5-13 0 0,5-7 0 15,14-6 0-15,11-3 0 16,7-5 0-16,7 5 0 15,3 2 0-15,5 8 0 0,1 6 0 16,-1 6 0-16,-2 9 0 16,-4 7 0-16,-5 1 0 15,-5 9 0-15,-4 5 0 16,-7 4 0-16,-3 3 0 0,-10 1 0 16,-3 3 0-16,-5-4 0 15,0-3 0-15,0 1 0 16,0-19 0-16,-5 12 0 15,5-12 0-15,8-12 0 0,11-8 0 16,6-3 0-16,10-5 0 16,1-3 0-16,6 0 0 15,3 5 0-15,0 3 0 16,-6 3 0-16,-5 8 0 0,-4 10 0 16,-6 2 0-16,-5 13 0 15,-9 6 0-15,-3 6 0 16,-7 3 0-16,0 3 0 0,0 2 0 15,0-4 0-15,0 0 0 16,0-8 0-16,7-5 0 16,8-6 0-16,3-6 0 15,12-3 0-15,-2-9 0 0,7-9 0 16,2-4 0-16,6-3 0 16,-4-4 0-16,-1-2 0 15,1 4 0-15,-10-1 0 16,-2 6 0-16,-6 4 0 0,-3 7 0 15,-18 10 0-15,9 0 0 16,-9 11 0-16,-1 11 0 16,-4 5 0-16,-1 1 0 15,2 6 0-15,1-3 0 0,2-2 0 16,9-6 0-16,3-11-9 16,16-12-68-16,0 2-13 15,2-8-3-15,2-12-8 16,-3-6-2-16</inkml:trace>
          <inkml:trace contextRef="#ctx0" brushRef="#br0" timeOffset="79467.0254">14376 13194 41 0,'19'0'102'0,"-16"18"-5"0,-3 12-7 16,-9 5-2-16,-8 11-3 16,-7 4-80-16,-7 7-2 15,3 7-3-15,-1 7 0 0,-3 2 0 16,5 0 0-16,-3 4 0 16,2-10 0-16,4 2-6 15,-7-20-25-15,-5 0-55 0,15-13-4 16,0-9-5-16,-1-14-7 15,0-13 1-15</inkml:trace>
          <inkml:trace contextRef="#ctx0" brushRef="#br0" timeOffset="81583.278">16995 13655 25 0,'7'-30'100'15,"-6"5"-3"-15,-1 5-7 0,0 3-4 16,-3 5-5-16,-6-2-77 16,9 14-12-16,13-15-16 15,3 9-41-15,6 4-16 0,-1 2 0 16,-1 0 5-16,3 0 26 15,-4 6 25-15,-6 3 15 16,2 9 21-16,-6 0 52 16,-2-3 12-16,-5 0-4 0,0 2-12 15,-2-6-23-15,0 5-14 16,0-16-8-16,-5 20-1 16,5-20-1-16,-22 14 0 15,10-9-1-15,0 1 0 0,-1 1 0 16,2-2-2-16,11-5-2 15,-17 9-1-15,17-9-3 16,0 0-1-16,0 0-2 0,8 11 0 16,6-7 0-16,7 3 0 15,1 3 0-15,5 2 0 16,3 6 0-16,7 4 0 16,-5 2 0-16,6 7 0 15,-9 0 0-15,-2 2 0 0,-5 2 0 16,-6 0 0-16,-14-1 0 15,-3-1 0-15,-18 2 0 16,-7-1 0-16,-19-3 0 16,-6 4 0-16,-13-6 0 0,-10 1 0 15,-5-6 0-15,-9 1 0 16,-2-6 0-16,1-3 0 16,9-8 0-16,10-2 0 15,17-6 0-15,18-4 0 0,23-10 0 16,13-4 0-16,28-1 0 15,18-2 0-15,20 2 0 16,6 2 0-16,15 6 0 16,1 7 0-16,5 4 0 0,1 7 0 15,-4 8 0-15,-7 8 0 16,-7 5 0-16,-6 8 0 16,-16 1 0-16,-15 3 0 15,-16 2 0-15,-20 2 0 0,-10-2 0 16,-23-2 0-16,-19-3 0 15,-18-2 0-15,-13-2 0 16,-12-6 0-16,-13 0 0 0,-5-5 0 16,-5-4 0-16,-1-2 0 15,6-6 0-15,6-4 0 16,12-4 0-16,10-2 0 16,17-9 0-16,12-5-14 0,21 3-28 15,19-7-47-15,4 0 1 16,8-1-9-16,4-2-4 15</inkml:trace>
          <inkml:trace contextRef="#ctx0" brushRef="#br0" timeOffset="81862.2349">16500 13170 79 0,'-39'-8'102'15,"7"5"-9"-15,13 4-11 16,5 7-9-16,14-40-64 15,9 38-95-15,15 11-3 0,12 3-8 16,6 0-6-16</inkml:trace>
          <inkml:trace contextRef="#ctx0" brushRef="#br0" timeOffset="78362.4192">10916 13976 18 0,'0'0'94'0,"0"0"-2"16,0 0-4-16,15 3-6 0,6 9-3 15,-2 5-74-15,-8 4-2 16,-5 8-2-16,-6 11 1 16,-17 1 1-16,-8 7 0 15,-16-2 2-15,-4 0 1 0,-4-5 1 16,3-8 0-16,3-10-1 15,9-10-1-15,10-13-2 16,9-9-1-16,13-17-2 16,6-17 0-16,18-11 0 0,8-14 0 15,9-11 0-15,5-9 0 16,6-6 0-16,-1-4 0 16,-3-1-2-16,-3 4 1 15,-7 7 0-15,-9 12-1 0,-11 13 2 16,-5 14-1-16,-10 12 2 15,-2 19 0-15,-14 18 0 16,-5 15 1-16,-4 22 0 16,-3 15-2-16,-3 13 0 0,-2 12 0 15,-1 8 0-15,6 6 0 16,5 1 0-16,9-6 0 16,7-3 0-16,6-13 0 15,15-2-6-15,4-18-12 0,17-3-21 16,2-13-30-16,6-8-5 15,4-13-1-15,9-9-1 16,6-6 1-16,8-17 3 16</inkml:trace>
        </inkml:traceGroup>
        <inkml:traceGroup>
          <inkml:annotationXML>
            <emma:emma xmlns:emma="http://www.w3.org/2003/04/emma" version="1.0">
              <emma:interpretation id="{10A1E63A-D35D-4719-9380-6DBE0E35637A}" emma:medium="tactile" emma:mode="ink">
                <msink:context xmlns:msink="http://schemas.microsoft.com/ink/2010/main" type="inkWord" rotatedBoundingBox="19759,15428 24174,15407 24185,17610 19769,17632"/>
              </emma:interpretation>
              <emma:one-of disjunction-type="recognition" id="oneOf24">
                <emma:interpretation id="interp120" emma:lang="en-IN" emma:confidence="0">
                  <emma:literal>able)</emma:literal>
                </emma:interpretation>
                <emma:interpretation id="interp121" emma:lang="en-IN" emma:confidence="0">
                  <emma:literal>atssle)</emma:literal>
                </emma:interpretation>
                <emma:interpretation id="interp122" emma:lang="en-IN" emma:confidence="0">
                  <emma:literal>atsle)</emma:literal>
                </emma:interpretation>
                <emma:interpretation id="interp123" emma:lang="en-IN" emma:confidence="0">
                  <emma:literal>aisle)</emma:literal>
                </emma:interpretation>
                <emma:interpretation id="interp124" emma:lang="en-IN" emma:confidence="0">
                  <emma:literal>abbe)</emma:literal>
                </emma:interpretation>
              </emma:one-of>
            </emma:emma>
          </inkml:annotationXML>
          <inkml:trace contextRef="#ctx0" brushRef="#br0" timeOffset="82275.906">18167 13750 79 0,'2'-20'95'15,"-4"0"-4"-15,-14 1-7 16,-9 3 0-16,-5 0-45 0,-12 16-35 16,-2 7 0-16,-7 12 1 15,-1 9 0-15,-1 2 0 16,-2 0 0-16,12-1 0 15,9-1-1-15,23-8-2 0,11-6-2 16,20-9 0-16,19-5 0 16,16-13-2-16,8-5 1 15,4-5 0-15,3-4 1 16,-7-1 0-16,-8 3 1 0,-11 8 0 16,-11 6 1-16,-9 11-2 15,-7 5 0-15,-11 14 0 16,-6 6 0-16,0 8 0 15,-1 1 0-15,-2 3 0 0,3-7 0 16,4 0-10-16,8-16-19 16,-12-14-57-16,34 3-3 15,-2-12-5-15,1-14-8 16,0-16 1-16</inkml:trace>
          <inkml:trace contextRef="#ctx0" brushRef="#br0" timeOffset="82725.0519">18399 13662 32 0,'4'-36'99'0,"16"-1"-5"16,9 7-6-16,17-1-3 0,10 6-3 15,27 7-78-15,-8 8-1 16,14 10-1-16,1 6 1 16,3 13 0-16,-3 7 0 15,-4 10 1-15,-13 3-1 0,-13 5-1 16,-17 2-1-16,-10 3-1 16,-19-6-2-16,-13-3-1 15,-6-5-4-15,-5-5-8 16,-8-13-18-16,-8-4-53 0,10-10-2 15,5-4-5-15,3-16-6 16</inkml:trace>
          <inkml:trace contextRef="#ctx0" brushRef="#br0" timeOffset="82482.9306">18782 13261 18 0,'24'-55'101'0,"-1"9"-3"16,-11 13-5-16,-1 13-3 16,-11 20-4-16,-12 0-68 15,6 26-11-15,-4 12-7 0,-5 16 0 16,-3 10 0-16,2 10 0 16,-4 6 0-16,1 5 0 15,1-5 0-15,8 3 0 0,-7-16-6 16,14-6-82-16,-1-12-2 15,-4-12-5-15,-3-14-7 16,-5-14-3-16</inkml:trace>
          <inkml:trace contextRef="#ctx0" brushRef="#br0" timeOffset="84440.5746">19125 13726 80 0,'15'17'86'16,"-15"-17"-3"-16,21 6-5 15,-8-6-2-15,37 1-65 0,-36-1-8 16,5 0 1-16,-2 2 3 16,-4 4 1-16,4 1 0 15,-7 4 1-15,1 1 1 16,-6 4-1-16,1 3-1 0,-5 2-2 16,-1 3-1-16,-7 1-1 15,-6-4-1-15,-8 4-1 16,-12-4 0-16,-3-2-1 0,-12-4 1 15,-4-3 0-15,-9-6 0 16,2-5 0-16,-1-1-2 16,1-1 0-16,9-9 0 15,7-1 0-15,9 2-4 16,4-3-5-16,14 5-13 0,5 7-52 16,11 0-15-16,6-12-3 15,6 3-6-15,12 1-5 16</inkml:trace>
          <inkml:trace contextRef="#ctx0" brushRef="#br0" timeOffset="85015.2657">19896 13270 42 0,'18'-10'102'0,"-18"10"-6"16,0 0-6-16,0 0-4 16,0 0-2-16,0 0-81 15,0 0-2-15,-6 19-1 0,-2 7 0 16,0 11 1-16,-9 8 0 16,-3 13 1-16,-2 4 1 15,-3 5-3-15,1 3 0 16,3-2 0-16,11-4 0 0,2-5 0 15,8-10 0-15,5-7 0 16,16-9 0-16,9-8 0 16,5-10 0-16,10-8 0 0,5-7-2 15,9-3 2-15,0-12 0 16,3-8 0-16,-1-5 0 16,-3-4 0-16,2-5 2 15,-7 0-2-15,-4-1 0 0,-10 4 0 16,-7 2 0-16,-8 5 0 15,-9 5 0-15,-11 6 0 16,-4 16 0-16,-17-11 0 16,-7 13 0-16,-10 14 0 0,-7 6 0 15,-5 11 0-15,-2 5 0 16,6 4 0-16,10 1 0 16,11 3 0-16,15-3 0 15,14-5 0-15,23-4 0 0,25-5 0 16,14-8 0-16,13-5 0 15,7-7-7-15,8-9-8 16,-6-11-15-16,-11-12-55 16,10-4-4-16,-7-11-5 0,-8-9-5 15,-4-9 7-15</inkml:trace>
          <inkml:trace contextRef="#ctx0" brushRef="#br0" timeOffset="85442.7639">21246 12715 26 0,'-12'-17'93'16,"8"1"-3"-16,7 1-6 0,12 2-4 15,10 2 0-15,33 6-75 16,-15 5 0-16,6 6 1 15,10 16 1-15,4 10 0 16,3 10 1-16,9 14 0 0,-1 15-1 16,1 17-2-16,-3 15-5 15,-3 13 0-15,-10 8 0 16,-11 10 0-16,-13 10 0 16,-27-2 0-16,-14-1 0 15,-32-10 0-15,-25-6 0 0,-23-10 0 16,-22-10 0-16,-10-14 0 15,-8-11 0-15,7-12 0 16,13-12 0-16,10-11 0 16,19-13 0-16,24-6 0 0,12-8 0 15,19-4 0-15,22-14-12 16,-8 20-3-16,8-20-8 16,8 8-50-16,4 5-15 15,-6 3-4-15,8-2-2 0,-5-7-2 16</inkml:trace>
        </inkml:traceGroup>
        <inkml:traceGroup>
          <inkml:annotationXML>
            <emma:emma xmlns:emma="http://www.w3.org/2003/04/emma" version="1.0">
              <emma:interpretation id="{C88F7F68-4C3F-4BE0-985D-E1F7BDC82961}" emma:medium="tactile" emma:mode="ink">
                <msink:context xmlns:msink="http://schemas.microsoft.com/ink/2010/main" type="inkWord" rotatedBoundingBox="27909,14714 34248,14154 34398,15856 28059,16415"/>
              </emma:interpretation>
              <emma:one-of disjunction-type="recognition" id="oneOf25">
                <emma:interpretation id="interp125" emma:lang="en-IN" emma:confidence="0">
                  <emma:literal>performance</emma:literal>
                </emma:interpretation>
                <emma:interpretation id="interp126" emma:lang="en-IN" emma:confidence="0">
                  <emma:literal>performant</emma:literal>
                </emma:interpretation>
                <emma:interpretation id="interp127" emma:lang="en-IN" emma:confidence="0">
                  <emma:literal>Infomania</emma:literal>
                </emma:interpretation>
                <emma:interpretation id="interp128" emma:lang="en-IN" emma:confidence="0">
                  <emma:literal>puformance</emma:literal>
                </emma:interpretation>
                <emma:interpretation id="interp129" emma:lang="en-IN" emma:confidence="0">
                  <emma:literal>Informant</emma:literal>
                </emma:interpretation>
              </emma:one-of>
            </emma:emma>
          </inkml:annotationXML>
          <inkml:trace contextRef="#ctx0" brushRef="#br0" timeOffset="114851.1491">26121 12601 20 0,'28'-23'84'0,"5"-21"-13"15,13-13-17-15,4-12-5 16,-5-7 1-16,0-1-77 16,-1-1 4-16,5 3 8 0,-7 13 8 15,-3 10 15-15,-15 11 17 16,-4 8 5-16,-5 11-2 16,-7 5-3-16,-8 17-4 15,0 0-4-15,-1 21-3 16,-12 13-3-16,-4 6-3 0,-3 15-2 15,-2 14 0-15,-3 13 0 16,-3 10-1-16,2 11 1 16,0 9-2-16,1 3-1 0,3 6-1 15,-1 1 0-15,-1-6-2 16,4-5 1-16,1-4-2 16,-5-14 0-16,-2-14 1 0,-3-13-1 15,-3-14-1-15,-6-16 1 16,0-17 0-16,2-17 0 15,0-12 1-15,8-26-1 16,8-14-1-16,9-19 1 0,8-14 0 16,9-9 0-16,15-7 0 15,11 1 0-15,14 1 1 16,5 8 1-16,12 9 0 16,4 12 0-16,7 10 1 15,1 12-2-15,3 9 1 0,1 8 0 16,-4 11-2-16,-7 5 0 15,-6 11-1-15,-6 2 1 0,-13 11-1 16,-11 9 1-16,-14 6 0 16,-16 9 1-16,-11 3 2 15,-15 5 0-15,-10-3 0 16,-10 3 1-16,0-4 0 16,1-7 0-16,8-8 0 0,4-10 0 15,11-7-2-15,20-7 1 16,-4-7-2-16,19-12 1 15,12-4 0-15,9-2-1 0,7-3 0 16,5-1 0-16,4-2 0 16,3 2-1-16,0-2 0 15,-2 2 0-15,-7-3 0 0,0 0 1 16,-6 3-1-16,-5-2 0 16,-8 8 1-16,-7 4 1 15,-7 7 0-15,-13 12 0 16,0 0 0-16,0 15 1 15,-12 13-1-15,-10 8 0 0,-1 4 1 16,0 4-1-16,2-2 0 16,3-2 0-16,7-8 0 15,11-4 0-15,4-13 0 16,15-7 0-16,7-8 0 0,9-4 0 16,9-13-1-16,5-9 0 15,6-5-1-15,-1-8 0 16,4-1-1-16,-2-4 1 15,-5 4-1-15,-6 7 0 0,-8 6 1 16,-6 12 0-16,-11 12 1 16,-7 6 1-16,-9 21 0 15,-4 4 0-15,-5 6 0 0,-5 3 0 16,4-1 0-16,0-5-1 16,6-6 0-16,3-8 1 15,12-8-1-15,9-9-1 16,12-11-2-16,6-11 0 15,3-3-2-15,2-12-1 0,4-4 1 16,-3-6-1-16,-3-6 2 16,-5-1 0-16,-7-6 3 15,1-4 0-15,-7 0 4 0,-5 8 0 16,-4 5 2-16,-7 10 0 16,-3 11 0-16,-7 15-1 15,-1 15 0-15,-12 15-1 16,-7 22 0-16,-2 14 0 15,-9 16-1-15,-2 14 0 0,-7 11 0 16,-2 12 0-16,-4 10 1 16,-2 0-3-16,-1 7 0 0,1-3 0 15,2-5 0-15,4-7 0 16,7-9 0-16,4-14 0 16,13-14 0-16,9-11 0 15,8-19 0-15,10-12 0 0,14-18 0 16,13-9 0-16,3-16 0 15,11-15 0-15,-2-9 0 16,1-10 0-16,-3-6 0 16,-4-10-2-16,-10-3-2 15,-6-5 2-15,-7-5 0 0,-12 4 1 16,-6 0 1-16,-5 7 0 16,-9 8 1-16,-10 13-1 15,-3 9 1-15,-10 14-1 0,-5 12 1 16,-3 9-1-16,1 3 1 15,9 7 0-15,3 2-1 16,10-1 1-16,20-8-1 16,0 0 0-16,19 0-2 0,19-15 0 15,11-6-2-15,12-4 0 16,3-3 0-16,3-2 0 16,1 1-1-16,-6 2 1 15,-6 6 2-15,-10 6 2 16,-11 8 1-16,-8 7 2 0,-10 5 1 15,-6 12 0-15,-10 4 0 16,-1 6 1-16,-8 5-1 16,-4 4 0-16,1 1-2 0,-5-1 0 15,5-1-1-15,-1-5 1 16,10-6-2-16,2-4 0 16,0-20 0-16,24 12 0 15,1-12 0-15,10-9 0 0,4-7 0 16,5-5 0-16,-3-7 0 15,-1-1-3-15,-7-3 0 16,-6-7 1-16,-11 0-1 0,-10-4 2 16,-12 5 1-16,-14 3 1 15,-11 5 1-15,-14 8 1 16,-4 9 0-16,-6 13 0 16,3 5-3-16,1 13 0 0,7 5 0 15,4 3 0-15,17 3 0 16,15-2 0-16,8-5 0 15,27-2 0-15,16-7 0 16,13-5 0-16,12-5 0 0,17-1 0 16,-2-10-2-16,7-7-3 15,-6-3 1-15,-6-1 0 16,-10-1 1-16,-11 1 2 0,-8 0 2 16,-18 9 1-16,-9 7 1 15,-22 3 0-15,10 10 0 16,-11 8 1-16,-14 5-1 15,-2 3-3-15,-6 5 0 16,3-2 0-16,2-4 0 0,2 1 0 16,10-7 0-16,6-4 0 15,0-15 0-15,14 15 0 16,7-12-2-16,7-3 0 16,7 0 1-16,2-4-1 0,7-5 0 15,-2-3 0-15,2-3 1 16,2-4 0-16,-3-3 0 15,0-1 1-15,-6 1-1 16,1-1 2-16,-13 6-1 0,-1 2 1 16,-6 7 0-16,-5 8 1 15,0 2-1-15,-10 14 0 16,-3 5-1-16,0 6 1 0,0 4 0 16,-5 3-1-16,-5-1 1 15,2-1-1-15,-2-4 0 16,4-4 1-16,2-8-1 15,4-16 1-15,0 0-1 0,0 0 0 16,11-3 0-16,4-16 0 16,3-8 0-16,5-2 1 15,0 0-1-15,1-3 0 0,6 5 2 16,-3 0-2-16,1 4-2 16,-1 3 1-16,-7 10 0 15,-4 4-1-15,2 3 1 16,5 3-1-16,-12 7 1 0,0 6 0 15,-9 4 0-15,1 2 1 16,2-2 0-16,-5 3 1 16,0-4-1-16,0-4 1 15,0-12-1-15,0 0-1 16,0 0 0-16,13 2 0 0,-4-9-1 16,7-7 1-16,-1-3-1 15,9-6 1-15,-7-2 0 16,10-1 1-16,-4 4 0 15,4-1 0-15,-6 5 1 0,-3 6 0 16,0 3 1-16,-18 9 0 16,25 2 0-16,-23 13 0 15,1 9 0-15,-3 1 0 0,0 5-1 16,-3 5 1-16,1 0-2 16,-1-3 1-16,2-2-4 15,-2-11-4-15,6 2-13 16,9-10-65-16,1-11-3 0,0-3-5 15,3-11-6-15,1-5-3 16</inkml:trace>
          <inkml:trace contextRef="#ctx0" brushRef="#br0" timeOffset="115627.5764">30432 12367 78 0,'26'-17'81'0,"-4"5"-1"0,-6 4-4 16,-16 8-43-16,0 0-12 15,0 0-4-15,0 0-2 16,0 9-2-16,-22 11-2 16,-3 0 2-16,-7 4-5 15,5 3 1-15,2 2-2 0,0-3-1 16,8-1-1-16,10-4-1 16,6-5-2-16,8-7-1 15,15-6-1-15,1-3 0 0,3-3 0 16,6-6 0-16,-1-4-1 15,-6-3 1-15,3-3 0 16,-4 2 0-16,-7 4 1 16,0 3 1-16,-17 10-1 15,12-8 1-15,-12 8 0 0,3 14 0 16,1 4-1-16,-4 3 1 16,0 0-1-16,-3 3 0 15,3 0-1-15,0-5 0 0,8-6 0 16,11-2-1-16,-19-11 1 15,31 6-1-15,-7-6 0 16,3-10 0-16,5-4 1 16,-11-1 0-16,2-5 1 15,-7-3 0-15,-2 2 0 0,3-1 0 16,-4 1 0-16,-6 6 0 16,3 0 0-16,3 7-1 15,-13 8 1-15,0 0-1 0,19 0 1 16,-18 12 0-16,-1 6 0 15,-1 1 0-15,-6 5 0 16,4 2-1-16,-5 0 1 16,8-3-1-16,-1-1 1 0,-4-5-1 15,7-2 0-15,-2-15 0 16,0 15 0-16,0-15 0 16,19-1 0-16,-19 1 0 15,17-30 0-15,-2 9 0 0,-8-4 0 16,13-4 1-16,2-2-1 15,3 0 0-15,-4 2 0 16,2 4 1-16,3 3-1 0,-6 7 0 16,8 5 0-16,-7 8 0 15,2 2 0-15,-11 8 1 16,7 10 0-16,-1 3 1 0,-18 7-2 16,8 2 0-16,-4 3 0 15,-4-2-2-15,0-1-1 16,0-8-2-16,0-5-6 15,0 0-15-15,21-12-60 16,-21-5-2-16,13-15-6 16,-3-7-5-16,5-2 2 0</inkml:trace>
          <inkml:trace contextRef="#ctx0" brushRef="#br0" timeOffset="116094.6464">31520 12302 4 0,'14'7'90'0,"-14"-7"2"0,23 7-7 16,-23-7-5-16,0 0 0 15,-14 13-71-15,2 1-6 16,-8 5 1-16,-8 3 1 0,-4 6 0 16,-3 4 0-16,8 2 1 15,-8-1-1-15,11-1-1 16,4-4 0-16,12-3 0 15,8-7-2-15,6-7-1 16,27-5 0-16,-1-5-1 0,13-1 0 16,-6-11-1-16,19-5-2 15,-18-3 0-15,8-3 0 16,7-3 1-16,-26-3 0 0,-1 2 1 16,3-4 0-16,-11 5 2 15,-19 2 0-15,8 4 1 16,-7 0 0-16,-6 9 0 15,4 10 0-15,-30-5-1 0,-3 10 2 16,3 13-1-16,1 7 1 16,-1 4 0-16,6 5 0 15,1 5 1-15,21 0-1 0,8-2 0 16,20-3 0-16,25-6-3 16,10-6-4-16,11-9-4 15,13-1-13-15,12-12-65 16,-14-5-3-16,10-11-5 15,-9-8-5-15,-12-4-4 16</inkml:trace>
        </inkml:traceGroup>
      </inkml:traceGroup>
    </inkml:traceGroup>
    <inkml:traceGroup>
      <inkml:annotationXML>
        <emma:emma xmlns:emma="http://www.w3.org/2003/04/emma" version="1.0">
          <emma:interpretation id="{14E97595-F8E9-4179-B4EA-1506AA10E3D1}" emma:medium="tactile" emma:mode="ink">
            <msink:context xmlns:msink="http://schemas.microsoft.com/ink/2010/main" type="paragraph" rotatedBoundingBox="322,17633 33042,17101 33070,18868 351,194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F9CDAE-8ECA-424B-9EC1-BAF0A8982ECF}" emma:medium="tactile" emma:mode="ink">
              <msink:context xmlns:msink="http://schemas.microsoft.com/ink/2010/main" type="line" rotatedBoundingBox="322,17633 30896,17135 30922,18718 348,19215"/>
            </emma:interpretation>
          </emma:emma>
        </inkml:annotationXML>
        <inkml:traceGroup>
          <inkml:annotationXML>
            <emma:emma xmlns:emma="http://www.w3.org/2003/04/emma" version="1.0">
              <emma:interpretation id="{DB99DADE-0544-4613-96B6-961BF8715DAF}" emma:medium="tactile" emma:mode="ink">
                <msink:context xmlns:msink="http://schemas.microsoft.com/ink/2010/main" type="inkWord" rotatedBoundingBox="322,17633 5616,17546 5637,18880 344,18966"/>
              </emma:interpretation>
              <emma:one-of disjunction-type="recognition" id="oneOf26">
                <emma:interpretation id="interp130" emma:lang="en-IN" emma:confidence="0">
                  <emma:literal>Strikeover:</emma:literal>
                </emma:interpretation>
                <emma:interpretation id="interp131" emma:lang="en-IN" emma:confidence="0">
                  <emma:literal>strikeover:</emma:literal>
                </emma:interpretation>
                <emma:interpretation id="interp132" emma:lang="en-IN" emma:confidence="0">
                  <emma:literal>Strikeovers:</emma:literal>
                </emma:interpretation>
                <emma:interpretation id="interp133" emma:lang="en-IN" emma:confidence="0">
                  <emma:literal>Shikora:</emma:literal>
                </emma:interpretation>
                <emma:interpretation id="interp134" emma:lang="en-IN" emma:confidence="0">
                  <emma:literal>Sikora:</emma:literal>
                </emma:interpretation>
              </emma:one-of>
            </emma:emma>
          </inkml:annotationXML>
          <inkml:trace contextRef="#ctx0" brushRef="#br0" timeOffset="134446.5282">-956 14971 0 0,'27'3'87'0,"-6"-3"1"15,-3-2-5-15,-8-7-4 16,-10 9 0-16,19-21-74 0,-19 21 0 16,6-14 0-16,-6 14 2 15,0 0-3-15,0 0 1 16,-9 0-1-16,-8 7-1 16,-10 9-1-16,-9 7-1 15,-7 4-2-15,-8 7 1 0,3 3-2 16,-4 1 1-16,13 2 1 15,7-1 0-15,17-4 0 16,13-3 0-16,13-5 0 16,17-5 0-16,13-1 2 0,10-2-3 15,2-3 1-15,-1 0 0 16,1 0 0-16,-9-1 1 16,-6 8 0-16,-9 0 0 15,-16 5 0-15,-11 6 1 0,-9 5 1 16,-18 0-1-16,-20 8 1 15,-15 2-1-15,-16 0 1 16,-13 2 0-16,-7-2 0 16,-4-5 0-16,51-23-2 0,-1 2-1 15,3-3-2-15,-1 1-4 16,6 0-8-16,-1-2-15 16,9-4-38-16,4 0-16 0,9-5-7 15,1-3-4-15,1-4 2 16</inkml:trace>
          <inkml:trace contextRef="#ctx0" brushRef="#br0" timeOffset="135187.7625">-953 15997 53 0,'29'-90'88'15,"5"8"0"-15,1 16-8 16,2 11-2-16,3 12-55 0,3 0-9 15,1 6-5-15,5 6-4 16,-1 7-3-16,-4 11-2 16,-2 7 0-16,-1 6 0 15,-4 2-1-15,-5 14 0 0,-8 7 1 16,-5 7-2-16,-9 4 1 16,-8 6-1-16,-5 0 0 15,-18 5 0-15,-9 0 1 16,-7 0 0-16,-6-5 1 0,1-7 0 15,1-4 0-15,4-8 0 16,8-12-2-16,13-9 0 16,9-6 0-16,10-18 0 0,17-9 0 15,8-12 0-15,12-7 1 16,7-8 2-16,9 0 1 16,5 0 0-16,6 6 0 15,-1 8 0-15,-6 4-1 0,3 10 0 16,-9 12-1-16,-6 12 1 15,-5 10 1-15,-10 1 0 16,-11 18 1-16,-8 7 2 0,-10 10-2 16,-5 8 1-16,-8 1 0 15,-6 0 0-15,-4-6-3 16,2-2-7-16,2-13-16 16,3-11-57-16,12-15-1 15,3-11-8-15,11-19-6 0</inkml:trace>
          <inkml:trace contextRef="#ctx0" brushRef="#br0" timeOffset="134724.8273">-770 15125 73 0,'67'-35'88'15,"-12"5"-1"-15,-9 7-5 0,-10 3-2 16,-5 7-63-16,-14 3-6 15,-6 6-4-15,-11 4-1 16,7 10-2-16,-7 16-1 16,-7 15-3-16,-9 19 2 0,-5 18 0 15,-10 22 0-15,-1 12 1 16,10-49-2-16,-1 7 1 16,-2 2-1-16,-3 7 0 15,0-3-6-15,-2 4-10 0,-1-9-31 16,6 3-35-16,-3-9-2 15,2-3-7-15,-1-11-5 16</inkml:trace>
          <inkml:trace contextRef="#ctx0" brushRef="#br0" timeOffset="135314.6366">253 15268 43 0,'11'-15'94'0,"-11"15"-6"16,0 0-18-16,0 0-38 16,0-48-53-16,0 48-62 0,0 0-7 15,-1-12-3-15</inkml:trace>
          <inkml:trace contextRef="#ctx0" brushRef="#br0" timeOffset="136121.4851">476 14933 19 0,'16'0'96'16,"2"5"-4"-16,0 4-5 0,-6 1-5 15,2 4-2-15,-10 6-78 16,0 6-3-16,-6 13 0 15,2 10 1-15,-13 12 0 16,-10 8 1-16,-6 8 1 0,-5 3 0 16,-1-1 0-16,2-9 0 15,6-8 0-15,7-16 0 16,11-11-2-16,9-16 1 16,5-14-1-16,19-14-2 0,12-16-2 15,4-9 0-15,13-9-2 16,0-10 0-16,2-8 0 15,0-5 0-15,0-6 2 0,-6-1 1 16,-8-1 3-16,-2 1 2 16,-7 5 1-16,-1 2 2 15,-8 10 0-15,-6 8-1 16,-3 12 1-16,-4 14-1 0,-3 9-1 16,-7 13-1-16,-1 13 0 15,-14 18 0-15,-5 10-2 16,-4 13 0-16,-6 14 1 15,-7 8 0-15,-2 10 0 0,-4 4 0 16,1 3 1-16,4-7 0 16,4-8 0-16,9-8 0 15,8-14-1-15,9-11 0 16,7-17-1-16,13-16 0 0,12-12-1 16,8-14 1-16,9-11-1 15,2-9 0-15,-1-6 0 16,7-6 0-16,-4 2 1 15,0-2 0-15,-4 5-1 0,-10 5 1 16,-3 8 0-16,-5 3 1 16,-6 12-1-16,-17 13 1 15,14-3-1-15,-14 10 0 16,-14 17 1-16,-3 10 0 0,-9 8-1 16,1 6 1-16,1-1 0 15,4 0 0-15,8-6 0 16,6-7 1-16,12-12-1 15,12-11 0-15,16-11 0 16,8-13 0-16,7-6 0 0,2-11-1 16,0-2 0-16,3-7 0 15,-9-1 0-15,-2-3-1 16,-11 4 1-16,-9 2 0 0,-8 2 0 16,-11 6 0-16,-4 6-1 15,-11 2 1-15,-10 12-2 16,-7 2 0-16,-1 7-6 0,-3 0-12 15,-4 0-62-15,11 0-4 16,6 1-4-16,3-1-7 16,16 0 0-16</inkml:trace>
          <inkml:trace contextRef="#ctx0" brushRef="#br0" timeOffset="136463.1068">1491 15186 25 0,'27'18'98'0,"-4"0"-2"0,-2 4-8 16,-1-2-2-16,-1 2-3 16,-3 6-79-16,-4 4-2 15,-1 9-1-15,-8 4 0 0,-5 7 0 16,-9 1 0-16,1-6 1 16,-4-4 0-16,1-8 2 15,2-9-1-15,7-13 0 16,4-13 0-16,14-15-1 0,6-13 0 15,0-11 0-15,8-6 0 16,3-3-2-16,1-5-2 16,8-3 2-16,-5 3-1 15,1 7 0-15,-2 4-2 0,-1 6-1 16,-5 7-2-16,-1 5-3 16,-5 3-5-16,-1 10-14 15,-3 2-24-15,-18 9-34 0,0 0-4 16,8 19-5-16,-8 3 0 15</inkml:trace>
          <inkml:trace contextRef="#ctx0" brushRef="#br0" timeOffset="137096.8563">1983 15462 25 0,'11'20'92'16,"2"-9"-2"-16,11-10-4 16,5 5-9-16,3-14-35 15,7-13-16-15,6-1-12 0,1-10-6 16,5 4-5-16,-2-6-1 15,-6 5-2-15,-5 0 0 16,-6 4 1-16,-12 5-2 16,-7 3 1-16,-13 17 0 15,-6-11 0-15,-10 9 0 0,-12 15 1 16,-11 6-1-16,-3 10 1 16,-6 6 0-16,0 4 1 15,-1 7 0-15,6-1 0 0,7-1 0 16,7-3 0-16,13-4 0 15,8-6 0-15,6-10-1 16,24-9 1-16,8-8-2 16,7-4 1-16,10-6-1 0,2-14 0 15,8-4 1-15,-5-3-2 16,0-5 1-16,-5-3-1 16,0-3 1-16,-5-1 0 15,-5-4-1-15,-1 5 1 0,-4-1-1 16,1 4 1-16,-8 5-1 15,-6 7 1-15,-2 5-1 16,-3 8 1-16,-14 10 0 0,0 0 0 16,0 0-1-16,-3 17 2 15,-9 0 0-15,4 4 0 16,0 6-1-16,-1 3 1 16,6 3 0-16,1 2 1 15,1 4 0-15,1 1-2 0,0 4 2 16,0 3 0-16,0 0 1 15,-1-2 1-15,-2-4 0 16,-4-2 0-16,6-7-1 0,-2-4-3 16,3-9 0-16,11-5 0 15,0-10 0-15,14-4 0 16,2-2 0-16,11-13 0 16,-2-5 0-16,7-2 0 15,-3-7-2-15,6 0-20 0,-10-3-27 16,0-1-41-16,0-3-1 15,-5-2-6-15,-4-1-3 16</inkml:trace>
          <inkml:trace contextRef="#ctx0" brushRef="#br0" timeOffset="137417.4789">3431 15393 40 0,'-11'41'101'0,"3"-5"-3"16,2-7-8-16,6-7-5 16,0-11-5-16,13-7-93 15,-1-4-69-15,3-11-5 16,4-5-4-16,-11-7-7 0,1 1-3 16</inkml:trace>
          <inkml:trace contextRef="#ctx0" brushRef="#br0" timeOffset="137264.5412">3555 15041 7 0,'6'18'103'0,"-4"0"-6"15,-2-1-7-15,0-6-11 16,-2 2-19-16,2-13-115 0,0 0-32 16,7 9-7-16,-7-9-6 15,0 0 0-15</inkml:trace>
        </inkml:traceGroup>
        <inkml:traceGroup>
          <inkml:annotationXML>
            <emma:emma xmlns:emma="http://www.w3.org/2003/04/emma" version="1.0">
              <emma:interpretation id="{D4BA515A-7E43-46CE-9621-13AD8BD31D23}" emma:medium="tactile" emma:mode="ink">
                <msink:context xmlns:msink="http://schemas.microsoft.com/ink/2010/main" type="inkWord" rotatedBoundingBox="6414,17595 12901,17489 12922,18744 6434,18849"/>
              </emma:interpretation>
              <emma:one-of disjunction-type="recognition" id="oneOf27">
                <emma:interpretation id="interp135" emma:lang="en-IN" emma:confidence="0">
                  <emma:literal>Paradigms,</emma:literal>
                </emma:interpretation>
                <emma:interpretation id="interp136" emma:lang="en-IN" emma:confidence="0">
                  <emma:literal>Paradigms</emma:literal>
                </emma:interpretation>
                <emma:interpretation id="interp137" emma:lang="en-IN" emma:confidence="0">
                  <emma:literal>paradigms,</emma:literal>
                </emma:interpretation>
                <emma:interpretation id="interp138" emma:lang="en-IN" emma:confidence="0">
                  <emma:literal>paradigms</emma:literal>
                </emma:interpretation>
                <emma:interpretation id="interp139" emma:lang="en-IN" emma:confidence="0">
                  <emma:literal>Paradigm's,</emma:literal>
                </emma:interpretation>
              </emma:one-of>
            </emma:emma>
          </inkml:annotationXML>
          <inkml:trace contextRef="#ctx0" brushRef="#br0" timeOffset="140630.3918">4505 15199 86 0,'-1'17'88'16,"-10"-3"-4"-16,-1-3-3 16,-4 4-1-16,4 7-68 0,-3 8-5 15,8 12 0-15,1 12 1 16,-1 11 0-16,4 6 0 16,1 4-1-16,-2 0-1 15,1-2-3-15,-2-11-3 0,2-8-2 16,-2-17-1-16,3-11-2 15,-2-12 1-15,4-14 0 16,-5-10 0-16,1-16 1 16,4-11 2-16,0-10 2 0,0-9 1 15,1-14 1-15,10-3 0 16,-3-8-1-16,9-1 0 16,6-3-1-16,3 1 0 0,7 3 0 15,2 3 0-15,0 9-1 16,2 9 0-16,4 4 0 15,-11 7-1-15,3 13 2 16,0 5-1-16,-6 12-1 16,-2 9 2-16,-4 9-2 0,-1 5 1 15,-7 18 0-15,5 10 0 16,-10 9 0-16,0 6 0 16,-7 6 0-16,-1 4 0 0,-13-1 0 15,-10 0 1-15,-5-3-1 16,-13-6 1-16,-3-3-2 15,-5-10-2-15,2-2-6 16,-4-12-22-16,0-7-51 0,21-5-2 16,5-5-6-16,7-3-6 15</inkml:trace>
          <inkml:trace contextRef="#ctx0" brushRef="#br0" timeOffset="141670.5676">5107 15442 79 0,'54'-14'88'16,"-5"-1"-2"-16,-11-6-6 15,-4 1 0-15,-8-2-63 16,-12 3-9-16,-5 2 1 16,-9 17-1-16,-12-9-2 0,-11 14-1 15,-9 14 0-15,-12 15 0 16,-10 5-2-16,-6 13 0 15,1 3 0-15,-3 1-1 0,14-6 1 16,4-1-2-16,16-12 1 16,10-9-1-16,17-13-1 15,13-15 0-15,16-6 0 16,8-14 1-16,7-10-2 0,9-9 1 16,2-3 0-16,-2-2 0 15,-2 0 0-15,-3 2 0 16,-10 7-1-16,-2 6 1 0,-4 12 0 15,-8 8 0-15,-6 9 0 16,-7 11 0-16,-4 10 1 16,-6 9 0-16,0 3-1 15,-6 2 1-15,-2 1 0 16,4 2 0-16,0-8-1 0,4-5 0 16,0-5 0-16,9-11-1 15,8-9 1-15,5-5-1 16,5-16 0-16,0-6 0 15,9-8 0-15,-1-6 0 0,3-2 0 16,-4 0 1-16,1 6-1 16,-3 5 1-16,-6 9 0 15,-5 9 0-15,-5 11 0 16,-5 7 0-16,-2 14 1 0,-2 9 0 16,-2 4 0-16,-3 6 0 15,0 0 0-15,9-2 0 16,0-5 0-16,6-7-1 15,6-9-3-15,8-10 0 0,6-3-2 16,2-7 0-16,4-9 0 16,4-4-1-16,0 0 1 15,1-3-1-15,5-1-1 0,0-1-6 16,2 0-9-16,0-1-6 16,3 0 0-16,-2-5 6 15,-5 4 7-15,-5-4 6 16,-2-1 9-16,-17 6 11 0,-5 1 10 15,-13 4 8-15,-4 6 0 16,-13 8-6-16,-12 6-6 16,-11 5-4-16,-4 10-5 15,-11 8-2-15,-3 8-1 0,-3 2-1 16,3 1-2-16,6 1 1 16,9-5-1-16,8-3-1 15,10-5 0-15,16-22-2 0,9 12 0 16,14-13-1-16,8-13 1 15,9-5-1-15,4-5 0 16,1-4 0-16,2 1 1 16,-6 2 0-16,-3 6 0 0,-7 6 1 15,-5 5 1-15,-4 8-1 16,-3 6 1-16,-10 11 1 16,-1 6-1-16,-3 5 0 15,1-1-1-15,-2 0 1 0,8-2 0 16,3-5-1-16,6-7-3 15,14-8-5-15,-3-5-8 16,15-4-10-16,-1-8-8 16,3-2-9-16,-2-1-1 15,0-2 1-15,0 5-1 0,-4 0 2 16,3 3-2-16,-5-2-7 16,9 2-4-16</inkml:trace>
          <inkml:trace contextRef="#ctx0" brushRef="#br0" timeOffset="142257.9758">7589 15245 14 0,'23'-23'78'16,"-10"5"4"-16,-9 5-2 16,-13 1-17-16,-10 12-17 0,-14 0-16 15,-9 17-9-15,-6 7-5 16,-7 10-2-16,-1 5-2 16,-3 4-3-16,9 0-2 15,6-1-3-15,14-4 0 0,7-8-2 16,18-10-1-16,5-20-1 15,26 5-2-15,11-14-1 16,11-13-1-16,9-10-1 0,0-6 0 16,8-6 0-16,-6-4 0 15,1-5 0-15,-6-2 3 16,-5-1 0-16,-3-2 1 16,-6-2 0-16,-8 2 1 0,-2 1 0 15,-12 9 1-15,-3 5 1 16,-11 10 0-16,-4 12 0 15,0 21 1-15,-21-5-1 16,-2 20 1-16,-4 16 0 0,-5 13-1 16,-3 8 0-16,-1 7 0 15,-4 6-1-15,6 1 0 16,-1-5 0-16,14-3 1 16,9-8-1-16,12-11 0 0,4-9 0 15,23-10-1-15,8-12 0 16,11-8-1-16,8-5 0 15,0-13 0-15,5-2 0 16,-4-6-1-16,-4 1 1 0,-4 0 2 16,-5 4-1-16,-5 4 2 15,-4 4-1-15,-6 8 1 16,-4 6-1-16,-12 5 2 16,-2 14 0-16,-9 6 0 0,0 7 0 15,-13 2 1-15,2-2-1 16,-3 0-1-16,1-6-1 15,8-7-6-15,5-20-14 16,0 0-63-16,28-15-5 0,1-9-4 16,2-10-7-16,7-2-3 15</inkml:trace>
          <inkml:trace contextRef="#ctx0" brushRef="#br0" timeOffset="143433.4269">8670 15118 18 0,'13'9'58'0,"3"-2"-10"16,-4-3-6-16,-12-4 4 15,21 0-55-15,-21 0 2 16,21-7 8-16,-21 7 9 0,20-16 9 16,-15 4 14-16,-5 12 5 15,4-19-4-15,-4 19-7 16,-10-15-5-16,-12 13-2 15,-5 2-5-15,-6 0-3 0,-5 8-1 16,2 5-4-16,4 2-1 16,5 1-3-16,4 2-2 15,11-3 0-15,8-1-1 0,4-2 0 16,12-1 0 0,3 1 0-16,5 0 1 0,3 4 0 15,0 5 0-15,-2 4 0 16,-1 7 1-16,-4 7-1 0,-2 8 0 15,-5 10 1-15,-5 6 0 16,0 3-1-16,-4 4 1 16,-4-1 0-16,-10-2 0 15,-8-3 0-15,10-33-2 16,-5-2-1-16,-4-7 1 0,-3 2-2 16,-2-8 1-16,1 0 2 15,-35 3-2-15,2-14 1 16,7-8 1-16,7-20 0 15,11-16-1-15,13-16 0 0,21-11-1 16,28-7-3-16,14-4 1 16,8 1-1-16,8 0 1 15,7 9 0-15,0 9 0 16,1 14 3-16,-7 11 0 0,2 15 1 16,-9 14 1-16,-2 4 0 15,-5 11-1-15,-9 10-1 16,-11 5 1-16,-11 9-1 0,-13 1 1 15,-4 5-1-15,-20 1 2 16,-7-2-1-16,-1-3 2 16,1-8 1-16,5-6-1 15,2-14 0-15,10-9-1 16,5-11 0-16,9-12-1 0,14-13-1 16,3-3 1-16,6-7-2 15,3 3 1-15,11 2 0 16,1 5-1-16,7 4 1 15,-1 10-1-15,1 5 0 0,-2 11 1 16,-3 6-1-16,-11 4 1 16,-4 9 0-16,-7 9 0 15,-4 5 0-15,-8 3 1 16,-8 0 0-16,0 2 0 0,0-7 0 16,0-2 0-16,-2-5-1 15,0-7 1-15,2-11-1 16,0 0 1-16,2-6-1 0,7-15 0 15,7-1 0-15,5-7 0 16,6-4-1-16,4-3 0 16,4 5 1-16,2 2-1 15,-1 6 0-15,2 8 1 0,-7 9 0 16,-3 6 1-16,-5 3 0 16,-5 12 1-16,-8 4 0 15,-2 5 0-15,-3 1 1 0,-5 0-1 16,2-4 0-16,2 0 0 15,5-5-1-15,7-6 1 16,8-5-2-16,10-5 0 16,6-1-1-16,11-10 0 0,0-5 0 15,2-2-1-15,-2-3 1 16,-2-3 0-16,-4 4 1 16,-6-1 0-16,-7 4 0 15,1 2 1-15,-5 6-1 0,-3 3 1 16,-1 4 0-16,-2 2-1 15,-5 9 1-15,2 3 0 16,-6 4 0-16,-5 4 0 16,-4 0 0-16,-4 1 0 15,-18-3-2-15,-10 3-5 0,-21-13-12 16,-7-8-62-16,-15-4-8 16,-15-10-3-16,-9-10-8 15,-10-9-2-15</inkml:trace>
          <inkml:trace contextRef="#ctx0" brushRef="#br0" timeOffset="143579.5188">8887 14971 44 0,'-48'-4'103'0,"6"3"-6"16,14 0-10-16,11-2-8 16,17 3-14-16,-22-13-109 15,22 13-43-15,20-11-2 0,7 8-8 16,8 1-5-16</inkml:trace>
          <inkml:trace contextRef="#ctx0" brushRef="#br0" timeOffset="143871.315">10747 15367 43 0,'43'29'103'0,"-11"2"-7"0,-5 4-5 16,-17 0-4-16,-8 0-1 0,-16-2-83 15,-12 5-4-15,-8 2-1 16,-4 0-3-16,4 0-8 15,-11-4-34-15,13-8-39 16,5-3-1-16,7-19-7 16,7-6-5-16</inkml:trace>
        </inkml:traceGroup>
        <inkml:traceGroup>
          <inkml:annotationXML>
            <emma:emma xmlns:emma="http://www.w3.org/2003/04/emma" version="1.0">
              <emma:interpretation id="{A387ACF8-11CE-48A0-B8F1-2073DEACAFAB}" emma:medium="tactile" emma:mode="ink">
                <msink:context xmlns:msink="http://schemas.microsoft.com/ink/2010/main" type="inkWord" rotatedBoundingBox="13619,17751 18693,17668 18710,18719 13636,18801"/>
              </emma:interpretation>
              <emma:one-of disjunction-type="recognition" id="oneOf28">
                <emma:interpretation id="interp140" emma:lang="en-IN" emma:confidence="0">
                  <emma:literal>systems,</emma:literal>
                </emma:interpretation>
                <emma:interpretation id="interp141" emma:lang="en-IN" emma:confidence="0">
                  <emma:literal>Systems,</emma:literal>
                </emma:interpretation>
                <emma:interpretation id="interp142" emma:lang="en-IN" emma:confidence="0">
                  <emma:literal>systems</emma:literal>
                </emma:interpretation>
                <emma:interpretation id="interp143" emma:lang="en-IN" emma:confidence="0">
                  <emma:literal>Systems</emma:literal>
                </emma:interpretation>
                <emma:interpretation id="interp144" emma:lang="en-IN" emma:confidence="0">
                  <emma:literal>systems)</emma:literal>
                </emma:interpretation>
              </emma:one-of>
            </emma:emma>
          </inkml:annotationXML>
          <inkml:trace contextRef="#ctx0" brushRef="#br0" timeOffset="144782.7387">12022 15059 3 0,'0'0'86'0,"0"0"1"15,0 0-4-15,0 0-4 16,-8-10-2-16,8 10-72 16,-28 0-4-16,6 3 2 0,-7 7 2 15,-5 3 0-15,-7 7 0 16,-2 5 1-16,-8 1-2 15,7 1 0-15,2 1 0 16,7 0 0-16,11-1-2 0,15-4 0 16,9-1 0-16,14-5-2 15,19 0 2-15,5-1-2 16,7 1 0-16,2 0 0 0,-4 2 0 16,-6 5-1-16,-11 2 1 15,-12 4 1-15,-14 2 0 16,-5 4 1-16,-18 0 0 15,-8 2 1-15,-10-3-1 0,-2-4 0 16,4-3-2-16,-5-10-8 16,7-1-17-16,3-6-42 15,11-12-17-15,12-14-6 16,11-12-5-16,14-7-4 16</inkml:trace>
          <inkml:trace contextRef="#ctx0" brushRef="#br0" timeOffset="145168.2497">12129 15256 9 0,'63'-24'95'0,"-6"10"-2"0,-4 11-5 16,-7 4-2-16,-2 13-4 15,-13 9-68-15,-7 7-6 16,-7 5-1-16,-3 4-2 0,-6 4-2 16,-4-3 1-16,1-3-2 15,-1-9-1-15,8-4 0 16,7-13-1-16,9-10 0 0,10-3-1 15,2-17 1-15,4-8-1 16,3-4-1-16,-3-3 1 16,-3-1 0-16,-8 6 1 15,-6 2 0-15,-8 11 1 0,-7 9 0 16,-12 7 0-16,0 21 1 16,-7 8 0-16,-12 18 0 15,-7 8 1-15,-5 11-1 16,-5 5 0-16,-5 4 1 15,0-1-3-15,5-1 0 0,2-7 0 16,23-39-7-16,-5-1-10 16,4 12-32-16,11-12-38 15,1-26-1-15,17 4-8 16,14-23-4-16</inkml:trace>
          <inkml:trace contextRef="#ctx0" brushRef="#br0" timeOffset="145497.4919">13458 15322 10 0,'71'-39'94'16,"-13"8"-1"-16,-13 13-5 16,-14 6-4-16,-13 8-2 15,-49 4-71-15,16 0-8 16,-12 10-1-16,-12 2 0 0,-10 7-1 16,-9 3 1-16,-2 4-1 15,1 0 1-15,8-1-1 16,8 2 2-16,15 1-1 15,16-2-1-15,12-3 0 0,13-1-1 16,16-3 0-16,6 3 0 16,2-2 0-16,1 0 0 15,-4-1 0-15,-6-1 0 16,-9 4 0-16,-12-1 0 0,-13 0 0 16,-17-1 0-16,-10-1 0 15,-10-2 0-15,-8-4-2 16,-3-4-2-16,3-6-6 15,0-3-10-15,17-9-23 0,19-9-41 16,6-6-3-16,9-6-7 16,17-10-2-16</inkml:trace>
          <inkml:trace contextRef="#ctx0" brushRef="#br0" timeOffset="145732.4932">13992 14951 30 0,'25'-9'100'16,"-12"5"-5"-16,-13 4-4 16,9 6-3-16,-9 9-3 15,-9 9-77-15,0 8-4 0,-4 12-2 16,-1 9 1-16,-4 8-1 16,-8 6-1-16,-1 3 1 15,-8-2-4-15,5-1-2 0,-8-12-9 16,14-7-40-16,-3-8-34 15,7-13-1-15,5-12-8 16,15-15-5-16</inkml:trace>
          <inkml:trace contextRef="#ctx0" brushRef="#br0" timeOffset="146832.7732">13793 15500 38 0,'16'5'101'0,"6"-3"-6"16,7-2-10-16,14-8-5 15,0-8-9-15,37-7-84 0,-23-5-4 16,2-2 1-16,2 4 2 16,-10-2 3-16,-8 5 4 15,-10 0 8-15,-7 7 4 0,-12 3 7 16,-14 13 2-16,5-13-3 16,-5 13-1-16,-15 5-2 15,-5 13-1-15,-3 2-2 0,-7 8 0 16,3 5-2-16,-3 5-1 15,3 0 3-15,3-3-3 16,14-2-2-16,4-6 0 16,8-6-1-16,14-5-1 0,10-10 0 15,11-6 1-15,7-4-1 16,8-11 0-16,5-4 2 16,-1-7-1-16,3 0 2 15,1-2-1-15,-2 3 1 0,-5 5-1 16,-3 3 1-16,-7 6-1 15,-5 7 1-15,-5 4-1 16,-9 14 1-16,-8 5-1 0,-8 8 0 16,-8 4 0-16,-6 0 1 15,-10 5 0-15,-7-3-1 16,-4-1 1-16,-3-6 0 16,1-7 1-16,2-4-1 15,4-7 1-15,6-7-1 16,6-2 1-16,6-14-1 0,5-4 0 15,13-6 0-15,10-6-1 16,7-1 0-16,6-1-1 16,4 0 0-16,3 6 0 0,6 2 0 15,-6 8-1-15,-2 6 0 16,-3 7 1-16,-5 4-1 16,-8 11 1-16,-5 7-1 15,-6 5 1-15,-10 6 1 0,-4 1 0 16,-8 2 1-16,-8-1 0 15,-3-5 2-15,-3-4-1 16,2-5 1-16,4-9 0 0,5-8 0 16,11 0-1-16,0-19 0 15,6-5-1-15,13-3 0 16,10-4-1-16,7-3-1 16,2 3 0-16,5 2 1 0,0 4-1 15,-1 9 0-15,-3 3 1 16,-5 10-1-16,-5 3 1 15,-7 7 0-15,-6 10 0 16,-9 5 1-16,-5 1 0 16,-2 4-1-16,-1-1 1 0,-4 0 0 15,-3-2 0-15,2-2 0 16,-1-6 0-16,7-1-1 16,0-15 1-16,9 16-1 0,7-14 1 15,6-2-1-15,12-10 0 16,3-3-1-16,10-5 1 15,0-7-1-15,3-3 1 16,0-4-1-16,1 0 0 0,-6 0 0 16,-2 1 0-16,-3 3 1 15,-5 5-1-15,-4 4 1 16,-4 5 0-16,-3 6-1 16,-5 6 1-16,-3 2 0 0,-2 4 0 15,-4 7 0-15,5 3 1 16,-6 6-1-16,6 3 1 15,1-1-1-15,3 8 1 16,2-1-1-16,1-2 1 0,-1 1-1 16,-4-2 0-16,-9 0 0 15,-8-3 0-15,-13-1-1 16,-19-7 1-16,-11-1-3 16,-9-3-3-16,-1 2-11 15,-8 0-43-15,4-13-26 0,12 0-3 16,5-10-7-16,13-7-3 15</inkml:trace>
          <inkml:trace contextRef="#ctx0" brushRef="#br0" timeOffset="147048.5227">16490 15464 24 0,'51'32'99'16,"-11"4"-3"-16,-5 6-7 15,-13-4-2-15,-8 3-3 0,-14 4-75 16,-12-8-4-16,-10 2 0 16,-7-1-3-16,-1-2-6 15,-7-11-17-15,-7-2-61 16,13-6-4-16,4-11-6 0,4-6-5 16,11-16-5-16</inkml:trace>
        </inkml:traceGroup>
        <inkml:traceGroup>
          <inkml:annotationXML>
            <emma:emma xmlns:emma="http://www.w3.org/2003/04/emma" version="1.0">
              <emma:interpretation id="{5C563F59-6B95-437D-939F-A413EDEB4D76}" emma:medium="tactile" emma:mode="ink">
                <msink:context xmlns:msink="http://schemas.microsoft.com/ink/2010/main" type="inkWord" rotatedBoundingBox="19442,17291 24608,17519 24549,18872 19382,18644"/>
              </emma:interpretation>
              <emma:one-of disjunction-type="recognition" id="oneOf29">
                <emma:interpretation id="interp145" emma:lang="en-IN" emma:confidence="0">
                  <emma:literal>industry,</emma:literal>
                </emma:interpretation>
                <emma:interpretation id="interp146" emma:lang="en-IN" emma:confidence="0">
                  <emma:literal>industry</emma:literal>
                </emma:interpretation>
                <emma:interpretation id="interp147" emma:lang="en-IN" emma:confidence="0">
                  <emma:literal>Industry,</emma:literal>
                </emma:interpretation>
                <emma:interpretation id="interp148" emma:lang="en-IN" emma:confidence="0">
                  <emma:literal>Industry</emma:literal>
                </emma:interpretation>
                <emma:interpretation id="interp149" emma:lang="en-IN" emma:confidence="0">
                  <emma:literal>industry's</emma:literal>
                </emma:interpretation>
              </emma:one-of>
            </emma:emma>
          </inkml:annotationXML>
          <inkml:trace contextRef="#ctx0" brushRef="#br0" timeOffset="147806.0056">17716 15199 1 0,'0'16'92'0,"-12"-3"-1"16,-12-5-4-16,-3-1-5 0,-2-3-1 15,-7 8-72-15,10 2-4 16,2 6 0-16,1 5 0 16,6 5-1-16,-3 1-2 15,-6-3-6-15,4 5-15 0,-12 9-57 16,14-25-6-16,5-11-7 16,15-6-8-16,-15-19 0 15</inkml:trace>
          <inkml:trace contextRef="#ctx0" brushRef="#br0" timeOffset="147969.3118">17692 15000 7 0,'22'-6'97'0,"-3"1"-7"16,-1-1-11-16,2 1-10 15,2-1-14-15,1-23-87 0,-2 21-34 16,7 8-21-16,-6 7-5 15,-1 10 0-15</inkml:trace>
          <inkml:trace contextRef="#ctx0" brushRef="#br0" timeOffset="148335.3832">17869 15183 19 0,'-4'12'87'0,"4"-12"-1"0,8 14-3 15,12-14-5-15,5 2-41 16,5-2-23-16,-5 0-4 0,1 2-3 15,-3 6-4-15,-8 5-1 16,-6 9 0-16,-9 0 0 16,-9 7 1-16,-6 1 0 15,-5 1 2-15,0-3-1 0,0-5 2 16,6-8 0-16,14-15-1 16,0 0-1-16,0 0-1 15,19-23 0-15,11-8-1 0,1-4-1 16,9-5 0-16,1 3-1 15,4 1 0-15,0 3 1 16,-1 11-1-16,3 7 1 16,-4 11-1-16,-5 4 1 0,-3 14 0 15,-11 6-3-15,-3 7 2 16,-10 6-1-16,-8-2-3 16,-2 6-3-16,-1-8-8 15,0 1-29-15,21-7-40 0,-9-6-3 16,9-7-6-16,3-8-5 15</inkml:trace>
          <inkml:trace contextRef="#ctx0" brushRef="#br0" timeOffset="149379.2939">19095 15110 48 0,'5'-19'90'0,"-10"5"-1"15,-19 12-3-15,-15 0-2 16,-7 15-60-16,-5 8-4 15,-5 10-5-15,2 7-4 16,-1 2-3-16,10 3-3 0,5-1-1 16,13-4-3-16,9-4-1 15,16-9-2-15,7-7 0 16,22-11-3-16,14-7-1 16,9-10-1-16,10-10 2 0,3-10-2 15,3-8 1-15,0-9 3 16,-7-5 0-16,1-4 3 15,-8-7 2-15,-2-1 1 16,-6-1-1-16,-1 3 1 0,-12 8 2 16,-2 8-1-16,-6 9 1 15,-7 9-1-15,-10 12 1 16,-6 16-2-16,-8 3 1 16,-14 18-1-16,-2 10 0 0,-12 9-1 15,1 10-1-15,-7 7 0 16,2 4 0-16,4 4-2 15,7-3 2-15,6-2-2 16,7-6 1-16,13-4-1 0,3-14 0 16,19-6 0-16,10-13 0 15,6-9 1-15,8-6-1 16,3-8 0-16,3-13 1 0,-1-5 0 16,1-2 0-16,-6-2 1 15,0-1 0-15,-9 4 0 16,-4 4 0-16,-9 3 1 15,-7 2-3-15,-14 16 2 0,0 0 0 16,0 0-1-16,-3 15-1 16,-10 4 1-16,-2 7-1 15,-4 6 1-15,8-2 0 16,3 0-1-16,8-2 1 0,4-4-1 16,18-7 1-16,5-8-1 15,8-7-1-15,9-4 0 16,0-9-1-16,-1-8 3 15,-2-5-1-15,-2-4 1 0,-12 0 1 16,-1-6 1-16,-6 8 0 16,-7 0 1-16,-3 5 0 15,-9 3-2-15,-1 6 1 16,0 12-1-16,0 0 0 0,-16 13-1 16,1 4-2-16,-2 7 1 15,-3 1 0-15,2 3 1 16,7 2-1-16,-1-4 0 15,10-6 1-15,2-2-1 16,13-8 1-16,8-6 1 0,8-4-2 16,4-10 2-16,6-7-1 15,7-6 1-15,-5-6-1 16,2-4 1-16,1-2 0 0,-2 0-1 16,1 1 1-16,-10 2-1 15,2 4 0-15,-7 7 0 16,-2 2 0-16,-5 8 0 15,-5 7 0-15,-16 4 1 0,15 6-1 16,-11 7 1-16,3 6-1 16,0 2 1-16,2 8-1 15,4 0 0-15,6 6-3 16,3-4 2-16,-1 1-1 0,-4-1 0 16,0-4 0-16,-8-1 1 15,-8-4-1-15,-2-2 1 16,-15-5 1-16,-10-2-3 0,-8-6-4 15,4-1-9-15,-12-6-18 16,8-9-44-16,8-5-9 16,7-9-4-16,11-5-6 15</inkml:trace>
          <inkml:trace contextRef="#ctx0" brushRef="#br0" timeOffset="150369.1645">20656 15307 6 0,'-8'-18'99'16,"8"1"-4"-16,1-3-5 15,12 4-4-15,14-4-2 0,12 0-72 16,8-3-12-16,3 2-3 15,6 0-1-15,0 0-1 16,-2 2 0-16,-7 1 0 16,-4 2 0-16,-10 5 2 0,-3 4 1 15,-9 5 2-15,-5 2 2 16,-2 3-1-16,-12 9 2 16,-2 3-1-16,0 2 1 15,-14 6 0-15,3 1 0 0,-4 2 0 16,8-2 0-16,1 0-1 15,3-1-2-15,3-4-1 16,7-3 0-16,2-4 0 16,8-4 2-16,2-5-3 0,0-3 1 15,2-3-1-15,8-7 3 16,0-3-1-16,1-2 0 16,-1-1 1-16,2 0-2 0,0-1 2 15,-6 2 1-15,-1 4 0 16,-9 3 0-16,-4 7 1 15,-11 1-1-15,15 6 1 16,-14 6-1-16,3 5-1 16,-1 2-1-16,5 1 0 0,5 1 0 15,6-2-1-15,5-5 1 16,6-7 1-16,8-6-1 16,1 1 1-16,7-15 1 15,-3-6-1-15,2-7 2 0,-3-2 0 16,-5-4 0-16,2 1 0 15,-13 5 0-15,-3 1 1 16,-9 7-1-16,0 8 1 0,-14 10-2 16,0 0 0-16,9 26-2 15,-9 7 0-15,-4 11-2 16,-3 8 1-16,-2 12-1 16,-7 10 0-16,-1 8-1 0,-4 5 1 15,5 2 0-15,-10-3 0 16,0-4 0-16,-5-4-1 15,3-10 1-15,-1-9 0 16,11-41-1-16,-6 2 2 16,-18 2 0-16,-4-14 2 0,4-11 1 15,0-18 0-15,-1-11 1 16,10-10-1-16,2-7 3 16,20-3-3-16,7 2-1 15,10-1 0-15,12 4 0 0,11 5-2 16,11 5-3-16,3 3-7 15,18 9-36-15,-6 4-41 16,7 5 1-16,-6 1-9 16,3-4-5-16</inkml:trace>
          <inkml:trace contextRef="#ctx0" brushRef="#br0" timeOffset="149599.7198">20804 14670 20 0,'18'0'98'0,"-2"10"-3"16,-8 7-6-16,-4 4-4 15,-3 8-1-15,29 7-74 0,-27 11-5 16,-2 8 0-16,0 7-1 16,-1 5-1-16,0 3-5 15,0-2-3-15,0-4-13 16,-9-1-44-16,2-15-25 0,-6-11-5 15,-1-8-6-15,-7-14-4 16</inkml:trace>
          <inkml:trace contextRef="#ctx0" brushRef="#br0" timeOffset="150550.6171">22526 15349 7 0,'0'35'101'16,"-1"3"-3"-16,-14 2-7 0,-1 1-4 16,-7-4-7-16,-1 29-60 15,-4-38-34-15,9 5-28 16,15-4-45-16,-12-9-1 16,1-12-7-16,3-8-3 0</inkml:trace>
        </inkml:traceGroup>
        <inkml:traceGroup>
          <inkml:annotationXML>
            <emma:emma xmlns:emma="http://www.w3.org/2003/04/emma" version="1.0">
              <emma:interpretation id="{B916BD68-0802-41E8-A660-E20B6A84E229}" emma:medium="tactile" emma:mode="ink">
                <msink:context xmlns:msink="http://schemas.microsoft.com/ink/2010/main" type="inkWord" rotatedBoundingBox="24766,17378 29782,17230 29803,17936 24786,18085"/>
              </emma:interpretation>
              <emma:one-of disjunction-type="recognition" id="oneOf30">
                <emma:interpretation id="interp150" emma:lang="en-IN" emma:confidence="0">
                  <emma:literal>individual</emma:literal>
                </emma:interpretation>
                <emma:interpretation id="interp151" emma:lang="en-IN" emma:confidence="0">
                  <emma:literal>individuals</emma:literal>
                </emma:interpretation>
                <emma:interpretation id="interp152" emma:lang="en-IN" emma:confidence="0">
                  <emma:literal>individuate</emma:literal>
                </emma:interpretation>
                <emma:interpretation id="interp153" emma:lang="en-IN" emma:confidence="0">
                  <emma:literal>individually</emma:literal>
                </emma:interpretation>
                <emma:interpretation id="interp154" emma:lang="en-IN" emma:confidence="0">
                  <emma:literal>individua's</emma:literal>
                </emma:interpretation>
              </emma:one-of>
            </emma:emma>
          </inkml:annotationXML>
          <inkml:trace contextRef="#ctx0" brushRef="#br0" timeOffset="150806.0613">22900 14985 29 0,'20'-8'99'16,"-20"8"-3"-16,12 0-5 15,-12 0-4-15,0 0-3 16,-25 14-76-16,15 1-5 0,-3 9-2 16,-4 5-1-16,-2 4 0 15,-3 5-3-15,6 2-8 16,-7-3-19-16,-17 0-57 16,32-5 0-16,3-7-7 0,4-14-7 15</inkml:trace>
          <inkml:trace contextRef="#ctx0" brushRef="#br0" timeOffset="150978.1829">22956 14818 47 0,'-22'-14'101'0,"8"6"-6"15,1 2-15-15,1-7-17 16,5-5-37-16,6 0-110 0,1 18-7 15,0-16-7-15,0 16-4 16</inkml:trace>
          <inkml:trace contextRef="#ctx0" brushRef="#br0" timeOffset="151329.7168">22956 14818 53 0,'4'70'91'15,"-4"-70"-3"-15,0 0-6 16,0 0-2-16,0 0-53 15,0 0-16-15,249 158-3 16,-241-129-4-16,-8-1-1 0,-11-4 0 16,-11-2-1-16,-3-3 1 15,-1-4 0-15,4-3 0 16,3-6-1-16,19-6 0 0,0 0-1 16,0 0 0-16,16-16-1 15,8-1-1-15,4-5 0 16,6 0 1-16,1-2 0 0,-2-1 1 15,-3 2 0-15,2 8 1 16,-4 3 0-16,-4 7-1 16,-1 5 1-16,-6 6-1 15,-3 9 0-15,-2 6 0 0,-3 1-1 16,-5 0-2-16,0 2-3 16,6 3-12-16,-8-6-41 15,4 0-26-15,8-5-3 16,1-7-6-16,7-7-6 0</inkml:trace>
          <inkml:trace contextRef="#ctx0" brushRef="#br0" timeOffset="151965.4239">24038 15052 28 0,'30'-13'99'16,"-9"2"-4"-16,-21 11-7 15,7-17-3-15,-7 17-2 16,-25 0-78-16,-3-1-3 0,-3 10-1 15,-6 11-1-15,1 3 0 16,-3 3 0-16,-1 2 0 16,8 0 0-16,6-2 1 0,8-1-2 15,14-4 0-15,4-8-2 16,20-6-2-16,8-7 0 16,10-1 0-16,0-13-1 15,7-6 1-15,-2-8 0 16,-2-8 2-16,-3-4 3 0,-1-8 1 15,-7-1 1-15,-5-4 0 16,-2 0 2-16,-4-2-1 0,-6 5 1 16,1 2-1-16,-5 2 0 15,-2 8 1-15,-3 11-1 16,-2 2 0-16,0 8 0 16,-2 17 0-16,0 0-1 15,-11 8 0-15,-4 17 0 16,-4 15 0-16,-2 11-1 0,-3 5 1 15,0 9 0-15,4 5-1 16,6-1 1-16,3-3 0 16,11-5-1-16,14-10-1 0,7-9-1 15,10-9-1-15,8-11-1 16,5-11-1-16,-2-7 0 16,2-6 0-16,-4-11 0 15,-1-9 1-15,-8-6 2 0,-8-2 1 16,-4-3 1-16,-11 2 2 15,-2 0 1-15,-4 4 0 16,-2 6-1-16,-2 6 1 16,2 15-1-16,-9-8 0 0,9 8-1 15,-12 16-1-15,9 1 0 16,3 5-1-16,0 2 0 16,7-1-3-16,0-2-6 0,5 1-23 15,11-6-54-15,-7-8-3 16,0-8-4-16,-2-4-8 15,7-14 6-15</inkml:trace>
          <inkml:trace contextRef="#ctx0" brushRef="#br0" timeOffset="152111.6484">24702 14741 36 0,'-23'-16'96'0,"23"16"-8"16,-22-6-20-16,22 6-41 15,0 0-26-15,0 0-87 16,-18-2-8-16,18 2-6 0</inkml:trace>
          <inkml:trace contextRef="#ctx0" brushRef="#br0" timeOffset="152380.6407">24800 15010 91 0,'23'18'92'0,"-6"-2"-4"15,-2 2-6-15,0-2 0 16,-13-2-67-16,4 4-9 0,-5 2-2 16,-1-4 1-16,-2 0-1 15,-5-5 0-15,7-11 0 16,-15 16 0-16,15-16 0 0,0 0 0 16,0 0-1-16,15-19-2 15,1-5 1-15,3-4-2 16,3-9-1-16,5-5-2 15,-1-2-4-15,2 4-15 16,-3 20-60-16,0-15-5 0,-3 6-4 16,-2 3-6-16,-3 7-3 15</inkml:trace>
          <inkml:trace contextRef="#ctx0" brushRef="#br0" timeOffset="152581.3543">25299 14880 22 0,'3'21'95'0,"-3"0"-5"0,-3 3-5 16,-7-4-4-16,0 5-3 15,-1-1-77-15,-5 1-2 16,5 3 0-16,2 0-3 0,7 0-8 16,0-10-29-16,2-1-40 15,0-17-2-15,20 11-7 16,-4-13-4-16</inkml:trace>
          <inkml:trace contextRef="#ctx0" brushRef="#br0" timeOffset="154247.3667">25861 14933 25 0,'-11'18'98'0,"-12"-6"-5"15,-6 0-5-15,-13-4-4 0,-2 1-2 16,28 1-78-16,-45 5-4 16,6 2 1-16,4 6 0 15,7 1 0-15,11 1 1 16,6 2 0-16,20-3-1 0,7-4 0 16,20-4-1-16,18-5-1 15,-1-6-2-15,12-5 0 16,0-5-1-16,8-12 0 0,-4-7 0 15,2-8 0-15,-8-7 1 16,-4-7 2-16,0-4 1 16,-8-6 2-16,-3 1 0 15,-9 0 1-15,-6 1 1 0,-3 6 0 16,-8 4 0-16,-2 10 1 16,-2 5-2-16,-2 10-1 15,0 7 0-15,0 12 0 16,-12 0-1-16,0 15-1 0,-1 10 1 15,-1 7-1-15,-4 11 0 16,0 7 1-16,1 6-1 16,9 2 0-16,6 1-1 15,4-1 0-15,14-6 0 0,14-6-2 16,4-6 0-16,8-11-1 16,1-8 1-16,0-6 1 15,0-9-1-15,-4-6 1 16,-1-6 1-16,-4-9 1 0,1-5 0 15,-5-1 1-15,-3-2 1 16,-5 1 0-16,-4-1 0 16,-5 6 1-16,-2 3 0 0,-11 14 0 15,1-13 0-15,-1 13 0 16,-13 4-1-16,1 8-1 16,0 3 0-16,0 4 0 15,4 2-1-15,1 1 0 0,7 1 0 16,3-2-1-16,10-5 0 15,4-3 0-15,5-4 0 16,3-7-1-16,0-2 1 16,0-7 0-16,3-10 0 0,-2-4 0 15,-2-5 1-15,0-1 1 16,-4 2-1-16,-7-1 1 16,1 5 0-16,-9 7 0 15,-5 14 0-15,0 0-1 0,0 0 1 16,-20 9 0-16,4 8-1 15,-1 3 0-15,-1 1 0 16,2 1 0-16,7 0 0 0,3-4-1 16,6-3-2-16,14-3-3 15,3-6-3-15,15-3-2 16,1-1-2-16,1-2 2 16,3-11-2-16,0-5 3 0,2-4 2 15,-5-5 4-15,2-3 4 16,-3-4 3-16,-1-2 2 15,-5-1 0-15,-1-2 1 16,-8 3 2-16,-4 1 0 16,-3 5-2-16,-6 6 1 0,-5 1-1 15,-4 10 0-15,-9 4-1 16,-5 7-1-16,-1 0-2 16,-5 12-1-16,-7 5 0 15,3 5-1-15,0 6-1 0,0 0 1 16,2 0 0-16,9 3-1 15,5-1 0-15,11-5 0 16,3-1-3-16,13-7-1 0,6-3 0 16,6-2 1-16,8-9-1 15,-3-3 1-15,-1-3 0 16,1-6 3-16,-9-6 3 16,-3-1 1-16,-4 0 2 0,-2 1 1 15,-10 1-1-15,-4 14 0 16,0-13-1-16,0 13-1 15,-18 6 0-15,6 5-1 0,-1 4-2 16,3 2 1-16,5 5-1 16,4-2 1-16,2 0-1 15,15-3 0-15,4-1-1 16,6-4 0-16,5-5 0 0,2-3 0 16,1-4 0-16,-3-1 0 15,3-8-1-15,-1-4 1 16,-3-3 1-16,0-5 0 15,-3-1 1-15,-2-6 0 0,-1-1-1 16,-1-2 1-16,-1-5 0 16,-1-2-1-16,-2-5 1 15,-2-1 0-15,-1-4 0 0,0 0 0 16,-5 1 0-16,0 3 0 16,-4 3 0-16,-6 6 1 15,-1 5-1-15,0 5 0 16,-5 7 0-16,-9 8 0 15,-3 7 0-15,-7 3 0 0,-2 13 1 16,-2 7 0-16,-2 9 0 16,-4 10-1-16,5 7 1 15,4 6-1-15,6 8 0 16,8 0-1-16,9 2 1 0,4-4-1 16,17-4 1-16,7-3-1 15,6-10 0-15,9-9 0 16,8-7-2-16,-2-12-3 15,5-5-8-15,-9-10-18 0,-12-7-55 16,9-7-1-16,-7-3-9 16,-7-6-3-16</inkml:trace>
        </inkml:traceGroup>
        <inkml:traceGroup>
          <inkml:annotationXML>
            <emma:emma xmlns:emma="http://www.w3.org/2003/04/emma" version="1.0">
              <emma:interpretation id="{3B47DFD5-DFB4-4C92-8401-B98484F10D18}" emma:medium="tactile" emma:mode="ink">
                <msink:context xmlns:msink="http://schemas.microsoft.com/ink/2010/main" type="inkWord" rotatedBoundingBox="30563,17313 30899,17307 30911,18001 30574,18006"/>
              </emma:interpretation>
              <emma:one-of disjunction-type="recognition" id="oneOf31">
                <emma:interpretation id="interp155" emma:lang="en-IN" emma:confidence="0">
                  <emma:literal>&amp;</emma:literal>
                </emma:interpretation>
                <emma:interpretation id="interp156" emma:lang="en-IN" emma:confidence="0">
                  <emma:literal>%</emma:literal>
                </emma:interpretation>
                <emma:interpretation id="interp157" emma:lang="en-IN" emma:confidence="0">
                  <emma:literal>R</emma:literal>
                </emma:interpretation>
                <emma:interpretation id="interp158" emma:lang="en-IN" emma:confidence="0">
                  <emma:literal>r</emma:literal>
                </emma:interpretation>
                <emma:interpretation id="interp159" emma:lang="en-IN" emma:confidence="0">
                  <emma:literal>9</emma:literal>
                </emma:interpretation>
              </emma:one-of>
            </emma:emma>
          </inkml:annotationXML>
          <inkml:trace contextRef="#ctx0" brushRef="#br0" timeOffset="156798.917">28651 14963 6 0,'46'20'91'16,"-8"-2"0"-16,-7-5-7 0,-8-1-4 15,-8-4-1-15,24-2-74 16,-39-6-5-16,-3 19 0 15,-9-5 0-15,0 1 2 16,-6 3-2-16,-4 1 1 16,-5-2 0-16,-4-1 1 0,0-4-1 15,0-4 0-15,6-5 0 16,1-3 0-16,2-5 0 16,8-10 1-16,5-4-1 15,9-8 0-15,2-4 0 0,11-2-2 16,1-8 1-16,4-2-1 15,4-2 1-15,-3 0-1 16,-1 3 1-16,0 0-1 16,-3 0 1-16,-2 7 1 0,-4 1 0 15,1 4 0-15,-6 1 0 16,-4 5 0-16,-4 1 1 16,-10 6 0-16,-7 4 2 0,-5 7-1 15,-4 4 1-15,-3 5 0 16,4 13 0-16,2 8 0 15,6 12-1-15,7 5 0 16,9 13-1-16,5 4-1 0,16 4 0 16,11 1-1-16,10 3-5 15,5-10-10-15,12-2-36 16,-2-1-35-16,-4-12-2 0,-8-5-7 16,-12-9-6-16</inkml:trace>
        </inkml:traceGroup>
      </inkml:traceGroup>
      <inkml:traceGroup>
        <inkml:annotationXML>
          <emma:emma xmlns:emma="http://www.w3.org/2003/04/emma" version="1.0">
            <emma:interpretation id="{BBA078C8-5D01-48DE-BE9A-DE7303636825}" emma:medium="tactile" emma:mode="ink">
              <msink:context xmlns:msink="http://schemas.microsoft.com/ink/2010/main" type="line" rotatedBoundingBox="26898,18139 33048,17937 33078,18865 26928,19067"/>
            </emma:interpretation>
          </emma:emma>
        </inkml:annotationXML>
        <inkml:traceGroup>
          <inkml:annotationXML>
            <emma:emma xmlns:emma="http://www.w3.org/2003/04/emma" version="1.0">
              <emma:interpretation id="{F337F147-13CF-4DEE-937B-8A0E42C6FA2A}" emma:medium="tactile" emma:mode="ink">
                <msink:context xmlns:msink="http://schemas.microsoft.com/ink/2010/main" type="inkWord" rotatedBoundingBox="29032,18069 33048,17937 33078,18865 29063,18997"/>
              </emma:interpretation>
              <emma:one-of disjunction-type="recognition" id="oneOf32">
                <emma:interpretation id="interp160" emma:lang="en-IN" emma:confidence="0">
                  <emma:literal>info-security</emma:literal>
                </emma:interpretation>
                <emma:interpretation id="interp161" emma:lang="en-IN" emma:confidence="0">
                  <emma:literal>info -security</emma:literal>
                </emma:interpretation>
                <emma:interpretation id="interp162" emma:lang="en-IN" emma:confidence="0">
                  <emma:literal>info security</emma:literal>
                </emma:interpretation>
                <emma:interpretation id="interp163" emma:lang="en-IN" emma:confidence="0">
                  <emma:literal>info-see unity</emma:literal>
                </emma:interpretation>
                <emma:interpretation id="interp164" emma:lang="en-IN" emma:confidence="0">
                  <emma:literal>into -security</emma:literal>
                </emma:interpretation>
              </emma:one-of>
            </emma:emma>
          </inkml:annotationXML>
          <inkml:trace contextRef="#ctx0" brushRef="#br0" timeOffset="158928.4547">27023 15772 42 0,'39'0'98'15,"-12"0"-3"-15,-12 2-6 16,-15-2-3-16,0 0-25 16,-12 0-53-16,-9-2-5 15,0-1-5-15,5 3-10 0,-3-3-22 16,-2 0-50-16,21 3-3 16,0 0-8-16,6-4-4 15</inkml:trace>
          <inkml:trace contextRef="#ctx0" brushRef="#br0" timeOffset="159295.2518">27594 15718 50 0,'41'2'90'0,"-13"-2"-4"16,-3-4-3-16,-6-3-1 0,-6-7-57 15,-13 14-12-15,14-11-1 16,-14 11 0-16,0 0-4 0,-8-3 0 15,-8 5-1-15,-3 7-1 16,-7 3 0-16,1 4-2 16,1-1 0-16,0 5-1 15,4-3 0-15,9 4-1 0,4-2-1 16,7 0 0-16,1-1-1 16,10 3-1-16,0-3 1 15,0-1-2-15,-6 0 1 16,-1 0-1-16,-7-3 0 0,-11-2 0 15,-11-1 0-15,-4-4 0 16,-2 0 1-16,2-4-2 16,-2-3-3-16,4 0-5 0,8-10-8 15,19 10-14-15,-13-20-34 16,13 7-19-16,8-6-7 16,8 3-4-16</inkml:trace>
          <inkml:trace contextRef="#ctx0" brushRef="#br0" timeOffset="159731.9449">28030 15815 19 0,'-16'13'87'0,"-4"-8"-1"16,3-1-2-16,-1-4-5 15,18 0-37-15,0 0-29 16,0 0-3-16,12-9 0 16,14-1-4-16,7-4-2 0,9-3-2 15,1 1-1-15,5-3 0 16,-5 0 0-16,4 0-1 16,-12 1-1-16,-5 2 0 0,-8 3 0 15,-11 4 0-15,-11 9 2 16,4-15 0-16,-4 15 1 15,-29 0-1-15,-1 10 1 16,-9 7 1-16,-8 7 0 0,-1 2 1 16,-5 6-1-16,0 3 0 15,6 1 1-15,6-2-1 16,13 0 0-16,11-3 0 16,17-6-1-16,15-7-1 15,18-3-3-15,14-9-6 0,15 1-18 16,6-7-30-16,-2-3-29 15,10-7-4-15,-5-5-6 16,-2 0-4-16</inkml:trace>
          <inkml:trace contextRef="#ctx0" brushRef="#br0" timeOffset="160798.2096">28836 15637 40 0,'0'0'81'16,"0"0"3"-16,-9-7-3 16,-5 7-38-16,5 13-11 0,-13 10-3 15,1-1-8-15,-3 10-6 16,-3 0-3-16,3 2-3 15,1 1-4-15,8-2-1 16,6-4-2-16,9-5 0 0,9-4 0 16,11-9-2-16,14-3-1 15,2-6-1-15,10-2 1 16,1-6-2-16,2-2 1 0,1-4-1 16,-3-3 0-16,-2-4 2 15,-6-1 0-15,-3-3 1 16,-5-4 0-16,0 2 0 15,1-2 0-15,-13 2 1 16,-3 4 0-16,-2 2 0 16,-8 7 0-16,-6 12 1 0,0 0 0 15,-14 6 1-15,-8 13 0 16,3 6 0-16,1 1 0 16,-1 2-1-16,7 0 0 0,4-4-1 15,6-2 0-15,10-6-2 16,10-5-1-16,9-7-2 15,5-4 0-15,1-2 0 16,8-8 0-16,-11-1 0 0,7-7 1 16,-8-5 2-16,-3-1 1 15,-8-1 2-15,-4 3 0 16,-2 2 1-16,-7 4 0 0,5 3-1 16,-10 13 1-16,0 0-1 15,0 6-1-15,-2 11 1 16,-6 5-1-16,3-3-1 15,-1 5 1-15,-2-1 0 16,4-5-1-16,3-3 0 0,2-3 1 16,-1-12-1-16,27 11 0 15,-8-7 0-15,5-4-1 16,6-3 0-16,4-6 0 0,-1 0-1 16,-1-6 2-16,-1 0-1 15,-2 2 1-15,-1-4 1 16,-2 2 0-16,-11 1 1 15,-5 4 0-15,-10 10 0 16,14-10 0-16,-14 10 0 0,0 0-1 16,0 11 1-16,0 0-2 15,0 2 1-15,1 1 0 16,0 0 0-16,2 1-1 16,1-3 1-16,3 0-1 0,-7-12 0 15,17 18-1-15,-1-12-1 16,-2-4-1-16,11 1-1 15,-7-3 1-15,6-4-1 16,4-5 0-16,-5-3 1 0,3-4 1 16,-9-2 2-16,-4-4 1 15,-9 0 1-15,17 6 2 16,-10 1-1-16,-5 2 1 16,-6 13-1-16,12-8 0 0,-12 8-1 15,0 12 0-15,1 2-1 16,-1 3 0-16,-1 2-1 15,-3 0 0-15,-3 2 0 0,7-2 0 16,4-4-2-16,9-5-1 16,2-2-3-16,-15-8-5 15,22 3-7-15,-6-6-14 0,9-18-38 16,-2-1-15-16,0-8-7 16,-2-6-2-16</inkml:trace>
          <inkml:trace contextRef="#ctx0" brushRef="#br0" timeOffset="161604.7598">30247 15525 34 0,'-31'2'100'16,"4"0"-3"-16,13-2-8 16,33-2-3-16,23-8-4 0,13-29-84 15,36 25-9-15,-8-5-10 16,19 3-22-16,3 6-42 15,-1-3-5-15,-9 1-5 16,-20-2-2-16</inkml:trace>
          <inkml:trace contextRef="#ctx0" brushRef="#br0" timeOffset="161769.6987">30348 15310 56 0,'-55'25'108'0,"5"-6"-12"16,19-5-14-16,8-14-38 16,16-7-43-16,-6-15-93 0,13-9-7 15,12-2-9-15</inkml:trace>
          <inkml:trace contextRef="#ctx0" brushRef="#br0" timeOffset="161391.2163">30452 15258 13 0,'16'-26'99'15,"-4"4"-4"-15,-1 8-5 16,-11 14-3-16,1-15-4 16,16 15-74-16,-17 0-6 0,-13 20-1 15,-9 4-2-15,5 10 1 16,0 8-1-16,-8 7 0 15,1 7 1-15,3 4-1 0,5 0 1 16,-2 1-1-16,14-10 2 16,4-4-2-16,0-9 0 15,12-5 1-15,7-11-2 0,7-4 0 16,3-10 0-16,2-8-2 16,4-2 1-16,5-10-1 15,-5-3 1-15,-11-8-1 16,8 4 3-16,-9-2-1 0,4 3 2 15,-11 4 1-15,-4 6 0 16,-12 8 0-16,0 0 0 16,11 3 0-16,-11 11 0 15,-7 1-1-15,-4 1 0 0,5 2 0 16,6 0 0-16,-2-3 0 16,9-4-1-16,-7-11-1 15,24 7 0-15,7-9 0 0,9-9 0 16,-5-5-1-16,5-7 1 15,-1-2 0-15,-3-1 0 16,-13 2 2-16,-5 3 1 16,6 6 0-16,-24 15 0 0,14-8 1 15,-14 8-1-15,-16 25 0 16,3 2 0-16,-4 6-2 16,2 5 1-16,-23 4 0 15,3 3 0-15,13 0 0 0,-3-4-1 16,16 0-1-16,-6-7-2 15,15 1-4-15,2-11-5 16,16 1-9-16,3-12-19 16,-21-13-43-16,10 12-5 15,1-12-6-15,-11 0-3 0</inkml:trace>
          <inkml:trace contextRef="#ctx0" brushRef="#br0" timeOffset="157550.5935">24858 15780 18 0,'19'0'95'0,"-1"0"-3"0,0 0-5 16,-6 0-6-16,-12 0-1 15,17-3-74-15,-17 3-5 16,0 0 0-16,0 0 0 0,3 16 1 15,-3-1 0-15,0 6 1 16,-3 4-1-16,2 7-1 16,-3 4-2-16,0 0-5 15,0-20-9-15,2 3-24 16,2-5-45-16,-6-1-1 16,2 9-7-16,1-9-3 0</inkml:trace>
          <inkml:trace contextRef="#ctx0" brushRef="#br0" timeOffset="158739.4197">25205 15658 19 0,'19'11'63'0,"-3"0"2"16,0 5-6-16,-4 2-12 15,-4 3-13-15,-5 0-6 16,-3 4-4-16,-6 2-6 16,-7-2-2-16,-2 3-2 0,-5-4-3 15,1 0-2-15,1-4 0 16,1 1 0-16,4-6-2 15,13-15 1-15,-11 15-2 16,11-15-2-16,8-3-2 0,10-9-1 16,5-7 0-16,6-5-1 15,3-2 0-15,7-3-1 16,4-4 0-16,4 4 1 16,-1 1-1-16,2 6 1 0,-3 5-1 15,-6 10 0-15,0 5 0 16,-7 5 0-16,-7 11 0 15,-11 7 0-15,-6 5 0 0,-8-1 0 16,0 2 1-16,-4-4 0 16,-1-3 1-16,0-6 0 15,5-14 0-15,0 0-1 0,14 1-2 16,5-8-2-16,7-12-2 16,4-1-2-16,7-8 1 15,-2-5-1-15,2 0 1 16,1-7 2-16,-4 2 0 0,-1-4 4 15,-1 3 2-15,-5 0 1 16,-3 5 0-16,-3 8 1 16,-5 4 1-16,-2 9 0 15,-14 13 1-15,0 0-1 16,0 16 2-16,-12 14-1 0,-7 9 2 16,-4 10-2-16,-6 6 0 15,-4 6 0-15,3 1-1 16,-3 3 0-16,3-2-1 15,16-34-3-15,1 2 0 0,3-6-1 16,0 1 0-16,2-2 0 16,2-2-1-16,4-4-1 15,2-2 1-15,0-2 1 0,0-14 0 16,14 16-1-16,-14-16 1 16,36 9-1-16,-5-9 0 15,0-10 0-15,3-8-1 16,-8-2 0-16,-4-4 1 15,-13-2 0-15,-9 7 1 0,-8 0 1 16,-5-3 0-16,-2 1 0 16,-2 2 2-16,2-3 0 15,3 5 2-15,1-1-3 16,10 0 1-16,2 0 0 0,15 2 0 16,12 1-1-16,10 3 1 15,8 2-2-15,6-3 1 16,7 7-2-16,0 3-2 15,-3 3 1-15,-8 0-1 0,-7 6 1 16,-11 4-1-16,-12 5 1 16,-6 1 1-16,-12 5 3 15,-8 1 2-15,-10-4-1 0,4 3 3 16,-8-4-1-16,6-1 1 16,0-5-1-16,4-2 0 15,12-9-1-15,0 0-1 16,0 0-1-16,12 0 0 0,6-3-1 15,6-8-1-15,7-3 1 16,-2-7-1-16,3 2 1 16,0-5-1-16,-2-1 0 15,-9-2 0-15,-7 4 0 0,-8 1 1 16,-8 2 1-16,-16 12 0 16,-15 4 1-16,-1 4-1 15,-6 0 0-15,-2 9-1 16,5 6-3-16,1-3-8 0,18 7-22 15,10-5-54-15,8-3-1 16,0-11-8-16,24 17-4 16</inkml:trace>
        </inkml:traceGroup>
      </inkml:traceGroup>
    </inkml:traceGroup>
  </inkml:traceGroup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5:45.03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690B374-D3AA-4818-B791-1ACB59EA7834}" emma:medium="tactile" emma:mode="ink">
          <msink:context xmlns:msink="http://schemas.microsoft.com/ink/2010/main" type="inkDrawing" rotatedBoundingBox="1610,3923 8034,3628 8042,3798 1618,4093" semanticType="underline" shapeName="Other">
            <msink:sourceLink direction="with" ref="{F522BABF-7359-4B95-B29D-BF74E5495478}"/>
          </msink:context>
        </emma:interpretation>
      </emma:emma>
    </inkml:annotationXML>
    <inkml:trace contextRef="#ctx0" brushRef="#br0">188 145 30 0,'-76'41'102'0,"18"0"-4"16,18-10-6-16,24-4-4 16,16-12-2-16,31-14-71 0,26 4-15 15,29-4 0-15,35 1 0 16,26-7 0-16,33-4 0 15,29-7 0-15,31 1 0 16,23-5 0-16,23-3-5 0,18-1 0 16,16-2 1-16,13-1-1 15,8-4 1-15,0 4 3 16,-5 2 1-16,-2 6 2 16,-17 3 2-16,-15 2 1 0,-19 7 0 15,-22 5 1-15,-26 3-4 16,-23 0-2-16,-23-1 0 15,-28 5 0-15,-22-1 0 16,-26-3 0-16,-18 4 0 0,-27-5-12 16,-9 0-30-16,-14 0-44 15,-29-4-3-15,-16 4-7 16,0-15-5-16</inkml:trace>
  </inkml:traceGroup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7:12.83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FA99001-9FB6-478D-9E3B-4F3F9C8ED9B8}" emma:medium="tactile" emma:mode="ink">
          <msink:context xmlns:msink="http://schemas.microsoft.com/ink/2010/main" type="writingRegion" rotatedBoundingBox="20205,7295 34060,7425 33993,14514 20139,14384"/>
        </emma:interpretation>
      </emma:emma>
    </inkml:annotationXML>
    <inkml:traceGroup>
      <inkml:annotationXML>
        <emma:emma xmlns:emma="http://www.w3.org/2003/04/emma" version="1.0">
          <emma:interpretation id="{9D1F26F8-434F-4DBE-AE9C-FAC2AE8ACC75}" emma:medium="tactile" emma:mode="ink">
            <msink:context xmlns:msink="http://schemas.microsoft.com/ink/2010/main" type="paragraph" rotatedBoundingBox="20224,7167 31290,7453 31253,8900 20187,86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22DFBA0-D1C9-4179-8933-C988FA614D50}" emma:medium="tactile" emma:mode="ink">
              <msink:context xmlns:msink="http://schemas.microsoft.com/ink/2010/main" type="line" rotatedBoundingBox="20224,7167 31290,7453 31253,8900 20187,8614"/>
            </emma:interpretation>
          </emma:emma>
        </inkml:annotationXML>
        <inkml:traceGroup>
          <inkml:annotationXML>
            <emma:emma xmlns:emma="http://www.w3.org/2003/04/emma" version="1.0">
              <emma:interpretation id="{CCC1F72C-BF15-46C3-AF2E-C934ABF233DA}" emma:medium="tactile" emma:mode="ink">
                <msink:context xmlns:msink="http://schemas.microsoft.com/ink/2010/main" type="inkWord" rotatedBoundingBox="20222,7253 26494,7415 26466,8477 20195,8315">
                  <msink:destinationLink direction="with" ref="{966386A9-7BED-40E6-998D-991F69E8BF72}"/>
                </msink:context>
              </emma:interpretation>
              <emma:one-of disjunction-type="recognition" id="oneOf0">
                <emma:interpretation id="interp0" emma:lang="en-IN" emma:confidence="0">
                  <emma:literal>Economics</emma:literal>
                </emma:interpretation>
                <emma:interpretation id="interp1" emma:lang="en-IN" emma:confidence="0">
                  <emma:literal>[ commits</emma:literal>
                </emma:interpretation>
                <emma:interpretation id="interp2" emma:lang="en-IN" emma:confidence="0">
                  <emma:literal>[ commis</emma:literal>
                </emma:interpretation>
                <emma:interpretation id="interp3" emma:lang="en-IN" emma:confidence="0">
                  <emma:literal>E commits</emma:literal>
                </emma:interpretation>
                <emma:interpretation id="interp4" emma:lang="en-IN" emma:confidence="0">
                  <emma:literal>E commis</emma:literal>
                </emma:interpretation>
              </emma:one-of>
            </emma:emma>
          </inkml:annotationXML>
          <inkml:trace contextRef="#ctx0" brushRef="#br0">3414 534 40 0,'24'-37'88'0,"2"4"1"15,-2 2-4-15,-5 4-4 16,2 5-48-16,-13 6-17 0,-8 16-4 16,18-5-4-16,-17 13-4 15,-1 12-2-15,-13 8-2 16,-2 10 1-16,-4 2-1 0,-1 3 0 15,0-1 1-15,8-4 0 16,4-9 0-16,8-6 0 16,11-10 0-16,13-9 0 15,8-2 0-15,11-12-1 0,1-7-1 16,0-5 0-16,-6-2 0 16,-1-2-1-16,-10-1 0 15,-9-1 0-15,-14 1 0 16,-4 2 1-16,-15 3 0 0,-4 1 0 15,-2 3 1-15,-1 2 0 16,2 0 1-16,3 4-1 16,13-5 0-16,4 2 0 0,8-2 0 15,13 1 0-15,11 3-1 16,3 2 1-16,8 5 0 16,1 7 1-16,3 2-1 15,-3 14 1-15,-6 10-1 0,-3 5 1 16,-10 9 0-16,-9 1 0 15,-2 7-1-15,-13-1 1 16,-1-2 0-16,-3-6 0 16,-3-6 0-16,-4-7 0 15,6-8 0-15,4-19 1 0,0 0-1 16,7 0 0-16,8-19 0 16,1-10 1-16,3-5-1 15,8-8-1-15,-1 0 1 0,2 1-1 16,1 3 0-16,-4 5 0 15,3 5 0-15,2 7 0 16,-3 10 0-16,-5 6 0 16,0 6 0-16,-3 9 0 0,-3 4-1 15,-3 5 2-15,-3 7-1 16,-5 0 0-16,-1-1 1 16,0 2-1-16,-4-5 0 15,1-5 1-15,6-4 0 0,2-6-1 16,7-5 1-16,7-5-1 15,4-12 1-15,8-5-1 16,1-6 0-16,6-3 1 16,-6-1-1-16,3-1 0 0,-8 5 0 15,-2 5 1-15,-5 4 0 16,-6 11 0-16,-4 6 1 16,-7 12-1-16,0 9 1 0,-6 9-1 15,-1 5 1-15,0 3-1 16,0 3 0-16,0 0 1 15,3-4-1-15,8-3-2 16,7-8-2-16,6-9-3 0,3-6-3 16,4-10 1-16,5-1-2 15,-6-16 1-15,-1-6 2 16,-1-7 2-16,-5-9 4 16,-3-2 4-16,-1-7 3 0,1 0 1 15,-2-1 0-15,-5 5 1 16,5 5-2-16,-5 4-1 15,-2 14-1-15,-3 4-1 0,-8 16-1 16,0 0 0-16,12 20-1 16,-11 7 0-16,-1 8 0 15,0 4-1-15,0 4 1 16,0 4-1-16,0-4 0 0,0-4-3 16,7-3-8-16,2-17-23 15,-1-4-50-15,11-8-2 16,1-7-6-16,3-12-6 15</inkml:trace>
          <inkml:trace contextRef="#ctx0" brushRef="#br0" timeOffset="641.5096">5822 161 61 0,'25'8'93'0,"-8"1"-4"0,-2 0-5 16,-15-9-3-16,4 22-45 15,-11-8-30-15,-13 7-3 16,-7 10 0-16,-6 8-1 16,-9 6 0-16,-5 4-1 15,0 0 0-15,3 0 0 0,12-2 0 16,12-7 1-16,10-8-1 16,16-11 0-16,18-10 1 0,13-5-2 15,12-6 1-15,6-10-1 16,2-8 1-16,1-6-1 15,2-9-1-15,-6-4 1 16,-3 0-1-16,-6-8 1 16,-4 1 0-16,-8 5 1 0,-1 4 0 15,-12 4 0-15,-5 10 0 16,-4 7 1-16,-11 14 0 16,0 0-1-16,-11 2 1 0,-1 10 0 15,-5 5-1-15,2 5 1 16,4 2-1-16,4 5 1 15,7 2-1-15,8-1 1 16,11-2 0-16,9 5-1 0,2-6 0 16,-1 1 0-16,-2-2 0 15,-12-5-1-15,-14 0 1 16,-10-4-1-16,-29-3 0 0,-13-1 0 16,-18-2-2-16,-8-3-5 15,-14-8-8-15,-1 4-25 16,-6-3-45-16,-8-2-1 15,-4 1-9-15,-8-6-4 0</inkml:trace>
          <inkml:trace contextRef="#ctx0" brushRef="#br0" timeOffset="126.4626">5455 247 64 0,'12'-38'89'0,"-5"4"-3"0,-2 6-8 16,1 7-6-16,8-1-88 15,-14 22-53-15,4-16-6 16,-4 16-10-16,0 0-5 0</inkml:trace>
          <inkml:trace contextRef="#ctx0" brushRef="#br0" timeOffset="-1941.7665">869 319 61 0,'-5'-11'82'15,"2"-6"-2"-15,1-1-3 0,-24-13-30 16,26 7-28-16,8 0-2 16,8-3-7-16,2 3-3 15,-2-1-1-15,3 3-2 16,-2 0-3-16,-4 3 1 0,-3 0-3 15,-9 6 1-15,-1 0-2 16,-15 5 1-16,-7 3 0 16,-13 5 0-16,-11 2 2 15,-7 12 0-15,-10 7 3 0,-6 4 1 16,-1 8 1-16,-5 4 0 16,6 3 0-16,6 3-1 15,8 4-1-15,6-4-1 0,16-6-1 16,10 3-1-16,10-8 0 15,11-3 0-15,9-2 0 16,13-9 0-16,7-3 0 16,8-2 0-16,1-5 1 15,3-5-1-15,-3-1 0 0,-2-2 0 16,-6 0 0-16,-8 0 0 16,-4-2 0-16,-16 2 2 15,0 0-2-15,-18-2 2 0,-6 6 0 16,-8 11 0-16,-7 6 0 15,-8 5 0-15,-4 9-1 16,-5 7 0-16,2 5 0 16,4 1-1-16,4 2 0 0,10-5-1 15,9-1 1-15,15-7 0 16,12-4 0-16,9-12 1 16,25-7 0-16,7-8-1 0,12-4 1 15,8-4 0-15,6-7-1 16,6-6-2-16,-2-5 0 15,4 1-5-15,-8-4-4 16,3 1-8-16,-5-8-22 0,-11 2-44 16,13 0-4-16,-4-2-7 15,-8 2-3-15</inkml:trace>
          <inkml:trace contextRef="#ctx0" brushRef="#br0" timeOffset="-1012.9713">1383 442 25 0,'16'-15'90'0,"-7"3"-1"0,-9 12-5 16,0 0-5-16,0 0-30 15,-14 10-34-15,-2 13-3 16,-6 7-5-16,1 5-2 0,-4 8 0 16,1 0-1-16,-1 4 0 15,7-1-1-15,9-4 0 16,8-6-1-16,3-4-1 15,19-7-1-15,5-8 1 0,13-8-1 16,7-7-1-16,10-4 2 16,0-11-2-16,9-9 1 15,-2-3 0-15,-2-5 0 16,1-2 0-16,-7-5 0 0,-4 2 0 16,-8 5-1-16,-7 0 2 15,-9 6-1-15,-11 8 1 16,-16 16-1-16,12-10 0 15,-12 10 1-15,-17 22-1 0,1 4 1 16,-10 4-1-16,1 5 1 16,-2 3-1-16,3-1 0 15,9-4 1-15,4-5 0 0,11-9-1 16,14-7 1-16,13-9 0 16,7-2-1-16,13-11 0 15,2-5 1-15,4-5-1 16,-3-4 0-16,-6-3 0 0,-9-2 1 15,-8-1-2-15,-13-3 1 16,-11 2 0-16,-7 0 0 16,-15 4 0-16,-7 6-1 0,-11 2 1 15,5 8-1-15,-4 3-1 16,4 8-4-16,6 0-4 16,6 0-2-16,11 0-4 15,9 0-2-15,5-12 1 0,18 4 1 16,5-2 1-16,8-9 8 15,6 4 7-15,3-6 8 16,6 4 4-16,4 1 2 16,-2 0 0-16,0 10 0 0,2 2 0 15,-2 10-5-15,-5 11-3 16,-9 11-2-16,-3 7-2 16,-12 9-1-16,-5 5 0 0,-15 5 0 15,-4 3-1-15,-3-7 2 16,-9-2-2-16,1-7 1 15,-1-8 0-15,4-11 0 16,7-11 0-16,1-11-1 0,11-10 1 16,5-12 0-16,8-10 0 15,4-11 0-15,7-5-1 16,-2-5 0-16,8-1 0 16,0 2 0-16,-1 3 0 0,5 6 0 15,-2 7 0-15,1 12 0 16,-3 11 0-16,-4 9 1 15,-1 6-1-15,-8 15 1 0,-5 10 0 16,-10 9 0-16,-1 5 0 16,-9 3 1-16,0 1-2 15,-3-4 1-15,0-2-4 16,2-4-4-16,-2-11-10 0,0-24-37 16,18 23-30-16,-5-19-2 15,-2-4-8-15,6-9-4 16</inkml:trace>
        </inkml:traceGroup>
        <inkml:traceGroup>
          <inkml:annotationXML>
            <emma:emma xmlns:emma="http://www.w3.org/2003/04/emma" version="1.0">
              <emma:interpretation id="{E7282D84-E809-4E7D-B848-8B2D758E9627}" emma:medium="tactile" emma:mode="ink">
                <msink:context xmlns:msink="http://schemas.microsoft.com/ink/2010/main" type="inkWord" rotatedBoundingBox="27730,7361 31290,7453 31253,8900 27693,8808"/>
              </emma:interpretation>
              <emma:one-of disjunction-type="recognition" id="oneOf1">
                <emma:interpretation id="interp5" emma:lang="en-IN" emma:confidence="0">
                  <emma:literal>firm</emma:literal>
                </emma:interpretation>
                <emma:interpretation id="interp6" emma:lang="en-IN" emma:confidence="0">
                  <emma:literal>-fin m</emma:literal>
                </emma:interpretation>
                <emma:interpretation id="interp7" emma:lang="en-IN" emma:confidence="0">
                  <emma:literal>-firm</emma:literal>
                </emma:interpretation>
                <emma:interpretation id="interp8" emma:lang="en-IN" emma:confidence="0">
                  <emma:literal>film</emma:literal>
                </emma:interpretation>
                <emma:interpretation id="interp9" emma:lang="en-IN" emma:confidence="0">
                  <emma:literal>'firm</emma:literal>
                </emma:interpretation>
              </emma:one-of>
            </emma:emma>
          </inkml:annotationXML>
          <inkml:trace contextRef="#ctx0" brushRef="#br0" timeOffset="1570.6073">7590 388 5 0,'-19'0'101'0,"1"0"-1"16,4 0-8-16,14 0-3 15,-12-4-4-15,12 4-61 16,14-7-21-16,19 3-3 0,4-2-4 15,15 6-7-15,6-5-5 16,10-9-54-16,1 13-18 16,-6-2-2-16,0-2-9 0,-7-3 1 15</inkml:trace>
          <inkml:trace contextRef="#ctx0" brushRef="#br0" timeOffset="6085.4714">7881 1160 10 0,'-4'-34'95'16,"4"3"-3"-16,12 2-5 15,9 4-6-15,7-3 0 16,16 3-72-16,13 2-5 16,9 1-3-16,11 2 0 0,8 1 0 15,6 2-1-15,0 6 0 16,2 0 1-16,-6 3 0 16,-8 4 0-16,-5 4 0 0,-11 0 0 15,-4 4 1-15,-14 5 0 16,-6 3-1-16,-7 2 1 15,-6-2-2-15,-6 3 1 16,-4 2-2-16,-5-1-1 0,-7-2-1 16,0 2-5-16,-6-3-10 15,2-13-56-15,0 0-9 16,-5 12-7-16,5-12-5 16,-4-12 1-16</inkml:trace>
          <inkml:trace contextRef="#ctx0" brushRef="#br0" timeOffset="5781.2699">8686 285 50 0,'4'-27'93'0,"-2"2"-3"16,-2-3-7-16,0 3-1 16,0 1-39-16,-4 0-37 15,4 7-3-15,-3 3-2 16,3 14 0-16,-9-17-1 0,9 17 0 15,-22 0 1-15,7 12-1 16,-5 10 1-16,-1 11-1 16,-3 13 1-16,1 14 0 15,0 13 0-15,2 9 1 0,3 10-1 16,4 3 1-16,3 4-1 16,4 4-1-16,2-4-1 15,-5-2-3-15,1-4-4 16,-7-2-3-16,-8-14-4 0,-4-1-13 15,-13-9-43-15,-2-14-13 16,-2-11-4-16,-3-19-2 16</inkml:trace>
          <inkml:trace contextRef="#ctx0" brushRef="#br0" timeOffset="6239.5643">8984 578 32 0,'-15'-23'100'0,"1"6"-3"15,0 5-9-15,3-1-5 16,11 13-9-16,31-21-94 16,-29 6-59-16,12 15-6 0,2 2-6 15,3 7-8-15,1 3 0 16</inkml:trace>
          <inkml:trace contextRef="#ctx0" brushRef="#br0" timeOffset="6536.5501">9115 746 62 0,'0'33'93'15,"5"-6"-3"-15,3-6-6 16,8-6-1-16,6-2-59 16,15-8-8-16,7-5-7 0,6 0-3 15,-4-10-3-15,7-3-1 16,-5-3-1-16,-2-4-1 15,-8 3 1-15,-4 3-1 0,-7 0 0 16,-8 5 0-16,1 5 0 16,-7 2 0-16,-2 2 0 15,-11 0 1-15,12 26 0 16,-7-7-1-16,-1 5 1 0,3-1 0 16,0 3 0-16,-1-2 0 15,9-5-2-15,3 2-3 16,2-10-5-16,8 0-13 15,-8-1-39-15,7-10-22 0,1-1-6 16,-1-10-5-16,-3-2-3 16</inkml:trace>
          <inkml:trace contextRef="#ctx0" brushRef="#br0" timeOffset="7099.5947">10031 721 3 0,'12'-18'94'15,"0"4"0"-15,-12 14-5 16,19-11-7-16,-19 11 1 0,15 0-68 15,-15 0-9-15,19 22-2 16,-13-4-3-16,0 4 0 16,-5 5-2-16,-1 1 1 15,0 3-1-15,-1-4 1 0,-6 1-1 16,3-7 1-16,0-4 0 16,4-17 1-16,0 13 0 15,0-13 1-15,9-11 0 0,5-6-1 16,3-6 1-16,5-5-1 15,3 1 1-15,10-1-2 16,-4 3 1-16,8 2-1 16,-2 7 0-16,2 4-1 15,-3 8 1-15,1 4 0 0,-8 6-1 16,-5 9 1-16,-4 4-1 16,-2 3 1-16,-9 2-1 15,-2 3 1-15,-6-5 0 0,-1 0-1 16,-4-5 1-16,0-7 1 15,4-10 0-15,0 0 0 16,0 0 0-16,0 0 0 0,18-19 1 16,4-3-1-16,3-6 0 15,7-3 0-15,5-1-1 16,1 1 0-16,-1 3-1 16,4 2 1-16,-3 7 0 0,-4 9 0 15,-3 10 1-15,-3 3 0 16,-5 15 0-16,-4 8 0 15,-3 6 1-15,-6 3-1 16,1 5 0-16,-3-3 1 16,-3 0-2-16,4-4-1 0,1 1-3 15,-3-12-5-15,6 0-14 16,-6 5-57-16,0-15-6 16,-7-12-5-16,0 18-6 0,-12-11-3 15</inkml:trace>
        </inkml:traceGroup>
      </inkml:traceGroup>
    </inkml:traceGroup>
    <inkml:traceGroup>
      <inkml:annotationXML>
        <emma:emma xmlns:emma="http://www.w3.org/2003/04/emma" version="1.0">
          <emma:interpretation id="{9C908F3B-F521-46FA-9B5F-FD47A848571B}" emma:medium="tactile" emma:mode="ink">
            <msink:context xmlns:msink="http://schemas.microsoft.com/ink/2010/main" type="paragraph" rotatedBoundingBox="29012,8681 32054,8539 32091,9328 29049,946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0A8B83D-3906-48E8-99F0-F2849288785C}" emma:medium="tactile" emma:mode="ink">
              <msink:context xmlns:msink="http://schemas.microsoft.com/ink/2010/main" type="line" rotatedBoundingBox="29012,8681 32054,8539 32091,9328 29049,9469"/>
            </emma:interpretation>
          </emma:emma>
        </inkml:annotationXML>
        <inkml:traceGroup>
          <inkml:annotationXML>
            <emma:emma xmlns:emma="http://www.w3.org/2003/04/emma" version="1.0">
              <emma:interpretation id="{C8F6219D-54CE-49BD-BE85-4B22D1A7AD39}" emma:medium="tactile" emma:mode="ink">
                <msink:context xmlns:msink="http://schemas.microsoft.com/ink/2010/main" type="inkWord" rotatedBoundingBox="29012,8681 32054,8539 32091,9328 29049,9469"/>
              </emma:interpretation>
              <emma:one-of disjunction-type="recognition" id="oneOf2">
                <emma:interpretation id="interp10" emma:lang="en-IN" emma:confidence="0">
                  <emma:literal>lend</emma:literal>
                </emma:interpretation>
                <emma:interpretation id="interp11" emma:lang="en-IN" emma:confidence="0">
                  <emma:literal>level</emma:literal>
                </emma:interpretation>
                <emma:interpretation id="interp12" emma:lang="en-IN" emma:confidence="0">
                  <emma:literal>tend</emma:literal>
                </emma:interpretation>
                <emma:interpretation id="interp13" emma:lang="en-IN" emma:confidence="0">
                  <emma:literal>bud</emma:literal>
                </emma:interpretation>
                <emma:interpretation id="interp14" emma:lang="en-IN" emma:confidence="0">
                  <emma:literal>bend</emma:literal>
                </emma:interpretation>
              </emma:one-of>
            </emma:emma>
          </inkml:annotationXML>
          <inkml:trace contextRef="#ctx0" brushRef="#br0" timeOffset="8650.7381">8889 1861 64 0,'-19'41'89'0,"6"-7"-3"16,3-6-7-16,9-6 0 0,1-22-55 16,21 10-19-16,6-7-1 15,13-6 0-15,6-13 0 16,9-9 0-16,5-9-1 15,2-9-1-15,1-3 0 0,1-7-1 16,-10 0 0-16,-7-1 0 16,-5-4-1-16,-10 6 1 15,-8 3 0-15,-9 4 0 16,-6 7 1-16,-6 5 0 0,-3 5 0 16,-8 12-1-16,-4 7 0 15,-7 9 0-15,-5 3 0 16,-2 14-1-16,-5 10 0 15,1 10 0-15,-1 9 0 0,-1 5 0 16,-1 7 1-16,7 4 0 16,0 1 1-16,7 0-1 15,7-3 1-15,7-6 0 0,5-5 0 16,13-7-1-16,10-11 1 16,7-7-2-16,10-9 1 15,3-11-1-15,5-4 0 16,4-15 0-16,-1-6 0 0,0-8-1 15,0-3 2-15,-5-7-1 16,-2-1 1-16,-4 1-1 16,-2 5 0-16,-10 1 1 15,-5 6-1-15,-10 5 0 0,-5 6 0 16,-8 16 0-16,0 0 1 16,-9-5-1-16,-7 11 0 15,-6 13 0-15,-2 5 1 16,0 4-1-16,2 2 0 0,5 3 1 15,5-4-1-15,8 1 1 16,4-5-1-16,12-5 1 16,8-7-1-16,7-7-1 15,6-6 0-15,5 0 0 16,-2-8-1-16,3-8 0 0,-3-3-1 16,0-5 1-16,-2-3 0 15,0-2 0-15,-6-1 1 16,-4 1 1-16,0 5 1 0,-7 1 0 15,-2 7 1-15,-1 3 0 16,-1 7-1-16,-13 6 2 16,13 5-1-16,-9 10 0 15,-1 2 0-15,0 8-1 0,-3 2 1 16,0 4-1-16,0-3 0 16,0 1-1-16,0-4 2 15,5-6-1-15,3-5 0 0,7-6 1 16,4-8 0-16,5-3-1 15,4-12 1-15,4-4 0 16,2-9-1-16,1-3 0 16,-3-2 0-16,-1-4-1 0,-2 4-1 15,-3 2-1-15,-5 4-3 16,-5 4-2-16,-5 5-5 16,-11 18-5-16,11-15-4 15,-11 15-7-15,0 6-5 0,-7 13 1 16,-1 7 2-16,-3 0 4 15,2 6 9-15,-1-2 11 16,9 2 9-16,1-6 11 16,8 5 7-16,8-17 1 0,8-3-1 15,7-6 0-15,5-3-4 16,6-1-5-16,5-6-5 16,-2-6-1-16,2-2-1 0,-3-4 0 15,1-3 0-15,-9-5 0 16,-3 1 1-16,-8 0 1 15,-5 1 0-15,-11 3 0 16,-6 2-2-16,-3 5 1 0,-11 11-1 16,-2 2-1-16,-10 15 0 15,0 3-2-15,-2 10 0 16,-2 4-1-16,1 4 1 16,3 4-1-16,5-2 0 0,6 0 1 15,10-7-1-15,6-5 0 16,16-8-1-16,18-4 1 15,10-11-2-15,9-3 1 16,4-9-1-16,8-8 0 0,-1-7-1 16,0-6 1-16,-5-9-1 15,-8-2 1-15,-1-7 1 16,-10-4-1-16,-1-7 2 16,-9-2-1-16,-2-3 0 0,-7 2 1 15,-7 3 0-15,1 7 0 16,-13 3 0-16,-2 14 1 15,-4 8-1-15,-5 15-1 0,-10 12 1 16,-8 7 0-16,-1 20 0 16,-5 12 0-16,-1 11 0 15,2 6 0-15,5 12 1 16,7 2 0-16,12 1 0 0,6-3 0 16,16-4-2-16,9-3 0 15,12-12-4-15,5-4-2 16,5-17-6-16,11 3-23 0,7-17-52 15,-7-9-1-15,-12-5-8 16,-9-9-3-16</inkml:trace>
        </inkml:traceGroup>
      </inkml:traceGroup>
    </inkml:traceGroup>
    <inkml:traceGroup>
      <inkml:annotationXML>
        <emma:emma xmlns:emma="http://www.w3.org/2003/04/emma" version="1.0">
          <emma:interpretation id="{DD69036D-FF13-4273-ABB2-D53FE9C96DE3}" emma:medium="tactile" emma:mode="ink">
            <msink:context xmlns:msink="http://schemas.microsoft.com/ink/2010/main" type="paragraph" rotatedBoundingBox="28879,9754 34000,9518 34068,11009 28948,1124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CBA1ED0-B76C-4A61-984A-F7E8444C3079}" emma:medium="tactile" emma:mode="ink">
              <msink:context xmlns:msink="http://schemas.microsoft.com/ink/2010/main" type="line" rotatedBoundingBox="28879,9754 34000,9518 34068,11009 28948,11245"/>
            </emma:interpretation>
          </emma:emma>
        </inkml:annotationXML>
        <inkml:traceGroup>
          <inkml:annotationXML>
            <emma:emma xmlns:emma="http://www.w3.org/2003/04/emma" version="1.0">
              <emma:interpretation id="{E4BAC584-56FE-4A36-A9AA-484CB8BC5C95}" emma:medium="tactile" emma:mode="ink">
                <msink:context xmlns:msink="http://schemas.microsoft.com/ink/2010/main" type="inkWord" rotatedBoundingBox="28879,9754 34000,9518 34068,11009 28948,11245"/>
              </emma:interpretation>
              <emma:one-of disjunction-type="recognition" id="oneOf3">
                <emma:interpretation id="interp15" emma:lang="en-IN" emma:confidence="0">
                  <emma:literal>performance</emma:literal>
                </emma:interpretation>
                <emma:interpretation id="interp16" emma:lang="en-IN" emma:confidence="0">
                  <emma:literal>perform once</emma:literal>
                </emma:interpretation>
                <emma:interpretation id="interp17" emma:lang="en-IN" emma:confidence="0">
                  <emma:literal>freeform once</emma:literal>
                </emma:interpretation>
                <emma:interpretation id="interp18" emma:lang="en-IN" emma:confidence="0">
                  <emma:literal>perform Once</emma:literal>
                </emma:interpretation>
                <emma:interpretation id="interp19" emma:lang="en-IN" emma:confidence="0">
                  <emma:literal>preform once</emma:literal>
                </emma:interpretation>
              </emma:one-of>
            </emma:emma>
          </inkml:annotationXML>
          <inkml:trace contextRef="#ctx0" brushRef="#br0" timeOffset="11313.7216">8908 2843 22 0,'-42'26'96'0,"15"-7"-2"16,11-13-7-16,16-6-3 15,0-12-4-15,15-10-77 16,13-3-2-16,8-9 0 16,3-3-2-16,8-5 1 15,-3-4-2-15,1-2 1 0,-2 1 0 16,-6 4 0-16,-5 2 1 16,-8 10 0-16,-6 4 1 15,-5 10 0-15,-13 17 1 0,0 0 0 16,12 0 0-16,-12 21 1 15,0 9 0-15,-2 9-1 16,-2 12 0-16,-3 11-1 16,0 8 1-16,-4 10 0 0,1 3 1 15,-4 7-2-15,-6 3 0 16,1 1 1-16,-6 1 1 16,-1-6-1-16,-4-4-1 15,-3-6-1-15,-3-5-1 0,-1-16 0 16,1-6-3-16,-3-12-3 15,4-12-3-15,0-13-3 16,4-14 0-16,7-7 2 16,8-23-2-16,2-9 4 0,8-14 3 15,6-10 5-15,5-9 2 16,14-5 4-16,6-5 1 16,8 0 1-16,9 3 1 0,7 6-2 15,7 5 0-15,0 6-3 16,3 13 1-16,3 8-1 15,1 12 0-15,-5 8-1 16,-3 14 0-16,-6 6 0 0,-5 4-1 16,-5 14-1-16,-8 7 1 15,-12 3-1-15,-10 6 0 16,-9 2 0-16,-10-2 0 16,-10 2 1-16,-7-6 0 0,-3-4 1 15,1-5 0-15,3-2-1 16,5-7 1-16,5-4-1 15,16-8 0-15,0 0 1 0,0 0-1 16,12-4 0-16,15-7 0 16,5-6 0-16,9-4 0 15,5-1-1-15,2-3-1 16,2-3-1-16,-3-6 1 0,-4-4 0 16,-4 1 0-16,-7-1 0 15,-7 3 1-15,-2 5 2 16,-10 3-1-16,-3 8 1 15,-10 19 0-15,0 0-1 0,-16 3 0 16,-7 22 0-16,-5 6 0 16,-7 10-1-16,0 4 0 15,0 1-1-15,4-2 2 0,7-3-1 16,13-7 0-16,9-6 0 16,8-12 0-16,17-8 1 15,8-8-1-15,12-7 1 16,0-12-1-16,7-7 0 0,-4-4 0 15,0-8 0-15,-6-4 0 16,-5 2 1-16,-5 6 0 16,-8 3-1-16,-1 5 1 15,-8 7 0-15,-1 9 0 0,-12 10 0 16,13 6 0-16,-9 11-1 16,-4 10 0-16,0 3 0 15,0 4 0-15,-1 3 0 16,0-3 0-16,1-1 1 0,1-11-1 15,7-3 0-15,10-14 0 16,3-5 0-16,6-2 0 16,2-13 0-16,8-7-1 15,1-4 0-15,0-7 1 0,0-7 0 16,-2-2-1-16,-4-5 2 16,-1-2-1-16,-6-3 0 15,-1 4 0-15,-5 5 0 16,-3 6 1-16,-2 11-1 0,-6 1 0 15,-3 12 0-15,-5 13 1 16,0 0 0-16,0 20 0 16,-5 8 0-16,-9 18 0 15,-2 12-1-15,-8 14 1 0,-3 11-1 16,-6 10 0-16,-2 9 1 16,-1-1 1-16,-3 1 0 15,4-3-2-15,3-5 0 16,6-5 0-16,9-12 0 0,7-6 0 15,8-14 0-15,3-11 0 16,14-11 0-16,6-14 0 16,7-10 0-16,2-11 0 15,3-13 0-15,1-13 0 0,5-9 0 16,-8-7 0-16,0-10 0 16,-5-6 0-16,-6-7 0 15,-6-6-4-15,-9 0 1 0,-5 1 1 16,-6 3-1-16,-11 6 1 15,0 9 1-15,-8 8 0 16,-6 11 1-16,3 8 0 0,-1 10 1 16,9 4 0-16,-1 5-1 15,21 6 0-15,-16-11 0 16,16 11 0-16,21-15 0 16,7 3 0-16,11-4 0 15,1-2-2-15,7-4 1 0,0 2 0 16,3 1 0-16,-11 3-1 15,-3 2 1-15,-9 5 1 16,-4 8-1-16,-9 1 2 16,-6 10-1-16,-6 5 1 0,-2 6 0 15,-4 6 0-15,-11 0-1 16,6-1 1-16,-5-1 0 16,6-1 0-16,3-7-1 0,5-6 1 15,0-11 0-15,23 5-1 16,-1-5 0-16,8-8 0 15,1-8 0-15,4-2 0 0,-3-3 0 16,0-3-1-16,-8-5 1 16,0-2 0-16,-10 0 0 15,-9 2 1-15,-5 1 0 16,-7 6 0-16,-9 6 0 16,-5 6 0-16,-7 10 0 0,-6 1-1 15,1 12 1-15,0 2-1 16,8 4 1-16,2 0-2 15,10-1 1-15,5-4 0 0,8-14 0 16,20 15 0-16,3-15 0 16,13 0-1-16,3-6 0 15,9-5 0-15,1-1 0 16,1-2 0-16,-4 0 0 0,-1 0 0 16,-5 3 0-16,-7 2 0 15,-2 2 1-15,-9 5 0 16,-6 2 1-16,3 2-1 15,-19-2 1-15,18 21-1 0,-13-4 0 16,-5 7 1-16,0 3-1 16,-8 4 0-16,0 3 0 15,0-1 0-15,1-2 1 0,-2-2-1 16,3-4 0-16,5-7 0 16,1-5 0-16,0-13 0 15,24 1 0-15,-5-6 0 0,4-11 0 16,6-8 0-16,-2-5 0 15,3-4 0-15,-2-7 1 16,0 1-1-16,-4 1 0 16,-3 5 1-16,-3 5-1 0,1 7 1 15,-3 8-1-15,-2 8 0 16,-3 5 0-16,-1 9 0 16,-2 9 0-16,-2 4 0 15,1 8 0-15,-7 0-1 0,-1 4 1 16,-5 2 0-16,1-2 0 15,-2-2 0-15,-1-4 0 16,2-8 0-16,-3-4 0 16,9-16 0-16,-1 10 0 0,1-10 1 15,7-10-1-15,2-9 0 16,9-8 0-16,-1-2 1 16,3-7-1-16,2 2 0 0,4-3 0 15,5 4 1-15,-3 4-1 16,-1 5 0-16,3 6 0 15,3 6-1-15,-5 9 1 16,-1 3-1-16,-4 3 1 0,-4 9-1 16,-6 4 1-16,-2 7 0 15,-7 1-1-15,-4 2 1 16,-7-1 0-16,5 0 0 16,-5-2 0-16,-2-6 0 0,5-5 0 15,4-12 1-15,0 0 0 16,0 0-1-16,8-12 1 15,1-7-1-15,6-6 1 16,6-5-1-16,-1-1 1 0,0 0-1 16,0 1 1-16,6 5-1 15,3 7 1-15,-7 6 0 16,2 11 0-16,-5 4-1 0,-3 14 1 16,-1 7 1-16,5 4-2 15,-12 6 0-15,-4-1 0 16,7 0 0-16,-11-5-2 15,4-4-2-15,0-9-5 0,4 0-7 16,-8-15-14-16,12 0-44 16,4-1-15-16,-16 1-6 15,24-14-4-15,-13 3 6 0</inkml:trace>
          <inkml:trace contextRef="#ctx0" brushRef="#br0" timeOffset="12045.7741">12552 2745 19 0,'23'-20'85'0,"-15"5"-1"16,8 6-12-16,-16 9-16 15,0 0-11-15,-21 5-10 0,-4 11-13 16,-4 8-8-16,-9 6-4 16,10 3-2-16,-11 3-2 15,15 1 0-15,1-5-2 16,14-2-1-16,8-6-1 0,3-7-2 15,16-8-1-15,6-8 0 16,7-1 0-16,2-12 0 16,1-7 0-16,-5-2 0 15,-1-3 1-15,-2-2 0 0,3 3 1 16,-10 3 0-16,-8 3 1 16,1 7-1-16,1 7 0 15,-1 3 0-15,-1 10 0 16,-8 6 0-16,-3 7-1 0,-3 2 1 15,3 0-1-15,0-1 0 16,-4 1-1-16,1-8 1 16,3-7 0-16,0-10-1 15,10 3 1-15,-10-3 0 0,28-15 0 16,-13-3 0-16,0-5 1 16,2-2-1-16,2-3 0 15,4 4 1-15,-7-2 0 16,0 5-1-16,-3 3 0 0,-2 6 0 15,4 5 1-15,-1 7-1 16,-14 0 0-16,0 14 0 16,0 5 0-16,0 3 0 0,-9 2 0 15,9 1 0-15,-7 2 0 16,1-5 0-16,6-3 0 16,1-4 0-16,-1-15 0 15,9 13 0-15,9-13 0 0,-4-5 0 16,5-6 0-16,-3-5 0 15,15-1 2-15,-11-3-1 16,0 1 0-16,3 0-1 0,-4 1 1 16,-4 5 0-16,-2 5-1 15,6 3 1-15,-19 5-1 16,0 0 0-16,16 19 0 16,-5-1 1-16,-9 4 0 15,1 1-1-15,-3 5 1 0,0 0-3 16,3-5-2-16,3 3-3 15,-6-13-11-15,0-13-51 16,6 17-17-16,-6-17-3 16,0 0-8-16,0 0 0 0</inkml:trace>
          <inkml:trace contextRef="#ctx0" brushRef="#br0" timeOffset="12487.806">13332 2793 59 0,'11'-3'92'0,"-11"3"-4"0,0 0-7 15,0 0-1-15,-1 10-42 16,1-10-36-16,-15 23 0 16,4-5-1-16,-1 4 0 0,-1 4 0 15,7 4 1-15,0 0-1 16,0 1 1-16,6-6 0 15,4-4-1-15,4-6 1 16,11-2-2-16,4-11 1 0,1-2-1 16,11-8 1-16,1-7-2 15,-5-4 0-15,3-4 1 16,2-4-1-16,-13-1 0 16,-3-3 1-16,1 1 0 0,-14 2 1 15,2 5 1-15,-1 3 0 16,-6 6-1-16,-2 14 2 15,-19-7-1-15,4 11 1 0,-2 13 0 16,-3 3 0-16,1 3-1 16,-7 4 1-16,17-2-1 15,6 1 0-15,19-5-1 16,10-3-5-16,11-9-10 0,9-6-68 16,9-2-4-16,11-3-5 15,-14-11-5-15,4-5-4 16</inkml:trace>
        </inkml:traceGroup>
      </inkml:traceGroup>
    </inkml:traceGroup>
    <inkml:traceGroup>
      <inkml:annotationXML>
        <emma:emma xmlns:emma="http://www.w3.org/2003/04/emma" version="1.0">
          <emma:interpretation id="{2ED7EE83-C888-4401-A5E7-6400FFCF2917}" emma:medium="tactile" emma:mode="ink">
            <msink:context xmlns:msink="http://schemas.microsoft.com/ink/2010/main" type="paragraph" rotatedBoundingBox="30210,11863 30480,11130 30963,11308 30694,12040" alignmentLevel="4"/>
          </emma:interpretation>
        </emma:emma>
      </inkml:annotationXML>
      <inkml:traceGroup>
        <inkml:annotationXML>
          <emma:emma xmlns:emma="http://www.w3.org/2003/04/emma" version="1.0">
            <emma:interpretation id="{93F81FE8-A539-444E-909D-A2F4B466F372}" emma:medium="tactile" emma:mode="ink">
              <msink:context xmlns:msink="http://schemas.microsoft.com/ink/2010/main" type="line" rotatedBoundingBox="30210,11863 30480,11130 30963,11308 30694,12040"/>
            </emma:interpretation>
          </emma:emma>
        </inkml:annotationXML>
        <inkml:traceGroup>
          <inkml:annotationXML>
            <emma:emma xmlns:emma="http://www.w3.org/2003/04/emma" version="1.0">
              <emma:interpretation id="{48D36EEB-A38A-4872-9E99-5E0BF24C6AC3}" emma:medium="tactile" emma:mode="ink">
                <msink:context xmlns:msink="http://schemas.microsoft.com/ink/2010/main" type="inkWord" rotatedBoundingBox="30210,11863 30480,11130 30963,11308 30694,12040"/>
              </emma:interpretation>
              <emma:one-of disjunction-type="recognition" id="oneOf4">
                <emma:interpretation id="interp20" emma:lang="en-IN" emma:confidence="0">
                  <emma:literal>of</emma:literal>
                </emma:interpretation>
                <emma:interpretation id="interp21" emma:lang="en-IN" emma:confidence="0">
                  <emma:literal>&amp;</emma:literal>
                </emma:interpretation>
                <emma:interpretation id="interp22" emma:lang="en-IN" emma:confidence="0">
                  <emma:literal>a</emma:literal>
                </emma:interpretation>
                <emma:interpretation id="interp23" emma:lang="en-IN" emma:confidence="0">
                  <emma:literal>an</emma:literal>
                </emma:interpretation>
                <emma:interpretation id="interp24" emma:lang="en-IN" emma:confidence="0">
                  <emma:literal>o</emma:literal>
                </emma:interpretation>
              </emma:one-of>
            </emma:emma>
          </inkml:annotationXML>
          <inkml:trace contextRef="#ctx0" brushRef="#br0" timeOffset="13218.8803">10290 4178 34 0,'19'32'94'0,"-2"5"-2"16,-10 0-10-16,-7 3-4 0,-9-3 0 15,-14-1-80-15,-8 5 0 16,-5-2 1-16,-4-7 1 16,-1-4 2-16,1-10 2 15,5-7 1-15,7-11 1 16,12-3-1-16,12-15-1 0,4-9-1 15,16-4-1-15,10-7-1 16,8-3-1-16,7-6 0 16,-1 1 0-16,4-1 0 15,-2-5-1-15,-3-3-1 0,-7 1 0 16,0-1 1-16,-12 5 0 16,-7 3 2-16,-6 7-1 15,-7 10 2-15,-8 14 1 16,-8 14 1-16,-1 10 1 0,-8 20 0 15,3 12-1-15,1 11-1 16,4 7 0-16,9 5 0 16,8 4-3-16,13-4 0 15,12 6-6-15,7-15-15 0,-7 1-64 16,26-9-3-16,1-8-4 16,-3-8-7-16,-13-12-4 15</inkml:trace>
        </inkml:traceGroup>
      </inkml:traceGroup>
    </inkml:traceGroup>
    <inkml:traceGroup>
      <inkml:annotationXML>
        <emma:emma xmlns:emma="http://www.w3.org/2003/04/emma" version="1.0">
          <emma:interpretation id="{CA6C9EF6-B1BA-4EBA-AFE3-6AE2CE19369F}" emma:medium="tactile" emma:mode="ink">
            <msink:context xmlns:msink="http://schemas.microsoft.com/ink/2010/main" type="paragraph" rotatedBoundingBox="28307,12204 32514,12243 32500,13689 28293,1365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57871A5-ECC3-44CD-8549-F5CDA72E8D41}" emma:medium="tactile" emma:mode="ink">
              <msink:context xmlns:msink="http://schemas.microsoft.com/ink/2010/main" type="line" rotatedBoundingBox="28307,12204 32514,12243 32500,13689 28293,13650"/>
            </emma:interpretation>
          </emma:emma>
        </inkml:annotationXML>
        <inkml:traceGroup>
          <inkml:annotationXML>
            <emma:emma xmlns:emma="http://www.w3.org/2003/04/emma" version="1.0">
              <emma:interpretation id="{9DBF621F-5F99-4857-AD61-F1C6B786BF91}" emma:medium="tactile" emma:mode="ink">
                <msink:context xmlns:msink="http://schemas.microsoft.com/ink/2010/main" type="inkWord" rotatedBoundingBox="28307,12204 32514,12243 32500,13689 28293,13650"/>
              </emma:interpretation>
              <emma:one-of disjunction-type="recognition" id="oneOf5">
                <emma:interpretation id="interp25" emma:lang="en-IN" emma:confidence="0">
                  <emma:literal>industry</emma:literal>
                </emma:interpretation>
                <emma:interpretation id="interp26" emma:lang="en-IN" emma:confidence="0">
                  <emma:literal>in dusty</emma:literal>
                </emma:interpretation>
                <emma:interpretation id="interp27" emma:lang="en-IN" emma:confidence="0">
                  <emma:literal>Indus) 2</emma:literal>
                </emma:interpretation>
                <emma:interpretation id="interp28" emma:lang="en-IN" emma:confidence="0">
                  <emma:literal>'industry</emma:literal>
                </emma:interpretation>
                <emma:interpretation id="interp29" emma:lang="en-IN" emma:confidence="0">
                  <emma:literal>indris) 2</emma:literal>
                </emma:interpretation>
              </emma:one-of>
            </emma:emma>
          </inkml:annotationXML>
          <inkml:trace contextRef="#ctx0" brushRef="#br0" timeOffset="13661.5249">8127 5220 30 0,'16'-3'100'16,"-1"3"-4"-16,-1 0-6 15,-4 12-2-15,-3 8-2 16,-2 6-77-16,-3 18-5 16,-2 8 0-16,0 13-2 0,-3 7 0 15,-8 5-2-15,2-3 0 16,-6-1-5-16,0-11-9 15,9-24-67-15,-5 5-6 0,4-17-4 16,7-26-6-16,-16 5-5 16</inkml:trace>
          <inkml:trace contextRef="#ctx0" brushRef="#br0" timeOffset="13814.3222">8189 5131 23 0,'21'-52'98'0,"-3"12"-3"15,-2 12-7-15,-1 10-9 16,-3 3-10-16,1 36-99 16,9-21-51-16,-10 0-5 15,-12 0-7-15,20 21-5 16</inkml:trace>
          <inkml:trace contextRef="#ctx0" brushRef="#br0" timeOffset="14152.1659">8532 5477 22 0,'31'22'95'0,"0"0"-4"16,-6 0-5-16,-6-1-5 15,-7 0-2-15,8 4-76 0,-20 1-4 16,-1 2 0-16,-11 1 1 16,1-3-1-16,-2-3 2 15,-1-3 1-15,2-6 0 16,12-14 0-16,0 0 0 0,-1-10 0 15,5-17 0-15,16-8 0 16,6-9-1-16,3-2 1 16,6-3 0-16,4 5 0 15,0 4-1-15,-2 10 0 16,-2 13-1-16,-4 15 1 0,-6 8 0 16,-3 20-2-16,-6 8 1 15,-3 7-1-15,-2-1-2 16,8 6-7-16,-6-14-31 0,9 1-42 15,3-9-2-15,6-9-6 16,5-10-7-16</inkml:trace>
          <inkml:trace contextRef="#ctx0" brushRef="#br0" timeOffset="15138.371">9614 5413 26 0,'19'-23'94'16,"-14"6"-2"-16,-5 17-6 0,-22-4-4 15,-9 49-13-15,-8-21-60 16,-12 7-2-16,3 3-1 16,-3 2-1-16,5 1-1 0,6-3-1 15,9-6-1-15,10-7-1 16,13-9-2-16,8-12-2 16,22 0-1-16,8-18-3 15,6-7-1-15,7-5-1 16,3-10 1-16,-1-4 0 0,-2-9 2 15,-4 0 2-15,-4-5 3 16,-4 2 2-16,-6-4 3 16,-2 4 2-16,-3 7-1 0,-1 6 0 15,-8 10 1-15,-1 10-1 16,-10 23-2-16,0 0 0 16,0 0 0-16,-19 33-1 0,1 5 0 15,-4 10 0-15,2 9 0 16,-1 3 1-16,6 4-1 15,3 1 1-15,5-5-1 16,7-6 0-16,4-7 0 0,14-8 0 16,4-11-1-16,8-11 0 15,5-10-1-15,4-6 0 16,5-9 1-16,1-9-2 16,0-7 1-16,-4-2 0 15,1-4 0-15,-7 3 1 0,-6 1-1 16,-3 5 1-16,-9 5 1 15,-3 7-1-15,-14 9 1 16,13 0-1-16,-13 11 0 0,0 7 1 16,-3 3-2-16,1 3 1 15,0-1-1-15,2 1 0 16,3-7 0-16,10-5 0 16,7-7-1-16,7-5 1 0,8-2 0 15,3-10-1-15,2-7 1 16,1-4-1-16,-2 0 1 15,-4-4 0-15,-3 0 0 16,-2 5 1-16,-10 4 0 0,-5 4 0 16,-15 14-1-16,13-2 1 15,-13 2 0-15,-3 24 0 16,-6-1-1-16,0 7 2 0,1 0-2 16,1-2 0-16,3-2 0 15,4-6 0-15,12-7 0 16,8-7 0-16,7-6 0 15,6-3 0-15,4-13 0 16,6-4 0-16,-1-2-2 0,0-6 2 16,1-1-1-16,-8-6 1 15,-2 4 0-15,-3-2 0 16,-6 3 0-16,-9 4 0 0,-3 6 0 16,-3 6 1-16,-9 14-1 15,0 0 2-15,12 2-2 16,-12 14 0-16,0 7 0 15,3 6 0-15,2 1 0 0,1 3 0 16,0-3 0-16,-2 2 0 16,-2-4 0-16,0-4 0 15,-2-5 0-15,-12-3 0 0,-5-3 0 16,-5-7-2-16,0 0-4 16,-7-8-5-16,4 0-7 15,-4-13-11-15,4-1-27 16,1 2-22-16,9-11-11 0,9-2-6 15,3-7 0-15</inkml:trace>
          <inkml:trace contextRef="#ctx0" brushRef="#br0" timeOffset="15354.0099">11052 4996 25 0,'39'-31'89'0,"-9"10"1"15,-1 12-2-15,-8 0-19 0,-2 13-18 16,-4 13-20-16,-6 9-10 15,0 5-7-15,-5 8-3 16,3 9-5-16,-6 4-1 16,-1 9-3-16,-6-3-2 0,-4 4-4 15,-2-4-4-15,5-2-12 16,-11 0-47-16,-1-14-20 16,-4-8-4-16,2-13-6 15,-1-2-2-15</inkml:trace>
          <inkml:trace contextRef="#ctx0" brushRef="#br0" timeOffset="16173.7168">10939 5485 10 0,'0'-15'88'0,"0"0"2"15,12-2-5-15,11-1-4 16,8 27-17-16,10-24-51 16,4-8-6-16,11-1-5 0,2-2-2 15,3 2-1-15,-6 1 0 16,0 2-2-16,-7 2 1 15,-9 0 0-15,-4 7 2 16,-11 3 3-16,-6 3 1 16,-18 6-1-16,14 0 1 0,-14 0 1 15,-2 8 0-15,-8 3-1 16,-2 4 0-16,0 2-2 16,3 1 1-16,2 3-1 15,2 0 0-15,1-3 0 0,4 0-1 16,0-2-1-16,2 1 1 15,5-6-1-15,-7-11 1 16,12 19-1-16,-12-19 0 0,12 12 0 16,-12-12 0-16,16 8 1 15,-1-5-1-15,1-1 0 16,8-2 0-16,3 0 0 16,7-2 0-16,-1-5 0 0,2-5 0 15,4 0 0-15,-1-3 0 16,-2 0 0-16,-9 0 1 15,1 0 0-15,-7 4 0 16,-2 2 0-16,0 4 0 16,-9 2 0-16,-10 3 0 0,0 0 0 15,19 3 0-15,-19-3-1 16,12 12 0-16,-12-12 1 16,22 15-1-16,-6-11 0 0,5 1-1 15,9-3 1-15,-5-2-1 16,5 0 1-16,-1-7-1 15,1-3 0-15,-2-5 1 0,-1-3 0 16,-11-1 0-16,3-1 0 16,-6-1 2-16,-5 3-1 15,0 3 0-15,-7 3 1 16,-1 12-1-16,-2-12 0 0,2 12 1 16,0 0-2-16,-12 12 0 15,4 5 1-15,-3 7-1 16,1 11 0-16,4 6 0 15,-2 9 0-15,0 10 0 0,0 1 1 16,2 9-1-16,5 4 1 16,1-1 0-16,0 3 0 15,0-2-1-15,0 2 0 16,-1-3 0-16,-13-3 0 0,-2-4-1 16,-9-6 0-16,-13-5 0 15,-3-11 0-15,-8-8 0 16,1-13 1-16,0-12-2 15,3-9-5-15,4-13-14 0,3-11-62 16,13-8-3-16,10-5-5 16,8-8-6-16,-1-2-3 15</inkml:trace>
        </inkml:traceGroup>
      </inkml:traceGroup>
    </inkml:traceGroup>
    <inkml:traceGroup>
      <inkml:annotationXML>
        <emma:emma xmlns:emma="http://www.w3.org/2003/04/emma" version="1.0">
          <emma:interpretation id="{443EEDAB-95E5-41D6-BA63-5B1B2ADA4079}" emma:medium="tactile" emma:mode="ink">
            <msink:context xmlns:msink="http://schemas.microsoft.com/ink/2010/main" type="paragraph" rotatedBoundingBox="29420,13670 32361,13357 32447,14169 29507,1448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40EFE8D-45FB-40DF-933D-0281392AE060}" emma:medium="tactile" emma:mode="ink">
              <msink:context xmlns:msink="http://schemas.microsoft.com/ink/2010/main" type="line" rotatedBoundingBox="29420,13670 32361,13357 32447,14169 29507,14482"/>
            </emma:interpretation>
          </emma:emma>
        </inkml:annotationXML>
        <inkml:traceGroup>
          <inkml:annotationXML>
            <emma:emma xmlns:emma="http://www.w3.org/2003/04/emma" version="1.0">
              <emma:interpretation id="{2E1590A8-7D18-4DCB-BA49-1D4AD00C7560}" emma:medium="tactile" emma:mode="ink">
                <msink:context xmlns:msink="http://schemas.microsoft.com/ink/2010/main" type="inkWord" rotatedBoundingBox="29420,13670 32361,13357 32447,14169 29507,14482"/>
              </emma:interpretation>
              <emma:one-of disjunction-type="recognition" id="oneOf6">
                <emma:interpretation id="interp30" emma:lang="en-IN" emma:confidence="0">
                  <emma:literal>level</emma:literal>
                </emma:interpretation>
                <emma:interpretation id="interp31" emma:lang="en-IN" emma:confidence="0">
                  <emma:literal>Level</emma:literal>
                </emma:interpretation>
                <emma:interpretation id="interp32" emma:lang="en-IN" emma:confidence="0">
                  <emma:literal>bevel</emma:literal>
                </emma:interpretation>
                <emma:interpretation id="interp33" emma:lang="en-IN" emma:confidence="0">
                  <emma:literal>levee</emma:literal>
                </emma:interpretation>
                <emma:interpretation id="interp34" emma:lang="en-IN" emma:confidence="0">
                  <emma:literal>revel</emma:literal>
                </emma:interpretation>
              </emma:one-of>
            </emma:emma>
          </inkml:annotationXML>
          <inkml:trace contextRef="#ctx0" brushRef="#br0" timeOffset="17215.8075">9439 6341 68 0,'0'28'98'0,"-6"11"-5"16,-4 3-6-16,-4 12-1 0,-6-37-29 15,5 51-55-15,-1 8 1 16,1 4-1-16,5 2 1 15,-4-5 0-15,4-6-1 16,4-9-1-16,6-10 0 0,6-11 0 16,8-17-1-16,6-12 0 15,13-12 0-15,4-4-1 16,6-15 1-16,7-9 0 16,-2-7-1-16,3-6 1 0,-4-2 0 15,0-5-1-15,-10-1 1 16,1-4-1-16,-7 8 0 15,-7 4 0-15,-7 4 1 16,-6 8-1-16,-6 5 1 0,-5 10 0 16,0 14 0-16,-20-6 0 15,0 6 2-15,-5 11-1 16,-2 8 0-16,-3 6 0 0,5 7 1 16,-1 4-1-16,10 7 0 15,7 2 1-15,9-1-2 16,5-4 0-16,15-4 0 15,13-8 0-15,4-9 0 16,14-13 0-16,4-6 0 0,1-13-3 16,6-8 1-16,-2-12 0 15,-3-4 0-15,-5-4 1 16,-4 0 0-16,-6 0 1 0,-7 7-1 16,-9 3 2-16,-4 7 0 15,-11 8-1-15,-11 16 1 16,13 0 0-16,-13 7 1 15,-4 14-1-15,1 7 1 0,1 2-1 16,0 6 1-16,2-2-2 16,11-3 0-16,5-6 0 15,8-4 0-15,8-4 0 16,5-9 0-16,7-8 0 0,4 0 0 16,8-13 0-16,-3-5 0 15,4-7 0-15,-6-5 0 16,-5-6 0-16,-2-2 0 15,-12 2 0-15,1-4 0 0,-9 5 0 16,-3 2 0-16,-9 8 0 16,-1 7-8-16,-4 3-7 15,-7 15-9-15,5-13-22 16,-13 13-40-16,-5 14-3 16,-5 6-7-16,2 5-2 0</inkml:trace>
          <inkml:trace contextRef="#ctx0" brushRef="#br0" timeOffset="17743.9157">10970 6831 18 0,'39'3'81'0,"4"-3"2"16,4-5-4-16,6-2-25 15,-5-6-19-15,2-1-12 16,-4-1-10-16,-10-4-6 0,-1 0-1 16,-7 1 1-16,-8-1-1 15,-3 5 3-15,-7 1 0 16,-10 13 1-16,0-15 1 0,-6 15-2 15,-14 0-2-15,-2 12 0 16,-5 5-2-16,-3 6-1 16,-5 4-1-16,1 1-1 0,12 3 0 15,6-1 0-15,15 0-1 16,1-6 1-16,21-7-2 16,3-5-1-16,20-7-1 15,7-5-1-15,2-6-1 16,4-8-1-16,0-7 0 0,3-6-1 15,-8-2 1-15,-7-7-1 16,2-5 2-16,-5-5 1 16,-3-5 1-16,-9-7 1 0,3-5 1 15,-10 0 0-15,-1 0 1 16,-9 3 2-16,-13 8 0 16,-4 8 1-16,-11 13 1 15,-4 12-1-15,-7 17 1 16,-5 11-1-16,-4 19 0 0,1 15-1 15,4 12 0-15,1 8 0 16,9 5 0-16,3 1 0 16,14 0 0-16,3-7 0 15,20-7 0-15,15-11-2 0,19-6-3 16,11-14-5-16,5 0-12 16,4 0-62-16,0-20-7 15,-1-2-5-15,-11-9-6 16,-16-2-2-16</inkml:trace>
        </inkml:traceGroup>
      </inkml:traceGroup>
    </inkml:traceGroup>
  </inkml:traceGroup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7:13.97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66386A9-7BED-40E6-998D-991F69E8BF72}" emma:medium="tactile" emma:mode="ink">
          <msink:context xmlns:msink="http://schemas.microsoft.com/ink/2010/main" type="inkDrawing" rotatedBoundingBox="20365,8475 27063,8307 27066,8427 20368,8594" semanticType="underline" shapeName="Other">
            <msink:sourceLink direction="with" ref="{CCC1F72C-BF15-46C3-AF2E-C934ABF233DA}"/>
          </msink:context>
        </emma:interpretation>
      </emma:emma>
    </inkml:annotationXML>
    <inkml:trace contextRef="#ctx0" brushRef="#br0">339 115 26 0,'-96'31'99'0,"17"-10"-4"15,18-2-8-15,18-8-2 16,23-7-3-16,-20-4-75 0,59 0-6 15,31-2-1-15,26-2 0 16,26 1 1-16,28-3-1 16,23-1 1-16,26 2-1 15,29 0 0-15,15-3 1 16,25 3 0-16,17-2-1 0,17-2 1 16,10 0-1-16,18-1 1 15,5-3-1-15,8 1 0 16,4-1 1-16,6-2-1 15,-10 1 1-15,-4 2 0 0,-6-1-1 16,-13 1 1-16,-17 6 0 16,-24 1 0-16,-21 4-1 15,-34 2 0-15,-28-1 0 16,-35 8 0-16,-32 1-1 0,-27 0-2 16,-25 1-5-16,-20 2-6 15,-21-3-29-15,-16-9-42 16,7 12-2-16,-7-12-8 0,-15 0-4 15</inkml:trace>
  </inkml:traceGroup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7:51.35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7C21B7E-0FC3-4155-B24D-D0B1297928E5}" emma:medium="tactile" emma:mode="ink">
          <msink:context xmlns:msink="http://schemas.microsoft.com/ink/2010/main" type="inkDrawing" rotatedBoundingBox="380,17380 33804,16760 33812,17199 388,17819" semanticType="strikethrough" shapeName="Other">
            <msink:sourceLink direction="with" ref="{EED2227B-94FF-413C-9575-7F22658B29AE}"/>
          </msink:context>
        </emma:interpretation>
      </emma:emma>
    </inkml:annotationXML>
    <inkml:trace contextRef="#ctx0" brushRef="#br0">0 622 41 0,'17'11'69'15,"4"-6"0"-15,3-2-1 16,12-3-37-16,15-6-24 0,16 2 1 15,15-4 0-15,13-1 0 16,11-1-2-16,9-1-2 16,15 2 1-16,-1 1-2 0,4 2 0 15,1 3 0-15,2 2-1 16,5 2 0-16,7-1 0 16,2 0 2-16,5 0 2 15,12-3 0-15,2-5 1 0,17 1 2 16,10-5-1-16,10-1 1 15,5 1-2-15,5 0-2 16,0 2-2-16,5 3 0 16,5 2-2-16,-2 1 0 0,2 4-1 15,0 0-1-15,5 1 1 16,5 3-1-16,0 1 0 16,4 1 0-16,4 2 0 0,4-3 0 15,4 3 1-15,-4 0 0 16,0 1 0-16,3 2 0 15,4 0 0-15,-3 1 0 16,-7 2 0-16,2 0-2 0,5 0 0 16,5-1-1-16,3-1-2 15,-1 0-2-15,-4-2-1 16,9 1-1-16,3 1 2 16,-3-1-1-16,5 2 2 15,-6-2 1-15,-5 2 2 0,6-3 1 16,1 0 2-16,1-4 1 15,3 0 1-15,1-6 0 16,-9 0 0-16,9 0 0 0,10-8 0 16,-5-4-1-16,5 0 1 15,-8-2 0-15,-5 0-1 16,5 1 1-16,2 0-1 16,-9-3 1-16,-2-1-1 15,-3 3 1-15,-9-3 0 0,9-1 1 16,2-2-1-16,-2-1 1 15,-5 2 1-15,3-4-1 16,0 1 1-16,-3 4 1 0,2-4-2 16,-12 3 0-16,-1-1-1 15,-4 0 1-15,6 2-1 16,-10 0 1-16,-3 0-1 16,-2 2 0-16,-2 0 0 0,6 2 1 15,-3 3-1-15,-3-1 0 16,-1 3 0-16,5 1 0 15,-4 0-1-15,-5-3 0 16,-1 4 0-16,-2-3-1 0,-4 3 1 16,-2-5 0-16,1 5 0 15,-2-1-1-15,3-1 1 16,2 2 0-16,-2 1-1 0,0 2 1 16,-1-1 0-16,-2 1-1 15,-1 0 1-15,-1 2-1 16,-3-1 1-16,0 0-1 15,3 0 0-15,-2 0 1 16,1 0-1-16,1 2 0 0,2-1 1 16,-2-1-1-16,7 2 1 15,-4-2 0-15,4 3-1 16,1 0 1-16,8 1 1 0,4 1-2 16,5-2 0-16,4 1 0 15,-3 2 1-15,9 0-2 16,1 1 1-16,1 1 0 15,2-2-2-15,-5-2 2 0,4 1-1 16,5 0 0-16,3-2 1 16,-4 1-1-16,3 0 0 15,1-1 0-15,-2 2 0 16,-1-4 0-16,-5-3 0 0,-2 1 0 16,-8 0 0-16,-1-2-2 15,-22-3-12-15,-6-15-52 16,-6 11-13-16,-23-6-5 15,-10-4-5-15,-29-5 4 0</inkml:trace>
  </inkml:traceGroup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3-05T13:28:11.08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-4 33 26 0,'3'-11'97'0,"-3"11"-14"0,4-13-42 15,-4 13-41-15,0 0 0 16,0 0-88-16,0-14-8 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B0637-1146-439C-B91A-5CA0E9D56144}" type="datetimeFigureOut">
              <a:rPr lang="en-IN" smtClean="0"/>
              <a:t>05-03-2023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9A40-D9E9-4B93-84B6-9745C5D7A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571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B0637-1146-439C-B91A-5CA0E9D56144}" type="datetimeFigureOut">
              <a:rPr lang="en-IN" smtClean="0"/>
              <a:t>05-03-2023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9A40-D9E9-4B93-84B6-9745C5D7A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4819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B0637-1146-439C-B91A-5CA0E9D56144}" type="datetimeFigureOut">
              <a:rPr lang="en-IN" smtClean="0"/>
              <a:t>05-03-2023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9A40-D9E9-4B93-84B6-9745C5D7A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6183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B0637-1146-439C-B91A-5CA0E9D56144}" type="datetimeFigureOut">
              <a:rPr lang="en-IN" smtClean="0"/>
              <a:t>05-03-2023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9A40-D9E9-4B93-84B6-9745C5D7A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8163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B0637-1146-439C-B91A-5CA0E9D56144}" type="datetimeFigureOut">
              <a:rPr lang="en-IN" smtClean="0"/>
              <a:t>05-03-2023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9A40-D9E9-4B93-84B6-9745C5D7A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3586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B0637-1146-439C-B91A-5CA0E9D56144}" type="datetimeFigureOut">
              <a:rPr lang="en-IN" smtClean="0"/>
              <a:t>05-03-2023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9A40-D9E9-4B93-84B6-9745C5D7A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4286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B0637-1146-439C-B91A-5CA0E9D56144}" type="datetimeFigureOut">
              <a:rPr lang="en-IN" smtClean="0"/>
              <a:t>05-03-2023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9A40-D9E9-4B93-84B6-9745C5D7A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9124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B0637-1146-439C-B91A-5CA0E9D56144}" type="datetimeFigureOut">
              <a:rPr lang="en-IN" smtClean="0"/>
              <a:t>05-03-2023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9A40-D9E9-4B93-84B6-9745C5D7A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9619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B0637-1146-439C-B91A-5CA0E9D56144}" type="datetimeFigureOut">
              <a:rPr lang="en-IN" smtClean="0"/>
              <a:t>05-03-2023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9A40-D9E9-4B93-84B6-9745C5D7A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72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B0637-1146-439C-B91A-5CA0E9D56144}" type="datetimeFigureOut">
              <a:rPr lang="en-IN" smtClean="0"/>
              <a:t>05-03-2023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9A40-D9E9-4B93-84B6-9745C5D7A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160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B0637-1146-439C-B91A-5CA0E9D56144}" type="datetimeFigureOut">
              <a:rPr lang="en-IN" smtClean="0"/>
              <a:t>05-03-2023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9A40-D9E9-4B93-84B6-9745C5D7A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3048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B0637-1146-439C-B91A-5CA0E9D56144}" type="datetimeFigureOut">
              <a:rPr lang="en-IN" smtClean="0"/>
              <a:t>05-03-2023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29A40-D9E9-4B93-84B6-9745C5D7A7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6229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5" Type="http://schemas.openxmlformats.org/officeDocument/2006/relationships/image" Target="../media/image2.emf"/><Relationship Id="rId4" Type="http://schemas.openxmlformats.org/officeDocument/2006/relationships/customXml" Target="../ink/ink2.xml"/><Relationship Id="rId9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emf"/><Relationship Id="rId18" Type="http://schemas.openxmlformats.org/officeDocument/2006/relationships/customXml" Target="../ink/ink14.xml"/><Relationship Id="rId26" Type="http://schemas.openxmlformats.org/officeDocument/2006/relationships/customXml" Target="../ink/ink18.xml"/><Relationship Id="rId39" Type="http://schemas.openxmlformats.org/officeDocument/2006/relationships/image" Target="../media/image24.emf"/><Relationship Id="rId21" Type="http://schemas.openxmlformats.org/officeDocument/2006/relationships/image" Target="../media/image15.emf"/><Relationship Id="rId34" Type="http://schemas.openxmlformats.org/officeDocument/2006/relationships/customXml" Target="../ink/ink22.xml"/><Relationship Id="rId42" Type="http://schemas.openxmlformats.org/officeDocument/2006/relationships/customXml" Target="../ink/ink26.xml"/><Relationship Id="rId47" Type="http://schemas.openxmlformats.org/officeDocument/2006/relationships/image" Target="../media/image28.emf"/><Relationship Id="rId50" Type="http://schemas.openxmlformats.org/officeDocument/2006/relationships/customXml" Target="../ink/ink30.xml"/><Relationship Id="rId55" Type="http://schemas.openxmlformats.org/officeDocument/2006/relationships/image" Target="../media/image32.emf"/><Relationship Id="rId7" Type="http://schemas.openxmlformats.org/officeDocument/2006/relationships/image" Target="../media/image8.emf"/><Relationship Id="rId12" Type="http://schemas.openxmlformats.org/officeDocument/2006/relationships/customXml" Target="../ink/ink11.xml"/><Relationship Id="rId17" Type="http://schemas.openxmlformats.org/officeDocument/2006/relationships/image" Target="../media/image13.emf"/><Relationship Id="rId25" Type="http://schemas.openxmlformats.org/officeDocument/2006/relationships/image" Target="../media/image17.emf"/><Relationship Id="rId33" Type="http://schemas.openxmlformats.org/officeDocument/2006/relationships/image" Target="../media/image21.emf"/><Relationship Id="rId38" Type="http://schemas.openxmlformats.org/officeDocument/2006/relationships/customXml" Target="../ink/ink24.xml"/><Relationship Id="rId46" Type="http://schemas.openxmlformats.org/officeDocument/2006/relationships/customXml" Target="../ink/ink28.xml"/><Relationship Id="rId2" Type="http://schemas.openxmlformats.org/officeDocument/2006/relationships/customXml" Target="../ink/ink6.xml"/><Relationship Id="rId16" Type="http://schemas.openxmlformats.org/officeDocument/2006/relationships/customXml" Target="../ink/ink13.xml"/><Relationship Id="rId20" Type="http://schemas.openxmlformats.org/officeDocument/2006/relationships/customXml" Target="../ink/ink15.xml"/><Relationship Id="rId29" Type="http://schemas.openxmlformats.org/officeDocument/2006/relationships/image" Target="../media/image19.emf"/><Relationship Id="rId41" Type="http://schemas.openxmlformats.org/officeDocument/2006/relationships/image" Target="../media/image25.emf"/><Relationship Id="rId54" Type="http://schemas.openxmlformats.org/officeDocument/2006/relationships/customXml" Target="../ink/ink3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.xml"/><Relationship Id="rId11" Type="http://schemas.openxmlformats.org/officeDocument/2006/relationships/image" Target="../media/image10.emf"/><Relationship Id="rId24" Type="http://schemas.openxmlformats.org/officeDocument/2006/relationships/customXml" Target="../ink/ink17.xml"/><Relationship Id="rId32" Type="http://schemas.openxmlformats.org/officeDocument/2006/relationships/customXml" Target="../ink/ink21.xml"/><Relationship Id="rId37" Type="http://schemas.openxmlformats.org/officeDocument/2006/relationships/image" Target="../media/image23.emf"/><Relationship Id="rId40" Type="http://schemas.openxmlformats.org/officeDocument/2006/relationships/customXml" Target="../ink/ink25.xml"/><Relationship Id="rId45" Type="http://schemas.openxmlformats.org/officeDocument/2006/relationships/image" Target="../media/image27.emf"/><Relationship Id="rId53" Type="http://schemas.openxmlformats.org/officeDocument/2006/relationships/image" Target="../media/image31.emf"/><Relationship Id="rId5" Type="http://schemas.openxmlformats.org/officeDocument/2006/relationships/image" Target="../media/image7.emf"/><Relationship Id="rId15" Type="http://schemas.openxmlformats.org/officeDocument/2006/relationships/image" Target="../media/image12.emf"/><Relationship Id="rId23" Type="http://schemas.openxmlformats.org/officeDocument/2006/relationships/image" Target="../media/image16.emf"/><Relationship Id="rId28" Type="http://schemas.openxmlformats.org/officeDocument/2006/relationships/customXml" Target="../ink/ink19.xml"/><Relationship Id="rId36" Type="http://schemas.openxmlformats.org/officeDocument/2006/relationships/customXml" Target="../ink/ink23.xml"/><Relationship Id="rId49" Type="http://schemas.openxmlformats.org/officeDocument/2006/relationships/image" Target="../media/image29.emf"/><Relationship Id="rId57" Type="http://schemas.openxmlformats.org/officeDocument/2006/relationships/image" Target="../media/image33.emf"/><Relationship Id="rId10" Type="http://schemas.openxmlformats.org/officeDocument/2006/relationships/customXml" Target="../ink/ink10.xml"/><Relationship Id="rId19" Type="http://schemas.openxmlformats.org/officeDocument/2006/relationships/image" Target="../media/image14.emf"/><Relationship Id="rId31" Type="http://schemas.openxmlformats.org/officeDocument/2006/relationships/image" Target="../media/image20.emf"/><Relationship Id="rId44" Type="http://schemas.openxmlformats.org/officeDocument/2006/relationships/customXml" Target="../ink/ink27.xml"/><Relationship Id="rId52" Type="http://schemas.openxmlformats.org/officeDocument/2006/relationships/customXml" Target="../ink/ink31.xml"/><Relationship Id="rId4" Type="http://schemas.openxmlformats.org/officeDocument/2006/relationships/customXml" Target="../ink/ink7.xml"/><Relationship Id="rId9" Type="http://schemas.openxmlformats.org/officeDocument/2006/relationships/image" Target="../media/image9.emf"/><Relationship Id="rId14" Type="http://schemas.openxmlformats.org/officeDocument/2006/relationships/customXml" Target="../ink/ink12.xml"/><Relationship Id="rId22" Type="http://schemas.openxmlformats.org/officeDocument/2006/relationships/customXml" Target="../ink/ink16.xml"/><Relationship Id="rId27" Type="http://schemas.openxmlformats.org/officeDocument/2006/relationships/image" Target="../media/image18.emf"/><Relationship Id="rId30" Type="http://schemas.openxmlformats.org/officeDocument/2006/relationships/customXml" Target="../ink/ink20.xml"/><Relationship Id="rId35" Type="http://schemas.openxmlformats.org/officeDocument/2006/relationships/image" Target="../media/image22.emf"/><Relationship Id="rId43" Type="http://schemas.openxmlformats.org/officeDocument/2006/relationships/image" Target="../media/image26.emf"/><Relationship Id="rId48" Type="http://schemas.openxmlformats.org/officeDocument/2006/relationships/customXml" Target="../ink/ink29.xml"/><Relationship Id="rId56" Type="http://schemas.openxmlformats.org/officeDocument/2006/relationships/customXml" Target="../ink/ink33.xml"/><Relationship Id="rId8" Type="http://schemas.openxmlformats.org/officeDocument/2006/relationships/customXml" Target="../ink/ink9.xml"/><Relationship Id="rId51" Type="http://schemas.openxmlformats.org/officeDocument/2006/relationships/image" Target="../media/image30.emf"/><Relationship Id="rId3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7.xml"/><Relationship Id="rId13" Type="http://schemas.openxmlformats.org/officeDocument/2006/relationships/image" Target="../media/image39.emf"/><Relationship Id="rId18" Type="http://schemas.openxmlformats.org/officeDocument/2006/relationships/customXml" Target="../ink/ink42.xml"/><Relationship Id="rId3" Type="http://schemas.openxmlformats.org/officeDocument/2006/relationships/image" Target="../media/image34.emf"/><Relationship Id="rId21" Type="http://schemas.openxmlformats.org/officeDocument/2006/relationships/image" Target="../media/image43.emf"/><Relationship Id="rId7" Type="http://schemas.openxmlformats.org/officeDocument/2006/relationships/image" Target="../media/image36.emf"/><Relationship Id="rId12" Type="http://schemas.openxmlformats.org/officeDocument/2006/relationships/customXml" Target="../ink/ink39.xml"/><Relationship Id="rId17" Type="http://schemas.openxmlformats.org/officeDocument/2006/relationships/image" Target="../media/image41.emf"/><Relationship Id="rId2" Type="http://schemas.openxmlformats.org/officeDocument/2006/relationships/customXml" Target="../ink/ink34.xml"/><Relationship Id="rId16" Type="http://schemas.openxmlformats.org/officeDocument/2006/relationships/customXml" Target="../ink/ink41.xml"/><Relationship Id="rId20" Type="http://schemas.openxmlformats.org/officeDocument/2006/relationships/customXml" Target="../ink/ink4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6.xml"/><Relationship Id="rId11" Type="http://schemas.openxmlformats.org/officeDocument/2006/relationships/image" Target="../media/image38.emf"/><Relationship Id="rId5" Type="http://schemas.openxmlformats.org/officeDocument/2006/relationships/image" Target="../media/image35.emf"/><Relationship Id="rId15" Type="http://schemas.openxmlformats.org/officeDocument/2006/relationships/image" Target="../media/image40.emf"/><Relationship Id="rId10" Type="http://schemas.openxmlformats.org/officeDocument/2006/relationships/customXml" Target="../ink/ink38.xml"/><Relationship Id="rId19" Type="http://schemas.openxmlformats.org/officeDocument/2006/relationships/image" Target="../media/image42.emf"/><Relationship Id="rId4" Type="http://schemas.openxmlformats.org/officeDocument/2006/relationships/customXml" Target="../ink/ink35.xml"/><Relationship Id="rId9" Type="http://schemas.openxmlformats.org/officeDocument/2006/relationships/image" Target="../media/image37.emf"/><Relationship Id="rId14" Type="http://schemas.openxmlformats.org/officeDocument/2006/relationships/customXml" Target="../ink/ink4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7.xml"/><Relationship Id="rId13" Type="http://schemas.openxmlformats.org/officeDocument/2006/relationships/image" Target="../media/image49.emf"/><Relationship Id="rId18" Type="http://schemas.openxmlformats.org/officeDocument/2006/relationships/customXml" Target="../ink/ink52.xml"/><Relationship Id="rId3" Type="http://schemas.openxmlformats.org/officeDocument/2006/relationships/image" Target="../media/image44.emf"/><Relationship Id="rId7" Type="http://schemas.openxmlformats.org/officeDocument/2006/relationships/image" Target="../media/image46.emf"/><Relationship Id="rId12" Type="http://schemas.openxmlformats.org/officeDocument/2006/relationships/customXml" Target="../ink/ink49.xml"/><Relationship Id="rId17" Type="http://schemas.openxmlformats.org/officeDocument/2006/relationships/image" Target="../media/image51.emf"/><Relationship Id="rId2" Type="http://schemas.openxmlformats.org/officeDocument/2006/relationships/customXml" Target="../ink/ink44.xml"/><Relationship Id="rId16" Type="http://schemas.openxmlformats.org/officeDocument/2006/relationships/customXml" Target="../ink/ink5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6.xml"/><Relationship Id="rId11" Type="http://schemas.openxmlformats.org/officeDocument/2006/relationships/image" Target="../media/image48.emf"/><Relationship Id="rId5" Type="http://schemas.openxmlformats.org/officeDocument/2006/relationships/image" Target="../media/image45.emf"/><Relationship Id="rId15" Type="http://schemas.openxmlformats.org/officeDocument/2006/relationships/image" Target="../media/image50.emf"/><Relationship Id="rId10" Type="http://schemas.openxmlformats.org/officeDocument/2006/relationships/customXml" Target="../ink/ink48.xml"/><Relationship Id="rId19" Type="http://schemas.openxmlformats.org/officeDocument/2006/relationships/image" Target="../media/image52.emf"/><Relationship Id="rId4" Type="http://schemas.openxmlformats.org/officeDocument/2006/relationships/customXml" Target="../ink/ink45.xml"/><Relationship Id="rId9" Type="http://schemas.openxmlformats.org/officeDocument/2006/relationships/image" Target="../media/image47.emf"/><Relationship Id="rId14" Type="http://schemas.openxmlformats.org/officeDocument/2006/relationships/customXml" Target="../ink/ink5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customXml" Target="../ink/ink5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emf"/><Relationship Id="rId4" Type="http://schemas.openxmlformats.org/officeDocument/2006/relationships/customXml" Target="../ink/ink54.xml"/></Relationships>
</file>

<file path=ppt/slides/_rels/slide7.xml.rels><?xml version="1.0" encoding="UTF-8" standalone="yes"?>
<Relationships xmlns="http://schemas.openxmlformats.org/package/2006/relationships"><Relationship Id="rId98" Type="http://schemas.openxmlformats.org/officeDocument/2006/relationships/customXml" Target="../ink/ink56.xml"/><Relationship Id="rId109" Type="http://schemas.openxmlformats.org/officeDocument/2006/relationships/image" Target="../media/image59.emf"/><Relationship Id="rId117" Type="http://schemas.openxmlformats.org/officeDocument/2006/relationships/image" Target="../media/image63.emf"/><Relationship Id="rId121" Type="http://schemas.openxmlformats.org/officeDocument/2006/relationships/image" Target="../media/image65.emf"/><Relationship Id="rId97" Type="http://schemas.openxmlformats.org/officeDocument/2006/relationships/image" Target="../media/image102.emf"/><Relationship Id="rId104" Type="http://schemas.openxmlformats.org/officeDocument/2006/relationships/customXml" Target="../ink/ink59.xml"/><Relationship Id="rId112" Type="http://schemas.openxmlformats.org/officeDocument/2006/relationships/customXml" Target="../ink/ink63.xml"/><Relationship Id="rId120" Type="http://schemas.openxmlformats.org/officeDocument/2006/relationships/customXml" Target="../ink/ink67.xml"/><Relationship Id="rId125" Type="http://schemas.openxmlformats.org/officeDocument/2006/relationships/image" Target="../media/image67.emf"/><Relationship Id="rId103" Type="http://schemas.openxmlformats.org/officeDocument/2006/relationships/image" Target="../media/image56.emf"/><Relationship Id="rId108" Type="http://schemas.openxmlformats.org/officeDocument/2006/relationships/customXml" Target="../ink/ink61.xml"/><Relationship Id="rId116" Type="http://schemas.openxmlformats.org/officeDocument/2006/relationships/customXml" Target="../ink/ink65.xml"/><Relationship Id="rId124" Type="http://schemas.openxmlformats.org/officeDocument/2006/relationships/customXml" Target="../ink/ink69.xml"/><Relationship Id="rId129" Type="http://schemas.openxmlformats.org/officeDocument/2006/relationships/image" Target="../media/image69.emf"/><Relationship Id="rId2" Type="http://schemas.openxmlformats.org/officeDocument/2006/relationships/customXml" Target="../ink/ink55.xml"/><Relationship Id="rId107" Type="http://schemas.openxmlformats.org/officeDocument/2006/relationships/image" Target="../media/image58.emf"/><Relationship Id="rId111" Type="http://schemas.openxmlformats.org/officeDocument/2006/relationships/image" Target="../media/image60.emf"/><Relationship Id="rId1" Type="http://schemas.openxmlformats.org/officeDocument/2006/relationships/slideLayout" Target="../slideLayouts/slideLayout1.xml"/><Relationship Id="rId102" Type="http://schemas.openxmlformats.org/officeDocument/2006/relationships/customXml" Target="../ink/ink58.xml"/><Relationship Id="rId110" Type="http://schemas.openxmlformats.org/officeDocument/2006/relationships/customXml" Target="../ink/ink62.xml"/><Relationship Id="rId115" Type="http://schemas.openxmlformats.org/officeDocument/2006/relationships/image" Target="../media/image62.emf"/><Relationship Id="rId123" Type="http://schemas.openxmlformats.org/officeDocument/2006/relationships/image" Target="../media/image66.emf"/><Relationship Id="rId128" Type="http://schemas.openxmlformats.org/officeDocument/2006/relationships/customXml" Target="../ink/ink71.xml"/><Relationship Id="rId131" Type="http://schemas.openxmlformats.org/officeDocument/2006/relationships/image" Target="../media/image70.emf"/><Relationship Id="rId106" Type="http://schemas.openxmlformats.org/officeDocument/2006/relationships/customXml" Target="../ink/ink60.xml"/><Relationship Id="rId114" Type="http://schemas.openxmlformats.org/officeDocument/2006/relationships/customXml" Target="../ink/ink64.xml"/><Relationship Id="rId119" Type="http://schemas.openxmlformats.org/officeDocument/2006/relationships/image" Target="../media/image64.emf"/><Relationship Id="rId127" Type="http://schemas.openxmlformats.org/officeDocument/2006/relationships/image" Target="../media/image68.emf"/><Relationship Id="rId99" Type="http://schemas.openxmlformats.org/officeDocument/2006/relationships/image" Target="../media/image103.emf"/><Relationship Id="rId101" Type="http://schemas.openxmlformats.org/officeDocument/2006/relationships/image" Target="../media/image55.emf"/><Relationship Id="rId122" Type="http://schemas.openxmlformats.org/officeDocument/2006/relationships/customXml" Target="../ink/ink68.xml"/><Relationship Id="rId130" Type="http://schemas.openxmlformats.org/officeDocument/2006/relationships/customXml" Target="../ink/ink72.xml"/><Relationship Id="rId100" Type="http://schemas.openxmlformats.org/officeDocument/2006/relationships/customXml" Target="../ink/ink57.xml"/><Relationship Id="rId105" Type="http://schemas.openxmlformats.org/officeDocument/2006/relationships/image" Target="../media/image57.emf"/><Relationship Id="rId113" Type="http://schemas.openxmlformats.org/officeDocument/2006/relationships/image" Target="../media/image61.emf"/><Relationship Id="rId118" Type="http://schemas.openxmlformats.org/officeDocument/2006/relationships/customXml" Target="../ink/ink66.xml"/><Relationship Id="rId126" Type="http://schemas.openxmlformats.org/officeDocument/2006/relationships/customXml" Target="../ink/ink7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76.xml"/><Relationship Id="rId13" Type="http://schemas.openxmlformats.org/officeDocument/2006/relationships/image" Target="../media/image76.emf"/><Relationship Id="rId18" Type="http://schemas.openxmlformats.org/officeDocument/2006/relationships/customXml" Target="../ink/ink81.xml"/><Relationship Id="rId3" Type="http://schemas.openxmlformats.org/officeDocument/2006/relationships/image" Target="../media/image71.emf"/><Relationship Id="rId21" Type="http://schemas.openxmlformats.org/officeDocument/2006/relationships/image" Target="../media/image80.emf"/><Relationship Id="rId7" Type="http://schemas.openxmlformats.org/officeDocument/2006/relationships/image" Target="../media/image73.emf"/><Relationship Id="rId12" Type="http://schemas.openxmlformats.org/officeDocument/2006/relationships/customXml" Target="../ink/ink78.xml"/><Relationship Id="rId17" Type="http://schemas.openxmlformats.org/officeDocument/2006/relationships/image" Target="../media/image78.emf"/><Relationship Id="rId2" Type="http://schemas.openxmlformats.org/officeDocument/2006/relationships/customXml" Target="../ink/ink73.xml"/><Relationship Id="rId16" Type="http://schemas.openxmlformats.org/officeDocument/2006/relationships/customXml" Target="../ink/ink80.xml"/><Relationship Id="rId20" Type="http://schemas.openxmlformats.org/officeDocument/2006/relationships/customXml" Target="../ink/ink8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75.xml"/><Relationship Id="rId11" Type="http://schemas.openxmlformats.org/officeDocument/2006/relationships/image" Target="../media/image75.emf"/><Relationship Id="rId5" Type="http://schemas.openxmlformats.org/officeDocument/2006/relationships/image" Target="../media/image72.emf"/><Relationship Id="rId15" Type="http://schemas.openxmlformats.org/officeDocument/2006/relationships/image" Target="../media/image77.emf"/><Relationship Id="rId10" Type="http://schemas.openxmlformats.org/officeDocument/2006/relationships/customXml" Target="../ink/ink77.xml"/><Relationship Id="rId19" Type="http://schemas.openxmlformats.org/officeDocument/2006/relationships/image" Target="../media/image79.emf"/><Relationship Id="rId4" Type="http://schemas.openxmlformats.org/officeDocument/2006/relationships/customXml" Target="../ink/ink74.xml"/><Relationship Id="rId9" Type="http://schemas.openxmlformats.org/officeDocument/2006/relationships/image" Target="../media/image74.emf"/><Relationship Id="rId14" Type="http://schemas.openxmlformats.org/officeDocument/2006/relationships/customXml" Target="../ink/ink7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86.xml"/><Relationship Id="rId13" Type="http://schemas.openxmlformats.org/officeDocument/2006/relationships/image" Target="../media/image86.emf"/><Relationship Id="rId3" Type="http://schemas.openxmlformats.org/officeDocument/2006/relationships/image" Target="../media/image81.emf"/><Relationship Id="rId7" Type="http://schemas.openxmlformats.org/officeDocument/2006/relationships/image" Target="../media/image83.emf"/><Relationship Id="rId12" Type="http://schemas.openxmlformats.org/officeDocument/2006/relationships/customXml" Target="../ink/ink88.xml"/><Relationship Id="rId17" Type="http://schemas.openxmlformats.org/officeDocument/2006/relationships/image" Target="../media/image88.emf"/><Relationship Id="rId2" Type="http://schemas.openxmlformats.org/officeDocument/2006/relationships/customXml" Target="../ink/ink83.xml"/><Relationship Id="rId16" Type="http://schemas.openxmlformats.org/officeDocument/2006/relationships/customXml" Target="../ink/ink9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5.xml"/><Relationship Id="rId11" Type="http://schemas.openxmlformats.org/officeDocument/2006/relationships/image" Target="../media/image85.emf"/><Relationship Id="rId5" Type="http://schemas.openxmlformats.org/officeDocument/2006/relationships/image" Target="../media/image82.emf"/><Relationship Id="rId15" Type="http://schemas.openxmlformats.org/officeDocument/2006/relationships/image" Target="../media/image87.emf"/><Relationship Id="rId10" Type="http://schemas.openxmlformats.org/officeDocument/2006/relationships/customXml" Target="../ink/ink87.xml"/><Relationship Id="rId4" Type="http://schemas.openxmlformats.org/officeDocument/2006/relationships/customXml" Target="../ink/ink84.xml"/><Relationship Id="rId9" Type="http://schemas.openxmlformats.org/officeDocument/2006/relationships/image" Target="../media/image84.emf"/><Relationship Id="rId14" Type="http://schemas.openxmlformats.org/officeDocument/2006/relationships/customXml" Target="../ink/ink8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94.xml"/><Relationship Id="rId13" Type="http://schemas.openxmlformats.org/officeDocument/2006/relationships/image" Target="../media/image94.emf"/><Relationship Id="rId18" Type="http://schemas.openxmlformats.org/officeDocument/2006/relationships/customXml" Target="../ink/ink99.xml"/><Relationship Id="rId26" Type="http://schemas.openxmlformats.org/officeDocument/2006/relationships/customXml" Target="../ink/ink103.xml"/><Relationship Id="rId39" Type="http://schemas.openxmlformats.org/officeDocument/2006/relationships/image" Target="../media/image109.emf"/><Relationship Id="rId3" Type="http://schemas.openxmlformats.org/officeDocument/2006/relationships/image" Target="../media/image89.emf"/><Relationship Id="rId21" Type="http://schemas.openxmlformats.org/officeDocument/2006/relationships/image" Target="../media/image98.emf"/><Relationship Id="rId34" Type="http://schemas.openxmlformats.org/officeDocument/2006/relationships/customXml" Target="../ink/ink107.xml"/><Relationship Id="rId7" Type="http://schemas.openxmlformats.org/officeDocument/2006/relationships/image" Target="../media/image91.emf"/><Relationship Id="rId12" Type="http://schemas.openxmlformats.org/officeDocument/2006/relationships/customXml" Target="../ink/ink96.xml"/><Relationship Id="rId17" Type="http://schemas.openxmlformats.org/officeDocument/2006/relationships/image" Target="../media/image96.emf"/><Relationship Id="rId25" Type="http://schemas.openxmlformats.org/officeDocument/2006/relationships/image" Target="../media/image100.emf"/><Relationship Id="rId33" Type="http://schemas.openxmlformats.org/officeDocument/2006/relationships/image" Target="../media/image106.emf"/><Relationship Id="rId38" Type="http://schemas.openxmlformats.org/officeDocument/2006/relationships/customXml" Target="../ink/ink109.xml"/><Relationship Id="rId2" Type="http://schemas.openxmlformats.org/officeDocument/2006/relationships/customXml" Target="../ink/ink91.xml"/><Relationship Id="rId16" Type="http://schemas.openxmlformats.org/officeDocument/2006/relationships/customXml" Target="../ink/ink98.xml"/><Relationship Id="rId20" Type="http://schemas.openxmlformats.org/officeDocument/2006/relationships/customXml" Target="../ink/ink100.xml"/><Relationship Id="rId29" Type="http://schemas.openxmlformats.org/officeDocument/2006/relationships/image" Target="../media/image104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3.xml"/><Relationship Id="rId11" Type="http://schemas.openxmlformats.org/officeDocument/2006/relationships/image" Target="../media/image93.emf"/><Relationship Id="rId24" Type="http://schemas.openxmlformats.org/officeDocument/2006/relationships/customXml" Target="../ink/ink102.xml"/><Relationship Id="rId32" Type="http://schemas.openxmlformats.org/officeDocument/2006/relationships/customXml" Target="../ink/ink106.xml"/><Relationship Id="rId37" Type="http://schemas.openxmlformats.org/officeDocument/2006/relationships/image" Target="../media/image108.emf"/><Relationship Id="rId5" Type="http://schemas.openxmlformats.org/officeDocument/2006/relationships/image" Target="../media/image90.emf"/><Relationship Id="rId15" Type="http://schemas.openxmlformats.org/officeDocument/2006/relationships/image" Target="../media/image95.emf"/><Relationship Id="rId23" Type="http://schemas.openxmlformats.org/officeDocument/2006/relationships/image" Target="../media/image99.emf"/><Relationship Id="rId28" Type="http://schemas.openxmlformats.org/officeDocument/2006/relationships/customXml" Target="../ink/ink104.xml"/><Relationship Id="rId36" Type="http://schemas.openxmlformats.org/officeDocument/2006/relationships/customXml" Target="../ink/ink108.xml"/><Relationship Id="rId10" Type="http://schemas.openxmlformats.org/officeDocument/2006/relationships/customXml" Target="../ink/ink95.xml"/><Relationship Id="rId19" Type="http://schemas.openxmlformats.org/officeDocument/2006/relationships/image" Target="../media/image97.emf"/><Relationship Id="rId31" Type="http://schemas.openxmlformats.org/officeDocument/2006/relationships/image" Target="../media/image105.emf"/><Relationship Id="rId4" Type="http://schemas.openxmlformats.org/officeDocument/2006/relationships/customXml" Target="../ink/ink92.xml"/><Relationship Id="rId9" Type="http://schemas.openxmlformats.org/officeDocument/2006/relationships/image" Target="../media/image92.emf"/><Relationship Id="rId14" Type="http://schemas.openxmlformats.org/officeDocument/2006/relationships/customXml" Target="../ink/ink97.xml"/><Relationship Id="rId22" Type="http://schemas.openxmlformats.org/officeDocument/2006/relationships/customXml" Target="../ink/ink101.xml"/><Relationship Id="rId27" Type="http://schemas.openxmlformats.org/officeDocument/2006/relationships/image" Target="../media/image101.emf"/><Relationship Id="rId30" Type="http://schemas.openxmlformats.org/officeDocument/2006/relationships/customXml" Target="../ink/ink105.xml"/><Relationship Id="rId35" Type="http://schemas.openxmlformats.org/officeDocument/2006/relationships/image" Target="../media/image10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3.xml"/><Relationship Id="rId13" Type="http://schemas.openxmlformats.org/officeDocument/2006/relationships/image" Target="../media/image115.emf"/><Relationship Id="rId18" Type="http://schemas.openxmlformats.org/officeDocument/2006/relationships/customXml" Target="../ink/ink118.xml"/><Relationship Id="rId3" Type="http://schemas.openxmlformats.org/officeDocument/2006/relationships/image" Target="../media/image110.emf"/><Relationship Id="rId7" Type="http://schemas.openxmlformats.org/officeDocument/2006/relationships/image" Target="../media/image112.emf"/><Relationship Id="rId12" Type="http://schemas.openxmlformats.org/officeDocument/2006/relationships/customXml" Target="../ink/ink115.xml"/><Relationship Id="rId17" Type="http://schemas.openxmlformats.org/officeDocument/2006/relationships/image" Target="../media/image117.emf"/><Relationship Id="rId2" Type="http://schemas.openxmlformats.org/officeDocument/2006/relationships/customXml" Target="../ink/ink110.xml"/><Relationship Id="rId16" Type="http://schemas.openxmlformats.org/officeDocument/2006/relationships/customXml" Target="../ink/ink11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12.xml"/><Relationship Id="rId11" Type="http://schemas.openxmlformats.org/officeDocument/2006/relationships/image" Target="../media/image114.emf"/><Relationship Id="rId5" Type="http://schemas.openxmlformats.org/officeDocument/2006/relationships/image" Target="../media/image111.emf"/><Relationship Id="rId15" Type="http://schemas.openxmlformats.org/officeDocument/2006/relationships/image" Target="../media/image116.emf"/><Relationship Id="rId10" Type="http://schemas.openxmlformats.org/officeDocument/2006/relationships/customXml" Target="../ink/ink114.xml"/><Relationship Id="rId19" Type="http://schemas.openxmlformats.org/officeDocument/2006/relationships/image" Target="../media/image118.emf"/><Relationship Id="rId4" Type="http://schemas.openxmlformats.org/officeDocument/2006/relationships/customXml" Target="../ink/ink111.xml"/><Relationship Id="rId9" Type="http://schemas.openxmlformats.org/officeDocument/2006/relationships/image" Target="../media/image113.emf"/><Relationship Id="rId14" Type="http://schemas.openxmlformats.org/officeDocument/2006/relationships/customXml" Target="../ink/ink11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2.xml"/><Relationship Id="rId3" Type="http://schemas.openxmlformats.org/officeDocument/2006/relationships/image" Target="../media/image119.emf"/><Relationship Id="rId7" Type="http://schemas.openxmlformats.org/officeDocument/2006/relationships/image" Target="../media/image121.emf"/><Relationship Id="rId2" Type="http://schemas.openxmlformats.org/officeDocument/2006/relationships/customXml" Target="../ink/ink11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21.xml"/><Relationship Id="rId5" Type="http://schemas.openxmlformats.org/officeDocument/2006/relationships/image" Target="../media/image120.emf"/><Relationship Id="rId4" Type="http://schemas.openxmlformats.org/officeDocument/2006/relationships/customXml" Target="../ink/ink120.xml"/><Relationship Id="rId9" Type="http://schemas.openxmlformats.org/officeDocument/2006/relationships/image" Target="../media/image1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7" Type="http://schemas.openxmlformats.org/officeDocument/2006/relationships/image" Target="../media/image125.emf"/><Relationship Id="rId2" Type="http://schemas.openxmlformats.org/officeDocument/2006/relationships/customXml" Target="../ink/ink12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25.xml"/><Relationship Id="rId5" Type="http://schemas.openxmlformats.org/officeDocument/2006/relationships/image" Target="../media/image124.emf"/><Relationship Id="rId4" Type="http://schemas.openxmlformats.org/officeDocument/2006/relationships/customXml" Target="../ink/ink12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9.xml"/><Relationship Id="rId13" Type="http://schemas.openxmlformats.org/officeDocument/2006/relationships/image" Target="../media/image131.emf"/><Relationship Id="rId3" Type="http://schemas.openxmlformats.org/officeDocument/2006/relationships/image" Target="../media/image126.emf"/><Relationship Id="rId7" Type="http://schemas.openxmlformats.org/officeDocument/2006/relationships/image" Target="../media/image128.emf"/><Relationship Id="rId12" Type="http://schemas.openxmlformats.org/officeDocument/2006/relationships/customXml" Target="../ink/ink131.xml"/><Relationship Id="rId2" Type="http://schemas.openxmlformats.org/officeDocument/2006/relationships/customXml" Target="../ink/ink12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28.xml"/><Relationship Id="rId11" Type="http://schemas.openxmlformats.org/officeDocument/2006/relationships/image" Target="../media/image130.emf"/><Relationship Id="rId5" Type="http://schemas.openxmlformats.org/officeDocument/2006/relationships/image" Target="../media/image127.emf"/><Relationship Id="rId15" Type="http://schemas.openxmlformats.org/officeDocument/2006/relationships/image" Target="../media/image132.emf"/><Relationship Id="rId10" Type="http://schemas.openxmlformats.org/officeDocument/2006/relationships/customXml" Target="../ink/ink130.xml"/><Relationship Id="rId4" Type="http://schemas.openxmlformats.org/officeDocument/2006/relationships/customXml" Target="../ink/ink127.xml"/><Relationship Id="rId9" Type="http://schemas.openxmlformats.org/officeDocument/2006/relationships/image" Target="../media/image129.emf"/><Relationship Id="rId14" Type="http://schemas.openxmlformats.org/officeDocument/2006/relationships/customXml" Target="../ink/ink1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298641" y="309999"/>
              <a:ext cx="5708520" cy="54540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61" y="293439"/>
                <a:ext cx="5733360" cy="54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9" name="Ink 68"/>
              <p14:cNvContentPartPr/>
              <p14:nvPr/>
            </p14:nvContentPartPr>
            <p14:xfrm>
              <a:off x="791841" y="1053039"/>
              <a:ext cx="5341680" cy="6408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2121" y="1035759"/>
                <a:ext cx="536940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4" name="Ink 73"/>
              <p14:cNvContentPartPr/>
              <p14:nvPr/>
            </p14:nvContentPartPr>
            <p14:xfrm>
              <a:off x="7105521" y="3792999"/>
              <a:ext cx="3396960" cy="190260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85721" y="3774639"/>
                <a:ext cx="3421440" cy="19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1" name="Ink 80"/>
              <p14:cNvContentPartPr/>
              <p14:nvPr/>
            </p14:nvContentPartPr>
            <p14:xfrm>
              <a:off x="6657681" y="3530919"/>
              <a:ext cx="4701600" cy="235620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36801" y="3511119"/>
                <a:ext cx="4743360" cy="239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8500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776721" y="274359"/>
              <a:ext cx="2340720" cy="2530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8801" y="255999"/>
                <a:ext cx="2361600" cy="256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3038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843041" y="1568559"/>
              <a:ext cx="141480" cy="39747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22881" y="1549839"/>
                <a:ext cx="173880" cy="399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263441" y="3416439"/>
              <a:ext cx="7084440" cy="20948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59841" y="3398799"/>
                <a:ext cx="7097760" cy="21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k 12"/>
              <p14:cNvContentPartPr/>
              <p14:nvPr/>
            </p14:nvContentPartPr>
            <p14:xfrm>
              <a:off x="2064801" y="5371239"/>
              <a:ext cx="6102720" cy="1401691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47161" y="5366200"/>
                <a:ext cx="6135840" cy="14121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Ink 21"/>
              <p14:cNvContentPartPr/>
              <p14:nvPr/>
            </p14:nvContentPartPr>
            <p14:xfrm>
              <a:off x="340401" y="4374399"/>
              <a:ext cx="1266840" cy="113688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6441" y="4360719"/>
                <a:ext cx="1275840" cy="115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Ink 27"/>
              <p14:cNvContentPartPr/>
              <p14:nvPr/>
            </p14:nvContentPartPr>
            <p14:xfrm>
              <a:off x="8106681" y="5196279"/>
              <a:ext cx="1587960" cy="3960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097321" y="5191239"/>
                <a:ext cx="161460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2" name="Ink 31"/>
              <p14:cNvContentPartPr/>
              <p14:nvPr/>
            </p14:nvContentPartPr>
            <p14:xfrm>
              <a:off x="5300481" y="3416799"/>
              <a:ext cx="177120" cy="2034720"/>
            </p14:xfrm>
          </p:contentPart>
        </mc:Choice>
        <mc:Fallback xmlns="">
          <p:pic>
            <p:nvPicPr>
              <p:cNvPr id="32" name="Ink 3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86801" y="3400239"/>
                <a:ext cx="207720" cy="206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4" name="Ink 33"/>
              <p14:cNvContentPartPr/>
              <p14:nvPr/>
            </p14:nvContentPartPr>
            <p14:xfrm>
              <a:off x="3961281" y="3849879"/>
              <a:ext cx="219240" cy="1674000"/>
            </p14:xfrm>
          </p:contentPart>
        </mc:Choice>
        <mc:Fallback xmlns="">
          <p:pic>
            <p:nvPicPr>
              <p:cNvPr id="34" name="Ink 3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955161" y="3837999"/>
                <a:ext cx="240120" cy="168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9" name="Ink 58"/>
              <p14:cNvContentPartPr/>
              <p14:nvPr/>
            </p14:nvContentPartPr>
            <p14:xfrm>
              <a:off x="8297841" y="4946079"/>
              <a:ext cx="600120" cy="165600"/>
            </p14:xfrm>
          </p:contentPart>
        </mc:Choice>
        <mc:Fallback xmlns="">
          <p:pic>
            <p:nvPicPr>
              <p:cNvPr id="59" name="Ink 5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286321" y="4934559"/>
                <a:ext cx="62964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2" name="Ink 81"/>
              <p14:cNvContentPartPr/>
              <p14:nvPr/>
            </p14:nvContentPartPr>
            <p14:xfrm>
              <a:off x="355161" y="231519"/>
              <a:ext cx="5512320" cy="887760"/>
            </p14:xfrm>
          </p:contentPart>
        </mc:Choice>
        <mc:Fallback xmlns="">
          <p:pic>
            <p:nvPicPr>
              <p:cNvPr id="82" name="Ink 8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42561" y="213159"/>
                <a:ext cx="5544720" cy="9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8" name="Ink 97"/>
              <p14:cNvContentPartPr/>
              <p14:nvPr/>
            </p14:nvContentPartPr>
            <p14:xfrm>
              <a:off x="2098641" y="4154079"/>
              <a:ext cx="1342080" cy="956520"/>
            </p14:xfrm>
          </p:contentPart>
        </mc:Choice>
        <mc:Fallback xmlns="">
          <p:pic>
            <p:nvPicPr>
              <p:cNvPr id="98" name="Ink 9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081361" y="4135719"/>
                <a:ext cx="1377720" cy="9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7" name="Ink 106"/>
              <p14:cNvContentPartPr/>
              <p14:nvPr/>
            </p14:nvContentPartPr>
            <p14:xfrm>
              <a:off x="2626041" y="2316850"/>
              <a:ext cx="3191040" cy="1447349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610561" y="2299568"/>
                <a:ext cx="3210840" cy="14689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3" name="Ink 112"/>
              <p14:cNvContentPartPr/>
              <p14:nvPr/>
            </p14:nvContentPartPr>
            <p14:xfrm>
              <a:off x="4329095" y="3888221"/>
              <a:ext cx="266760" cy="1158840"/>
            </p14:xfrm>
          </p:contentPart>
        </mc:Choice>
        <mc:Fallback xmlns="">
          <p:pic>
            <p:nvPicPr>
              <p:cNvPr id="113" name="Ink 11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310735" y="3870581"/>
                <a:ext cx="302400" cy="11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15" name="Ink 114"/>
              <p14:cNvContentPartPr/>
              <p14:nvPr/>
            </p14:nvContentPartPr>
            <p14:xfrm>
              <a:off x="4648055" y="3965981"/>
              <a:ext cx="475560" cy="619560"/>
            </p14:xfrm>
          </p:contentPart>
        </mc:Choice>
        <mc:Fallback xmlns="">
          <p:pic>
            <p:nvPicPr>
              <p:cNvPr id="115" name="Ink 114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629695" y="3949421"/>
                <a:ext cx="499320" cy="65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7" name="Ink 116"/>
              <p14:cNvContentPartPr/>
              <p14:nvPr/>
            </p14:nvContentPartPr>
            <p14:xfrm>
              <a:off x="5005895" y="3092621"/>
              <a:ext cx="899640" cy="1658880"/>
            </p14:xfrm>
          </p:contentPart>
        </mc:Choice>
        <mc:Fallback xmlns="">
          <p:pic>
            <p:nvPicPr>
              <p:cNvPr id="117" name="Ink 11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990055" y="3076061"/>
                <a:ext cx="923760" cy="168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18" name="Ink 117"/>
              <p14:cNvContentPartPr/>
              <p14:nvPr/>
            </p14:nvContentPartPr>
            <p14:xfrm>
              <a:off x="3018441" y="4808919"/>
              <a:ext cx="105840" cy="687600"/>
            </p14:xfrm>
          </p:contentPart>
        </mc:Choice>
        <mc:Fallback xmlns="">
          <p:pic>
            <p:nvPicPr>
              <p:cNvPr id="118" name="Ink 11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005481" y="4793439"/>
                <a:ext cx="134640" cy="71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24" name="Ink 123"/>
              <p14:cNvContentPartPr/>
              <p14:nvPr/>
            </p14:nvContentPartPr>
            <p14:xfrm>
              <a:off x="5757935" y="2062301"/>
              <a:ext cx="3456720" cy="2451960"/>
            </p14:xfrm>
          </p:contentPart>
        </mc:Choice>
        <mc:Fallback xmlns="">
          <p:pic>
            <p:nvPicPr>
              <p:cNvPr id="124" name="Ink 12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743175" y="2044661"/>
                <a:ext cx="3489480" cy="248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25" name="Ink 124"/>
              <p14:cNvContentPartPr/>
              <p14:nvPr/>
            </p14:nvContentPartPr>
            <p14:xfrm>
              <a:off x="6665241" y="3955719"/>
              <a:ext cx="178920" cy="1544400"/>
            </p14:xfrm>
          </p:contentPart>
        </mc:Choice>
        <mc:Fallback xmlns="">
          <p:pic>
            <p:nvPicPr>
              <p:cNvPr id="125" name="Ink 124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652281" y="3938079"/>
                <a:ext cx="210240" cy="157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38" name="Ink 137"/>
              <p14:cNvContentPartPr/>
              <p14:nvPr/>
            </p14:nvContentPartPr>
            <p14:xfrm>
              <a:off x="7325735" y="3167861"/>
              <a:ext cx="2649960" cy="1723320"/>
            </p14:xfrm>
          </p:contentPart>
        </mc:Choice>
        <mc:Fallback xmlns="">
          <p:pic>
            <p:nvPicPr>
              <p:cNvPr id="138" name="Ink 137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307015" y="3149501"/>
                <a:ext cx="2687760" cy="175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41" name="Ink 140"/>
              <p14:cNvContentPartPr/>
              <p14:nvPr/>
            </p14:nvContentPartPr>
            <p14:xfrm>
              <a:off x="7700135" y="-1796539"/>
              <a:ext cx="360" cy="360"/>
            </p14:xfrm>
          </p:contentPart>
        </mc:Choice>
        <mc:Fallback xmlns="">
          <p:pic>
            <p:nvPicPr>
              <p:cNvPr id="141" name="Ink 140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688255" y="-1808419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46" name="Ink 145"/>
              <p14:cNvContentPartPr/>
              <p14:nvPr/>
            </p14:nvContentPartPr>
            <p14:xfrm>
              <a:off x="2220321" y="6249130"/>
              <a:ext cx="2068920" cy="119880"/>
            </p14:xfrm>
          </p:contentPart>
        </mc:Choice>
        <mc:Fallback xmlns="">
          <p:pic>
            <p:nvPicPr>
              <p:cNvPr id="146" name="Ink 145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205561" y="6234010"/>
                <a:ext cx="2103480" cy="14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56" name="Ink 155"/>
              <p14:cNvContentPartPr/>
              <p14:nvPr/>
            </p14:nvContentPartPr>
            <p14:xfrm>
              <a:off x="4777041" y="6173890"/>
              <a:ext cx="3540600" cy="168480"/>
            </p14:xfrm>
          </p:contentPart>
        </mc:Choice>
        <mc:Fallback xmlns="">
          <p:pic>
            <p:nvPicPr>
              <p:cNvPr id="156" name="Ink 155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766961" y="6155170"/>
                <a:ext cx="3571560" cy="20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63" name="Ink 162"/>
              <p14:cNvContentPartPr/>
              <p14:nvPr/>
            </p14:nvContentPartPr>
            <p14:xfrm>
              <a:off x="3614961" y="3837850"/>
              <a:ext cx="327960" cy="1643760"/>
            </p14:xfrm>
          </p:contentPart>
        </mc:Choice>
        <mc:Fallback xmlns="">
          <p:pic>
            <p:nvPicPr>
              <p:cNvPr id="163" name="Ink 162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612081" y="3818410"/>
                <a:ext cx="351000" cy="168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65" name="Ink 164"/>
              <p14:cNvContentPartPr/>
              <p14:nvPr/>
            </p14:nvContentPartPr>
            <p14:xfrm>
              <a:off x="3761841" y="3918850"/>
              <a:ext cx="399240" cy="1418040"/>
            </p14:xfrm>
          </p:contentPart>
        </mc:Choice>
        <mc:Fallback xmlns="">
          <p:pic>
            <p:nvPicPr>
              <p:cNvPr id="165" name="Ink 164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709281" y="3791770"/>
                <a:ext cx="515520" cy="165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69" name="Ink 168"/>
              <p14:cNvContentPartPr/>
              <p14:nvPr/>
            </p14:nvContentPartPr>
            <p14:xfrm>
              <a:off x="3929241" y="3172210"/>
              <a:ext cx="635400" cy="994680"/>
            </p14:xfrm>
          </p:contentPart>
        </mc:Choice>
        <mc:Fallback xmlns="">
          <p:pic>
            <p:nvPicPr>
              <p:cNvPr id="169" name="Ink 168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913041" y="3153130"/>
                <a:ext cx="670680" cy="10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74" name="Ink 173"/>
              <p14:cNvContentPartPr/>
              <p14:nvPr/>
            </p14:nvContentPartPr>
            <p14:xfrm>
              <a:off x="4267641" y="2549050"/>
              <a:ext cx="1638360" cy="545760"/>
            </p14:xfrm>
          </p:contentPart>
        </mc:Choice>
        <mc:Fallback xmlns="">
          <p:pic>
            <p:nvPicPr>
              <p:cNvPr id="174" name="Ink 173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249641" y="2530330"/>
                <a:ext cx="1675080" cy="58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75" name="Ink 174"/>
              <p14:cNvContentPartPr/>
              <p14:nvPr/>
            </p14:nvContentPartPr>
            <p14:xfrm>
              <a:off x="3670761" y="3467919"/>
              <a:ext cx="264240" cy="1032840"/>
            </p14:xfrm>
          </p:contentPart>
        </mc:Choice>
        <mc:Fallback xmlns="">
          <p:pic>
            <p:nvPicPr>
              <p:cNvPr id="175" name="Ink 174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653121" y="3449559"/>
                <a:ext cx="287280" cy="10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84" name="Ink 183"/>
              <p14:cNvContentPartPr/>
              <p14:nvPr/>
            </p14:nvContentPartPr>
            <p14:xfrm>
              <a:off x="6571281" y="6343959"/>
              <a:ext cx="848160" cy="288931"/>
            </p14:xfrm>
          </p:contentPart>
        </mc:Choice>
        <mc:Fallback xmlns="">
          <p:pic>
            <p:nvPicPr>
              <p:cNvPr id="184" name="Ink 183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565881" y="6338562"/>
                <a:ext cx="858240" cy="3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87" name="Ink 186"/>
              <p14:cNvContentPartPr/>
              <p14:nvPr/>
            </p14:nvContentPartPr>
            <p14:xfrm>
              <a:off x="2610561" y="6118090"/>
              <a:ext cx="2301480" cy="38520"/>
            </p14:xfrm>
          </p:contentPart>
        </mc:Choice>
        <mc:Fallback xmlns="">
          <p:pic>
            <p:nvPicPr>
              <p:cNvPr id="187" name="Ink 186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602281" y="6102610"/>
                <a:ext cx="2314800" cy="6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9003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524721" y="343479"/>
              <a:ext cx="10531080" cy="64098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0041" y="324759"/>
                <a:ext cx="10549440" cy="64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/>
              <p14:cNvContentPartPr/>
              <p14:nvPr/>
            </p14:nvContentPartPr>
            <p14:xfrm>
              <a:off x="1067961" y="1008399"/>
              <a:ext cx="2089440" cy="6120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1761" y="989679"/>
                <a:ext cx="211284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5" name="Ink 84"/>
              <p14:cNvContentPartPr/>
              <p14:nvPr/>
            </p14:nvContentPartPr>
            <p14:xfrm>
              <a:off x="4623321" y="2283519"/>
              <a:ext cx="6680520" cy="3104280"/>
            </p14:xfrm>
          </p:contentPart>
        </mc:Choice>
        <mc:Fallback xmlns="">
          <p:pic>
            <p:nvPicPr>
              <p:cNvPr id="85" name="Ink 8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04961" y="2265879"/>
                <a:ext cx="6719040" cy="31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0" name="Ink 129"/>
              <p14:cNvContentPartPr/>
              <p14:nvPr/>
            </p14:nvContentPartPr>
            <p14:xfrm>
              <a:off x="9491601" y="4664919"/>
              <a:ext cx="2072160" cy="1537920"/>
            </p14:xfrm>
          </p:contentPart>
        </mc:Choice>
        <mc:Fallback xmlns="">
          <p:pic>
            <p:nvPicPr>
              <p:cNvPr id="130" name="Ink 12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88721" y="4654479"/>
                <a:ext cx="2088000" cy="156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8" name="Ink 157"/>
              <p14:cNvContentPartPr/>
              <p14:nvPr/>
            </p14:nvContentPartPr>
            <p14:xfrm>
              <a:off x="395121" y="4169559"/>
              <a:ext cx="1284840" cy="507240"/>
            </p14:xfrm>
          </p:contentPart>
        </mc:Choice>
        <mc:Fallback xmlns="">
          <p:pic>
            <p:nvPicPr>
              <p:cNvPr id="158" name="Ink 15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9641" y="4159119"/>
                <a:ext cx="1305000" cy="53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0" name="Ink 159"/>
              <p14:cNvContentPartPr/>
              <p14:nvPr/>
            </p14:nvContentPartPr>
            <p14:xfrm>
              <a:off x="372081" y="4895679"/>
              <a:ext cx="1213560" cy="515520"/>
            </p14:xfrm>
          </p:contentPart>
        </mc:Choice>
        <mc:Fallback xmlns="">
          <p:pic>
            <p:nvPicPr>
              <p:cNvPr id="160" name="Ink 15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5521" y="4890639"/>
                <a:ext cx="1235160" cy="53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2" name="Ink 161"/>
              <p14:cNvContentPartPr/>
              <p14:nvPr/>
            </p14:nvContentPartPr>
            <p14:xfrm>
              <a:off x="869961" y="1714359"/>
              <a:ext cx="5732280" cy="168840"/>
            </p14:xfrm>
          </p:contentPart>
        </mc:Choice>
        <mc:Fallback xmlns="">
          <p:pic>
            <p:nvPicPr>
              <p:cNvPr id="162" name="Ink 16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1961" y="1696719"/>
                <a:ext cx="575964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65" name="Ink 164"/>
              <p14:cNvContentPartPr/>
              <p14:nvPr/>
            </p14:nvContentPartPr>
            <p14:xfrm>
              <a:off x="6937401" y="2785719"/>
              <a:ext cx="1395720" cy="531720"/>
            </p14:xfrm>
          </p:contentPart>
        </mc:Choice>
        <mc:Fallback xmlns="">
          <p:pic>
            <p:nvPicPr>
              <p:cNvPr id="165" name="Ink 16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931641" y="2765199"/>
                <a:ext cx="1421640" cy="56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68" name="Ink 167"/>
              <p14:cNvContentPartPr/>
              <p14:nvPr/>
            </p14:nvContentPartPr>
            <p14:xfrm>
              <a:off x="4840041" y="3127719"/>
              <a:ext cx="1128600" cy="324000"/>
            </p14:xfrm>
          </p:contentPart>
        </mc:Choice>
        <mc:Fallback xmlns="">
          <p:pic>
            <p:nvPicPr>
              <p:cNvPr id="168" name="Ink 16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828881" y="3114399"/>
                <a:ext cx="1146600" cy="3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75" name="Ink 174"/>
              <p14:cNvContentPartPr/>
              <p14:nvPr/>
            </p14:nvContentPartPr>
            <p14:xfrm>
              <a:off x="4718001" y="2895519"/>
              <a:ext cx="1426680" cy="689400"/>
            </p14:xfrm>
          </p:contentPart>
        </mc:Choice>
        <mc:Fallback xmlns="">
          <p:pic>
            <p:nvPicPr>
              <p:cNvPr id="175" name="Ink 17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700001" y="2874639"/>
                <a:ext cx="1464840" cy="72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9135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/>
              <p14:cNvContentPartPr/>
              <p14:nvPr/>
            </p14:nvContentPartPr>
            <p14:xfrm>
              <a:off x="623721" y="933159"/>
              <a:ext cx="5834520" cy="10908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9681" y="915879"/>
                <a:ext cx="586620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/>
              <p14:cNvContentPartPr/>
              <p14:nvPr/>
            </p14:nvContentPartPr>
            <p14:xfrm>
              <a:off x="638841" y="1953399"/>
              <a:ext cx="74520" cy="7668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1281" y="1938279"/>
                <a:ext cx="10116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0" name="Ink 29"/>
              <p14:cNvContentPartPr/>
              <p14:nvPr/>
            </p14:nvContentPartPr>
            <p14:xfrm>
              <a:off x="1041321" y="1728759"/>
              <a:ext cx="793080" cy="1098720"/>
            </p14:xfrm>
          </p:contentPart>
        </mc:Choice>
        <mc:Fallback xmlns="">
          <p:pic>
            <p:nvPicPr>
              <p:cNvPr id="30" name="Ink 2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25481" y="1709319"/>
                <a:ext cx="828000" cy="11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4" name="Ink 53"/>
              <p14:cNvContentPartPr/>
              <p14:nvPr/>
            </p14:nvContentPartPr>
            <p14:xfrm>
              <a:off x="457041" y="243399"/>
              <a:ext cx="5219640" cy="70020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3001" y="223239"/>
                <a:ext cx="5253480" cy="73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7" name="Ink 56"/>
              <p14:cNvContentPartPr/>
              <p14:nvPr/>
            </p14:nvContentPartPr>
            <p14:xfrm>
              <a:off x="2959401" y="3553959"/>
              <a:ext cx="3230640" cy="17280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40681" y="3536679"/>
                <a:ext cx="326088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2" name="Ink 61"/>
              <p14:cNvContentPartPr/>
              <p14:nvPr/>
            </p14:nvContentPartPr>
            <p14:xfrm>
              <a:off x="390441" y="1586199"/>
              <a:ext cx="6492240" cy="362196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79281" y="1568559"/>
                <a:ext cx="6523200" cy="36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3" name="Ink 62"/>
              <p14:cNvContentPartPr/>
              <p14:nvPr/>
            </p14:nvContentPartPr>
            <p14:xfrm>
              <a:off x="4097361" y="2730999"/>
              <a:ext cx="370080" cy="15948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82241" y="2714799"/>
                <a:ext cx="39420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4" name="Ink 63"/>
              <p14:cNvContentPartPr/>
              <p14:nvPr/>
            </p14:nvContentPartPr>
            <p14:xfrm>
              <a:off x="4219401" y="2402679"/>
              <a:ext cx="112320" cy="43632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203561" y="2386839"/>
                <a:ext cx="132840" cy="46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3" name="Ink 72"/>
              <p14:cNvContentPartPr/>
              <p14:nvPr/>
            </p14:nvContentPartPr>
            <p14:xfrm>
              <a:off x="337881" y="4214919"/>
              <a:ext cx="1591920" cy="84564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22401" y="4195119"/>
                <a:ext cx="1623960" cy="88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74384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216561" y="140439"/>
              <a:ext cx="5598720" cy="64738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1161" y="122799"/>
                <a:ext cx="5608080" cy="64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6" name="Ink 75"/>
              <p14:cNvContentPartPr/>
              <p14:nvPr/>
            </p14:nvContentPartPr>
            <p14:xfrm>
              <a:off x="6236121" y="2911359"/>
              <a:ext cx="4507200" cy="131688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27841" y="2891919"/>
                <a:ext cx="4520880" cy="135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593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9" name="Ink 48"/>
              <p14:cNvContentPartPr/>
              <p14:nvPr/>
            </p14:nvContentPartPr>
            <p14:xfrm>
              <a:off x="59601" y="1254639"/>
              <a:ext cx="6553440" cy="119520"/>
            </p14:xfrm>
          </p:contentPart>
        </mc:Choice>
        <mc:Fallback xmlns="">
          <p:pic>
            <p:nvPicPr>
              <p:cNvPr id="49" name="Ink 48"/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53841" y="1236279"/>
                <a:ext cx="6567480" cy="14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50" name="Ink 49"/>
              <p14:cNvContentPartPr/>
              <p14:nvPr/>
            </p14:nvContentPartPr>
            <p14:xfrm>
              <a:off x="1691841" y="920559"/>
              <a:ext cx="373320" cy="5762520"/>
            </p14:xfrm>
          </p:contentPart>
        </mc:Choice>
        <mc:Fallback xmlns="">
          <p:pic>
            <p:nvPicPr>
              <p:cNvPr id="50" name="Ink 49"/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672761" y="909039"/>
                <a:ext cx="411840" cy="577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63" name="Ink 62"/>
              <p14:cNvContentPartPr/>
              <p14:nvPr/>
            </p14:nvContentPartPr>
            <p14:xfrm>
              <a:off x="133761" y="1527159"/>
              <a:ext cx="1679760" cy="4855320"/>
            </p14:xfrm>
          </p:contentPart>
        </mc:Choice>
        <mc:Fallback>
          <p:pic>
            <p:nvPicPr>
              <p:cNvPr id="63" name="Ink 62"/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30161" y="1508799"/>
                <a:ext cx="1703520" cy="487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67" name="Ink 66"/>
              <p14:cNvContentPartPr/>
              <p14:nvPr/>
            </p14:nvContentPartPr>
            <p14:xfrm>
              <a:off x="3694521" y="698799"/>
              <a:ext cx="511920" cy="5690520"/>
            </p14:xfrm>
          </p:contentPart>
        </mc:Choice>
        <mc:Fallback>
          <p:pic>
            <p:nvPicPr>
              <p:cNvPr id="67" name="Ink 66"/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3674361" y="680439"/>
                <a:ext cx="541800" cy="571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87" name="Ink 86"/>
              <p14:cNvContentPartPr/>
              <p14:nvPr/>
            </p14:nvContentPartPr>
            <p14:xfrm>
              <a:off x="154281" y="2435439"/>
              <a:ext cx="6822000" cy="127800"/>
            </p14:xfrm>
          </p:contentPart>
        </mc:Choice>
        <mc:Fallback>
          <p:pic>
            <p:nvPicPr>
              <p:cNvPr id="87" name="Ink 86"/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143841" y="2424639"/>
                <a:ext cx="6845400" cy="1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91" name="Ink 90"/>
              <p14:cNvContentPartPr/>
              <p14:nvPr/>
            </p14:nvContentPartPr>
            <p14:xfrm>
              <a:off x="470001" y="129999"/>
              <a:ext cx="5448600" cy="1777680"/>
            </p14:xfrm>
          </p:contentPart>
        </mc:Choice>
        <mc:Fallback>
          <p:pic>
            <p:nvPicPr>
              <p:cNvPr id="91" name="Ink 90"/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463881" y="113439"/>
                <a:ext cx="5474520" cy="181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114" name="Ink 113"/>
              <p14:cNvContentPartPr/>
              <p14:nvPr/>
            </p14:nvContentPartPr>
            <p14:xfrm>
              <a:off x="4129401" y="937479"/>
              <a:ext cx="2758320" cy="1449720"/>
            </p14:xfrm>
          </p:contentPart>
        </mc:Choice>
        <mc:Fallback>
          <p:pic>
            <p:nvPicPr>
              <p:cNvPr id="114" name="Ink 113"/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4110681" y="919479"/>
                <a:ext cx="2796840" cy="148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130" name="Ink 129"/>
              <p14:cNvContentPartPr/>
              <p14:nvPr/>
            </p14:nvContentPartPr>
            <p14:xfrm>
              <a:off x="154641" y="3075879"/>
              <a:ext cx="7479720" cy="377280"/>
            </p14:xfrm>
          </p:contentPart>
        </mc:Choice>
        <mc:Fallback>
          <p:pic>
            <p:nvPicPr>
              <p:cNvPr id="130" name="Ink 129"/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150321" y="3054999"/>
                <a:ext cx="7504560" cy="41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143" name="Ink 142"/>
              <p14:cNvContentPartPr/>
              <p14:nvPr/>
            </p14:nvContentPartPr>
            <p14:xfrm>
              <a:off x="1973001" y="2523279"/>
              <a:ext cx="1972440" cy="2360160"/>
            </p14:xfrm>
          </p:contentPart>
        </mc:Choice>
        <mc:Fallback>
          <p:pic>
            <p:nvPicPr>
              <p:cNvPr id="143" name="Ink 142"/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1967961" y="2507439"/>
                <a:ext cx="1996560" cy="239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166" name="Ink 165"/>
              <p14:cNvContentPartPr/>
              <p14:nvPr/>
            </p14:nvContentPartPr>
            <p14:xfrm>
              <a:off x="2504001" y="1799319"/>
              <a:ext cx="723600" cy="405720"/>
            </p14:xfrm>
          </p:contentPart>
        </mc:Choice>
        <mc:Fallback>
          <p:pic>
            <p:nvPicPr>
              <p:cNvPr id="166" name="Ink 165"/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2494281" y="1789599"/>
                <a:ext cx="739080" cy="43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187" name="Ink 186"/>
              <p14:cNvContentPartPr/>
              <p14:nvPr/>
            </p14:nvContentPartPr>
            <p14:xfrm>
              <a:off x="4306521" y="2560719"/>
              <a:ext cx="3733200" cy="982080"/>
            </p14:xfrm>
          </p:contentPart>
        </mc:Choice>
        <mc:Fallback>
          <p:pic>
            <p:nvPicPr>
              <p:cNvPr id="187" name="Ink 186"/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4289601" y="2542359"/>
                <a:ext cx="3769920" cy="101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188" name="Ink 187"/>
              <p14:cNvContentPartPr/>
              <p14:nvPr/>
            </p14:nvContentPartPr>
            <p14:xfrm>
              <a:off x="305121" y="4442439"/>
              <a:ext cx="7731360" cy="380880"/>
            </p14:xfrm>
          </p:contentPart>
        </mc:Choice>
        <mc:Fallback>
          <p:pic>
            <p:nvPicPr>
              <p:cNvPr id="188" name="Ink 187"/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287841" y="4421559"/>
                <a:ext cx="7751880" cy="42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226" name="Ink 225"/>
              <p14:cNvContentPartPr/>
              <p14:nvPr/>
            </p14:nvContentPartPr>
            <p14:xfrm>
              <a:off x="4301481" y="3233919"/>
              <a:ext cx="4583880" cy="1464120"/>
            </p14:xfrm>
          </p:contentPart>
        </mc:Choice>
        <mc:Fallback>
          <p:pic>
            <p:nvPicPr>
              <p:cNvPr id="226" name="Ink 225"/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4280961" y="3214839"/>
                <a:ext cx="4613040" cy="150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237" name="Ink 236"/>
              <p14:cNvContentPartPr/>
              <p14:nvPr/>
            </p14:nvContentPartPr>
            <p14:xfrm>
              <a:off x="608241" y="5265039"/>
              <a:ext cx="8248320" cy="498240"/>
            </p14:xfrm>
          </p:contentPart>
        </mc:Choice>
        <mc:Fallback>
          <p:pic>
            <p:nvPicPr>
              <p:cNvPr id="237" name="Ink 236"/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603201" y="5260359"/>
                <a:ext cx="8261640" cy="51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269" name="Ink 268"/>
              <p14:cNvContentPartPr/>
              <p14:nvPr/>
            </p14:nvContentPartPr>
            <p14:xfrm>
              <a:off x="2078841" y="4915479"/>
              <a:ext cx="1450440" cy="466200"/>
            </p14:xfrm>
          </p:contentPart>
        </mc:Choice>
        <mc:Fallback>
          <p:pic>
            <p:nvPicPr>
              <p:cNvPr id="269" name="Ink 268"/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2059761" y="4896039"/>
                <a:ext cx="1489680" cy="49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284" name="Ink 283"/>
              <p14:cNvContentPartPr/>
              <p14:nvPr/>
            </p14:nvContentPartPr>
            <p14:xfrm>
              <a:off x="994521" y="6276279"/>
              <a:ext cx="1111680" cy="481320"/>
            </p14:xfrm>
          </p:contentPart>
        </mc:Choice>
        <mc:Fallback>
          <p:pic>
            <p:nvPicPr>
              <p:cNvPr id="284" name="Ink 283"/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976521" y="6257559"/>
                <a:ext cx="1135440" cy="51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289" name="Ink 288"/>
              <p14:cNvContentPartPr/>
              <p14:nvPr/>
            </p14:nvContentPartPr>
            <p14:xfrm>
              <a:off x="4261881" y="4795239"/>
              <a:ext cx="2147040" cy="581400"/>
            </p14:xfrm>
          </p:contentPart>
        </mc:Choice>
        <mc:Fallback>
          <p:pic>
            <p:nvPicPr>
              <p:cNvPr id="289" name="Ink 288"/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4241721" y="4775799"/>
                <a:ext cx="2187720" cy="61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307" name="Ink 306"/>
              <p14:cNvContentPartPr/>
              <p14:nvPr/>
            </p14:nvContentPartPr>
            <p14:xfrm>
              <a:off x="1437681" y="5470959"/>
              <a:ext cx="9480960" cy="1327320"/>
            </p14:xfrm>
          </p:contentPart>
        </mc:Choice>
        <mc:Fallback>
          <p:pic>
            <p:nvPicPr>
              <p:cNvPr id="307" name="Ink 306"/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1418241" y="5450079"/>
                <a:ext cx="9521280" cy="135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0334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273801" y="1265079"/>
              <a:ext cx="6327720" cy="802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6881" y="1246359"/>
                <a:ext cx="6350040" cy="11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781841" y="82839"/>
              <a:ext cx="441000" cy="66207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69601" y="62679"/>
                <a:ext cx="457200" cy="66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7" name="Ink 26"/>
              <p14:cNvContentPartPr/>
              <p14:nvPr/>
            </p14:nvContentPartPr>
            <p14:xfrm>
              <a:off x="368841" y="1425639"/>
              <a:ext cx="1276920" cy="627840"/>
            </p14:xfrm>
          </p:contentPart>
        </mc:Choice>
        <mc:Fallback>
          <p:pic>
            <p:nvPicPr>
              <p:cNvPr id="27" name="Ink 2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1201" y="1407279"/>
                <a:ext cx="1312920" cy="66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8" name="Ink 47"/>
              <p14:cNvContentPartPr/>
              <p14:nvPr/>
            </p14:nvContentPartPr>
            <p14:xfrm>
              <a:off x="2180001" y="795999"/>
              <a:ext cx="9441000" cy="5932800"/>
            </p14:xfrm>
          </p:contentPart>
        </mc:Choice>
        <mc:Fallback>
          <p:pic>
            <p:nvPicPr>
              <p:cNvPr id="48" name="Ink 4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62361" y="776559"/>
                <a:ext cx="9461520" cy="597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9" name="Ink 68"/>
              <p14:cNvContentPartPr/>
              <p14:nvPr/>
            </p14:nvContentPartPr>
            <p14:xfrm>
              <a:off x="233481" y="4087479"/>
              <a:ext cx="1457640" cy="737640"/>
            </p14:xfrm>
          </p:contentPart>
        </mc:Choice>
        <mc:Fallback>
          <p:pic>
            <p:nvPicPr>
              <p:cNvPr id="69" name="Ink 6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5121" y="4068759"/>
                <a:ext cx="1495800" cy="77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2" name="Ink 101"/>
              <p14:cNvContentPartPr/>
              <p14:nvPr/>
            </p14:nvContentPartPr>
            <p14:xfrm>
              <a:off x="196761" y="6058839"/>
              <a:ext cx="1945080" cy="682560"/>
            </p14:xfrm>
          </p:contentPart>
        </mc:Choice>
        <mc:Fallback>
          <p:pic>
            <p:nvPicPr>
              <p:cNvPr id="102" name="Ink 10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7321" y="6043007"/>
                <a:ext cx="1985040" cy="7142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35" name="Ink 134"/>
              <p14:cNvContentPartPr/>
              <p14:nvPr/>
            </p14:nvContentPartPr>
            <p14:xfrm>
              <a:off x="7838481" y="2586639"/>
              <a:ext cx="3506760" cy="3045600"/>
            </p14:xfrm>
          </p:contentPart>
        </mc:Choice>
        <mc:Fallback>
          <p:pic>
            <p:nvPicPr>
              <p:cNvPr id="135" name="Ink 13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833081" y="2576199"/>
                <a:ext cx="3517200" cy="307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39" name="Ink 138"/>
              <p14:cNvContentPartPr/>
              <p14:nvPr/>
            </p14:nvContentPartPr>
            <p14:xfrm>
              <a:off x="8281281" y="2804439"/>
              <a:ext cx="3663720" cy="2660040"/>
            </p14:xfrm>
          </p:contentPart>
        </mc:Choice>
        <mc:Fallback>
          <p:pic>
            <p:nvPicPr>
              <p:cNvPr id="139" name="Ink 13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262201" y="2786079"/>
                <a:ext cx="3700080" cy="269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45" name="Ink 144"/>
              <p14:cNvContentPartPr/>
              <p14:nvPr/>
            </p14:nvContentPartPr>
            <p14:xfrm>
              <a:off x="8125041" y="3406719"/>
              <a:ext cx="2601720" cy="108360"/>
            </p14:xfrm>
          </p:contentPart>
        </mc:Choice>
        <mc:Fallback>
          <p:pic>
            <p:nvPicPr>
              <p:cNvPr id="145" name="Ink 14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105601" y="3386919"/>
                <a:ext cx="2626200" cy="14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52" name="Ink 151"/>
              <p14:cNvContentPartPr/>
              <p14:nvPr/>
            </p14:nvContentPartPr>
            <p14:xfrm>
              <a:off x="8117481" y="4428399"/>
              <a:ext cx="1277640" cy="50400"/>
            </p14:xfrm>
          </p:contentPart>
        </mc:Choice>
        <mc:Fallback>
          <p:pic>
            <p:nvPicPr>
              <p:cNvPr id="152" name="Ink 15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097321" y="4412919"/>
                <a:ext cx="1311840" cy="8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0464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18801" y="1144839"/>
              <a:ext cx="6120360" cy="1378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1521" y="1125399"/>
                <a:ext cx="614268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684641" y="-31641"/>
              <a:ext cx="111600" cy="68054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63761" y="-36681"/>
                <a:ext cx="153000" cy="681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3" name="Ink 12"/>
              <p14:cNvContentPartPr/>
              <p14:nvPr/>
            </p14:nvContentPartPr>
            <p14:xfrm>
              <a:off x="2220681" y="346168"/>
              <a:ext cx="3373920" cy="64044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15281" y="326368"/>
                <a:ext cx="3399120" cy="66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8" name="Ink 17"/>
              <p14:cNvContentPartPr/>
              <p14:nvPr/>
            </p14:nvContentPartPr>
            <p14:xfrm>
              <a:off x="270921" y="1377568"/>
              <a:ext cx="1362960" cy="57276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1841" y="1359928"/>
                <a:ext cx="1401480" cy="60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5" name="Ink 24"/>
              <p14:cNvContentPartPr/>
              <p14:nvPr/>
            </p14:nvContentPartPr>
            <p14:xfrm>
              <a:off x="284961" y="2003608"/>
              <a:ext cx="1440720" cy="15660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5161" y="1983448"/>
                <a:ext cx="148032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8" name="Ink 27"/>
              <p14:cNvContentPartPr/>
              <p14:nvPr/>
            </p14:nvContentPartPr>
            <p14:xfrm>
              <a:off x="1697241" y="1487368"/>
              <a:ext cx="10207800" cy="516744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92921" y="1468648"/>
                <a:ext cx="10219680" cy="519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3" name="Ink 82"/>
              <p14:cNvContentPartPr/>
              <p14:nvPr/>
            </p14:nvContentPartPr>
            <p14:xfrm>
              <a:off x="340041" y="2738728"/>
              <a:ext cx="1424880" cy="2171520"/>
            </p14:xfrm>
          </p:contentPart>
        </mc:Choice>
        <mc:Fallback>
          <p:pic>
            <p:nvPicPr>
              <p:cNvPr id="83" name="Ink 8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19881" y="2721088"/>
                <a:ext cx="1458720" cy="220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7" name="Ink 106"/>
              <p14:cNvContentPartPr/>
              <p14:nvPr/>
            </p14:nvContentPartPr>
            <p14:xfrm>
              <a:off x="246081" y="5680648"/>
              <a:ext cx="1457280" cy="1024920"/>
            </p14:xfrm>
          </p:contentPart>
        </mc:Choice>
        <mc:Fallback>
          <p:pic>
            <p:nvPicPr>
              <p:cNvPr id="107" name="Ink 10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26641" y="5660488"/>
                <a:ext cx="1483560" cy="105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3630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59841" y="385239"/>
              <a:ext cx="5899680" cy="13507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1841" y="365439"/>
                <a:ext cx="5936040" cy="137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8" name="Ink 27"/>
              <p14:cNvContentPartPr/>
              <p14:nvPr/>
            </p14:nvContentPartPr>
            <p14:xfrm>
              <a:off x="455601" y="2025039"/>
              <a:ext cx="6124680" cy="17856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3361" y="2007759"/>
                <a:ext cx="6150600" cy="20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3" name="Ink 32"/>
              <p14:cNvContentPartPr/>
              <p14:nvPr/>
            </p14:nvContentPartPr>
            <p14:xfrm>
              <a:off x="684561" y="3022959"/>
              <a:ext cx="11212560" cy="1529640"/>
            </p14:xfrm>
          </p:contentPart>
        </mc:Choice>
        <mc:Fallback>
          <p:pic>
            <p:nvPicPr>
              <p:cNvPr id="33" name="Ink 3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5841" y="3003159"/>
                <a:ext cx="11250720" cy="156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0" name="Ink 59"/>
              <p14:cNvContentPartPr/>
              <p14:nvPr/>
            </p14:nvContentPartPr>
            <p14:xfrm>
              <a:off x="171561" y="4763919"/>
              <a:ext cx="4005720" cy="191160"/>
            </p14:xfrm>
          </p:contentPart>
        </mc:Choice>
        <mc:Fallback>
          <p:pic>
            <p:nvPicPr>
              <p:cNvPr id="60" name="Ink 5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6521" y="4743039"/>
                <a:ext cx="402768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0" name="Ink 69"/>
              <p14:cNvContentPartPr/>
              <p14:nvPr/>
            </p14:nvContentPartPr>
            <p14:xfrm>
              <a:off x="1673121" y="4970199"/>
              <a:ext cx="218880" cy="1558440"/>
            </p14:xfrm>
          </p:contentPart>
        </mc:Choice>
        <mc:Fallback>
          <p:pic>
            <p:nvPicPr>
              <p:cNvPr id="70" name="Ink 6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64841" y="4955799"/>
                <a:ext cx="244080" cy="158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4" name="Ink 73"/>
              <p14:cNvContentPartPr/>
              <p14:nvPr/>
            </p14:nvContentPartPr>
            <p14:xfrm>
              <a:off x="2059761" y="5155599"/>
              <a:ext cx="695520" cy="653400"/>
            </p14:xfrm>
          </p:contentPart>
        </mc:Choice>
        <mc:Fallback>
          <p:pic>
            <p:nvPicPr>
              <p:cNvPr id="74" name="Ink 7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41041" y="5135799"/>
                <a:ext cx="721800" cy="69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6" name="Ink 75"/>
              <p14:cNvContentPartPr/>
              <p14:nvPr/>
            </p14:nvContentPartPr>
            <p14:xfrm>
              <a:off x="2876241" y="4944639"/>
              <a:ext cx="169200" cy="1716480"/>
            </p14:xfrm>
          </p:contentPart>
        </mc:Choice>
        <mc:Fallback>
          <p:pic>
            <p:nvPicPr>
              <p:cNvPr id="76" name="Ink 7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862921" y="4923759"/>
                <a:ext cx="203400" cy="175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96" name="Ink 95"/>
              <p14:cNvContentPartPr/>
              <p14:nvPr/>
            </p14:nvContentPartPr>
            <p14:xfrm>
              <a:off x="1768881" y="5852919"/>
              <a:ext cx="1117080" cy="227520"/>
            </p14:xfrm>
          </p:contentPart>
        </mc:Choice>
        <mc:Fallback>
          <p:pic>
            <p:nvPicPr>
              <p:cNvPr id="96" name="Ink 9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749441" y="5833479"/>
                <a:ext cx="1140120" cy="26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97" name="Ink 96"/>
              <p14:cNvContentPartPr/>
              <p14:nvPr/>
            </p14:nvContentPartPr>
            <p14:xfrm>
              <a:off x="2901801" y="5689119"/>
              <a:ext cx="612360" cy="338760"/>
            </p14:xfrm>
          </p:contentPart>
        </mc:Choice>
        <mc:Fallback>
          <p:pic>
            <p:nvPicPr>
              <p:cNvPr id="97" name="Ink 9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881641" y="5669319"/>
                <a:ext cx="652680" cy="37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99" name="Ink 98"/>
              <p14:cNvContentPartPr/>
              <p14:nvPr/>
            </p14:nvContentPartPr>
            <p14:xfrm>
              <a:off x="1409601" y="6292479"/>
              <a:ext cx="721080" cy="399960"/>
            </p14:xfrm>
          </p:contentPart>
        </mc:Choice>
        <mc:Fallback>
          <p:pic>
            <p:nvPicPr>
              <p:cNvPr id="99" name="Ink 9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406001" y="6275559"/>
                <a:ext cx="743760" cy="42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01" name="Ink 100"/>
              <p14:cNvContentPartPr/>
              <p14:nvPr/>
            </p14:nvContentPartPr>
            <p14:xfrm>
              <a:off x="972201" y="6377079"/>
              <a:ext cx="1262160" cy="400320"/>
            </p14:xfrm>
          </p:contentPart>
        </mc:Choice>
        <mc:Fallback>
          <p:pic>
            <p:nvPicPr>
              <p:cNvPr id="101" name="Ink 10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52761" y="6360159"/>
                <a:ext cx="1286640" cy="43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04" name="Ink 103"/>
              <p14:cNvContentPartPr/>
              <p14:nvPr/>
            </p14:nvContentPartPr>
            <p14:xfrm>
              <a:off x="1159761" y="6350079"/>
              <a:ext cx="935640" cy="447840"/>
            </p14:xfrm>
          </p:contentPart>
        </mc:Choice>
        <mc:Fallback>
          <p:pic>
            <p:nvPicPr>
              <p:cNvPr id="104" name="Ink 10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42841" y="6330999"/>
                <a:ext cx="971640" cy="48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06" name="Ink 105"/>
              <p14:cNvContentPartPr/>
              <p14:nvPr/>
            </p14:nvContentPartPr>
            <p14:xfrm>
              <a:off x="5369961" y="4526679"/>
              <a:ext cx="3273120" cy="54000"/>
            </p14:xfrm>
          </p:contentPart>
        </mc:Choice>
        <mc:Fallback>
          <p:pic>
            <p:nvPicPr>
              <p:cNvPr id="106" name="Ink 105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352681" y="4506159"/>
                <a:ext cx="331056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15" name="Ink 114"/>
              <p14:cNvContentPartPr/>
              <p14:nvPr/>
            </p14:nvContentPartPr>
            <p14:xfrm>
              <a:off x="258321" y="5046159"/>
              <a:ext cx="4002480" cy="1162080"/>
            </p14:xfrm>
          </p:contentPart>
        </mc:Choice>
        <mc:Fallback>
          <p:pic>
            <p:nvPicPr>
              <p:cNvPr id="115" name="Ink 11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38881" y="5027439"/>
                <a:ext cx="4041720" cy="11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30" name="Ink 129"/>
              <p14:cNvContentPartPr/>
              <p14:nvPr/>
            </p14:nvContentPartPr>
            <p14:xfrm>
              <a:off x="7160601" y="5247039"/>
              <a:ext cx="383760" cy="1527120"/>
            </p14:xfrm>
          </p:contentPart>
        </mc:Choice>
        <mc:Fallback>
          <p:pic>
            <p:nvPicPr>
              <p:cNvPr id="130" name="Ink 12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155201" y="5230839"/>
                <a:ext cx="401040" cy="155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40" name="Ink 139"/>
              <p14:cNvContentPartPr/>
              <p14:nvPr/>
            </p14:nvContentPartPr>
            <p14:xfrm>
              <a:off x="9559281" y="4182159"/>
              <a:ext cx="2604240" cy="94680"/>
            </p14:xfrm>
          </p:contentPart>
        </mc:Choice>
        <mc:Fallback>
          <p:pic>
            <p:nvPicPr>
              <p:cNvPr id="140" name="Ink 13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541641" y="4164879"/>
                <a:ext cx="262548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45" name="Ink 144"/>
              <p14:cNvContentPartPr/>
              <p14:nvPr/>
            </p14:nvContentPartPr>
            <p14:xfrm>
              <a:off x="11473041" y="4593999"/>
              <a:ext cx="0" cy="8640"/>
            </p14:xfrm>
          </p:contentPart>
        </mc:Choice>
        <mc:Fallback>
          <p:pic>
            <p:nvPicPr>
              <p:cNvPr id="145" name="Ink 144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0" y="0"/>
                <a:ext cx="0" cy="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84" name="Ink 183"/>
              <p14:cNvContentPartPr/>
              <p14:nvPr/>
            </p14:nvContentPartPr>
            <p14:xfrm>
              <a:off x="5434401" y="4527399"/>
              <a:ext cx="6436800" cy="1412640"/>
            </p14:xfrm>
          </p:contentPart>
        </mc:Choice>
        <mc:Fallback>
          <p:pic>
            <p:nvPicPr>
              <p:cNvPr id="184" name="Ink 183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414601" y="4508319"/>
                <a:ext cx="6475680" cy="145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92" name="Ink 191"/>
              <p14:cNvContentPartPr/>
              <p14:nvPr/>
            </p14:nvContentPartPr>
            <p14:xfrm>
              <a:off x="9283881" y="5643399"/>
              <a:ext cx="2784240" cy="1213920"/>
            </p14:xfrm>
          </p:contentPart>
        </mc:Choice>
        <mc:Fallback>
          <p:pic>
            <p:nvPicPr>
              <p:cNvPr id="192" name="Ink 191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266241" y="5626479"/>
                <a:ext cx="2820600" cy="124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2844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426441" y="155559"/>
              <a:ext cx="4724280" cy="6634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8442" y="136849"/>
                <a:ext cx="4760997" cy="7001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8" name="Ink 17"/>
              <p14:cNvContentPartPr/>
              <p14:nvPr/>
            </p14:nvContentPartPr>
            <p14:xfrm>
              <a:off x="388641" y="628959"/>
              <a:ext cx="4943520" cy="30096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841" y="609159"/>
                <a:ext cx="4973760" cy="33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2" name="Ink 21"/>
              <p14:cNvContentPartPr/>
              <p14:nvPr/>
            </p14:nvContentPartPr>
            <p14:xfrm>
              <a:off x="435801" y="824439"/>
              <a:ext cx="6311520" cy="536148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5361" y="808239"/>
                <a:ext cx="6342120" cy="539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8" name="Ink 37"/>
              <p14:cNvContentPartPr/>
              <p14:nvPr/>
            </p14:nvContentPartPr>
            <p14:xfrm>
              <a:off x="525441" y="1311879"/>
              <a:ext cx="4879800" cy="453240"/>
            </p14:xfrm>
          </p:contentPart>
        </mc:Choice>
        <mc:Fallback>
          <p:pic>
            <p:nvPicPr>
              <p:cNvPr id="38" name="Ink 3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2481" y="1305759"/>
                <a:ext cx="4898520" cy="46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7" name="Ink 76"/>
              <p14:cNvContentPartPr/>
              <p14:nvPr/>
            </p14:nvContentPartPr>
            <p14:xfrm>
              <a:off x="1979481" y="4125279"/>
              <a:ext cx="10800" cy="0"/>
            </p14:xfrm>
          </p:contentPart>
        </mc:Choice>
        <mc:Fallback>
          <p:pic>
            <p:nvPicPr>
              <p:cNvPr id="77" name="Ink 7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0" y="0"/>
                <a:ext cx="1080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4" name="Ink 83"/>
              <p14:cNvContentPartPr/>
              <p14:nvPr/>
            </p14:nvContentPartPr>
            <p14:xfrm>
              <a:off x="437961" y="4433439"/>
              <a:ext cx="4131720" cy="245520"/>
            </p14:xfrm>
          </p:contentPart>
        </mc:Choice>
        <mc:Fallback>
          <p:pic>
            <p:nvPicPr>
              <p:cNvPr id="84" name="Ink 8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1041" y="4421199"/>
                <a:ext cx="416628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19" name="Ink 118"/>
              <p14:cNvContentPartPr/>
              <p14:nvPr/>
            </p14:nvContentPartPr>
            <p14:xfrm>
              <a:off x="7160961" y="2854479"/>
              <a:ext cx="281160" cy="3608280"/>
            </p14:xfrm>
          </p:contentPart>
        </mc:Choice>
        <mc:Fallback>
          <p:pic>
            <p:nvPicPr>
              <p:cNvPr id="119" name="Ink 11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44041" y="2842599"/>
                <a:ext cx="313560" cy="36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4" name="Ink 123"/>
              <p14:cNvContentPartPr/>
              <p14:nvPr/>
            </p14:nvContentPartPr>
            <p14:xfrm>
              <a:off x="7566681" y="2712279"/>
              <a:ext cx="4580640" cy="2990160"/>
            </p14:xfrm>
          </p:contentPart>
        </mc:Choice>
        <mc:Fallback>
          <p:pic>
            <p:nvPicPr>
              <p:cNvPr id="124" name="Ink 12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547241" y="2698599"/>
                <a:ext cx="4620240" cy="30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31" name="Ink 130"/>
              <p14:cNvContentPartPr/>
              <p14:nvPr/>
            </p14:nvContentPartPr>
            <p14:xfrm>
              <a:off x="8022081" y="3257679"/>
              <a:ext cx="3583440" cy="126000"/>
            </p14:xfrm>
          </p:contentPart>
        </mc:Choice>
        <mc:Fallback>
          <p:pic>
            <p:nvPicPr>
              <p:cNvPr id="131" name="Ink 13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006961" y="3238599"/>
                <a:ext cx="3608280" cy="14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8871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2" name="Ink 11"/>
              <p14:cNvContentPartPr/>
              <p14:nvPr/>
            </p14:nvContentPartPr>
            <p14:xfrm>
              <a:off x="623361" y="613839"/>
              <a:ext cx="3025440" cy="9072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0401" y="594039"/>
                <a:ext cx="304416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5" name="Ink 24"/>
              <p14:cNvContentPartPr/>
              <p14:nvPr/>
            </p14:nvContentPartPr>
            <p14:xfrm>
              <a:off x="341841" y="1356519"/>
              <a:ext cx="2559240" cy="27144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5641" y="1351119"/>
                <a:ext cx="2584080" cy="29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7" name="Ink 26"/>
              <p14:cNvContentPartPr/>
              <p14:nvPr/>
            </p14:nvContentPartPr>
            <p14:xfrm>
              <a:off x="360561" y="182919"/>
              <a:ext cx="9515880" cy="6259320"/>
            </p14:xfrm>
          </p:contentPart>
        </mc:Choice>
        <mc:Fallback>
          <p:pic>
            <p:nvPicPr>
              <p:cNvPr id="27" name="Ink 2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5801" y="168519"/>
                <a:ext cx="9550440" cy="629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51" name="Ink 150"/>
              <p14:cNvContentPartPr/>
              <p14:nvPr/>
            </p14:nvContentPartPr>
            <p14:xfrm>
              <a:off x="7368681" y="5528919"/>
              <a:ext cx="0" cy="3960"/>
            </p14:xfrm>
          </p:contentPart>
        </mc:Choice>
        <mc:Fallback>
          <p:pic>
            <p:nvPicPr>
              <p:cNvPr id="151" name="Ink 15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0" y="0"/>
                <a:ext cx="0" cy="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37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530841" y="195159"/>
              <a:ext cx="10910160" cy="51944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6441" y="176799"/>
                <a:ext cx="10944360" cy="523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4" name="Ink 13"/>
              <p14:cNvContentPartPr/>
              <p14:nvPr/>
            </p14:nvContentPartPr>
            <p14:xfrm>
              <a:off x="751161" y="556599"/>
              <a:ext cx="2515680" cy="10944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2801" y="544359"/>
                <a:ext cx="253980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2" name="Ink 61"/>
              <p14:cNvContentPartPr/>
              <p14:nvPr/>
            </p14:nvContentPartPr>
            <p14:xfrm>
              <a:off x="5028321" y="2306559"/>
              <a:ext cx="35280" cy="0"/>
            </p14:xfrm>
          </p:contentPart>
        </mc:Choice>
        <mc:Fallback>
          <p:pic>
            <p:nvPicPr>
              <p:cNvPr id="62" name="Ink 6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0" y="0"/>
                <a:ext cx="35280" cy="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5205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601761" y="682599"/>
              <a:ext cx="2256480" cy="4464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2321" y="662799"/>
                <a:ext cx="228672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/>
              <p14:cNvContentPartPr/>
              <p14:nvPr/>
            </p14:nvContentPartPr>
            <p14:xfrm>
              <a:off x="123321" y="181479"/>
              <a:ext cx="12245760" cy="664200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0081" y="161679"/>
                <a:ext cx="12252240" cy="666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7" name="Ink 16"/>
              <p14:cNvContentPartPr/>
              <p14:nvPr/>
            </p14:nvContentPartPr>
            <p14:xfrm>
              <a:off x="583041" y="1356879"/>
              <a:ext cx="2306520" cy="11160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2521" y="1336719"/>
                <a:ext cx="234000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3" name="Ink 102"/>
              <p14:cNvContentPartPr/>
              <p14:nvPr/>
            </p14:nvContentPartPr>
            <p14:xfrm>
              <a:off x="7270401" y="2630559"/>
              <a:ext cx="4982400" cy="2581200"/>
            </p14:xfrm>
          </p:contentPart>
        </mc:Choice>
        <mc:Fallback>
          <p:pic>
            <p:nvPicPr>
              <p:cNvPr id="103" name="Ink 10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49881" y="2612919"/>
                <a:ext cx="5006160" cy="261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9" name="Ink 108"/>
              <p14:cNvContentPartPr/>
              <p14:nvPr/>
            </p14:nvContentPartPr>
            <p14:xfrm>
              <a:off x="7332321" y="3006759"/>
              <a:ext cx="2407320" cy="72360"/>
            </p14:xfrm>
          </p:contentPart>
        </mc:Choice>
        <mc:Fallback>
          <p:pic>
            <p:nvPicPr>
              <p:cNvPr id="109" name="Ink 10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312521" y="2986239"/>
                <a:ext cx="244260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35" name="Ink 134"/>
              <p14:cNvContentPartPr/>
              <p14:nvPr/>
            </p14:nvContentPartPr>
            <p14:xfrm>
              <a:off x="137721" y="6058839"/>
              <a:ext cx="12033000" cy="236160"/>
            </p14:xfrm>
          </p:contentPart>
        </mc:Choice>
        <mc:Fallback>
          <p:pic>
            <p:nvPicPr>
              <p:cNvPr id="135" name="Ink 13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3401" y="6055959"/>
                <a:ext cx="1204020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72" name="Ink 171"/>
              <p14:cNvContentPartPr/>
              <p14:nvPr/>
            </p14:nvContentPartPr>
            <p14:xfrm>
              <a:off x="9922521" y="6313719"/>
              <a:ext cx="0" cy="11160"/>
            </p14:xfrm>
          </p:contentPart>
        </mc:Choice>
        <mc:Fallback>
          <p:pic>
            <p:nvPicPr>
              <p:cNvPr id="172" name="Ink 17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0" y="0"/>
                <a:ext cx="0" cy="1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8519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22</cp:revision>
  <dcterms:created xsi:type="dcterms:W3CDTF">2023-03-05T10:22:55Z</dcterms:created>
  <dcterms:modified xsi:type="dcterms:W3CDTF">2023-03-05T13:29:26Z</dcterms:modified>
</cp:coreProperties>
</file>