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296" r:id="rId11"/>
    <p:sldId id="308" r:id="rId12"/>
    <p:sldId id="309" r:id="rId13"/>
    <p:sldId id="310" r:id="rId14"/>
    <p:sldId id="311" r:id="rId15"/>
    <p:sldId id="312" r:id="rId16"/>
    <p:sldId id="267" r:id="rId17"/>
    <p:sldId id="307" r:id="rId18"/>
    <p:sldId id="291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3:47:43.9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6631 1674 22 0,'6'-14'92'0,"-1"-1"-2"15,-5-5-4-15,1 1-2 16,-5-3-2-16,-12 2-71 0,7 9-4 16,0 0 0-16,-6 0 1 15,1 0-2-15,-2 0-1 16,-1 0 0-16,-3 0-1 15,-3 0-2-15,0 0-2 16,-4 2 0-16,-1-2 0 0,-6 1 0 16,0 2 0-16,-3 1 0 15,-4-1 0-15,-4 5 0 16,0-1 0-16,-5 4 0 0,0 0 0 16,13-1 0-16,-72 17 0 15,-3 9 0-15,1 10 0 16,3 10 0-16,5 10 0 15,5 10 0-15,8 7 0 16,14 5 0-16,0 9 0 0,7 4 0 16,5 7 0-16,2 6 0 15,13 4 0-15,3 5 0 0,12 2 0 16,12-7 0-16,11 9 0 16,6 2 0-16,7 0 0 15,21-2 0-15,3-4 0 16,14-2 0-16,12 1 0 15,11 0 0-15,8-8 0 0,12-2 0 16,11-8 0-16,8-1 0 16,14-7 0-16,14-6 0 15,12-8 0-15,8-6 0 16,14-8 0-16,14-9 0 0,12-9 0 16,20-7 0-16,6-9 0 15,11-4 0-15,11-9 0 16,14 0 0-16,4 0 0 0,8 1 0 15,9 3 0-15,-3 5 0 16,5-3 0-16,-6 1 0 16,0-5 0-16,-6-11 0 15,-5-8 0-15,-8-25 0 0,-20-10 0 16,-10-16 0-16,-18-15 0 16,-4-11 0-16,-21-7 0 15,-15-4 0-15,-18 1 0 0,-18 5 0 16,-14-1 0-16,-16-1 0 15,-14-1 0-15,-20-6 0 16,-12-8 0-16,-8-7 0 16,-15-8 0-16,-6-4 0 15,-12-7 0-15,-9 1 0 0,-11 4 0 16,-20-1 0-16,-18 5 0 16,-19 5 0-16,-18-2 0 15,-24-3 0-15,-20 4 0 0,52 57 0 16,-13-7 0-16,-11 3 0 15,-17-7 0-15,-13-1 0 16,-20-5 0-16,-12-2 0 16,-28-1 0-16,-11 1 0 15,-29 1 0-15,-16 3 0 16,-31 2 0-16,-20 9 0 16,-27 2 0-16,-23 8 0 0,-27 9 0 15,-21 15 0-15,-18 19 0 16,-11 16 0-16,168 36-71 15,-626 95-23-15,37 63-4 16,63 47-4-16,74 23-4 16</inkml:trace>
  <inkml:trace contextRef="#ctx0" brushRef="#br0" timeOffset="4552.4151">14161 5991 0 0,'7'-19'55'0,"1"4"-3"15,4-1-8-15,-2 5-9 0,6-2-8 16,0 6-5-16,6-3-6 15,0 4-4-15,6 3-3 16,1 0 0-16,4 3-1 16,5 0 0-16,4 1-1 0,5-1-2 15,2 1 1-15,10 4-2 16,7-3 2 0,5 0-1-16,8 2 1 0,3-4-1 15,5 1 1-15,9-1 0 16,8 0 0-16,4-2 0 0,1 0 1 15,8-2-2-15,4 1-1 16,8 1 1-16,11 1-2 0,-3 2 0 16,8 0-1-16,3 0 0 15,7 2 0-15,-1 1 0 16,4 1 1-16,-3-1-1 0,-1 0 0 16,-1-2-1-16,-2-2 1 15,0 2-2-15,-7-1 1 16,2 1 0-16,-3-1-1 15,-1 1 1-15,0 1 0 16,2 2 0-16,-9 0 0 0,-2 0 1 16,-7-1 0-16,-5 1-1 15,-2-2 1-15,-13 1 0 16,-6 1 0-16,-12-1 0 16,-7 1-2-16,-5-1 1 15,-8 3-1-15,-7-1 0 0,-7 1-1 16,-9-2 1-16,-8-1 0 15,-6 0-1-15,-9 0 0 0,-6-2-1 16,-8-1 0-16,-8-1-3 16,-8 0-3-16,-17 5-11 15,-13-3-14-15,-17 1-35 16,-15 5-11-16,-21-1-6 0,-19 1-3 16</inkml:trace>
  <inkml:trace contextRef="#ctx0" brushRef="#br0" timeOffset="5056.0343">15064 6350 74 0,'-42'-15'80'16,"15"-4"-3"-16,14-4-5 15,31 4-51-15,6 4 0 16,17 6-6-16,20 2-4 0,13 4-5 16,19 3 0-16,15 0-2 15,22 2 0-15,15 2 0 16,10 2 0-16,12 2 0 0,9-2 0 15,9 2 1-15,9-3-1 16,5-1 1-16,2-1 0 16,0-1 0-16,3-1 0 15,2-5-1-15,-8-4 0 0,-3-2-1 16,-10 2 0-16,-9-4 0 16,-22 3-1-16,-14-2-1 15,-29 1 0-15,-20 4 0 16,-24 2 0-16,-23 2-2 15,-12-3 0-15,-19 4-1 0,-13 1 1 16,-9 0-2-16,-21 3-2 16,-14 0-2-16,-11 3-4 0,-23 3-8 15,-18 5-14-15,-19 8-27 16,-16 0-21-16,-15 2-4 16,-11-1-4-16</inkml:trace>
  <inkml:trace contextRef="#ctx0" brushRef="#br0" timeOffset="7890.5958">3114 8932 53 0,'-3'-8'62'15,"1"-1"-10"-15,1-2-8 0,1 11-11 16,0-12-7-16,0 12-6 15,0 0-6-15,0-10-4 16,0 10-2-16,0 0-3 16,8-6-2-16,1 4 0 15,5 0-1-15,4 0 0 0,7-1 1 16,6-1 0-16,8-1 0 16,7 3 0-16,7-5 0 15,6 1 0-15,8 0 0 0,10-1-1 16,3 3 1-16,10-1 0 15,5 3 0-15,4 2-1 16,-1 0 0-16,4 2 0 16,-5 2 0-16,-3 2-1 0,-3-2 1 15,-2 0 1-15,-4-3 0 16,-6 2 0-16,-1-3 0 16,-3 0 1-16,-2-1-1 15,-6-2-1-15,-3 1 0 16,-9 1 0-16,-6 1-1 0,-10 0 0 15,-6 0-1-15,-10 0 1 16,-7 0 1-16,-5 0 1 16,-11 0 1-16,0 0 0 0,0 0 1 15,0 0-1-15,0 0 1 16,8-4-1-16,-8 4-1 16,0-10 0-16,0 10-2 15,0-9 1-15,0 9-1 0,-4-12 0 16,4 12 0-16,0 0 0 15,0 0-1-15,-5-9 1 16,5 9-2-16,0 0 1 0,0 0 0 16,0 0-1-16,8 0 1 15,-8 0 0-15,17 0 0 16,-6 0 0-16,-1 0 0 16,0 0 0-16,0 0 0 0,0 0 0 15,-10 0-1-15,15 0 1 16,-15 0 0-16,11 1 0 15,-1 0 0-15,4 0 0 0,2-1 0 16,0 2 0-16,7-2 1 16,2 0-1-16,6 1 0 15,3-1 0-15,-1 0 0 16,3 0 0-16,2 0 0 0,5 1-1 16,0-1 1-16,5-1 0 15,4 0 1-15,2 1-1 16,7 0 0-16,4 0 1 15,6 0-1-15,1 1 0 0,5-1 1 16,2 0-1-16,3 3 0 16,1-3 0-16,4 3 0 15,3-3 0-15,1 0 0 16,4 0 0-16,1 0 0 0,7 2 0 16,-2-2 0-16,4 1 0 15,4-1 1-15,0 1-1 16,3 4 0-16,-1-3 0 15,-3 3 0-15,0-3 0 0,-4 1 0 16,-3-2 0-16,0 0 0 16,-5-1 1-16,-4 1-2 15,0-5 2-15,-5-1-1 0,0-1 0 16,-3 0 0-16,-1-2 0 16,-8-1 0-16,-3 1 0 15,-8-4 0-15,-2-4 0 16,-9 0 0-16,-8-7 0 0,-5-4 1 15,-5-5-1-15,-5-5 0 16,-3-5 0-16,-2-2 1 16,-4-5-1-16,-4-2-1 15,-6-1 1-15,-2-1-1 0,-8 0 0 16,0-2-1-16,-11-1 0 16,-7 0 0-16,-6-3 0 15,-3-1 0-15,-5-2 0 16,1-5 1-16,-3-1 1 0,-3 0-1 15,1-5 1-15,-1 3 1 16,1-2 0-16,-3 4 0 16,0 3-1-16,-1 3 1 0,-2 4-1 15,-2 1 0-15,1 3 0 16,-6 2 0-16,1 3 0 16,-11 1 0-16,-2 3 0 15,-5 3 1-15,-9 3 0 0,-7 3-1 16,-8 3 0-16,-8 3 1 15,-12 4-1-15,-6 2 0 16,-12 3 1-16,-13 4-1 0,-9 1 0 16,-13 2 0-16,-18 3 1 15,-5 2-1-15,-16 2 0 16,-8 2 0-16,-11 2 0 16,-10 3 0-16,-7 0 0 0,-4 2 0 15,-1 5 0-15,-3 1 0 16,3 5 0-16,0 4 0 15,5 3 0-15,9 4 0 16,-2 5 0-16,5 5 0 0,3 2-1 16,0 6 1-16,-2 2-1 15,1 2 1-15,0 4 0 16,3 1 0-16,9 4 0 16,6 2 1-16,12 6 0 0,13 6-1 15,16 3 1-15,16 10 0 16,21 3-1-16,19 8 0 15,19 4 1-15,20 8 0 0,18-2 1 16,14 3-1-16,17-1 0 16,13 1 1-16,11-3-1 15,15-1-1-15,11-1 1 16,10-4-1-16,14-4 0 16,15-3 0-16,13-1 0 0,18-6 0 15,13-1 1-15,18-5 0 16,15-7 0-16,16-6-1 15,14-5 1-15,14-8 0 0,11-8 0 16,10-14 1-16,12-6-1 16,5-13 0-16,8-9 0 15,7-4 0-15,4-11-1 0,-1-10 1 16,-1-6 0-16,-3-4 0 16,-6-4-1-16,-6-3 0 15,-14 1 0-15,-11 0-2 16,-18 0-1-16,-17 7-2 0,-22 1-7 15,-22 10-23-15,-23 8-46 16,-29 9-2-16,-24 3-6 16,-28 2-4-16</inkml:trace>
  <inkml:trace contextRef="#ctx0" brushRef="#br0" timeOffset="9875.8204">7395 9878 36 0,'22'-18'72'15,"-10"-9"2"-15,3-3-2 16,-12-15-45-16,0 12-3 15,-3 5-2-15,-3 1-4 16,-7 0-4-16,-5-3-2 0,-3 1-2 16,-8 5-1-16,1-4-3 15,-8 3 0-15,-2 2-2 16,-5 3-2-16,-7 6 0 16,-4 2-1-16,-11 6 0 0,-4 3-1 15,-16 2 0-15,-5 1 0 16,-12 8 0-16,-8 1 1 15,-6 6-1-15,-13 3 1 0,-2 3-1 16,-4 2 1-16,-4 5-1 16,1 3 2-16,0 3-1 15,0 6 1-15,6-1 0 16,6 7 0-16,5 3 0 16,5 6-1-16,2 6 1 15,7 2-1-15,6 4 0 0,7 5 0 16,9 2 0-16,5 5-1 15,11 0 1-15,9 2-1 16,11 3 0-16,9 0 1 0,11 3-1 16,7 1 0-16,10 2 3 15,6 1-2-15,4 1 0 16,10 1 2-16,10 0-1 0,9 0 1 16,10-2 0-16,11-1-1 15,11 0 0-15,12-3-1 16,14-4 1-16,13-4 0 0,12-5 0 15,13-8 1-15,9-2-1 16,13-9 1-16,10-1 0 16,7-8 0-16,6-4-1 15,8-3 0-15,4-2 0 0,2-5 0 16,7 1-1-16,1-6 1 16,6-2-1-16,5-4 0 15,6-5-1-15,1-3 1 0,11-4 0 16,0-4 0-16,1-4 0 15,2-1 0-15,0-4 0 16,-2-6-1-16,-7-4 1 16,-4-6 0-16,-7-4-1 0,-1-8 1 15,-9-4-1-15,-9-7 1 16,-3-6-1-16,-9-3 1 16,-10-3-1-16,-8-4 0 15,-12-3 0-15,-14 0 1 0,-15 1-1 16,-12-4 1-16,-22-2 1 15,-12-3-1-15,-16-7 1 16,-14-8-1-16,-15-7 0 0,-11-8 1 16,-13-7-2-16,-6-5-2 15,-12-6 1-15,-9-2 1 16,-8 5-1-16,-8 1 0 16,-13 8 1-16,-12 4-1 15,-10 4 1-15,-17 6 1 0,-19 4-1 16,-17 5 0-16,-19-1 0 15,-18 6 1-15,-17 1 0 16,-17 6-1-16,-18 3 1 16,-18 6-1-16,-8 10 0 0,-21 7 2 15,-9 14-2-15,-19 11-2 16,-17 18 1-16,-12 10-1 0,-10 26-2 16,2 19-1-16,-5 25-3 15,14 23-4-15,9 27-5 16,22 21-13-16,28 16-35 15,28 28-21-15,32 11-2 16,30 1-4-16,38-14 2 0</inkml:trace>
  <inkml:trace contextRef="#ctx0" brushRef="#br0" timeOffset="11067.7066">12461 11760 54 0,'0'0'65'0,"5"-12"-2"15,10 7-30-15,5 2-4 0,1 3-7 16,6 0-6-16,2 0-1 15,5 0-3-15,1 1-1 16,5 1 0-16,0-1-2 16,9 1 0-16,5-2 0 0,5-2 0 15,6-5 2-15,7-2-1 16,7-4 0-16,12-4 1 16,8 1-1-16,6-5-1 15,6 1-1-15,8 0 0 0,7 1-3 16,5 2 0-16,5 0 0 15,3 2-2-15,6 3-1 16,-1 1 0-16,5 2-1 16,5 3 1-16,5 1-1 0,7 3 0 15,6 2 0-15,10 1 0 16,4 5 0-16,12 3-1 16,-1 5 1-16,12 2 0 0,-1 5-2 15,4 3 1-15,-3 2-1 16,-1 1 1-16,0 3 0 15,-3-2-1-15,3 2 1 16,-7-4-1-16,0-1 3 0,-5-4 0 16,-7-5 0-16,-3-5 1 15,-5-6 0-15,-7-3 1 16,-9-2 0-16,-9-9 0 16,-8 0-1-16,-8-2 0 0,-9 3-1 15,-9 2 0 1,-13 1-1-16,-15 4 0 0,-13 1-1 15,-16 0 0-15,-14 1 0 16,-13 4-1-16,-15-2-1 0,-7 2-1 16,-16-5-3-16,7 21-4 15,-13-5-12-15,-10 1-39 16,-11 15-25-16,-13 1-4 16,-7-1-4-16,-12-8-4 0</inkml:trace>
  <inkml:trace contextRef="#ctx0" brushRef="#br0" timeOffset="14110.8755">9253 13184 28 0,'1'-43'48'15,"2"14"-18"-15,-3 1 3 16,1 1 4-16,-1 0 0 0,-2 1-1 15,-4 0-2-15,-1 1-2 16,-1 0-4-16,-5 0-4 16,1 2-5-16,-3 1-6 15,-2 2-4-15,-5 1-2 0,-3 2-1 16,-3-1-2-16,-6 3 0 16,-7-1-1-16,-5-1 0 15,-7 1 0-15,-5-1 0 0,-5-2-1 16,-6 0 0-16,-11 1 0 15,-1-2 0-15,-9-1-1 16,-7 0 0-16,-8 3 0 16,-10-2 0-16,-9 3-1 15,-15 2 0-15,-12 4 0 0,-15 1 0 16,-17 3 0-16,-15 4 0 16,-6 1 0-16,-12 2 0 15,-9 3 0-15,-5 6 0 16,-6 4 0-16,-1 3-1 0,-3 4 1 15,-2 7-1-15,-8 3 0 16,-1 2 0-16,-2 4 1 16,1 2-1-16,-2 4 1 15,-2 2 1-15,3 5-1 0,0 3 0 16,10 6 1-16,8 2-1 0,9 8 0 16,11 4 0-16,15 5-1 15,18 3 1 1,16 1 1-16,21 4 0 0,18 1 0 15,21 2 0-15,17 2 1 16,22 2-2-16,21 5 1 0,19 6 0 16,21 8 0-16,14 6 0 15,21 7-1-15,20 6 0 16,23 6 0-16,20 5 0 16,16-1 0-16,27-3 0 0,19-6-1 15,29-12 1-15,23-16 0 16,28-17 1-16,28-19 0 15,28-19 0-15,25-14 0 16,24-16 0-16,21-7 1 0,24-5-1 16,13 0 1-16,60 4-1 15,-29 3-1-15,4 7 1 16,41 3-1-16,-23 2 0 16,-5-1 0-16,24-2 0 15,-23-2-1-15,-45-7 1 0,39-4-1 16,-1-6 1-16,-33-2 0 15,31-7 0-15,40-2 1 0,-66-1-1 16,21-3 0-16,36 1 1 16,-45-1-1-16,-11-1 0 15,-8-2 0-15,-9-5 0 16,-46-7 0-16,33-7-1 0,-8-11 1 16,-43-10 0-16,33-9 0 15,-6-13 0-15,-4-6 0 16,-11-7 1-16,-12-2-1 15,-16 1 2-15,-10 0 0 0,-25 6 0 16,-12 2 0-16,-22 5 0 16,-15 2 0-16,-17 0 0 15,-20-1 0-15,-18-3 1 0,-15-6-1 16,-20-9 0-16,-23-9 0 16,-26-13-1-16,-20-6 0 15,-32-17 0-15,-29-13 2 16,-34-15-2-16,-42-14 0 15,-44-9 0-15,-40-6 0 0,-45-3 0 16,-53-3 1-16,-57 6-1 16,-47 10-1-16,-57 18 2 15,-42 16-2-15,-53 23 0 16,-38 24-2-16,-36 30 0 16,-30 33 0-16,-20 37-1 0,-24 28-4 15,4 46-4-15,-11 29-12 16,15 40-37-16,12 34-25 0,24 27-2 15,29 15-6-15,38 3-5 16</inkml:trace>
  <inkml:trace contextRef="#ctx0" brushRef="#br0" timeOffset="15553.0882">20990 14245 13 0,'-5'-17'66'0,"5"3"2"16,-3-2-17-16,3 1-13 0,3 2-4 15,-1 5-9-15,1-1-4 16,-3 9-2-16,11-8-3 16,-11 8-1-16,7-9 0 15,-7 9-2-15,14-12-2 0,-9 3-3 16,6 2 0-16,-5-4-1 16,7 3-2-16,-6-3 1 15,3 2-2-15,-3-1 0 16,3-1 0-16,-3 2 0 0,0-3-1 15,1 1 0-15,-3-4 0 16,4-3-1-16,-1-2 1 16,4-2-1-16,-3-4 0 15,2-3 0-15,0-6-1 16,3-3 0-16,3-4 0 16,-2-6-2-16,4-4 1 0,-1-8 0 15,0-5 0-15,0-2 1 16,-2-1-1-16,0 3 1 15,-6 2 1-15,2 8 0 16,-7 5 0-16,0 9 0 0,1 9 0 16,-3 7-1-16,-2 9-1 15,0 6 0-15,-1 10-1 16,0 0 0-16,0 24-1 0,-2 9 0 16,-3 10 0-16,-5 14-1 15,0 12 1-15,-4 9 1 16,-4 6 1-16,0 6-1 15,-5 1 2-15,-2 2 0 16,2 0-1-16,1-2-3 0,-3-4-2 16,6 1-6-16,-2-7-14 15,4-3-25-15,2-3-34 16,2-9-3-16,-1-12-6 0,0-19 0 16</inkml:trace>
  <inkml:trace contextRef="#ctx0" brushRef="#br0" timeOffset="16097.2485">21445 13643 35 0,'38'-50'79'0,"-4"4"1"16,-4 7-3-16,-6 3-3 15,-3 3-62-15,-3 12 2 0,-3 9-1 16,-5 8-6-16,-10 4-1 15,6 12-3-15,-10 4 0 16,-15 11-3-16,-7-1 3 16,-18 10-1-1,-10 1 0-15,-8-2 0 16,-3 2 0-16,-5-6 0 0,2-1-1 16,9-4 0-16,4-3 0 15,22-6-1-15,11-1 1 0,10 0 0 16,12 2 0-16,17 1 1 15,16 3 0-15,15 0 1 16,13 4-1-16,11 1 1 0,13 3 1 16,9-4-3-16,2 0 1 15,4-3 0-15,-3-4 0 16,-4-7-1-16,-4-4 0 16,-11-8 0-16,-8-4-1 15,-9-9 1-15,-7-3 0 16,-9 0-1-16,-11 0 1 15,-8 2-1-15,-6 3 0 0,-8 5 0 16,-12 6 0-16,-7 9 1 16,-12 9-1-16,-5 7 1 0,-4 11-2 15,-1 5 1-15,-4 11-1 16,1 1-1-16,6 7-4 16,2-3-5-16,10 0-15 15,0-2-30-15,-1-12-23 16,11-14-5-16,4-18-6 0,0-11 0 15</inkml:trace>
  <inkml:trace contextRef="#ctx0" brushRef="#br0" timeOffset="16285.1284">22225 13641 22 0,'1'-39'76'0,"1"3"0"16,2 3-4-16,-1 2-6 15,7 12-58-15,-3 5-8 0,4 15-14 16,-1 4-19-16,0 11-28 16,14 13-14-1,9 1-2 1</inkml:trace>
  <inkml:trace contextRef="#ctx0" brushRef="#br0" timeOffset="17001.6511">22898 13778 66 0,'41'5'80'16,"-6"-5"-1"-16,-8 0-33 0,-8-3-6 16,-4 3-10-16,-15 0-9 15,-7 10-6-15,-13 7-4 16,-9 8-5-16,-7 8-1 0,-7 5 0 16,-7 7 0-16,-2 3 0 15,4 4-3-15,-1-2 1 16,7 0-1-16,7-2-1 15,8-5 0-15,9 0-1 0,14-4 1 16,8-3-1-16,21-6 1 16,12-4 0-16,19-11-2 15,11-9-2-15,14-8-2 16,9-16-2-16,6-19-3 16,2-13-2-16,4-13-1 0,2-15 0 15,-7-11 3-15,-3-10 3 16,-9-3 3-16,-4-3 6 15,-13 3 5-15,-9 8 1 0,-19 7 3 16,-10 14-1-16,-13 17 0 16,-11 17-3-16,-9 17 0 15,-17 22-4-15,-10 16-1 0,-10 21-1 16,-8 21 0-16,-15 15 1 16,-6 16 0-16,2 6 1 15,1 4 0-15,12 0-1 16,6-5 1-16,15-6-1 15,10-11-1-15,17-11 1 0,6-14-1 16,11-12 0-16,2-9 0 16,4-11 2-16,7-9-1 15,5-11 0-15,4-10 0 16,5-11 0-16,3-9 0 0,2-2 0 16,0-5-1-16,-1-1 0 15,0-2 0-15,-3 3-1 16,-5 3 1-16,-3 3-2 15,-1 5 1-15,-9 5 0 0,-1 5-1 16,-4 5 0-16,-6 9 0 16,-10 2 1-16,-10 16 0 15,-7 6 0-15,-5 11 0 0,2 7 0 16,0 6 0-16,4 6 0 16,10 3 1-16,7 1 0 15,18-1-1-15,12-2-2 0,12-5-2 16,3-7-6-16,8-6-17 15,2-6-51-15,-7-15-4 16,-2-14-5-16,-6-21-6 16</inkml:trace>
  <inkml:trace contextRef="#ctx0" brushRef="#br0" timeOffset="20373.6124">20969 15227 34 0,'0'-28'83'0,"-4"-2"-1"16,-5 2-5-16,-17 1-35 0,11 7-7 15,-2 7-12-15,-2 3-9 16,-5 10-7-16,-4 7-5 16,-1 9-1-16,-2 6-1 0,-1 6-1 15,9 1 1-15,2 6 0 16,10-2 0-16,11 3 1 16,8-1-1-16,17 0 1 15,7-1-1-15,11 3 1 0,7 4 0 16,6-1-1-16,0 3 0 15,0-1 0-15,-3 1 0 16,-12 0 0-16,-6 2 0 16,-14-5-1-16,-7-4 2 15,-14 0-1-15,-19-4 1 0,-14-3 0 16,-7-5 0-16,-12-6 0 16,-2-5 0-16,-2-4 0 15,0-5-1-15,4-4-2 16,7-6-6-16,8-6-10 0,7-6-12 15,11-9-23-15,13-3-24 16,6-8-6-16,11-7-2 16</inkml:trace>
  <inkml:trace contextRef="#ctx0" brushRef="#br0" timeOffset="20588.347">21339 15241 40 0,'70'-17'80'0,"-13"11"0"16,-7 7-4-16,-13 13-2 15,-8 11-57-15,-7 11-3 16,-7 16-4-16,-9 9-4 16,-6 11 0-16,0 7-3 0,-9 4-1 15,0 0-1-15,-3-1-4 16,1-6-2-16,0-7-6 16,-4-11-12-16,6-12-19 15,1-13-34-15,-9-15-6 0,-4-13-4 16,-2-14 5-16</inkml:trace>
  <inkml:trace contextRef="#ctx0" brushRef="#br0" timeOffset="21545.2309">21190 15780 44 0,'-31'-42'84'0,"7"6"0"16,8 0-4-16,12-5-35 0,6 15-10 16,23 4-13-16,13 6-11 15,18 6-4-15,9 3-4 16,21 8-1-16,7-1-1 15,5 7-1-15,3 3 0 16,-5 1 1-16,-9 0-1 16,-11-1 0-16,-9-4 0 0,-18-4 0 15,-9-2 0-15,-15 0 0 16,-8-8 0-16,-15-2 0 0,-3-2 0 16,-14-2-1-16,-7 1 1 15,-9 0-1-15,-5 1 1 16,-7 4 0-16,-3 3 1 15,1 4-1-15,5 0 1 16,5 1 0-16,4 2-1 0,9 3 2 16,8 2-1-16,14-7 0 15,0 15 1-15,12-6 0 16,9-1-1-16,8 2 1 0,9-1-1 16,7 1 0-16,7-3 0 15,3 1-1-15,0-1 0 16,-1 0 0-16,-2 0-1 15,-7 2 1-15,-5-1-1 0,-7 3 0 16,-3 1 1-16,-11 1-1 16,-2 2 0-16,-12 3 0 15,-4 0 0-15,-1 0 0 16,-3 1 1-16,-3 1-1 16,-3-2 1-16,4 3 0 0,0-4 1 15,4-1-1-15,1-2 0 16,0-3 2-16,0-11-1 0,11 13 0 15,-1-13 0-15,2 0 1 16,4-9-1-16,3-5 1 16,8-3 0-16,2-7-2 15,3 0 0-15,7-3 0 0,3-1 1 16,0 0 0-16,1 1-1 16,0 6 0-16,-3 2 0 15,-2 7 0-15,-4 5 0 16,-4 3-1-16,-2 4 0 0,-8 1 1 15,-1 8-2-15,-4 0 1 16,-3 2-1-16,-5-1 1 16,-1-1 1-16,-6-9 0 15,9 14 1-15,-9-14-1 16,16 8 1-16,-5-7-1 0,7-1 1 16,2-1 0-16,4-7-1 15,2-3 2-15,4-4-2 16,1-8 0-16,1-6 0 15,1-10 0-15,0-8 0 0,-1-12 0 16,-1-7 0-16,4-8 0 16,-6 0 0-16,-3 4 0 15,-3 4 2-15,-2 13-1 0,-8 9 0 16,-5 18 0-16,-8 26 0 16,-6 1 0-16,-13 31 0 15,-7 20-1-15,-10 15 0 0,-6 18 1 16,-4 11-1-16,1 12 1 15,4 5-2-15,9-1 0 16,7-5-2-16,14-6-2 16,6-14-10-16,12-14-32 0,11-13-32 15,6-21-5-15,7-19-5 16,5-21-3-16</inkml:trace>
  <inkml:trace contextRef="#ctx0" brushRef="#br0" timeOffset="21732.6905">23436 15484 12 0,'-14'-14'93'0,"10"4"-3"15,8 4-5-15,20 1-7 16,14 2 0-16,17 3-75 16,15 16-4-16,4 9-6 0,9 10-15 15,-5 12-39-15,3-2-18 16,-9 2-7-16,-13-3-5 15,-14-4-1-15</inkml:trace>
  <inkml:trace contextRef="#ctx0" brushRef="#br0" timeOffset="22085.6593">21757 16705 85 0,'21'-8'94'16,"9"-4"-4"-16,6-6-4 15,9-5-1-15,14 1-69 16,15 6-2-16,13 6-4 0,15 6-3 16,13 3-3-16,14 2-2 15,9 8-3-15,0 3-2 16,-1 4-6-16,-12-5-10 16,-12 0-35-16,-18-1-33 15,-22-3-2-15,-25-7-6 0,-28-16-3 16</inkml:trace>
  <inkml:trace contextRef="#ctx0" brushRef="#br0" timeOffset="27222.7867">1917 17052 26 0,'0'0'47'16,"-1"-14"-2"-16,1 14-4 15,0-14-2-15,0 14-4 0,0-15 0 16,0 15-2-16,3-14-2 16,-3 14-3-16,0 0 0 15,0 0-5-15,7-9-4 16,-7 9-5-16,0 0-5 0,0 0-2 16,0 0-2-16,4 7-1 15,-4 4 0-15,0 8-1 16,0 5 1-16,-2 9-1 0,1-11 0 15,0 6-1 1,1 7 1-16,-1 8-1 0,0 1 0 16,-4 6 0-16,4-1 0 15,-1 6-2-15,2 1 0 16,0-1-1-16,4-2-4 16,2-1-4-16,-1 4-16 15,-1-10-48-15,3-5-11 0,-1-5-5 16,1-9-4-16,-1-13-2 15</inkml:trace>
  <inkml:trace contextRef="#ctx0" brushRef="#br0" timeOffset="27592.2146">1939 17184 16 0,'-16'-23'88'15,"-1"2"-2"-15,2-3-4 16,0-2-4-16,0-6 0 15,38-1-72-15,-47-2 0 16,19-4 0-16,5 0-1 16,1-1 1-16,5 2-1 0,3 1 0 15,4 1 2-15,9 2-2 16,3 4 0-16,9 3 0 16,6 6-2-16,8 4-1 0,4 8 0 15,8 8 0-15,1 3-4 16,-4 17 3-16,-2 10 0 15,-7 7-1-15,-14 11 1 16,-12 5-1-16,-12 5 0 16,-11-1 1-16,-21-1 0 0,-9-5-1 15,-10-5-1-15,-12-6-1 16,-4-6-3-16,-3-8-3 16,-1-6-8-16,-5-8-21 15,-2-4-46-15,11-1-1 16,2-6-7-16,6 0-4 0</inkml:trace>
  <inkml:trace contextRef="#ctx0" brushRef="#br0" timeOffset="28343.7672">2534 17218 79 0,'-20'6'90'16,"-1"-5"-3"-16,-1 1-6 15,4-2 0-15,0-4-65 16,9-3 0-16,9 7-5 0,0-15-4 15,13 7-1-15,9 2-1 16,4-1-1-16,6 2 1 16,8 0-1-16,6 5-1 0,0 5-1 15,5 11 1-15,-25-7-3 16,2 5 0-16,-3 2 0 16,2 5-1-16,-2 0 0 15,1 4 0-15,-7-2 0 16,0 2 0-16,-2 0 1 0,-2 0 0 15,-3-1 0-15,1-3 0 16,-6-2 0-16,3-3 0 16,-5-4 1-16,-5-12-2 0,10 6 1 15,-8-11 1-15,2-20-1 16,-1-16 0-16,7-7 1 16,4-9-1-16,4 1 0 0,8 1 0 15,-1 11 0 1,5 22-1-16,-1 6 0 0,-1 9 0 15,-1 6 0-15,-5 3 0 16,-5 8 0-16,-3 7 1 16,-4 5 0-16,-7 4 1 0,-2-10-2 15,0 2 0-15,0-2 0 16,0 4 1-16,0-2-1 16,0 0 1-16,4 1-1 15,-2-1 0-15,2-3 2 0,1 1-1 16,2-6 1-16,-1 0-1 15,2-5 0-15,-9-5 2 16,19-6-1-16,-6-10-1 16,-4-9 0-16,-4-7-1 15,-6-4-2-15,-10 1-2 16,-12 4-3-16,-2 13-6 0,-3 6-8 16,3 8-20-16,-1 2-27 0,-2 2-15 15,12 0-5 1,6-1-2-16</inkml:trace>
  <inkml:trace contextRef="#ctx0" brushRef="#br0" timeOffset="28769.6379">3596 16972 36 0,'55'-17'87'0,"-3"2"-1"16,-7 4-3-16,-6 24-17 15,-7-13-32-15,-2 0-8 16,-7 3-9-16,0 4-6 0,-5 6-3 15,-3 1-1-15,-4 2-1 16,-3 0 0-16,-2 1-1 16,-4-1 1-16,-2 1-1 0,-5 2 0 15,-3 0-1 1,-3 1-1-16,-1 3-1 0,1 0 0 16,-2 4 0-16,1 3 0 15,7-16-2-15,-1 4 0 0,1 1 0 16,1 1 0-16,-4 5 2 15,4 2-2-15,0 2 0 16,2 3 0-16,-2 3 0 16,0 5 0-16,0 2 0 0,2 1 0 15,-3 3 0-15,-1 2 0 16,0 0 0-16,2-3 0 16,-2 0 0-16,-3-2 0 15,0-1-2-15,9-42-1 16,-10 32-4-16,-3 0-3 15,-16 6-6-15,9-32-14 0,-1-9-17 16,-2-15-21-16,-3-11-12 16,-1-10-10-16,-17-34-1 15</inkml:trace>
  <inkml:trace contextRef="#ctx0" brushRef="#br0" timeOffset="28998.0995">3674 16577 81 0,'30'2'88'0,"-3"-1"-4"16,-2-1-6-16,-5 0-2 0,-3-3-75 15,-1 3 0-15,-4 0-9 16,7 6-16-16,-8 1-26 15,1 7-30-15,0 1-5 0,0 1-3 16</inkml:trace>
  <inkml:trace contextRef="#ctx0" brushRef="#br0" timeOffset="29841.7081">4418 16898 55 0,'38'22'81'15,"-2"-2"-3"-15,2-5-3 16,-3-5-3-16,-35-10-66 16,29 9 2-16,11-4 0 15,-3-3-4-15,-2-2 0 0,0 0 0 16,-9-4 2-16,3-3 0 16,-10-1 2-16,-3-2-1 15,-7-1 1-15,0-3 1 16,-8 1 0-16,-6 1-2 0,-4 1-1 15,-9 4-2-15,-3 2-1 16,-8 5-1-16,-4 2 0 16,-5 8 0-16,-6 7 0 15,3 4 0-15,-5 2 0 16,6 6 1-16,3 1-1 0,5-1 1 16,7 3-1-16,6 0 0 15,10-2-1-15,9-1 0 16,9-1-2-16,12-3 1 0,12-1-2 15,9-5-2-15,12-3 0 16,6-8-2-16,11-6 0 16,3-3-1-16,7-11 1 0,-4-8-2 15,5-9-1-15,-1-10 2 16,-6-10 1-16,-4-5 1 16,-9-7 3-16,-7 2 2 15,-8-4 4-15,-9 8 3 16,-17 4 1-16,-7 13 1 0,-9 8 0 15,-6 15-1-15,-11 14 0 16,-10 7-2-16,-4 17-2 16,-8 12-2-16,-3 13 1 0,-1 7-1 15,-1 7 1-15,0 2-1 16,10-3 0-16,8-1 0 16,7-7-1-16,12-6 0 15,4-15 1-15,16-11-1 16,12-10 0-16,10-11-1 0,13-10 0 15,6-16-1-15,12-19-1 16,4-15 0-16,4-13-2 16,3-12 1-16,-5-9 0 15,-4-3 0-15,-10-2 2 0,-13 4 1 16,-10 12 2-16,-10 14 1 16,-8 14 0-16,-12 16 0 15,-10 17 0-15,0 22 0 16,-27 11-1-16,4 19 0 0,-8 17-1 15,-7 12-1-15,-4 10 2 16,2 8-2-16,0 6 0 16,4 0 0-16,8-1 0 0,8-6 0 15,7-7 0-15,6-9 0 16,7-4 0-16,1-14-6 16,6-7-11-16,-2-17-25 0,5-9-45 15,3-12-1-15,1-18-7 16,-1-15-5-16</inkml:trace>
  <inkml:trace contextRef="#ctx0" brushRef="#br0" timeOffset="30188.0265">5627 16832 73 0,'32'0'95'16,"0"0"0"-16,-2-7-8 16,2-21-3-16,5 16-53 0,1 0-10 15,2 0-7-15,4 0-6 16,0 0-5-16,2 2-3 15,-5 3 0-15,8-1 0 16,-13 2 0-16,0 4 0 16,-11-4-5-16,-2 5-5 0,-9-5-7 15,3 6-24-15,-2-1-49 16,-15 1 0-16,0 0-4 16,-5-10-7-16</inkml:trace>
  <inkml:trace contextRef="#ctx0" brushRef="#br0" timeOffset="32130.9861">7147 16081 88 0,'11'-24'95'0,"-1"5"-6"16,-6 3-7-16,-1 3 0 0,15 6-71 16,-18 7-1-16,11 13-3 15,-9 10-3-15,-2 14-2 16,-1 10-1-16,-7 10 1 15,0 7-1-15,-7 5 1 0,3 3 0 16,-4 3 0-16,2-3-1 16,-3-3 2-16,2-4-1 15,3-5 1-15,4-2 0 16,2 0-1-16,2-6 0 16,3-2 0-16,2-7-1 0,9-5-2 15,4-10-1-15,6-6-1 16,1-8-2-16,11-9-1 15,-2-8-1-15,7-13-2 0,4-8 1 16,2-12 1-16,-1-6 0 16,2-6 2-16,-5-3 4 15,-4-4 1-15,-5 5 3 16,-7 4 2-16,-6 5 1 16,-7 11 0-16,-3 7 0 0,-3 8-1 15,-4 15-1-15,0 0-1 16,0 0-2-16,-8 4 0 15,8 6-1-15,0 4 0 0,1 0 0 16,7 4 1-16,1-4-1 16,7 0 1-16,3 0 0 15,7-5 1-15,-1-3-1 0,10-5 0 16,-4 1 1-16,2-13-1 16,1-5-1-16,-3-6 1 15,-8-6-1-15,-1 0 0 16,-12-2 1-16,-8 4-1 15,-3-2 0-15,-13 6 1 0,-9 5 0 16,-9 9 0-16,-4 4 0 16,-6 3-1-16,4 7 1 15,-6 7-1-15,4 4 0 16,5 3-1-16,9 5 1 0,7 0-1 16,8 3 0-16,11 1-1 15,10 1 1-15,13-2-2 16,14-5 1-16,12-4 0 15,9-6 1-15,13-6-1 0,4-5 2 16,7-5-1-16,1-10 1 16,1-7-1-16,-7 1 1 15,-12-6 0-15,-6 2 0 16,-15 1 0-16,-10 2 0 16,-14 3 0-16,-14 7 0 0,-6 10 0 15,-11-5 0-15,-10 7-1 0,-6 8-1 16,-2 2 0-1,1 2 0-15,1 0 0 0,4 1 0 16,4-4 0-16,4-2 2 16,15-9 1-16,-8 10 0 15,8-10 0-15,14 0 0 0,2-6 0 16,4-1 1-16,6-3-1 16,6-3-1-16,4 1 0 15,1-1 1-15,-3 3-1 16,0 1 0-16,-6 4 0 0,1 5 0 15,-5 0-1-15,-1 7 1 16,-5 4 0-16,2 2 0 16,3 1-1-16,1 1 1 0,3-2 0 15,4-3 0-15,4-1 1 16,4-3-1-16,1-3 1 16,1-3 0-16,-1-3 1 15,-4-6 0-15,-8-4 0 16,2-3 0-16,-13-1 1 15,-3-2 0-15,-7 1-1 0,-7 1 0 16,-1 4-1-16,-14 2 0 16,-3 6 0-16,-6 5-2 15,-9 0 0-15,-3 5 0 0,1 4-1 16,-2 2 1-16,10 1-1 16,-2 1 0-16,10-4 1 15,7 0 1-15,12-9-1 0,8 8 1 16,10-8 0-16,5-4 0 15,8-7 0-15,6-6 1 16,4-7-1-16,5-8 0 16,0-10 1-16,1-11-1 0,1-10 1 15,0-7-1-15,0-7 0 16,-3-1 0-16,-4 0 1 16,-4 6 0-16,-7 10 1 15,-8 11-2-15,-8 15 1 0,-13 14 1 16,-8 18-1-16,-14 7 0 15,-6 17-2-15,-9 11 1 16,-1 7 0-16,-3 7 0 16,-3 4 0-16,6 6 1 15,2 2-1-15,9 0 0 0,6-1 1 16,5-2-1-16,8-2 0 16,6-3-1-16,4-6 1 15,11-5 0-15,10-9 0 0,4-10 0 16,11-8 1-16,6-6-1 15,3-7 0-15,5-12 1 16,1-11-1-16,-2-6 1 0,0-3-1 16,-2 1 1-16,-10 0-1 15,-5 3 1-15,-7 5-2 16,-9 6 1-16,-12 8-1 16,-7 11 0-16,-4 3 0 0,-17 13 0 15,-8 7 0-15,-4 3 0 16,2 6 1-16,1 2-1 15,1 0 0-15,6-1 1 16,8-3 0-16,10-7 0 0,7-6 1 16,10-4-1-16,8-7 1 15,7-4 0-15,9-2-1 16,7-8 1-16,4-8-1 16,6-6 1-16,5-7-2 15,5-10 2-15,-2-5-1 0,2-1 0 16,-4 0 0-16,-4 1 1 15,-4 5 0-15,-8 8-1 16,-7 9 1-16,-10 10-1 0,-6 11 0 16,-9 4 0-16,-2 8 0 15,-3 5 0-15,-3 4 0 16,2 2-1-16,4 3 1 16,3 2 0-16,4-1 0 0,8-2-1 15,0 3-3-15,2-2-3 16,7 2-10-16,-1-3-34 15,2-3-35-15,-1-2-4 0,-3-7-6 16,-2-5-3 0</inkml:trace>
  <inkml:trace contextRef="#ctx0" brushRef="#br0" timeOffset="32604.8284">4524 18082 50 0,'-165'61'98'15,"22"-10"-5"-15,28-13-5 16,26-9-4-16,32-11 0 16,57-18-81-16,0 0 2 15,0 0-2-15,62-18 0 0,40-6-3 16,28-7 0-16,31-7 0 16,26-8 0-16,12-7 0 15,63 0 0-15,10-4 0 16,27 0 0-16,39-4 0 15,167-33 0-15,173-13 0 0,-12 9 0 16,-40 11 0-16,-54 11 0 16,-69 14 0-16,-116 20 0 15,-56 25 0-15,-90 14 0 0,-40 4 0 16,-45 6 0-16,-36 2 0 16,-40 1 0-16,-35 1 0 15,-45-11 0-15,-24 15-70 16,-39-8-25-16,-25-6-2 15,-23-1-6-15,-22-10-2 0</inkml:trace>
  <inkml:trace contextRef="#ctx0" brushRef="#br0" timeOffset="92304.1692">20210 4116 31 0,'12'-17'89'0,"-2"0"0"15,-1 1-6-15,3 0-2 16,-5 5-44-16,1 1-22 0,1 6-1 15,2 4-3-15,-4 10-3 16,2 10-2-16,0 7 2 16,2 9-3-16,-2 9-2 0,1 9-1 15,-5 10-1-15,-3 7 0 16,-3 8 1 0,1 8 0-16,-6 0-1 0,-8 6 0 15,-4 3 1-15,-3 1-1 0,-1-1 0 16,-4-5-1-16,5-3-1 15,-3-8 0-15,3-8-1 16,6-6-2-16,-1-15-3 16,6-7-7-16,0-14-11 15,4-7-19-15,5-1-28 0,1-22-17 16,0-13-5-16,0-22 0 16</inkml:trace>
  <inkml:trace contextRef="#ctx0" brushRef="#br0" timeOffset="92609.0587">20166 4866 56 0,'6'-87'84'0,"1"0"-1"16,1 8-3-16,-5-4-43 16,5 0-8-16,1-1-7 15,5 0-8-15,2 1-3 16,4 4-4-16,3 1 0 16,7 5-3-16,4 9 0 0,6 11 1 15,1 10-1-15,9 11 1 16,-4 12-1-16,3 14 0 15,2 10 0-15,-10 17 0 0,-2 15-1 16,-9 12 0-16,-11 9-1 16,-16 9 0-16,-5 6-1 15,-18 3 0-15,-11 0 0 0,-9-3-2 16,-6-9 0 0,-6-2-3-16,1-5-3 15,-2-10-4-15,9-4-8 0,-1-12-24 16,7-7-41-16,13-4-3 15,7-9-5-15,18-10-3 0</inkml:trace>
  <inkml:trace contextRef="#ctx0" brushRef="#br0" timeOffset="93254.5728">20882 3889 78 0,'62'-53'91'0,"-10"9"-1"16,-9 8-6-16,-11 9 0 15,-7 4-73-15,-4 10 0 0,-6 13 0 16,-6 10-4 0,-6 23-1-16,-7 15-4 0,-9 14 0 15,-9 17-1-15,-3 19 1 16,-8 13-1-16,3 4 0 16,-2 6 0-16,-3-6-1 15,4-3 1-15,8-7 0 0,2-7 0 16,5-12-1-16,4-9-1 15,5-11-1-15,3-11-2 16,5-7-2-16,6-8-2 0,11-14-1 16,2-15-2-16,12-11 1 15,2-20 0-15,10-19 2 16,5-14 1-16,1-17 4 0,1-7 5 16,-2-6 3-16,0 2 4 15,-10 4 1-15,-5 11 2 16,-13 10-1-16,-7 14 0 15,-6 15-3-15,-8 15-2 16,-6 12-2-16,-11 15-4 0,-7 16 0 16,-6 11-2-16,2 10-2 15,0 7 0-15,-2 3-1 16,5-1 1-16,6-5-1 0,3-10 1 16,9-9 1-16,4-11 2 15,3-15 0-15,9-11 2 16,8-8 1-16,5-18-1 15,6-12 2-15,3-3-2 0,6-11 0 16,0 2 0-16,4 2 0 16,0 6 1-16,-7 7-1 15,-5 14 0-15,-3 10-1 0,-5 11 2 16,-3 14 0-16,-7 11-2 16,-1 11-2-16,-5 6-3 15,1 9-5-15,-3 2-6 0,2 4-7 16,-3-4-11-16,5-4-15 15,1-6-16-15,0-9-8 16,3-7-6-16,3-13 7 16</inkml:trace>
  <inkml:trace contextRef="#ctx0" brushRef="#br0" timeOffset="94249.7193">21676 5058 11 0,'16'-44'62'0,"5"-4"11"16,-4-4-2-16,6 2-9 15,-5-1-11-15,7 5-12 16,-8 6-9-16,0 5-8 0,-3 11-5 15,-2 8-7-15,-2 9-2 16,-1 7-2-16,-3 7-2 16,-5 9-1-16,-1 11-2 15,0 3 1-15,-1 5-1 0,-1 1 0 16,-4-1 0-16,-1-5 0 16,3-4-1-16,0-5 1 15,-1-8 0-15,5-13 0 0,0 0 0 16,0 0 0-16,13-18 1 15,1-4-1-15,2-9-1 16,5-5 0-16,-1-5-1 16,4-5 1-16,3 1-1 0,-2 2 1 15,0 6 0-15,0 7 0 16,-4 7 1-16,0 10 0 16,1 13 1-16,-2 6-2 15,-6 11 0-15,2 8 0 16,-2 2 2-16,-3 3-1 0,-4 2 0 15,-2 0 0-15,2-3-1 16,-2-5 2-16,-1-3-1 16,0-7 0-16,0-2-1 0,-4-12 1 15,12 5 0-15,-3-6-1 16,0-11 0-16,6-8 0 16,2-5 0-16,0-6 0 15,4-1-1-15,0-1 1 0,0 1-1 16,-1 5 0-16,2 4 1 15,-7 5 1-15,1 10-1 16,1 7-1-16,-4 2 1 0,-2 11-1 16,-2 8 1-16,0 6 0 15,-2 4 1-15,0 3-2 16,0 0 2-16,-2 2-1 16,1-1 1-16,4-2 0 15,-3-3 0-15,2-6 0 0,0-3-1 16,3-4 0-16,-2-3 1 15,5-6-1-15,2-7 1 16,0-4-1-16,3-9 1 0,5-5-1 16,1-9 0-16,1 0-1 15,2-7 1-15,1-1 0 16,-2-1-1-16,4 1 1 16,-3 2-1-16,-2 4-1 0,-3 5 2 15,-1 3 0-15,-1 7 0 16,-5 3 0-16,1 6 0 15,-4 5-1-15,0 0 0 0,1 10 0 16,2 4 1-16,1 4-2 16,4-1 1-16,6 0-1 15,2 1 1-15,7-4 0 16,8-3 0-16,5-7 1 16,3-4-1-16,6-11 1 0,-2-4 0 15,-3-10 1-15,-1-4 0 16,-9-6 1-16,-7-2-1 15,-12-6 0-15,-12 4 1 16,-13 3-1-16,-6 2 0 0,-15 7 0 16,-13 11 1-16,-4 13-1 15,-10 17 0-15,-8 26 0 16,-2 24 1-16,-3 29 0 0,0 28-1 16,6 25-1-16,8 24 0 15,5 14-1-15,15 13-6 16,4-6-13-16,16-8-29 15,7-8-37-15,7-24-2 0,0-26-7 16,0-36-5 0</inkml:trace>
  <inkml:trace contextRef="#ctx0" brushRef="#br0" timeOffset="94463.237">23068 4316 23 0,'-6'-81'101'16,"4"6"-4"-16,3 10-8 15,-1 7-2-15,6 7-4 0,14 9-88 16,-16 14-2-16,8 17-13 16,-12 11-22-16,3 9-40 15,-7 23-8-15,-13 20-4 0,-12 16-5 16</inkml:trace>
  <inkml:trace contextRef="#ctx0" brushRef="#br0" timeOffset="94869.8363">21013 5992 41 0,'-61'4'102'0,"16"-4"-4"15,6-7-5-15,16-9-4 16,17-14-1-16,13 1-88 0,31-4 0 16,25-3 0-16,24-10 0 15,19-4 0-15,30-2 0 16,15-7 0-16,21-2 0 0,16 0 0 15,6 0 0-15,3 4 0 16,3 7 0-16,-7 2 0 16,-14 9 0-16,-10 7 0 0,-20 8 0 15,-20 11 0-15,-21 6 0 16,-18 8 0-16,-27 8 0 16,-20 8-4-16,-24 11-11 0,-30 10-2 15,-31 16-8-15,-35 9-16 16,-33 13-46-16,-24 13-3 15,-30 10-5-15,-13 2 1 16</inkml:trace>
  <inkml:trace contextRef="#ctx0" brushRef="#br0" timeOffset="95103.9577">21383 6385 4 0,'-119'40'90'16,"12"-5"5"-16,21-10-3 15,17-7-3-15,15-28-35 0,17 6-23 16,16-9-5-16,21-16-7 15,25-12-8-15,29-13-11 16,26-12 0-16,24-9 0 0,28-2 0 16,19-4 0-16,18 6 0 15,6 8 0-15,4 12 0 16,-1 8 0-16,-13 13 0 0,-10 9 0 16,-15 13 0-16,-13-1-12 15,-12 15-76-15,-18 7-5 16,-21 9-2-16,-21 7-5 15,-19 0-4-15</inkml:trace>
  <inkml:trace contextRef="#ctx0" brushRef="#br0" timeOffset="103977.7559">17030 6513 5 0,'-14'-20'80'16,"1"3"2"-16,2 2-1 16,-1 1-1-16,12 5-53 15,0 9-2-15,-12-13-6 0,12 13-4 16,0 0-4-16,0 0-1 15,0 0-3-15,0 0-1 16,0 0-1-16,0 0-1 16,0 0 0-16,7 2 0 0,4 5 1 15,-2 2-2-15,3 5 2 16,4-1-2-16,-3 3 1 16,2 1-1-16,-1 1 0 15,1 2 0-15,-1 2 0 16,-1-1 0-16,2 1 0 0,3 1-1 15,1 5 0-15,6 1 0 16,1 0 0-16,6 6-2 16,1-1 0-16,1 4 0 0,3 1 0 15,5 0 0-15,-5 0 0 16,2 0 0 0,-3 1 0-16,3-2 0 0,1 1 0 15,1-5 0-15,2-2 0 0,0-2 0 16,4 0 0-16,-3 1 0 15,4-2 0-15,-4-1 0 16,4 2 0-16,-3 5 0 16,2-2 0-16,-3 1 0 0,0 3 0 15,-2-1 0-15,3 1 0 16,1 0 0-16,3 0 0 16,-3-1 0-16,3 3 0 0,4-3 0 15,-1 5 0-15,-1-1 0 16,0-3 0-16,0 2 0 15,-1 0 0-15,-4 4 0 16,-1-2 0-16,-3 6 0 0,-1 2 0 16,-3 2 0-16,5 5 0 15,-4 0 0-15,1 5 0 16,3-5 0-16,1 1 0 16,2-6 0-16,2-2 0 0,6-4 0 15,0-6 0-15,-2-2 0 16,0-7 0-16,0-1 0 15,-1-2 0-15,-2-5 0 16,-4-1 0-16,-2-5 0 16,-3 0 0-16,-4-4 0 0,-4-1 0 15,-2 0 0-15,0 1 0 16,2 3 0-16,-4 3 0 0,5-2 0 16,2 6 0-16,3 0 0 15,3 1 0-15,0-3 0 16,-1-3 0-16,-9-5 0 15,-2-4 0-15,-9-8 0 0,-4-3 0 16,-13-11 0-16,-3-7 0 16,-5-3 0-16,-10-6 0 15,1-1 0-15,-2-2 0 0,1 4 0 16,-1-1 0-16,0 3 0 16,0 6 0-16,0 2 0 15,0 2 0-15,-2 4 0 16,-4-1 0-16,-3 1 0 15,-9 1 0-15,-2 0 0 0,-6-1 0 16,-3 0-6-16,-3-1-3 16,3 0-4-16,-4-1-4 15,8 1-5-15,5-2-11 16,6-1-12-16,4-1 1 0,7-3 1 16,2-4 1-16,5 1 4 15,5-3 8-15,0-3 15 16,2 0 18-16,-1-3 17 0,6-3 5 15,0-2-2-15,0 5 0 16,11-10-2-16,2 4-5 16,12-3-7-16,-3 2-5 0,4 6-4 15,0 5-3-15,-4 4 2 16,-3 4-1-16,-4 9-2 16,-7 3 2-16,-8 9-1 15,0 0 0-15,0 0-2 0,3-9 3 16,-3 9 2-16,0 0 7 15,0 0 5-15,0 0 5 16,0 0 5-16,0 0 0 16,0 0 3-16,0 0-1 0,0 0-2 15,0 0-6-15,0 0-4 16,0 0-4-16,10 3-3 16,-10-3-1-16,8 14-1 0,3-4 0 15,2 6 0-15,6 4 0 16,5 9 0-16,11 5 1 15,3 7-1-15,10 6 0 16,5 5-1-16,6 6 1 16,3 4-1-16,3 1 0 0,-4 2 0 15,2 1 0-15,-7-4 0 16,-7 0 0-16,-5-2-2 16,-7-3 0-16,-11-2 0 0,-5-3 0 15,-7-7 0-15,-8-2 0 16,-3-4 0-16,-7-5 0 15,-6-5 0-15,-12-5 0 0,-4-5 0 16,-3-6 0-16,-8 0 0 16,-8-4 0-16,-2-2 0 15,-4-7 0-15,-4 2 0 16,0-3 0-16,-1 0 0 16,-3-5-13-16,7 0-10 0,-5-7-12 15,6-1-50-15,11 5-2 16,9-5-7-16,7-3-5 15</inkml:trace>
  <inkml:trace contextRef="#ctx0" brushRef="#br0" timeOffset="105106.9002">20675 7194 9 0,'-6'-35'79'16,"4"4"7"-16,-1-1-1 15,3 2-29-15,0 8-15 0,0 7-4 16,2 3-12-16,-2 12-5 16,0 0-8-16,11 7-3 15,-6 16-4-15,2 12-2 16,0 9-1-16,2 13 0 0,-1 12 1 15,-2 13-1-15,1 10 0 16,-4 8 1-16,-1 5-1 16,-3 9 1-16,1 5-1 15,-5 6 2-15,-2 3-2 0,-1 0 1 16,-2 1 0-16,5 0 0 16,-2-4-1-16,0-4 0 15,4-9 0-15,2-8-2 16,1-9 2-16,0-6-2 15,1-10 0-15,0-6 0 0,-1-8 0 16,1-5 0-16,-1-6 0 16,0-5 0-16,-1-7 0 0,-1-8 0 15,-2-9 0 1,0-4 0-16,0-7 0 0,1-3 0 16,3-11 0-16,-2 10 0 15,2-10 0-15,0 0 0 16,-4 14 0-16,4-14 0 0,-3 19 0 15,3-6 0-15,0 3 0 16,0 0 0-16,1 2 0 16,5 0 0-16,5 1 0 15,2-2 0-15,6 0 0 16,7-1 0-16,5-2 0 0,6 0 0 16,4 0 0-16,3-2 0 15,8-2 0-15,3 1 0 16,3 0 0-16,6-2 0 0,0 1 0 15,7-1 0-15,5 1 0 16,11 2 0-16,2-2 0 16,5-1 0-16,6 0 0 15,5-2 0-15,11 0 0 0,1-2 0 16,9-4 0-16,0 0 0 16,2-1 0-16,1 1 0 0,0-1 0 15,-6-1 0-15,-6-1 0 16,2 1 0-16,-11-1 0 15,2 0 0-15,-7-2 0 16,0 0 0-16,1 0 0 16,-3-2 0-16,-4 3 0 0,-2 1 0 15,-3 1 0-15,-10 0 0 16,0 0 0-16,-8 1 0 16,-5-2 0-16,-7-1 0 0,-2-3 0 15,-6-1 0-15,-5-2 0 16,-5-2 0-16,-2-3 0 15,-6-2 0-15,-8 1 0 16,-3 0 0-16,-4 0 0 0,-5-3 0 16,-6 3 0-16,-6-2 0 15,-4 1 0-15,-5-4 0 16,-9-1 0-16,-10-4-6 0,-7 0-17 16,-14-4-10-16,-3-6-30 15,-4 4-23-15,-6-10-8 16,-3-3-2-16,-4-8-2 15</inkml:trace>
  <inkml:trace contextRef="#ctx0" brushRef="#br0" timeOffset="106514.1948">20964 7071 20 0,'-8'-14'78'15,"4"0"3"-15,3-1-5 0,1 4-39 16,5-3-5-16,8 3-7 15,0 0-7-15,4 0-4 16,4 1-4-16,2 1-3 16,5-1-1-16,6 1-1 0,9 0 0 15,5 1-1-15,12 2 0 16,8-2 1-16,14 1-1 16,10 3 1-16,9-1 0 15,9 3 0-15,9-2 0 16,8 4 0-16,6-1-2 0,7 1 0 15,3 0 0-15,2 0-1 16,4-2 0-16,-1 1 0 16,2 0-1-16,-3-1 1 15,-5 0-1-15,-5 2 1 0,-9-2 0 16,-6 2 0-16,-7 0 0 16,-3-1 1-16,-10 1 0 15,-3-3-1-15,-3 3 0 16,2-3 0-16,0 3 0 0,-2 0-1 15,-3 0-1-15,0 0 0 16,-2 3 0-16,-1 1 0 16,-7 0 0-16,-6-1 0 15,-4-1 0-15,-11 1 0 0,-7-3 0 16,-7 0 0-16,-9 0 0 16,-7 1 0-16,-7-3 1 15,-5 0-1-15,-8-1 1 0,-1 1-1 16,-11 2 0-16,9-8 1 15,-9 8 0-15,0 0-1 16,7-12 1-16,-7 12-1 16,0 0 0-16,4-10 0 0,-4 10-1 15,0 0 1-15,0 0-1 16,0 0 1-16,0 0-1 16,0 7 1-16,0-7-1 15,3 14 1-15,-2-6 0 0,0 5 0 16,4 3 0-16,-2 4 0 15,-1 1 0-15,2 6-1 16,-2 4 1-16,-1 4 0 16,-1 6-1-16,0 8 2 0,-4 1-2 15,-1 7 1-15,-3 7 0 16,2 4 0-16,1 5 0 16,1 5 0-16,2 3-1 0,2 1 1 15,0 1 0-15,0 1 1 16,8 4 0-16,-2 1 1 15,-1 4-1-15,2 0 1 16,-3 1-1-16,-1 0 1 0,-2 0-1 16,-1 0-1-16,-3-5 1 15,-3-5-1-15,-1-6 1 16,2-8-1-16,-1-2 2 0,1-7-2 16,1-6 0-16,1-5 0 15,0-5 0-15,-2-3 0 16,1 1 0-16,-1-5 0 15,-2-4 0-15,-3 0 0 0,0-7 0 16,0-4 0-16,-3-2 0 16,5-6 0-1,0-4 0-15,1-2 0 0,7-9 0 16,-8 13 0-16,8-13 0 16,-1 13 0-16,1-13 0 0,1 16 0 15,1-6 0-15,0-2 0 16,0 4 0-16,-1 1 0 15,2 1 0-15,-2 1 0 16,-1 1 0-16,0 2 0 0,4 3 0 16,1 2 0-16,-1 1-2 15,-1 1 4-15,-1-1-2 16,2-1 0-16,-3-2 0 0,-2-3 0 16,-12 0 0-16,-5-8 0 15,-10-6 0-15,-18-4 0 16,-14-6 0-16,-20-8 0 15,-25-6 0-15,-28-14-19 0,-39 0-66 16,-9-4-4-16,-20-10-4 16,-16-4-7-16,-20-9-3 15</inkml:trace>
  <inkml:trace contextRef="#ctx0" brushRef="#br0" timeOffset="116051.2732">21619 7722 31 0,'5'-14'38'0,"-4"6"8"0,-1 8 1 16,0-16-2-16,0 16-6 16,3-17-6-16,2 7-9 15,-3-4-4-15,5 2-4 0,-5 1-2 16,1-1-1-16,0-1-2 15,3 3 1-15,-4 0-1 16,-2 10-1-16,3-14 1 16,-3 14-3-16,4-12 1 0,-4 12-1 15,0-13-2-15,0 13 0 16,0-10 0-16,0 10-2 16,-1-9-1-16,1 9 0 0,-5-10-1 15,5 10 1-15,0 0-1 16,-14-11-1-16,6 8 0 15,-4 2 0-15,-1 0 0 16,-3 0 0-16,0 1 0 0,-3 2 0 16,0 1 1-16,-1 2-1 15,2 1 1-15,1-1 0 16,-1 4-1-16,4-1 1 16,-3 3-2-16,4-1 2 15,0 3-2-15,3 0 1 0,-1 1-1 16,2 0 0-16,0 2 0 15,4 1 0-15,0-1 0 16,2 2 0-16,3-2 0 16,0 4 0-16,3-4 0 0,4 1 0 15,5 3 0-15,2-2 0 16,4 0 0-16,3 2 0 16,2-2 0-16,1 0 0 15,3 1 1-15,-2 0-1 0,-1 0 0 16,2-2 0-16,-3 0 1 15,-1-1-1-15,1 1 0 16,0 2 0-16,-2-4 0 16,-1 0 0-16,-1 0 0 15,-3-2 1-15,1 1-1 0,-9-3 0 16,3 0 0-16,-11-11 1 0,7 16-1 16,-7-16 2-16,-3 15-1 15,-8-8 0-15,0 0 1 16,-7 2-2-16,-2-3 0 15,-2 2 0-15,-4-3 0 16,3 1 0-16,-7-2 0 0,5-1 0 16,-7 1 0-16,1 0 0 15,3 0 0-15,-3 2 0 16,5-1 0-16,-3 1 0 0,9 1 0 16,3 0 0-16,1 1 0 15,9 0 0-15,0 1 0 16,7-9 0-16,-5 15 0 15,5-5 0-15,0-10-4 0,13 15-1 16,-1-8-1-16,1-3-6 16,6 3-7-16,1-5-15 15,1 0-50-15,7 0-4 0,3-4-6 16,-1-6-3-16</inkml:trace>
  <inkml:trace contextRef="#ctx0" brushRef="#br0" timeOffset="116522.7773">22148 7615 12 0,'1'-19'76'16,"-1"1"4"-16,0 0-2 16,0 1-2-16,0 1-58 15,-1 0 2-15,1 3 1 0,0 4-3 16,1-1 0-16,-1 10-3 16,5-11-2-16,-5 11-1 15,0 0-3-15,9 0-1 16,-9 0-3-16,10 20 0 15,-6 0-2-15,-2 5 0 0,3 5 0 16,0 8 0-16,-1 6-1 16,-1 2 0-16,5 5 0 0,-3-1-1 15,0 0 1-15,4 0-1 16,-2-4 0-16,1-1 0 16,-2-3 0-16,0-4 1 15,-3-5-2-15,1-2 0 0,-1-4 0 16,1-4-3-16,-3-3-2 15,3-4-4-15,-3-7-9 16,10 0-16-16,-7 8-48 16,8-19-6-16,-2-9-8 15,4-12-4-15</inkml:trace>
  <inkml:trace contextRef="#ctx0" brushRef="#br0" timeOffset="117112.687">22501 7863 16 0,'21'-31'76'15,"-1"3"4"-15,13-1-10 16,-14 5-26-16,0 4-8 0,0 4-10 16,-3 7-5-16,-4 2-3 15,-12 7-3-15,10-6-3 16,-10 6 0-16,0 0 0 16,-12 4-3-16,-5 3-1 15,-6 4-2-15,-2 2-3 0,-3 2 1 16,-2 1-1-16,-2 2 0 15,-2 1-1-15,1 0 1 16,4 0-2-16,-1-2 1 0,4-2-1 16,2-2 0-16,4 1-1 15,7-4 1-15,3 1 0 16,8 0 0-16,2-3 0 0,0-8 0 16,19 16 0-1,1-7 0-15,8 1 1 0,2-3-2 16,9 0 2-16,7-1-2 15,3 0 1-15,2-2 0 0,9-1-1 16,0-1 0-16,-1-2 0 16,3 0 0-16,-7-3-1 15,0-4 1-15,-6-2 0 16,-4-1-1-16,-7-3 1 0,-7-1 0 16,-3-1-1-16,-7 1 1 15,0-2 1-15,-6 2-1 16,-1 0 0-16,-4 3 1 0,-2 4-1 15,-8 7 0-15,12-10 1 16,-12 10-1-16,0 0-1 16,-7 5 2-16,0 7-2 15,-4 2 2-15,1 8-2 16,-4 3 1-16,0 3 1 0,3 6-2 16,5 2 0-16,2 2-3 15,4 3-4-15,3-6-10 16,8 0-29-16,5-3-38 0,1-6-4 15,2-8-7-15,0-11-3 16</inkml:trace>
  <inkml:trace contextRef="#ctx0" brushRef="#br0" timeOffset="117431.8407">23164 7645 43 0,'-13'-25'90'0,"0"0"-1"15,-3-6-3-15,4 2-3 0,2 0-60 16,1 4-2-16,5 3-6 15,0 5-5-15,4 7-4 16,0 10-3-16,0 0-2 0,0 0-4 16,9 13-7-16,-1 1-9 15,3 2-44-15,5 6-20 16,3 1-5-16,8-3-6 16,-3-7-2-16</inkml:trace>
  <inkml:trace contextRef="#ctx0" brushRef="#br0" timeOffset="117723.8565">23631 7452 10 0,'10'-4'97'0,"-10"4"0"16,12-5-8-16,-12 5-4 16,0 0-1-16,-12-4-74 0,9 11-2 15,0 17-3-15,0 10-3 16,1 9 0-16,-1 11-1 15,3 9 1-15,0 6-1 16,0 2 1-16,5 4-1 0,4-2 0 16,4-4 1-16,1-2-2 15,1-5 0-15,1-6-3 16,4-3-3-16,-4-8-9 0,4-7-10 16,-1-10-35-16,0-9-27 15,-1-11-4-15,0-8-7 16,-2-11 1-16</inkml:trace>
  <inkml:trace contextRef="#ctx0" brushRef="#br0" timeOffset="117957.0938">24023 7671 64 0,'1'-65'97'16,"-1"5"-4"-16,-4 13-6 15,-3 9-2-15,-28 13-66 16,25 11-2-16,10 14-6 15,-9 9-6-15,7 23-3 0,1 12-2 16,1 11-1-16,0 11 1 16,0 5-1-16,3 5 0 15,6 1 0-15,3-3-4 16,5-5-3-16,2-7-8 0,7-5-31 16,3-2-37-16,-3-7-2 15,2-6-7-15,-9-6-4 16</inkml:trace>
  <inkml:trace contextRef="#ctx0" brushRef="#br0" timeOffset="118346.5013">22598 8738 9 0,'-56'0'97'0,"5"-5"-3"15,12-2-5-15,9-6-3 16,14-4-2-16,15 0-74 16,10 1 0-16,24-2-2 15,17-1-2-15,16 1 1 0,23-2-1 16,17-1-1-16,17 3-5 15,14 1 0-15,11 0 0 16,8 3 0-16,8 2 0 16,0 2 0-16,-8 6 0 0,-3-1 0 15,-12 4 0-15,-11 1 0 16,-21 1 0-16,-11 7 0 16,-23-2 0-16,-17 10-23 15,-18-2-65-15,-26 5-4 16,-16 2-4-16,-27 1-6 0,-19 3-4 15</inkml:trace>
  <inkml:trace contextRef="#ctx0" brushRef="#br0" timeOffset="118627.5923">22829 9025 50 0,'-31'15'104'16,"10"-8"-4"-16,9-2-10 0,12-5-1 16,11-10-11-16,-7-5-78 15,36 1 0-15,20 2 0 16,12 3 0-16,11-4 0 16,4 1 0-16,4 5 0 15,1-2-7-15,-1 3-2 0,-3-1-6 16,-6 4-9-16,-8 0-33 15,-5-1-31-15,-6 0-2 16,-8-5-7-16,-10-2-1 16</inkml:trace>
  <inkml:trace contextRef="#ctx0" brushRef="#br0" timeOffset="120462.6736">19860 7380 53 0,'0'0'87'0,"-16"-9"-2"16,16 9-6-16,-13-14-4 15,7-3-62-15,6 17-7 16,0 0 1-16,-5 20-4 0,5 0-2 15,0 3 0 1,0 9 1-16,0 1 0 0,0 6-1 16,-1-2 0-16,1 2 0 15,0-1 1-15,0-1-2 16,1 1 0-16,1-4-5 0,2 0-7 16,1-3-25-16,-3-4-39 15,3-3-5-15,0-6-7 16,5-6-3-16</inkml:trace>
  <inkml:trace contextRef="#ctx0" brushRef="#br0" timeOffset="120688.9546">20036 7580 22 0,'2'-15'93'0,"-2"-1"-1"0,0-2-5 15,0-5-3-15,-4 29-26 16,-3-20-50-16,4-2-3 16,3 6-7-16,0 10-7 15,0 0-15-15,0 0-39 0,3 12-19 16,-2 4-6-16,-1 1-7 16,-2 3 9-16</inkml:trace>
  <inkml:trace contextRef="#ctx0" brushRef="#br0" timeOffset="133205.7356">1040 1059 0 0,'0'0'40'0,"-13"-5"-1"16,13 5-1-16,0 0-4 0,0 0 1 15,0 0-4-15,0 0-4 16,-8-5-5-16,8 5-1 16,0 0 2-16,0 0 1 15,0 0 1-15,0 0-1 0,0 0-2 16,-9 0-1-16,9 0-2 15,0 0-4-15,0 0-4 16,-9 3-2-16,9-3-2 16,0 0-2-16,-11 8-1 0,11-8 1 15,-10 9-2-15,10-9 0 16,-12 14-2-16,6-5 2 16,0 4-3-16,1-1 0 0,0 3 0 15,-1 5 0-15,3-1 0 16,-1 1 0-16,3 1-2 15,1 1 2-15,0 1 0 16,4 1-1-16,5 10 2 16,-1-12-1-16,7-2 2 15,-1-3-2-15,3-2 0 0,1-5 0 16,3 0 0-16,2-9 0 16,0-1 0-16,1-3 0 15,1-7 0-15,1-6 0 16,0 0 0-16,-3-4 0 15,-2-2 0-15,3-2 0 16,-6-2 0-16,-3 2 0 0,-3-1 0 16,-1 1 0-16,-6 0 0 15,-4 3 0-15,-1 1 0 16,-4 1 0-16,-5 6 0 0,-2 2 0 16,-5 8 0-16,-2-1 0 15,-2 4 0-15,-3 4 0 16,3 6 0-16,-4 4 0 0,3 3 0 15,0 2 0-15,3 0 0 16,2 4 0-16,0 1 0 16,6 1 0-16,0 0 0 15,5 2 0-15,5-12 0 0,0 6 0 16,2-1 0-16,6-1 0 16,1-5 0-16,4-6 0 15,1-3 0-15,3-5 0 16,4-5 0-16,-1-7 0 15,0-2 0-15,-2-7 0 0,1 1 0 16,-4-6 0-16,0-3 0 16,-5 2 0-16,-2-1 0 15,-2-3 0-15,-2 3 0 16,-4-2 0-16,0 9 0 0,-4 0 0 16,-1 7 0-16,-2 4 0 15,-7 7 0-15,2 3 0 16,0 8 0-16,-2 3 0 15,1 2 0-15,2 7 0 0,1-2 0 16,1 7 0-16,3-3 0 16,1 5 0-16,4-2 0 15,1-2 0-15,0-2 0 16,6-2 0-16,1-6 0 0,-1-3 0 16,5-7 0-16,-1-6 0 15,-1-4 0-15,-1-7 0 16,0-4 0-16,0-2 0 15,-5-2 0-15,-1-2 0 0,-2 0 0 16,-3-4 0-16,-1 4 0 16,-7-2 0-16,0 4 0 15,-2 4 0-15,-3 2 0 0,2 5 0 16,-1 9-6-16,-1 2-32 16,-1 8-50-16,6 7-4 15,0 5-5-15,7 3-5 16</inkml:trace>
  <inkml:trace contextRef="#ctx0" brushRef="#br0" timeOffset="135342.498">734 1130 75 0,'-9'-17'85'0,"1"-1"-2"0,3 3-3 16,1 0-46-16,1 1 0 16,0 4-7-16,2 0-5 15,-1 2-6-15,2 8-4 16,0 0-3-16,0 0-1 0,0 0-3 15,-9 5-1-15,9 12 0 16,0 5-2-16,2 3 0 16,1-2 1-16,2 54-1 15,0 13 0-15,2 12 0 16,2 17-2-16,2 3 0 0,-5 6 0 16,2-6 0-16,-6-17 0 15,4 7 0-15,-5 2 0 0,1-1 0 16,-2-4 0-16,-2 3 0 15,-5-3 0-15,1 4 0 16,-3 2 0-16,-3-3 0 16,-1 2 0-16,-1 2 0 0,-2 0 0 15,1-2 0-15,-1 0 0 16,5-7 0-16,3-3 0 16,5-5 0-16,2-1 0 0,1-6 0 15,0-1 0-15,5-6 0 16,1-1 0-16,-3-2 0 15,-1-3 0-15,-3-6 0 16,1-3 0-16,0-5 0 16,0-10 0-16,-2-5 0 0,2-11 0 15,0-2 0-15,2-6 0 16,3-8 0-16,-3-5 0 16,5-2 0-16,-5 0 0 15,0-1 0-15,2 0 0 0,-2-2 0 16,0-1 0-16,-1-3 0 15,3 2 0-15,-4-11 0 16,7 12 0-16,3-12 0 0,0 0 0 16,4 0 0-16,4-2 0 15,2-4 0-15,3-1 0 16,1 0 0-16,4 0 0 0,-1-3 0 16,-1 2 0-16,1 0 0 15,2-1 0-15,5 2 0 16,-2-4 0-16,8 2 0 15,-1-3 0-15,9 3 0 16,6-4 0-16,7 3 0 0,6-1 0 16,2 0 0-16,8 1 0 15,4 2 0-15,6 4 0 16,3-3 0-16,4 1 0 16,0 0 0-16,1-2 0 0,6-1 0 15,-3-1 0-15,3-3 0 16,-1-3 0-16,-1 1 0 15,-3-3 0-15,-3-3 0 0,1 0 0 16,-3 0 0-16,-3 0 0 16,-3 1 0-16,-3 6 0 15,-4-5 0-15,-4 5 0 0,-1-1 0 16,-5 4 0-16,-3-3 0 16,-4 2 0-16,1-4 0 15,-4-3 0-15,-6-1 0 16,-2-3 0-16,-3-2 0 0,-8-2 0 15,-6 0 0 1,-2-4 0-16,-8 0 0 0,-5-7 0 16,-10-2 0-16,-3-2 0 15,-5-3 0-15,-2-6 0 16,-8-4 0-16,-9-6 0 16,-7-7 0-16,-3-9 0 0,-5-9 0 15,-5-13 0-15,-2-9 0 16,-2-10 0-16,3-11 0 0,-1-3 0 15,3-5 0 1,0 6 0-16,4 2 0 0,3 8 0 16,0 6 0-16,6 9 0 15,-1 6 0-15,7 7 0 0,-1 6 0 16,4-1 0-16,4 1 0 16,3 2 0-16,4 4 0 15,-1-3 0-15,6 45 0 16,0-4 0-16,0 0 0 15,0-2 0-15,0 2 0 0,3-3 0 16,-3 3 0-16,2-1 0 16,-2 4 0-16,0-2 0 15,1 2 0-15,-1 0 0 0,-4 0 0 16,3-3 0-16,-1 2 0 16,-2 0 0-16,2 2 0 15,2 39 0-15,-5-35 0 16,0 0 0-16,-2-3 0 0,-1 3 0 15,-2-2 0-15,1-1 0 16,-5 3 0-16,1 0 0 16,-1 1 0-16,-1 1 0 15,-4 0 0-15,1 0 0 16,-5 6 0-16,-1-2 0 0,-4 1 0 16,-1-1 0-1,-4 5 0-15,-2 3 0 0,-5 6 0 16,-43-8 0-16,35 17 0 15,-2 2 0-15,-5 4 0 16,-4 0 0-16,-7-2 0 16,-2 8 0-16,-2 3 0 15,-6-3 0-15,-1 5 0 0,-2 2 0 16,1 0 0-16,-4-6 0 16,-2 6 0-16,-2-4 0 15,0 2 0-15,-4 5 0 16,2-3 0-16,-2 1 0 15,1-2 0-15,3 1 0 16,0 3 0-16,3 0 0 0,1-2 0 16,2 0 0-16,4-1 0 15,2 5 0-15,3-4 0 16,2 6 0-16,10-1 0 16,4 1-34-16,4 0-54 15,10 4-3-15,9 0-4 16,10 2-4-16,5-3-2 0</inkml:trace>
  <inkml:trace contextRef="#ctx0" brushRef="#br0" timeOffset="138968.8698">2757 1076 5 0,'-33'1'13'0,"-1"2"3"16,1-2 4-16,2 1 4 0,0 0 8 16,0 0 4-16,2 0-1 15,3-1 0-15,-3 1 0 16,2 1 0-16,0-2-4 16,3-1-2-16,-1 0-4 15,3 3-5-15,1-3-5 0,1 0-4 16,3 0-3-16,1 0-4 15,1 0 0-15,3 0-3 16,3 2 0-16,9-2 0 0,-10 0 1 16,10 0-1-16,0 0 2 15,9 1 0-15,2-1 0 16,8 0 1-16,3 0 0 16,2 0 0-16,9-3 0 0,4 0 0 15,4-1-1-15,9-1 0 16,3-2 0-16,8 0 0 15,6-3 0-15,4 1-1 16,5-3 1-16,3 0-1 0,4 0 0 16,1 1 0-16,2-2 0 15,3 1-1-15,0 1 1 16,0-2 0-16,0 1-1 0,-5 0 0 16,2 2 0-16,-3 2 1 15,-1-2-1-15,-8 1 0 16,-1-3 0-16,-2 6 1 15,-8-1-2-15,-1-2 0 16,-8 3 0-16,-1 0 0 0,-9 0 0 16,-3 2 0-16,-7 1 0 15,-2 0-4-15,-5 3-1 16,-4 0-3-16,-5 0-3 16,-5-2-6-16,-3 2-9 0,-10 0-21 15,0 0-24-15,9 0-14 16,-9 0-2-16,0 0-2 15</inkml:trace>
  <inkml:trace contextRef="#ctx0" brushRef="#br0" timeOffset="139269.0209">4500 805 38 0,'-26'-35'74'0,"10"9"-5"16,7 6-6-16,-5-2-8 16,5-1-14-16,-2-1-11 15,1 2-7-15,1-2-5 0,3 2-5 16,-1 1-3-16,5-1-3 15,0 0-3-15,2 22-2 16,0 0-2-16,3-10 1 16,5-3-1-16,0 0 2 15,24 0 0-15,-6 12 2 16,-3 1 0-16,1 5 1 16,0 6 0-16,2 0 1 0,-3 4-1 15,-3-1-2-15,9 34 1 16,-20-21-2-16,-8 6-3 15,-4 3-7-15,-9 4-11 16,-5 5-48-16,-7 3-19 0,-8 1-3 16,-6 4-7-16,-7 2-5 15</inkml:trace>
  <inkml:trace contextRef="#ctx0" brushRef="#br0" timeOffset="140704.2838">1163 2496 47 0,'-16'2'84'0,"0"1"-1"15,-3-1-5-15,3 1-5 0,-1 3-59 16,4 5-1-16,5 8-4 16,-1 3-3-16,9 3-1 15,0 6-3-15,6 1 0 16,5 0-1-16,3-2 0 15,4-3-1-15,2-8 0 0,2-3 0 16,2-10 0-16,0-6 1 16,-1-7 1-16,4-13 0 15,-4-9 1-15,-2-6 0 16,-3-4 0-16,-3-6 0 0,-8 0 2 16,-3 3 0-16,-3 0-1 15,-7 9 0-15,-4 9 0 0,-5 5-1 16,2 7 0-1,-6 9-1-15,4 5-2 0,-2 9 0 16,3 7-1-16,0 7 1 16,0 4 1-16,3 3-1 15,2 2 0-15,5 0 1 0,1-4 0 16,3 0-1-16,0-6 0 16,5-3-1-16,5-8 1 15,2-3-1-15,2-6 2 16,3-4 0-16,-1-6 1 0,2-6-1 15,-3-7 2-15,2-4-1 16,-4-5-1-16,-2-2 1 16,-7 0-1-16,-4 1-1 0,0 3 0 15,0 6-2-15,-6 8 1 16,-7 5 0-16,1 8 0 16,0 14 0-16,2 10 0 15,1 6-1-15,1 4 2 16,4 5-1-16,4-1 0 0,7-2 0 15,8-3 0-15,5-9 0 16,4-6 0-16,3-7-1 16,7-7 0-16,-2-4 2 15,-7-7 0-15,2-9 1 16,-8-5 1-16,-5-4-1 0,-6-9 0 16,-5-1 0-16,-8-3 1 15,-9 0 0-15,-7 3-2 0,-3 1 0 16,-5 6 0-1,-3 6 0-15,-1 9 0 0,-3 9-1 16,5 6 1-16,0 11 0 16,2 7 0-16,4 8 0 0,3 0 0 15,4 2 0-15,7 2 1 16,6-5-1-16,4-2-1 16,1-5 0-16,7-3 0 0,7-9 0 15,4-6 0-15,3-3 1 16,1-6 0-16,3-9 0 15,-2-5 0-15,-1-8 1 16,-4-5-2-16,-6-5-2 16,-6-2 0-16,-3 1-2 0,-3 4-5 15,-5 4-8-15,-2 9-8 16,-4 8-19-16,0 6-29 16,8 13-11-16,3 15-4 15,8 10-1-15</inkml:trace>
  <inkml:trace contextRef="#ctx0" brushRef="#br0" timeOffset="141914.2355">3017 2503 49 0,'-26'-5'87'0,"2"1"-2"16,0-2-3-16,4 9-5 16,1-3-57-16,6-4-5 15,13 4-4-15,-13-3-4 16,13 3-1-16,0 0-1 0,0 0-2 15,17 0 0-15,-2 0-1 16,6 0 0-16,4 0 2 16,6-3-2-16,5-3 0 15,7-6 0-15,2-3-1 16,4 0-1-16,0-1 1 0,3-2 0 16,-1-3-1-16,-2 6 0 15,1-3 0-15,-3 3 1 16,-4 0-1-16,1 3 1 15,0 2 0-15,-3 2-1 0,-5 1 1 16,0 0-2-16,1 4-3 16,-8 2-1-16,-1 2-3 15,-7-2-3-15,-1-1-1 0,-6 2 0 16,0 0-1-16,-5-1 1 16,-9 1 2-16,13-4 1 15,-13 4 4-15,13-5 1 16,-13 5 4-16,8-7-2 15,-8 7 4-15,0 0-2 16,10-11-2-16,-10 11 0 0,0-9-1 16,0 9-1-16,0-15 0 15,0 15 1-15,-7-19-1 16,0 8 2-16,2-2 1 0,-3-2 1 16,-1 1 2-16,1-1-1 15,-3-2 2-15,-2 0 1 16,-4 5 1-16,2-5 0 0,-4 5 0 15,-2 1 1-15,-1-2-2 16,-5 4 2-16,2-1 1 16,-1 3-1-16,2 0-1 15,3-2 1-15,2 4 1 16,6-4-1-16,3 2 0 0,10 7-1 16,-9-12-1-16,9 12-1 15,3-15-1-15,-3 15-1 16,21-12-1-16,-6 6-1 0,5 2 1 15,6 2 0-15,3-1 0 16,5 3-2-16,7 0 1 16,0 10 1-16,3-2-1 15,5 5 1-15,2-2 0 16,-3 5 0-16,0-2 0 0,-3 5 0 16,-5-2-1-16,-6 0 2 15,-8 0-1-15,-7 4 1 0,-8-2 0 16,-10 4 1-16,-6 3-2 15,-13 2 0-15,-9 4-5 16,-12 1-3-16,-9 9-6 16,-10 0-14-16,-12 7-50 0,2 5-4 15,-4-2-5-15,4 2-4 16</inkml:trace>
  <inkml:trace contextRef="#ctx0" brushRef="#br0" timeOffset="143543.6324">1270 3907 62 0,'-16'0'84'0,"7"-4"-5"16,-2 1-1-16,0 1-33 15,2 2-33-15,9 0 0 16,-14 11-4-16,7 4-3 0,3 3-2 16,2 7-2-16,2 2 0 15,0 5-1-15,2-2 1 0,4 2-1 16,5-4 0-1,3-4 1-15,3-4 0 0,5-7 1 16,1-6 0-16,2-6 0 16,0-2 1-16,5-11 0 15,-2-3 0-15,0-7 0 16,-4-4-1-16,-5-2 0 0,-5-3-1 16,-6-2 1-16,-5-1-1 15,-3 5 0-15,-8 1 1 16,-5 4 0-16,-4 4 0 0,-2 5 0 15,-4 8-1-15,1 4 1 16,1 3-2-16,-1 10 1 16,1 6 0-16,-1 4-1 15,5 6-1-15,2 4 1 0,4-1-1 16,2 1 1-16,4-1-1 16,5-1 1-16,1-7-1 15,7-4 1-15,2-5 0 16,2-6 0-16,3-6 1 0,0-4 0 15,3-11 1-15,-1-5-1 16,-1-5 1-16,0-4 0 16,-2-5-2-16,-4 1 0 15,-4 0 1-15,-4 3-1 0,-1 5 0 16,-3 5 0-16,-8 3 0 16,1 7 0-16,-3 8 1 15,-4 2-1-15,2 10-1 16,-1 6 1-16,0 6 0 0,1 3 0 15,2 3 0-15,2 3-1 16,5-1 1-16,3-2 0 16,2-3 0-16,6-6 0 15,5-4 0-15,2-6 0 0,4-5 0 16,0-4 0-16,2-7 0 16,0-6 0-16,-1-4 0 15,-3-3 0-15,-7-2 0 0,-2-5 0 16,-6 2 0-16,-2-1 0 15,-9 4 1-15,-5 1-1 16,-2 4 0-16,-3 4 1 16,-3 4 0-16,1 6 0 15,1 3 0-15,3 9-1 0,1 5 1 16,4 9-1-16,3 3 0 16,3 2 0-16,6 3-1 15,2 0 1-15,4-1-1 0,8-3 1 16,3-3-1-16,5-4-1 15,1-8 1-15,1-3-1 16,3-6 0-16,1-2 0 0,-1-5-1 16,-2-7 1-16,-3-6 0 15,-6-2 1-15,-4-4 0 16,-3-2 0-16,-6-2 1 16,0-4 0-16,-11 2 2 15,-1 1-1-15,-4 3 1 16,0 4-1-16,-1 5 0 0,2 4-2 15,2 7 0-15,2 5-2 16,10 0-4-16,-15 11-4 0,15 4-9 16,0-4-25-16,0 5-32 15,8 3-7-15,5-2-4 16,6-2 1-16</inkml:trace>
  <inkml:trace contextRef="#ctx0" brushRef="#br0" timeOffset="144619.2114">2910 3892 38 0,'-22'0'83'0,"3"-1"0"0,5-2-5 15,1-1-6-15,1 2-61 0,12 2-2 16,-8-2-4-16,8 2 0 16,0 0-1-16,7-1-1 15,-7 1 0-15,20 0 2 0,-4-1 1 16,6-2 0-16,8-2 1 16,3-3 0-16,6-1 0 15,8-7 0-15,3 2-2 16,5-6 0-16,4-2 0 0,4-1-2 15,0-3 0-15,4 0 0 16,3-2-1-16,2 0 0 16,0-1-1-16,2 1 1 15,1 1 0-15,0 2 0 16,-3 1 0-16,-3 5-1 0,-7 2 1 16,-4 3-1-16,-7 2 0 15,-6 3 1-15,-8 2-1 16,-5 3 0-16,-2 0 0 0,-7 0 0 15,-1 0 0-15,-4 2 0 16,1-1-1-16,-1 1 1 16,-3-3-1-16,0 1-1 15,-2 0 0-15,-3 0-2 0,3 1-1 16,-2 0-3-16,-11 3-2 16,15-7-3-16,-15 7-2 15,0 0-3-15,8-13-3 16,-8 13-4-16,0-19-2 15,-1 8 1-15,-1-5 2 0,-6-2 3 16,3-2 6-16,0 0 10 16,-2-3 7-16,-1 2 7 15,0 5 8-15,-5-2 4 0,2 5 3 16,-5-1 2-16,1 7-4 16,0 0-3-16,-2 3-5 15,1 1-2-15,3 3-3 16,5 0-4-16,-3 2-2 0,11-2-2 15,-2 15-1-15,4-5 0 16,10 1 0-16,5 2 0 16,6 2 2-16,6-2 0 0,8 1 0 15,3-2 0-15,0 2 0 16,0 1-2-16,-2 2 0 16,-5 2 0-16,-9 5-2 15,-9 8-2-15,-12 4-2 0,-8 11-6 16,-17 1-14-16,-31 11-59 15,6 3-2-15,-13-1-5 16,-9-4-8-16</inkml:trace>
  <inkml:trace contextRef="#ctx0" brushRef="#br0" timeOffset="150287.4988">5196 519 66 0,'3'-4'73'16,"0"-1"0"-16,1 0-5 16,0 1-23-16,1-2-35 0,0 2-5 15,2-4 1 1,-7 8 2-16,0 0 3 0,0 0 0 16,0 0 3-16,0 0 1 15,0 0 1-15,0 0 1 16,0 0-1-16,0 0-2 15,0 0-4-15,0 0 0 16,0 0-3-16,6-1-2 16,-2-1-1-16,0 0-2 0,1 0 0 15,2 0 1-15,-4 0-3 16,2 1 0-16,3 1 0 16,-6 11 0-16,-1 1 0 15,6 49 0-15,-2-39 0 16,0 4 0-16,-2 0 0 0,2 4 0 15,-1 1 0-15,2 3 0 16,0 4 0-16,0-3 0 16,2 4 0-16,-3-3 0 15,4 2 0-15,-3-1 0 0,1 1 0 16,1-3 0-16,-2-1 0 16,4-3 0-16,-5-1 0 15,3-4 0-15,-1 0 0 16,-1-4 0-16,1-4 0 0,-1 1 0 15,-1-5 0-15,2 1 0 16,-2-7-11 0,-1 2-15-16,-4-10-52 0,0 0-11 15,9 7-4-15,-9-7-6 16,0 0 0-16</inkml:trace>
  <inkml:trace contextRef="#ctx0" brushRef="#br0" timeOffset="151086.5819">5466 553 11 0,'-40'-22'57'15,"16"10"6"-15,24 12 1 16,-27-7-26-16,-1 0-20 0,28 7-2 16,-25-2 2-1,-3 4 0-15,28-2 2 0,0 0-2 16,-11 0-2-16,-1 0 1 15,0 0 0-15,-1 0-3 16,13 0 0-16,0 0-1 16,0 0-1-16,0 0-2 15,0 0-2-15,0 0-2 0,0 0 0 16,0 0-1-16,0 0-1 16,0 0-2-16,0 0 0 15,0 0 0-15,0 0 0 16,0-4-1-16,4-2 1 15,-1 2-2-15,36-37 2 0,-18 30-2 16,-21 11 1-16,24-10-1 16,1 1 1-16,-25 9 0 15,25-4 0-15,2 0 0 16,-27 4-1-16,23 1 0 16,-1 2 2-16,-22-3-2 0,0 0 1 15,12 11-2 1,-4-1 2-16,3 2-2 15,2 25 1-15,-9-9 0 0,-4-7-1 16,-2 2 0-16,-7 2-1 16,3-2-1-16,-4 0-2 15,-10 20-1-15,12-23-4 0,8-20-5 16,0 0-11-16,0 0-32 16,-10 10-25-16,4 1-3 15,-4 0-6-15,1 2 2 16</inkml:trace>
  <inkml:trace contextRef="#ctx0" brushRef="#br0" timeOffset="151799.7558">5596 682 56 0,'8'-4'84'16,"3"0"-1"-16,-2-1-3 0,4 2-4 15,-13 3-53 1,0 0-8-16,0 0-3 0,0 0-1 16,2-6-3-16,1 3-1 15,0-2-3-15,1-1 1 16,21-24 0-16,-12 26-3 15,-3 0 1-15,28-4-2 16,-10 8-1-16,-28 0-2 0,26 2 2 16,3 2-2-16,-29-4 0 15,22 10 2-15,3 1-2 16,-25-11 2-16,0 0 0 16,11 9 1-16,0 1-1 0,-1-1 0 15,3 2 1 1,-13-11-1-16,0 0 0 0,0 0-1 15,0 0 1-15,0 0 0 16,0 0-1-16,4 0 2 16,3 0-1-16,1 0 0 15,46-17 0-15,-31-8 2 16,-1 7-1-16,0 1 0 16,1 2 0-16,-1-3 0 0,2 6 1 15,1-4-1-15,-5 10-1 16,1-2 1-16,-21 8-2 15,24 0 1-15,3 2 0 16,-27-2-1-16,0 0-1 16,9 8 1-16,3 5-1 15,-2-4 0-15,15 25 2 0,-13-12-1 16,-12-22 1 0,0 0 0-16,10 8 2 0,-1-1 1 15,1 2 0-15,1 1 2 16,-2-10-1-16,4-6 0 15,-4 2-1-15,12-22-1 16,-12 5-3-16,-9 21-4 16,0-21-6-16,-1 0-11 0,1 21-31 15,0 0-31-15,-10-13-3 16,1 3-5-16,0-1-2 16</inkml:trace>
  <inkml:trace contextRef="#ctx0" brushRef="#br0" timeOffset="152022.9539">6320 492 40 0,'0'0'85'0,"0"0"-2"0,11 0-10 16,-1 4-18-16,38 2-8 16,-27-5-14-16,1-1-11 15,1 2-6-15,0-2-6 16,1-3-3-16,0 2-2 0,0-1-1 16,-24 2-2-16,25 17-2 15,4 5 0-15,-2 23 1 16,-15-19-2-16,-4 6-1 15,0 1-3-15,-1 5-4 16,-5-6-7-16,3 6-36 0,-3 2-30 16,-2-3-4-16,-5-4-5 15,-5-6-4-15</inkml:trace>
  <inkml:trace contextRef="#ctx0" brushRef="#br0" timeOffset="152214.3829">6444 665 31 0,'-11'-49'92'16,"2"3"-3"-16,1 0-8 15,0 8-4-15,8 38-5 0,-4-34-78 16,0-1-16-16,5 9-48 16,-2 1-7-16,1 25-8 15,0 0-4-15,0 0 2 16</inkml:trace>
  <inkml:trace contextRef="#ctx0" brushRef="#br0" timeOffset="153220.5746">6615 450 69 0,'29'13'83'0,"3"-3"-3"16,-3-5-4-16,0 0-1 15,4 0-53-15,-3-1-16 0,-1-1 0 16,3 3-2-16,-6-5 0 15,3 0 1-15,-7 1-2 16,3-1 2-16,-2 1-1 16,-2-5 3-16,-21 3 0 15,22-2 1-15,4 1 0 0,-26 1 0 16,0 0 0-16,10-5-1 16,0 0-1-16,-1 1-2 15,6-2 0 1,-15 6-2-16,0 0-2 0,0 0 0 15,-9-5 0-15,-1 0-2 0,-2-1 0 16,-23 9 0 0,13 9-1-16,22-12 0 0,-21 22-1 15,-1-1-2-15,17-1-3 16,0 0-6-16,6 0-4 16,5 1-5-16,-6-21-9 15,27 22-7-15,-1 3 5 16,2-18 7-16,-1 0 10 0,5-4 13 15,1-1 10-15,0-4 11 16,1-4 12-16,-3-5 9 16,1-1 0-16,-2-4-7 15,-3 1-5-15,-5 0-5 16,0-2-5-16,-22 17-4 0,22-26-3 16,-1-1-5-1,-21 27-1-15,0 0-1 0,0 0-1 16,0 0-2-16,0 0-1 15,0 0 1-15,0 0-1 16,1 3 1-16,-1 3 0 16,16 51-2-16,-12-37 1 15,10 0 0-15,-4 2 0 16,8-2 0-16,-1 2 1 0,8-11 2 16,-2 3 0-16,3-12 2 15,2 1 0-15,0-15 2 16,0-5 3-16,-3-12 0 15,4 1 1-15,-8-7-1 0,2-1-2 16,-6-2-5-16,2 1 0 16,-7 1 0-16,0-3 0 15,-5 9 0-15,0-4 0 16,-7 34 0-16,3-21 0 16,-1-2 0-16,-2 23 0 15,0 0 0-15,0 8 0 0,0 6 0 16,-1 42 0-16,2-26-5 15,4 6-1-15,2 0-3 16,2-3-1-16,-2 3 1 16,3-5-3-16,-2 1-2 15,2-12 2-15,-2-1 3 16,-8-19 4-16,0 0 6 16,0 0 3-16,0 0 4 15,0 0 2-15,0 0 4 0,2-1-1 16,0-6-2-16,1 1-2 15,4-55-5-15,-9 34-2 16,2 27-3-16,-6-21 0 16,0-2-1-16,6 23 0 0,0 0 1 15,0 0-3-15,7-1-1 16,3 0-4 0,37 1-4-16,-23 0-13 0,9 0-55 15,0 2-2-15,4 0-4 16,41-1-6-16,-78-1 5 15</inkml:trace>
  <inkml:trace contextRef="#ctx0" brushRef="#br0" timeOffset="153784.169">6030 1052 45 0,'-65'19'99'0,"4"2"-4"16,5 0-7-16,8-2-4 15,0-2-1-15,11-1-82 16,5-3 1-16,9-2-1 16,8-6 1-16,15-5-1 15,0 0 2-15,15 3 0 16,13-8 1-16,12-4-4 0,13-3 0 15,18-1 0-15,8-3 0 16,12 0 0-16,9-1 0 16,15-2 0-16,5 0 0 15,10 1 0-15,5 0 0 0,7-2 0 16,-1-1 0-16,4 1 0 16,1 3 0-16,0 0 0 15,-6 3 0-15,4-2 0 0,-12 4 0 16,-6-1 0-16,-8 7 0 15,-6-4 0-15,-13 3 0 16,-11-1-23-16,-12 3-64 16,-11-2-2-16,-9 2-3 15,-17 0-7-15,-39 5-2 16</inkml:trace>
  <inkml:trace contextRef="#ctx0" brushRef="#br0" timeOffset="175613.5281">10823 1663 26 0,'-29'-9'74'0,"3"-3"2"15,3 3-1-15,-1-4-3 16,8 1-55-16,-1 1-3 0,5 6 1 16,12 5-4-16,-17-9-1 15,17 9-2-15,0 0-2 0,0 0-1 16,0 0-1-16,0 0-2 15,16-3 1-15,-4 3 2 16,6 0 0-16,3 3 1 16,5 1 1-16,6 0 0 15,3-1 1-15,5 0-1 16,7-3 1-16,4 0-1 0,10 0 0 16,5-3-2-16,7-3 0 15,11-2 0-15,6 1-2 0,5-2 0 16,7-2-1-16,4 5 1 15,8-1-3-15,-59 5 0 16,9-1 0-16,58-1 0 16,5 1 0-16,-2 1 0 15,0 1 0-15,-65-1 0 16,15 4 0-16,49-1 0 16,-4-1 0-16,-5 0 0 0,-22 2 0 15,-52-2 0-15,3 0 0 16,-4 0 0-16,-1 0 0 15,24 0 0-15,-18 0 0 0,-9 0 0 16,-6 2 0-16,-19-2 0 16,-1 0 0-16,8 1 0 15,-18-1 0-15,11 3 0 16,-11-3 0-16,0 0 0 16,10 4 0-16,-10-4 0 15,0 0 0-15,-6 12-23 16,-6-6-24-16,-6 2-42 0,8 1 1 15,0 1-9-15,-1 1-2 16</inkml:trace>
  <inkml:trace contextRef="#ctx0" brushRef="#br0" timeOffset="176595.2292">14025 1191 38 0,'14'0'69'16,"-14"0"-1"-16,14 0-1 0,-14 0-33 15,14-2-26-15,-14 2-2 16,0 0 1-16,10-4-3 0,-10 4 0 15,0 0 0-15,0 0 0 16,0 0 1-16,0 0 4 16,0 0 1-16,0 0 1 15,8-9 1-15,-8 9 2 0,0 0 0 16,0 0-1 0,-3-11-2-16,3 11 0 0,-10-3-3 15,2-1-1-15,8 4-1 16,-21-3-1-16,11 3-2 15,-4 0 0-15,3 0 0 0,-3 0-2 16,0 0 0-16,0 2 0 16,0 3 0-16,2-2-1 15,-2 3 1-15,4 1 0 0,-1 0 0 16,-1 2-1-16,2 0 1 16,0 2 0-16,1-1-1 15,1 3 1-15,1-1 0 16,0 2-1-16,1-1 1 15,2 2-1-15,-1-3 2 0,2 5-2 16,1-4 1-16,0-1 0 16,0 5 0-16,1-5 0 15,1 2 1-15,0-1-1 0,0 0 1 16,2 0 0-16,4 11 0 16,1 2 1-16,-2 1-1 15,3 3 0-15,-3 0 0 16,-2 3 0-16,-2-2-1 15,1 5 0-15,-2-8-2 0,1 6 1 16,0-3 0-16,-1-1 0 16,0-2-1-16,-1-2 1 15,-3-2-1-15,2-3-1 16,0-1-2-16,-1-7-4 0,-1-4-3 16,4-9-9-16,0 0-20 15,-9 0-44-15,9-7-3 16,0-12-6-16,0-6-2 0</inkml:trace>
  <inkml:trace contextRef="#ctx0" brushRef="#br0" timeOffset="178218.4676">13701 1601 29 0,'-11'-14'59'0,"11"14"3"16,-12-12-3-16,12 12-48 0,-12-8 0 15,12 8 0-15,-12-3 2 16,12 3 0-16,-10 0 2 16,10 0 3-16,0 0 0 15,0 0 3-15,0 0-2 0,6 6 2 16,7-5-2-16,2 3-2 16,6-2-3-16,4-1-4 15,4-1-3-15,5 0-2 16,4 2-1-16,5-7-3 0,-19 1-1 15,3 0-1-15,2 1-1 16,3-2 1-16,2 1-1 16,1-1 1-16,3 0-1 15,-2 0 0-15,0 0 2 0,2 0 1 16,-4 1-1-16,1-2 0 16,-3 1 1-16,0 2-2 0,-2-1 2 15,0-1-1 1,-2 0 1-16,-2 1 0 0,-5-3 0 15,-4 1 0-15,-1 0 0 16,-4 0 1-16,-1-1 1 16,-2-2-1-16,-2 0 0 15,-1-1 1-15,-4-1 0 0,2-2 0 16,-4 1 1-16,1 1-1 16,-2-2 0-16,-5 1-1 15,-2 1-1-15,-1 1 0 16,-5 4 0-16,0 3-2 0,-2 3 0 15,-2 0 0-15,-1 6 0 16,0 1 0-16,-10 13 3 16,-8 9-1-16,2 8 0 15,8 5 0-15,9 0 0 16,8-1 0-16,8-8 0 0,4-3 1 16,15-8-2-16,5-4 0 15,6-5-1-15,3-4 1 16,3-6 1-16,3-3 0 0,3-7 0 15,3-7-1-15,-3-5 1 16,-20 8-2-16,1-2 0 16,2 1 0-16,1-1 0 15,0-1 0-15,2 0-1 16,-1 3 1-16,1 0-1 0,-1 1 2 16,-1 3 0-16,-1-1 0 15,2 3-1-15,-5 2 0 16,1-1 1-16,9 4 1 15,1 4 0-15,-8 3 0 0,-6 5 1 16,-8-2 0-16,-3 0-1 16,-6-10 2-16,0 0-4 15,13 9 2-15,-13-9-2 0,13-1 0 16,-13 1 0-16,15-12 0 16,-6 4 0-16,1 0-1 15,2-3 3-15,1 0-2 16,1-1 2-16,0 2-1 15,2-1 1-15,-1 0-1 16,1 3 1-16,2-2-1 0,0 5 0 16,-1 2-1-16,4 3 3 15,13 3 0-15,-7 14-1 16,0 4 1-16,-4 1 0 0,0 4-1 16,0-5 1-16,-2-5 0 15,0-6-1-15,-3-8-1 16,-8-2-2-16,2 0 1 15,0 0-1-15,2-4 1 0,1-4 0 16,2-1 1-16,-1-2-2 16,1 0 0-16,0 0 3 15,1-2 0-15,0-1-1 16,0 2 0-16,0-1-1 16,0 1 1-16,-1 0 1 0,-1 5-2 15,1-1 0-15,-1 2 1 16,0 3-1-16,-1 0 1 0,0 3 0 15,1 3 0-15,1 1-2 16,0 1 2-16,2 2 0 16,1-2 0-16,1-2 1 15,3 3-1-15,2-6 1 0,-1 0-1 16,4 3 1-16,-1-6-1 16,1-3 1-16,-2-1-1 15,0-1 0-15,1-1 1 16,-2-1-2-16,-3 2 1 0,-1 0-1 15,-3 2 2-15,1 4-1 16,-5 2-1-16,7 10 3 16,0 14-1-16,-6 16 0 15,-6 9 0-15,-1 8-1 16,-3 4 1-16,0 1-1 0,1-6 1 16,-1-15-2-16,0-3 1 15,1-6-1-15,-3-7 0 16,0-7 1-16,0-10 0 0,-4-8 0 15,0-7 0-15,0-13 1 16,0-13-1-16,2-12 2 16,-2 20-2-16,0-7-1 15,0-2 1-15,1-6 0 0,3 0 0 16,0-5 0-16,3 4 1 16,2-2-2-16,5 2 2 15,-4 3-1-15,6 0 0 16,1 4 0-16,4 6 0 0,2 4 0 15,1 8-2-15,2 3 1 16,-1 10-1-16,-2 3-1 16,-4 10-1-16,-2 5 1 15,-9 5 0-15,-8-8-1 16,0 35-1-16,-14 9-6 0,-17-5-12 16,5-31-56-16,4 5-4 15,-3-11-6-15,2-1-4 16,-2-7-1-16</inkml:trace>
  <inkml:trace contextRef="#ctx0" brushRef="#br0" timeOffset="178833.1172">17522 1577 19 0,'-14'-8'93'0,"14"8"-3"16,-12-7-4-16,1 3-3 15,11 4-3-15,0 0-74 16,-8-8 1-16,8 8-1 16,0 0-2-16,1-12 0 15,-1 12-2-15,19-7-1 0,-3 2 2 16,4 1-1-16,5-1 0 16,6 0 1-16,4-4 1 15,4 1 0-15,1-3 0 16,6 0 0-16,3 0 0 0,5-2-4 15,3 0 0-15,-1 0 0 16,3-1 0-16,0-1 0 16,-4 2 0-16,-1 2 0 15,-7-2 0-15,-1 1 0 16,-4 4-7-16,-6-3-17 0,-3 4-62 16,0 4-3-16,-7 1-5 15,1 0-6-15,-6 4-2 16</inkml:trace>
  <inkml:trace contextRef="#ctx0" brushRef="#br0" timeOffset="180059.6297">19180 1016 20 0,'-9'-9'74'15,"9"9"5"-15,-9-11-1 16,9 11-2-16,-6-9-56 0,6 9-1 16,-6-11 0-16,6 11-6 15,0 0-1-15,0 0-4 16,-9-7-2-16,9 7-1 16,-2 8-1-16,-1 3 1 0,0 6-2 15,-1 5 2-15,1 7-3 16,0 4 1-16,-4 1-1 15,0 27 1-15,-5 21 0 0,3 3-2 16,-3 0 0-16,6-9-4 16,2-17-4-16,4-17-12 15,0-13-35-15,4-16-27 16,-4-13-5-16,13-3-6 16,-10-5-3-16</inkml:trace>
  <inkml:trace contextRef="#ctx0" brushRef="#br0" timeOffset="180340.9733">18913 1031 67 0,'-16'-15'87'16,"1"4"-2"-16,2 0-6 15,1 1-1-15,5 0-50 16,6 2-22-16,1 8-2 0,0 0 0 16,0 0-2-16,5-7-1 15,9 0-1-15,35-13-3 16,-21 14-10-16,11 1-12 16,46-4-17-16,-38 6-29 15,0 2-10-15,6 1-6 16,-3 1-3-16</inkml:trace>
  <inkml:trace contextRef="#ctx0" brushRef="#br0" timeOffset="180561.3821">19614 1121 35 0,'2'19'71'0,"-2"-2"4"15,0 0 0-15,0 0-49 0,0-2 1 16,1 0 0-1,0-2-4-15,-1 3-5 0,0-1-4 16,-1 0-5-16,-4 0-5 16,-9-1-2-16,9 4-3 0,-3 0-3 15,4 1-5-15,-4-2-12 16,0 1-28-16,2-1-28 16,-2 1-4-16,2-5-5 15</inkml:trace>
  <inkml:trace contextRef="#ctx0" brushRef="#br0" timeOffset="180760.7628">19635 1255 25 0,'14'-31'94'0,"0"2"-4"16,0 2-5-16,1 4-6 0,-3 2-3 15,-3 5-80-15,2 3-3 16,-4 7-11-16,-7 6-12 15,0 0-34-15,14 0-19 0,-14 0-5 16,1 14-1-16</inkml:trace>
  <inkml:trace contextRef="#ctx0" brushRef="#br0" timeOffset="181434.0101">19769 1218 53 0,'9'12'80'0,"1"-2"-2"15,0 0-13-15,3-3-15 16,-1-4-21-16,0 0-10 15,1-3-8-15,-2 0-6 0,2 0-3 16,-3 0-3-16,0 0 0 16,3 1-1-16,-13-1 0 15,19 5 1-15,-19-5 0 16,16 5 0-16,-16-5 1 16,0 0 2-16,9 13 0 0,-9-13 1 15,9 9 0-15,-9-9 0 16,8 6 1-16,-8-6 0 15,17 0-1-15,-9 0 0 16,3-5-1-16,4-1 1 0,-1-3-1 16,1-1 0-16,3 0-1 15,1-1 0-15,3-1 0 16,0 1 0-16,-1 0 1 0,0 1-1 16,3 1 0-1,0 2-1-15,-3 1 0 0,-1 5-1 16,0 1 1-16,-1 0-1 15,1 1-1-15,-3 5 1 16,1 1 0-16,-1 2 0 0,-1 2 0 16,1-1 0-16,-3-1 0 15,-1 2 1-15,2-1 0 0,0-4-1 16,2-1 1-16,-2-1 0 16,2-4 0-16,1 0 0 15,0 0 0-15,1 0-1 16,0-3 0-16,1-1 0 0,0 0 0 15,-2-1-1-15,2 1 0 16,0 2 0-16,0 1 1 16,4 1 0-16,1 0 0 15,-1 2 0-15,6 3 2 16,1 1 1-16,34-6-14 31,-15 0-2-15,2-3 1-16,0-4 3 0,-4-4-1 15,2-3 3-15,-2 4-2 16,-3-10 0-16,-6 2 15 16,-5-3 2-16,-5 0-2 0,-17 4 14 31,-2 6 0-31,-10 11-2 16,5-11-2-16</inkml:trace>
  <inkml:trace contextRef="#ctx0" brushRef="#br0" timeOffset="183482.9215">14449 3407 34 0,'0'0'72'0,"9"-12"-6"0,-9 2-6 15,0 10-14-15,1-14-12 16,-1 14-3-16,0-11-8 15,0 11-2-15,-11 0-5 0,1 1-4 16,-1 4-3-16,-2 3-4 16,1 5-1-16,-4 5 1 15,1 3-3-15,-1 4 0 16,2 6-1-16,-2 3 1 0,4 5-1 16,2-1 0-16,3 3 0 15,3-1-1-15,4 2 0 16,4-4 0-16,7-4 0 15,3-4 0-15,5-5 0 16,3-6 0-16,3-9 0 0,5-9 1 16,2-3-1-16,4-14 1 15,2-9 0-15,-2-7 0 16,-2-7 0-16,-3-4 0 16,-5-9 0-16,-8-2 0 15,-7 0 1-15,-6 2 0 0,-8 1 0 16,-10 3-1-16,-7 4 1 15,-8 6-1-15,-1 6 1 0,-5 7-2 16,0 8-1-16,-4 7 0 16,2 6 0-16,-3 4 1 15,2 13-2-15,1 5 1 16,3 7-1-16,1 5 1 16,6 2 0-16,5 1 0 15,8 0 1-15,6-3 0 0,7-4 0 16,8-5 1-16,12-8 0 15,9-6 0-15,11-7 1 0,7-11-1 16,11-10 0-16,6-5 0 16,9-5-1-16,2-4 0 15,3-2 0-15,0 1-1 16,-3 5 0-16,-3 2 1 16,-7 5 0-16,-6 5-1 0,-8 4 1 15,-6 4 0-15,-8 2 0 16,-6 3 1-16,-5 2-1 15,-4 3 0-15,-6-2-1 0,-4 3 2 16,-1 0-1-16,-11 0 1 16,13 7 0-16,-13-7-1 15,3 18 1-15,-3-5-1 0,-2 1 2 16,-3 5-2-16,-5 2 2 16,-2 5-2-16,-1 2 1 15,-1 5-1-15,-2 5 1 16,2 2-1-16,1 2 0 15,1-2 0-15,4-3-1 0,2-3 1 16,5-6 0-16,0-5 1 16,1-7-1-16,0-7 1 15,0-9-1-15,0 0 0 0,6-12 2 16,0-8-2-16,-1-9 1 16,6-1-1-16,2-7 2 15,2 2-2-15,6-1 1 16,2 6 0-16,3 6-1 0,3 9 1 15,3 6 0-15,-2 7-1 16,4 6-1-16,-3 10-1 16,-5 5 0-16,-4 4 0 15,-8 9-1-15,-6 1 1 0,-8 0 1 16,-7 1-1-16,-11-5 2 16,-4-1 0-16,-10-5 2 15,1-1-1-15,-3-6 1 16,3-7 0-16,-2 1-2 0,4-7 1 15,5 0-1-15,5-3-1 16,5-9 0-16,7-5-1 16,6-8 1-16,2-1-2 15,12-5 1-15,9-4-1 0,6-1 1 16,9 1-1-16,10 0 1 16,5 4-1-16,5 4 1 15,4 3-1-15,3 4 1 16,-3 1 0-16,0 7 1 0,-3 3 2 15,-11 4 1-15,-3 2 1 16,-10 5 0-16,-2 7-1 0,-10 9 1 16,-6 4 0-16,-4 8-1 15,-6 5-1-15,-5 10-3 16,-1 3 0-16,-3 5-2 0,-3-3-2 16,1-1-4-16,-7-9-12 15,-1-6-46-15,2-6-14 16,1-13-7-16,2-14-3 15,-5-13 7-15</inkml:trace>
  <inkml:trace contextRef="#ctx0" brushRef="#br0" timeOffset="185188.4177">16570 3374 11 0,'30'10'82'0,"-7"1"2"15,-5-5 0-15,-2 0-5 16,-16-6-50-16,6 12-1 16,12-12-8-16,3 0-5 15,-2-6-4-15,4-6-2 0,1 3-3 16,-5-2 0-16,-1-1-3 16,-3 0 0-16,-6 1-1 0,-1 1-1 15,-8 10 1-15,0-15-2 16,-7 7 2-16,-6-1-1 15,-3 1 0-15,-8 3 0 0,-1 2 0 16,-2 3 0-16,-1 3-1 16,0 8 2-1,2 11-3-15,3 4 2 0,1 9-2 16,7 4 1-16,-2 3-1 0,7-1 0 16,6 3 0-16,4 1 0 15,9-4 0 1,8-5-2-16,11-8-3 0,9-8-4 15,9-4-5-15,8-12-7 16,7-6-9-16,0-9-28 0,1-18-9 16,-2-7 10-16,-6-3 32 15,-6 0 17-15,-7-3 10 16,-10 2 9-16,-5 3 15 0,-5 1 27 16,-3 8 9-16,1 8-12 15,-4 2-27-15,-3 2-10 0,-2 4-3 16,2 4-2-16,-12 8-2 15,0 0-1-15,0 0-1 16,-9 17-1-16,-11 7-1 16,-3 8 3-16,-5 8-4 15,2 9 1-15,-1 3 1 0,6 1 0 16,7-2-1-16,8-4 1 16,8-3 0-16,13-9-2 15,10-15 0-15,12-8-2 16,9-11 0-16,7-8-1 15,7-14 0-15,7-11-2 0,-1-14-1 16,1-13 2-16,1-11 0 16,-7-12 1-16,-6-16 1 15,-4-3 3-15,-11-1 4 16,-7 3 3-16,-9 4 3 0,-4 15-1 16,-11 16 1-16,-4 15-1 15,-5 22 0-15,-5 17-3 16,-11 13-5-16,-1 20-1 15,-1 16-3-15,-1 11 1 0,-1 15-1 16,1 12 1-16,2 11-1 16,2 4 0-16,6 3 2 15,4-5-2-15,5-7 2 16,1-8 0-16,8-13-1 0,3-11 1 16,2-14 1-16,5-11 1 15,2-16 0-15,4-10 0 16,1-6 0-16,3-16 2 15,5-10-2-15,0-10 0 0,-1-7 0 16,3-1 0-16,-2 4-1 16,-3 5-1-16,-1 3 0 0,-7 12 0 15,-2 12 0-15,-2 11-1 16,-4 6 1-16,-1 12-1 16,-6 7 0-16,0 5 0 15,-2 5 0-15,-2 2 1 16,3-2-1-16,1-2 1 0,-2-3-1 15,3-7 1-15,1-5 0 16,3-5 0-16,3-7 0 0,0-6 0 16,0-8 1-16,1-7 0 15,3-9 0-15,4-3 1 16,-3-4 0-16,5-2-1 16,-2 3 0-16,-1 2 1 0,-1 8-2 15,2 6 1 1,-4 7-1-16,-5 8-1 0,2 4 0 15,-3 10-1-15,1 4 0 16,-2 6-1-16,-3 1 0 16,0 1 0-16,0 2 1 0,-2-3 0 15,1-2 0-15,-1-5 1 16,-4-5 1-16,-4-11 1 16,18 13 0-16,-5-13 1 15,1-2 0-15,2-11 0 0,6-4-1 16,3-4 1-16,5-5 0 15,2-3-1-15,2-8 1 0,3-2-2 16,-3-1 1-16,2 4-1 16,-2 3 0-16,-1 6 0 15,-9 5-1-15,2 9 0 16,-4 10 0-16,-6 3 1 16,0 17-1-16,-3 8 0 0,2 0 0 15,1 6 1-15,4-1 0 16,-1-1 0-16,14-7 1 15,1-2-2-15,5-13 3 16,2-7-2-16,7-5 1 0,-2-10-1 16,5-10 0-16,-7-6-1 15,-3-9 0-15,-8-3 2 16,-6 3-2-16,-8 1 1 0,-13 3-1 16,-6 6 0-16,-13 11 1 15,-17 13 0-15,-6 12 0 16,-11 19-1-16,3 7 1 15,-3 12-1-15,11 4 1 0,14 7-1 16,18 2 0-16,18-2-2 16,22-2-8-16,11-6-3 15,20-7-6-15,5-10-3 16,1-16-46-16,-1-5-15 0,-13-13-8 16,-8-17-4-16</inkml:trace>
  <inkml:trace contextRef="#ctx0" brushRef="#br0" timeOffset="185422.7817">17921 3017 17 0,'-51'4'100'0,"18"-4"-4"15,14 0-6-15,15-9-4 0,17-5-3 16,-7 3-77-16,50-6-5 16,29 4-12-16,7 1-29 0,30 2-44 15,13 7-3 1,10 2-5-16,1 2-9 0</inkml:trace>
  <inkml:trace contextRef="#ctx0" brushRef="#br0" timeOffset="186345.9076">14929 4173 43 0,'-75'20'104'0,"14"-4"-6"16,18-3-7-16,8-7-3 0,15 1-1 15,12-7-87-15,15 1 0 16,25 1 0-16,17-1 0 15,21 1 0-15,22 0 0 16,26-2 0-16,24 1 0 16,27-2 0-16,22-1 0 15,28-3 0-15,23 3 0 0,11-2 0 16,12-2 0-16,6 2 0 16,0-2 0-16,-1-1 0 0,-7-4 0 15,-6-5 0-15,-13-7 0 16,-1-2 0-16,-12-2 0 15,-3-3 0-15,-9 1 0 16,-13-1 0-16,-9 5 0 0,-10 1 0 16,-9 9 0-16,-18 0 0 15,-13-4 0-15,-17 2 0 16,-19-5 0-16,-10-1 0 16,-15-8 0-16,-11-10 0 15,-12-11 0-15,-13-7 0 0,-12-1 0 16,-9-8 0-16,-8-2 0 15,-13-6 0-15,-12 1 0 16,-22 6 0-16,-16 0 0 16,-21 5 0-16,-19-1 0 0,-24 3 0 15,-20 2 0-15,-18 5 0 16,-15 3 0-16,-17 0 0 16,-11 3 0-16,-14 3 0 15,-13 3 0-15,-6 3 0 0,-11-2 0 16,-12 12 0-16,-10-2 0 15,-11 9 0-15,-15 3 0 16,-7 11 0-16,-17 3 0 0,-6 3 0 16,-8 15 0-16,-3 3 0 15,-1 13 0-15,-2 4 0 16,9 17 0-16,10 5 0 16,15 17 0-16,15 12 0 0,22 15 0 15,24 14 0-15,30 3 0 16,35 8 0-16,36 0 0 15,39-3 0-15,42-3 0 16,45-7 0-16,43-12 0 0,54-5 0 16,47-9 0-1,50-1 0-15,79-6 0 0,15-5 0 16,40-8 0-16,63-5 0 16,-1-15-20-16,30-5-67 0,14-13-7 15,44-23-2-15,-70-17-7 16,33-33-3-16</inkml:trace>
  <inkml:trace contextRef="#ctx0" brushRef="#br0" timeOffset="190362.7265">13468 1045 7 0,'-12'-21'90'0,"0"4"0"15,-1-2-6-15,13 19-5 0,0 0-3 16,-11-21-71-16,0 0-2 16,11 21-2-16,0 0-2 15,-2-12-1-15,1 1-1 16,0 1 1-16,-1-2 0 16,2 12 0-16,0 0 1 0,0 0 1 15,3-10 0-15,5 0 1 16,-2 0 0-16,15-1 2 15,-21 11 0-15,0 0 1 16,0 0 0-16,-10 5-1 16,1 0 1-16,9-5-1 0,-20 2 2 15,8-1-3-15,-3 2 1 16,1-2-2-16,-4 1 1 16,3 3-1-16,-2 1-1 15,1-4 1-15,0 5-2 0,1 0 2 16,0 2-1-16,4 0 0 15,2 6 0-15,-2 1 1 16,5 2 0-16,2 4 0 16,1 4 0-16,3 7-1 0,0 3 2 15,4-4 0-15,5 64 1 16,4 10-1-16,-1 11 0 16,-2 7-1-16,1-1 1 15,-4 3 0-15,-2-10-1 0,-5-27 0 16,5-7-1-16,3-6 1 15,4-5 0-15,5-10 0 16,4-6 1-16,5-10-2 16,5-6 2-16,7-4-1 0,7-8 0 15,4-9-1-15,8-9 1 16,9-7 0-16,10-2-1 16,10-12-1-16,11-5-2 15,10-6-1-15,13 2-8 16,-1-7-19-16,-3 2-55 15,13 3-1-15,-6-6-5 0,-7 3-8 16</inkml:trace>
  <inkml:trace contextRef="#ctx0" brushRef="#br0" timeOffset="191099.9084">16837 980 38 0,'-39'-3'85'0,"2"-1"0"16,5 4-5-16,0 0-5 15,2 0-40-15,3 0-24 16,7-1-3-16,0 3-2 16,8 0-3-16,12-2-1 0,0 0 0 15,9 0 0-15,15 0-1 16,6 0 0-16,10-3 0 15,5 3-1-15,5-2 1 16,4 2-1-16,4 0-1 0,-2 2 2 16,-1 2 1-16,1 1-2 15,-1 4 1-15,-4 3 1 16,-6 3 0-16,-4 5 0 16,-7 7 0-16,-8 3 0 0,-17 1 2 15,17 58 0-15,-23 8-2 16,-9 4 1-16,-9 6-1 15,-4 3 1-15,2-4-2 0,-2-7 0 16,7-27-3-16,-1-7 3 16,2-4-2-16,-4-6 0 15,-4-8 0-15,-2-11-2 16,-7-8-2-16,-3-6-7 16,-10-13-10-16,-6-9-40 0,-7-9-20 15,-13-10-6-15,-4-6-8 16,-7-8 6-16</inkml:trace>
  <inkml:trace contextRef="#ctx0" brushRef="#br0" timeOffset="192257.4554">19290 696 1 0,'-21'-13'72'16,"21"13"-1"-16,-17-20 1 0,0 1-1 15,17 19-38-15,0 0-19 16,0-11-1-16,-2 1 2 15,0 0 0-15,-5-1-2 16,7 11-3-16,1-11-2 16,-1 3-1-16,0-2-2 0,2 0-2 15,-2 10-1-15,-7-7 0 16,-1 3 1-16,-41-7 1 16,27 10-2-16,-12 1 1 15,-40-1 0-15,28 1-1 16,-2-1 1-16,-5 1 0 0,0 0-1 15,-2-1 0-15,1 4-1 16,2-2-1-16,4 4 1 16,2-2-2-16,7 2 1 15,39-5 0-15,-35 8 0 16,2 0 1-16,11 1-1 0,3 2 1 16,19-11 1-1,-5 27 0-15,4 28 0 16,11-22-2-16,5 6 0 0,1 5 0 15,-2 9 0-15,-2 7 0 16,1 44 0-16,0 43 1 16,-12 10 0-16,-10 2-1 0,-15-8 1 15,-10-13 0-15,1-22 0 16,7-22 0-16,8-27 0 16,9-13 0-16,9-12-1 0,16-12 2 15,16-5-2-15,13-9-1 16,22-10-5-16,17-7-7 15,28-11-17-15,31-6-52 16,1-13-4-16,10-8-8 0,6-12-3 16</inkml:trace>
  <inkml:trace contextRef="#ctx0" brushRef="#br0" timeOffset="193181.4546">20077 774 79 0,'0'0'86'0,"-25"-14"-4"15,-4-2-3-15,29 16-32 16,0 0-29-16,-10-5-13 16,-1-3-15-16,-3 1-26 15,4-3-38-15,10 10-6 16,0 0-6-16,0 0-2 0</inkml:trace>
  <inkml:trace contextRef="#ctx0" brushRef="#br0" timeOffset="193896.3396">21534 999 38 0,'9'6'80'0,"-9"-6"-3"0,-3 10-2 15,-4-1-5-15,-7 4-60 16,-1 1 0-16,-3 5-4 15,-2 1 0-15,-1 5-4 0,3-3-2 16,0 0-1-16,3 1 1 16,4-1 0-16,-1 1-1 15,2 0 1-15,4-3 0 16,1 0 1-16,1-3 1 16,4-3 1-16,0-5 3 15,0-9-2-15,13 5 2 0,-1-5-1 16,5-8 2-16,1-4 0 15,1-1 0-15,3-1-1 16,0-2-1-16,5 0-1 0,-2-3-1 16,6 3 0-16,-3 1-1 15,2 0 0-15,2 0-1 16,-3 1-1-16,2-1 2 0,-2 0-1 16,-2 3 1-16,-1-3-1 15,-3-5 1-15,-4 4 0 16,-19 16-1-16,0 0 1 15,18-23 0-15,0 0-1 16,-18 23 0-16,0 0-1 0,-24-51 1 16,5 42-1-16,-8 4 0 15,-5 4-1-15,0 1 0 16,-5 9 0-16,0 5 0 16,-2 4 2-16,2 7-2 0,2 4 0 15,3 3 0-15,4 1 0 16,4 5-1-16,7 1-1 15,7 1-5-15,18-16-11 16,6 66-44-16,11-58-18 0,5 1-6 16,11-11-6-16,2-4 1 15</inkml:trace>
  <inkml:trace contextRef="#ctx0" brushRef="#br0" timeOffset="194581.3758">22264 619 82 0,'-28'-14'92'15,"1"-2"-5"-15,27 16-3 16,-18-12-2-16,-3 1-63 16,21 11-3-16,0 0-5 15,0 0-4-15,-9-13-3 0,2 1-1 16,-2 0-2-16,1 1 0 15,13 1-1-15,6-2 0 16,33-17 0-16,-19 21-1 16,4 2 1-16,3 0 0 15,5 5-1-15,41 2 1 16,-34 2-1-16,-1 9 1 0,-1 4-1 16,-1 7 0-16,-41-23 0 15,68 63 1-15,-39-21-1 16,-7 7 0-16,-5 8 1 15,-3 7-2-15,-7 6 0 16,-3-13 4-16,0 110-2 16,-9 8 0-16,-3 3 0 0,-1-4 1 15,8-9 0-15,9-11 0 16,13-15 0-16,9-37-2 16,-1-14 1-16,2-10 0 0,-5-13 0 15,-3-11 2-15,-9-15-2 16,-5-10 2-16,-13-13-1 15,-18-12 0-15,-12-6 1 0,-16-12-1 16,-16-5 1 0,-13-5-2-16,-16-2 1 0,-12-1-1 15,-6 4-1-15,-6-1-2 16,3 7-5-16,-2 2-8 0,14-9-56 16,4 13-14-16,8-2-5 15,18-7-7-15,14-6-2 16</inkml:trace>
  <inkml:trace contextRef="#ctx0" brushRef="#br0" timeOffset="196562.5012">21154 2478 59 0,'0'-12'80'15,"0"12"2"-15,-5-18-6 16,10 7-38-16,-3 2-15 15,-2 9-4-15,-5-10-3 16,5 10-4-16,-10-9-2 0,10 9-4 16,0 0 1-16,0 0-2 15,-9 11 0-15,7-1-1 16,-3 2 1-16,-2 6 0 16,4 5 0-16,-8 4 2 0,3 1-3 15,-3 4 1-15,1 3 0 16,-3 1-1-16,2 5-1 15,1-4-1-15,0 1-1 16,3-1 0-16,0-3 1 16,1 1-1-16,2-2 0 0,2-5-1 15,2-6 2-15,-2 3 0 16,1-6-1-16,1-1 1 16,-1-3-2-16,-1-5 2 0,2-10-2 15,-1 15 1-15,1-15 0 16,-2 9-1-16,2-9 0 15,0 0 0-15,0 0-1 16,0 0-1-16,-9 10 1 0,9-10-4 16,-11 5-2-16,11-5-8 15,-14 1-17-15,2-1-48 16,12 0-7-16,-13-7-6 16,9-9-7-16</inkml:trace>
  <inkml:trace contextRef="#ctx0" brushRef="#br0" timeOffset="197109.0822">22650 2277 14 0,'9'-14'97'0,"-9"14"-2"0,-3-11-4 16,3 11-5-16,-12-18-2 16,12 18-76-16,-9-14-2 15,9 14-2-15,0 0-2 0,-6 7 0 16,3 9-2 0,-3 9 1-16,-1 10 0 0,-1 2-1 15,-2 13 2-15,-3-1-1 16,5 8 1-16,-1 0-1 15,1-2 1-15,0-5-2 0,1 2 0 16,2-6 0-16,1-4-1 16,0-3 1-16,0-10-1 15,2 1-1-15,-1-5 1 0,2-7-1 16,0-3 1-16,-2-2-1 16,2-2-3-16,1-11-4 15,-10 12-8-15,10-12-21 16,-24 5-47-16,13-2-4 0,-5-5-4 15,0 0-6-15</inkml:trace>
  <inkml:trace contextRef="#ctx0" brushRef="#br0" timeOffset="197653.2976">20764 2774 36 0,'-33'8'100'16,"11"-2"-5"-16,5-3-8 15,17-3-1-15,0 0-4 16,-11-9-79-16,30 8-2 16,12-2 0-16,11 1-1 0,10-2 1 15,13-2-1-15,10 0 0 16,9 1 0-16,6-4 0 16,9 3 1-16,1-3-1 15,5 4 1-15,-2-2 0 16,-2 5 1-16,-2-1-1 0,-7-1 1 15,-5 4 0-15,-3-1-1 16,-8-1 1-16,-8 1 0 16,-3-4-1-16,-13 2 0 0,-3-2 1 15,-10 4-2-15,-8-4 0 16,-7 1 0-16,-8 1 0 16,-1 0 0-16,-15 3 0 15,10-3 0-15,-10 3 0 16,0 0-2-16,0 0 1 0,0 0-2 15,0 0-1-15,0 0-5 16,0 0-10-16,-6-17-62 16,-7 17-6-16,-7-1-5 0,-2 1-6 15,-7-4 0-15</inkml:trace>
  <inkml:trace contextRef="#ctx0" brushRef="#br0" timeOffset="209922.9563">2239 1844 6 0,'-17'-3'72'0,"0"0"2"16,-4 3 1-16,-1-5-3 16,-1 3-57-16,4 8-1 0,-2 1-1 15,7 2-3-15,2 2-1 16,0 2-3-16,2-1-2 16,-1 3-2-16,3 0-2 15,1 5 0-15,0-2 0 0,1 1-1 16,2 0 1-16,2 1 0 15,2-1-2-15,-1-1 3 16,4 0-2-16,4-4 2 16,4 1-1-16,5-5 1 0,4 0 0 15,5-2 1-15,5 0 0 16,1-2-1-16,4 1 1 16,-2 2-1-16,0 2-1 0,-5 1 3 15,-2 1-1-15,-10 4 0 16,-4 1 1-16,-9 4 0 15,-3-1 0-15,-10 3 1 16,-4-2-2-16,-1 0-2 16,-5-3-6-16,1-4-10 0,1 0-29 15,-4-9-30-15,13-7-6 16,9 1-7-16,-11-20 1 16</inkml:trace>
  <inkml:trace contextRef="#ctx0" brushRef="#br0" timeOffset="210212.9943">2646 1736 36 0,'5'-13'79'0,"-3"-3"3"15,-2 3-3-15,-1 3-4 16,-1 0-65-16,2 10 2 0,0 0-2 15,0 0-1-15,-3 15-4 16,3 11-4-16,3 10-1 16,1 8 0-16,3 5 0 15,-3 10 1-15,3 1-2 16,2 2-4-16,-3-4-4 16,5-4-9-16,-9-6-14 0,2-10-28 15,6-1-18-15,-6-11-5 16,-3-9-1-16</inkml:trace>
  <inkml:trace contextRef="#ctx0" brushRef="#br0" timeOffset="210966.6069">2553 2144 9 0,'-18'-20'79'0,"7"4"1"16,1 0-1-16,3 4-4 15,14-1-59-15,-4 1 1 16,6-1-5-16,8 7-3 15,6-3-5-15,5-3 0 0,8 2-3 16,6-1-3-16,5-3-1 16,1 1 0-16,1-2 0 15,-2 5 0-15,-1-2 1 16,-5-2 0-16,-5 5 2 0,-7 0 3 16,-3 0 1-16,-6 0 1 15,-3 2 1-15,-6-2 0 16,0-1-1-16,-8 0-1 0,-2 1 0 15,-1 1-1-15,-1-2-2 16,-3 1 0-16,4 9-1 16,-19-16-1-16,6 15-1 15,-1 1 1-15,-1 4-1 0,-4 9 0 16,2 3 1-16,-1 4 0 16,1 3 1-16,3 0-1 15,4 0 1-15,5 1 0 16,2-6 1-16,3-4-1 0,6-3 0 15,5-6 0-15,0-5 1 16,3 0 0-16,2-5 0 16,0-6 0-16,-1-3 0 15,-1-2 1-15,0-4-1 0,-1-1 0 16,0 0 1-16,1 3-1 16,-3 3 1-16,2 2 0 15,3 4-1-15,-1 4 0 16,1 5 0-16,2 3 0 0,1 8-1 15,-1 4 0-15,1 3-1 16,0 3 1-16,-2 0-1 16,0-1 1-16,-1-2-2 0,-1-5 2 15,-3-1 0-15,-1-5 0 16,-1-3 0-16,-10-4 1 16,10 0 0-16,-10 0 0 15,0-14 0-15,0 5 1 0,-6-2-1 16,-1-2 0-16,-2 1-1 15,-2 1 1-15,1 3-1 16,0-2 1-16,0 4-1 0,10 6 1 16,-13-9-2-16,13 9-1 15,0 0-2-15,-8-6-5 16,8 6-6-16,0 0-9 16,0 0-11-16,0 0-13 0,0 0-9 15,-3 9-12-15,3 1-6 16,-4-1-2-16</inkml:trace>
  <inkml:trace contextRef="#ctx0" brushRef="#br0" timeOffset="212909.5308">3105 1904 37 0,'0'0'42'0,"-9"-6"2"0,9 6 2 16,-2-18 1-16,2 6-2 15,2-2-7-15,0-3-10 16,6-2-7-16,2-3-3 16,4 1 0-16,4-2-5 15,3 4-2-15,5 1-1 0,4 3-3 16,5 9-2-16,-3 6-2 15,5 5-1-15,-2 10-2 16,1 10-1-16,-5 2 0 16,0 6-1-16,-8-1-1 0,-4 0 0 15,0-3 1-15,-8-5 0 16,-5-2 0-16,-5-8 1 16,-1-2 0-16,0-12 1 0,0 0-1 15,-9 4 1-15,4-12 0 16,1-7 1-16,1-8-1 15,3-5 0-15,3-3 0 0,6-1 0 16,4-3 1-16,6 2-1 16,7 3 1-16,2 4-1 15,8 4 0-15,4 4 0 0,2 3-2 16,0 4 0-16,-2 1-2 16,1 2 1-16,-7 1 0 15,-6 0 1-15,-7 3 0 16,-5-1 1-16,-8 0 3 15,-8 5 3-15,0-10-1 0,-7 7 0 16,-5 1 0-16,-3 2-1 16,-4 0-1-16,0 8-1 15,-1 4-2-15,1 2 0 16,3 5-1-16,2-1 1 0,3 2 0 16,3-2 0-16,4-1 0 15,1-4-1-15,3-2-1 16,0-11 1-16,11 8 0 15,-3-8 0-15,3-3 1 0,5-6 0 16,-2-2 1-16,5-1 1 16,-1 1 1-16,3 3-1 15,-1 5 1-15,0 3-1 16,-2 4 0-16,0 13-1 0,-1 7-2 16,-1 3-1-16,0 2 0 15,6-1-1-15,0 0-1 16,-2-6 1-16,5-5 0 0,0-11 1 15,2-6 0-15,-1-9 3 16,-1-8 0-16,-6-7 3 16,1-4-1-16,-5-5 1 15,1-1 0-15,-8-6 1 16,1-3 2-16,-6 22-3 0,-1-4 1 16,0-2 0-16,-1 1 0 15,-1 1 0-15,1 1 0 16,0 0-1-16,-1 1-3 0,0 5 2 15,0-1-1-15,-1 8-1 16,1 11 2-16,-11-4-2 16,-1 9-1-16,1 20 0 15,-1 14 1-15,-1 10-1 0,3 5 2 16,1 0-1-16,9-8-1 16,1-7 1-16,14-5 1 15,5-7 0-15,5-8-1 16,6-4 2-16,6-10-1 15,4-4 0-15,-1-4 1 0,2-12-2 16,-2-2 2-16,-2-5 0 16,-3-2 0-16,-7-1 0 15,-3-1 0-15,-7 2 1 0,-1-2-1 16,-12 4 0-16,-2 3-1 16,-2 2 0-16,-7 4-1 15,-8 2 0-15,-5 8-1 0,-2 3 0 16,-1 3-1-16,1 8 1 15,-2 5 0-15,7 3-1 16,5 2 1-16,8 3-1 16,6 3 1-16,13-1-1 0,3-5-1 15,13 0-1-15,8-3 0 16,4-3 0-16,9-7 1 16,5-4 0-16,4-4 0 15,1-12 1-15,3-1 2 0,-4-5 1 16,-1-6 1-16,-3-4-1 15,-8-4 1-15,-5 0 0 16,-8-2 0-16,-22 17-1 16,-5-1 0-16,0 0 0 15,-5-1 0-15,-1 2 0 16,-1 1-2-16,-3 4 0 0,0-2-1 16,0 14 2-16,-6-12-1 15,6 12 1-15,-14 0 1 16,14 0-1-16,-12 16 1 0,12 2 0 15,5 1 0-15,8-3 1 16,4-8-1-16,1-5-1 16,2-3 1-16,-4 0 0 0,-1 0 1 15,-2-1-1-15,1 1 2 16,-6 5-1-16,-2 13 0 16,-3 12-1-16,-2 15-1 15,-1 15 0-15,-1 15 1 16,-1 18-3-16,-2 3 0 0,0 7 0 15,2-4-2-15,-1-7 0 16,1-10-3-16,-1-16 0 16,-6-16-2-16,0-19 0 0,-6-13 2 15,-5-18 1-15,-8-9 1 16,3-15 2-16,-2-9 2 16,4-12 1-16,2-6 3 15,7-9-1-15,6-6 0 0,8-1 0 16,6-2-1-16,13 0 1 15,9 0 2-15,4 1 2 16,9 4 1-16,5 6 1 0,7 8 0 16,-2 6 0-16,4 9-1 15,-2 6-1-15,-10 8-4 16,2 11-3-16,-9 5-3 16,-8 5-1-16,-7 6-1 0,-6 8 0 15,-6 3 1-15,-5 2 0 16,-2 1 3-16,-2-2 4 15,1-2 1-15,5-2 2 16,3-4 0-16,7-7 1 0,6-3 1 16,9-6-1-16,2-5-1 15,6-4 0-15,3-3-2 16,-2-1-1-16,-1-1 0 16,-1 2-1-16,-7 5 0 0,-8 2-1 15,-3 11 1-15,-6 5 0 16,-4 17-1-16,-6 13 0 15,-5 16-1-15,1 16-5 16,-11 8-5-16,2 13-15 0,-2 4-41 16,-2-4-15-16,3-10-6 15,-8-12-7-15,-2-16 2 16</inkml:trace>
  <inkml:trace contextRef="#ctx0" brushRef="#br0" timeOffset="213175.1907">4663 1458 25 0,'-50'-13'94'0,"-1"-1"-5"16,12 3-4-16,2-2-4 15,13 1-2-15,9-2-82 16,9 3-1-16,6 0-4 0,20 0-10 16,9 2-29-16,16 5-33 15,2 1-4-15,8-1-6 16,-2 0-1-16</inkml:trace>
  <inkml:trace contextRef="#ctx0" brushRef="#br0" timeOffset="213672.4958">2956 2587 19 0,'-28'0'93'0,"10"0"-5"0,5 0-4 16,13 0-5-16,0 0 0 15,4-14-78-15,11 7 1 16,8 1-1-16,11-5 2 15,10-3 1-15,12-7 0 16,15-4 0-16,15-4-1 0,14-3 0 16,17-2 0-16,12-3-1 15,14 0 1-15,11-1-1 16,13 2 1-16,9-1-1 16,6 1 0-16,6 1 0 0,3-2 1 15,-5 1-1-15,-3-1 1 16,-2 3-1-16,-13-2 0 15,-15 10 0-15,-13 4-1 16,-16 3 0-16,-15 5-1 0,-18 5-5 16,-16 10-10-16,-20-1-37 15,-11 6-34-15,-15 6-3 16,-14-1-6-16,-15-2-5 16</inkml:trace>
  <inkml:trace contextRef="#ctx0" brushRef="#br0" timeOffset="227137.9765">15807 16558 54 0,'6'-9'58'15,"-6"9"-24"-15,5-11-6 16,-5 11-4-16,0 0-2 16,11-11-1-16,-11 11-3 0,9-4 1 15,-9 4-2-15,0 0 3 16,14-4-2-16,-14 4-1 16,0 0-1-16,0 0-1 15,8-4 1-15,-8 4-3 0,0 0-3 16,0 0-1-16,0 0-2 15,0-10 0-15,0 10-2 16,0 0 0-16,-2-11-1 0,2 11-1 16,-8-8 0-16,8 8-1 15,-14-6 0-15,14 6 0 16,-15-7-1-16,15 7 1 16,-17-1-1-16,8-2 1 0,0 3-1 15,-2 0 1-15,0 0-1 16,-2 0 0-16,-2 3-1 15,-2 2 1-15,-3 2 0 16,-1 2-1-16,1 3 1 16,-2 1-1-16,1 2 1 15,0 0-1-15,5 1 1 0,-1-1-1 16,4 0 1-16,4 0 0 16,1-1-1-16,6 0 1 15,2 3-1-15,0-3 0 0,5 3-1 16,6 0 1-16,5 1 1 15,6 2-1-15,3 1 0 16,6 3 0-16,3-3 1 16,5 3 0-16,2 0 1 0,-1 3-1 15,2 0-1-15,-2-6 1 16,-7 2-1-16,-5-1 1 16,-6 3 0-16,-6-1-1 15,-6 0 2-15,-8-3-1 0,-4 1 1 16,-13 0 1-16,-4-2 0 15,-10 0 1-15,-2-5-4 16,-9-1 0-16,-7 0 0 0,0-3 0 16,-6 0 0-16,2-1 0 15,-2-2 0-15,1-2 0 16,5 1 0-16,4-1 0 16,7-1 0-16,4-1 0 15,8-2 0-15,5 0 0 0,5-2-2 16,14 0-14-16,-4-8-9 15,14-6-34-15,16-1-30 16,-1-7-2-16,7-5-7 16,6-7-1-16</inkml:trace>
  <inkml:trace contextRef="#ctx0" brushRef="#br0" timeOffset="227475.0231">16428 16436 6 0,'13'-6'87'0,"-5"1"4"16,-8 5-4-16,10 0-4 0,1 0-45 15,-11 8-10-15,-1 9-6 16,-4 9-6-16,2 11-4 15,-2 12-4-15,1 13 0 16,1 15-1-16,3 10-2 0,0 8 0 16,2 1-2-16,6-2 0 15,-4-48-4-15,1 2 1 16,2-4-4-16,-2 3-2 16,1-8-8-16,2 0-15 0,-5-6-39 15,1-5-22-15,-1-12-3 16,-3-4-5-16,-4-2 1 15</inkml:trace>
  <inkml:trace contextRef="#ctx0" brushRef="#br0" timeOffset="229379.0529">16147 17055 64 0,'-27'-5'91'0,"6"5"-3"15,6 0-6-15,15 0-3 0,0 0-56 16,10 6-16-16,9 4-3 15,13 0-4-15,7 2 1 16,10 0-1-16,8-1 1 0,3-3-1 16,4-5-2-16,5-3 0 15,1-7-1-15,0-7 0 16,-6-4 0-16,-3-7 0 16,-10-3 1-16,-8-1 1 0,-9-2 2 15,-13 4 2-15,-7 2 1 16,-12 4 0-16,-3 7 1 15,-15 5 0-15,-5 5-1 0,-9 6 1 16,-3 7-1 0,-1 6-1-16,-3 4 0 0,3 3-1 15,2 0 1-15,3 2-2 16,8-3 1-16,4-5-1 16,10 4 0-16,2-9 0 0,5-11-1 15,11 10 0-15,6-10 1 16,6-9 0-16,6-3-1 15,1-5 0-15,7-4 0 16,2 1 0-16,-1 1 0 16,1 5 0-16,-3 5 0 0,-4 4 0 15,-4 5 0-15,-4 13 0 16,0 8 1-16,-9 3-1 16,0 3 1-16,-2 0 0 0,0-2 0 15,-1-2 0-15,2-2-1 16,0-8 0-16,3-6 0 15,1-7-1-15,2 1 0 16,1-11 0-16,3-1 0 0,-1-6-1 16,-2-1 1-16,0-1 0 15,-2-2 1-15,1 2 0 16,-5 1 0-16,2 1 0 16,-1 0 0-16,-3 1 0 0,1-3 1 15,1 2-2-15,1 0 1 16,-1-1 0-16,-3 1 0 15,1 2 1-15,-1-1-1 0,-6 1 1 16,3 1 0-16,-3-2 0 16,-2 0-1-16,0-3 1 15,-2-1 0-15,0-4 0 16,0 1 0-16,0 0 1 0,-2 0-1 16,0 1 1-16,0 0 0 15,0 5-1-15,0 3 1 16,0-1-1-16,0 1 0 15,0 1 0-15,0-1 0 0,1 0 0 16,-1 0 1-16,0 0-1 16,-1 0 1-16,-1 3 0 15,1 3-1-15,1 8 0 16,-5-12 0-16,5 12-1 0,0 0 1 16,0 0-2-16,0 0 1 15,0 0 0-15,0 0 0 16,0 0 0-16,-9 3 0 15,9-3 0-15,0 0 0 0,0 0 0 16,-8 11 0-16,8-11 0 16,-2 12 1-16,2-12-1 15,-1 19 0-15,0-4 0 0,1 5 0 16,-1 4 0 0,1 7 0-16,0 7 0 0,-2 9 0 15,0 8 1-15,0 12 0 16,1 10 0-16,-2 6 1 0,0 10-2 15,0-44 0 1,2 5 0-16,1 1 0 0,0 4 0 16,0-2 0-16,1 2 0 0,1-1 0 15,0 0 0 1,2-2 0-16,-3-1 0 0,2-7 0 16,2 1 0-16,3-8 0 15,-2 1 0-15,2-8 0 16,2-4 0-16,2-9 0 15,-2-10-4-15,1-8 2 0,0-5-1 16,-1-13 1-16,0-6 0 16,-1-4 0-16,-3-5 1 15,0-5 0-15,-6 15 4 0,0-57 0 16,-4-2 0-16,-8-1 0 16,-12 14 0-16,-2 16-1 15,0 17-2-15,-1 14 0 16,12 12 0-16,4 0 0 0,11 7 0 15,-5-15 0-15,11 4 0 16,10-3 0-16,7-5 0 16,10-5 0-16,6-8 0 15,6-9 0-15,7-5 0 16,8-8-2-16,2-4 4 0,-2-3-4 16,1-1 2-16,-6 3 0 15,-3 7 0-15,-9 6 0 0,-10 10 2 16,-7 11-2-1,-7 7 0-15,-10 12 0 0,-9 6 0 16,0 24 0-16,-14 11 0 16,-7 13 0-16,-3 18 0 15,-1 15 0-15,9-33 0 16,-2 7 0-16,1 6 0 0,3 5 0 16,2 1 0-16,-2 4 0 15,3-4 0-15,4 4 0 16,3-4 0-16,0 1 0 15,4-4 0-15,0-3 0 0,9-13 0 16,0 1 0-16,3-14 0 16,4-3 0-16,1-13 0 15,2-12 0-15,0-8 0 0,-3-15-3 16,-1-5 2-16,-5-6 0 16,0-23 2-16,-5-26 1 15,-8-9 0-15,-15 11-2 16,-14 11 0-16,-3 17 0 15,-2 19 0-15,10 13 0 0,8 9 0 16,5 1 0-16,14 4 0 16,0 0 0-16,9-1 0 15,9-1 0-15,11-3 0 16,8 1 0-16,11-3 0 0,5-3 0 16,9-1 0-16,1-1 0 15,4-3 0-15,-1-1 0 16,-4 3 0-16,-5-3 0 15,-4 2 0-15,-6 4 0 0,-8 1 0 16,-10 3 0-16,-4 4 0 16,-7 2 0-16,-8 0 0 0,-10 0 0 15,9 25 0-15,-10-6 0 16,-10 5 0-16,-2 5 0 16,4-14 0-16,0 4 0 15,0 1 0-15,-6-1 0 0,7 0-5 16,-5 0-12-16,2-2-24 15,7-2-49-15,-3-6 0 16,-4-4-6-16,-1-7-3 16</inkml:trace>
  <inkml:trace contextRef="#ctx0" brushRef="#br0" timeOffset="229560.8741">18612 16773 100 0,'5'-19'102'0,"0"5"-9"15,-5 14-3-15,9-13-4 16,-2 4-61-16,5 9-27 16,-2 0-4-16,9 12-16 15,-6-1-30-15,-1 4-36 0,3 1-4 16,-8 0-6-16,-1-2-4 16</inkml:trace>
  <inkml:trace contextRef="#ctx0" brushRef="#br0" timeOffset="230551.5143">19124 16898 41 0,'28'11'90'0,"-2"-5"-1"0,-5-2-5 16,-4-3-1-16,2-5-56 15,-11 2-11-15,-8 2-5 0,10 0-1 16,-10 0-2-16,2 9 0 15,-2-1-1-15,-3 4-1 16,-5 1-1-16,2 5-1 16,1 5 0-16,-1 0 0 0,-2 4-1 15,4 5-1-15,-3 0 0 16,-2 0-1-16,5 2 1 16,-8-5-1-16,9-2 0 15,-7-5 1-15,5-5-2 16,-1-6 0-16,6-11 0 0,-7 10 0 15,7-10 0-15,0 0 0 16,-1-12 0-16,1 0 0 16,4-8 0-16,2-4 0 15,1-9 0-15,2-1-2 0,1-5 2 16,3-1-1-16,-1 1 0 16,0 3 0-16,5 1 0 15,-1 8 0-15,7 7 1 16,2 6 0-16,-1 6-1 0,5 6 1 15,-2 2 0-15,3 6 1 16,-3 6-1-16,3 4 0 16,-3 4 0-16,-1-2-1 15,-6 3 1-15,-4-1 0 0,-4-1 0 16,-3-2-1-16,-3-2 1 16,-2-3 0-16,-4-1 0 0,0-1 0 15,-2 1 0-15,-2 1 0 16,0 0-1-16,1 1 0 15,0 0 1-15,3 0-1 16,0-1 0-16,6-2 0 0,9-2 0 16,4-3 0-16,5-4 0 15,9-1 0-15,3 0-1 16,5-8-1-16,5-3 0 16,2-5 0-16,1-2 1 15,3-3-1-15,-7-1 1 0,1-4 0 16,-6-3 1-16,-4 0 0 15,-7 3 1-15,-11 1 0 16,-7 2 1-16,-10 1 0 0,-2 3 1 16,-13 5 0-16,-9 4-1 15,-5 2 0-15,-5 4 1 16,-2 3-1-16,-1 1 0 16,0 2 0-16,0 9 0 15,3 1 0-15,5 5 1 0,2 8 0 16,9 10 0-16,4 10 0 15,6 11 1-15,6-20-3 16,1 7 0-16,0 8-1 0,0 9-1 16,-1 6-2-16,-1 3-4 15,-1 0-1-15,-5 5 2 16,0-6 2-16,-5 0 0 16,-5-6 2-16,-3-5 1 15,-5-9 3-15,-5-5 6 16,-5-9 1-16,-5-5-2 0,-4-14-1 15,1-11 0-15,-4-7-2 16,2-14-1-16,2-12-3 16,2-6-7-16,4-3-9 15,1-3-14-15,4-3-41 0,9 5-14 16,2 1-7-16,5 4-5 16</inkml:trace>
  <inkml:trace contextRef="#ctx0" brushRef="#br0" timeOffset="230973.5002">17142 17783 25 0,'-120'14'99'0,"4"0"-4"16,12 3-7-16,7-4-2 15,13 1-3-15,15 3-74 0,14-3-2 16,19-2 0-16,17 1-2 16,18-4 2-16,16-3-7 15,24-2 0-15,19-2 0 16,19-1 0-16,23-5 0 15,20 1 0-15,20-1 0 0,13 1 0 16,15-3 0-16,6 3 0 16,8-2 0-16,2 1 0 0,1-4 0 15,-5 3 0 1,-6 0 0-16,-6-2 0 0,-13 1 0 16,-13 0 0-16,-11-2-14 15,-15-1-49-15,-21 3-26 16,-20-2-4-16,-19-2-6 15,-19-1-4-15</inkml:trace>
  <inkml:trace contextRef="#ctx0" brushRef="#br0" timeOffset="231769.2238">21880 17191 10 0,'-15'-26'100'0,"1"3"-3"16,3 0-4-16,1 2-5 15,1-2-3-15,0-1-64 16,3 14-16-16,6 10-2 15,-3 19-1-15,3 12 1 0,-5 11-1 16,0-14 0-16,-2 8-2 16,-4 5 0-16,-4 8 0 15,-2 5 0-15,-4 6 0 16,1 4 0-16,-6 7 0 16,-3-2 0-16,1 6 0 0,-3-3 0 15,-2 4 0-15,0-4 0 16,1 0 0-16,-2-3-7 15,3-1-11-15,0 0-27 16,3-14-43-16,2-13-2 16,26-41-8-16,-11 23-5 15</inkml:trace>
  <inkml:trace contextRef="#ctx0" brushRef="#br0" timeOffset="232202.2922">22245 17720 29 0,'52'-7'89'0,"-6"-1"-2"16,-6 1-4-16,-8 2-2 15,-7 2-42-15,-12-1-25 16,-13 4-5-16,0 0-1 0,0 0-1 15,-18 4 1-15,-5 3-1 16,-8 1 0-16,0 3-1 16,-4 2 0-16,0 5 0 15,0 0-1-15,3 4-1 0,5 2-1 16,27-24-3 0,-20 29 0-16,-3 0-2 0,17 6 1 15,0 1-1-15,7 0 0 16,4-1 0-16,11 3 0 15,0-1 2-15,3-3 1 0,0 4 0 16,-3-3-1-16,-1 1 0 16,-5-6-1-16,0 2-1 15,-10-9-5-15,1 3-8 16,-1-26-11-16,0 0-43 16,-10 6-17-16,-5 1-7 15,-55-23-4-15,54-12 4 16</inkml:trace>
  <inkml:trace contextRef="#ctx0" brushRef="#br0" timeOffset="232466.2467">22468 17665 68 0,'51'-34'94'0,"0"3"-1"16,-6 4-6-16,-2 5-5 15,-2 6-59-15,-7 5-6 16,-6 9-5-16,-7 4-2 15,-6 11-2-15,-6 11-2 16,-6 3-2-16,-3-27-1 0,-6 36-2 16,-17 53 0-1,5-33-1-15,0 8 0 16,-2 1-3-16,-1 3-1 0,2 2-4 16,0 2-7-16,-5 4-35 15,-2-8-36-15,6-10-4 16,1-10-6-16,19-48-6 15</inkml:trace>
  <inkml:trace contextRef="#ctx0" brushRef="#br0" timeOffset="233024.1881">22414 18113 61 0,'-4'-37'93'15,"3"4"-3"-15,1 8-5 16,3 4-3-16,7 6-40 15,4 3-35-15,4 5-4 0,5 2 0 16,2 1 0 0,2-2 0-16,4 1 0 0,1 2-1 15,1-4 1-15,0 5-1 16,-1 2 1-16,2 0-1 16,-2 4 0-16,-32-4-3 15,27 6 0-15,2 0 0 0,-10 3 0 16,3 2 0-16,-22-11-1 15,22 21 2-15,2 2-2 16,-24-23 3-16,18 26-1 16,2 3 0-16,-20-29-1 15,23 20 1-15,0 2 0 16,-1-16-1-16,22-1 2 0,-20-5 0 16,5-9 1-16,-1-4 1 15,2 0 0-15,-1-5 0 16,-1 1 1-16,-1-2 0 15,-3 0-2-15,-5 1 1 0,0 7 0 16,-19 11-3-16,0 0 1 16,0 0-1-16,0 0 0 15,0 0 0-15,5 11 0 16,5 77 0-16,-21-39 2 0,-8 4-2 16,-2 4 0-16,-5 4 0 15,-2-1 0-15,1 1-4 16,-2-2 0-16,1-4-4 15,-4-3-9-15,5-6-12 16,-1-1-37-16,28-45-16 16,-22 19-5-16,-2 2-4 0,24-21-3 15</inkml:trace>
  <inkml:trace contextRef="#ctx0" brushRef="#br0" timeOffset="233397.4048">23861 17455 89 0,'13'-30'99'15,"-6"5"-5"-15,-6 11-6 0,-1 14-2 16,0 0-69-16,0 0-7 16,-1 13-3-16,-5 10-2 15,0 4-2-15,-3 11 1 16,1 2-2-16,-3 8 0 16,0 3 0-16,-3 7 1 0,1 0-3 15,-4 5 0-15,4 1-2 16,-2 1-1-16,-2 0-2 15,4-1-8-15,-4-1-12 16,3-12-52-16,2-6-11 0,12-45-7 16,-8 26-4-16,1 2-4 15</inkml:trace>
  <inkml:trace contextRef="#ctx0" brushRef="#br0" timeOffset="233748.2808">23702 18187 64 0,'11'-26'93'0,"4"0"-6"16,-15 26-5-16,15-24-2 15,2 0-62-15,1 7-6 16,2 1-5-16,4 12-2 16,1-1-2-16,5 8-2 15,2 4 0-15,5 4 0 16,45 9-1-16,-42-13 0 0,-1-1 0 16,-2-4 2-1,-1-1 2-15,-2-4 1 0,-6-5 1 16,-3-4 1-16,-7-1 0 15,-7-3 1-15,-9-1 1 0,-2 3-3 16,-14 1-3-16,14 13-3 16,-26-8 0-16,1 1 0 15,-9 7 0-15,1 2 0 16,0 14 0-16,0 2 0 16,10 11 0-16,-7 42 0 15,29-25 0-15,7 2-2 16,14 3-12-16,6 3-17 0,12-7-53 15,8-9-7-15,9-7-4 16,5-12-7-16</inkml:trace>
  <inkml:trace contextRef="#ctx0" brushRef="#br0" timeOffset="234402.7189">24290 17493 49 0,'-25'-38'68'0,"13"5"5"16,6-2-8-16,5 2-44 16,-7-17 6-16,-7 21 0 15,-12-2 1-15,-10 1 3 16,-16-9-3-16,-14 1-5 0,-13-4-5 15,-16-1-4-15,-17-1-5 16,-9-2-1-16,-17 6-4 16,-9 3 0-16,-14 6 0 15,-7 7 0-15,-7 12-1 16,-6 11 0-16,0 13-3 0,-3 22 0 16,7 20 0-16,6 21 0 15,91-27 0-15,-3 11 0 16,3 12 0-16,2 10 0 15,11 11 0-15,6 8 0 16,12 9 0-16,10 7 0 16,17 4 0-16,8 3 0 0,18 0 0 15,20 6 0-15,21-9 0 16,12 5-3-16,20-12-5 16,16 0 0-16,22-9 5 15,21-12 0-15,13-14 0 16,15-14 2-16,13-13 2 0,13-21 2 15,12-30 3-15,3 0 3 16,7 0-2-16,-1 0-4 16,0-7-3-16,-14-42 0 15,-7-11 0-15,-11-14 0 16,-15-11 0-16,-18-8 0 16,-24-12 0-16,-88 38 0 0,106-173 0 15,-95-11 0-15,-99-1 0 16,-102 19 0-16,-84 29 0 0,-69 38 0 15,-62 50 0-15,-2 62 0 16,-17 36-31 0,-10 23-59-16,-4 28-2 0,16 20-4 15,202-23-8-15</inkml:trace>
  <inkml:trace contextRef="#ctx0" brushRef="#br0" timeOffset="235439.2512">19042 16175 511 0,'-13'-20'0'15,"-14"-9"0"-15,-5-2 0 16,-14-5 0-16,-13-3 0 0,-16-1 0 15,-13 1 0-15,-17 2 0 16,-15 0 0-16,-16 4 0 16,-15 5 0-16,-18 5 0 0,-14 5 0 15,-12 11 0 1,-18 8 0-16,-9 16 0 0,-12 12 0 16,-10 12 0-16,-5 14 0 15,-8 13 0-15,2 11 0 16,0 13 0-16,10 8 0 15,11 10 0-15,17 7 0 0,21 13 0 16,26 3 0-16,101-64 0 16,1 13 0-16,21 0 0 15,5 11 0-15,23 2 0 0,18 8 0 16,21 4 0-16,24 7 0 16,50-1 0-16,8 4 0 15,32-3 0-15,26 3 0 16,30-10 0-16,22 3 0 15,29-10 0-15,26-1 0 16,44-13 0-16,1-10 0 0,18-17 0 16,8-15 0-16,9-17 0 15,-1-22 0-15,-2-23 0 16,-10-21 0-16,-31-24 0 16,-118 1 0-16,365-140 0 15,-104-43 0-15,-114-24 0 0,-161-19 0 16,-82-11 0-1,-107 8 0-15,-115 31 0 0,-103 71 0 16,-68 23 0-16,-68 28 0 16,-52 27 0-16,-52 32 0 0,-30 38 0 15,-13 35 0-15,6 35-41 16,8 42-50-16,19 30-2 16,42 25-7-16,25 8-5 15</inkml:trace>
  <inkml:trace contextRef="#ctx0" brushRef="#br0" timeOffset="238470.609">12548 4589 34 0,'-40'7'47'0,"5"-1"3"15,1-3 0-15,2 2-5 16,-1-4-4-16,3 5-8 16,5-6-7-16,4 2-6 15,5-1-7-15,2 2-1 16,14-3-4-16,-11 1-1 0,11-1-3 15,8 3-1-15,5 0-2 16,1-1 0-16,3 0 1 16,8 0 1-16,4-2 1 0,7-2 0 15,7-8 1-15,9-3 1 16,10-7 0-16,8-5 2 16,14-7-1-16,8-5 1 0,10-5-1 15,10-3 1-15,7-1-1 16,1 1-1-16,4 3 0 15,-1 3-2-15,-8 7 0 16,1 6-2-16,-11 8 0 16,-4 2-1-16,-17 9 0 0,-10 3-1 15,-13 4 0-15,-14-1-2 16,-9 1-1-16,-15 0-2 16,-8 4-2-16,-15-4-3 0,0 0-3 15,-15 8-3-15,-2-8-7 16,-11-1-6-16,-2-7-6 15,-8-5 1-15,-8-6 5 16,-4-8 5-16,-10-3 10 0,-4-4 8 16,-9-1 15-16,-2-2 10 15,-6 2 9-15,0 1 3 16,4 1-1-16,5 5 0 0,9 0-7 16,11 4-4-16,13 3-6 15,12 1-4-15,21 4-2 16,14 3-2-16,27 5-2 15,19 6-1-15,17 4 0 0,15 9-1 16,14 10 1-16,10 13-1 16,-4 12 0-16,-7 11 0 15,-17 16 0-15,-22 12 0 16,-29 16-4-16,-32 16-2 16,-33 20-9-16,-41 26-51 0,-34 8-22 15,-33 16-1-15,-34 6-6 16,-22 4-4-16</inkml:trace>
  <inkml:trace contextRef="#ctx0" brushRef="#br0" timeOffset="270006.1523">17960 15842 13 0,'0'0'60'15,"4"-10"4"-15,-4 10-27 0,0 0-9 16,0 0 1-16,-2-10 0 16,2 10 3-16,0 0-2 15,0-12-2-15,0 12 0 0,2-11-3 16,-2 11-5-16,0-13-3 16,0 13-4-16,-7-13-2 15,0 6-1-15,-5 1-2 16,-4-2-1-16,1 0-1 0,-4 3 0 15,2 0-1-15,-3 1 0 16,0-1-5-16,-1 2 0 16,-1 0 0-16,-4 2 0 15,-3-1 0-15,-5 1 0 16,-4-1 0-16,-8 0 0 0,-6-3 0 16,-2 1 0-16,-7-1 0 15,-4-3 0-15,-1 0 0 16,-5-1 0-16,2 0 0 0,0 0 0 15,0-1 0-15,-2 2 0 16,2-2 0-16,-1 4 0 16,0 1 0-16,0 0 0 0,-2 3 0 15,0 2 0-15,-3-1 0 16,-1 3 0-16,-1 5 0 16,0 2 0-16,1 2 0 15,-3 3 0-15,1 5 0 0,-1 1 0 16,0 5 0-1,2 5 0-15,1 1 0 0,1 3 0 16,-1 7 0-16,2-2 0 16,3 8 0-16,0 1 0 15,1 5 0-15,0 3 0 16,3 6 0-16,-1 8 0 0,1 4 0 16,2 5 0-16,4 4 0 15,3 0 0-15,4 1 0 0,6 0 0 16,7-2 0-16,5-8 0 15,7-7 0-15,6-4 0 16,4-6 0-16,7-6 0 0,4-5 0 16,4-7 0-16,2-3 0 15,2-5 0-15,-1-17 0 16,1 4 0-16,4-4 0 16,0 2 0-16,0 1 0 0,2 1 0 15,2 1 0-15,0 2 0 16,2 0 0-16,2 1 0 15,5 2 0-15,0 0 0 16,1 0 0-16,3 1 0 16,4 1 0-16,4 3 0 15,1-1 0-15,6 3 0 0,0 0 0 16,2-1 0-16,6 1 0 16,3 0 0-16,4-5 0 15,0 4 0-15,1-5 0 16,6 2 0-16,-1-2 0 0,5 2 0 15,3-4 0-15,2 0 0 16,8-3 0-16,-2 1 0 16,3-4 0-16,1 1 0 15,4-3 0-15,1 3 0 16,0-6 0-16,4 3 0 16,-4-1 0-16,6-1 0 0,2 0 0 15,-1 2 0-15,2-4 0 16,1-1 0-16,2 1 0 15,-2 1 0-15,-1-2 0 16,1 3 0-16,3-2 0 16,1 0 0-16,0-3 0 15,-1 3 0-15,-2-3 0 0,3 2 0 16,3 0 0-16,-3 0 0 16,4-3 0-16,0 1 0 15,-1-1 0-15,2-2 0 16,-8 0 0-16,4-4 0 15,-1 1 0-15,-3-1 0 16,-2-1 0-16,-1-4 0 16,-6-1 0-16,3-3 0 0,-7 0 0 15,1-3 0-15,-7 0 0 16,-3-3 0-16,-4-3 0 16,-2 0 0-16,-3-1 0 15,-2-1 0-15,0-3 0 0,-4-1 0 16,-2 3 0-16,-2-8 0 15,-5 1 0 1,-1-5 0-16,-5 1 0 0,4-4 0 16,-6-2 0-16,0-5 0 15,-1-1 0-15,-3-5 0 0,10-31 0 16,8-15 0-16,-14 3 0 16,-9 0 0-16,-6 5 0 15,-10 7 0-15,-2 5 0 16,-12 12 0-16,1 6 0 0,-14-2 0 15,-4-2 0-15,-7-1 0 16,-10-2 0-16,-4-2 0 16,-13 2 0-16,-1 1 0 15,-7-3 0-15,-3 2 0 0,-4 3 0 16,0 1 0-16,-3 0 0 16,-4 4 0-16,-7 2 0 15,-6 2 0-15,-7 5 0 0,-11 0 0 16,-12 3 0-16,-11 0 0 15,-11 4 0-15,-7 4 0 16,-4 4 0-16,-3 4 0 16,0 3 0-16,3 6 0 15,2 4 0-15,2 10 0 0,6 4 0 16,-2 3 0-16,-3 6 0 16,-4 7 0-16,-4 5 0 15,0 4 0-15,0 5 0 0,0 3 0 16,5 3 0-16,14 13-3 15,6 3-88-15,13 6-2 16,9 7-2-16,8-3-9 16,6-1-1-16</inkml:trace>
  <inkml:trace contextRef="#ctx0" brushRef="#br0" timeOffset="270769.4158">13433 16646 38 0,'0'0'37'0,"0"-13"5"16,0 13 0-16,1-9 2 0,-1 9 0 15,0 0-5-15,7-8-6 16,-7 8-5-16,0 0-3 15,9 0-4-15,-9 0-4 16,0 0-2-16,0 0-2 16,0 0-2-16,0 0 0 0,12 0-2 15,-12 0-2-15,0 0 0 16,12 7-3-16,-12-7 0 16,12 8-1-16,-3-2-1 15,3 0 1-15,1-1-1 0,2-1 0 16,-2 1 0-16,4-3 0 15,3 0 0-15,1-1 0 16,1 0-2-16,2-1 0 16,2 0 0-16,5-2 0 0,1-3 0 15,4 1 0-15,4 0 0 16,1-2 0-16,6-1 0 16,-2 0 0-16,3 1 0 0,-2-3 0 15,-1 3 0-15,-5-1 0 16,-6 1 0-16,-2 2 0 15,-11 0 0-15,-5 2-18 0,-16 2-20 16,-9-7-51-16,-4 7-1 16,-17 0-6-16,-7 0-6 15</inkml:trace>
  <inkml:trace contextRef="#ctx0" brushRef="#br0" timeOffset="271380.7443">12802 16055 67 0,'-2'-18'92'0,"-1"4"-5"16,1 3-3-16,2 11-2 16,0 0-66-16,0 0-2 15,1 22-1-15,4 9-4 16,2 11-1-16,1 13-2 0,-5 10 0 16,3 9-1-16,-5 2-2 15,0 2 0-15,1-5-3 16,-2-4 0-16,-1-9 1 0,1-12-1 15,0-10 1 1,0-13-1-16,0-8 1 0,0-17-1 16,0 0 2-16,0 0-2 15,-9-29 1-15,2-8-1 16,1-13 0-16,-2-12 0 0,1-12 0 16,-1-11 0-16,5-2-1 15,0-2 1-15,3-1 0 16,6 7 0-16,8 7 0 15,3 12 0-15,10 9-1 16,4 13 1-16,6 14 0 0,5 13 0 16,0 12 0-16,0 7-1 15,-4 14-1-15,-6 9 0 16,-11 9 0-16,-10 9 0 0,-12 0 0 16,-17 3 0-16,-15 2 0 15,-6-2-2-15,-9-1-3 0,-5-4-5 16,3-3-10-16,-2-3-32 15,6-11-31-15,6-5-6 16,5-9-3-16,9-6-1 16</inkml:trace>
  <inkml:trace contextRef="#ctx0" brushRef="#br0" timeOffset="272953.8634">13191 16177 14 0,'20'20'74'0,"-4"-3"-2"16,-3 2-2-16,-1-6-6 16,3 2-57-16,-1-1-3 15,0 1 2-15,1-6 1 16,2-2 3-16,-1-4 1 0,3-3 2 15,1-8 0-15,3-7 3 16,2-5 0-16,1-6-2 16,-1-1-4-16,-1-2-3 15,-4 1 0-15,-2 2-1 16,-6 2-1-16,-7 5 0 0,-5 6-1 16,-2 3 0-16,-11 7 0 15,-5 3 0-15,-5 9 0 16,-6 8-1-16,-2 8-2 0,-2 5 1 15,-2 5-1-15,5 3 1 16,6 1-1-16,4 1-1 16,8-2 1-16,8-5-1 0,4-4 1 15,13-6-1-15,8-6 0 16,8-4 1-16,7-10-1 16,5-5 0-16,7-15 1 0,4-6-1 15,5-8 1-15,3-8-1 16,2-6 1-16,-3-5-1 15,2 0-1-15,-2 1 1 16,-4 4-1-16,-3 2 0 16,-7 6 1-16,-8 8-1 0,-6 6 0 15,-9 7 2-15,-7 8 0 16,-15 8-1-16,0 0 1 16,-2 12-1-16,-15 9 1 15,-4 5 1-15,-5 3-1 0,1 2 0 16,0 1 0-16,0-3 0 15,6 0 0-15,5-9 0 16,6-5 0-16,8-15-1 0,0 11 1 16,9-11-1-16,6-4 0 15,6-9 1-15,4-3-2 16,5-6 0-16,2-5 1 16,2-2-1-16,2-4 2 15,0-3 0-15,1-2 0 0,-1 1 0 16,1-4 1-16,-2 0 1 15,1-1 1-15,0 4 0 16,-3 4-4-16,0 5 0 0,-3 4 0 16,-2 5 0-16,-6 10 0 15,-2 10 0-15,-7 3 0 16,-5 19 0-16,-5 9 0 16,-3 16 0-16,-8 14 0 0,-8 17 0 15,-8 15 0-15,-7 11 0 16,-3 7 0-16,-4 3 0 15,4-5 0-15,-2-7 0 16,5-8 0-16,4-12 0 0,10-20 0 16,3-13 0-16,5-12 0 15,4-13 0-15,1-13 0 16,4-11 0-16,0-18 0 0,1-16 0 16,2-13 0-16,-1-18 0 15,0-17 0-15,2-17 0 16,1-11 0-16,5-4 0 15,3-5 0-15,5 3 0 0,5 2 0 16,9 17 0-16,9 10 0 16,4 17 0-16,6 14 0 15,4 16 0-15,-1 15 0 16,-2 12 0-16,-2 12 0 0,-8 8 0 16,-8 16 0-16,-12 13 0 15,-14 10 0-15,-13 8 0 16,-13 5-2-16,-9 1 1 15,-7-2 1-15,-4-3 0 0,-1-6 1 16,3-10-1-16,6-8 2 16,9-11-2-16,9-7 0 15,12-13 0-15,0 0 0 16,6-17 0-16,18-10 0 0,8-14 0 16,9-12 0-16,9-16 0 15,9-13-2-15,6-11 0 16,5-10 1-16,0-3 1 15,-3 0 0-15,0 7 0 0,-9 10 1 16,-7 15 0-16,-11 14-1 16,-8 17 3-16,-11 20-3 15,-7 18 0-15,-16 13 0 16,-1 20 0-16,-13 13 0 0,-9 16 0 16,-6 11 0-16,-5 11 0 15,-3 3 0-15,2 1 0 16,6-4 0-16,6-4 0 0,8-9 0 15,12-9 0-15,8-11 0 16,15-14 0-16,10-11 0 16,13-13 0-16,9-8 0 15,9-18-2-15,4-11 1 0,1-13 1 16,3-6 0-16,-8-9-1 16,-7 4 2-16,-11 3-1 15,-14 6 1-15,-12 14-1 16,-15 11 2-16,-19 15-2 15,-16 11 0-15,-10 18 0 0,-7 8 0 16,4 3 0-16,3 6 0 16,13 1 0-16,12-2 0 15,20-2 0-15,16-3 0 0,20-8-13 16,23 0-20-16,13-5-56 16,-1-8-2-16,-2-9-5 15,-4-6-7-15</inkml:trace>
  <inkml:trace contextRef="#ctx0" brushRef="#br0" timeOffset="273271.1669">13618 16802 34 0,'-113'70'100'15,"10"-11"-4"-15,16-10-8 16,16-12-1-16,16-11-3 16,62-11-83-16,-33-11 1 15,32-4 1-15,29-10 0 0,25-9-1 16,23-15 2-16,21-6 0 16,26-9-1-16,21-7-3 15,25-4 0-15,18-4 0 0,17-1 0 16,12-4 0-16,2 6 0 15,2 2 0-15,-7 9-12 16,-18 12-44-16,-10 5-34 16,-17 5 0-16,-23 8-8 0,-20 5-5 15</inkml:trace>
  <inkml:trace contextRef="#ctx0" brushRef="#br0" timeOffset="274525.7215">21715 18383 41 0,'0'0'79'0,"0"0"4"15,0 0-13-15,0 0-33 16,0 0 0-16,0 0-6 15,0 0-4-15,0 0-5 16,-1-2-5-16,-4 0-6 0,-1 0-4 16,2 1-1-16,0-2-1 15,-24-19 0-15,20 12 0 16,-2 0-2-16,-23-3 1 16,9 9 0-16,3 4 0 15,-1 0 0-15,-8 2-1 16,2 2 0-16,-7 2 0 15,-40 5-3-15,31-4 0 0,5 0 0 16,-3 0 0 0,-2-1 0-16,4 0 0 0,0 0 0 15,40-6 0-15,-36 5 0 16,-1 0 0-16,3-3 0 16,1 2 0-16,8-1 0 15,-3 1 0-15,8-2 0 16,1 1 0-16,19-3 0 15,0 0 0-15,-9 0 0 0,-2 0-17 16,2 0-14-16,-3 0-49 16,12 0-11-16,0 0-5 15,0 0-6-15</inkml:trace>
  <inkml:trace contextRef="#ctx0" brushRef="#br0" timeOffset="274822.4947">20895 18266 82 0,'2'-28'98'15,"0"-2"-6"-15,0 9-4 16,0-3-1-16,-2 24-73 16,0-23-2-16,-2-2-3 15,2 25-3-15,-20-6-1 0,1 0-2 16,-2 8-1-16,-3 3 0 16,-7 4 0-16,-2 0 1 15,1 5-1-15,0 3 2 16,-1 4-4-16,-2 0 0 15,2 7 0-15,2-1 0 0,6 5 0 16,1-1 0 0,18 1 0-16,1-1 0 15,22-1 0-15,49 29-3 0,-15-30-84 16,14-5-3-16,9-4-5 16,1-5-7-16,7-7-3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3:53:27.9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4505 1988 28 0,'0'0'61'0,"0"-17"-7"0,0 17-21 16,-3-11-2-16,3 11-5 15,-7-11-2-15,7 11-2 0,-6-8-4 16,6 8-1 0,-8-11 0-16,8 11-1 0,-12-14-2 15,12 14 1-15,-14-12-1 16,14 12-3-16,-17-12-1 15,9 8-1-15,-3 1-3 0,1 2-1 16,-4 1-2-16,-1-1-1 16,1 2-2-16,-4 7 2 15,1 2-4-15,-3 3 2 16,-1 3 0-16,0 2 0 0,-1 8 0 16,-4 6-1-16,3-1 1 15,2 7-1-15,0 2 2 16,-2 7-1-16,2 0 1 15,2 8 1-15,1 0-2 0,3 1 0 16,4 4 2-16,1 0-1 16,5-3-1-16,5-1-1 15,5-1 1-15,10-6-1 16,6-7 0-16,5-3 1 0,4-5 0 16,4-5-2-16,7-6 4 15,3-4-2-15,2-8 1 16,0-4 0-16,4-7 0 0,-1-8 0 15,5-10 1-15,1-7-1 16,1-10 1-16,4-8 0 16,-1-5 0-16,-1-10 0 15,1-2-1-15,-3-6 0 0,-6 1 1 16,-9 0-1-16,-7 1-1 16,-11-2 1-16,-9 2 0 15,-10 5 0-15,-4 1 0 16,-12 0 0-16,-7 3 0 0,-7 2 0 15,-1 2 0-15,-3 9 0 16,-4 4-2-16,0 7 0 16,-7 7-1-16,1 10-1 0,-1 9-3 15,-4 9-4-15,-2 10-7 16,3 13-10-16,1 7-26 16,0 11-28-16,11 7-5 15,11 1-7-15,8-7 6 16</inkml:trace>
  <inkml:trace contextRef="#ctx0" brushRef="#br0" timeOffset="542.1733">5276 1458 59 0,'35'-28'78'15,"1"6"0"-15,-5 8-1 16,-11 14-32-16,26 7-32 16,-13 31 0-16,-13 28 2 0,-21 34-2 15,-11 21-6-15,0 7-3 16,-4 6 0-16,7-19-4 16,0-11 1-16,0-15 0 15,1-18 1-15,4-20-1 16,1-14 1-16,-1-14 0 0,2-7 0 15,2-16-1-15,0 0-1 16,5-13 1-16,6-11-1 16,10-8 0-16,9-5-1 15,7 0 0-15,7 0 0 0,5 5 1 16,8 9 0-16,-2 10-1 16,6 13 1-16,-6 13-2 0,-9 15 0 15,-4 9 1-15,-7 8 0 16,-11 2 0-16,-15 7 1 15,-9-1 0-15,-8-1 1 16,-16-2 1-16,-14-6 2 16,-5-6 1-16,-13-6-1 0,-4-5 0 15,-5-10-1-15,0-5 0 16,1-7-1-16,1-6-4 16,11-3-4-16,-1-11-5 15,16-5-4-15,2-12-9 0,16-3-10 16,1-8-13-16,16-11-19 15,4-4-12-15,15-10-2 16,10-3 7-16</inkml:trace>
  <inkml:trace contextRef="#ctx0" brushRef="#br0" timeOffset="731.5945">5751 1982 37 0,'37'-2'69'0,"-2"4"0"15,3 18-5-15,-4 8-11 16,2 18-12-16,-3 8-12 15,-2 12-3-15,-3 18-9 16,2 9-8-16,-8 8-5 16,-2 3-6-16,-1 2-4 15,-5-7-5-15,3-8-7 0,-4-13-15 16,-2-23-40-16,5-7-7 16,-4-25-4-16,0-19 1 15</inkml:trace>
  <inkml:trace contextRef="#ctx0" brushRef="#br0" timeOffset="925.0259">6141 1684 26 0,'-11'-8'88'15,"-3"4"-11"-15,-2 4-12 16,-2 3-15-16,-5 2-26 15,11 7-105-15,2 10-4 0,2 6-6 16</inkml:trace>
  <inkml:trace contextRef="#ctx0" brushRef="#br0" timeOffset="1313.0751">6517 2094 44 0,'32'38'74'0,"0"-5"-1"16,0-8-1-16,3-8-6 15,2-10-63-15,12-1 0 16,-2-6-1-16,3-6 1 0,-5-9-1 16,-4-6 2-16,-2-1-1 15,-6-4 1-15,-2-2 0 16,-10-3 1-16,-6 2 2 15,-8 1-1-15,-7 2 3 0,-1 4-2 16,-12 0 0-16,-8 6-2 16,-4 4 0-16,-8 9-2 15,-5 3 0-15,-6 12-1 16,-1 9-2-16,-3 13 0 16,3 7 0-16,-2 4 1 0,7 5 0 15,7-1 0-15,9 3 1 16,6-4-1-16,17-3-2 15,1-5-4-15,19-4-8 0,12-10-19 16,7-6-36-16,15 1-11 16,3-8-6-16,7-9-3 15</inkml:trace>
  <inkml:trace contextRef="#ctx0" brushRef="#br0" timeOffset="1630.4112">7501 2122 41 0,'39'-19'77'0,"-4"3"1"16,-5 0 0-16,-7 5-1 16,-9 13-51-16,-3-4-11 0,-11 2 0 15,0 0-1-15,0 0-2 16,-11 13-1-16,-11 5-3 16,-3 4-3-16,2 7-3 15,-9 6-1-15,6 5 0 16,1 3 0-16,8 3 0 15,8-2-1-15,9-1 0 0,4-3-1 16,12-5-2-16,9-5-1 16,7-5-2-16,5-8-4 15,10-6-3-15,-6-9-6 0,4-2-10 16,3-9-9-16,-1-8-9 16,-3-2-12-16,-6-9-17 15,-1 2-7-15,-5-6 8 16</inkml:trace>
  <inkml:trace contextRef="#ctx0" brushRef="#br0" timeOffset="2733.8148">8112 1642 25 0,'5'-30'74'16,"-1"7"4"-16,-2-1-7 0,1 6-16 15,1 1-19-15,-2 2-10 16,0 1-7-16,2 5-3 16,-4 9-6-16,6-12-2 15,-6 12-3-15,10 21 0 0,-7 9-2 16,-4 19 1-16,1 16 0 16,-4 11 1-16,-3 13-1 15,1 8-1-15,1 1-1 16,-4-1 1-16,6 0 0 15,2-8 0-15,1-8 0 0,5-5 0 16,8-12-1-16,-1-4-1 16,0-11-2-16,3-7-2 0,1-7-2 15,-1-7-2-15,-3-11-1 16,5-12 1-16,-2-11 0 16,3-17 0-16,1-20 1 15,5-11 2-15,1-12 3 16,2-6 2-16,2 3 2 15,-2 0 0-15,0 11 1 0,-3 8 1 16,2 17 0-16,-3 12 0 16,-4 14-1-16,-1 6-2 15,1 5-1-15,-1 7 0 0,0 11-2 16,0 3-1-16,2 7-1 16,4 2 0-16,2 4-1 15,1-1 0-15,5-1 1 0,3 0 0 16,2-9 1-16,0-6 0 15,3-10 2-15,0-8 0 16,1-3 0-16,-2-12 2 16,0-10 1-16,-3-9-1 0,-1-2 1 15,-1-6 0-15,-5-4 1 16,3 4 0-16,-9 4-1 0,-3 5 0 16,-1 6-1-16,-3 7-1 15,-3 12 1-15,-13 5-1 16,15 21-1-16,-11 6 1 15,-3 13-1-15,0 9 1 16,2 3-1-16,3 2-1 0,1-1 1 16,2-3 0-16,3-9 0 15,6-9-1-15,3-14 1 16,6-13-1-16,-1-8 1 16,6-14 0-16,-1-12 0 0,1-12-1 15,2-11 1-15,2-12-1 16,2-9-1-16,3-2 2 15,-2 3 0-15,-1 2 0 0,2 10 0 16,-4 9 0-16,1 12 0 16,-5 12 0-16,-3 17 1 15,-2 10-2-15,-6 10 1 16,0 15-1-16,-4 11 1 0,-1 11-1 16,1 3 0-16,2 3 1 15,5 1 1-15,5-3-1 16,8-6 0-16,7-6 1 15,7-12-1-15,8-8 0 16,7-14 0-16,2-4-2 0,1-17 0 16,1-11 0-16,-2-16-1 15,-8-10 1-15,-4-13 0 16,-9 0 2-16,-11-2 2 16,-17 4-1-16,-12 11 1 0,-13 12 0 15,-17 20 0-15,-19 21-1 16,-11 19 0-16,-10 23-1 15,-3 12-1-15,5 8 1 16,10 5 0-16,14-1 0 0,18 0 1 16,19-6-1-16,32-9-4 15,19-14-13-15,21-11-36 16,20-5-26-16,2-16-4 16,4-8-7-16,-7-22-2 15</inkml:trace>
  <inkml:trace contextRef="#ctx0" brushRef="#br0" timeOffset="3001.6273">9084 1749 13 0,'-109'4'92'0,"16"-2"-2"15,21 2-5-15,16-5-7 16,16-1 0-16,16-19-65 16,21 9-12-16,22-5 1 15,29-5-2-15,31-2-8 16,-34 9-14-16,18-5-50 0,12 4-7 16,7 2-6-16,6-1-8 15,4 2 0-15</inkml:trace>
  <inkml:trace contextRef="#ctx0" brushRef="#br0" timeOffset="3598.2224">4351 3522 25 0,'-50'18'98'0,"4"-3"-5"16,11-2-6-16,8-3-3 15,12 17-3-15,5-19-78 16,17 2 0-16,24 1 1 0,21 1 0 16,22-2-1-16,25 0 2 15,21-7 0-15,28-2-2 16,24-8 0-16,25-10 0 0,22-8-1 15,20-8 0-15,21-7 1 16,20-8-3-16,62-2 0 16,-21-2 0-16,17-3 0 0,11 6 0 15,10 0 0-15,1 9 0 16,-6 6 0-16,-5 8 0 16,-53 9 0-16,25 5 0 15,-24 6 0-15,-17 6 0 16,-23 2 0-16,-22 3 0 0,-23 6 0 15,-19 0 0-15,-25 2 0 16,-21 1 0-16,-19-2 0 16,-21 1 0-16,-13-1-12 15,-19-9-36-15,-7 0-40 0,-12-3-3 16,-7-9-7-16,-11-5-3 16</inkml:trace>
  <inkml:trace contextRef="#ctx0" brushRef="#br0" timeOffset="4350.4712">3645 1303 5 0,'-42'-17'90'0,"5"1"1"16,7 3-7-16,1 0-4 15,7 2-1-15,4 5-67 0,0 0-12 16,5 6 0-16,2 3-1 15,-1 10 0-15,3 22 3 16,-7 30-2-16,4 25 1 16,12 29 0-16,0 27 0 15,6 26 1-15,6 24-1 16,4 6 1-16,1 0-2 0,5 0 0 16,4-5 2-16,1-5-1 15,0-8 1-15,6-12-1 16,-1-13 1-16,-3-12 0 0,-2-14-1 15,-6-12 0-15,0-13-1 16,-1-15-2-16,-6-15-2 16,-4-17-8-16,-1-15-12 15,-1-16-36-15,-8-30-21 0,9-18-8 16,-9-35-3-16,-3-22-1 16</inkml:trace>
  <inkml:trace contextRef="#ctx0" brushRef="#br0" timeOffset="5145.4933">4001 1364 16 0,'17'-22'89'16,"-1"6"-3"-16,2-3-4 16,-1 0-5-16,4-3-1 0,4 4-77 15,1 0 0-15,1 1 0 16,8 1 1-16,3 2 1 16,5-1-1-16,5 2 0 15,4-1 0-15,6 1 1 0,13 1-1 16,10 4-1-1,8-1 1-15,9 2-1 0,13 2 1 16,10 1-1-16,10 2 1 0,11 1-1 16,10 1 2-16,10 0 0 15,11-3 0-15,5 4 0 16,14-1-1-16,2-1 1 0,12 1 1 16,3-1-1-1,9-2 0-15,4-1-1 0,8-5 0 16,1 1 1-16,3 0 1 15,5-2-2-15,1 0 1 16,2 0-1-16,-5-3 0 0,-4 0 1 16,-4 1-1-16,-6 1 0 15,-5-2 0-15,-8 3 0 16,-9-1 0-16,-10 1 1 0,-11 2 1 16,-11 2-2-16,-12 2 0 15,-16 1 1-15,-11 3 0 16,-13 1 0-16,-13-1-1 0,-12 3 0 15,-13 5 0 1,-10-1 1-16,-10 2-1 0,-6-1 1 16,-11 2-1-16,-6 1 0 15,-6-3 1-15,-5 1 0 0,-3 2 0 16,-4-2 0 0,-4 0 0-16,0 0 0 0,-3 2-1 15,-3 0 1-15,-1-1-1 16,1-1 0-16,-3 3 0 15,-1 3-1-15,2 0-1 0,-2 5 1 16,2 5 0-16,-1 3-1 16,-3 1 3-16,6 59 0 15,4 17-1-15,-3 17 1 16,-2 14 1-16,0 14 0 0,-1 12-1 16,-1 2-4-16,4-8-26 15,1-3-50-15,-10 1-3 16,-7-7-5-16,-14-10-6 15</inkml:trace>
  <inkml:trace contextRef="#ctx0" brushRef="#br0" timeOffset="6517.1775">4069 7163 45 0,'-16'11'48'16,"-3"9"-1"-16,6-8 0 16,-2 3-4-16,6-8-10 15,0-1-10-15,9-6-6 0,0 0-5 16,0-10-3-16,3-7-3 15,4-7-1-15,5-7 2 16,5-9 0-16,5-9 1 16,-1-7-2-16,9-6 0 0,-1-6-1 15,12-5 2-15,-1-4 0 16,6-3 0-16,5-7 1 16,5-2-1-16,10-10 1 15,2-3 0-15,10-10-2 0,2-3 0 16,8-8-4-16,5-4 1 15,3 2-1-15,7 1-2 16,-2 4 0-16,1 3 0 0,6 8 0 16,-3 6 0-16,1 7 0 15,1 2 0 1,2 3 0-16,0 1 0 0,8-4 1 16,-1 0-1-16,9-6 1 0,3-4-1 15,7-3 0 1,8 1 1-16,6 1-1 0,5 5 0 15,-4 10 0-15,-2 9 0 16,-2 13 0-16,-5 11-1 0,-12 12 1 16,-9 9 0-16,-4 8 1 15,-6 4-1-15,0 5 2 16,0-1-1-16,4 2 1 16,8-3 0-16,7 4 1 0,5-3-1 15,8 4-1-15,3 0 1 16,1 5-2-16,-2 3 1 15,-3 6-1-15,-9 2 0 16,-7 6 0-16,-8 6-1 0,-5 3 0 16,-9 5 0-16,-5 2 0 15,-4 2 1-15,0 1-1 16,0 1 0-16,-1 2 1 16,2 0 0-16,2 4 1 15,0 4-1-15,-1 7 1 0,0 1 0 16,-1 6 1-16,0 4 0 15,-5 5 0-15,-2 3 1 16,-3-1-1-16,-6 5 0 0,1 2 0 16,-5 5 0-16,2 2-1 15,-3 8 0-15,4 2 0 16,2 7 0-16,0 4 1 16,6 2-1-16,-3 5-1 0,5 2 1 15,-3 0-1-15,-2-1 2 16,-6 4 0-16,-8 1-1 15,-3 2 2-15,-8 5-2 0,-3 4 2 16,-5 5-1-16,-2 7 1 16,0 1-1-16,3-4 0 15,1-4-1-15,4-7-2 16,0-11 0-16,4-10-3 0,-3-17-3 16,-4-12-12-16,-13-4-35 15,-2-28-32-15,-12-10-4 16,-18-17-5-16,-15-10-5 15</inkml:trace>
  <inkml:trace contextRef="#ctx0" brushRef="#br0" timeOffset="9045.7595">5914 5320 49 0,'-18'-15'70'16,"-2"-4"-7"-16,4 7-25 0,3 2 0 15,4 3-4-15,9 7-10 16,-10-9-6-16,10 9-3 16,0 7-4-16,7 11-2 15,-1 3-5-15,2 13-1 0,-1 10 1 16,1 12 3-16,0 11 0 16,-4 13 0-16,-4 7-1 15,3 8 0-15,-3 7 0 16,-1 1-1-16,3 0-1 15,1-3-1-15,4-4 0 0,2-4-1 16,3-7 0-16,1-6 0 16,1-8-1-16,0-6 0 15,1-4 0-15,-1-2 0 16,-3-9-1-16,-2-3 1 16,-6-5-1-16,1-5 0 0,-3-3 0 15,0-9-2-15,0-4-3 16,-1-5-8-16,0-1-11 15,0-7-27-15,-3 1-28 0,3-9-6 16,0 0-7-16,-9 5 3 16</inkml:trace>
  <inkml:trace contextRef="#ctx0" brushRef="#br0" timeOffset="9922.8779">5422 8062 20 0,'-6'-15'31'0,"0"1"4"16,4-2 0-16,1-1-1 16,1 2 1-16,0 0-1 15,3 2-3-15,2 1-4 0,-5 12-3 16,2-10-3-16,-2 10-5 15,0 23-4-15,-8 5-2 16,1 16-3-16,1 9-1 16,-3 15-1-16,4 14 0 15,2 6 1-15,2 4-1 0,3-1-1 16,7-7-1-16,7-7-1 16,6-10-1-16,5-14 0 0,7-13-2 15,5-16-1 1,1-16-1-16,7-11-1 0,-4-19-2 15,1-15-2-15,-7-15 0 16,-1-12 2-16,-11-11-1 0,-8-10 3 16,-14-3 3-16,-5-1 2 15,-15 3 3-15,-16 5 4 16,-3 10-1-16,-10 10 1 0,-7 13-2 16,-7 12-1-16,-2 15-1 15,-3 12-2-15,1 9-4 16,9 13-7-16,-1 9-12 15,14 7-21-15,12 10-34 0,11 1-5 16,16-1-5-16,5-8 1 16</inkml:trace>
  <inkml:trace contextRef="#ctx0" brushRef="#br0" timeOffset="10359.3225">6166 7670 64 0,'19'7'88'16,"-14"16"-3"-16,-7 10-5 15,-10 30-3-15,-8-6-65 0,1 9-2 16,5 11-2-16,2 3-2 16,-2 5-2-16,8-6-2 15,-1-5-3-15,4-7 0 16,3-15-2-16,0-11 0 0,0-11 0 15,-1-10-1-15,2-9 2 16,-1-11 0-16,13-4 1 16,-4-12 3-16,7-3 0 15,3-3 1-15,9-1-1 0,3 3 1 16,3 3-1-16,7 7 0 16,-1 9 0-16,-2 4-1 15,-2 13 0-15,-4 11-1 0,-9 4 0 16,-4 9 2-1,-11 6-2-15,-5 3 0 0,-11 0 1 16,-8-1-2-16,-7-2-3 16,-8-4-2-16,-5-4-4 15,-4-10-4-15,3-6-11 0,-2-8-13 16,2-6-27-16,7 0-16 16,5-5-2-16,4-3 0 15</inkml:trace>
  <inkml:trace contextRef="#ctx0" brushRef="#br0" timeOffset="10672.5067">6464 8427 22 0,'31'-32'34'0,"2"8"-28"16,-3 9 0-16,0 4 7 0,-8 11 11 15,4 2 8-15,-13 10 6 16,4 15 6-16,-10 2 0 15,-5 13 0-15,-1 7-2 16,-1 12-6-16,-4 6-10 16,-2 13-6-16,0 4-6 0,0 4-4 15,0 1-4-15,1 1-2 16,1-2-1-16,-3-3-1 16,2-3-2-16,2-8 0 0,1-5-1 15,-6-6-1-15,2-5-2 16,-1-7-3-16,0-10-7 15,0-6-15-15,-3-15-40 16,3-6-11-16,7-14-9 0,-12-11-4 16</inkml:trace>
  <inkml:trace contextRef="#ctx0" brushRef="#br0" timeOffset="12106.0006">9387 6918 13 0,'-7'-7'69'0,"-8"7"3"16,-2-2-2-16,-8 2-40 15,8 1-4-15,1 7-4 0,-3 4-2 16,1 3-5-16,-2 6 0 16,-3 4-1-16,-5 5 1 15,1 2-1-15,-3 6 0 0,-5 7-3 16,2 3-2-16,-2 8 0 15,6 5-5-15,-1 2 0 16,8 4-2-16,5-2 0 16,4-3-1-16,10-6-2 0,4-7 0 15,12-10-1-15,7-15-1 16,7-11-1-16,12-13 0 0,5-19 1 16,7-15-1-16,6-13 2 15,0-12 0-15,-1-12 1 16,-1-9 1-16,-5-5 1 15,-12-3 1-15,-11 0 0 16,-14 8 0-16,-13 3-1 16,-13 13-2-16,-17 11-4 0,-16 16-17 15,-11 20-43-15,-12 5-14 16,-7 12-6-16,-4 1-5 16,-4 8 5-16</inkml:trace>
  <inkml:trace contextRef="#ctx0" brushRef="#br0" timeOffset="12618.6267">8827 4340 28 0,'2'-42'78'0,"-2"1"2"0,2 3-5 16,-2 1-1-16,5 5-66 15,-5 7 0-15,0 10-1 16,0 15-2-16,2-8-1 15,-2 8-2-15,5 16-4 16,-4 8 1-16,-1 6 0 0,-1 9 1 16,-5 8 0-16,-2 8 1 15,-5 6 0-15,-1 12 4 16,-2 6-2-16,2 8 0 0,1 5 0 16,2 2 2-16,7 2-2 15,2-1-2-15,2-1 2 16,2-6-1-16,6-6 1 0,1-4 0 15,-4-2 0-15,1-4 0 16,-3-2 0-16,-1 2 1 16,-2-6-4-16,1 1-1 15,-1-1-3-15,3-3-7 16,2-6-16-16,3-7-47 16,3-3-6-16,3-13-4 0,2-7-4 15</inkml:trace>
  <inkml:trace contextRef="#ctx0" brushRef="#br0" timeOffset="13287.8718">9490 6596 3 0,'23'-30'75'0,"-4"10"2"15,-6 7-1-15,-13 13-3 16,18-11-52-16,-18 20-2 15,0 20-2-15,-3 8-2 16,-1 16-5-16,-1 14-2 16,2 12-2-16,3 9 0 0,-1 3-3 15,2-5-1-15,7-8-1 16,1-10-1-16,1-15 1 16,-2-15-1-16,3-12 2 15,-2-14-1-15,3-12 0 16,0-8 1-16,3-11-2 0,10-7 1 15,6-4 0-15,7-3 0 16,10-1-1-16,6 6 0 0,-1 5-1 16,2 10 0-16,-4 9 1 15,-9 10 0-15,-10 13 0 16,-15 9 0-16,-15 8 0 16,-14 4-1-16,-13 1 1 15,-15 2-1-15,-9-6-2 0,-6-2-7 16,-9-6-21-16,6-10-38 15,3 1-11-15,7-5-5 16,1-3-4-16</inkml:trace>
  <inkml:trace contextRef="#ctx0" brushRef="#br0" timeOffset="13501.477">9408 8224 12 0,'-6'12'66'0,"6"-12"-14"0,0 0-35 16,1-10-17-16,14-5-65 15,1 1-3-15</inkml:trace>
  <inkml:trace contextRef="#ctx0" brushRef="#br0" timeOffset="14093.8814">10475 7351 86 0,'16'-36'89'0,"0"0"-4"15,2 4-6-15,4-2-2 0,2 14-70 16,14 15-1-16,6 9-2 15,2 20-1-15,-5 16-1 16,-2 11-2-16,-10 13 0 16,-12 16-2-16,-15 5 0 0,-14 12 0 15,-19 1 0-15,-10-1 1 16,-8-9 2-16,-1-10 0 16,-1-12 2-16,7-12 1 15,6-11-1-15,7-17 1 16,15-9-1-16,9-6 0 0,7-11 0 15,11 7-2-15,13-10-2 16,13-11-1-16,12-8-1 16,14-6-4-16,7-10-10 15,16-8-37-15,3 1-29 16,2-3-5-16,-3-1-2 0,-3-4-3 16</inkml:trace>
  <inkml:trace contextRef="#ctx0" brushRef="#br0" timeOffset="14710.7729">13461 6825 59 0,'-15'0'85'0,"0"0"-4"15,5-3-3-15,1 26-26 0,9-23-34 16,0 0 0-16,0 11-5 16,7 3-5-16,6 7-2 15,5 6-1-15,1 9 1 16,6 6-1-16,2 9-1 16,0 5-1-16,1 5-1 0,-1 5-1 15,-2 2 1-15,-3 4-2 16,-2-3 1-1,-3 0-1-15,-3-3-1 0,-3-5-3 0,1-1-5 16,-7-13-10-16,3-6-36 16,-4-4-25-1,-4-10-8-15,0-13-4 0,0-14 0 16</inkml:trace>
  <inkml:trace contextRef="#ctx0" brushRef="#br0" timeOffset="15322.8675">13798 8251 6 0,'0'0'82'0,"-9"-4"4"15,-7 4-4-15,-3 3-4 16,-9-4-37-16,-2 16-23 16,0 18-3-16,-4 13-4 15,1 12-2-15,2 11-2 0,4 4-2 16,3 3-1-16,10-2-1 15,6-2-1-15,7-8-3 16,13-11 0-16,12-10-1 16,11-17-2-16,8-9 1 0,7-14-1 15,5-11 1-15,2-15 0 16,-1-15 1-16,-4-11 0 16,-8-14 1-16,-7-9 1 15,-14-6 0-15,-9-4 0 0,-14 7 0 16,-13 3-1-16,-12 10 0 15,-10 9-3-15,-8 18-3 16,-8 13-5-16,-2 16-16 16,1 9-28-16,-2 14-22 15,7 6-6-15,5 3-2 0</inkml:trace>
  <inkml:trace contextRef="#ctx0" brushRef="#br0" timeOffset="15827.4972">14102 8135 45 0,'43'-4'85'15,"-11"2"-3"-15,-9 2-4 16,-7 9-2-16,-16-9-54 16,12 34-13-16,-8 1 0 0,-1 16-2 15,-2 11-1-15,-1 10-1 16,-1 7-1-16,0-1-1 15,-3-1 0-15,1-4-2 16,-1-7 0-16,3-9 1 0,1-10-2 16,3-12 1-16,6-7 0 15,5-9-1-15,1-3 1 0,4-12 0 16,2-4 0 0,0-10 0-16,1-9 0 0,0-9 0 15,-3-7-1-15,1-8 0 16,2-6 0-16,-2-1 0 15,2-1-1-15,5 1 1 0,2 4 0 16,4 6 0-16,3 7 0 16,3 13 1-16,2 9-1 15,-2 12 0-15,-2 9 0 16,-7 15-1-16,-6 13 1 0,-11 5 0 16,-10 10 0-16,-9 7 0 15,-15 5 1-15,-14 0-1 16,-8-1 1-16,-8-9 0 15,-4-7-2-15,-7-4-2 0,-3-14-3 16,3-9-9 0,2-15-12-16,6-10-39 0,4-6-15 15,7-7-6-15,5-6-5 0</inkml:trace>
  <inkml:trace contextRef="#ctx0" brushRef="#br0" timeOffset="16333.99">15402 8535 7 0,'22'-4'92'0,"0"-5"-1"16,-2-7-5-16,3-2-5 16,0-3 0-16,-1-1-77 15,12 8-1-15,5 4 0 0,5 5-2 16,-2 5 0-16,-4 6-1 16,-4 10-1-16,-11 7 1 15,-12 10-1-15,-12 6 1 16,-22 5-1-16,-13 4 1 15,-9-4 0-15,-7-1 1 0,-4-4 1 16,5-8 1-16,6-5-1 16,12-5 1-16,13-5-1 15,15-1 0-15,11 2 0 0,20 2-1 16,16 2-1-16,5 4-1 16,7 4-1-16,2 3 0 15,-4 1-1-15,-5 0 0 0,-16 1 0 16,-16 0 1-16,-15 0 0 15,-21 0 1-15,-20-1-3 16,-17 3-12-16,-26 12-53 0,-12-15-9 16,-15-1-7-1,-14-7-5-15,-9-2-3 0</inkml:trace>
  <inkml:trace contextRef="#ctx0" brushRef="#br0" timeOffset="17089.178">3073 10972 4 0,'-72'14'91'15,"10"-2"2"-15,9-8-5 0,11-2-6 16,8-2-1-16,14-5-74 16,20 5-1-16,14 0-1 15,29 1-3-15,15 1-1 16,24-1 0-16,20 0 0 15,24-5 1-15,21-5-2 0,27-7 1 16,21-6-1-16,23-8 1 16,27-5-1-16,27-5 1 15,23-6 0-15,28-6 0 16,18-2 1-16,26-6 0 16,21-3 0-16,21-2 0 0,17-3 0 15,24-3 0-15,5-1 0 16,47 0 1-16,-14 2-1 15,12 1 1-15,5 5 1 16,-1 2 0-16,32 5 0 0,-34 5 0 16,3 4 0-16,-39 5-4 15,48 2 0-15,-49 3 0 16,-15 2 0-16,-21 4 0 0,-56 3 0 16,0 5 0-16,-40-1 0 15,-36 6 0-15,-69 3 0 16,-11 6 0-16,-34 5 0 15,-44 4 0-15,-32 1 0 0,-34 10 0 16,-23 4 0-16,-28 13-12 16,-27 9-72-16,-23 1-5 15,-22-2-5-15,-19-7-6 16,-20-1-3-16</inkml:trace>
  <inkml:trace contextRef="#ctx0" brushRef="#br0" timeOffset="24443.1325">5742 9660 55 0,'0'0'57'16,"-17"-16"-7"-16,17 16-4 0,-5-10-8 15,5 10-8-15,0 0-6 16,8 0-7 0,1 3-3-16,6 5-6 0,8 5-1 15,6 8-1-15,9 3 0 0,12 5 1 16,5 6-3-16,5 4 0 15,9 5-1-15,6 7 2 16,4 1 0-16,5 0-2 16,4 3 1-16,5 0 0 0,4 5 1 15,7 0 0-15,6-1 0 16,8 3-1-16,6 1 0 16,14 4 0-16,5 1-1 15,6 3 0-15,4 3-1 0,9 1-1 16,3 3 1-16,-2 1 1 15,-1 2-1-15,-8 3 0 0,0-2 1 16,-8-2 0-16,-5 1 0 16,-3-2 0-16,-5-4-2 15,1-4 1-15,-3-3 1 16,-1-2-2-16,-2-4 1 0,0-1 0 16,1 0-1-16,-3-4 1 15,-8 2-1-15,0-2-1 16,-6-1-2-16,-8-2-3 15,-3-4-5-15,-15-7-13 0,1-5-25 16,-1-7-32-16,-11-12-6 16,-2-14-5-16,-8-12-2 15</inkml:trace>
  <inkml:trace contextRef="#ctx0" brushRef="#br0" timeOffset="25222.1391">13574 9762 40 0,'5'-37'21'15,"2"4"3"-15,3 1 5 16,1 0 3-16,0 2-1 0,-1 1 3 15,-1 10 1-15,-4-2-1 16,-2 6-3-16,-1 2-6 16,-2 4-6-16,0 9-3 15,0 0-4-15,-11 0-6 0,4 9-2 16,-3 14-2-16,-1 3-1 16,-7 9 3-16,-4 10 0 15,-5 8 0-15,-4 6 1 16,-8 7 1-16,-5 7-1 15,-8 6-1-15,-5 3 1 0,-9 5-2 16,-3 2 0-16,-7 1-1 16,-1 6 0-16,-3-2 0 0,-3 2-1 15,-1 3 0 1,0-1 1-16,0 3 0 0,-3-2 1 16,3-1 1-16,-1-5-1 15,2-2 1-15,0-3 0 0,1-5 1 16,2-3-3-16,1-5 0 15,3-3-1-15,-2-1 0 16,3-2 0-16,1-4-1 16,1 0 0-16,2-5 1 0,2-4-1 15,4-4 1-15,2-2 0 16,4-10-1-16,8-3 1 16,3-4-1-16,9-6 1 15,3-5 0-15,7-4-1 0,6-3 0 16,4-4 0-16,6-1 0 15,1 0-2-15,2-2-1 16,10-8-2-16,-8 14-4 0,8-14-5 16,-7 13-8-16,7-13-14 15,0 0-36-15,0 0-12 16,0 0-6-16,-4-5-1 16</inkml:trace>
  <inkml:trace contextRef="#ctx0" brushRef="#br0" timeOffset="25917.3134">10998 12240 4 0,'-6'-25'57'0,"-5"-1"-6"0,1 2-15 16,1 2 5-16,1 4-1 15,1 7-1-15,2-2-4 16,5 13-3-16,-2-12-7 15,2 12-4-15,0 0-6 0,0 0-4 16,0 0-4-16,0 0-1 16,2 16-1-16,-2 1 0 15,0 7 1-15,0 7-1 16,-4 6 1-16,2 9 0 16,-1 6-2-16,2 4-1 0,1 5 0 15,0 3-1-15,3-1 0 16,4 2-1-16,2-4 0 15,2 0 0-15,-1-4 0 0,0-4 0 16,-1-3 0-16,-2-1 0 16,-1-3 0-16,-1-1-1 15,-3-4 1-15,0 0-1 16,2-4 0-16,-2 1-1 0,1-5 1 16,-1-2-1-16,2-3-2 15,2-6-3-15,2-1-5 16,-2-6-14-16,4-8-42 15,3 2-16-15,-1-7-6 0,-1-5-4 16,-3-15 0-16</inkml:trace>
  <inkml:trace contextRef="#ctx0" brushRef="#br0" timeOffset="26392.7831">10379 13127 34 0,'-18'2'81'0,"6"-2"1"16,12 0-5-16,-6-13-5 0,6 13-48 15,17 3-9-15,5 11-7 16,1 11-2-16,6 8-1 16,-1 13 0-16,4 7-1 15,-1 9-1-15,-2 5 0 0,2 4-1 16,-5 1 0-16,2 1-1 16,-5-5 1-16,0-5-1 15,2-7 0-15,0-7 1 0,1-9-1 16,0-9 1-16,3-10 0 15,0-14 1-15,6-7-2 16,4-17 1-16,3-11-1 16,-1-15 1-16,4-12-2 0,3-11 0 15,5-15-1-15,-1-9 0 16,1-5 0-16,-3 3-2 16,-1 7-2-16,-3 12-8 15,-13 8-15-15,-1 10-38 0,-8 24-14 16,-9 13-6-16,-15 18-4 15</inkml:trace>
  <inkml:trace contextRef="#ctx0" brushRef="#br0" timeOffset="27898.0575">6783 15095 42 0,'-32'-4'77'0,"3"-5"-1"16,6 0-3-16,0-12-29 16,4 12-26-16,5 4-6 15,3 4-4-15,11 1-3 0,-14 18 0 16,4 6 0 0,1 11-1-16,-2 14 1 0,-2 7-1 15,5 15 1-15,-4 8-1 16,8 3-1-16,4-2-1 15,3-6-1-15,11-6 0 16,5-7-3-16,6-11 1 0,5-12-2 16,7-12 1-16,1-9-3 15,3-10 0-15,5-7-2 16,-6-7-4-16,5-13 1 16,-6-9 1-16,-2-10 1 15,-12-6 0-15,-2-8 1 0,-11-6 2 16,-8-4 3-16,-4-6 4 0,-13 3 3 15,-3-2 3-15,-10 1 3 16,4 6 1-16,-6 8 2 16,4 9 1-16,4 6 0 15,5 8-2-15,10 6-3 0,5 5-2 16,16 8-3-16,8 5-2 16,15 7-2-16,8 5 0 15,7 12-1-15,0 11 0 16,3 7 0-16,-2 9-1 15,-11 7 0-15,-5 4 1 0,-7 4-1 16,-8 1 1-16,-9-8 0 16,-2-6 0-16,-8-8-1 0,-2-7 2 15,0-9 0-15,-3-9 0 16,0-14 0-16,0 0 0 16,0-15 1-16,0-7-1 15,0-7-1-15,6-8 2 0,2-2-2 16,4-5 0-16,5-3 0 15,5 0-2-15,5 4 2 16,2 1 0-16,3 7 0 16,2 7 0-16,0 7-1 0,-3 10 1 15,-1 10 0-15,-1 8 0 16,-4 12-1-16,-7 12 1 16,-1 8 0-16,-3 5 0 15,0 8 1-15,1-2-1 0,2-2 1 16,5 0-1-16,3-5 2 15,5-4-2-15,8-10 0 16,7-7 1-16,1-10-1 16,7-7 1-16,3-8 0 15,4-12-1-15,0-10 1 0,-3-10 0 16,-3-5-1-16,-5-4 1 16,-11-3 0-16,-10-4-1 15,-9 2 1-15,-10 3-1 16,-11 5 1-16,-14 5 0 0,-14 5 0 15,-9 10-1-15,-6 9 1 16,-6 10 0-16,-6 8 0 16,1 13 0-16,0 13 0 0,4 11 0 15,9 7 0-15,12 5 0 16,14 3-1-16,14-3-1 16,13-2-3-16,22-4-7 0,20-7-20 15,12-6-49 1,12-13-4-16,7-7-5 15,6-13-5-15</inkml:trace>
  <inkml:trace contextRef="#ctx0" brushRef="#br0" timeOffset="28553.6982">10088 14911 20 0,'16'-7'81'0,"-10"-2"0"16,-6 9-2-16,-16-12-4 15,0 10-51-15,-19 7-6 16,-7 11-3-16,-13 8-3 16,-6 8-2-16,-7 8 1 0,-1 6-2 15,-1-1 0-15,10 0-2 16,8 2-2-16,11-6 0 16,14-1-2-16,17-3 0 0,12-9-2 15,18 0-1-15,17-4-1 16,10 1 0-16,11 0 0 15,6 0-2-15,3 0-1 0,0 1-1 16,-6 1 1-16,-5 0 0 16,-11 0 0-16,-13-3 1 15,-9-2 3-15,-17-6 0 16,-7-2 0-16,-14-7 1 0,-7-6 1 16,-6-2 0-16,-1-14-1 15,-3-8 0-15,3-11 0 16,7-11-1-16,6-3-1 15,9-7 1-15,8 3-1 16,3 0 0-16,15 3 1 16,12 8 0-16,9 9 1 0,8 13 0 15,6 9 1-15,6 10-1 16,-1 8 1-16,4 15-1 0,-5 10-1 16,-4 8 0-16,-8 8 0 15,-6 2-3-15,-8 1-5 16,-7-2-9-16,-5-6-25 15,3-3-37-15,-18-12-6 0,-2-10-5 16,-3-19-3-16</inkml:trace>
  <inkml:trace contextRef="#ctx0" brushRef="#br0" timeOffset="28719.4694">10443 14894 85 0,'-3'-23'91'0,"2"6"-7"16,1 5-10-16,-2 2-9 16,2 10-77-16,0 0-45 15,1 4-24-15,5 8-7 16,5 2-4-16</inkml:trace>
  <inkml:trace contextRef="#ctx0" brushRef="#br0" timeOffset="29357.7129">10877 15154 17 0,'19'34'80'0,"-2"2"-1"16,-8-2-2-16,1 1-5 16,-5-3-43-16,6 4-24 15,5 1 1-15,-1-3-2 0,1-3-1 16,1-7 0-16,1-5 1 15,-1-7 2-15,1-8-1 16,0-6 1-16,1-11-1 16,3-11 0-16,2-8-1 0,2-9 0 15,5-7-2 1,2-8 0-16,3 0-2 0,1 2 1 16,0 5-1-16,-1 8 0 15,-1 8 0-15,2 14 0 16,-3 10 1-16,-1 9-1 0,2 13 0 15,2 8 0-15,2 7 0 16,5 5 0-16,5 4 0 16,1 1 0-16,4-2 0 15,6-6 1-15,2-7 1 0,3-11 0 16,-3-8 1-16,-5-9 0 16,-5-11 0-16,-10-12 1 15,-10-7-2-15,-13-4 0 16,-18-4 1-16,-12 3-1 0,-15 3 0 15,-17 8 0-15,-10 13 1 16,-15 12 0-16,-4 13 0 16,-3 19 1-16,0 17-1 15,4 15 1-15,9 15 0 0,9 13-1 16,11 11 0-16,14 7-1 16,12 1-1-16,5-1 1 15,6-3-1-15,4-8-1 0,1-6-1 16,-3-12 1-16,-7-12-1 15,-2-12 0-15,-12-11 0 16,-2-12-3-16,-10-12 0 16,-5-10-2-16,-7-11-5 0,0-16-3 15,-2-13-4-15,4-8-11 16,5-9-27-16,5-6-27 16,12-3-6-16,9-5-1 15</inkml:trace>
  <inkml:trace contextRef="#ctx0" brushRef="#br0" timeOffset="29999.5923">12742 14184 61 0,'59'-28'85'16,"-9"2"-2"-16,-6 3-5 0,-14 0-4 16,-1-3-60-16,-11 18-8 15,1 8 2-15,-9 18-1 16,-11 17 0-16,-2 19 0 16,-12 19 1-16,-9 18-1 0,-5 19-1 15,-4 11-1-15,-2 8-1 16,0-2-1-16,5-2 0 15,9-12-1-15,6-13-1 16,12-13-1-16,4-14 1 16,16-16 0-16,5-12-2 15,7-13 0-15,4-11-1 0,7-14-1 16,5-11 0-16,5-23 0 16,5-13 0-16,6-12 0 15,1-10 1-15,3-9 1 0,2 1 1 16,-4 2 0-16,-1 5 1 15,-5 8 0-15,-9 7 1 0,-8 12-1 16,-11 6 1-16,-13 7-1 16,-13 5 0-1,-11 3 0-15,-16 5 1 0,-13 3-1 16,-11 3 0-16,-7 3 0 0,-7 1 1 16,-4 7 0-16,0 8-1 15,5 7 1-15,3 9 0 16,7 6 0-16,13 9 0 15,12 6-1-15,15 3 0 16,11 2 0-16,17-2-1 16,16-3 1-16,16-7-1 0,14-6-1 15,10-9-3-15,7-11-2 16,4-13-7-16,0-5-17 16,-1-8-36-16,-7-14-17 0,-6-13-8 15,-13-9-4-15,-9-9 3 16</inkml:trace>
  <inkml:trace contextRef="#ctx0" brushRef="#br0" timeOffset="30519.6394">8335 16306 4 0,'-20'11'88'16,"4"-1"0"-16,0-1-7 15,2 6-3-15,1 1-2 16,5 8-75-16,8 15-1 16,9 17 0-16,8 18 1 15,1 17 1-15,4 10-1 0,1 1 1 16,3 2-2-16,-12-58-6 16,4 6-12-16,-2-6-20 15,0 1-37-15,3-9-6 16,2-1-6-16,15 11-2 15</inkml:trace>
  <inkml:trace contextRef="#ctx0" brushRef="#br0" timeOffset="31147.5753">8385 16951 22 0,'-39'1'93'15,"5"6"-2"-15,8-1-5 0,1-1-6 16,9 2-2-16,-11-2-74 15,27 6-3-15,24 2-1 16,10 1-1-16,13 1 0 16,8-3 0-16,12-9 0 0,8-4-1 15,3-12-1-15,6-11 0 16,-1-6-1-16,-1-4 1 16,-5-5 0-16,-3-1 0 15,-7 3 0-15,-9 4 2 16,-9 7-1-16,-8 7 2 0,-9 8 1 15,-4 8 1-15,-6 4-1 16,-3 13 0-16,-2 8 0 16,0 2 0-16,0 3 2 15,5-1-2-15,6-5 0 16,0-3 1-16,6-9-2 0,3-6 0 16,5-7 0-16,2-10-2 15,-1-6 1-15,1-6-1 16,-5-3 0-16,-3-3 0 15,-9 1 1-15,-1 4 1 0,-9 3 0 16,-6 5 0-16,-3 10 1 16,-8 9 1-16,0 10 1 15,0 18 1-15,-1 18-1 0,0 15 1 16,1 17 1-16,0-33-2 16,1 9 0-16,2 4 1 15,-3 5-1-15,1 4-1 16,-1 2 1-16,0-2-1 0,-1 3-1 15,-4-4 2-15,-4-1-1 16,-3-8 0-16,-1 1 0 16,-4-11-1-16,-3-6-1 15,-5-9-1-15,2-7-2 0,-2-11-1 16,-3-13-2-16,4-7-4 16,2-15-6-16,-11-29-8 15,4-31-18-15,11-16-18 0,18-10-18 16,24-3-7-16,18 6-1 15</inkml:trace>
  <inkml:trace contextRef="#ctx0" brushRef="#br0" timeOffset="31804.0101">10046 16718 34 0,'61'-41'72'0,"-4"11"-3"16,-6 9-5-16,-1 11-14 16,-8 11-9-16,-1 9-10 15,-13 15-3-15,1 16-5 16,-9 14-5-16,0 16-4 0,-5 15-2 15,-11-39-5-15,3 7-1 16,-3 2-1-16,2 4-2 16,2-4-1-16,-2 2-2 15,1-4-1-15,1-2-1 0,-3-6 2 16,0-3-1-16,0-12 0 16,-3-8-1-16,-2-3 2 15,0-26-1-15,-6-31 0 16,-1-40 1-16,-6-30-2 0,1-17 2 15,3-11 0-15,8 9 0 16,9 21-2-16,11 14 0 16,6 16 1-16,9 25 0 15,3 19 1-15,4 23-1 16,-2 15 0-16,-4 20 0 16,-6 10 1-16,-8 8 0 0,-9 10 1 15,-10 7 0-15,-5 5 0 16,-12-1 0-16,-8-6 1 0,0-4 0 15,0-8 0-15,5-7 0 16,2-7-1-16,8-11 1 16,6-9-1-16,2-14 0 15,21 13-1-15,4-13 0 0,12-8-1 16,6-11 0-16,10-7-1 16,7-7 0-16,5-9 0 15,2-4 0-15,-5-3 0 0,0 0 0 16,-7 1 2-16,-12 4 0 15,-7 7 0-15,-10 6 1 16,-12 6-1-16,-14 11 0 16,-6 9 0-16,-14 7 1 15,-9 13 0-15,-6 13 1 0,-6 14-1 16,0 7 1-16,5 5 0 16,6 3 0-16,10-4 0 15,15-4-1-15,8-8-1 16,20-10-2-16,14-15-4 0,17-9-7 15,3-7-23-15,0-13-46 16,18-11-3-16,-2-9-7 16,0-10-3-16</inkml:trace>
  <inkml:trace contextRef="#ctx0" brushRef="#br0" timeOffset="33037.0572">12650 16276 14 0,'28'-8'94'16,"-3"5"-3"-16,-1 5-4 15,-4 10-6-15,2 11 1 0,-10 15-75 16,5 16-3-16,-4 20-1 15,2 20 2-15,-11 18 0 16,-3 13 0-16,-1-59-2 16,-1 5-1-16,-5 1-1 0,-1 0 0 15,3-3-1-15,0-1-1 16,-4-9-1-16,4 3-1 16,0-13 2-16,-3-4-2 15,-2-15 0-15,0-9-1 0,-6-6 3 16,0-37-1-16,4-38 0 15,5-43-1-15,-1-24 2 16,3-18 1-16,6-8 0 16,4 10 0-16,14 20-1 15,3 18 1-15,9 17 1 16,2 20 0-16,8 19-1 0,4 19 1 16,6 18-1-16,-2 15 0 15,-2 15-1-15,-5 10-1 16,-6 9 0-16,-9 7 0 0,-14 5 0 15,-14 4 1-15,-12 1-2 16,-16 2 2-16,-7-3 2 16,-8-4 1-16,3-6 1 0,-1-6-1 15,7-8 1-15,6-7 0 16,9-9 1-16,19-13-2 16,0 0-1-16,14 0-2 15,10-10 1-15,10-8-1 0,9-6 1 16,4-3-1-16,12-9 1 15,3-8-1-15,8-1 1 16,0-5 1-16,-2 0-1 16,-1 2 0-16,-7 5 0 0,-8 5 1 15,-9 8-1-15,-12 8 1 16,-12 10-1-16,-19 12 0 16,0 0 1-16,-14 20-1 15,-10 6 0-15,-6 12 0 0,-5 8 0 16,-2 8-2-16,-1 6 2 15,5 0 0-15,6-1 0 16,8-4 0-16,5-6 0 16,9-7 1-16,6-10-1 0,9-11 2 15,10-12-2-15,5-9 0 16,4-6 0-16,6-11-1 16,8-9 1-16,5-10 0 0,7-9 0 15,3-7 0-15,7-4 0 16,3-3 0-16,4 5 0 15,-3 4 0-15,-1 6 1 16,-5 11-2-16,-7 10 1 0,-9 12 0 16,-8 11 0-16,-8 10 0 15,-10 8 0-15,-7 6-1 16,-6 5 1-16,-4 0 0 16,-4 0 0-16,0-5 0 15,1-1 0-15,0-7 0 0,9-6 0 16,6-9 1-16,11-3-1 15,9-12 1-15,9-7-1 16,9-6 0-16,7-10 0 0,3-5 0 16,1-6 0-16,-2 0 1 15,-9 1-1-15,-6 2 1 16,-14 3 1-16,-14 5-1 16,-11 8 1-16,-9 4-1 0,-8 8 1 15,-9 6-1-15,-6 3 0 16,-1 5 0-16,3 3-1 0,0 7 0 15,5 8 0-15,2 9 0 16,2 6 0-16,2 8-1 16,2 9 0-16,-4 7 0 15,-4 6-1-15,-6 7-2 16,-8 4 1-16,-5-5 0 0,2-7 0 16,-3-10-1-16,4-14-2 15,0-10-4-15,9-12-6 16,2-13-21-16,2-22-44 15,18-8-4-15,2-9-6 0,1-5-1 16</inkml:trace>
  <inkml:trace contextRef="#ctx0" brushRef="#br0" timeOffset="33663.9953">15373 16225 41 0,'11'8'78'0,"-11"-8"-2"15,0 12-4-15,-7-2-2 0,-8 4-61 16,-1 7-3-16,1 7 0 16,-3 9 2-16,2 5 1 15,1 2 0-15,1 2 0 16,1-3-2-16,1-1-3 0,4-8 0 15,2-8-1-15,0-6 0 16,3-5 0-16,3-15 1 16,0 0 0-16,0 0 0 15,14-10 0-15,-5-9-1 0,5-9 0 16,2-10-1-16,6-7 0 16,7-3-1-16,-3 2 0 15,6 1 0-15,1 7 0 16,0 8 0-16,-1 12 0 0,0 17 0 15,-5 9-1-15,-6 17 1 16,-6 9-1-16,-6 5-1 16,-5 3 1-16,-3-1 0 15,-1-4 0-15,-2-4-1 0,-2-9 1 16,0-6 1-16,3-8 0 16,1-10 0-16,6 0 0 15,4-11 0-15,6-6 0 0,4-5 1 16,5-7-1-16,8-8-1 15,5-2 1-15,2-1-1 16,3 1 1-16,6 5-1 16,0 3 0-16,-1 10 0 15,-1 11 0-15,-6 10 0 0,-3 8-1 16,-6 15 0-16,-8 9 0 16,-8 4-1-16,-7 10 0 15,-9 4-4-15,-8 10-14 0,-12 15-47 16,-6-7-13-16,-10 1-8 15,-9 1-4-15,-8 1-1 16</inkml:trace>
  <inkml:trace contextRef="#ctx0" brushRef="#br0" timeOffset="34178.7461">12015 17480 3 0,'-240'35'85'0,"5"1"1"16,-13 0-4-16,6-3-2 15,-8 3-1-15,7-1-68 0,-3 1 1 16,11-2-2-16,17-3 0 15,18-4 1-15,17-4-2 16,21-2-5-16,19-1-1 16,24-5-1-16,25-2 0 15,26-1 1-15,32-4 0 0,27-4 0 16,24-3 0-16,36-4 3 16,33-7-2-16,50-4-4 15,10-5 0-15,34-4 0 16,27-2 0-16,29-3 0 0,24-2 0 15,26-2 0-15,18 0 0 16,39-2 0-16,-8 2 0 16,11-2 0-16,4 6 0 15,4 2 0-15,-1 2 0 0,-5 5 0 16,-8 4 0-16,-32 2 0 16,2 5 0-16,-21 0 0 15,-23 4 0-15,-26 2 0 16,-27 1-4-16,-25-1-8 0,-32 1-10 15,-43-2-34-15,-10 2-33 16,-27-5-3-16,-58 0-3 16,28-15-2-16</inkml:trace>
  <inkml:trace contextRef="#ctx0" brushRef="#br0" timeOffset="41470.273">7573 6036 34 0,'-1'-40'79'16,"-3"4"2"-16,4 2-2 0,1 5-44 15,1 5-4-15,1 7-4 16,-3 6-4-16,0 11-7 16,17 0-7-16,-5 13-4 15,0 8-3-15,7 13-1 16,2 9-1-16,6 16 0 0,-6 12 1 15,2 18-1 1,-2 13 0-16,-3 14 1 0,-2 12-1 16,-4 9 2-16,3 8-1 15,-5 6 0-15,5 7 1 0,1 0-1 16,4 3 2-16,1 0 1 16,5 1-2-16,0 5 1 15,2-3 1-15,-3 5-1 0,-2 1 1 16,3 1-1-16,-3-1 0 15,1 2 0-15,5 2 0 16,-3-4 0-16,7 2 0 16,4-5 0-16,3 0-1 15,8-5 1-15,2-1 0 0,2-7-1 16,0 0 1-16,0-5-2 16,1-5 2-16,-2-5 0 15,-3-6 0-15,-1-2-1 0,1-10 1 16,-3-10-1-16,4-15-1 15,-6-6 1-15,4-10-2 16,-4-12-2-16,-3-11-1 0,0-8-5 16,-10-12-7-16,4-3-25 15,3-6-44-15,-14-13-3 16,-2-12-7-16,-5-12-5 16</inkml:trace>
  <inkml:trace contextRef="#ctx0" brushRef="#br0" timeOffset="42078.6666">11216 6654 76 0,'-14'41'90'0,"-1"9"-5"0,-6 7-6 16,-5 11-2-16,-5-4-57 15,2 30-18-15,3 21 1 16,5 17-1-16,4 13 2 16,3 9-2-16,7 10 1 0,6 2 1 15,7 6-1-15,7-2 0 16,8 2 0-16,2-3-1 15,2 1 2-15,4 0-1 0,-2-2-1 16,4 4 1-16,0-9 1 16,-1 7-1-16,0-3 0 15,1 2 1-15,-1-4 0 0,2 1-1 16,1-3 0-16,2-4-2 16,1-5 2-16,1-7-1 15,2-6 1-15,-1-7-1 16,0-7-1-16,0-9 1 15,1-4-2-15,-4-9-1 0,2-2-5 16,-5-16-7-16,4-3-23 16,7-12-50-16,-8-15 0 15,-2-13-8-15,-1-22-5 16</inkml:trace>
  <inkml:trace contextRef="#ctx0" brushRef="#br0" timeOffset="45209.5193">16153 2749 25 0,'12'-21'70'16,"-2"2"6"-16,2-10-28 0,-6 7-11 15,4 2-4-15,-3-2-3 16,2-1-3-16,-5-7-6 16,0 3-1-16,0-3-6 15,-4 2-1-15,0 1-4 16,-4 1-1-16,-6 7-3 0,-8 3-1 15,-9 4-1-15,-5 12-1 16,-10 5-1-16,-9 13 0 16,-8 9 0-16,-6 9 0 0,-3 9 0 15,1 6 0-15,4 5-1 16,7-2-1-16,8-4 0 16,10-3 1-16,16-2-1 15,13-6 0-15,9-5 0 16,16-2 0-16,16-3 1 15,8 0 1-15,15 0 0 0,11 1-1 16,11-1 1-16,5 3-1 16,7 4 0-16,2 0 0 0,-3 3 0 15,-8 1 1-15,-8 2-2 16,-10 1 1-16,-18 3 0 16,-11 0 0-16,-14-1 0 15,-10-3 1-15,-9-1-1 0,-9-1 0 16,-9-1 0-16,-8-6-3 15,-7-3-3-15,-5-5-5 16,-2-1-12-16,-5-7-28 16,0-10-31-16,0-7-3 0,1-18-8 15,6-9 4-15</inkml:trace>
  <inkml:trace contextRef="#ctx0" brushRef="#br0" timeOffset="45514.1638">16976 2018 69 0,'18'1'82'15,"-8"8"-2"-15,-6 2-3 16,-1 5-2-16,25 12-69 15,-24 9 1-15,0 17-1 16,3 18 2-16,1 19 2 0,0 17-2 16,1 11-2-16,-2 12 0 15,-4 6-2-15,4 4-2 16,-2-6-2-16,1-11-3 16,1-11-4-16,3-10-9 15,-2-15-13-15,3-22-44 16,2-5-10-16,-2-17-6 0,-7-15-3 15</inkml:trace>
  <inkml:trace contextRef="#ctx0" brushRef="#br0" timeOffset="47055.1338">16725 3321 68 0,'-33'-27'86'0,"3"2"-1"16,11 1-9-16,4 1 0 15,15 0-69-15,16 2-2 0,15-1-3 16,9-2-3-16,14 4-3 16,11-3-3-16,13 1 0 15,3 0-3-15,7-2 0 16,3 3 2-16,-1 2 1 0,0 0 2 16,-10-4 3-16,-1 2 3 15,-10-1 2-15,-2-1 5 16,-9-2-1-16,-9-2 2 15,-7-1-1-15,-10 1 3 0,-8 0-3 16,-9 4 0-16,-6 2-1 16,-9 3-3-16,-12 9 0 15,-7 7-2-15,-9 2 0 0,-3 11-1 16,-3 10-2-16,-3 7-1 16,2 8 0-16,2 7 1 15,10 3-2-15,5 2 0 16,5-3 0-16,11-4-1 15,2-6 2-15,15-9-1 0,5-9 0 16,6-12 1-16,5-7 1 16,5-14 1-16,3-9-1 0,1-7 2 15,3-13 2-15,1-7 1 16,-5-7 0 0,0 0 0-16,-3 3 1 0,-4 4 2 15,-6 5-1-15,-2 7-1 0,-7 10-1 16,-8 10-1-16,0 10-1 15,-9 10-1-15,9 7 0 16,-7 12-1-16,0 9 0 16,-1 5 0-16,7 8-1 0,-2 2 1 15,8 2 0 1,3-2-1-16,3-9 0 0,7-5 0 16,5-8-1-16,6-12 2 15,5-9 1-15,1-9 0 16,6-11 1-16,-2-9 0 0,5-8 1 15,-2-10-2-15,1-5 3 16,1-1-2-16,-10 3 1 16,-4 10-1-16,-6 4-1 0,-6 10 0 15,-5 14 0-15,-5 14 1 16,-9 26-1-16,-6 17 2 16,-2 23-2-16,-3 19 1 0,-6 22 1 15,-8 21-1 1,-5 20-1-16,0 11-1 0,-2 7 0 15,3-2-3-15,6-10 0 16,10-11-2-16,5-19-1 16,14-20-2-16,11-24-1 15,10-26-3-15,5-23-3 0,8-23 3 16,-1-13 1-16,3-24 2 16,1-22 1-16,-7-19 3 15,-6-24 2-15,1-15 6 0,-12-14 5 16,-3-8 3-16,-10-5 1 15,-13-1 0-15,-7 9 0 16,-17 13 0-16,-6 14 0 16,-11 13 1-16,-7 14-5 0,-3 16-2 15,5 11-3-15,0 9 1 16,8 5-3-16,9 7-1 0,10 4 0 16,7 2-4-1,11-1 2-15,16-4-1 16,11-1 0-16,7-6 0 0,10-3 1 15,7-3 1-15,6-4 0 16,3 0 1-16,1 0-1 0,1 6 2 16,-4 5 0-16,-5 6 0 15,0 3-1-15,-10 11 1 16,-5 9 0-16,-7 14 0 16,-7 24 1-16,-11 14-1 15,-8 24 0-15,-5 18 0 0,-10 29 1 16,-11 16 0-16,-6 20-1 15,0 14-1-15,-3 4-1 0,-1 4 0 16,8-8 0-16,5-9-1 16,8-17-1-16,7-21-1 15,3-21 0-15,12-20 0 16,5-27 0-16,3-20 0 0,7-25 1 16,4-15 0-16,5-25 2 15,5-19 0-15,-3-19 0 16,-2-18 1-16,-4-16 0 15,-5-10 1-15,-13-7 0 16,-5-4 1-16,-12-1 1 0,-18 3-1 16,-9 7 2-16,-9 11 0 15,-9 11 1-15,0 11-2 16,-2 11 2-16,0 12-3 16,11 14 0-16,3 10-1 0,12 10-1 15,5 5-1-15,8 7-1 16,11 9 2-16,5-7-2 15,12 5 1-15,12-3 0 16,4-3 0-16,9-4 2 0,11 0 0 16,4-1 1-16,9-2-1 15,-2 0 2-15,2 1-2 16,-6 6 1-16,-5 7-1 16,-2 2-1-16,-10 14-1 0,-6 8 0 15,-6 13 1-15,-9 14-2 16,-6 7 0-16,1 11-4 15,-5 0-7-15,0 5-22 0,10-1-48 16,-9-7-3-16,1-11-8 16,0-20-1-16</inkml:trace>
  <inkml:trace contextRef="#ctx0" brushRef="#br0" timeOffset="47246.6921">20225 2499 11 0,'0'-46'89'0,"1"12"0"16,-4 14-7-16,0 7-7 0,3 13-3 15,-10-10-82-15,10 10-11 16,0 23-22-16,-1-1-33 16,2 16-6-16,-1 3-6 15,1 2 2-15</inkml:trace>
  <inkml:trace contextRef="#ctx0" brushRef="#br0" timeOffset="47829.9493">20348 2728 34 0,'24'9'81'15,"5"2"-1"-15,-7-1-2 16,-5 5-36-16,13 10-9 16,-4 0-12-16,8 5-10 0,-7 4-3 15,3-1-5-15,0-2-2 16,-5 0-1-16,3-9 1 15,-3-3-1-15,-5-7 0 0,1-6 1 16,1-6-1-16,2-8 1 16,0-8-1-16,5-3 1 0,3-10 0 15,4-5 3-15,4-5-1 16,2-2 1-16,-3 3 1 16,2 1-1-16,-5 5 2 15,-4 4-2-15,-8 12 0 16,-1 5-2-16,-5 9 0 0,-2 3-1 15,-1 10-1-15,1 7-1 16,3 7-1-16,4 5 1 16,10 0 0-16,7 3 0 0,10-3-1 15,9-4 0-15,9-5 1 16,8-7 0-16,6-11 2 16,-3-4-2-16,-5-17 3 15,-2-11-1-15,-11-10 1 0,-8-9 0 16,-17-10 0-16,-16-2 1 15,-16-4-1-15,-13 1 1 16,-19 13-3-16,-15 11 2 0,-13 17 0 16,-7 15 0-16,-6 23 0 15,0 20 0-15,7 27-1 16,9 15-2-16,15 20 3 0,14 9-3 16,19 12 1-16,9 1-3 15,18-3-2-15,4-4-4 16,4-8-6-16,-6-6-3 15,-8-11-5-15,-16-11-2 16,-17-6-3-16,-19-12-4 0,-26 1-2 16,-20-10-4-16,-23-6-32 15,-12 4-2-15,-14-5 4 16</inkml:trace>
  <inkml:trace contextRef="#ctx0" brushRef="#br0" timeOffset="48358.7387">16733 4509 25 0,'-59'20'88'0,"6"-7"-3"15,11-5-2-15,12-5-6 0,10 32-31 16,5-36-37 0,15 1 0-16,31-14-1 0,15-1 2 15,24-7-1-15,26-7-1 16,28-4 0-16,25-6-2 15,35 2-1-15,24-4-2 0,29 5 0 16,15 4-2-16,22 10 0 16,9 7 0-16,9 11 0 15,6 6-1-15,-2 6 0 0,1 9 0 16,-16 8 0-16,-2 4 0 16,-14-3 0-16,-10-1 0 15,-15-6 0-15,-17-2 0 0,-15-9 0 16,-22-4 0-16,-21-4 1 15,-19-9-1-15,-24-3 0 16,-23 3 0-16,-19-2-1 16,-19 4-2-16,-18 1-2 15,-15-2-7-15,-12 6-19 16,-16 2-51-16,-12-1-5 0,-19-2-7 16,-16-5-4-16</inkml:trace>
  <inkml:trace contextRef="#ctx0" brushRef="#br0" timeOffset="50840.2529">17971 6897 22 0,'1'-22'71'0,"5"5"2"16,-6-8-23-16,2 1-6 15,-2-2-4-15,2 2-8 0,1 0-7 16,1 3-2-16,-1 7-5 16,-1 2-4-16,-2 12-4 15,7-10-2-15,-7 10-3 16,4 7-2-16,-3 10-2 0,-1 4 0 15,0 6 0-15,0 6 0 16,-3 6 0-16,-2 6-1 16,0 5 0-16,-5 4 0 15,1 2 1-15,-4 3 0 0,-2 3 0 16,-2 0 0-16,-4 5 0 16,-3 1 0-16,-7-1 0 15,1-1 0-15,-7-1-1 16,1-2 0-16,0-5 0 0,0-3-1 15,1-10 2-15,2-2-1 16,4-3 0-16,3-5 0 16,5-4 1-16,4-1-1 15,0-2 1-15,3-3-1 0,8 0 1 16,-3-4-1-16,7-1 1 16,2-1 0-16,2-4-1 15,7 0 1-15,1-2 0 16,5-1 0-16,4-2-1 15,3-2 1-15,3 1 0 0,0-5 0 16,5 3 0-16,-1-4-1 16,4 3 1-16,1-4 0 15,0-1-1-15,1-1 1 0,0 0-2 16,2 0 2-16,2 2 0 16,4-4-1-16,2-3 0 15,3 1 1-15,5 1-1 0,4-2 0 16,3-1 1-16,-1 0-2 15,-1-1 2-15,-1 0-1 16,-3 0 0-16,-5 3 0 0,-7-1 0 16,-6 0 0-1,-4 0 0-15,-6-1 0 0,-2 1 0 16,-5-2 1-16,-1 0-1 16,-5-2-1-16,-1 1 0 0,-1-4-1 15,-6 0-1-15,-3-3-2 16,-2 1-2-16,-1-2-2 15,-6-5-1-15,-6 1 0 0,0 0 0 16,1-4 1-16,-3-1 1 16,1-5 3-16,1-1 1 15,5-3 3 1,-2 0 3-16,5 0 1 0,-1-2 2 16,0 6 1-16,1-1 1 15,3 10 0-15,-3 2 0 0,-2 8 0 16,1 2 0-16,6 9-2 15,-15 2-1-15,6 15 1 0,-4 12-2 16,4 8-1-16,0 11 1 16,-3 14 0-16,5 16 0 15,-1 8 1-15,1 15 1 16,2 6-2-16,-1 8 0 0,2 4 1 16,0-1-2-16,2 1 1 15,2-7-1-15,0 0-1 16,0-11 1-16,6-7-2 0,4-5 1 15,-2-6-2-15,4-4-1 16,-3-10-3-16,4-4-5 16,-1-16-9-16,4-6-33 15,-3-11-33-15,4-14-2 0,1-18-8 16,0-14-1-16</inkml:trace>
  <inkml:trace contextRef="#ctx0" brushRef="#br0" timeOffset="51238.8751">19450 7864 11 0,'8'5'83'0,"-8"-5"3"0,5 11-2 16,-5-11-3-16,0 24-39 16,-1-4-23-16,0 8-4 15,1 15-2-15,2 15 0 0,3 16-1 16,-4 14-3-16,-1 11-3 15,-2 11 0-15,-4 5-2 16,2-3-1-16,2 0 0 16,1-11-2-16,1-7-2 15,5-14-1-15,8-8-4 0,4-15-9 16,3-9-23-16,14-12-47 16,-14-16-2-16,2-16-6 15,-4-15-4-15</inkml:trace>
  <inkml:trace contextRef="#ctx0" brushRef="#br0" timeOffset="51841.1828">19538 8194 4 0,'-17'-40'80'0,"-2"-5"3"15,5 0-2-15,-2-2-3 16,7 1-42-16,6-1-18 0,3 3-2 16,12 0-5-16,7 4-2 15,14 3-3-15,6 0-1 16,13 1 0-16,6 6-1 16,11 6-1-16,8 8 0 15,1 11-1-15,7 6 0 0,-3 16 0 16,-3 12-1-16,-7 14 1 15,-10 9-1-15,-9 8 1 0,-18 8-1 16,-14 2 0 0,-16 0 1-16,-9 1 0 0,-17-5 0 15,-15-4-1-15,-10-7 1 16,-10-8-1-16,-5-8 1 0,-4-5-1 16,-1-9 1-16,-4-6-1 15,6-4 0-15,-1 0-1 16,8-6 0-16,5 1 1 15,4-1-2-15,10-2 2 16,10 2-2-16,9 0 1 0,8 2 1 16,11 5 2-16,20 3-1 15,13 2 1-15,17 4 0 16,15 4 0-16,17 3 1 0,11 5-2 16,12 1 1-16,4 1-2 15,3 0 1-15,1 0-1 16,-3-2-1-16,-4 1 1 0,-8-4-1 15,-6-3 0-15,-4-1-3 16,-9-2-2-16,-8-1-5 16,-2 2-13-16,-16 3-31 15,-9-5-34-15,-10-2-1 16,-14-5-8-16,-13 1-1 0</inkml:trace>
  <inkml:trace contextRef="#ctx0" brushRef="#br0" timeOffset="52368.0639">17833 10480 66 0,'-51'7'84'16,"4"-1"-1"-16,-2-5-2 16,9-8-24-16,7 6-34 15,11 1-4-15,12 0-3 16,10 0-3-16,7 0-2 0,16 0-3 15,15 0-2-15,14 1-1 16,13-1-1-16,15 0 0 16,13-1-1-16,16-6-1 15,18-3 1-15,16-2-1 0,13-8 1 16,20 0-1-16,9-5 1 16,15-2 0-16,15 1 0 15,4 3-1-15,7 1 0 0,1 4 1 16,-3 5-3-16,-7 7 0 15,-11 2 0-15,-14 5 0 16,-17 1 0-16,-13 6-2 0,-20 6-1 16,-16 1-2-16,-19 4-2 15,-20 1-1-15,-12 6-7 16,-22-2-13-16,-19 2-58 16,-17 6-1-16,-19-2-6 15,-30 1-3-15</inkml:trace>
  <inkml:trace contextRef="#ctx0" brushRef="#br0" timeOffset="52905.7611">17826 11224 54 0,'-21'6'84'0,"5"-1"-2"16,16-5-5-16,0 0-2 15,0 0-62-15,20-9-1 16,19 6-3-16,10-1 1 16,11 0 0-16,18 0 0 0,11-4 1 15,18-2-1-15,16-5-1 16,14-5 0-16,17-3-2 16,12-6-1-16,16-4-1 0,11-2 0 15,15-3-2-15,9 0 1 16,12 4-2-16,5 2 0 15,6 7-2-15,1 2 2 16,2 10-2-16,-7 4 0 0,-6 8 0 16,-13 2 0-16,-19 3 0 15,-13 8 0-15,-22 1-2 16,-18 1-1-16,-21 1 0 0,-24 0-3 16,-17 0-3-1,-22-3-7-15,-14 4-11 0,-23 0-48 16,-12-3-12-16,-15-4-6 15,-20-4-4-15,-12-3 4 0</inkml:trace>
  <inkml:trace contextRef="#ctx0" brushRef="#br0" timeOffset="55971.088">21916 7556 18 0,'4'-50'68'0,"-3"-7"3"15,2-3-4-15,-3 0-50 0,0 2-1 16,-3 4 0-16,-3 2-3 15,-3 0-2-15,-1 2-4 16,-4-2-1-16,-5 5 1 16,-4-4 0-16,-6 2 1 0,-3-6-2 15,-7-2 1-15,-1 0-1 16,-5-4-1-16,-3-1 1 16,-5-3-1-16,-5-2 1 15,-5-2-3-15,-3 2 0 0,-7 2-1 16,-12-1 1-16,-6 4-1 15,-10 3-2-15,-9 3 0 16,-10 7 0-16,-9 4 0 16,-10 5-1-16,-8 3 1 0,-5 5-2 15,-12 6 2-15,-3 6-2 16,-10 3 1-16,-4 5 2 16,-4 6-2-16,-5 5 2 15,-5 7 1-15,-1 9 0 0,0 10 0 16,-1 6 0-16,-1 9 0 15,2 11 0-15,5 11 1 16,10 13-1-16,3 12 1 0,11 13-1 16,5 13 0-1,17 20 0-15,10 14 0 0,14 17 1 16,17 15-1-16,14 10-1 16,20 10 0-16,15 10 1 15,19 7 1-15,19 0-1 0,14 0 0 16,12-2 0-16,21-9 1 15,14-4-1-15,11-11 1 0,18-12 0 16,16-10-2-16,15-15 1 16,18-10 0-16,22-15 0 15,21-9 0-15,25-16 0 16,19-10 0-16,26-16-1 0,12-10-1 16,16-17 0-16,8-15 0 15,4-15 0-15,-2-17 0 16,-2-12 0-16,-9-21 1 15,-6-22 1-15,-7-17 0 0,-11-26 1 16,-1-25 1-16,-9-25 0 16,0-19 0-16,-16-26 1 15,-5-15-1-15,-22-15-1 16,-20-8-1-16,-34-6 0 0,-35 0-1 16,-44 4 0-16,-48 1 0 15,-45 19-2-15,-54 6 1 16,-50 22-2-16,-48 18-1 0,-32 28-3 15,-35 26-2-15,-26 34-4 16,-17 28-4-16,-1 34-5 16,-5 24-8-16,10 33-20 15,16 32-30-15,9 20-7 16,19 20-5-16,23 12 6 0</inkml:trace>
  <inkml:trace contextRef="#ctx0" brushRef="#br0" timeOffset="58109.6396">16434 12019 4 0,'0'0'81'0,"-12"7"3"0,12-7-5 16,0 0-3-16,-13 0-46 15,13 0-8-15,0 0-6 16,0 0-5-16,0 0-3 0,0 10-2 16,3 0 0-16,0 4 1 15,2 5-1-15,-1 4 0 16,0 3 0-16,-1 4-1 15,0 3 0-15,0 3-1 0,-2 3 0 16,-1 6 0-16,0 1-1 16,-1 4 0-16,1 5 0 15,-1 5 0-15,-1-2-1 16,1 4 0-16,1-1 0 0,0-2 0 16,-1-1 0-16,1-4-1 15,1-5 0-15,-1-3 0 16,0-4 1-16,0-3-2 0,0-4 1 15,-2-5-1-15,1-4-1 16,-1-5 0-16,1-1-3 16,-2-9-1-16,3-1-4 15,0-10-6-15,0 9-16 0,0-9-41 16,0 0-13-16,0 0-4 16,-10-12-6-16,3-4 4 15</inkml:trace>
  <inkml:trace contextRef="#ctx0" brushRef="#br0" timeOffset="59176.9208">16007 12351 12 0,'-13'-7'51'16,"-1"-1"11"-16,-1-1-39 15,0-6 6-15,2 5 3 16,7-3 3-16,-4 3-1 0,6-3-1 16,-2 1-4-16,5-1-7 15,-1 2-6-15,2 2-3 16,4-2-5-16,3-1-1 0,5-2-2 16,2 1-1-16,3-4 0 15,5-2-1-15,5-1 1 16,6-2 0-16,7-2 0 15,8-1 0-15,6-4-1 0,8 3 0 16,8 1-1 0,5-2 0-16,8 4 0 0,1 3-2 15,2 4 1-15,-2 5-1 16,-2 5 0-16,-4 4 0 16,-9 3 0-16,-5 4 0 0,-9 9-1 15,-9 1 1-15,-9 5-1 16,-8 2 1-16,-7 6 0 15,-9-1-1-15,-10 4 1 16,-3 0 0-16,-14 2 0 16,-7 0 0-16,-7-1 0 0,-10 0 0 15,-6 1 0-15,-5-2 0 16,-6 0 0-16,-2-1 0 16,-5-3 0-16,-4-2 0 0,2-3 0 15,-2-4 0-15,3-3 0 16,0-2 1-16,5-3-1 15,5-2 1-15,8-1-1 0,6-2 0 16,8-1 1-16,7 3-1 16,11 1 1-16,7 2-1 15,6 3 1-15,12 4-1 16,8 3 0-16,7 7 1 0,8 2 0 16,4 3 0-16,2 2 0 15,7 1 0-15,0 1 0 0,4 0 1 16,1-2-1-1,0 0 0-15,4-1 1 16,-1-2 0-16,1-1 0 0,-3-3-1 16,-3 2 0-16,0-3 0 15,-10-3-1-15,-3 1 1 16,-6-4-2-16,-6-2 1 0,-2-4 0 16,-8-1-1-16,-5-5 0 15,0-3-2-15,-11-5-1 0,9 2-3 16,-9-2-6-16,0-13-18 15,0-8-37-15,0 1-13 16,0-6-8-16,0-2-3 16</inkml:trace>
  <inkml:trace contextRef="#ctx0" brushRef="#br0" timeOffset="59489.4286">17572 12662 35 0,'13'-4'80'0,"-13"4"4"16,15-7-20-16,-15 7-9 0,11-7-12 15,-11 7-11-15,14 7-11 16,-8 9-6-16,0 7-5 15,1 11-2-15,-5 6-3 16,1 7-1-16,-2 3-1 0,-1 4-2 16,0-5-3-16,0-1-4 15,-1-10-14-15,-1-6-24 16,2-7-36-16,0-13-4 16,0-12-7-16,-4-5-2 15</inkml:trace>
  <inkml:trace contextRef="#ctx0" brushRef="#br0" timeOffset="59663.0553">17520 12456 79 0,'-5'-9'86'0,"5"9"-5"16,-15-15-7-16,15 15-4 15,1-9-75-15,-1 9-15 16,0 0-27-16,21 12-27 15,-4 3-8-15,3 0-4 16</inkml:trace>
  <inkml:trace contextRef="#ctx0" brushRef="#br0" timeOffset="60815.7638">18277 12609 37 0,'-9'0'90'16,"-9"-3"-2"-16,-7-3-5 16,-7-1-5-16,-4-24-29 15,-2 31-45-15,1 7 0 0,1 9-2 16,0 5-2-16,3 5 0 16,9 1-1-16,0 1 0 15,10 1 0-15,1-5-1 16,11-2-1-16,2-6 0 0,14-5 0 15,4-6 0-15,7-3 0 16,9-7 0-16,7-11 1 16,10-6 0-16,4-3 2 15,3-2-1-15,4 3 2 16,-2 6-1-16,-1 6 1 0,-4 12 0 16,-8 11 0-16,-8 16 1 15,-10 20 1-15,-4 11 0 0,-11 14 0 16,-5 14-1-16,-9 9 0 15,-9 6 0-15,-5-2 0 16,-8-2-1-16,-1-12 0 16,-4-7-1-16,-6-13 1 15,-3-17 1-15,-2-14-1 0,-2-14 1 16,-3-13-1-16,-1-7 1 16,-3-9-1-16,2-13 1 15,5-10-1-15,1-10-1 16,9-8-1-16,9-11-1 0,7-5-1 15,13-9-1-15,6-4 1 16,15-5-1-16,10-6 0 16,13 1 1-16,6-4 1 0,7 2 2 15,4 1 0-15,2 1 1 16,-3-1 1-16,1 2 0 16,-5 2 2-16,-6 6 0 15,-7 6-1-15,-6 10 1 0,-5 10 0 16,-8 9 0-1,-5 14-2-15,-3 13 1 0,-4 17-2 16,-5 11 1-16,-1 17-2 16,0 16 1-16,-1 10 0 0,-1 16 0 15,-1 11 0-15,1 8 0 16,2 4-1-16,5-1 1 16,5-3-1-16,0-8 0 15,6-7 1-15,1-13-1 0,5-13 1 16,1-11 0-16,-2-12-1 15,2-11 1-15,-2-12-1 16,2-7 0-16,-5-19 0 16,2-5-1-16,2-10 1 0,-4-2 0 15,2-2 0-15,-2 0 0 16,-4 7 1-16,0 5-1 16,0 11 0-16,-6 8 1 0,-5 7-1 15,-8 6 0-15,15 15 0 16,-15 4 0-16,1 6 0 15,1 3 0-15,0 3 0 16,1 1 0-16,5-1 0 16,0-5 0-16,6-4 1 15,6-8-1-15,8-7 0 0,1-6-1 16,6-9 1-16,3-13-1 16,6-9 1-16,-2-12-1 0,0-10 0 15,3-11 0-15,-9-9 1 16,-1-7 0-16,-6-1 1 15,-2 1 1-15,-9 6 0 0,-4 9 1 16,-4 12-1-16,-4 13 0 16,-2 17-1-16,-4 22 1 15,-4 9-1-15,-4 23-1 16,-3 20 0-16,-2 17-1 0,0 22 1 16,-3 16 0-16,2 12-2 15,3 2 1-15,6-3-2 16,5-7 0-16,8-9-2 15,2-18-6-15,13-14-12 0,1-19-37 16,4-22-22-16,3-17-5 16,-3-15-3-16,-7-22-4 0</inkml:trace>
  <inkml:trace contextRef="#ctx0" brushRef="#br0" timeOffset="61028.6132">19670 12622 73 0,'-40'-20'92'16,"-2"0"-3"-16,10 2-6 16,3-3-1-16,11-4-54 0,7 5-21 15,12 4-1-15,21 1-3 16,8 1-1-16,16 0-4 16,10 0-1-16,11 1-4 15,7 1-8-15,2 5-20 0,0 7-32 16,-6 0-15-16,-6 0-7 15,-8 3-3-15</inkml:trace>
  <inkml:trace contextRef="#ctx0" brushRef="#br0" timeOffset="62353.5841">21109 12089 66 0,'9'-25'87'0,"0"1"-3"16,-1 2-6-16,-4-3-2 15,-3 7-65-15,-1 18-1 0,11-9-4 16,-7 15-2-16,0 12-1 16,-1 9-1-16,-1 7 1 15,-1 12 0-15,-1 6-1 16,0 10 1-16,-1 4-1 0,-4 1 0 15,1 4-1-15,1-3 0 16,-2 0 0-16,2-4-2 16,-1-5-1-16,4-3-6 15,0-13-13-15,0-8-40 0,1 2-19 16,3-11-5-16,-3-8-8 16,-1-18 3-16</inkml:trace>
  <inkml:trace contextRef="#ctx0" brushRef="#br0" timeOffset="62995.1939">20949 12586 35 0,'-20'-25'80'0,"-2"4"0"16,-1 0-3-16,4 3-3 16,0 3-60-16,9 3 0 0,-1 6-3 15,11 6-4-15,0 0-2 16,0 0-1-16,9 0-2 15,6 3-1-15,10 4 0 16,2-1 0-16,10-1 0 0,10-1 0 16,3 0 0-16,8-4 0 15,3 0-1-15,9-4 1 0,0-3 0 16,2-4-1-16,-5-2 0 16,-3 1 1-1,-7-5 0-15,-4 1 0 0,-13-4 1 16,-7 3 2-16,-11-1 0 15,-5 4 0-15,-6 3 0 16,-6 1-1-16,-5 10 0 0,0 0-1 16,-3 6-1-16,-9 12-1 15,3 7-1-15,-2 7 1 16,-1 2-1-16,4 6 1 0,2-1 0 16,2-1 0-16,4-4 0 15,9-2 0-15,7-6 0 16,5-8 0-16,6-5 0 0,7-8 1 15,4-5-1 1,5-5 0-16,-1-11 1 0,1-4-1 16,-2-3 0-16,-5-2 1 15,-7 5-1-15,-3 2 0 0,-11 5 0 16,-1 7 1-16,-14 6-1 16,9 16 1-16,-9 14 0 15,-5 13 1-15,-4 14 0 16,-7 16 1-16,-1 14-1 15,-6 12 1-15,-5 7-1 0,-1 1-1 16,-2-4 1-16,2-12-1 16,4-9-3-16,-1-15 0 15,2-15-3-15,3-19-3 16,2-15-10-16,0-14-20 16,-4-13-42-16,7-12-5 0,-1-11-5 15,4-12-3-15</inkml:trace>
  <inkml:trace contextRef="#ctx0" brushRef="#br0" timeOffset="63751.7037">22141 12512 5 0,'37'-9'87'0,"-3"3"-2"15,-1 6-3-15,-5 0-6 16,-3 7-1-16,-5 15-75 0,-3 5 2 15,0 13 0-15,-6 13 1 16,-2 13 1-16,-7 11 0 16,-3 12 0-16,1 1 0 0,-6 3-1 15,0-6-1-15,1-6 0 16,1-10-1-16,0-15-1 16,-1-12 1-16,3-16 0 15,-3-11 0-15,5-17 0 16,-15-10 0-16,8-18 0 0,-2-17 0 15,4-12-1-15,-2-15-1 16,2-13 0-16,5-15 1 16,0-3-1-16,8-1 0 0,1 2 1 15,6 9 0-15,2 11 1 16,4 11 0-16,3 14 0 16,5 18 0-16,2 13 0 15,3 12-1-15,0 11 0 0,1 6 0 16,-1 10-1-16,-3 7 0 15,-8 6 0-15,-7 4 1 16,-11 6-1-16,-5 2 0 16,-12 1 0-16,-6-4 1 0,-6 0 0 15,0-2 0-15,1-4-1 16,1-3 1-16,4-7 0 16,7-2 0-16,8-5 0 15,3-2 0-15,7-3-1 0,10-6 0 16,8-1-1-16,6-5 2 15,10-9-3-15,6-6 1 16,8-7 1-16,5-3-1 0,6-6 1 16,-2-3 2-16,2-1-1 15,0-3 1-15,-9 2 1 0,-5 4 0 16,-11 7 1-16,-10 5-1 16,-9 7 0-16,-14 6 0 15,-8 12-1-15,-15 0 0 16,-9 16 0-16,-7 3 0 15,-1 5-1-15,-1 2 1 0,1 3 0 16,8 1 0-16,10 0 1 16,13-4-1-16,12-2 0 15,16-2-2-15,15-2-1 16,14-4-4-16,16 0-4 0,10-9-18 16,-1 1-52-16,7-3-3 15,-4-5-5-15,-7-8-5 16</inkml:trace>
  <inkml:trace contextRef="#ctx0" brushRef="#br0" timeOffset="64366.5962">17559 13810 20 0,'-77'24'92'0,"5"-6"-4"16,16-1-4-16,7-7-6 15,14-5 0-15,15-5-78 0,20 0 2 16,14 0 0-16,25 0 0 16,18 0 1-16,18 0 1 15,24-1 0-15,15-3-1 16,21-2 1-16,19-5-1 15,17-5-1-15,19-5 0 16,20-8 0-16,17-5 1 16,17-6 0-16,19 1 1 0,16-4 1 0,11 3-1 15,11 1 1-15,10 3 0 16,10 6-1-16,3 4 1 16,1 4-5-16,0 2 0 15,-7 2 0-15,-9 4 0 16,-19 5 0-16,-15 0 0 15,-26 5 0-15,-25 2 0 0,-25 3 0 16,-28 0 0-16,-29-1 0 16,-24 6 0-16,-26-2 0 0,-26 2 0 15,-16 1-3-15,-20 0-10 16,-20 9-26-16,-4 1-50 16,-39 4 0-16,-25-2-7 15,-22-4-5-15</inkml:trace>
  <inkml:trace contextRef="#ctx0" brushRef="#br0" timeOffset="65104.9944">14561 12628 12 0,'0'-20'63'0,"2"1"5"16,3-1-2-16,4 4-6 15,-2 0-12-15,6 7-11 16,-3 2-8-16,4 4-11 0,0 5-5 16,2 13-4-16,-1 9-2 15,1 13-2-15,-1 14-1 16,1 8 1-16,-2 13-1 15,3 8-1-15,-3 7-1 0,3-2-2 16,-2-1-2-16,1-11-2 16,1-7-4-16,-1-14-6 15,2-9-15-15,-3-18-17 16,-3-16-26-16,-1-9-12 0,-2-20-4 16,-4-15 0-16</inkml:trace>
  <inkml:trace contextRef="#ctx0" brushRef="#br0" timeOffset="65514.0181">14778 12591 24 0,'-39'-79'83'16,"-9"11"1"-16,-2 11-4 15,-6 14-24-15,-2 11-14 16,1 13-12-16,1 9-13 0,-1 10-6 16,-2 14-3-16,5 14-1 15,-1 16-3-15,5 16 0 16,3 18-1-16,4 17 2 15,4 17-1-15,7 12 0 0,13 7 0 16,12 5 0-16,8-3 0 16,21-9-1-16,14-9 0 15,20-15-1-15,16-18-1 0,21-18 0 16,17-18-1-16,11-22-1 16,15-19 1-16,6-18-2 15,9-21 0-15,-4-17 1 16,-2-19 0-16,-12-14 0 0,-15-11 1 15,-17-6 1-15,-22-4-1 16,-23-5 1-16,-27 1 1 16,-21 2-1-16,-16 9 0 15,-25 11-2-15,-20 14 0 0,-13 14-3 16,-14 16-1-16,-10 21-6 16,-5 12-9-16,0 13-28 15,2 17-37-15,7 9-2 16,11 4-5-16,9-2-3 0</inkml:trace>
  <inkml:trace contextRef="#ctx0" brushRef="#br0" timeOffset="67033.7577">22349 11744 28 0,'0'-40'78'0,"0"3"-2"15,0 0-14-15,-5 3-9 0,3 2-20 16,-4 3-12-16,-7 5-6 16,3-2-5-16,-7 3-3 15,-2 2-3-15,-5 1 1 16,-1 2-2-16,-7 1 1 15,-1 3-1-15,-1 3 0 0,-10 1-1 16,1 5 0-16,-9 1-1 16,-4 4 0-16,-10-1-1 15,-5 6 1-15,-6 3 0 0,-6 2 0 16,-5 5 1-16,-4 0 0 16,-2 5 1-16,1 2 1 15,4 3-1-15,4 5 1 0,2 3 0 16,8 5-2-16,5 6 1 15,4 5-2-15,3 8 1 16,5 6-1-16,6 6 0 0,6 4 1 16,5 6-1-16,7 2 2 15,6 3 0-15,13-2 1 16,9 2 0-16,9-1 0 16,16-2 0-16,13 1-1 0,13-1 1 15,14 2 0-15,12-2-2 16,8 2 0-16,10-2-2 15,5-1 1-15,5-2-2 16,3-2 0-16,5-4 0 16,0-4 1-16,1-3-2 0,4-10 1 15,2-7 1-15,4-8-1 16,3-10 1-16,2-10 1 16,4-7-1-16,-1-10 0 15,3-3 0-15,-2-11 1 16,1-6-1-16,-3-9 0 0,-3-7 0 15,-1-6 0-15,-5-7 0 0,-5-12 1 16,-4-9 0 0,-7-10 0-16,-10-8 1 0,-8-7 0 15,-9-8 1-15,-5-4 1 16,-12-5-1-16,-10 1 1 0,-11-3 0 16,-8 3 0-16,-16 1-4 15,-7-1 0-15,-12 7 0 16,-18 6 0-16,-14 3 0 15,-18 4 0-15,-14 7 0 16,-14 5 0-16,-19 7 0 0,-15 9 0 16,-12 8 0-1,-19 7 0-15,-12 10 0 0,-13 8 0 16,-5 14 0-16,-6 7-3 16,2 9-1-16,1 13-1 0,8 17-4 15,9 7-8-15,15 23-23 16,25 12-46-16,-4 14-3 15,11 12-4-15,12 4-5 0</inkml:trace>
  <inkml:trace contextRef="#ctx0" brushRef="#br0" timeOffset="68637.8669">18209 14558 49 0,'-15'-13'91'0,"4"1"-4"15,-2 0-2-15,1 2-2 16,2 0-58-16,1 0-4 16,9 10-7-16,0 0-4 0,0 0-3 15,0 7-2-15,9 7-1 16,7 1-2-16,5 6 1 16,6 3-1-16,8 4 0 0,3 0 1 15,10 0-2-15,5 2 0 16,6-2 1-16,1-3-1 15,4 2-1-15,0 0 0 16,1-5 0-16,-4-1-1 0,-6-1 0 16,-5-6 0-16,-8 0-2 15,-6-4 0-15,-6-2-2 16,-8-5-1-16,-5 0-6 16,-17-3-16-16,9-7-30 0,-9 7-25 15,-4-22-6-15,-12 6-2 16,-4-8-4-16</inkml:trace>
  <inkml:trace contextRef="#ctx0" brushRef="#br0" timeOffset="69019.5374">18766 14398 57 0,'12'-17'81'0,"1"0"-2"15,-1 0-3-15,3 3-3 16,0 2-64-16,-3 2 1 15,-1 3 0-15,2 3 0 16,-13 4 0-16,9 0 1 0,-9 8 1 16,-2 4-2-16,-6 4 1 15,-9 5-2-15,0 3-1 16,-5 6 1-16,-8 3-3 16,1 0-1-16,-6 5 0 15,0-1 0-15,-7 1 0 0,3 2-5 16,-3-1 0-16,0 0 0 15,-2-2 0-15,1 2 0 0,0-4 0 16,2-2 0-16,3-2 0 16,1-3 0-16,5-2 0 15,4-7 0-15,9 0 0 0,1-7 0 16,8-1-4-16,10-11-5 16,-6 12-7-16,6-12-17 15,15-6-54-15,5-4-1 0,7-4-5 16,3-4-4-1</inkml:trace>
  <inkml:trace contextRef="#ctx0" brushRef="#br0" timeOffset="70611.2748">20112 14336 36 0,'12'-9'46'16,"-12"9"4"-16,9-8-3 15,-9 8-3-15,16-10-6 16,-4 5-5-16,-3-1-5 0,1 2-5 16,-10 4-3-16,12-11 0 15,-12 11-4-15,5-15-2 16,-5 15-2-16,-2-17 0 16,-5 7-2-16,-1-1-2 0,-3 2-2 15,-2 3-2-15,-6 0 0 16,-2 2-2-16,-1 2-2 15,-3 2 1-15,-5 2-2 16,3 3 0-16,-3 4 0 16,-3 1 0-16,3 4-1 0,2 1 1 15,0 1 2-15,2 1-1 16,4 3 1-16,-2 1-1 0,5-2 1 16,7 0-1-16,2 0 1 15,6 1 0-15,4 0-1 16,9-2 1-16,8 0 0 15,8 0 0-15,5-3-1 0,10 1 1 16,6 1-1-16,5-2 1 16,4 2-1-16,0 0 0 15,0 1 0-15,-3-1 0 16,-5 4 1-16,-3-2-1 16,-7 2 0-16,-9-2 0 0,-5 1 1 15,-8-2-1-15,-8 0 0 16,-7 1 0-16,-8-3 1 15,-13-2-2-15,-7-1 1 16,-9-5 0-16,-8 2 0 0,-1-8-2 16,-4 1-1-16,-1-3-3 15,7 0-8-15,1-13-17 16,6 1-45-16,10 2-7 0,7-7-7 16,7-1-4-16</inkml:trace>
  <inkml:trace contextRef="#ctx0" brushRef="#br0" timeOffset="70950.2906">20525 14201 7 0,'9'-6'90'16,"-9"6"0"-16,13-13-4 15,-13 13-7-15,0-16 1 0,0 16-73 16,0 0-1-16,0 4-2 16,1 15 0-16,0 8 0 15,0 8-1-15,3 9 1 16,0 8 0-16,3 6 0 0,2 0 1 16,3 0-1-16,3 0-1 15,3-3-1-15,3-5 0 16,-1-5-2-16,3-8 0 15,-1-6-3-15,-1-3-4 0,-8-8-5 16,0-2-9-16,-5-6-36 16,-8-12-27-16,0 0-4 15,5-18-4-15,-5-6-3 0</inkml:trace>
  <inkml:trace contextRef="#ctx0" brushRef="#br0" timeOffset="71489.3291">20727 14346 41 0,'7'-19'78'16,"7"7"-1"-16,-4 4-4 16,3 2-4-16,2 5-61 15,0 3 0-15,-4 7-1 0,2 4-1 16,-2 5 0-16,-6 4 0 16,-5 6 1-16,-3 1-1 15,-11 1 0-15,-5 2 0 16,-4-1 0-16,-8-4 1 0,0-2-1 15,-1-1 0-15,1-7 0 16,1-4-1 0,6-1 0-16,6-4-1 0,2-1-1 15,8 1 0-15,8-8-2 0,3 11 1 16,11-7 0-16,11-1 0 16,7-3-1-16,10 0 1 0,8 0 0 15,8-3-1 1,3-1-1-16,5-2 1 0,-3 0-1 15,0-3 0-15,-3 1 0 16,-6 0 0-16,-4-2 0 16,-8 1 0-16,-5 0 0 0,-4 0 1 15,-8 0-1-15,-4 1 0 16,-6 2 0-16,-1 2 1 16,-14 4-1-16,12-4 0 15,-12 4 0-15,0 0 0 0,-2 4 1 16,-3 5-1-16,2 3 0 15,-1 4 1-15,0 6-1 16,3 2 0-16,1 4 0 16,4 2-2-16,1 0-5 0,9 0-19 15,0 9-47-15,3-15-10 16,5-7-5-16,-4-11-7 16,-1-6 1-16</inkml:trace>
  <inkml:trace contextRef="#ctx0" brushRef="#br0" timeOffset="71696.4487">21409 14289 32 0,'-13'-12'99'0,"3"0"-6"16,1 2-5-16,5-2-2 0,3-1-2 15,1-1-82-15,0 14-1 16,18-6-3-16,-3 6-3 15,4 10-6-15,-5 0-12 16,4 4-31-16,5 5-31 0,-8-2-4 16,0-3-4-16,-1-8-2 15</inkml:trace>
  <inkml:trace contextRef="#ctx0" brushRef="#br0" timeOffset="71961.372">21793 14111 28 0,'13'-19'95'0,"-6"0"-2"16,3 2-4-16,-7 1-5 16,-1 2-2-16,-2 14-75 15,0 0-1-15,16 0-2 16,-7 22-1-16,3 9-2 16,-2 10-1-16,5 9 0 0,-1 7 0 15,2 6 1-15,-1 1-1 16,4 1 0-16,0-4-1 15,1-4 1-15,2-5-1 16,4-7-5-16,-3-8-7 16,5-3-21-16,-6-5-41 15,1-13-9-15,-1-9-7 0,-4-9-6 16,-1-12 6-16</inkml:trace>
  <inkml:trace contextRef="#ctx0" brushRef="#br0" timeOffset="72165.5514">22236 14348 34 0,'2'-68'91'15,"-2"7"1"-15,0 10-5 16,0 7-3-16,0 14-45 0,-2 14-17 16,2 16-9-16,6 8-5 15,-2 17-4-15,5 12-4 16,1 10 0-16,0 11 1 0,0 10-2 16,1 3 0-16,0 1-1 15,5-3-2-15,2-7-2 16,1-5-7-16,-1-14-20 15,-1-7-47-15,7-9-4 16,2-14-6-16,-3-9-3 0</inkml:trace>
  <inkml:trace contextRef="#ctx0" brushRef="#br0" timeOffset="72698.7746">22802 14356 48 0,'23'-27'89'16,"-3"1"-3"-16,-4 7-6 15,-4 3-3-15,-3 20-48 0,-9-4-20 16,0 0-3-1,-13 23-2-15,-6 3-2 0,-4 5 0 16,-1 5 0-16,1 4 0 16,2 1 1-16,6 0-1 15,10-6 2-15,7-2-2 0,14-6 1 16,13-2 0-16,5-4-1 16,8-4-1-16,2-3-1 15,0 0-1-15,-3-3 0 16,-7-2 0-16,-10 2-1 0,-18 1-2 15,-9-3-3-15,-19 6-6 16,-19-7-16-16,-21 10-51 16,-1 6-2-16,-18-1-6 15,-10 2-4-15</inkml:trace>
  <inkml:trace contextRef="#ctx0" brushRef="#br0" timeOffset="73371.8667">18631 15799 84 0,'-10'-18'91'0,"8"10"-2"16,1-2-6-16,2 1 0 16,9 0-71-16,4 5 0 0,11 4-1 15,9 10-3-15,9 11-2 16,8 3-1-16,7 8 0 15,10 7-2-15,2 5-1 16,-1 1-1-16,2-1 0 16,-1-5-2-16,-3-1 0 0,-8-9-3 15,-3-4-1-15,-12-7-3 16,-7-5-7-16,-12-10-23 16,-16-3-48-16,1-14-1 15,-10-8-6-15,-10-10-4 0</inkml:trace>
  <inkml:trace contextRef="#ctx0" brushRef="#br0" timeOffset="73579.9462">19290 15800 82 0,'-34'-34'94'16,"1"7"-4"-16,7 6-6 15,3-19-20-15,4 28-38 16,5 9-11-16,1 3-6 0,7 9-4 16,0 6-2-16,2 10-1 15,-1 4-2-15,-4 9 0 16,-1 2-1-16,-6 5 1 15,-1 2-3-15,-4 1-1 16,-2-5-3-16,-4 0-8 16,-1-8-17-16,-4-11-50 0,2 1-3 15,5-11-6-15,-3-8-3 16</inkml:trace>
  <inkml:trace contextRef="#ctx0" brushRef="#br0" timeOffset="74806.1603">20477 15593 6 0,'0'0'79'15,"13"-15"2"-15,-9 6-1 16,11-1-33-16,-10 1-6 0,6-2-10 15,-2 3-6-15,3-1-9 16,2 0-4-16,-5 3-3 16,4 1-1-16,-13 5-1 15,15-7 0-15,-15 7-1 0,0 0-1 16,0 0 0-16,-10-9 0 16,-1 7-1-16,2 2-1 15,-4 0-1-15,1 0 0 16,1 0 0-16,-1 3-1 0,5 0 0 15,7-3 0-15,-17 10 0 16,6-6-1-16,0 3 1 16,-5 0 0-16,0 3 0 15,-3 1 0-15,1 2-1 0,-2 3 1 16,1 2 0-16,2 0-1 16,1-2 0-16,4 0 1 15,3 0-1-15,0-2 1 16,3-3-1-16,3 0 1 0,3-11-1 15,-3 18 1-15,3-9-1 16,0 2 1-16,3 0-1 16,0-1 0-16,5 2 0 15,-1-2 1-15,-2 1-1 16,-5-11 0-16,14 17 0 0,-14-17 0 16,9 10 1-16,-9-10-1 15,0 0 0-15,9 11 0 16,-9-11 1-16,0 0-2 0,0 0 2 15,7 7-1-15,-7-7 0 16,0 0 0-16,11 14 0 16,-11-14 0-16,8 16 0 0,-8-16 0 15,11 19 0-15,-7-10 0 16,3 2 0-16,-1-1 0 16,-4 1 0-16,3 0 0 15,1 1 0-15,0 4 0 0,-3-1 0 16,2 4 0-16,0 4 0 15,-1 0 1-15,-2 4 0 16,1 0 0-16,-3 4-1 0,0-1 1 16,0 3 0-16,0-1 0 15,0-2 0-15,0 2-1 16,0-3-1-16,-1-3 1 16,2-3 0-16,1-3-1 15,1-6 0-15,1-2-2 16,-4-12-2-16,7 9-3 0,-7-9-8 15,13-9-24-15,-7 0-43 16,-1-13-4-16,1-5-7 16,-1-9-2-16</inkml:trace>
  <inkml:trace contextRef="#ctx0" brushRef="#br0" timeOffset="75163.7793">20617 15862 36 0,'25'-31'84'16,"7"4"-1"-16,-3 2-3 15,1 0-6-15,1 9-52 16,-3 5-7-16,-1 3-5 0,-5 7-3 16,-5 1-1-16,-7 8 0 15,-5 5-2-15,-6 6-1 16,-12 2 0-16,-6 4 0 16,-13 1 0-16,-6 0 0 0,-5 0 0 15,-5-2 0-15,-1-4 0 16,4-3 1-16,-1-3-1 15,6-3 0-15,11-3 0 16,7 0 0-16,11 2-1 0,7 1-1 16,6 2 1-16,11 0-1 15,13 4 0-15,9 0 2 16,7 4-1-16,10-1-1 16,3 3-1-16,5 0-1 0,2-2-2 15,1 1-5-15,-7-6-8 16,0 0-22-16,-4 1-39 15,-12-11-8-15,-6-4-7 16,-10-4-2-16</inkml:trace>
  <inkml:trace contextRef="#ctx0" brushRef="#br0" timeOffset="76446.6007">21086 15897 62 0,'8'-9'88'0,"1"2"-4"0,3 1-3 16,0 3-2-16,2 0-66 16,3 3-2-16,5 5-2 15,-3 5-1-15,2 10-3 16,0 0-1-16,-2 3-2 0,-4 2-1 16,-4 4 0-16,-1-3-1 15,-7-1 1-15,-2-4-1 16,-1-4 1-16,0-3 0 15,-1-5 0-15,1-9 0 16,0 0 1-16,0 0 0 0,-1-11-1 16,1-4 1-16,7-6-1 15,3-7 0-15,2-5 0 0,2-4-1 16,5 0 1 0,-1 3-1-16,4 4 1 0,1 5 0 15,-2 10-1-15,2 10 1 16,2 5-1-16,-1 15 0 15,-3 9 0-15,1 2 0 0,-2 4 0 16,0 2 0-16,-3-5 0 16,-1 1-1-16,-1-7 1 15,3-5-1-15,-2-5 0 16,1-6 0-16,1-5 0 0,1-1 0 16,3-7 0-16,-1-6 1 15,3-2-1-15,-1-6 1 16,0-1 1-16,2-1 0 15,1-2 0-15,-4 3 0 16,2 2 1-16,-1 4-2 0,-1 5 1 16,-3 5 0-16,-4 7 0 15,-3 4 0-15,-3 11-1 16,-4 7 0-16,-3 5 0 16,-2 5 0-16,0 4 0 0,1 0 1 15,4-1 0-15,1-1 0 16,4-6 0-16,2-4 0 0,8-6 1 15,5-7-2-15,0-7 1 16,2-4-1-16,-1-4-2 16,-3-9 0-16,-2-8 0 15,-3-3 1-15,-7-8-1 16,-9-5 0-16,-4-6 1 0,-13-3 1 16,-6-3 0-16,-4 1 0 15,-5 6 1-15,-7 4 0 16,2 9 0-16,1 6-1 0,5 14 1 15,2 9 0-15,8 2-1 16,5 12 1-16,11 4-1 0,3 3 1 16,15 0-1-1,4 4 1-15,11-3-1 16,8 0 1-16,5-2-1 0,5-2 0 16,-1-6-1-16,5 0 1 0,-4-5 0 15,-3-3 0-15,-6-4 0 16,-2 0 0-1,-7-4 0-15,-8-2 0 0,-3 1 1 16,-4-1-1-16,-5 2 0 16,-10 4 1-16,11-5-1 0,-11 5 0 15,0 0 0-15,0 5 0 16,0-5 0-16,0 18 0 16,-1-9 0-16,1 3 0 15,0 0 0-15,1-1 0 0,9-1 0 16,1-5 1-16,5-2-1 15,5-3 0-15,2-2-1 16,1-5 1-16,1-5 0 16,4-2 1-16,-3-5-1 15,3 1 0-15,-5 0 0 16,1 2 1-16,-5 0-1 0,-5 5-1 16,-4 3 1-16,-11 8 0 0,13-1-1 15,-12 6 1-15,-1 7-1 16,0 4 1-16,0 2-1 15,0 1 1-15,4 0 0 16,8-1 0-16,4-4-1 16,5-2 0-16,7-8 1 15,6-3-1-15,5-1 1 0,4-8-1 16,-5-5 2-16,-5-6-1 16,-4-4 1-16,-7-7 0 15,-8-5 0-15,-10-4 0 16,-4-4 0-16,-8 0-1 0,-11 0-2 15,0 5-1-15,-7 5-4 16,-3 4-8-16,0 11-19 0,-1 13-32 16,-1-4-17-16,1 6-7 15,6-1-4-15</inkml:trace>
  <inkml:trace contextRef="#ctx0" brushRef="#br0" timeOffset="76694.6006">23062 15434 6 0,'36'-22'81'0,"5"-1"4"15,3 0-2 1,1 13-23-16,-1-7-18 0,-4 12-10 16,0 4-12-16,-9 7-5 15,-2 12-5-15,-10 9-4 16,-9 12-1-16,-5 6-1 0,-5 6-2 16,-10 5 1-16,-5 2-2 15,-2-2 1-15,-1-2-1 16,4-4-1-16,1-4-2 15,0-9-3-15,9-3-8 0,1-11-21 16,2-5-46-16,6-6-5 16,9-9-6-16,1-4-3 15</inkml:trace>
  <inkml:trace contextRef="#ctx0" brushRef="#br0" timeOffset="77497.1095">23534 15733 38 0,'5'-10'89'0,"-5"10"-3"15,0 0-6-15,10-7-3 16,0-7-39-16,4 18-32 16,3 8-2-16,5 3-3 15,4 1 0-15,7-3 0 16,3 1-1-16,4-4 0 0,3-8 0 16,-2-1 0-16,0-3 0 15,-1-8 1-15,-5-4 0 16,-8-2-1-1,-7-5 1-15,-9-3 1 0,-9 0 0 0,-4 1 0 16,-15 1 0-16,-5 3 0 16,-9 4 2-16,-5 4-3 15,-5 10 1-15,-3 3 0 0,-2 14 0 16,4 5 0-16,1 7-1 16,5 2-1-16,7 5 1 15,12 0-1-15,8 0 0 16,9-4-1-16,11 0-1 0,15-7-2 15,12-2 0 1,6-7-1-16,10-4 0 0,3-5 0 16,9-6 0-16,3 0 2 15,4-7 0-15,2-6 3 16,-2-2 0-16,0-3 1 0,-10-3 2 16,-3 0 1-16,-13 2 0 15,-9-1 1-15,-10 2-1 16,-17 2 1-16,-11 7-1 0,-17 7-1 15,-12 6-1-15,-10 8-1 16,-8 10-1-16,-2 3 0 16,1 4-1-16,5 1 0 15,6-2-1-15,6-5-2 0,10-5 0 16,9-5-1-16,12-13 0 16,0 9-1-16,7-9 0 15,9-7-1-15,3-3 1 16,9-3 0-16,-2-2 2 0,3 2 1 15,-6 2 0-15,3 4 3 16,-10 7 2-16,-4 4 2 16,-7 17 1-16,-4 11 1 0,-2 14 1 15,-8 14 0-15,-9 13-1 16,-6 16-1-16,-6 8-1 16,-6 8-2-16,-2 0-1 15,-1-4 0-15,2-10-1 0,4-14-1 16,3-16 2-16,6-19-1 15,3-17 1-15,4-22 1 16,4-16-2-16,3-15 0 16,0-15 0-16,0-12-3 0,5-10-1 15,2-10-1-15,3-1-5 16,4-4-13-16,10 3-34 16,7 6-24-16,8 4-3 0,6 6-6 15</inkml:trace>
  <inkml:trace contextRef="#ctx0" brushRef="#br0" timeOffset="78959.4694">24425 15711 14 0,'0'0'59'0,"14"-10"-32"0,-14 10 4 16,0 0 3-16,0 0 0 15,0 0-1-15,-13-6-2 16,4 6-2-16,-3-1-3 16,-3 0 0-16,-1-3-4 15,-2 2-1-15,-3 1-6 0,1 1-3 16,-4 5-2-16,-3 6-3 15,-2 11 0-15,-2 5-3 16,0 10 1-16,0 5-2 16,1 6 1-16,6 1-1 0,7 0 0 15,4-1-1-15,8-6-1 16,5-6 0-16,7-8-1 16,11-8 0-16,9-9-1 15,2-11-2-15,11-6 1 0,1-13-1 16,5-10-1-16,4-11 1 15,0-10 0-15,0-10 1 16,-4-9 1-16,1-6 1 0,-9-4 1 16,-4 0 0-16,-5-1 1 15,-8 7 1-15,-4 8 1 16,-5 12-1-16,-7 10 0 16,-3 15-1-16,-2 17 0 0,0 11 0 15,-17 19-1-15,5 19-1 16,-7 11 0-16,-6 16 0 15,-10 13-1-15,1 7 1 16,-1 3 0-16,1-1 0 0,2-5 1 16,2-6 0-16,7-7 0 15,5-11 0-15,8-8 0 16,5-8 0-16,5-4 0 16,4-6 0-16,5-4-1 0,2-5-1 15,3-6 0-15,5-6 0 16,5-5 0-16,-2-6 0 15,2-5 0-15,4-8 1 0,4-3 1 16,1-3-1-16,7-5 0 16,3-5 0-16,3-4-1 15,7-6 1-15,1-4-1 16,0-6 0-16,-5-4 1 0,2 0 0 16,-9-1 1-16,-7 3 1 15,-9 5 0-15,-7 9 0 16,-10 5-1-16,-9 9 1 15,-6 10-1-15,-11 9 0 0,-9 8-1 16,-7 16 0-16,-7 10 0 16,-4 10 0-16,-5 6 1 15,9 2-1-15,2 1 0 0,6-1 0 16,7-6 1-16,9-6 0 16,10-11 0-16,6-8-1 15,10-6 0-15,3-7-1 16,5-4 0-16,2-5-1 0,4-5 1 15,2 0-1-15,-1 1 0 16,0 9 0-16,-3 0 3 16,-6 14 0-16,-7 15 1 15,-8 15-1-15,-6 16 1 16,-14 13-1-16,-11 11 1 0,-4 9-3 16,-11 0 0-16,-5 1 0 15,-1-5 0-15,-3-10 0 16,2-12 0-16,-2-14 0 15,4-17 0-15,-5-17 2 0,5-15 0 16,4-13-1-16,3-16 0 16,7-13 1-16,6-12 0 15,11-5 0-15,15-6 0 0,8-1 0 16,17 0-1-16,12 2 0 16,15 3 0-16,9 4-2 15,13 3 1-15,11 7-1 16,6 0 1-16,5 5 0 15,6 1 1-15,3 3 0 0,0 2-1 16,-5 1 2-16,-8 3-1 16,-8 1 1-16,-14 2 0 15,-17 2 0-15,-14 5-1 16,-21 5 1-16,-21 4 0 0,-20 9 1 16,-24 6-1-16,-14 12 1 15,-15 12-1-15,-7 9 1 16,-1 8 0-16,5 3 0 0,16 5-1 15,8 2 0-15,23 1-4 16,16-5-9-16,20-11-56 16,22 7-18-16,7-4-4 0,10-4-5 15,5-10-6-15</inkml:trace>
  <inkml:trace contextRef="#ctx0" brushRef="#br0" timeOffset="79754.4891">18932 17142 5 0,'-35'-7'36'16,"7"1"-9"-16,6 1-6 15,5 1-2-15,1 3-4 16,8-2-4-16,8 3 3 16,0 0 5-16,0-16 4 0,10 7 4 15,7-2 2-15,2-1 1 16,2-4 2-16,2 2 0 16,-1 1-3-16,-1 2-4 15,-2 3-3-15,-2 3-4 0,-3 2-2 16,0 3-3-16,1 1-2 15,1 9-2-15,4 8-1 16,6 5-2-16,5 8-2 0,4 7 1 16,10 7-2-16,-20-21-1 15,0 3-2-15,5-1-2 16,4 5 0-16,-2-2 0 16,2 1-1-16,1-2-2 15,2-1-1-15,-4-3 0 0,1-1-2 16,-1-5-3-1,0-3-5-15,-8-7-7 0,4-3-4 16,-5-7 3-16,8-19 4 16,-19-16 8-16,-13-15 8 0,-7-9 5 15,-11-3 10-15,-2 2 9 16,3 10 5-16,3 15-2 16,2 8-2-16,1 7-5 15,4 11-5-15,7 11-4 0,-11 2-1 16,2 17-2-16,-1 10-1 15,-3 8-1-15,-4 8 0 16,8-18-1-16,-6 5-2 16,-4 2 1-16,-1 4-1 0,-2 1-2 15,-8 0 0-15,-1 0-2 16,0 0-2-16,-2-5-4 16,-1 1-22-16,2-6-51 15,-1-1-2-15,5-7-5 16,-2-4-4-16</inkml:trace>
  <inkml:trace contextRef="#ctx0" brushRef="#br0" timeOffset="80377.3772">19299 17385 1 0,'-52'0'93'16,"2"0"1"-16,6 0-4 16,6 0-7-16,6 0 1 15,9-2-72-15,23 2-2 16,14 0-4-16,3 0-3 0,4 0-2 15,31 0 2-15,21-3 1 16,16-3-2-16,10-4-1 16,8-2 0-16,5-2-2 15,1-2 0-15,-4-2 0 16,-21-1-5-16,-7 6-6 0,-22-4-17 16,-15-5-52-16,-11 9-5 15,-13 1-4-15,-11-3-5 16</inkml:trace>
  <inkml:trace contextRef="#ctx0" brushRef="#br0" timeOffset="81088.7868">21001 16990 53 0,'0'0'87'15,"0"0"-1"-15,0 0-3 0,0 0-1 16,0 0-56-16,2 12-12 16,0 13-2-16,5 11-1 15,1 12-1-15,-5-21-4 16,-1 7 0-16,-1 4-2 15,-1 4-1-15,0 5-1 0,-1-2-1 16,-2 1-1-16,-1-1 0 16,-2-6 2-16,1 1-1 15,3-4 0-15,-3-4 0 16,0-5-1-16,1-6 0 0,2-9 0 16,2-12-1-16,0 0-1 15,0 0 2-15,5-49 0 16,6-22-1-16,7-14 0 15,0-11 0-15,3-7 0 0,1 5 1 16,-2 12 0-16,2 25-1 16,-2 9 0-16,0 10 1 15,1 13 0-15,1 13 1 0,4 14 0 16,-1 9 0-16,1 15 1 16,1 15-1-16,-2 7 1 15,2 11 0-15,-3 4 0 16,-4 8 0-16,-11-33-3 15,-1 5 0-15,-4-1-2 0,4 1-1 16,-3-2-3-16,0 1-6 16,-3-8-12-16,3-2-45 15,-5-1-16-15,0-4-4 16,-5-7-6-16,-3-2 1 0</inkml:trace>
  <inkml:trace contextRef="#ctx0" brushRef="#br0" timeOffset="81322.5684">21066 17347 22 0,'-38'-18'89'16,"12"4"-2"-16,6 4-1 16,8-2-5-16,11 3-48 15,9 3-9-15,10 0-6 16,11 0-5-16,6 2-6 0,7-2-3 16,10-1-3-16,5-1 0 15,9 0-2-15,-2-2 0 16,6-2-3-16,1-2-3 0,-1 0-5 15,-7-5-9-15,-1 0-13 16,-9-1-17-16,-10-3-16 16,-3 0-11-16,-8-4-1 15,-10-1 5-15</inkml:trace>
  <inkml:trace contextRef="#ctx0" brushRef="#br0" timeOffset="81550.4146">21915 16895 7 0,'3'-26'66'0,"-3"1"11"15,0 4-1-15,0 7-5 16,-2 4-16-16,2 10-15 0,0 0-15 15,0 0-9 1,-7 19-3-16,5 5-4 0,2 13-2 16,0 8-1-16,-1 12 1 15,4 6-2-15,2 5 0 16,-3-33-4-16,0 2-2 16,0-3-1-16,1 3-1 15,-1-4-4-15,2-1-2 0,-2-5-6 16,1 0-23-16,1-8-44 0,-4-3-4 15,2-2-4-15,-2-14-3 16</inkml:trace>
  <inkml:trace contextRef="#ctx0" brushRef="#br0" timeOffset="81782.919">22133 16743 9 0,'25'-6'92'0,"-3"6"-2"15,-3 3-2-15,-4 11-6 0,-1 4 1 16,-2 8-74-16,-3 10-3 16,-1 11 0-16,-5 10-1 15,-2 7 2-15,0 7-2 16,-1-1 0-16,1-34-5 0,0 2 0 16,0-3-2-16,1 4-4 15,2-4-7-15,0-1-22 16,-2-7-49-16,4-1-4 15,-4-7-4-15,-1-3-6 16</inkml:trace>
  <inkml:trace contextRef="#ctx0" brushRef="#br0" timeOffset="82016.3874">21879 17163 19 0,'-15'0'95'0,"15"0"-2"15,0 0-6-15,15 0-2 0,8-7-4 16,12 0-75-16,15 1-2 16,7 3-1-16,6-1-1 15,7 0-1-15,-2-1-3 16,1 0-2-16,-5 2-3 16,-7-4-7-16,-7 3-10 0,-13-3-14 15,-8-6-34-15,-6 5-13 16,-12-2-7-16,-3 2-2 15</inkml:trace>
  <inkml:trace contextRef="#ctx0" brushRef="#br0" timeOffset="82599.8715">22631 16936 60 0,'0'0'90'0,"0"0"-3"16,0 0-2-16,12 22-3 15,-12-1-63-15,3 8-7 0,2 10-3 16,-3 5-1-16,3 8-3 15,-5 0-1-15,0-27-5 16,0 1-2-16,0-3-5 16,0 0-5-16,0-4-21 15,2-3-48-15,-7 5-2 16,5-21-6-16,-14 0-3 16</inkml:trace>
  <inkml:trace contextRef="#ctx0" brushRef="#br0" timeOffset="82754.4738">22604 16723 0 0,'6'-26'88'0,"-1"7"0"15,0 6-7-15,2 3-6 16,-3 2-6-16,-4 8-86 16,0 0-26-16,0 0-32 0,15-3-8 15,-15 3-5-15,10 0 2 16</inkml:trace>
  <inkml:trace contextRef="#ctx0" brushRef="#br0" timeOffset="82991.2659">22824 16561 61 0,'21'-5'90'0,"-1"1"-1"0,0 4-5 16,3 0-2-16,2 6-61 15,2 13-5-15,5 11-7 16,-5 12-1-16,3 13-3 0,-5 10-1 15,-1 11-2-15,-5 9 0 16,-3 5 0-16,-10-44-4 16,1 3 1-16,0-2-4 15,-2 2-3-15,1-2-8 16,0 0-22-16,-4-9-45 0,2 2-5 16,-3-10-3-16,-1-3-4 15</inkml:trace>
  <inkml:trace contextRef="#ctx0" brushRef="#br0" timeOffset="84519.4603">22959 17161 41 0,'-14'-19'87'0,"8"4"-1"0,5 4-2 16,1 1-5-16,14 4-57 16,4 1-5-16,9 2-5 15,4 1-4-15,3 0-3 16,4 0-2-16,1 1-1 0,0-1-1 15,-3-4 0-15,-1 2 0 16,-7-1 2-16,-2-1-1 16,-7 2 2-16,-5 1-1 15,-5 0 1-15,-9 3 1 0,0 0-1 16,0 0-1-16,6 9 0 16,-8 4 0-16,-1 5-2 15,-2 1 0-15,0 2 0 16,0 3-1-16,3-2 1 15,1 2-1-15,-1-4 1 0,2-5-1 16,0 0 1-16,4-6-1 16,-4-9 1-16,13 6 0 15,-2-6-1-15,6-4 0 16,4-3 1-16,5-4-1 0,5-4-1 16,2-2 1-16,3-1-1 15,0-2 0-15,1 1 0 16,-2 1 1-16,-4 3-1 0,-1 3 1 15,-5 6 0-15,-4 5 0 16,-4 1 1-16,-1 14-1 16,-4 3 1-16,-5 4-1 15,1 4 0-15,-4 3 1 0,-4 0 0 16,4 0 0-16,-2-1 0 16,3-3-1-16,-1-2 1 15,-1-13-2-15,2 0 2 16,-5-9-3-16,17 13 2 15,4-5 0-15,2-5 0 16,0-3 0-16,2-6-1 16,-2-8 2-16,4-8-2 0,-5-4 2 15,-3-6-2-15,-2-4 0 16,2-6 0-16,-2-2 0 16,-1-3 0-16,2 3 0 0,-3 1 0 15,-3 3 1-15,-1 5-1 16,-5 4 1-16,-2 6 0 15,1 2-1-15,-4 7 1 16,-1 2-1-16,0 2 1 0,-1 2 0 16,1 10 0-16,-1-9 0 15,1 9 0-15,0 0 0 16,0 0 0-16,-7-11 0 16,7 11 0-16,0-10 1 0,0 10 1 15,-1-13-1-15,1 13 0 16,-4-12 1-16,4 12-1 15,0 0 0-15,-2-9 0 0,2 9-1 16,0 0-2 0,0 0 0-16,-8 9 0 0,8-9 1 15,-4 16 0-15,4-16 0 16,-6 11 0-16,6-11 0 0,-5 9 3 16,5-9-1-16,0 0-1 15,0 0 1-15,0 0-1 16,0 0 0-16,-3 12 1 15,0-4-1-15,1 6 0 0,-2 5 1 16,-2 4 0-16,-4 7 0 16,2 2 0-16,-3 5 0 15,-5 3 0-15,5 0 0 0,-3 2 0 16,-1 0-1-16,1-1 2 16,5-4-2-16,-2-1 1 15,7-3 0-15,3-5-1 16,1-6 1-16,1-7 0 0,-1-15-1 15,21 6 0 1,-7-10-1-16,2-11 1 0,0-8 0 16,3-5-1-16,0-10 0 0,2-6-1 15,0-8 1-15,0-4-1 16,-1-6 0-16,5-4 2 16,-3-1 0-16,1-1 0 15,-3 5 1-15,0 7 0 16,1 7 0-16,-5 10 0 0,1 10 0 15,-2 11-1-15,-2 7 0 16,-4 11 0-16,2 5 0 16,-7 13 0-16,-3 10-2 15,1 10 1-15,-2 13 1 0,-9 10 0 16,-3 11 0-16,-2 7 0 16,0 5 1-16,1 2-1 15,10-45 1-15,2 2-1 16,1-3 0-16,2 1-1 15,7-6 0-15,3-5-1 0,5-2 1 16,4-6-1-16,19 9 3 16,21-20 0-16,8-15 0 15,8-18 0-15,-4-16-1 16,-7-17 1-16,-9-8 0 0,-12 2 0 16,-15 4-3-1,-6 7 2-15,-12 6-2 0,-7 6 2 16,-5 10-1-16,-13 14 1 15,-7 11-1-15,-2 5 2 0,-10 13-1 16,0 12 1-16,-1 6 0 16,2 5 0-16,4 3 0 15,13 3 0-15,6 0 0 16,7-3-1-16,17-1-2 0,13-8-5 16,-8-16-9-16,0 0-21 15,5-4-50-15,5-1-2 16,25 7-6-16,5-10-4 15</inkml:trace>
  <inkml:trace contextRef="#ctx0" brushRef="#br0" timeOffset="86244.0759">23705 14332 54 0,'-3'-41'83'16,"-5"-2"-1"-16,-2-4-3 16,13 5-33-16,-14-6-23 15,-8 1 2-15,0 1-8 16,-9 0-6-16,-4 1-1 0,-4 0-2 16,-6 0-2-16,-7-1-1 15,-5 0-2-15,-6 1 0 16,-9-3-1-16,-6 3-1 15,-10 0 1-15,-11 2-2 0,-6 3 1 16,-10 3-1-16,-12 6 2 16,-7 4-2-16,-12 9 1 15,-2 6-1-15,-4 10 1 0,-2 4 0 16,-3 14-1-16,-1 6 0 16,5 11 0-16,-2 6 1 15,-1 9 0-15,3 9-1 16,0 7 1-16,0 7 1 0,2 9 0 15,3 7-1-15,8 7 0 16,4 9 0-16,11 11-1 16,12 6 1-16,8 8-1 15,19 7 0-15,8 6-1 0,15 5 2 16,13 8-1-16,11 1 0 16,13 4 0-16,12 3-1 15,11 1 2-15,11 3 0 16,15-1-1-16,15 1 0 0,13-2-1 15,15 2 0-15,18-3 1 16,9-2 0-16,-38-82-4 16,10 9 0-16,6-1-1 15,9 6 0-15,7-1 3 16,11 3-4-16,9-5-1 0,6 7 2 16,8-5 1-16,12 0 2 15,2-9 0-15,11 2 1 16,4-14 0-16,9 0 2 15,4-10 0-15,9-4 1 16,3-12-1-16,-1-13-1 16,3-12 1-16,-2-11 1 0,-3-11 1 15,-5-12 0-15,-4-11 1 16,-2-10 1-16,-7-12 1 16,-5-7 1-16,67-46 1 15,38-40-1-15,-34-15 0 16,-28-5-2-16,-36-3-1 0,-19 2 2 15,-20-1-2-15,-10 6 2 16,-10 8-6-16,2-4 0 16,-4 5 0-16,-9-3 0 0,-8 3 0 15,-6-2 0 1,-9 0 0-16,-18 0 0 0,-17-2 0 16,-16-3 0-16,-17-6 0 15,-19-7 0-15,-23-6 0 16,-25-4 0-16,-25-9 0 0,-33 0 0 15,-28 2 0-15,-35 3 0 16,-26 9 0-16,-34 11 0 16,-26 12 0-16,-25 19 0 0,-16 21 0 15,-11 24-4-15,-2 23-8 16,-10 22-30-16,12 26-46 0,7 15-3 16,4 17-4-1,13 9-6-15</inkml:trace>
  <inkml:trace contextRef="#ctx0" brushRef="#br0" timeOffset="93568.637">811 12682 22 0,'-18'5'78'0,"3"-2"3"16,-1-2-4-16,2 1-23 15,14-2-29-15,-17 0-5 16,17 0-7-16,0 0-5 15,0-13-2-15,0 13-1 16,2-16 0-16,3 6 1 0,3-1 0 16,0-3 0-16,3 0 1 15,-1-1 0-15,7-3-2 16,0 2 0-16,6-2-2 0,3 3-1 16,1 0 0-1,5 4 0-15,0 2-1 16,-1 5-1-16,-2 4 1 0,-4 4-1 15,-4 8 0-15,-3 8 0 0,-8 7 1 16,-6 9-1-16,-6 5 0 16,-6 5 1-16,-6 4 0 15,-5 0 1-15,-6 2 1 16,-3-1 0-16,1-2 0 0,-5-3 1 16,2-2 1-16,-4-4-1 15,2 2 1-15,-1-6-2 16,5-2 1-16,1-4-1 15,3-5 0-15,2-7-1 0,10-3 0 16,4-5 0-16,8-10-1 16,0 0-1-16,12 3 1 15,4-7 0-15,8-3 0 16,5-6-1-16,6-2 1 0,5-3 0 16,4-3 0-16,5 1-1 15,4-3 1-15,3 2-1 16,-1 0-2-16,0 2 0 0,0 1-4 15,-1 3-4-15,-10 1-15 16,-1-8-45-16,-4 10-16 16,-10 4-5-16,-7-5-4 0,-10-3-2 15</inkml:trace>
  <inkml:trace contextRef="#ctx0" brushRef="#br0" timeOffset="94136.3233">859 12197 78 0,'-35'-14'90'15,"-1"2"-4"-15,-2 3-5 0,5 2-3 16,-4 10-65-16,4 0-6 15,8 8-2-15,5 8-2 16,2 9-2-16,3 12 1 16,-1 15-1-16,5 13 1 0,-2 16 1 15,4 16 0-15,1 11 2 16,2 6 0-16,1 4 1 16,4 1 0-16,2-6 1 0,11-8-1 15,6-12-1-15,7-7 1 16,6-10-2-16,7-8-1 15,8-9-1-15,7-6-1 16,8-7-1-16,1-8 0 0,7-9-1 16,3-12 0-1,5-16 0-15,1-10 0 0,1-21 0 16,5-13 1-16,-3-15-2 16,1-14 2-16,-4-12 0 0,-5-12 0 15,-6-9 1-15,-7-7 0 16,-14-5 1-16,-14-4 0 15,-17-1 1-15,-14-1-3 16,-20 4 0-16,-16 8 0 16,-20 13 0-16,-16 14 0 0,-18 15 0 15,-16 16 0-15,-12 21 0 16,-11 18-7-16,-4 14-3 16,-3 18-8-16,16 14-34 0,12 15-34 15,11 11-4-15,17 10-4 16,18 1-4-16</inkml:trace>
  <inkml:trace contextRef="#ctx0" brushRef="#br0" timeOffset="94896.9362">2578 12212 31 0,'12'0'87'16,"-2"-2"0"-16,-10 2-4 16,10-3-4-16,-10 3-34 15,0 0-31-15,0 0-1 16,0 8-3-16,0 2-1 0,-1 8 0 16,-2 5-1-16,0 9-1 15,-4 11 1-15,1 13-1 16,0 13 0-16,-1 9-2 15,0 10-3-15,-1 4-2 16,1 7 0-16,2 1 0 0,1-1 0 16,3-3 0-16,0-9 0 15,1-7 0-15,0-6 0 0,4-11 0 16,1-6 0-16,-3-15-8 16,1-7-6-16,-2-12-9 0,4-8-19 15,-5-15-42-15,0 0-5 16,6-15-7-16,-7-14-2 15</inkml:trace>
  <inkml:trace contextRef="#ctx0" brushRef="#br0" timeOffset="95789.5365">2349 12532 37 0,'-7'-13'77'0,"0"-2"0"15,0 2-2-15,-3-10-27 16,6 5-25-16,3 1-2 15,1-4-2-15,1 2-3 16,3-2-3-16,4-1 0 16,-2 1 0-16,2-1-2 0,3 1-1 15,4 1-2-15,3-3-1 16,4 2-3-16,7-3 1 16,6 1-2-16,11 0 0 0,4-1-1 15,8 0 0-15,5 3-1 16,5 4 0-16,4 5-1 15,-6 5 0-15,0 7 0 0,-5 2 0 16,-8 11-1-16,-7 8 1 16,-10 6-1-16,-11 5 0 15,-13 6 0-15,-9 2 0 16,-6 2 1-16,-15 1-1 0,-5 0 0 16,-9-1 1-16,-7-3-1 15,-6-3 1-15,-2-1-1 16,-2-5 1-16,-5-1-1 15,1-6 1-15,-1-1-1 0,3-4 1 16,2-3 0-16,8-1 1 16,5-4-1-16,8-2 0 15,8 0 1-15,9 2 0 0,8 1 0 16,7 3-1-16,13 3 1 16,5 2-1-16,6 5 1 15,5 4 0-15,4-1 0 16,2 3 0-16,1 2 0 15,1 0 1-15,1 2-1 0,-1-1 0 16,1 0 0-16,-2-1-1 16,1 0 1-16,-3-3-1 15,1-4-1-15,-1-4 0 16,-1-4 0-16,0-7-1 0,-2-6 0 16,0-4 0-1,1-9 0-15,-1-9 0 0,1-6 1 16,-2-8 0-16,2-5 1 0,-4-4 0 15,4-2-1-15,0 1 2 16,-3 2-1-16,2 4 0 16,-4 8 0-16,-2 8 0 15,-3 10 0-15,-3 10 1 16,-5 5 1-16,-5 16-1 0,-4 9 0 16,0 9-1-16,-5 9-1 15,-2 2-4-15,2 4-6 16,-5-5-11-16,2-9-37 0,1-3-25 15,-2-7-5-15,0-12-6 16,0-18 0-16</inkml:trace>
  <inkml:trace contextRef="#ctx0" brushRef="#br0" timeOffset="95981.6751">3717 12543 40 0,'7'-26'100'0,"4"7"-4"16,-3 3-6-16,0 0-6 16,-4 4-3-16,25-2-84 0,-29 14-7 15,18-5-11-15,-1 6-28 16,8 10-36-16,-5 4-4 16,3 0-5-16,5-4-3 15</inkml:trace>
  <inkml:trace contextRef="#ctx0" brushRef="#br0" timeOffset="97130.9754">4450 12440 41 0,'0'0'85'16,"0"0"-2"-16,-26 6-3 16,-4 6-4-16,-15 7-55 0,2 8-6 15,-6 15-5-15,-2 10-2 16,1 9-3-16,1 2-1 15,10-1-2-15,5-5 0 16,11-9 0-16,8-9-1 16,7-13 2-16,8-16-2 0,10-13-1 15,12-12 0-15,2-10 1 16,6-9 0-16,5-3 1 16,6-5 0-16,1 0 0 0,0 8 0 15,-1 5 1-15,-3 15 1 16,-3 14 0-16,-3 14-1 15,-3 23 1-15,-7 17-1 16,-4 19 0-16,-5 17-1 0,-5 15-3 16,-5 9 1-16,-4 1-1 15,-6-3 1-15,-6-8 0 0,-9-9 0 16,-7-14 0-16,-8-17 1 16,-3-18 3-16,-7-16-2 15,-6-13 1-15,-3-11-2 16,-1-6-1-16,-1-13 0 15,5-13 0-15,9-10-1 0,3-9-1 16,11-8-1-16,12-13 1 16,9-8 0-16,11-11 0 15,15-11 0-15,13-10 0 16,10-10 1-16,11-10 0 0,10-7 2 16,7-3 0-16,4 3-1 15,5 8 1-15,-2 12-1 16,-2 14 2-16,-9 17 0 0,-7 22 0 15,-8 19-1-15,-8 18 0 16,-8 15 1-16,-11 10-1 16,-3 16 0-16,-3 13 0 15,-2 7-1-15,-4 4 1 0,1 2-1 16,-2 1 1-16,1-2-1 16,-5-3 2-16,1-3-1 15,-3-5 1-15,-3-2 0 16,0 0 0-16,-3 2 0 0,-5 3 0 15,3 4 0-15,-2 4-1 16,3 3 0-16,1 1 0 16,3 0 0-16,0-5 0 15,5-2 0-15,4-5 0 0,-2-8 0 16,5-7 0-16,-1-9 2 16,4-8-3-16,-1-7 0 15,4-12 0-15,0-8 0 16,3-11-2-16,3-6 2 0,1-4 0 15,1-1 0-15,2 1-1 16,-2 6 2-16,2 9 1 0,-3 8-2 16,4 13 0-16,-3 9 0 15,3 10 0-15,-5 9 0 16,3 8 0-16,0 3 0 16,3 1 0-16,-3 0 0 15,5-4 0-15,-4-3 0 16,5-6-2-16,-2-8 1 0,3-5 0 15,-2-4 0-15,1-5 0 16,-3-11-1-16,1-6 0 0,-5-9 0 16,0-11 1-16,-4-11-1 15,-6-12 1-15,-3-14-1 16,-5-5 1-16,-4-2 1 16,-3 0 1-16,-1 9 0 0,-2 8 1 15,-3 13 1-15,-5 17-1 16,2 20 0-16,-3 18 0 15,4 14-1-15,-6 22 0 16,5 12 0-16,2 14-1 16,1 11-1-16,4 14-1 0,1 6-2 15,0 3-3-15,4-7-2 16,10-3-7-16,-1-11-15 16,1-21-46-16,4-4-9 15,1-23-5-15,1-17-4 0,-7-18 6 16</inkml:trace>
  <inkml:trace contextRef="#ctx0" brushRef="#br0" timeOffset="97308.4401">5665 12390 20 0,'-26'-30'100'0,"3"4"-3"16,3 6-6-16,5 0-4 16,11 6-3-16,4 3-71 15,14-6-6-15,25 4-6 16,11-2-6-16,19 6-13 15,3-3-32-15,6 5-35 0,0 0-3 16,0 0-7-16,-6 2-5 16</inkml:trace>
  <inkml:trace contextRef="#ctx0" brushRef="#br0" timeOffset="98999.1959">23077 10671 19 0,'17'12'70'0,"-17"-12"2"15,18 15-3 1,-9-35-15-16,-3 31-46 0,3 11 2 16,-2 6-1-16,-2 4 0 15,1 4 2-15,-2 4 0 0,0-4-1 16,0 3 1-16,5-5-1 15,-2 1 1-15,5-7-1 16,3-3-1-16,3-4-1 16,5-8 0-16,7-4-1 15,2-7-1-15,4-2 0 0,9-13-2 16,1-6 0-16,8-12 0 16,3-8 0-16,6-12 0 0,0-11 0 15,9-7 1-15,1-5-2 16,1-4 0-16,9 0 0 15,-4 2-2-15,2 5 1 16,-2 10-2-16,-5 9 0 0,-9 11-1 16,-9 7-2-16,-11 13-3 15,-13 5-2-15,-12 12-6 16,-20 4-7-16,-5 8-14 16,-25 9-22-16,-21 10-29 0,-8 9-2 15,-14 5-3-15</inkml:trace>
  <inkml:trace contextRef="#ctx0" brushRef="#br0" timeOffset="99441.3936">23476 10528 78 0,'17'-6'89'0,"7"-1"-3"0,6 4-5 15,5 3-3-15,3-9-68 16,-1 25-7-16,5 20-1 16,-9 13 0-16,-4 13-1 0,-9 12-1 15,-8 10 1-15,-9 7 1 16,-4 6 0-16,-2-2 1 16,3-6 0-16,0-10 1 0,8-8 0 15,8-17 3-15,9-15-2 16,8-20 0-16,9-19 1 15,3-16-1-15,5-22 1 0,-1-17-2 16,5-14 0-16,1-15-3 16,0-15 0-16,-1-5 1 15,1-3-1-15,-1 4 1 16,-5 0-2-16,1 11 1 0,-1 9-1 16,-2 12 1-16,-3 11 0 15,-2 12-2-15,-2 9-2 16,-3 12-2-16,-6 7-2 15,-6 12-5-15,-6 7-9 16,-2 10-29-16,-13 18-38 0,-12 9-2 16,-16 10-6-16,-12 2 0 15</inkml:trace>
  <inkml:trace contextRef="#ctx0" brushRef="#br0" timeOffset="100553.8354">21260 16512 63 0,'4'-17'87'15,"-3"0"-5"-15,1 0-3 16,0-2-1-16,18-8-65 16,-9 9-3-16,3 2-1 0,6 5 0 15,3 2 0-15,8 0 0 16,3 7-1-16,5-1 0 15,10 3-2-15,4-2-2 16,9 2 1-16,9-2 0 16,11-1-1-16,13-3 0 15,9-3-1-15,7-4 0 0,10-2 0 16,11-2-1-16,1 1 0 16,3-1-1-16,-5 3-1 15,-6 0 0-15,-12 2-2 0,-8 6-1 16,-20 2-5-16,-15 4-11 15,-23 0-28-15,-23 2-40 16,-12 4-2-16,-12-6-8 16,-31 13-2-16</inkml:trace>
  <inkml:trace contextRef="#ctx0" brushRef="#br0" timeOffset="101155.1411">22495 18036 5 0,'-24'13'95'0,"3"-7"1"0,-1-1-7 15,3 1-4-15,-3 1-2 16,22-7-77-16,-24 8-1 16,3-1-2-16,21-7 1 15,0 0 0-15,0 0 1 16,0 0 0-16,0 0 0 16,29-14 4-16,-8 6-1 15,5-3-4-15,7-1-4 0,5-2 0 16,9-4 0-16,5-2 0 15,8-1 0-15,2 0 0 16,8-2 0-16,4 1 0 16,4 1 0-16,2-1 0 0,4 3 0 15,1 3 0-15,0-2 0 16,-6 2 0-16,-4 1 0 16,-5 1 0-16,-7 3-2 0,-12 3-14 15,-11 2-15-15,-14 6-34 16,-12 0-25-16,-14 0-3 15,-11 2-4-15,-15 2-2 16</inkml:trace>
  <inkml:trace contextRef="#ctx0" brushRef="#br0" timeOffset="109083.534">6624 12478 26 0,'15'0'86'0,"-15"0"-3"15,9-3-5-15,-9 3-3 0,0 0-47 16,2-11-16-16,-2 11-5 16,0 0-3-16,4 5-3 15,-4 8 1-15,0 5-1 0,0 5 1 16,-3 7 0-16,-2 3 0 16,1 6 0-16,0 1 0 15,-5 2-1-15,2-5 1 16,-1 1-1-16,1-6 1 15,1-6 0-15,-1-4 1 0,2-6-1 16,2-5 1-16,3-11 0 16,-4 11 1-16,4-11-1 15,0-5-1-15,5-8 0 0,-1-5 0 16,4-5 0-16,1-4-1 16,2-8 1-16,0-4-1 15,3 0-1-15,2-3 1 16,1 0 1-16,-1 1-1 0,4 2 1 15,1 5 0-15,0 3 0 16,2 5 0-16,2 7 0 16,-3 6 0-16,-1 7-1 15,1 6-1-15,-2 2 1 0,-1 10 0 16,-2 5-1-16,-2 5-1 16,-1 3 1-16,-3 3 0 0,-4 2 0 15,2 4 0-15,-2-1-1 16,-4 0-1-16,-1 3-1 15,-1-4-3-15,2 3-4 16,-2-7-7-16,0 2-18 16,-1 2-27-16,0-10-20 15,0-1-5-15,0-10-4 0</inkml:trace>
  <inkml:trace contextRef="#ctx0" brushRef="#br0" timeOffset="109519.7986">7180 12644 54 0,'27'-32'83'16,"-5"2"-3"-16,2 7-3 16,-3-1-36-16,4 13-15 15,-7 7-2-15,-5 4-10 16,-1 13-5-16,-5 9-2 16,-3 8-1-16,-4 10-1 15,0 5 0-15,-5 2 0 0,0 1-2 16,2-2-1-16,3-7 0 15,0-3 0-15,4-6-1 16,7-11 0-16,0-6 0 0,3-6-1 16,2-7 0-16,2-2 0 15,4-11-2-15,1-8 1 16,0-2 0-16,3-7 0 0,1-3 0 16,-6-2 0-16,1-1 1 15,-4 4 1-15,-4 2 2 16,-2 5 0-16,-5 5 0 15,-4 6 0-15,-3 14 0 0,0 0 0 16,0 0-1-16,-2 10 0 16,-2 7-2-16,-3 2-1 15,1 5 0-15,3-2 0 16,3 3-3-16,0-6-3 16,0 0-8-16,4-8-20 0,7-7-42 15,3 6-6-15,0-5-7 16,1-3-3-16</inkml:trace>
  <inkml:trace contextRef="#ctx0" brushRef="#br0" timeOffset="110987.3757">7861 12604 40 0,'20'-7'80'0,"-2"-1"-1"16,-3 4-2-16,-2 2-29 0,-1 4-23 15,-4 11 1-15,0 4-10 16,-3 12-6-16,-4 1-2 16,1 8-2-16,-3 4-1 15,1 0-1-15,0-3-2 0,0-3 0 16,0-5-1-16,2-8 1 16,3-4 0-16,-1-9 0 15,-4-10-1-15,14 1 1 16,-5-4-1-16,2-11 0 0,-1-5 0 15,6-5 0-15,-1-7-1 16,4-1 0-16,-1-2 0 16,1 1 1-16,-1 1 0 15,0 6 0-15,1 3 0 0,-1 8 1 16,0 7-1-16,0 6 0 16,-3 2 0-16,-1 10-1 15,-2 6 1-15,2 3-1 0,-3 3 0 16,-3-1 0-16,3 1 1 15,-4 0-1-15,2-4 0 16,-1-1 0-16,0-5 1 0,3-3-1 16,-4-3 1-16,4-2-1 15,-1-4 1-15,1-1 0 16,3-9 0-16,-4-4 0 16,4-6 0-16,2-3 0 15,-1-4-1-15,0-1 1 0,-3 1-1 16,3 3 1-16,-2 0-1 15,0 9 0-15,-4 5-1 16,1 8 1-16,-2 2-1 16,1 8 1-16,-3 6-1 0,0 3 1 15,3 1-1-15,-3 2 1 16,5-3 0-16,0-3-1 16,5-2 1-16,4-5-1 15,5-7 0-15,2-2 0 0,6-9 1 16,6-8-1-16,-2-8 1 15,2-7 0-15,-1-7 0 16,-4-9 0-16,-2-7 1 0,-8-7 0 16,-3-5 1-16,-6-4 0 15,-1 0 0-15,-10 5 2 16,3 4-1-16,-5 12 0 16,0 9-1-16,-2 16 1 0,0 17-1 15,-5 17-1-15,-5 23 0 16,-7 20-1-16,0 15 0 15,-4 15 0-15,-7 12 0 16,1 9-1-16,-1-4 0 16,6-9 0-16,4-7 0 0,6-14 0 15,3-13 0-15,8-17 1 16,4-14 1-16,13-14 0 0,3-7 1 16,9-7-1-16,1-13 0 15,10-3 0-15,6-5 0 16,0-2-1-16,3 1 0 15,-2 4-1-15,-2 4 0 0,-6 5 0 16,-7 8 0-16,-7 7 0 16,-8 9 0-16,-10 8 0 15,-6 6 0-15,-4 4 0 16,-14 4 1-16,-3-1-1 16,-5 1 2-16,-2-5-1 0,-3-3 0 15,3-6 0-15,0-6 0 16,6-4 1-16,5-5-2 15,2-3 0-15,8 0-1 16,7 0 0-16,2-18 0 0,11 2-1 16,8-3 1-16,6-3 0 15,9-5 1-15,10-2 0 16,2-4 1-16,9-1 0 0,2-2 0 16,2-2 1-16,0 1 0 15,-5 0-1-15,-4 5 1 16,-7 3 1-16,-9 4-1 15,-12 5 0-15,-11 6 0 0,-13 14 0 16,-6 0 0-16,-12 14 0 16,-8 9-1-16,-6 7 0 15,-3 8 0-15,2 5-1 16,5 1 1-16,7 0 0 0,6-2 0 16,13-5 0-16,3-6 0 15,17-6 0-15,4-10-1 16,9-5 1-16,1-10 0 15,4-4-1-15,5-10 1 0,-1-9 0 16,4-4 0-16,-1-5 0 16,1-2 0-16,1 3 0 15,-1 2 1-15,-6 7-1 0,-3 5 1 16,-4 10-1-16,-7 7 1 16,-5 10-1-16,-5 10 0 15,-9 8 1-15,-4 7-1 16,-1 3 1-16,0 0 0 0,1-1 1 15,9-4-1-15,4-6 2 16,11-6-1-16,11-9 0 16,8-10 0-16,15 0-3 0,3-12-3 15,6-1-8-15,-4-11-24 16,-10 0-47-16,9-1-1 16,-13-3-8-16,-10 2-5 15</inkml:trace>
  <inkml:trace contextRef="#ctx0" brushRef="#br0" timeOffset="111392.1748">7235 13595 12 0,'-108'20'95'0,"17"-7"-2"0,19-4-3 16,15-11-5-16,19-3-1 15,-1-14-75-15,46-4 1 16,34-3-3-16,24-2-1 16,27-6-2-16,23-1-1 0,24-2 1 15,21-1-2-15,20 1 1 16,13 2-2-16,6 1 2 15,10 1-3-15,3 3 0 16,-1 0 0-16,-1 5 0 16,-6 3 0-16,-12 3 0 15,-12 6 0-15,-16 4 0 0,-20 4 0 16,-19 5-2-16,-28 4-9 0,-22 9-6 16,-28 2-17-16,-31 0-34 15,-22 11-19-15,-32 3-6 16,-25 3-2-16,-28 1 0 15</inkml:trace>
  <inkml:trace contextRef="#ctx0" brushRef="#br0" timeOffset="111658.4218">7818 13768 12 0,'-172'35'96'0,"16"-6"0"15,25-7-6-15,23-10-3 16,29-10-2-16,28-6-72 15,29-12-2-15,23-6-3 0,35-7-1 16,32-10-1-16,25-3-6 16,25-6 0-16,25-1 0 15,19-4 0-15,19 3 0 0,7 4 0 16,7 4 0-16,0 5 0 16,-11 6 0-16,-10 8 0 15,-16 1 0-15,-17 17-27 16,-11 2-60-16,-41 3-4 15,-24 5-4-15,-32-1-6 0,-25 2-3 16</inkml:trace>
  <inkml:trace contextRef="#ctx0" brushRef="#br0" timeOffset="113950.9025">697 15451 10 0,'-15'0'70'0,"1"0"4"15,0-17-11-15,14 17-22 16,-17-6-4-16,17 6-7 0,-11-4-8 15,11 4-4 1,0 0-2-16,0 0-3 0,0 0-3 16,0 0-1-16,0 0-2 15,0 0-1-15,4-9-1 16,5 5-1-16,2 0 1 0,4-2-1 16,3 0 0-16,7 0 0 15,1 1-2 1,3 2 1-16,4 1-2 0,-1 2-1 0,1 4 0 15,-2 4 0-15,-4 5-1 16,-6 5-1-16,-3 3 1 16,-7 4 0-16,-8 2-1 15,-3 3 1-15,-3-3 0 16,-8 5 0-16,-4-3 0 0,-7 0 1 16,2-3 1-16,0-3-1 15,0-3 1-15,1-2 0 16,3-6 0-16,1-2-1 15,7-3 1-15,8-7-1 16,0 0 0-16,0 12 0 0,8-6-1 16,10 1 1-16,5 4-1 15,2 2 0-15,0 5 1 16,2 1-1-16,-5 2 0 0,-1 2 0 16,-10 0 0-16,-7 3 1 15,-4 0 0-15,-3 0-1 16,-13 0 0-16,-8 2-2 15,-6-3-2-15,-6-2-2 0,-1-1-7 16,-8-6-9-16,-3-7-24 16,4 1-26-16,-5-10-10 15,4-3-5-15,-1-12 0 0</inkml:trace>
  <inkml:trace contextRef="#ctx0" brushRef="#br0" timeOffset="114459.001">610 15352 31 0,'11'-25'83'15,"-3"7"1"-15,-2 2-6 16,-6 7-4-16,0 9-55 16,0 0-4-16,-13 0-8 15,1 9-3-15,-4 11-2 0,-4 11-1 16,-4 12 0-1,-6 13 2-15,0 13 1 0,-3 8 2 16,2 11 1 0,7 4 1-16,4 2 0 0,5-2 0 15,9-4-2-15,6-6 0 0,7-8-1 16,16-9-1-16,9-7-1 16,9-8-1-1,10-7-1-15,11-7 0 0,7-8 0 0,9-11 0 16,5-11 0-16,7-9-1 15,5-19 1-15,4-15-1 16,-1-13 1-16,-2-13-1 16,-3-10 1-16,-9-12-1 15,-8-9 1-15,-14-9 0 16,-16-8 0-16,-20 0 2 0,-18 1 0 16,-20-1 1-16,-24 4 1 15,-24 6-1-15,-15 14 0 16,-20 15-1-16,-15 18-1 0,-13 19-1 15,-8 20-4-15,-3 18-2 16,-4 20-6-16,9 22-14 16,0 20-54-16,16 4-8 15,14 12-6-15,12 6-5 0,20 1-1 16</inkml:trace>
  <inkml:trace contextRef="#ctx0" brushRef="#br0" timeOffset="116073.7624">2481 15140 36 0,'0'-10'85'0,"0"10"-1"16,-4-12-3-16,4 12-5 15,30-14-50-15,-30 14-9 0,0 0-3 16,13 8-2-16,-5 7-1 16,3 8-1-16,2 8-1 15,1 8 0-15,-2 10-2 16,0 7-1-16,1 7-2 0,-5 8-1 16,3 4 0-16,-2 3-2 15,0-2-1-15,-1-1 0 16,3-5-2-16,0-3-1 0,1-10-2 15,2-5-6-15,-6-10-10 16,7-9-33-16,4-6-32 16,-8-9-2-16,-2-14-6 15,-9-4-2-15</inkml:trace>
  <inkml:trace contextRef="#ctx0" brushRef="#br0" timeOffset="116920.6406">2310 15401 5 0,'-24'-17'81'0,"3"-2"5"16,0-2-4-16,4-10-10 0,2 9-40 15,5 4 0-15,4-4-11 16,5-2-5-16,3-1-5 16,8-2-3-16,6 1-2 15,9-5 0-15,5 1-2 16,6 0 0-16,7 1-1 0,5 1 0 15,8 4-1-15,5 5 1 16,3 5-2-16,1 7 1 16,3 7-1-16,-1 4 0 15,-6 15-1-15,-6 8-1 0,-7 7 0 16,-12 7 0-16,-12 5-1 16,-14 3 0-16,-11 2-1 0,-12 0 1 15,-15-1 0-15,-9-2 0 16,-9-4 0-16,-8-2 2 15,-1-4-1-15,-5-7 1 16,4 0 0-16,-1-6 0 0,4-4 1 16,9-5 0-16,6-5 0 15,10-1 1-15,9-4-1 16,19-6 0-16,0 8 0 16,20-4 0-16,16 2 0 15,13 1-1-15,8 5 0 0,9 3 0 16,6 3 0-16,-1 3-1 15,0 3 1-15,-2 4-1 16,-8 2 0-16,-5 1 1 0,-8-2-1 16,-3 1 1-16,-6 1-1 15,-5-3-1-15,-5-3-1 16,-4-3 0-16,-5-5-1 16,-3-2 0-16,-5-5-1 0,-3-4 1 15,-9-6-1-15,12-4-1 16,-8-9 1-16,-1-10 1 15,0-6 0-15,0-8 0 16,5-9 2-16,-1 0 2 0,4-1 1 16,3 2 2-16,0 6 2 15,7 8-1-15,0 10 1 16,6 10-1-16,-3 11 0 16,1 15-2-16,-2 7-1 0,-3 8-2 15,-1 10-2-15,-4 1-4 16,-1 5-7-16,-6-9-13 15,-1-6-46-15,1 2-9 16,-3-9-7-16,-1-9-2 0</inkml:trace>
  <inkml:trace contextRef="#ctx0" brushRef="#br0" timeOffset="117127.1414">3598 15382 17 0,'-8'-35'96'0,"0"9"-2"0,0 9-6 16,-1 1-4-16,-1 3-4 16,-22 4-76-16,32 9-3 15,0 0-5-15,-6 5-7 16,6 5-10-16,3 8-16 0,7-1-27 16,1 5-19-16,9-1-6 15,4-3-3-15</inkml:trace>
  <inkml:trace contextRef="#ctx0" brushRef="#br0" timeOffset="118109.6025">3983 15349 51 0,'25'-9'82'0,"-10"2"0"16,-6 6-19-16,-9 1-13 0,-5 7-13 16,-14 4-9-16,-9 7-10 15,4-2-6-15,-8 4-3 16,-2 0-3-16,4-1-1 15,3-3-2-15,6-3 1 0,4-3-2 16,6-8 0-16,11-2-1 16,0 0 1-16,2-11-1 15,14-1-1-15,4 0 1 16,7 0 0-16,6 6-1 16,3 6 1-16,3 8-1 15,1 17 0-15,2 16 0 0,-2 15 1 16,-3 17-2-16,-2 13 1 15,-7 13-2-15,-8 5 0 0,-2 2-1 16,-5-8 1-16,-8-8 0 16,-6-15-1-16,-4-12 2 15,-9-14 0-15,-7-20 1 16,0-16 0-16,-9-14 1 0,-6-8 0 16,1-17 0-16,-1-15 0 15,6-11-3-15,-2-14-1 16,8-11-1-16,6-8 2 15,8-7-3-15,8-1 3 0,6-2 0 16,12-2 1-16,11 1 3 16,10 2 1-16,6 2 2 15,2 3-2-15,3 6 1 16,-3 4 0-16,-5 10-1 0,-5 11 1 16,-7 11-2-16,-9 10 0 15,-5 14 0-15,-5 14 0 16,-9 9 0-16,9 18-2 15,-4 19 0-15,0 11 0 0,4 10 0 16,1 6 0-16,4 2 0 16,6 0-1-16,1-5 1 15,6-6 0-15,-5-10-1 0,6-11 1 16,-2-10 0-16,-1-8 0 16,-1-8 1-16,-1-6-1 15,-2-6 0-15,0-15 1 0,0-8-1 16,-2-9 1-16,0-3-1 15,1 0 1-15,-1 1-1 16,-2 4 1-16,2 7-1 16,0 7 1-16,-1 13 0 15,3 7-1-15,0 9 1 0,-2 11-1 16,0 7 0-16,0 1 0 16,-2 3 0-16,1 1 0 15,-3-2 0-15,4-4 0 16,-4-4 0-16,0-7 0 0,0-8 0 15,3-7 0-15,-1-5 0 16,1-10 0-16,2-11 0 16,-2-5 1-16,-1-11-2 15,-1-11 1-15,-1-10 0 0,-2-8 0 16,-3-4 0-16,0-2 2 16,-5 6 1-16,-1 7 0 15,0 10 0-15,0 18 0 0,1 17 0 16,-5 19 0-16,8 18-1 15,-3 19-1-15,0 17-2 16,3 9-1-16,4 11-1 16,0 3-3-16,0 7-3 15,-3-5-6-15,8-4-10 0,-5-9-21 16,-4-13-38-16,-1-11-5 16,2-18-3-16,-6-13-1 15</inkml:trace>
  <inkml:trace contextRef="#ctx0" brushRef="#br0" timeOffset="118286.3839">5090 15062 97 0,'-20'-10'99'16,"3"1"-7"-16,10-3-5 16,7-1-3-16,10 0-54 15,18-4-31-15,9-2-9 0,18 5-26 16,6 3-48-16,-3 0-3 15,-3 2-7-15,-3 1-4 16</inkml:trace>
  <inkml:trace contextRef="#ctx0" brushRef="#br0" timeOffset="119119.6507">6247 14450 28 0,'-12'-36'87'15,"-1"8"0"-15,3 5-6 16,3 11-3-16,-8 12-49 15,9 15-6-15,5 20-7 0,0 11-6 16,1 13-4-16,3 10-2 16,-1 10-1-16,3 0 0 15,3 0-2-15,-2-8 0 16,2-9 0-16,-1-9-1 16,-2-10 0-16,1-11 1 15,1-12 0-15,-3-12 1 0,-4-8-1 16,10-15 0-16,-6-10 1 15,0-9-1-15,0-13 0 0,0-11 0 16,2-12 0-16,-2-8-1 16,2-7-1-16,4-6 0 15,-2 1 1-15,5 0 0 16,4 8-1-16,2 7 1 0,3 12-1 16,4 15 1-16,-2 14 0 15,1 16-1-15,-1 14 0 16,-5 8-2-16,-7 18 1 0,-2 8-1 15,-10 11 0-15,-10 8-1 16,-10 8 0-16,-10 2-1 16,-6 1-1-16,-6-5-2 15,0-5-7-15,3-8-10 16,0-10-29-16,8-6-24 0,10-13-5 16,3-7-4-16,18-6 3 15</inkml:trace>
  <inkml:trace contextRef="#ctx0" brushRef="#br0" timeOffset="119442.8792">6720 14277 60 0,'42'0'83'0,"-12"10"-3"0,-9 7-3 16,-9 6-5-16,-7 9-61 15,-5 6-6-15,-4 8-1 16,-3 1-1-16,-3 0-1 15,4-4 0-15,-2-2-1 0,7-6 0 16,0-9 0-16,6-11-1 16,9-10-1-16,6-5 0 15,5-10 0-15,-2-6 0 16,6-12 0-16,-4-1 0 0,-2-9 1 16,-6 0 1-16,-5-4 1 15,-9 5 0-15,-7 1 0 16,-14 6 0-16,-11 8-1 0,-7 8-3 15,-4 10-5-15,-2 4-9 16,-1 7-24-16,11 9-35 16,-3 0-5-16,6-4-6 15,10-2 2-15</inkml:trace>
  <inkml:trace contextRef="#ctx0" brushRef="#br0" timeOffset="120800.6499">7191 14173 61 0,'40'-13'89'0,"-7"3"-4"0,-9 5-3 16,-24 5-4-16,-6 7-63 15,-5 10-6-15,-3 7-1 16,-9 6-4-16,-1 5-2 16,2 2-1-16,0 4-1 15,3-2 1-15,5 0 0 0,4-6-1 16,10-1-1-16,6-3-1 15,8-4-1-15,5-2 0 16,5-5 1-16,-1-1-1 0,1-3 0 16,0 1 2-16,-7-1 0 15,-4 0 1-15,-9 2 0 16,-5-4 2-16,-7-1 0 16,-9-2 0-16,-3-4 0 0,1-2 1 15,-3-3 0-15,2-7-1 16,7-6 0-16,4-5-1 15,9-4-1-15,6-3 2 16,10-5-2-16,7 0 0 0,5 0 1 16,7 1 1-16,3 4 2 15,8 3 0-15,-8 8 0 16,5 4 0-16,-6 8 0 16,-3 2-1-16,-3 9 0 0,-7 3-2 15,-4 8 0 1,-2 1 0-16,-4 1 0 0,0-1-1 15,-2-1 1-15,0-3-1 16,2-3 0-16,3-6-1 16,1-6 1-16,2-2 0 0,6-11-1 15,3-8 1-15,0-10-1 16,-1-9-1-16,3-7 1 0,-4-10 0 16,0-11 1-16,-6-6 0 15,-4-9-1-15,-3 1 1 16,-5 1 2-16,-3 5 0 15,-3 9 1-15,0 10 0 16,-3 16-1-16,-6 15 0 0,6 24 0 16,-18 5 0-16,6 25 0 15,-2 10-1-15,-2 16-1 16,-2 9 0-16,-1 10 0 0,1 4 0 16,1-1 0-16,6 1 0 15,2-7-1-15,7-4 0 16,2-11 1-16,12-8 0 15,5-11-1-15,7-11 1 0,2-9-1 16,4-11 0-16,3-7 0 16,3-17 0-16,1-11 0 15,3-10 0-15,-3-7 0 0,-1-8 0 16,0-4 1-16,-2 4 1 16,-3 1-1-16,-4 11 1 15,-8 7 0-15,-1 8 0 16,-5 14-1-16,-13 12 1 0,10 6-2 15,-10 11 0-15,0 5 0 16,0 4 0-16,-1 0-1 16,1 1 1-16,1-2 0 15,6-2 1-15,1-6-1 0,4-4 1 16,4-5-1-16,1-6 1 16,4-2 0-16,-1-12 0 15,2-4 0-15,6-7 0 16,-3-4-1-16,-1-3 2 15,0 5-1-15,-3 0 1 0,-3 6-3 16,-4 5 1-16,-4 10 0 16,-10 4 0-16,15 12 1 15,-14 6-2-15,-1 6 1 0,0 1 0 16,0 2 1-16,-1-1 1 16,1-2-1-16,0-6 1 15,0-1-1-15,0-7 1 16,0-10-1-16,8 5 1 15,-8-5-1-15,15-6 1 0,-5-5 0 16,-2-4-1-16,6-5 0 16,-5-4 0-16,4-3 1 15,1-3 0-15,-1-1 1 16,3 1-1-16,0 5 0 0,3 5 1 16,1 4-1-16,1 11 1 15,-2 5-3-15,-2 7 0 0,-1 9 0 16,-1 4 0-16,-2 5 0 15,-2 1 1-15,-1-1-1 16,-2 3 0-16,0-6 1 16,-1 1 1-16,3-5-1 15,-3-3 1-15,4-4-1 0,1-4 1 16,-2-4-1-16,4-3-1 16,4 0 0-16,-1-9-1 15,3 0-2-15,0-7-4 0,4-3-4 16,-1 1-7-16,0 0-11 15,-5 3-28-15,-10-2-25 16,-4 4-5-16,-9 3-4 16</inkml:trace>
  <inkml:trace contextRef="#ctx0" brushRef="#br0" timeOffset="121016.466">7724 14021 26 0,'-77'-3'97'0,"14"-4"-5"0,19-1-5 16,17-5-4-16,20-4-3 15,44-6-76-15,6 0-1 16,25 5-4-16,16-4-3 16,19 5-6-16,7 0-9 0,12 9-21 15,6 9-38 1,-10 1-7-16,-12 8-6 0,-20 5-2 15</inkml:trace>
  <inkml:trace contextRef="#ctx0" brushRef="#br0" timeOffset="121888.9726">6314 15251 23 0,'-110'46'97'0,"14"-14"-2"0,20-7-6 15,16-18-4-15,24-9-2 16,-21-13-77-16,58-8 1 16,34-3-2-16,23-8 0 0,25-7-1 15,19-4 0-15,23-5 1 16,21-2-2-16,16 1-3 15,17-3 0-15,12 1 0 16,11 2 0-16,3 0 0 16,2 2 0-16,6 0 0 0,-3 2 0 15,1 0 0-15,-11 8 0 16,-8 5 0-16,-13 6 0 16,-14 9 0-16,-19 5 0 0,-23 9 0 15,-27 6 0-15,-21 3 0 16,-26 9 0-16,-27 6-3 15,-22 3-5-15,-25 6-1 16,-27 4-2-16,-26 4 0 16,-23 3 0-16,-25 3 1 0,-20 1 1 15,-20 0 2-15,-15-1 1 16,-17 0 2-16,-8 1 1 16,-12-1 2-16,-5 1 3 0,-8-1 1 15,1 2 3-15,-1 0 3 16,11 0-2-16,8-2 3 15,19-3 0-15,19-8 0 16,28-4 0-16,29-6-2 0,27-6-1 16,34-11-2-16,24-4 1 15,31-13-6-15,24-11 0 16,34-8 0-16,27-10 0 16,26-7 0-16,29-6 0 15,26-4 0-15,23-4 0 0,22 1 0 16,19 3 0-16,5-1 0 15,7 5 0-15,6 7 0 16,-5 7 0-16,-15 5 0 16,-12 11 0-16,-20 7 0 0,-28 5 0 15,-26 11 0-15,-34 2 0 16,-31 8 0-16,-38 7 0 0,-35 3 0 16,-34 7 0-16,-37 5 0 15,-34 6 0-15,-33 3 0 16,-29 3 0-16,-24 5 0 0,-19 3 0 15,-19 4 0-15,-8 0 0 16,-4 2 0-16,7-1 0 16,4-2 0-16,17-3 0 15,15-4 0-15,27-5 0 0,28-11 0 16,29-9 0-16,30-6-9 16,27-13-7-16,41-2-25 15,26-12-47-15,30-10-1 16,24-3-6-16,19-8-5 15</inkml:trace>
  <inkml:trace contextRef="#ctx0" brushRef="#br0" timeOffset="124182.0198">732 17642 59 0,'5'-13'79'15,"0"-1"0"-15,0-1-11 16,-2 1-25-16,2 2-8 16,-1 1-7-16,-1 1-7 0,0 1-6 15,-3 9-3-15,0 0-3 16,0 0-4-16,0 0-1 16,0 14-1-16,0 4 0 15,-1 7 0-15,1-25-2 16,-2 30 0-16,0 1-1 0,1 5 1 15,-4 42-1 1,5-37 0-16,0 0 0 0,0 0 0 16,5 1 0-16,-5-42 1 15,8 35-1-15,-1-2 0 16,7-11 0-16,0 2-1 16,26-10 2-16,-13-16-1 0,2-10 1 15,4-7-1-15,3-6 1 16,-1-1 0-16,0-4 0 15,1-1 2-15,-3 0-2 16,0-1 0-16,-4 1 1 0,1 2 0 16,-4 4 1-16,0 5 0 15,-6 10 1 1,-2 8-2-16,-18 2-1 0,0 0 0 0,19 18-2 16,1 5 1-16,-15 12-2 15,3 48-2-15,-7-33-1 16,-1 1-5-16,-1 1-11 15,-4 7-36-15,1-7-24 16,-2-6-4-16,-1-4-6 16,7-42-2-16</inkml:trace>
  <inkml:trace contextRef="#ctx0" brushRef="#br0" timeOffset="124685.6121">909 17404 51 0,'-38'-56'86'16,"18"42"-6"-16,-1 3-4 15,-2 11-4-15,-1 1-54 16,1 15-3-16,-4 4-3 0,-1 6-3 16,-4 8 1-16,5 11 0 15,-4 10 0-15,5 4 2 16,1 13-1-16,5 3-2 15,-1 10-2-15,9 1-1 0,2 5-1 16,9 1 1 0,6 1 0-16,10-1-6 0,12-4 0 15,9-5 0-15,11-9 0 16,7-6 0-16,12-9 0 16,6-15-2-16,8-14 2 15,8-13 2-15,4-17-2 0,5-9 0 16,5-20 0-16,-4-14 0 15,-3-9 0-15,-8-13 0 16,-6-10-3-16,-7-9 0 16,-10-8 0-16,-12-4 1 0,-46 33 2 15,42-133-1-15,-46 10 2 16,-39 27 1-16,-43 29-1 16,-30 39 1-16,47 63-2 15,-5 3-1-15,-4 21-5 16,-4 0-7-16,15 16-25 15,3 12-46-15,2 3-1 16,4 7-6-16,9 1-5 0,2 3 5 16</inkml:trace>
  <inkml:trace contextRef="#ctx0" brushRef="#br0" timeOffset="125693.7126">2719 17208 0 0,'0'0'85'0,"-6"-17"4"15,-3 11-2-15,0-2-4 0,9 8-30 16,-11-4-20-16,11 4-9 16,0 0-7-16,-7 5-6 15,6 9-2-15,1-4-3 16,0 8-2-16,0 4 0 16,0 8 0-16,-2 4-2 0,2 8-2 15,2 8 0 1,-1 5 0-16,1 2 0 0,-1 8 0 15,3 0 0-15,-1 3 0 16,3-8 0-16,-4 6 0 0,1-5 0 16,0-1 0-16,-1-7 0 15,-1-7 0-15,-1-46-5 16,0 27 0-16,0 11 2 16,0-38 0-16,-2-20 1 15,0-9-1-15,-5-11 1 16,4-11 2-16,-10-73 0 0,0-14 1 15,6-9-1-15,2-1 1 16,5 12 1-16,10 17 0 16,11 26 1-16,8 39-1 15,7 14-1-15,8 12 1 0,2 11-2 16,2 14-1-16,0 7-1 16,-3 16 0-16,-7 10-2 15,-6 7 0-15,-10 9-2 16,-15-20-1-16,-6 6 0 0,-2 2 2 15,-9-2 2-15,-6 0 1 16,1 3 1-16,-8-5 2 16,0 0 1-16,-5 0 1 15,0 0 1-15,-2-2 0 16,2-1-1-16,-3-4-1 0,0 2 0 16,4-4 1-16,-1 2 1 15,6-5-1-15,7-1 1 16,4-2-2-16,3 3 1 0,8 2 0 15,1-2 0-15,10 5-1 16,5 2-1-16,-16-25-1 16,25 27-1-16,-1-3 0 15,8 5 0-15,2 2-1 16,4 0 1-16,42 31-1 0,-35-36 0 16,-3 1 1-16,2-7 1 15,-1-1 0-15,-4-8 1 16,4-6 0-16,-3-4-1 15,-3-7 0-15,-2-13 1 16,-3-2 0-16,-3-7-1 16,-1-4 1-16,-3-2-1 0,-2-3-1 15,0 3 2-15,-4 1 0 16,0 7 0-16,-4 3 0 16,1 8 1-16,-3 7-2 0,2 7-1 15,-15 1-2-15,0 0-1 16,0 0-3-16,8 9-5 15,2 3-8-15,16 49-28 16,-17-32-38-16,-8 30 0 16,3-39-5-16,-4-1-2 0</inkml:trace>
  <inkml:trace contextRef="#ctx0" brushRef="#br0" timeOffset="125848.0365">3558 17355 36 0,'-7'-63'98'15,"1"20"-3"-15,5 30-11 16,1 13-3-16,-2-13-5 0,18 13-81 16,-16 0-12-16,13 4-28 15,6 10-38-15,-19-14-3 16,16 19-7-16,-8-9 0 16</inkml:trace>
  <inkml:trace contextRef="#ctx0" brushRef="#br0" timeOffset="126823.1464">3979 17365 51 0,'24'0'90'16,"-3"0"-2"-16,-7 0-6 0,-3 1-1 16,-11-1-42-16,3 11-30 0,-3-11-2 15,-14 17-1-15,2-7-1 16,-6-1-1-16,-2 0-1 15,-1-2 0-15,0 2-1 16,4-1 0-16,0 0-1 16,6 1 1-16,3 0-1 0,3 3-1 15,5 2 1-15,3 1 1 16,8 6-1 0,4 3 0-16,1 4 1 0,-16-28-2 15,18 37-1-15,19 46 1 16,-17-33-1-16,-2 5 0 0,-3 1 1 15,1 0-2-15,-4 1 1 16,1-1 2 0,-7 0 0-16,-4-4-1 0,-2-6 0 15,-1-7-1-15,1-39 0 16,-8 23-2-16,-4 1 1 16,-18-23 0-16,19-16-1 0,-3-18 0 15,2-13 1-15,3-13-2 16,9 16 4-16,-10-105 1 15,12-11 0-15,9-2 1 0,15 9 0 16,9 11 3-16,4 23 0 16,0 28 1-16,-7 47-2 15,-5 14 0-15,-5 9-1 16,-4 15 0-16,-1 8-1 16,-1 20 1-16,-1 16-1 0,-9-13-1 15,2 9 0-15,-1 5 0 16,1 3 0-16,2 2 0 15,3 3-1-15,-1 1 1 16,4 1-1-16,0 0 2 16,2-2-2-16,-2-4 2 0,2-4-2 15,0-7 0-15,0-2 0 16,1-8 0-16,0-7-2 16,1-11 1-16,0-6 0 0,-1-12 0 15,1-3 0-15,0-6 0 16,-1-2 0-16,0-2 1 15,-3-1 0-15,3 1 1 16,-3 2-1-16,2 6 1 0,-1 2 0 16,-1 7 0-16,1 2 0 15,-3 4-1-15,2 3 1 16,1 6-1-16,1 2 2 16,-1 3-2-16,4-2 0 0,0-2 0 15,0-3 0-15,1-4 0 16,-14-2 0-16,33-23 0 15,-2-18 0-15,-3-26 0 16,-3-16 0-16,-10-12 0 16,-4 1 0-16,-12 11 0 0,-5 22 0 15,-1 9 0-15,-1 13 0 16,0 24 0-16,0 17 0 16,3 28 0-16,1 18 0 15,2 11 0-15,-3-21 0 0,4 6 0 16,-2 7 0-16,-1 5-4 15,-1 0-9-15,4 5-9 16,-6-2-16-16,6-4-34 0,1-1-14 16,-3-3-4-16,-1-9-5 15,0-2 4-15</inkml:trace>
  <inkml:trace contextRef="#ctx0" brushRef="#br0" timeOffset="126987.8077">5176 17619 51 0,'-10'-19'100'0,"-3"-6"-6"15,6 0-5-15,-4-2-3 0,4-15-28 16,0-14-41-16,8 8-8 16,20 9-10-16,10 2-7 15,19 3-22-15,12 5-52 16,-3-3-6-16,-6 6-5 16,0-2-8-16,-6 1 1 15</inkml:trace>
  <inkml:trace contextRef="#ctx0" brushRef="#br0" timeOffset="127272.8032">5990 16714 79 0,'23'-13'93'0,"-1"0"-4"16,-1 7-3-16,-5 0 0 15,-6 6-66-15,6 14-4 16,1 12-2-16,-1 12-2 15,0 13-2-15,-2 13-4 16,-2 9-6-16,-7-32 0 16,1 7 0-16,-5 0 0 0,0 3 0 15,2 0 0-15,0 1 0 16,0-1 0-16,1-2-4 16,1-3-34-16,1-5-48 15,-2-7-5-15,-2-6-4 0,-2-12-8 16,0-6 9-16</inkml:trace>
  <inkml:trace contextRef="#ctx0" brushRef="#br0" timeOffset="128333.3212">5997 17127 7 0,'-17'-5'98'0,"5"2"-3"0,12 3-3 16,-4-10-7-16,7-1 0 15,15-10-58-15,8 3-22 16,9-3-2-16,14 0-2 15,6-1-1-15,7-1 0 0,4 2 1 16,2 1-1-16,-4 4-1 16,-2 1 1-1,-5 2 0-15,-5 4 1 0,-8 1-1 16,-4 5 0-16,-7 3 0 16,-3 0 0-16,-7 10 1 0,-4 9 0 15,-1 8-1-15,-6 6 1 16,-5 6 0-16,-1 1 0 15,0-1 0-15,-6-1-1 16,0-3 1-16,0-8 0 0,0-7-1 16,0-6 1-16,0-14-1 15,0 0 0-15,8 3 1 16,-8-3-1-16,16-19 0 16,-9 0 0-16,4-12 0 0,1-5 0 15,2-6-1-15,1-2 0 16,3 1 0-16,-2 2 0 15,2 6 1-15,1 6-1 16,0 11 1-16,-2 11 0 16,-1 7-1-16,-1 9 1 0,-5 9 1 15,2 4-1-15,-2 1 1 16,1 3-1-16,2 1 1 16,-3-2-1-16,2-2 0 15,3-3 1-15,-4-8-1 0,2 1 1 16,2-5-1-16,-2-2 0 15,-3-6 0-15,2-4 0 0,-4-6 0 16,4-4 0-16,-3-2 0 16,0-4 1-16,-1 0-2 15,2-1 1-15,-2 2 0 16,4 2 0-16,1 5 0 0,-3 3 0 16,3 5 0-16,4 3 0 15,-1 1 0-15,0 8 1 16,0 4-1-16,2 2 2 15,-2 1-2-15,-2 2 0 0,1 0 0 16,1-1 0-16,-3-2 0 16,-5-4 0-16,8-5 0 15,-6-4 0-15,1-1 0 16,4-4 0-16,-3-9 0 0,-1-3 0 16,4-4 0-16,1-3 0 15,-3-4 0-15,-2-2 0 16,4-1 0-16,-1-1-2 0,-1 1 2 15,0-1-1-15,2 7 0 16,-1 4 0-16,-4 2 0 16,2 7 0-16,0 5 0 15,-5 4 0-15,6 2 1 0,-13 0 0 16,17 10 0-16,-9 1 1 16,6-1-1-16,0 0 1 15,-1-1 0-15,7 1-1 16,0-4 0-16,6-3 0 15,-2-3-1-15,5 0 1 0,-5-7-1 16,-1-6 0-16,4-2-1 16,-8-6 0-16,-4-3 0 15,-7-3-1-15,-4 0 2 16,-5 1-1-16,-8 1 1 0,-8 3 0 16,-9 6 1-16,-4 9 1 15,-4 7-1-15,-1 11 1 16,4 13 0-16,4 3 0 0,4 7 0 15,14 2-2-15,9-2-1 16,18 3-5-16,12-8-11 16,13-4-32-16,15-9-33 0,3-8-5 15,-3-6-6-15,-4-5-5 16</inkml:trace>
  <inkml:trace contextRef="#ctx0" brushRef="#br0" timeOffset="128555.0457">7278 16178 48 0,'-87'-1'105'16,"13"0"-6"-16,13-2-8 15,17-1-3-15,18-6-8 0,9 2-80 16,25 8-13-16,9 1-29 15,16 12-48-15,3 4 0 16,4 2-7-16,-3 6-6 16</inkml:trace>
  <inkml:trace contextRef="#ctx0" brushRef="#br0" timeOffset="128950.6021">6407 17683 44 0,'-57'59'100'0,"8"-4"-7"16,2-5-5-16,6-5-1 15,13-9 1-15,10-6-79 0,10-9-7 16,8-10-2-16,16-7 0 16,12-7 0-16,11-11 0 15,15-8 0-15,16-5 0 16,-12-9 0-16,32-3 0 0,14-6 0 16,10-4 0-1,68-22 0-15,63-21 0 16,-4 5 0-16,-15 14 0 0,-23 12 0 15,-38 10 0-15,-39 18 0 0,-51 12-34 16,-42 14-46-16,-33 7-12 16,3 9-2-16,-20 4-7 15,-12 3 0-15</inkml:trace>
  <inkml:trace contextRef="#ctx0" brushRef="#br0" timeOffset="129161.0247">7546 17590 48 0,'-110'48'103'0,"-2"6"-6"0,3-5-7 15,0 2-3 1,10-7-1-16,8-7-86 0,18-7 0 16,19-6 0-16,22-11 0 15,21-11 0-15,17-2 0 16,30-16 0-16,18-10 0 16,29-7 0-16,53-43 0 15,92-20-11-15,8-12-42 0,12-3-37 16,-17 8-1-1,-40 2-7-15,-41 15-4 0</inkml:trace>
  <inkml:trace contextRef="#ctx0" brushRef="#br0" timeOffset="161821.8659">18203 14216 29 0,'1'10'83'0,"-1"-10"1"15,0 0-2-15,0 0-6 0,0 0-51 16,0 0-8-16,0 0-6 16,0 0-1-16,0 0-2 15,0 0 0-15,0 0-1 16,0 0 1-16,11 4 0 0,-11-4 1 15,4 17 0-15,-4 0-1 16,-1 10 0-16,-5 3-2 16,-2 15 0-16,-1 5-2 15,2 10-1-15,-4 4-1 16,5 7-2-16,1 4 0 0,3-1 0 16,2 7 0-16,0 2 0 15,2 2 0-15,1 4 0 16,0 5 0-16,-1 0 0 15,-1 4 0-15,-1 7 0 0,-1 3 0 16,1-1 0 0,-1 1 0-16,0-1 0 0,0-2 0 15,1 3 0-15,0-3 0 16,0-4 0-16,1-2 0 0,-2-5 0 16,1-3 0-16,0-2 0 15,-1-4 0-15,-5-6 0 16,1-3 0-16,3-2 0 15,-1-6 0-15,2-35 0 0,-3 4 0 16,1 1 0-16,2 4 0 16,-1 0 0-16,1 2 0 15,-1 1 0-15,2 3 0 16,0-2 0-16,3 5 0 0,2-3 0 16,3 3 0-16,1-2 0 15,3 1 0-15,4 1 0 16,2-1 0-16,2-1 0 15,7-3 0-15,1-4 0 0,-28-42 0 16,35 36 0 0,44 31 0-16,-31-40 0 15,5-4 0-15,7-1 0 0,7-7 0 16,5 3 0-16,6-5 0 16,7 1 0-16,8-4 0 15,4 0 0-15,9-1 0 16,6-2 0-16,5-2 0 15,9-2 0-15,4 3 0 0,6-4 0 16,3-1 0-16,7-1 0 16,2 0 0-16,2-5 0 15,1 1 0-15,1-4 0 16,4-5 0-16,-5-1 0 16,2-2 0-16,-2 0 0 0,-3 2 0 15,-5-4 0-15,-6-1 0 16,-3 2 0-16,-5-3 0 15,-8 1-5-15,-10 2-12 0,-8 3-22 16,-10 2-48-16,-17-1-2 16,-14 6-6-16,-20 1-5 15</inkml:trace>
  <inkml:trace contextRef="#ctx0" brushRef="#br0" timeOffset="166212.5467">15217 18119 16 0,'28'0'84'0,"1"0"0"0,-5 0-3 16,2 0-5-16,-26 0-36 16,24-3-26-16,3-2-3 15,-27 5-2-15,0 0-2 16,0 0 0-16,0 0 0 16,0 0 0-16,0 0-2 15,0 0-1-15,0 0-1 0,-2-1 1 16,-4 0-1-16,-57 1 0 15,37 15-1-15,-1 8 1 16,-2 1-1-16,-3 8 0 16,1-1-1-16,0 7 0 15,-29 41 0-15,37-37-1 16,2 0-1-16,4-1 1 16,7-2-1-16,10-39 0 15,-2 36-1-15,1 0-1 0,7-6 4 16,7 0 1-16,7-10-1 15,2-1 1-15,12-11 0 16,45-3 0-16,-31-12 1 16,4-9 1-16,4-7-5 15,-2-6-3-15,3-3 0 0,1-1 0 16,-3-2 1 0,-1 1 1-16,-4-2 1 0,-4-1 0 15,-5 2 0-15,-41 35 4 16,34-26 0-16,2-2 0 0,-11 15 0 15,-2-1-1 1,-23 14-1-16,0 0 0 16,0 0 0-16,5 12 0 0,1 4 0 15,4 46-1-15,-10-32 0 16,-1 0 0-16,-1 0 0 16,2 0-1-16,0 3 1 15,2-14-1-15,4 4 1 16,-6-23 0-16,0 0-1 0,12 0 1 15,2 0-1-15,32-21 1 16,-27-3 0-16,1-7 0 16,0 0 0-16,-1-6 0 15,1 1 1-15,-2 1 0 16,-3-3 0-16,1 3 0 0,-1-1 0 16,0 7 1-1,-1 1-1-15,-14 28-1 0,22-25 1 16,0 0-1-16,-22 25 0 15,19 0 0-15,1 1 0 16,-20-1 0-16,14 21 0 16,1 3 1-16,-15-24-1 15,8 28 0-15,2 1 1 0,-10-29 0 16,4 26 0-16,2 0 0 16,-6-26 0-16,0 0-1 15,0 0 1-15,0 0-1 16,0 0 0-16,0 0-1 15,0 0 0-15,4-2 1 0,-2-3-1 16,37-57 1-16,-23 37-1 16,-16 25 1-16,23-25 0 15,2 0 1-15,-3 17-1 16,-2-2 1-16,-1 10 0 16,1 0-1-16,0 11 2 15,-1 0-2-15,2 4 1 0,1 2-1 16,-3 2 1-1,1 1-2-15,-20-20 1 16,28 22 0-16,3 2-1 0,-31-24 1 16,27 0-2-16,2 0 1 15,11-28 2-15,-18 7 1 16,-2-1-1-16,3-3 1 16,-1 2-1-16,-1-4 1 0,-1 4 0 15,3-2 0-15,-2 4-1 16,-21 21-4-16,22-14 2 15,-1-1-2-15,-1 10 1 16,-2 0 0-16,2 5 0 0,0 3 0 16,-20-3 0-16,30 22 3 15,-5-2-1-15,-5-3 1 16,1 0-1-16,-1 1 1 16,1 1-1-1,0-5 1-15,-2 0-1 0,2-6 1 16,0 0-1-16,0-8 0 15,1 0 0-15,-1-6 0 0,0-1 0 16,-21 7 0-16,26-16 0 16,5-1 1-16,-31 17 0 15,22-4 1-15,1 1 0 16,-23 3-1-16,17 20 0 16,1 4 0-16,-10 8 1 15,5 40-2-15,-7-30 1 0,-3 4-1 16,0 1-1-16,2-1 2 15,-2-1 0-15,0-3-1 16,-3-42 0-16,0 32-1 16,0 1 1-16,0-33-1 15,0 0 0-15,0 0-1 16,0-6 1-16,-13-71 2 16,9 26-1-16,1-6 0 0,2-1 0 15,1-4 0-15,1 1 1 16,4 0-1-16,3 6 1 0,5 2-2 15,3 6 0 1,0 7 0-16,-1 10 1 0,-15 30-1 16,0 0-1-16,26-16 1 15,-2-2 0-15,-24 18 1 16,19 20 0-16,1 4 0 16,-13 3 0-16,-2 2 2 15,-4 2-2-15,0 2 1 0,-2 0 0 16,-3-1 0-16,-7-5-2 15,3 1 2-15,-4-5-2 16,3-1 0-16,9-22 1 16,0 0-1-16,0 0 0 15,0 0 0-15,0 0-1 16,0 0 1-16,57-12 1 0,-32-15-1 16,5-5 1-16,1-1-1 15,3-8 1-15,0 0 0 16,0-2 0-16,2-2 1 15,-2 3-1-15,-1-2 1 0,-4 4 0 16,-1 2 0-16,-6 3 0 16,-4 6 1-16,-3 6-1 15,-8 7 0-15,-7 16 0 16,0 0 0-16,0 0-2 0,0 0 0 16,0 12 1-1,-2 3-1-15,-13 54 0 0,-5 11 1 16,13-36-1-16,-3 3 0 15,4 2 2-15,4-1 0 16,2-1-1-16,0 1 0 16,5-8 1-16,10 0-1 0,-15-40 0 15,21 28-1-15,1 0 0 16,8-13 0-16,1-1 0 16,6-10 0-16,40-3 0 15,-35-4 0-15,5-6 0 16,-5-6 1-16,1-3-1 15,2 0 1-15,-7-4 0 16,2-1 0-16,-40 23 0 16,35-23 0-16,28-24 2 0,-38 21 1 15,-2 6-1-15,-4-3 0 16,-6 4 0-16,1-1 0 16,-7-2 0-16,0 2 0 0,-3 1-2 15,-1-2-1-15,-3 1 1 16,1 0 1-16,-1 1-2 15,0 0 2-15,-2 2-1 0,-2-1 0 16,1 0 2-16,1 1-2 16,2-2 0-16,-1 0 0 15,1-3 0-15,0 3 0 16,0-3 0-16,0 1 0 0,0-3 0 16,0 0 0-16,0 0 0 15,0 0 0-15,0 2 0 16,0-1 0-16,0 2 0 15,1-1 0-15,-1 6 0 0,0-1 0 16,-3 6 0-16,3 11 0 16,-7-5 0-16,7 5 0 15,-14 17 0-15,9 4 0 16,-4 7 0-16,4 6 0 16,5-34 0-16,-6 41 0 0,-6 46 0 15,9-38 0-15,1 3 0 16,2 2 0-16,0-1 0 15,1 4-3-15,5-5 4 16,2-2-1-16,4-4 0 16,2-4 0-16,-14-42 0 15,19 32-1-15,-1 2 1 0,6-12-1 16,1-2 0 0,2-14 1-16,4 1-2 0,-2-7 1 15,34-20 2-15,-33 4 1 16,1-1-1-16,-2-10 0 15,-4 2 2-15,1-2-3 16,-3-4 0-16,-3 1 0 0,-5 0 0 16,-3 0 0-16,-2 7 0 15,-5 1 0-15,-3 6 0 16,-2 16 0-16,0 0 0 16,0 0 0-16,0 0 0 0,0 0 0 15,-7 5 0-15,-3 5-2 16,-20 34-1-16,19-17 3 15,7 1 1-15,-1 2-1 16,2 2-1-16,2 0 1 16,2-2 0-16,6 0-1 15,3-5 1-15,1-2 0 0,-11-23-1 16,33 11 0-16,-4 0 1 16,-1-16 0-16,-2-5-1 15,3-7 0-15,3 0 1 16,-3-2 0-16,2 0-1 15,-1 2 1-15,-2-2-1 16,1 6 1-16,-2 0 0 0,-1 6 0 16,-2 1 0-16,-4 6-1 15,0 0 0-15,-20 0 1 16,28 19 1-16,-4 1-2 16,-24-20 1-16,20 28-1 15,-1-1 1-15,-19-27 0 0,20 21 0 16,-1-1-1-16,-19-20 0 15,23 0-1-15,0-3 1 16,14-25 3-16,-37 28-3 16,21-19-1-16,22-17 3 0,-43 36-2 15,48-40 3-15,-48 40-3 16,25-17 1-16,0-1-3 16,-4 6 3-16,0-1 0 15,-21 13-2-15,25-8 2 16,1 0-1-16,-26 8 1 15,22 4 1-15,1 5-1 16,-23-9 1-16,0 0-1 0,12 8 0 16,1-1 0-16,-3-1 1 15,3 2 0-15,-13-8 0 16,0 0 0-16,0 0 1 16,0 0-1-16,4 0 1 15,1 0-1-15,1-2 0 16,-2 0 0-16,0 0-1 15,1 0 1-15,2 0-1 16,-2-1 0-16,-5 4-1 0,-1 3 1 16,-20 48-1-16,17-32 0 15,3 4-1-15,0-1 0 16,1 2 1-16,4-1-1 16,2-2 0-16,5-1 0 15,-11-21 0-15,23 16 0 0,2 1 2 16,1-17 0-16,-3-1-1 15,7-13 1-15,-1 1 1 16,2-8 0-16,0 0 0 16,-3-2 0-16,5-1 0 15,-8 2 1-15,3 0-1 16,-7 8 1-16,1-3 0 16,-22 17-1-16,21-6 0 0,3-3 0 15,-24 9 0-15,0 0 0 16,5 8-1-16,3 3-1 15,10 33 1-15,-11-23 0 16,-1-1-1-16,3 0 0 16,-9-20 0-16,20 21 1 15,0 1 0-15,0-21 0 0,-1 1-1 16,5-2 1-16,2-4 1 16,-2 2-1-16,2-1 2 15,-4 3 0-15,1 0-1 16,-23 0 0-16,19 22-1 15,-1-3-2-15,-17 7-3 0,0 0-3 16,-6 8-7-16,-23 39-17 16,10-31-49-16,18-42-6 15,-29 37-6-15,-2 2-3 16</inkml:trace>
  <inkml:trace contextRef="#ctx0" brushRef="#br0" timeOffset="166464.2223">19671 18156 19 0,'-90'-57'99'0,"5"4"-4"0,9 6-6 16,10 7-5-16,9 4-3 16,13 7-65-16,11 7-15 15,13 4 0-15,11 4-1 16,9 1 0-16,15 3 1 15,14-1-1-15,9 0-2 0,11-17-3 16,5 17-5-16,5 4-9 16,3 2-18-16,4 1-41 15,-5 0-9-15,-4 0-7 16,-8 3-1-16</inkml:trace>
  <inkml:trace contextRef="#ctx0" brushRef="#br0" timeOffset="167534.7493">16129 17699 56 0,'18'-12'84'0,"-2"1"-1"16,-6 0-2-16,-1 0-1 0,-8-1-64 15,-1 2-2-15,-12 0 1 16,-4 0 0-16,-7 1-4 16,-7 1 0-16,-8 3-3 15,-7 2-2-15,-8 3-2 0,-11-1-1 16,-4 8-1-16,-10 8 0 16,-6 4 0-16,-8 8 1 15,-6 2-2-15,-3 7 1 16,-4 4 0-16,-3 9 1 0,1 2-1 15,4 7 0-15,-1 6 1 16,11 3-3-16,7 1 0 16,11 4 0-16,12-1 0 15,17 1 0-15,23-1 0 16,22-2 0-16,19-6 0 16,36-5 0-16,25-3 0 0,28-8-6 15,20 3-50-15,28-21-26 16,23-8-2-16,24-9-7 15,20-12-4-15,21-15 2 16</inkml:trace>
  <inkml:trace contextRef="#ctx0" brushRef="#br0" timeOffset="168104.4813">20042 17455 40 0,'-40'-10'93'16,"9"-2"-3"-16,9 1-5 15,18 1-1-15,4-3-31 0,9-34-45 16,14 42 0-16,6 5-1 16,8 0 1-16,-11 4-3 15,2 3 0-15,7 1-2 16,6 1-1-16,6 6-2 15,5 1 0-15,6 3 0 0,3 5 0 16,7 3 3-16,5 2 1 16,2 6 0-16,8 6 0 15,-1 0-3-15,6 7 1 16,1 2 0-16,-1 8-2 16,-2 2 0-16,-6 6 0 0,-6-1 0 15,-12 3-2-15,-8 0 4 16,-14 1-2-16,-12-3 0 15,-19 0 0-15,-13-1 0 16,-22-6 0-16,-25-4 0 16,-21-4-3-16,-26-4-7 0,-22-6-25 15,-15-4-43-15,-26-10-6 16,-19-6-3-16,-14-14-4 16,-12-7-3-16</inkml:trace>
  <inkml:trace contextRef="#ctx0" brushRef="#br0" timeOffset="199188.7033">1043 1647 45 0,'-21'0'88'0,"3"0"-1"16,2-1-4-16,4-1-2 15,12 2-56-15,-13-5-5 16,13 5-4-16,0 0-4 0,0 0-1 16,4 16-3-16,1 4-1 15,2 5-1-15,1 11 0 0,4 10-1 16,-4 10-1-1,4 11-2-15,-1 5 0 16,1 11 1-16,1 5-3 0,-1 2 0 16,3 7 0-16,-3 6 0 15,0-3 0-15,-1 3 0 0,1 0 0 16,-3-4 0-16,3-1 0 16,0-6 0-16,-5-7 0 15,8-7 0-15,-4-3 0 16,5-9 0-16,-3-7-2 0,4-6-12 15,-3-14-13-15,-3-13-50 16,3-4-13-16,-14-22-6 16,0 0-4-16,-7-22-1 0</inkml:trace>
  <inkml:trace contextRef="#ctx0" brushRef="#br0" timeOffset="199651.6565">727 2285 70 0,'-18'-32'78'0,"1"0"1"16,-3-4-4-16,5-4-48 15,-2 0-5-15,7-2 1 0,1-6-4 16,4 0-2-16,0-6-1 15,5-1-3-15,2-4-1 16,6-2-3-16,0 28-4 16,3-5 0-16,3-1-1 15,5-2-1-15,2-1 0 0,6-2 0 16,0 5-1-16,4-3-1 16,4 6 2-16,-1 0-2 15,2 8 0-15,0 2 0 0,0 8-1 16,-3 5-1-16,0 9 1 15,-21 8 2-15,38 22-1 16,-15 30 0-16,-22 25 0 16,-14 18-1-16,-24 13 1 15,-12 8 0-15,-10-4-1 0,3-24-1 16,-1 0-2-16,0 2-1 16,5-7-4-16,2-8-3 15,10-4-10-15,1 2-38 0,7-18-27 16,14-6-3-16,4-16-6 15,5-14-1-15</inkml:trace>
  <inkml:trace contextRef="#ctx0" brushRef="#br0" timeOffset="200041.7223">1455 1470 76 0,'22'-39'89'0,"-2"3"0"16,-2 0-4-16,-1 4-1 16,-2 0-66-16,-2 3 0 15,-3 2-1-15,-1 3-5 16,0 1-4-16,-3 5-1 0,-2 9-3 15,-4 9-2-15,0 0-2 16,0 36 2-16,-3 27-4 16,-4 26 4-16,-1 23-2 15,4 20 0-15,2 9 0 0,1 8 0 16,6-11 0-16,5-18 0 16,1-10 0-16,6-13 0 0,4-13-5 15,-1-15-3-15,7-5-7 16,1-16-15-16,0-14-54 15,5-8-5-15,1-19-5 16,1-13-7-16</inkml:trace>
  <inkml:trace contextRef="#ctx0" brushRef="#br0" timeOffset="201538.1162">2178 1884 13 0,'19'-51'98'0,"-3"12"-2"16,-9 3-6-16,-7 8-4 15,-5 7-2-15,-11 4-76 0,-5 10-2 16,-1 7-2-16,-4 13-2 16,-3 12-2-16,1 16-1 15,0 11-1-15,1 7 1 16,5 7-1-16,3-2 1 16,11-3 0-16,4-6 0 15,3-11-1 1,4-8 0-16,10-12 0 0,5-14-1 0,6-5 1 15,2-7 0-15,-2-11-1 16,3-16 0-16,-2-12 2 16,0-12 1-16,-3-16 2 0,-4-9 0 15,-2-6 2-15,-3 2 0 16,-3 7 1-16,-1 10 1 0,-2 11-2 16,-1 14 1-1,-3 16-1-15,-3 24-1 0,0 0-1 16,8 15 0-16,-7 15-2 15,1 10-1-15,5 10-1 16,-1 4-2-16,2 6 0 0,5-3-1 16,0-3 0-16,0-8 0 15,1-8 0-15,-1-13 0 16,0-13 2-16,2-9 1 0,0-9 1 16,0-15 2-16,-2-15 0 15,-1-12 1-15,2-12 1 16,-1-7 1-16,-8 32-1 15,2-4 0-15,0 3 0 16,-1-1 1-16,2 2-1 0,1 2 0 16,2 6 0-16,0 1 0 15,5-8 2-15,10 19-2 16,-1 15 0-16,4 21-1 16,-4 13-1-16,1 10 1 15,-4 6-4-15,-4-2 2 0,-7-7-1 16,0-9-1-16,-3-7 2 15,1-9 0-15,-9-16 0 16,16 6 0-16,-8-12 1 0,3-15 0 16,0-14-1-16,-6 12-1 15,0-5 0-15,1-5 0 16,3-3 0-16,-2 0 1 16,-1-3-1-16,1 3 0 0,0-1-1 15,0 4 3-15,-1 0 0 16,-2 6-1-16,3 1 0 15,-1 7 0-15,0 4-1 16,2 6-1-16,-8 9 1 0,17-9-1 16,-17 9 3-16,13 15-3 15,-4-4 2-15,-2 4-2 16,2 2 4-16,5 14-1 16,-5-18-1-16,0-1 1 15,0-7-2-15,2-4 2 16,-3-6-2-16,1-8 4 15,-1-5-4-15,1-3 1 0,-2-6 2 16,2 2-1-16,0-4 1 16,1 1-1-16,3-2-1 0,1 1 0 15,0 3 0 1,3-3 0-16,0 3 0 0,0 5 0 16,0 2 0-16,1 4 0 0,2 4 1 15,-3 5-2 1,1 2 1-16,-2 2 0 0,1 2-1 15,-2 0 0-15,1 0 0 16,-4 0 1-16,-2 2-1 16,-1-1 1-16,-9-1 0 0,14 3 0 15,-14-3 1-15,11 5 0 16,-11-5 0-16,0 0 0 16,8-3 0-16,-8 3 0 15,0 0-1-15,9-15 0 0,-9 15 0 16,7-14 0-16,-1 5-1 15,0-2 1-15,0 2-1 16,1-1 1-16,1 0 0 16,1 0-1-16,1-1 1 15,-1 0 1-15,5 3-1 0,-1-2 0 16,3 1 0-16,-2-1 0 16,-14 10-2-16,0 0 2 15,27-14-2-15,1-1 1 16,-6 5-1-16,-3-2 1 0,-19 12 0 15,27-19 1-15,3 0 1 16,-30 19-1-16,22-20 1 16,2-3-1-16,-24 23-1 15,11-20 1-15,-2-2-1 16,-9 22 0-16,0 0 0 0,0 0 1 16,-9-7 1-16,-5-3 0 15,-63 5 0-15,51 16 0 16,-3 5-1-16,4 8 1 15,-1 4-2-15,2 7 1 0,3 8-2 16,5 7 1-16,-3 43 1 16,7 45 0-16,15 14 0 15,13 7-2-15,11 6-3 16,3 2-2-16,0-12-1 16,-11-17-1-16,-7-24-3 0,-10-19-1 15,-2-18-5-15,-11-19-3 16,-6-31-40-16,-5-14-19 15,-8-20-4-15,0-23-4 16,-8-28 2-16</inkml:trace>
  <inkml:trace contextRef="#ctx0" brushRef="#br0" timeOffset="201757.9214">3161 1167 41 0,'0'-66'99'15,"0"-4"-4"-15,0 8-5 16,3-1-3-16,3 3-3 16,-1 6-78-16,7 3-3 15,-4 12-3-15,-8 39-6 0,11-30-5 16,1 2-14-16,-12 28-48 16,23-20-14-16,-23 31-4 15,-5 16-8-15,-5 13 2 16</inkml:trace>
  <inkml:trace contextRef="#ctx0" brushRef="#br0" timeOffset="202500.3739">1591 3381 25 0,'-71'69'82'0,"4"-6"-1"15,1-8 0-15,6-5-1 16,4-6-56-16,8-6-1 16,6-6-5-16,9-5-3 0,7-8-2 15,12-9-1 1,14-10-2-16,6-4-2 0,20-20-3 16,23-15-2-16,16-13 1 15,18-14 0-15,20-15 0 0,18-13-1 16,15-10-2-16,15-8 0 15,11-2 0-15,4-1 0 16,3-1 0-16,1-2-1 16,-3 2 0-16,-3 0-1 0,-5-2 1 15,-4-10 1 1,-10-8 0-16,-73 65-2 0,5-11 1 16,-2 0 1-16,2-10 1 15,-8-2 1-15,1-6 0 0,-5 1-1 16,-4-7-2-1,-8 0 0-15,-5-2 0 0,-12 2 0 16,-6-5 0-16,-11 6 0 16,-11-1 0-16,-8 1 0 15,-18 5 0-15,-16 1 0 16,-19 14 0-16,-17 4 0 0,-11 12 0 16,-17 7 0-16,-16 12 0 15,-15 8 0-15,-12 12 0 16,-14 8 0-16,-10 12 0 15,-10 9 0-15,-8 16 0 16,-9 15 0-16,-2 14 0 16,-4 21 0-16,3 9 0 15,2 18 0-15,86-23 0 0,-258 180 0 16,37 32 0-16,54 13 0 16,59 15 0-16,52-1 0 0,63-4 0 15,44-35 0 1,57-52 0-16,26-14 0 0,24-10 0 15,21-8 0-15,20-16 0 16,24-11 0-16,15-19 0 0,19-16 0 16,17-22 0-16,11-26 0 15,20-30 0-15,7-31-3 16,15-29-10-16,-5-40-31 16,15-32-45-16,1-32-1 0,-10-35-6 15,-11-26-5-15</inkml:trace>
  <inkml:trace contextRef="#ctx0" brushRef="#br0" timeOffset="204882.6426">946 6403 25 0,'-16'-14'92'0,"3"0"-1"16,-2-4-1-16,7 2-4 16,-4-12-40-16,3 15-26 15,2 2-1-15,7 11-5 0,0 0-5 16,0 0-3-16,-5 14-3 15,5 16 0-15,0 9-2 16,-1 13-1-16,1 18 1 16,-1 14 0-16,1 10 0 15,2 5 0-15,5-3-1 0,2-9-1 16,2-3-2-16,1-14-2 16,4-10-4-16,-4-19-5 15,4-15-3-15,-4-14-3 16,-1-10-6-16,-5-11-3 0,-5-18 0 15,-1-15 7-15,-5-15 7 16,-5-12 9-16,-5-16 8 16,-3-8 9-16,-2-8 6 15,-1-2 5-15,4 0 4 0,3 3-2 16,4 7-3-16,10 5-4 16,4 9-5-16,17 10-3 15,6 11-1-15,11 12-3 16,8 14-3-16,-1 15-1 0,6 17-1 15,-8 14 0-15,-1 27-1 16,-14 20 0-16,-8 15 1 16,-8 8-1-16,-10 4 1 0,-3-1 0 15,-10-6 0-15,-1-9 1 16,2-14 0-16,4-13 1 16,3-12-1-16,3-6 0 0,9-7 1 15,9-1-1-15,7-4 0 16,7 2-1-16,-1 0 1 15,3 1-1-15,-3 3 1 16,-2 4-1-16,-9 7 0 16,-9 2-1-16,-12 6 1 0,-7 1-1 15,-15-1 0-15,-13 0-1 16,-7-5-1-16,-9-4-2 16,-1-8-2-16,-5-12-4 0,8-11-7 15,-1-8-4-15,10-16-3 16,7-14-5-16,13-13-5 15,10-9-4-15,11-11 0 16,10-4 4-16,12-10 9 0,12-5 10 16,7 1 7-16,9 1 7 15,4-3 10-15,0 2 7 16,3-1 6-16,-4 4 5 16,-5 3 2-16,-3 12 1 0,-5 6-1 15,-7 9 0-15,-8 12 0 16,-4 12-2-16,-10 11-3 0,0 14-5 15,-6 14-6 1,-7 18-4-16,2 17-2 0,-3 15-2 16,0 12-2-16,2 14 0 15,1 5 0-15,1 2 0 16,8-1 0-16,3-6-1 16,1-8 0-16,3-9 0 0,4-11 0 15,-2-10 0-15,3-6-1 16,3-9 1-16,-1-10-1 0,3-10 0 15,1-10 0-15,3-18 0 16,0-12 0-16,1-16-1 16,0-11 1-16,-3-10-1 0,-2-5 0 15,0-1 0-15,-3 6 0 16,-2 6 1-16,-3 9 0 16,-3 12 1-16,-1 18 0 15,-1 12 0-15,-4 10 0 0,3 20 0 16,-2 10-1-16,-1 9 1 15,4 6-1-15,1 1 0 16,4-3 1-16,-1-3-1 16,5-7 0-16,1-9-1 15,-1-10 0-15,4-10 0 0,1-7-1 16,-6-11 1-16,0-10 0 16,-3-10-1-16,-4-12 1 15,-1-10 1-15,-5-7 0 16,0-4 0-16,-1 0 1 0,-4 1 0 15,5 7 1-15,-3 11-1 16,0 12 0-16,5 11 0 16,-1 13-1-16,2 12 0 15,0 10 0-15,0 11 0 0,4 12-1 16,0 3-1-16,5 6 1 16,2 0-1-16,3-3 1 15,4-3 0-15,3-6 0 0,3-11 0 16,7-13 0-16,0-4 1 15,5-13 1-15,1-12-1 16,4-10 0-16,-1-11 1 0,-2-9 0 16,-2-9 0-16,-4-7-1 15,-14-6 0-15,-7 0 0 16,-11 3 1-16,-10 8-1 16,-3 11 0-16,-17 12 0 0,-12 16 0 15,-6 22 1-15,-3 15 0 16,3 25 0-16,0 17-1 15,1 14 1-15,8 4 0 16,13 4-1-16,11-1 1 0,9-7-2 16,16-8-2-16,13-13-3 15,7-12-3-15,13-13-4 16,2-17-11-16,3-14-55 16,4-5-6-16,-4-11-6 15,-6-7-5-15,-9-11 8 0</inkml:trace>
  <inkml:trace contextRef="#ctx0" brushRef="#br0" timeOffset="205951.3329">2224 7321 45 0,'-25'-6'101'16,"7"12"-5"-16,-1 21-7 16,6 16-2-16,-1 13-3 0,-9 16-83 15,16 13-1-15,11 18 0 16,8 20 0-16,2 10 0 16,11 2 1-16,5-6-2 15,4-3 1-15,3-12 0 16,2-11 0-16,-2-19 0 15,-3-23-2-15,-2-20 1 16,-9-18 0-16,-9-21 0 0,-8-16-1 16,-6-27 1-16,-16-22 0 15,-5-21-1-15,-7-24 1 0,-6-21 0 16,-4-16 0-16,0-3 2 16,5 1 1-16,4 6 1 15,9 11-1-15,10 16 1 16,11 19 0-16,8 20 1 0,13 24 0 15,9 18-4-15,3 22 0 16,1 12 0-16,-1 27-2 16,-9 16-1-16,-5 20-2 15,-12 17-2-15,-8 9-1 0,-4 4 1 16,-12-5 3-16,-3-8 0 16,-2-12 2-16,-1-14 2 15,2-18 1-15,3-22 3 0,3-20 0 16,5-20 0-16,2-18-3 15,5-10 1-15,2-17 0 16,10-7-1-16,8-2 1 16,8 0 0-16,9 8 0 0,4 12 1 15,10 13-1-15,5 21-1 16,-2 18 0-16,3 16-1 16,-5 23 0-16,-3 14-1 15,-9 15 0-15,-4 8-1 0,-7 2-1 16,-4-4 1-1,-5-5 0-15,-9-10 1 0,0-12-1 16,-3-14 1-16,-2-14 1 16,-4-12 1-16,6-13 0 15,-3-15 1-15,0-14-1 0,-1-11 0 16,1-13 1-16,2-11-2 16,4-5 2-16,0-3-1 15,2 4 0-15,6 4-1 0,5 8 0 16,5 9-1-16,-1 12 1 15,5 11 0-15,-1 10-1 16,1 11 1-16,-2 10 0 16,-5 6-1-16,-4 16 2 0,-5 10 0 15,-1 12-1-15,-7 9 0 16,0 15 0-16,-2 10 1 16,-3 7-1-16,1 5 0 15,-1-2-2-15,4 0 1 16,3-5-1-16,0-8 0 0,3-10-3 15,0-12-5-15,7-8-11 16,-9 0-58-16,8-26-8 0,-4-13-4 16,-6-13-7-1,-4-15-1-15</inkml:trace>
  <inkml:trace contextRef="#ctx0" brushRef="#br0" timeOffset="206140.8755">3188 6780 4 0,'8'-44'101'0,"4"7"-4"16,0 8-7-16,-3 7-4 15,-1 9-3-15,-2 24-53 16,-6-11-36-16,19 18-9 0,1 6-35 16,-2 14-34-16,1 11-4 15,-1 7-6-15,-2 2-4 16</inkml:trace>
  <inkml:trace contextRef="#ctx0" brushRef="#br0" timeOffset="206653.0164">3555 7082 84 0,'24'-3'92'0,"0"3"-3"15,-2 0-6-15,-7 1 0 16,-1 7-69-16,1 3-1 16,-1 4-3-16,-3 5-3 15,-1 0-3-15,3 3-1 16,-6-4-1-16,1-2 0 0,2-4-1 15,-10-13 0-15,18 6 0 16,-4-14 0-16,1-16-1 16,1-13 1-16,4-12 0 15,0-11-1-15,0-9 1 0,0-3-1 16,1 0 0-16,0 4 1 16,-1 9-1-16,-1 13 1 15,-2 12-1-15,1 18 0 16,0 15 0-16,-4 12 0 0,0 19 0 15,-3 14 0-15,0 7-1 16,3 2 1-16,-1-2-1 16,6-5 1-16,1-8-1 15,5-12 1-15,5-18 0 0,3-12-1 16,4-21 1-16,3-12-1 16,-1-11 1-16,-3-12 0 15,-1-12 0-15,-6-11 0 16,-3-11-1-16,-7-6 2 15,-3-2-1-15,-9 5 2 0,0 9 1 16,-7 13 0-16,0 13 0 16,0 25 0-16,-3 25 1 15,-4 26-1-15,-2 34-3 0,1 26 0 16,-1 21 0-16,5 18 0 16,3 9-5-16,13 3-6 15,4-10-9-15,17-11-59 0,8-8-10 16,1-23-4-16,-2-23-6 15,-5-29 1-15</inkml:trace>
  <inkml:trace contextRef="#ctx0" brushRef="#br0" timeOffset="206832.8312">4419 6443 47 0,'-20'-19'100'16,"11"2"-3"-16,11-6-8 0,3-4-2 15,15-10-4-15,16-6-87 16,14 4-9-16,10 17-64 0,13-15-10 16,0 4-3-16,-5 2-8 15,-8 4-4-15</inkml:trace>
  <inkml:trace contextRef="#ctx0" brushRef="#br0" timeOffset="207582.9228">4520 4893 81 0,'-64'-52'90'0,"2"2"-3"16,-12 0-4-16,2 18-3 0,-10-13-71 16,4 5 0-16,0 5 0 15,-10 6-2-15,-2 5-2 16,-6 7-2-16,-7 7 0 16,-6 8 0-16,-8 7-2 0,-10 12-1 15,-12 9 1-15,-9 8-1 16,-13 9 0-16,-9 12 0 15,-14 12 0-15,-12 11 1 16,-8 10 0-16,-1 12 2 0,-3 10 2 16,6 12 0-16,7 8 0 15,11 9 0-15,17 13 0 16,14 13 0-16,21 13 0 16,16 11-5-16,20 16 0 0,21 10 0 15,22 14 0-15,22 8 0 16,22-1 0-16,23-1 0 15,31-8 0-15,24-7 0 16,31-9 0-16,21-11 0 0,28-17 0 16,21-18 0-16,22-14 0 15,14-14 0-15,11-18 0 16,11-20 0-16,5-24 0 0,10-24 0 16,-4-26 0-16,4-24 0 15,-5-29 0 1,1-28 0-16,-2-29 0 0,-4-25 0 15,-2-24 0-15,-10-25 0 0,-9-24 0 16,-9-21 0-16,-9-21 0 16,-16-22 0-16,-17-15 0 15,-23-12 0-15,-24-5 0 16,-24 0 0-16,-28 10 0 16,-34 15 0-16,-27 23 0 0,-24 31 0 15,-33 32 0-15,-25 30 0 16,-24 36 0-16,-20 33 0 15,-10 31 0-15,-8 30 0 0,0 28-6 16,4 22-11-16,18 31-18 16,34 17-53-16,0 18 1 15,22 7-7-15,21-2-4 16</inkml:trace>
  <inkml:trace contextRef="#ctx0" brushRef="#br0" timeOffset="208128.8314">5427 5784 25 0,'-42'7'82'15,"2"-1"0"-15,-1-1 0 0,1 0-3 16,2 1-45-16,7 2-13 16,5-2 0-16,10 2-3 15,6 0-3-15,10 2-2 16,0-10-3-16,23 12-2 0,12-10-1 15,10-1-2-15,15-1-1 16,15-10-1-16,16-7-1 16,12-11-2-16,15-6 0 15,10-9 0-15,13-8 0 0,11-7 0 16,10-8 0-16,7-4 0 16,9-4 0-16,4-4 0 0,6 0 0 15,8 2 0-15,-6 4 0 16,-2 6 0-16,-6 6 0 15,-8 8 0-15,-10 10 0 16,-14 9 0-16,-18 9 0 16,-22 8 0-16,-14 9 0 0,-19 3 0 15,-17 5 0-15,-18 7 0 16,-10 9-16-16,-13 1-11 16,-7-1-48-16,-2 2-15 0,-5 0-5 15,-3-7-3-15,-2-12-1 16</inkml:trace>
  <inkml:trace contextRef="#ctx0" brushRef="#br0" timeOffset="208625.0217">9693 4211 63 0,'60'-18'94'0,"-12"4"-5"16,-8 5-5-16,-8 5-1 15,-11 36-45-15,-6-9-31 16,-4 18-1-16,-2 17 0 16,-6 20-1-16,-2 17 0 0,-1 15-1 15,-1 12 0-15,-4 8-3 16,0-6 2-16,3-8 0 16,0-16-1-16,2-17 0 15,0-18 0-15,2-19 0 0,-1-21-1 16,-1-25 1-16,-6-4-2 15,-4-25-1-15,-8-17-1 16,-3-16 0-16,-4-16 0 16,-1-14 1-16,-3-12-1 0,5-8 1 15,3-8-1-15,7-1 2 16,4 2 1-16,11 6 0 16,10 10 0-16,12 13-2 0,11 11 3 15,13 12-1-15,11 21 0 16,11 13-1-16,1 21 0 15,-2 12 0-15,-2 19 0 16,-10 10 0-16,-15 20-3 0,-16 10 0 16,-26 14-3-16,-26 9 0 15,-21 8-3-15,-15-5-3 16,-9 1-3-16,-6-10-10 16,2-16-57-16,10-2-2 0,11-16-5 15,18-16-3-15</inkml:trace>
  <inkml:trace contextRef="#ctx0" brushRef="#br0" timeOffset="208882.2298">10576 4668 30 0,'14'-9'98'16,"-5"-5"-3"-16,-4-4-7 16,-4-2-2-16,-1 20-5 15,2-22-80-15,-2 12 0 0,0 10-5 16,0 0-7-16,0 12-18 16,1 8-55-16,-1 2-1 15,-5 2-7-15,2-3-5 16</inkml:trace>
  <inkml:trace contextRef="#ctx0" brushRef="#br0" timeOffset="209629.5623">11739 4125 3 0,'13'-8'90'0,"-9"-3"3"16,-1 1-5-16,-3-2-5 16,-2-3-1-16,-2-4-75 15,1 6 1-15,3 0-1 0,0 2-1 16,2 0-3-16,-2 11-1 15,7-13-1-15,-7 13 0 16,0 0-1-16,10-9 0 16,-10 9-1-16,0 0 1 0,0 0 0 15,0 0 0-15,-6 11 1 16,-6-2 0-16,-6 7 0 16,-5 0 1-16,-6 2-1 15,-3 6 1-15,-2 0-1 16,1 3 0-16,-1 3-1 0,3 1 0 15,3 3-1-15,5 1 1 16,10 1-1-16,7 0 0 16,7-1-1-16,14-4 0 0,14-3-1 15,12-8 0-15,10-5 0 16,5-7 1-16,2-5 0 16,0-3 1-16,-9 0 1 15,-7-6 2-15,-12 5 1 0,-14 1 0 16,-16 0 0-16,-12 16-1 15,-22 6 1-15,-9 9-1 16,-7 6 0-16,-4 6 0 16,2 4-2-16,5 0-1 0,12 2-2 15,11-6-5-15,23-2-4 16,13-9-9-16,22-5-22 16,13-2-23-16,7-14-20 15,9 0-6-15,-2-10-1 0</inkml:trace>
  <inkml:trace contextRef="#ctx0" brushRef="#br0" timeOffset="209958.93">9893 5793 49 0,'-70'39'101'0,"24"-21"-6"16,26-9-5-16,16-18-2 16,22-18-3-16,28-12-82 15,28-7-3-15,26-7 0 16,23-6 0-16,25-6 0 0,25-1 0 16,16-1 0-1,13 1 0-15,10 4 0 0,-4 3 0 16,-5 10 0-16,-10 9-9 15,-17 11-2-15,-29 9-6 0,-23 13-2 16,-33 8-8-16,-30 6-35 16,-32 19-22-16,-32 6-7 15,-34 11-3-15,-35 6 3 16</inkml:trace>
  <inkml:trace contextRef="#ctx0" brushRef="#br0" timeOffset="210122.8709">11287 5730 0 0,'-166'88'92'16,"14"-7"4"-16,16-7-5 0,20-16-4 15,26-13 1-15,25-3-64 16,24-22-8-16,41-20-2 16,14-6-11-16,48-21-3 15,35-15 0-15,37-10 0 0,27-18-29 16,34-12-58-16,25-14-3 16,8-15-4-16,4-16-9 15,-6-12 0-15</inkml:trace>
  <inkml:trace contextRef="#ctx0" brushRef="#br0" timeOffset="229637.3723">18648 11575 64 0,'-39'-16'74'0,"-1"0"-3"15,0-5-1-15,9 3-50 16,-10 3-7-16,8 1-1 0,0 1-4 16,0-2-2-16,4 3 1 15,-1-2 0-15,-3 0 1 0,-4-1 2 16,-1-1-1-16,-9 0 1 16,-2-3-1-16,-6 3-1 15,-9-2-1-15,-1 3-1 16,-5-2-1-16,-6 3-1 0,-1 2-1 15,-1 3-1-15,-1 2 1 16,-2 2-1-16,3 1-1 16,0 2 0-16,-3 1 0 15,1 2-1-15,-3 5 1 0,-2 2 0 16,-1 3 0-16,-1 3 0 16,3 6 1-16,-2 8-1 15,2 6 2-15,2 7-1 16,3 10 0-16,6 10 0 0,0 11-1 15,7 16 1-15,2 10-1 16,5 14 0-16,5 10 0 16,6 12 0-16,3 8 0 15,5 8 1-15,4 5 0 0,3 4-1 16,2 6 0-16,3 4 0 16,4 11 1-16,0 5 0 15,4 6-1-15,3 6 0 16,4 9 1-16,1 3-1 0,7-2 0 15,4-1 1-15,4-5 0 16,8-6-1-16,8-3 2 16,7-4-2-16,4-6 2 0,6-6-1 15,9 1 0 1,4-8 0-16,9-2-3 0,1-5 2 16,7-4-1-16,8-6 2 15,4-8-2-15,-37-76-1 16,8 9 0-16,-3-4 0 15,7 4 2-15,3-1-1 0,6 6 0 16,-2-6-3-16,8 4 1 16,4-4 1-16,7 6 0 15,2-4 0-15,8 4 0 16,1-5 0-16,13 4-1 0,-1-5 2 16,12 5-1-16,1-3-1 15,5-6 1-15,7-1 0 16,5-7-1-16,3 0 1 15,8-5 0-15,4-1-1 16,-2-2 5-16,5-5 1 16,4-7-1-16,2-1-1 0,5-5 2 15,4-4-1 1,-1-1 0-16,7-4 2 0,0-4-4 16,0-1-1-16,-2-4 0 15,3-1 2-15,-6-1-1 16,1-13 0-16,-3-5 1 15,0 0-2-15,0 0 0 0,0 0 0 16,-2 0 0 0,-1-5 0-16,-3-16 0 0,-2-3 0 15,-4-6 0-15,-1-9 0 16,-2-5 0-16,-2-5 0 16,3-8 0-16,-7-6 0 15,2-7 0-15,-3 2 0 0,0-6 0 16,-3-8 0-16,-2-3 0 15,-1-5-2-15,-3-3-1 16,63-48 1-16,38-49 4 16,-26 9-1-16,-22 3-1 15,-24 6 4-15,-24 5-4 16,-23 9 0-16,-27 10 0 0,-16 14 0 16,-12-5 0-16,-4-3 0 15,-6-7 0-15,-6-6 0 16,-4-10 0-16,-7-3 0 0,-1-5 0 15,-9-4 0-15,-7-1 0 16,-6-7 0-16,-5 3 0 0,-6 1 0 16,-13 4 0-16,-4-2 0 15,-11 7 0-15,-4 0 0 16,-7 2 0-16,-2 8 0 16,-7 0 0-16,-1 3 0 15,-9 0 0-15,-4 5 0 0,-3 0 0 16,-14 3 0-16,-9-1 0 15,-9 1 0-15,-12 2 0 16,-9 5 0-16,-10 5 0 0,-7 3 0 16,-9 3 0-16,-3 5 0 15,-1 7 0-15,-5 9 0 16,-1 6 0-16,-3 6 0 16,-4 6 0-16,-3 6 0 0,-6 8 0 15,-9 7-2-15,-5 5 2 16,-10 8 0-16,-5 6 0 15,-8 10 0-15,-5 5 2 16,-2 9-2-16,-2 6 0 16,4 7 0-16,-3 9 0 0,2 3 0 15,0 4 0-15,5 5 0 16,-3 6 0-16,3 4 0 16,-7 4 0-16,-1 5 0 15,1 3 0-15,-5 7 0 0,4 3 0 16,-1 7 0-16,6 7 0 15,-4 5 0-15,10 11 0 16,-1 4 0-16,2 7 0 0,5 12 0 16,-1 4 0-16,2 10 0 15,1 2 0-15,6 10 0 16,5 5 0-16,7 9 0 16,9 10 0-16,7 0 0 0,18 13 0 15,10 5 0-15,12 9 0 16,10 6 0-16,11 6 0 15,10 4 0-15,12 0 0 16,9 9 0-16,5 0 0 0,10 2 0 16,8 3 0-16,9 2 0 15,10 0 0-15,10 6 0 16,7 1 0-16,13-3 0 0,11 2 0 16,18-2 0-16,13 0 0 15,15-2 0-15,16 0 0 16,15-6 0-16,17 4 0 15,12-4 0-15,-51-99 0 0,10 11 0 16,5-1 0-16,13 10 0 16,4-5 0-16,10 9 0 15,9-2 0-15,12 10 0 16,5-7 0-16,13 8 0 16,7-9 0-16,15 9 0 15,5-11 0-15,23 3 0 16,6-7 0-16,19 2 0 0,7-5 0 15,1-12-3-15,5-5 6 16,5-14-3-16,7-6 0 16,5-11 0-16,1-8 0 15,10-11 0-15,-3-43 0 16,12 0 0-16,2 0 0 16,7 0 0-16,-8 0 0 0,2 0 0 15,-7 0 0-15,0 0 0 16,-10 0 0-16,-1 0 0 15,-3 0 0-15,2 0 0 16,-8 0 0-16,-4-36 0 0,-14-19 0 16,-4-20 0-16,-9-3 0 15,-14-14 0-15,-13-9 0 16,-99 16 0-16,256-167 0 16,-58-18 0-16,-38-19 0 15,-47-11 0-15,-52-1 0 16,-34 2 0-16,-40 10 0 0,-41 46 0 15,-23 0 0-15,-14-1 0 16,-8-5 0-16,-15-3 0 16,-11 0 0-16,-10-9 0 0,-5 6 0 15,-14-6 0-15,-4 3 0 16,-11 3 0-16,-9 2 0 16,-8 7 0-16,-15 7 0 0,-9 10 0 15,-15 3 0-15,-16 12 0 16,-21 7 0-16,-14 7 0 15,-20 9 0-15,-18 10 0 16,-18 8 0-16,-21 11 0 0,-14 11 0 16,-16 14 0-16,-21 14 0 15,-13 20 0-15,-22 16 0 16,-15 24 0-16,-21 14-8 16,-3 26-17-16,0 18-60 0,-18 13-4 15,7 13-4-15,0 4-6 16,19 3-2-16</inkml:trace>
  <inkml:trace contextRef="#ctx0" brushRef="#br0" timeOffset="231051.6837">21218 6756 70 0,'-1'-73'90'15,"-7"-6"-4"-15,2 2-4 0,-10-4-4 16,14-1-67-16,-19 4-3 16,-6 3 1-16,-3 0-1 15,-7 2-3-15,-7-1 0 16,-3 0-1-16,-7 4-1 15,-11-4 0-15,-8 3-2 0,-11 7 0 16,-10 3-1-16,-8 6 0 16,-12 3 1-16,-10 7-2 15,-10 3 0-15,-9 3 2 16,-6 8-2-16,-5 4 2 0,-8 3-1 16,-2 7 1-16,-3 5-2 15,-1 10 2-15,-5 7 1 16,3 15-3-16,-8 10 3 0,2 11-1 15,-6 15 1-15,-3 12 0 16,-5 12 0-16,-1 11-1 16,-2 11 0-16,-2 11 2 0,7 14-3 15,6 8 1-15,13 8-1 16,9 11-1-16,15 12 0 16,16 12 2-16,19 5-1 15,18 12-1-15,17-2 1 0,20 11 0 16,13 3 1-1,16 2-1-15,12 0 1 0,13-2-1 16,15-2 0-16,13-5 1 16,16 1-1-16,12-8 1 15,17-4-1-15,18-3 1 0,20-8-1 16,14-2 1-16,18-10-1 16,22-4 1-16,17-10 0 15,16-7-1-15,22-14 0 0,14-13 0 16,13-14 0-16,10-14 0 15,14-16 1-15,2-16 0 16,2-14 1-16,8-19-1 0,-4-15 2 16,6-11-1-16,0-24 1 15,8-18-1-15,0-22-1 16,6-20 0-16,0-19-1 16,-2-15 1-16,-9-17 0 15,-14-13 1-15,-8-5 1 16,-26-7-3-16,-23-2 0 0,-26 0 0 15,-29 0 0-15,-28 2 0 16,-29-5 0-16,-30-1 0 0,-33-2 0 16,-28-2 0-16,-27-1 0 15,-32-1 0-15,-33-2 0 16,-24 0 0-16,-25 10 0 16,-31 6 0-16,-21 11 0 0,-24 10 0 15,-22 17-4-15,-22 16-5 16,-14 20-5-16,-12 16-9 15,-8 21-42-15,-2 19-25 0,-5 17-1 16,1 9-5-16,7 4-3 16</inkml:trace>
  <inkml:trace contextRef="#ctx0" brushRef="#br0" timeOffset="231648.3358">14432 5835 79 0,'0'-24'88'0,"0"3"-3"0,-5-1-5 16,-2 1-1-16,3 3-69 16,4 7-1-16,11 4 1 15,8 7-3-15,11 5-3 16,5 8-1-16,11 8 0 0,3 8 0 16,6 7-2-16,4 6 0 15,3 10-1-15,2 7 1 16,3 4-1-16,3 9 1 15,2 0-2-15,2 3 1 0,6 2 2 16,2-4-2-16,1-3 2 16,3-4-1-16,0-3 0 15,3-8 0-15,-2-5 0 0,-2-5 0 16,-2-8-3-16,-11-6-2 16,-5-4-6-16,-11-7-12 15,-9-11-37-15,-12 3-24 16,-15-7-5-16,-20-5-5 0,0 0-1 15</inkml:trace>
  <inkml:trace contextRef="#ctx0" brushRef="#br0" timeOffset="232102.2686">14930 6958 74 0,'-34'7'91'0,"6"-5"-3"16,4-6-6-16,10-8 0 0,14-5-69 16,0 1-2-1,0 2-2-15,7 3-3 0,7 2-2 16,3 2-2-16,3 2-1 15,1 5-1-15,7 3 0 16,2 8 0-16,3 4 0 0,5 2 0 16,2 1-1-16,5-2 2 15,5-1-1-15,9-5 2 16,0-10 0-16,6-9-1 16,3-12 1-16,1-10 0 15,5-9 1-15,-2-8-1 0,-5-7 0 16,-7-7-1-16,-6-4 1 15,-10-4-1-15,-4-5-1 0,-12 0-2 16,-6 0-1-16,-7 1-3 16,-2 11-11-16,-13 9-30 15,0 12-37-15,-6 13-4 0,-14 11-4 16,-5 12-4 0</inkml:trace>
  <inkml:trace contextRef="#ctx0" brushRef="#br0" timeOffset="233602.8531">14068 5058 5 0,'6'-14'76'16,"3"-3"3"-16,-1-4 1 15,0-4-4-15,-4 3-52 16,3 0-4-16,4 6-2 0,-3 4-3 16,-8 12-4-16,11-11-3 15,-11 11-2-15,16 10-4 16,-5 9-1-16,2 7-1 0,4 5 0 15,2 7 0-15,1 4 0 16,4 4 0-16,0-1 1 16,0-2-2-16,-1-6 3 15,4-2-1-15,-1-7 1 0,-1-6 0 16,1-6 0-16,-1-9-1 16,0-5 2-16,2-2-1 15,0-13-3-15,0-7 0 16,2-5-1-16,3-5 1 0,-2-3-1 15,3 0 0-15,-3-1-1 16,-1 5 3-16,-1 5-2 16,-5 6 1-16,-3 10 0 0,-1 8 1 15,0 6-1-15,-4 9 0 16,1 9 1-16,0 3-1 16,4 5 1-16,1-1-1 15,5-1 0-15,1-5 2 16,0-6 1-16,2-8-2 0,-3-9 0 15,2-6 0-15,-5-13 0 16,0-9 1-16,-4-6 1 16,-2-12-2-16,-3-6-1 15,-3-6 3-15,0-3-1 0,-5-1 1 16,-1-1-1-16,-1 2 0 16,0 7-1-16,-4 4 1 15,4 8 0-15,-3 8-1 16,2 9-1-16,0 6 0 0,0 6 0 15,-3 11 1-15,0 0-1 16,16 11 1-16,-6 9-1 16,1 4 1-16,3 10 1 0,5 2-1 15,3 0 1-15,4 4-1 16,0-1 1-16,4-3-1 0,-1-7-1 16,0-1 1-1,-2-7 0-15,1-2 0 0,-4-6-1 16,-2-6 2-16,-1-3-1 15,-2-4 0-15,-1-4 1 16,2-5-1-16,2-5 1 0,-2-2-1 16,5 1 1-16,-1 1-2 15,0 3 2-15,-2 2-1 16,1 8-1-16,-1 1 1 16,-2 11 0-16,-2 10 0 0,2 6-1 15,-1 5 1-15,1 5-1 16,2 2 1-16,7-2 0 15,0 1-1-15,2-6 1 0,4-7 0 16,1-6 0 0,2-7 0-16,2-7 0 15,3-5 0-15,-4-7 0 0,-1-9 0 16,0-6 0-16,-1-6 0 16,-1-6 0-16,-3-5 1 15,-5-4-1-15,-1 4 1 0,-9-2 0 16,-3 6-1-16,-4 5 1 15,-2 5-2-15,-6 10 1 16,-3 15-1-16,0 0 0 0,0 0-1 16,-1 20 1-16,-6 4 0 15,4 4-1-15,2 1 1 16,1 1 0-16,11-3 1 16,1-6-1-16,11-6 0 0,3-9 1 15,8-6 0-15,3-10 1 16,3-10 0-16,-3-4 0 15,-5-7 0-15,-5-3 0 16,-12-3-1-16,-11 1-3 0,-13 6-1 16,-21 3-5-16,-14 7-5 15,-13 4-17-15,-11 4-27 16,-3 10-23-16,-3 4-4 0,4 8-2 16</inkml:trace>
  <inkml:trace contextRef="#ctx0" brushRef="#br0" timeOffset="234255.3341">15674 3841 4 0,'-71'-12'88'16,"-8"0"1"-16,-1 7-6 0,-8 0-5 15,-4 22-4-15,-7-5-73 16,-2 14-1-16,-2 15 2 16,-7 13 0-16,-6 14 0 15,-3 14 1-15,-2 11-1 16,2 11 3-16,4 6-2 0,9 10 0 16,9 2 0-16,15 3 0 15,18-1-2-15,21-2 3 16,21-6 0-16,22-5-2 15,22-7 0-15,28-9-1 0,28-7-1 16,24-13-1-16,31-9-3 16,22-13-4-16,27-10-4 15,14-15 0-15,23-11 0 0,12-11 2 16,10-12 4-16,2-8 5 16,1-15 5-16,-5-7 5 15,-11-13 6-15,1-7 0 16,-24-12 4-16,-9-8-3 0,-24-12-2 15,-17-15-3-15,-32-15-2 16,-25-11-3-16,-40-18-6 16,-37-11 0-16,-40-10 0 15,-55-6 0-15,-54 1 0 0,-57 9 0 16,-58 18-6-16,-63 22-11 16,-57 33-69-16,-55 33-5 15,-48 27-3-15,-32 25-6 0,-27 12-1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3:57:34.7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3866 2292 63 0,'-15'-21'88'0,"9"12"-4"15,-3-4-4-15,9 13-2 16,-15-19-66-16,15 19 0 16,-1-13-2-16,1 13-3 0,0 0-2 15,0 0-1-15,0 0 0 16,0 0 0-16,1 6-2 16,1 6 0-16,-2 6 0 15,4 9 1-15,-5 8-1 0,1 12 1 16,0 12 0-16,-5 11-1 15,-3 11 0-15,-3 9 0 16,-1 14 0-16,-4 5 0 0,1 9-1 16,-2-1 0-16,1 3-1 15,3 0 1-15,0-2 0 16,1-8-2-16,6-14-1 0,-1-11-5 16,6-14-7-1,-1-10-38-15,2-23-32 0,9-21-4 16,-9-17-7-16,17-29-3 15</inkml:trace>
  <inkml:trace contextRef="#ctx0" brushRef="#br0" timeOffset="350.0112">3900 2156 11 0,'1'-57'93'0,"0"-3"-2"16,3 3-3-16,-1 5-6 15,2 5 1-15,-1 5-78 16,4 11 2-16,7 19-1 0,4 12-2 16,2 10 0-16,2 19-3 15,1 14 1-15,-3 10-1 16,-5 15 0-16,-6 11-1 15,-3 6-1-15,-6 9 1 0,-6 4-1 16,-8-4-2-16,-5 1-3 16,-7-8-2-16,-1-4-4 15,-4-10-1-15,-1-7-4 16,-4-12-3-16,0-7-9 0,-3-10-14 16,-5-14-26-16,5-3-12 15,-3-10-1-15,4-3 2 16</inkml:trace>
  <inkml:trace contextRef="#ctx0" brushRef="#br0" timeOffset="1078.6342">4373 3005 26 0,'16'1'97'0,"2"-7"-4"0,-1-6-5 15,7 2-5-15,-5-2-1 16,3-6-81-16,1 13 1 16,9 6 0-16,5 15 0 0,-1 11 0 15,-2 11-1-15,-7 12 0 16,-5 10-1-16,-9 6-1 16,-4 2-1-16,-9 0 1 15,0-6-1-15,-11-7 0 16,0-9 0-16,0-11 0 0,-2-11 1 15,4-11-1-15,9-13-2 16,-14-10 0-16,14-18-1 16,0-13 1-16,12-9 0 15,1-8 0-15,13-6 2 16,1 0 2-16,7 3 0 0,6 8 3 16,3 8 1-16,-1 13-1 15,-4 12 0-15,0 10 0 0,-2 11 0 16,-3 7-1-16,-10 13 0 15,-3 11 0-15,-7 7-1 16,-1 6 0-16,-6 1 0 16,1 0-1-16,2-3 0 0,-2-3-1 15,7-9 0-15,8-8-2 16,8-9 1-16,6-8-2 16,5-9 2-16,6-11 1 15,-4-8 1-15,2-9 2 0,-9-9 1 16,-7-3 1-16,-13-5 2 15,-15-1 0-15,-6 1 1 16,-23 6-3-16,-10 6 0 16,-8 4-4-16,-4 13-4 0,-7 3-10 15,9 10-39-15,7 11-31 16,5 6-4-16,10 0-6 16,15-3-4-16</inkml:trace>
  <inkml:trace contextRef="#ctx0" brushRef="#br0" timeOffset="1304.8795">5712 2810 13 0,'52'-1'95'15,"-8"5"0"-15,-6 16-6 16,-10 11-4-16,-10 11-1 16,-7 18-73-16,-4 16-3 0,-5 17-2 15,-2 17-2-15,-1 11-1 16,-4 3-2-16,-2-4 0 15,0-9-2-15,0-11-3 16,1-19-3-16,3-15-8 0,-5-21-28 16,4-20-41-16,4-25-4 15,-13-14-6-15,2-25-4 16</inkml:trace>
  <inkml:trace contextRef="#ctx0" brushRef="#br0" timeOffset="1485.4032">5660 2621 38 0,'-14'-65'101'0,"4"14"-4"16,1 6-8-16,0 10-3 15,-1 1-3-15,2 7-83 16,8 9-6-16,0 3-11 0,9 6-39 16,7 9-29-16,-5 2-4 15,1 8-6-15,-3 8-4 16</inkml:trace>
  <inkml:trace contextRef="#ctx0" brushRef="#br0" timeOffset="1832.7945">6204 2866 25 0,'33'20'96'15,"-4"-3"-2"-15,0-6-5 16,2-6-5-16,-4-8-2 15,-6-10-78-15,23-3 0 0,4-5-1 16,6-2-1-16,-1-4 0 16,-3-2 0-16,-6 0 1 15,-9 2 0-15,-8 2-1 16,-16 0 1-16,-5 3 0 0,-11 4 0 16,-9 3 0-16,-14 7-2 15,-2 6 0-15,-5 6 1 16,-3 14-4-16,0 11 1 0,0 10-1 15,8 8 1-15,2 5 0 16,13 6 0-16,8-4-3 16,6 0-1-16,7-8-2 15,20-1-8-15,6-13-14 16,12-13-49-16,10-4-7 0,6-12-7 16,8-12-5-16,-1-17 6 15</inkml:trace>
  <inkml:trace contextRef="#ctx0" brushRef="#br0" timeOffset="2238.9471">7080 2870 19 0,'26'-43'100'0,"-3"9"-3"16,-14 7-4-16,-3 10-3 16,-6 2-6-16,0 15-67 0,-9-4-9 15,-2 7-5-15,2 13-3 16,-10 10 0-16,-2 17 0 16,-2 5 0-16,2 12-5 15,3 7-2-15,8-1 2 0,2 0-1 16,10-7 0-1,13-13-1-15,13-14-1 0,6-13 3 16,9-19 2-16,8-7 3 16,1-23 1-16,0-18 1 15,2-17 1-15,2-18 1 0,-6-21 2 16,1-15-1-16,-4-8 1 16,-5-2 0-16,-9 8-1 15,-8 10 0-15,-8 18 0 16,-4 18-1-16,-8 24-4 0,-7 21 0 15,-14 29 0-15,-7 13 0 16,-5 27 0-16,-4 17 0 16,3 21 0-16,-6 16 0 0,1 16 0 15,1 5-8-15,11 6-3 16,5-4-2-16,12-9-5 16,5-14-7-16,3-14-14 15,16-10-43-15,-1-28-2 16,5-17-6-16,0-24 0 0</inkml:trace>
  <inkml:trace contextRef="#ctx0" brushRef="#br0" timeOffset="2400.9849">7537 2932 16 0,'-10'-38'97'15,"2"7"-1"-15,1 12-4 16,-2 7-5-16,9 12-3 16,-19-14-71-16,19 14-3 0,9-6-5 15,17 4-6-15,8-3-10 16,19 1-32-16,14-3-43 15,14-5 0-15,6-3-7 16,5-6-6-16</inkml:trace>
  <inkml:trace contextRef="#ctx0" brushRef="#br0" timeOffset="2739.7025">10007 1831 53 0,'18'-9'98'0,"-6"4"-5"16,-12 5-6-16,0 9-2 15,-17 13-1-15,-4 25-84 0,-8 25 2 16,-4 24-1-16,-9 24 0 16,-9 19 2-16,-4 13-1 15,0 0 0-15,7-4-2 16,1-12 0-16,13-15-4 16,10-20-5-16,15-17-8 15,6-19-26-15,6-21-45 0,20-15-2 16,4-20-5-16,7-11-4 15</inkml:trace>
  <inkml:trace contextRef="#ctx0" brushRef="#br0" timeOffset="3795.1631">9946 2839 23 0,'12'-52'98'0,"-6"14"-3"16,-6 12-5-16,0 10-5 16,-8 7-3-16,2 0-74 15,6 9-4-15,0 0-3 16,0 6-2-16,8-3-1 0,11 0-1 15,6-1 0-15,8-2 0 16,5-5 1-16,4-9 0 16,4-1 1-16,-3-8 2 15,4-3 2-15,-9-5 3 0,-3 4 1 16,-10-2 1-16,-5 2-1 16,-9 2 0-16,-7 8-4 15,-4 17-3-15,-15-6 0 16,-11 19 0-16,-15 17 0 15,-6 17 0-15,-11 10-2 0,0 13-2 16,-3 4 0-16,13 4-1 16,7-3-2-16,20-4-1 15,20-13-5-15,16-11-1 0,25-15-4 16,21-11-4-16,15-13 1 16,12-14 3-16,12-13 5 15,-3-17 10-15,8-7 6 0,-9-15 10 16,2-6 6-16,-14-6 4 15,-11-3 1-15,-15 7-1 16,-12 3-4-16,-15 7-6 16,-14 6-4-16,-13 15-5 15,-13 10-2-15,-18 16-2 0,-11 9 0 16,-8 18 0-16,-9 15-5 16,2 13-5-16,1 10-3 15,11 5-3-15,6 5-3 0,16-4-2 16,14-6 0-16,10-8 2 15,19-11 2-15,8-15 7 16,12-10 6-16,6-12 7 16,11-9 7-16,-3-14 5 0,2-6 1 15,-5-7 3-15,4-2 0 16,-9 0-3-16,1 4-2 16,-10 4-4-16,-8 7-2 15,-5 10-3-15,-9 12-3 0,-7 6-3 16,-5 12-3-16,-2 11-2 15,-1 6 0-15,8 3-2 16,6-1-2-16,12 1-2 16,11-8 0-16,15-7 0 0,18-7 0 15,8-11 4-15,13-6 3 16,-1-10 3-16,4-5 5 16,-5-11 4-16,-4-3 6 15,-14-6 3-15,-12-1 1 0,-18-3 0 16,-11 2-1-16,-17 2-3 15,-16 5-2-15,-16 11-8 16,-20 11-3-16,-16 15 0 16,-12 18 0-16,-9 21 0 15,-8 11-4-15,7 21-14 0,4 2-12 16,17 6-9-16,21-7-14 16,24-3-5-16,14-15 5 15,30-14 21-15,14-11 23 0,9-22 19 16,15-10 18-16,-4-18 11 15,7-19 11-15,-4-29 6 16,6-17-6-16,-4-32-17 16,9-19-17-16,-4-23-10 15,2-15-4-15,-12-1 0 0,-13 7-1 16,-14 17 0-16,-17 19-1 0,-23 32-1 16,-18 25 2-1,-25 39 1-15,-20 32-2 0,-12 38 0 16,-10 33 0-16,-9 31 0 15,-3 23-5-15,8 41-22 16,11 14-58-16,5 15-3 0,18-6-5 16,21-14-7-16,28-20-3 15</inkml:trace>
  <inkml:trace contextRef="#ctx0" brushRef="#br0" timeOffset="4327.8904">15930 1551 30 0,'29'-12'100'15,"-1"1"-4"-15,-5 0-6 16,2 1-4-16,-7 0 0 16,1 2-83-16,-8-1-1 15,2 0 0-15,-5 7-1 0,-3 13 1 16,-12 5 0-16,-12 21-1 15,-5 27-1-15,-10 31 3 16,-2 26 0-16,-6 31 1 0,-11 25-4 16,4 14 0-16,-3 18 0 15,2 15 0-15,-1 8 0 16,-2 4 0-16,0 1 0 16,5-2 0-16,3-6 0 0,0-11 0 15,2-10 0-15,1-17 0 16,3-9 0-16,-2-18-3 15,3-13 1-15,-2-14 0 16,-3-18-1-16,7-17-2 0,2-27-1 16,10-28-6-16,8-34-7 15,16-35-23-15,15-48-43 16,18-48-5-16,21-42-6 16,15-38-1-16</inkml:trace>
  <inkml:trace contextRef="#ctx0" brushRef="#br0" timeOffset="5578.3419">16585 3474 440 0,'0'0'-1'0,"0"0"0"0,0 0-3 0,0 0 1 0,0 0-1 16,-43 186 0 0,42-219 3-16,0-22 1 0,1-18 3 15,1-21 1-15,9-18 0 16,0-15 3-16,7-11 2 16,7 0-1-16,5-2-1 15,4 6 1-15,6 2-4 0,1 10 1 16,1 13 0-16,5 13-1 15,3 15-1-15,4 13-1 16,2 17 0-16,1 13-3 0,0 17 3 16,4 17-2-16,-5 14-1 15,-8 19-1-15,-16 18-1 16,-18 14-1-16,-13 10 0 16,-24 12-1-16,-22 5-3 0,-12 2-1 15,-11-3 0-15,2-6-1 16,3-16 0-16,13-9 1 15,11-11-3-15,15-16 2 0,16-16 1 16,9-13-3-16,25-7 0 16,0-16-1-16,5-6 2 15,0-9 1-15,3-6 5 0,1-1 3 16,-3 2 3-16,-6 1 6 16,-4 6 2-16,-4 3 1 15,-2 10 1-15,-2 7 0 16,-3 5-2-16,0 1-3 0,-1 6-2 15,1 2-3-15,4-1 2 16,-3 2-2-16,3 1 1 16,2 0 0-16,2 0 2 15,-1 0 1-15,3 4 0 16,-2 4 1-16,2 0-1 0,-2 4 3 16,-1 4-3-16,-1 6 0 15,-6 2 0-15,0 6-2 0,-4 1 0 16,-4 3-2-16,-1 2 2 15,-1 2-2-15,0-1 1 16,-4-1-1-16,-1-4 0 16,0-2-2-16,-1-5 1 15,1-2-1-15,1-3 0 16,-2-6 1-16,0-3-1 0,2-2 0 16,4-9 0-16,-3 11 1 15,3-11 2-15,0 0-2 16,0 0 2-16,3-7 1 15,11-11 0-15,4-9 0 0,5-7-1 16,10-11 1-16,7-10-2 16,12-4 1-16,4-6-2 15,5 3-1-15,1 6 0 16,-2 10-1-16,-3 7 1 0,-6 15 0 16,-10 10 0-16,-8 13 0 15,-14 6 2-15,-6 15-2 16,-13 12 2-16,-7 9 1 0,-9 5-1 15,-3 6 0-15,0 2 0 16,0-3 0-16,8-2-1 16,3-5 1-16,8-11-2 0,12-8-3 15,10-8 2-15,13-11-2 16,13-6 2-16,9-6-2 16,2-8 2-16,7-6 1 15,1-4 2-15,-3-10 3 0,-8-3 0 16,-8 0 2-16,-10-2 0 15,-16 0-1-15,-13 0-2 16,-9 6-2-16,-9 2-4 16,-15 11-2-16,-12 4-5 15,-2 8-9-15,-10 8-33 0,-4 8-35 16,5 9 0-16,3-1-6 16,13 0-3-16</inkml:trace>
  <inkml:trace contextRef="#ctx0" brushRef="#br0" timeOffset="5880.3635">18776 2313 62 0,'57'-15'93'15,"-11"2"-1"-15,-5-1-6 16,-11 5-2-16,-12 3-53 16,-8 5-20-16,0 5-1 0,-5 14-2 15,-5 19-1-15,-13 13-3 16,-6 25 0-16,-13 20 0 15,-8 23 0-15,-7 18 0 16,-8 15-1-16,0 6-2 0,-3 2-1 16,5-7 0-16,1-13-2 15,10-12 0-15,4-25-3 16,11-21-1-16,2-20-2 16,2-22-2-16,5-22-2 0,-1-22-4 15,3-29-6-15,-1-20-58 16,3-30-5-16,4-24-4 15,1-29-4-15</inkml:trace>
  <inkml:trace contextRef="#ctx0" brushRef="#br0" timeOffset="6045.2112">18756 1887 74 0,'27'-33'88'0,"1"6"-3"16,-6 2-6-16,0 1-4 15,1 4-74-15,1 1-10 0,4 10-40 16,3 9-24-16,-3 9-9 16,-1 9-6-16,-9 6-1 15</inkml:trace>
  <inkml:trace contextRef="#ctx0" brushRef="#br0" timeOffset="6396.0771">19529 2416 75 0,'40'4'91'15,"6"-4"-5"-15,0-8-1 0,2-6-1 16,-44-6-67-16,42-1-3 16,-43-3 0-16,33-2-2 15,-14 2-2-15,-6-3-3 16,-15 3-4-16,-3 2-2 15,-14 6-1-15,-13 5-1 16,-9 10 0-16,-6 4-1 0,-9 14 1 16,-1 9 1-16,-2 6 0 15,2 4 0-15,11 8 0 0,5 3 0 16,14-1-2-16,14-1 0 16,11 0-2-16,16-2 2 15,14 1-3-15,11-3 1 16,11-5-3-16,6-9-5 15,10 0-16-15,9-9-50 0,-3-10-5 16,6-8-7-16,-6-10-2 16</inkml:trace>
  <inkml:trace contextRef="#ctx0" brushRef="#br0" timeOffset="6593.6013">20371 2433 6 0,'16'-31'93'15,"-8"5"0"-15,-8 14-5 16,-11 4-7-16,-12 8 2 15,-2 7-72-15,-11 8-4 0,-3 19-1 16,-4 2-3-16,-3 14 0 16,4 5-3-16,8 5-5 15,10 2-4-15,10 1-6 0,14-3-6 16,24-10-40-16,18-2-21 16,17-12-9-16,16-4-2 15,11-15 3-15</inkml:trace>
  <inkml:trace contextRef="#ctx0" brushRef="#br0" timeOffset="7095.8811">21005 2050 20 0,'-11'-50'100'0,"0"5"-3"15,0 3-4-15,2 6-6 16,-1 3-2-16,4 14-80 15,6 19 1-15,-13 19-2 16,1 24-2-16,0 19-1 16,-9 22 0-16,-5 20 0 0,-6 18 1 15,-2 9-2-15,-2 2-7 16,8 0-8-16,1-11-26 16,-1-9-45-16,15-15-3 15,8-24-8-15,5-23-4 0</inkml:trace>
  <inkml:trace contextRef="#ctx0" brushRef="#br0" timeOffset="7261.6705">20614 2707 40 0,'-21'-51'101'16,"4"5"-5"-16,9 2-5 16,9 1-5-16,12 1-2 0,-13 6-81 15,49 5-4-15,31 17-15 16,4 15-60-16,22-1-12 15,5 5-2-15,-3 5-8 16,-7 0-3-16</inkml:trace>
  <inkml:trace contextRef="#ctx0" brushRef="#br0" timeOffset="8487.5769">18686 4091 66 0,'-1'-27'91'0,"1"2"-4"16,1 0-4-16,4 1-1 0,2 0-64 15,-1 2-5-15,1 3-3 16,2 3 0-16,0 3-3 15,3 2-1-15,-2-1-2 16,-1 3-2-16,4 1 0 0,-5 2-1 16,3 2 0-16,-11 4-1 15,0 0 0-15,0 0 1 16,-3 10-1-16,-14 10 1 0,-9 7 0 16,-2 7-1-16,-4 8 1 15,-2 5 0-15,4 9-1 16,7 2 0-16,8 0-1 15,11-2 1-15,8-1-1 16,14-5 1-16,12-3 0 0,9-1-1 16,13-8 1-16,6-1-1 15,12 0 0-15,3 2 0 0,5 2-2 16,0 2 0-16,-7 4-1 16,-6-1 1-16,-12 1-1 15,-15-1 2-15,-17-5 1 16,-17-3 0-16,-14-8 3 0,-20-7 1 15,-10-7 0-15,-10-9 0 16,-6-7 0-16,-4-8-3 16,3-9-5-16,1-11-7 15,14-5-12-15,7-6-23 16,13-9-22-16,15-4-2 0,10 2 18 16,14-3 25-16,13 6 17 15,14 5 15-15,3 5 18 16,9 10 27-16,5 11 18 0,-3 13-2 15,-3 6-17-15,1 15-23 16,-6 14-8-16,-2 8-6 16,-6 16-4-16,-8 14-2 15,-9 12 0-15,-2 14-1 16,-7 11-5-16,-3 9 2 0,-4 3-4 16,0-2-1-16,-3-6 0 15,1-13-1-15,1-18 0 16,2-19-1-16,0-21 4 15,0-23-1-15,-3-20 3 0,2-28 1 16,-6-18 1-16,0-19 3 16,-3-22-2-16,-2-18 2 15,2-14-1-15,3-14 0 0,8-5-2 16,8 0-1-16,6 6 0 16,11 11-2-16,6 18 2 15,8 23-2-15,4 21 1 0,2 25-1 16,1 24 1-16,0 14-2 15,-6 22 0-15,-10 13-2 16,-8 8-2-16,-15 5 1 16,-14 6-1-16,-12 2 0 0,-27-4 0 15,-9-1 0-15,-14-4 1 16,-4-8 1-16,5-5 0 16,2-10-13-16,10-9-49 15,19-7-13-15,26-9-5 16,5-11-5-16,30-11 2 0</inkml:trace>
  <inkml:trace contextRef="#ctx0" brushRef="#br0" timeOffset="9953.8206">20702 4558 1 0,'62'-3'93'0,"-20"4"3"16,-14-1-7-16,-28 0-7 0,0 32 0 15,-23-14-73-15,-9 6-4 16,-2 7-3-16,-6 3 0 15,5 5-3-15,4-3 1 16,9-1 0-16,6-4-1 0,8-9 1 16,8-6 0-16,10-10 1 15,6-7 1-15,0-17 1 16,4-11-1-16,-1-10 1 16,2-10-1-16,0-9 1 0,6-4-1 15,-3 1 0-15,-1 3 0 16,6 10-2-16,-3 14 2 15,3 11-1-15,0 15-1 16,0 11 1-16,-3 18-2 0,2 13-1 16,-7 9-2-1,-4 7 1-15,-4 4-2 0,-9 2-1 16,-4 0 2-16,-3-4-1 0,-6-7 2 16,1-12 2-16,-2-5 3 15,4-10 0-15,6-18 1 16,0 0 1-16,21-5 0 15,1-17-1-15,8-7-2 16,7-7-1-16,3-7 0 0,11-2-1 16,-2-1 0-16,-2-2 1 15,-1 6-1-15,-3 7 1 16,-6 4 1-16,-4 12 1 0,-6 5-1 16,-5 8-1-16,-5 5 1 15,-6 5-2-15,2 11 2 16,-8 1-2-16,2 2 1 15,1 2-1-15,-3 1 1 0,4 0 0 16,0-3 0-16,6-6 0 16,2-6 0-16,5-2 0 15,6-4-1-15,2-2 0 16,3-11 0-16,6-6 0 16,6-8 0-16,0-5-1 0,5-8 1 15,-3-8 1-15,-1 0 1 16,-4 1 2-16,-1 4-1 15,-12 5 2-15,-3 7-2 0,-9 7 2 16,-8 10-3-16,-9 14 1 16,0 0-2-16,0 0-1 15,-13-1 1-15,5 1-2 0,-2 5 2 16,10-5 0-16,-12 9 1 16,12-9 0-16,0 0 0 15,-10 3 1-15,10-3-2 16,0 0 1-16,0 0-1 15,-13-1 0-15,3 1-1 0,-7 4 1 16,-2 5-1-16,-11 5 1 16,-1 4 0-16,-4 7-1 15,3 5 1-15,1 0-1 0,9 6 1 16,4-1 0 0,11 3-1-16,7 1 1 0,9 2-1 15,13 0 1-15,3 0-1 16,0 3 1-16,1-3-1 0,-3 0 1 15,-7-5 0-15,-10-3-1 16,-9-2 1-16,-19 1 0 16,-8-6 0-16,-7-4 0 15,-3-7 1-15,2-5-1 0,2-3 0 16,8-7-1-16,11-6-2 16,16-13-1-16,11-10-2 15,16-4-3-15,11-5 0 0,14-3 0 16,5-4 2-16,5-1 3 15,7 5 3-15,-1 1 4 16,-4 6 3-16,-2 3 2 16,-12 9 2-16,-6 4-1 15,-11 6-2-15,-4 5-2 0,-11 4-4 16,-17 3 0-16,5 6-2 16,-9 6-2-16,-13 3-1 15,-4 7 0-15,-4 1 0 16,3 2 0-16,3 1 2 0,2-4 0 15,11-2 0-15,6-4 3 16,5-2 1-16,13-10 1 16,8-4 1-16,2-4 0 15,5-10 0-15,3-6 0 0,2-7-1 16,3-3 1-16,2-4-2 16,-2 4-1-16,-1 3 0 0,0 7-1 15,-1 7-1 1,-5 9-1-16,-3 5 1 0,-7 16-2 15,-5 5 1-15,-7 9-2 16,-8 4-1-16,-5 2 1 16,-9-1 0-16,-2-4 2 0,-1-1 2 15,0-8 2-15,2-4 1 16,2-10 3-16,9-9 1 16,0 0-1-16,10-6-2 15,5-7-1-15,6-4-2 0,3-10-1 16,9-4-1-16,4-4 0 15,5 1 0-15,3-1 0 16,0 1 1-16,-1 7 0 16,-4 3-1-16,-1 12-2 0,-8 4-10 15,-4 0-40-15,-13 10-33 16,-14-2-3-16,-2 17-7 16,-20-11-3-16</inkml:trace>
  <inkml:trace contextRef="#ctx0" brushRef="#br0" timeOffset="10702.8191">6712 5449 38 0,'-69'-70'99'15,"11"6"-4"-15,6-5-5 16,13 7-3-16,4 1-1 15,12 0-81-15,8 15-1 0,15 9-1 16,14 13 1-16,12 9-4 16,9 14 0-16,11 7 0 15,12 13 0-15,5 12 0 0,15 9 0 16,8 10 0-16,11 8 0 16,7 7 0-16,19 9 0 15,11 3 0-15,10 7 0 16,20 5 0-16,13 3 0 0,12 4 0 15,16 7 0-15,12 4 0 16,7 3 0-16,3 0 0 16,5 1 0-16,-4-1 0 15,-1-2 0-15,-2-4 0 0,-13-3 0 16,-4-7 0-16,-7-7 0 16,-5 1 0-16,-4-6 0 15,3-3 0-15,-7-1 0 16,-2-3 0-16,3-2 0 0,-2-3 0 15,-7-2 0-15,-10-5 0 16,-7-5 0-16,-16-3 0 16,-12-8 0-16,-17-12 0 0,-16-2-31 15,-14-13-53-15,-8-13-9 16,-4-11-4-16,-3-22-5 16,7-16-1-16</inkml:trace>
  <inkml:trace contextRef="#ctx0" brushRef="#br0" timeOffset="11115.6986">16241 6299 42 0,'119'-52'104'15,"-23"7"-6"-15,-28 1-5 16,-19 2-3-16,-24 1-6 0,-23 4-84 15,0 17 0-15,-7 8 0 16,-17 12 0-16,-15 5 0 0,-16 12 0 16,-19 12 0-16,-17 6 0 15,-20 11 0-15,-20 11 0 16,-16 8 0-16,-13 7 0 16,-11 0 0-16,-6 7 0 0,-7 1 0 15,-7 5 0-15,-4 5 0 16,-1-3 0-16,-5 4 0 15,4-1 0-15,-2 3 0 0,1 0 0 16,6 3 0 0,6-5 0-16,9-2 0 0,11-4 0 15,13-5 0-15,14-7 0 16,17-8 0-16,17-9 0 0,15-11 0 16,26-8-19-16,13 2-53 15,23-22-18-15,17-14-5 16,9-9-7-16,16-16-1 15</inkml:trace>
  <inkml:trace contextRef="#ctx0" brushRef="#br0" timeOffset="12046.5955">10582 8937 56 0,'44'-15'83'0,"-5"3"0"16,-2-2-4-16,-8-6-30 15,-7 11-18-15,-3-2-8 0,-3 1-6 16,-3 2-4-16,-6-1-2 16,-4 0-3-16,1 0-1 15,-4 9-1-15,1-14-1 0,-1 14-1 16,-9-16 0-16,-5 9 0 15,-5 2 0-15,-6 1-1 16,-11 3 0-16,-12 0 0 16,-7 2-1-16,-7 6-1 15,-11 6 1-15,-2 7-1 0,-6 5 0 16,5 4 0-16,1 6 0 16,6 4 0-16,11 1-1 0,11 5 1 15,5-2-1-15,17 1 0 16,7-1 0-16,8-2 0 15,11-3 0-15,15 1 0 16,14-1 0-16,12-1 0 16,13-1 0-16,14-1 0 0,8-1 0 15,8 4-1-15,-1 1 1 16,-4 0 0-16,-9 3 0 16,-14 2 1-16,-15 5-1 15,-24 5 0-15,-18 4 1 0,-22 6-1 16,-20 0-1-16,-15 0-1 15,-9-6-2-15,-6-2-3 16,-3-12-7-16,5-6-17 16,17-15-53-16,-1-18-5 0,8-14-4 15,11-20-4-15</inkml:trace>
  <inkml:trace contextRef="#ctx0" brushRef="#br0" timeOffset="12315.9879">10838 8868 18 0,'95'-34'96'0,"-7"13"-2"0,-14 15-5 15,-13 12-3-15,-10 21-3 16,-14 16-74-16,-6 16-1 16,-7 20-1-16,-8 17-3 0,-8 15-1 15,-1 10 0-15,-3 2-1 16,0 0 0-16,2-1-2 15,3-7-1-15,3-13-1 0,1-14-1 16,8-14-5-16,-3-19-8 16,3-6-13-16,-10-13-36 15,2-16-22-15,-13-20-3 16,0 0-7-16,0-31 1 0</inkml:trace>
  <inkml:trace contextRef="#ctx0" brushRef="#br0" timeOffset="13454.8099">11234 9895 81 0,'-66'-56'95'0,"2"7"-3"15,4 4-6-15,6 8 0 16,-17 7-65-16,32 2-4 16,16 8-7-16,7 2-3 15,17 5-5-15,17 1-1 16,17 0-3-16,13-1-2 0,18 1-1 16,13-6 0-16,12 0 0 15,9-6 1-15,7 0 1 16,-2 0 1-16,-3-3 2 0,-8 2 2 15,-10 3 0-15,-12 3 1 16,-18 3 0-16,-11 5 1 16,-12 5-2-16,-15 5 1 15,-16 1-2-15,9 18 0 16,-11 4 0-16,-7 8-1 0,0 4 1 16,-2 10-1-16,-1 1 0 15,3 1 1-15,5-3-1 16,1-3 0-16,3-5 0 15,6-8 0-15,10-9 0 0,4-7 0 16,6-10-1-16,2-2 1 16,3-15-1-16,4-4 0 15,-3-11 1-15,-1-2 0 0,-5-5 0 16,-4 5 2-16,-5 2 1 16,-3 4-1-16,-9 10 0 15,0 7 0-15,-5 10 0 0,0 13-1 16,0 9 0-16,0 8-1 15,5 0 0-15,2 6 0 16,7-5 0-16,2-1 0 16,9-9-1-16,2-6 1 0,9-10 0 15,0-8 0-15,8-14 0 16,-1-12 0-16,1-10 0 16,-1-10 0-16,-4-13-1 15,1-13 1-15,-8-10 0 0,0-7 0 16,-11-6-1-16,-2-5 1 15,-11 4 1-15,-2 2 0 16,-5 12 0-16,-1 14 1 0,-6 17-1 16,0 19 1-16,-1 16 0 15,7 19-2-15,-15 25 0 16,9 17 0-16,3 22 0 16,0 16 0-16,0 14 0 0,0 11 0 15,2 3 0-15,1 2 0 16,5-3 0-16,1-7 0 15,3-13 0-15,7-10 0 16,1-13 0-16,5-14 0 0,2-14 0 16,3-17 0-16,3-13 0 15,3-15 0-15,4-24-3 16,1-16 1-16,3-16 1 0,0-9 0 16,1-5 1-16,1 2 0 15,-2 4 1-15,-4 10 0 16,-6 11 0-16,-3 15 0 15,-8 13 0-15,-4 14 1 0,-16 10-2 16,10 13 0-16,-14 12 0 16,-6 7 0-16,-4 9 0 15,-2 5 0-15,4 4 0 16,-2-3 0-16,7-1 0 0,7-3 0 16,3-8 0-16,16-7 0 15,9-11 0-15,13-8 0 16,9-9 0-16,4-11 0 0,11-10 0 15,-1-11 0-15,4-9 0 16,-4-9 0-16,-2-3 0 16,-12-1 0-16,-8 4 0 0,-11 5 0 15,-12 8 0-15,-10 8 0 16,-12 12 0-16,-17 13 0 16,-7 8 0-16,-5 15 0 15,-3 11 0-15,-3 9 0 16,6 10 0-16,6 5 0 0,10 1 0 15,12 0 0-15,9-4 0 16,15-3 0-16,14-7 0 16,13-9-7-16,13-11-5 15,6-10-8-15,10-11-40 0,3 0-26 16,-2-11-5-16,-4-13-5 16,-5-12-2-16</inkml:trace>
  <inkml:trace contextRef="#ctx0" brushRef="#br0" timeOffset="14277.0828">14827 8440 56 0,'17'-58'90'0,"2"7"-2"0,-3 10-4 15,-7 1-15-15,6 19-39 16,2 11-9-16,-3 9-6 16,3 10-4-16,-4 18-3 15,1 16-2-15,-4 13-2 0,0 13 0 16,-7 13 0-16,-3 16-1 15,0 10 1-15,-6 3-1 16,-1 3-1-16,2-3 1 16,-2-4 0-16,7-9 0 15,2-11-3-15,12-17 0 16,7-18 0-16,3-13 0 0,12-22 0 16,5-17 0-16,10-19 0 0,1-18 0 15,5-16 0-15,1-11 0 16,2-5 0-16,-4-2-2 15,-7 4 4-15,-7 10-2 16,-10 9 0-16,-5 12 0 0,-10 19 0 16,-7 11 0-16,-4 13 0 15,-3 17 0-15,-3 6 0 16,0 9 0-16,0 4 0 0,3 2 0 16,5-2 0-16,7-2 0 15,7-6 0-15,8-8 0 16,8-7 0-16,7-10 0 15,9-10 0-15,5-4 0 0,-1-15 0 16,0-10 0-16,2-8 0 16,-6-10 0-16,-4-2 0 15,-12 0 0-15,-8 5 0 16,-8 5 0-16,-8 12 0 0,-10 9 0 16,-4 18 0-16,-4 8 0 15,-8 16 0-15,5 8 0 16,-3 5-2-16,9 2-1 15,5-2-1-15,15-1-2 0,11-8 0 16,10-8 0-16,10-11 1 16,1-8 1-16,5-6 3 15,-6-13 1-15,-10-7 1 16,-15-12 2-16,-13-4 0 0,-19-6 0 16,-23 0 0-16,-17 2-1 15,-16 2-1-15,-11 8-3 16,-6 4-3-16,2 13-8 15,-4 8-31-15,15 9-40 0,10 1-2 16,14 0-6-16,19 0-8 16</inkml:trace>
  <inkml:trace contextRef="#ctx0" brushRef="#br0" timeOffset="14545.2983">16813 8154 18 0,'56'-56'101'0,"-9"10"-4"16,-9 8-4-16,-13 16-5 16,-7 13-2-16,-7 0-71 15,-4 37-8-15,-7 26-1 0,0 24-6 16,-11 15 0-16,-7 22 0 16,-7 4 0-16,-2 5 0 15,-2-2 0-15,1-10 0 16,6-9 0-16,7-15 0 0,13-10 0 15,10-15 0-15,17-15-24 16,17-22-55-16,11-2-12 16,9-15-1-16,9-9-7 15,4-23-3-15</inkml:trace>
  <inkml:trace contextRef="#ctx0" brushRef="#br0" timeOffset="15574.4227">17558 8888 91 0,'15'-43'97'0,"-13"11"-4"16,-3 8-8-1,-11 9 1-15,-3 15-60 0,-4 5-16 16,6 11-4-16,-2 6-5 16,13 5-2-16,2 3-1 0,15-2-1 15,10-4-1-15,12-6 0 16,11-8 1-16,7-10 0 16,3-4 1-16,-2-13 1 15,-2-6 2-15,-10-5 1 0,-11-5 0 16,-11-3 1-16,-13 1 0 15,-9 3 0-15,-17 7-1 16,-14 8 1-16,-10 10-1 16,-7 11 1-16,-7 17-1 0,-6 17 0 15,1 13 0-15,-1 10-1 16,8 5 1-16,11 3-1 0,13-4-1 16,15-3 0-16,14-9 0 15,12-13-1-15,21-11-1 16,17-17-1-16,12-12 1 15,11-13 0-15,8-17 0 16,6-16 0-16,2-16-2 16,6-16 0-16,-1-16 0 15,-4-11-1-15,-6-13 1 0,-5-11 0 16,-9-5 3-16,-12-1-1 16,-13 7 3-16,-14 8 3 15,-11 15 0-15,-13 20 0 0,-7 23 0 16,-10 26 0-16,-11 26-2 15,-10 24 0-15,-3 29-1 0,-4 28-1 16,-10 21 2-16,2 19-1 16,-4 9 0-16,10 11 1 15,4 1 0-15,10-3-1 16,13-6 1-16,11-13-1 0,9-10 0 16,18-15 0-16,15-7 0 15,10-15 0-15,13-11-1 16,13-13 0-16,9-17 0 15,13-15 0-15,10-14-1 16,6-22 0-16,7-16 1 0,-3-19-1 16,0-12 1-16,-13-8 0 15,-5 0 2-15,-20 1-1 16,-13 8 1-16,-26 9 1 16,-15 11-3-16,-23 17 0 0,-18 16 0 15,-18 18 0-15,-12 10 0 16,-7 16 0-16,-8 16 0 15,1 15 0-15,0 11 0 0,12 6 0 16,12 4 0-16,8-2 0 16,15-1 0-16,12-6 0 0,12-7 0 15,20-8 0 1,13-9-2-16,12-10 2 16,9-11 0-16,7-7 2 0,12-10-2 15,0-7 0-15,4-16 0 16,2-12 0-16,-1-12 0 0,1-11 0 15,-3-9-2 1,0-6 1-16,-11 0 0 0,-3 0 1 16,-5 8 0-16,-8 12 0 15,-5 10 0-15,-6 18 1 0,-12 16 0 16,-4 13 1-16,-5 18-2 16,-7 12 0-16,-7 10 0 15,-7 6 0-15,-4 7 0 0,0 5 0 16,0 0 0-16,3-2 0 15,11-3 0-15,10-6-2 16,12-6 0-16,12-2-3 16,15-12-2-16,17 2-10 15,4-4-48-15,11-13-22 0,9-9-4 16,-1-11-5-16,2-13-5 16</inkml:trace>
  <inkml:trace contextRef="#ctx0" brushRef="#br0" timeOffset="16147.7706">10822 11006 48 0,'-180'35'103'15,"31"-5"-5"-15,23-9-6 16,34-12-2-16,33-12-10 0,38-12-80 16,47-6 0-16,60-3 0 15,54-8 0-15,53-6 0 16,79-7 0-16,26-3 0 16,55-2 0-16,38-2 0 0,49 2 0 15,45-4 0-15,21 4 0 16,26-2 0-16,4 1 0 15,37-4 0-15,16-3 0 0,5-3 0 16,8-3 0-16,-18-1 0 16,2 4 0-16,-10 8 0 15,-30 4 0-15,-18 12 0 16,-42 13 0-16,-32 13 0 0,-54 9 0 16,-50 4 0-16,-55 13 0 15,-58-1 0-15,-54 5 0 16,-62-1 0-16,-50 9-27 15,-54-4-63-15,-59 1-4 0,-58 1-6 16,-49-2-5-16</inkml:trace>
  <inkml:trace contextRef="#ctx0" brushRef="#br0" timeOffset="17115.6274">8378 11762 23 0,'35'-42'97'0,"-3"-7"0"16,-5 1-5-16,-5-4-4 16,-8 0-2-16,-11 4-74 15,-4-2-2-15,-8 4-4 0,-10 6-6 16,-14 8 0-16,-9 5 0 15,-11 8 0-15,-13 6 0 16,-6 9 0-16,-6 4 0 16,-9 13 0-16,-4 7 0 0,-2 5 0 15,-5 7 0-15,0 6 0 16,1 5 0-16,2 5 0 16,3 3 0-16,4 4 0 15,6 6 0-15,13 7 0 0,7 11 0 16,17 10 0-16,10 15 0 15,10 16 0-15,8 19 0 16,6 19 0-16,6 14 0 16,3 15 0-16,-1 10 0 0,-5 9 0 15,1 2 0-15,-5 1 0 16,0-5 0-16,3-7 0 16,-5-10 0-16,3-16 0 0,1-11 0 15,0-14 0-15,1-9 0 16,-1-15 0-16,0-13 0 15,-4-15 0-15,7-8 0 0,-2-17 0 16,9-9 0-16,10-21 0 16,19-20 0-16,25-22 0 15,30-30 0-15,31-25 0 16,38-27 0-16,37-16 0 16,31-25 0-16,39-10 0 0,20-16-38 15,30 0-51-15,56 5-5 16,-25 3-4-16,3 7-6 15</inkml:trace>
  <inkml:trace contextRef="#ctx0" brushRef="#br0" timeOffset="17726.5073">20958 11425 37 0,'76'-61'100'16,"-7"2"-5"-16,-6-2-5 16,-5 2-4-16,-10-4-2 15,-3 1-80-15,-3 9-1 16,3 8 2-16,2 6-2 16,4 5-1-16,5 5-2 0,6 4 2 15,7 9-2-15,8 5 0 16,5 10 0-16,5 4 0 0,-2 12 0 15,-5 9 0-15,-7 9 0 16,-5 7 0-16,-15 8 0 16,-14 6 0-16,-16 13 0 15,-17 7 0-15,-10 16 0 0,-16 10 0 16,-10 10 0-16,-3 11 0 16,-2 12 0-16,1 15 0 15,2 3 0-15,7 9 0 16,5 3 0-16,5 8 0 0,6 4 0 15,5 2 0-15,4 0 0 16,0 0 0-16,2 3 0 16,-2-5 0-16,0-3 0 15,-11-15 0-15,-15-3 0 0,-23-21 0 16,-18-13-21-16,-35-21-44 16,-26-32-26-16,-26-26-4 15,-37-28-4-15,-27-17-3 0</inkml:trace>
  <inkml:trace contextRef="#ctx0" brushRef="#br0" timeOffset="19128.8109">10129 12929 25 0,'-39'12'105'15,"3"2"-4"-15,1 5-7 16,3 8-4-16,3 5-3 0,4-1-78 16,7 23-9-16,15 12 0 15,9 5 0-15,15 0 0 16,6-8 0-16,11-9 0 16,6-20 0-16,5-15 0 0,5-20 0 15,4-26 0-15,1-19 0 16,-2-20 0-16,1-13 0 15,1-19 0-15,4-19 0 0,1-13 0 16,7-8 0-16,2 3 0 16,4 3 0-16,7 11 0 15,2 14 0-15,1 19 0 16,-3 28 0-16,-7 25 0 16,-7 28 0-16,-18 21 0 0,-15 27 0 15,-20 24 0 1,-17 18 0-16,-27 19 0 0,-14 8 0 15,-12 1 0-15,-5-4 0 0,5-9 0 16,10-6 0-16,10-12 0 16,17-10 0-16,18-15 0 15,28-5 0-15,18-5 0 16,17 1 0-16,8 1 0 16,6-2 0-16,3 1 0 0,-9-4 0 15,-10 0 0-15,-18-3 0 16,-22 1 0-16,-23-1 0 15,-18-5 0-15,-22-4 0 16,-16-6 0-16,-13-4 0 0,-8-10 0 16,-6-7 0-16,0-3 0 15,3-12 0-15,5-2 0 16,5-6 0-16,10 0 0 0,10-2-2 16,14-1-3-16,16 0 1 15,18 0 1-15,18-3 1 16,22 0 0-16,24-7 1 0,25 2 0 15,21-7 2-15,17-1 1 16,16-7 0-16,8-1-2 16,2-2 1-16,-2-2 0 15,-13 0-1-15,-15-1 1 0,-16 4 0 16,-20 4 0-16,-22 2 1 16,-20 8 0-16,-21 4-1 15,-19 10 1-15,-11 7-1 16,-19 13 1-16,-12 4-2 15,-8 15 0-15,-9 17 0 0,-4 14 0 16,5 14 0-16,2 10 0 16,14 7 0-16,11-3 0 15,20-5 0-15,10-5 0 16,22-16 0-16,15-13 0 0,13-21 0 16,14-15 0-16,9-14 0 15,10-17 0-15,6-10 0 0,4-14 0 16,4-6 0-16,2-11 0 15,0-3 0-15,4 0 0 16,0 4 0-16,2 6 0 16,-2 11 0-16,-4 13 0 0,-1 14 0 15,-4 15 0-15,-8 10 0 16,-12 14 0-16,-15 15 0 16,-19 8 0-16,-18 9 0 15,-21 7 0-15,-19 4 0 0,-19-2 0 16,-11-6 0-16,-10-7 0 15,-3-7 0-15,0-12 0 16,5-13 0-16,11-13 0 16,10-17 0-16,13-12 0 0,10-11 0 15,12-12 0-15,17-7 0 16,9-11 0-16,19-12 0 16,10-8 0-16,14-8-2 15,12-2 4-15,9 2-2 0,4 7 0 16,2 6 0-16,-5 17 0 15,-11 16 0-15,-10 24 0 16,-15 24 0-16,-18 19 0 0,-17 29 0 16,-17 21 0-16,-9 25 0 15,-16 19 0-15,-10 15 0 16,-2 7 0-16,-1 3 0 16,4-2 0-16,5-9 0 15,3-14 0-15,11-23-59 0,3-14-32 16,6-24-2-16,1-22-7 15,0-24-4-15</inkml:trace>
  <inkml:trace contextRef="#ctx0" brushRef="#br0" timeOffset="19290.3654">14075 13004 59 0,'15'-40'106'0,"11"3"-6"15,19-8-8-15,15-2-1 16,21-3-28-16,17-2-63 15,26 12 0-15,6-2 0 0,15 9-51 16,-4 8-39-16,-7 7-2 16,-14 2-7-16,-18 1-7 15</inkml:trace>
  <inkml:trace contextRef="#ctx0" brushRef="#br0" timeOffset="21475.3384">16906 12289 30 0,'14'-34'102'0,"1"5"-4"16,-4 3-8-16,-3 12-1 15,-8 14-3-15,-8 12-76 0,-6 30-4 16,-6 23-6-16,-10 24 0 15,-4 18 0-15,-7 15 0 16,3 7 0-16,-1 2 0 16,9-9 0-16,7-6 0 15,7-15 0-15,7-22 0 0,7-18 0 16,1-20 0-16,1-19 0 16,0-22 0-16,-4-30 0 15,-2-20 0-15,-2-22 0 16,2-19 0-16,2-21 0 0,4-16 0 15,4-10 0-15,12-2 0 16,9 5 0-16,10 6 0 16,13 14 0-16,10 14 0 15,10 22 0-15,6 22 0 0,3 24 0 16,-2 22 0-16,-5 11 0 16,-10 21 0-16,-12 11-5 15,-19 12 3-15,-22 10-1 16,-18 11 0-16,-26 1 1 0,-16-1 2 15,-8-1 0-15,-10-1 1 16,-4-1 0-16,0-2-1 16,5-7 1-16,12-8-1 0,11-2 0 15,14-6-1-15,14-1 0 16,14-9 0-16,15-6-2 16,17-9 1-16,19-7 0 0,15-5 0 15,15-13 1-15,15-9 0 16,15-8 0-16,8-11 1 15,7-5 1-15,-2-9-1 16,2-5 1-16,-9-2 1 0,-7 0 0 16,-16 6 1-16,-15 6 0 15,-19 9 1-15,-14 10-1 16,-15 10 0-16,-26 21-1 16,0 0 1-16,-21 13-3 0,-16 13 0 15,-6 7 0-15,-7 11 0 16,-6 3 0-16,2 5 0 15,7-6 0-15,7 0 0 0,13-4 0 16,11-7 0 0,12-8 0-16,11-11 0 0,22-9 0 15,9-6 0-15,14-13 0 16,10-6 0-16,10-12 0 0,9-6 0 16,3-7 0-16,2 1 0 15,-7 0 0-15,-6 3 0 16,-9 9 0-16,-13 6 0 15,-10 12 0-15,-14 12 0 0,-13 7-2 16,-12 19 2-16,-4 11 0 16,-13 9-1-16,1 4 1 15,0 3-1-15,2-4 0 0,6-3 1 16,6-5-1-16,9-12 1 16,11-9-1-16,9-15 0 15,0-5 1-15,3-9 0 0,-2-12 0 16,-7-6 0-16,-5-11 0 15,-6-8 0-15,-9-6 1 16,-5-4 0-16,-9-6 0 16,-2-3-1-16,0 3 1 15,0 2 1-15,8 3 0 16,5 5-2-16,4 8 0 16,16 6 0-16,12 11 0 0,7 10 0 15,4 6 0-15,9 11 0 0,5 3 0 16,-1 16 0-16,3 9 0 15,-8 10 0-15,-2 10 0 16,-9 14 0-16,-8 14 0 16,-15 18 0-16,-17 14 0 15,-8 14 0-15,-18 13 0 0,-11 9 0 16,-3 1 0-16,-7-8 0 16,7-16 0-16,3-17 0 15,9-19 0-15,7-22 0 0,10-26 0 16,3-22 0-16,8-15 0 15,-7-29 0-15,5-14 0 16,1-22 0-16,1-18 0 16,3-21 0-16,11-14 0 0,4-14 0 15,7-9 0-15,9 2 0 16,8 3 0-16,5 10 0 16,4 17 0-16,6 14 0 15,-1 21 0-15,0 21 0 0,-4 22 0 16,-5 17 0-16,-10 14 0 15,-5 18 0-15,-11 11 0 16,-12 12 0-16,-11 11 0 0,-19 12 0 16,-8 8 0-16,-10 3 0 15,-5 1 0-15,6-3 0 16,3-4 0-16,8-7 0 16,10-8 0-16,9-16 0 15,15-13 0-15,13-15 0 0,16-10 0 16,3-11 0-16,12-17 0 15,5-12 0-15,7-14 0 16,4-12 0-16,6-12 0 16,0-8 0-16,-1-6 0 0,0-7 0 15,-4-3 0-15,-6-1 0 16,-5 2 0-16,-6 6 0 16,-9 7 0-16,-9 6 0 0,-7 8 0 15,-8 11 0-15,-4 12 0 16,-7 12 0-16,-5 9 0 15,-2 13 0-15,-9 15 0 16,-6 13 0-16,-12 22 0 0,-8 17 0 16,-7 17 0-16,-12 19 0 15,-4 14 0-15,-4 9 0 16,10 5 0-16,6-1 0 16,15-2 0-16,12-5 0 0,19-9 0 15,17-17 0-15,18-12 0 16,20-15 0-16,15-13 0 15,21-19 0-15,12-17 0 16,19-16 0-16,8-25 0 0,11-18 0 16,1-14 0-16,-9-13 0 15,-12-7 0-15,-22 0 0 16,-21 0 0-16,-27 7 0 16,-32 9 0-16,-23 16 0 0,-34 15 0 15,-27 18 0-15,-17 17 0 16,-18 17 0-16,-5 19 0 0,1 17 0 15,11 11 0-15,19 9 0 16,23 6 0-16,27 7 0 16,24 6 0-16,26-1 0 15,27 4 0-15,17 1 0 0,7 0-13 16,13 5-8-16,-7 7-41 16,4-11-27-16,-8-7-3 15,-15-9-5-15,-14-5-3 16</inkml:trace>
  <inkml:trace contextRef="#ctx0" brushRef="#br0" timeOffset="21815.5797">15743 14151 59 0,'-143'39'103'0,"39"-15"-4"16,34-24-7-1,48-21-2-15,39-33-22 0,55-19-68 16,56-11 0-16,60-5 0 16,55-9 0-16,81-6 0 15,14 4 0-15,30 6 0 0,59 15 0 16,-27 14 0-16,1 17 0 15,-15 15 0-15,-22 18 0 16,-68 13 0-16,-8 12 0 16,-51 7-3-16,-90 15-88 0,-9 4-2 15,-64 1-4-15,-53 3-6 16,-60-8-3-16</inkml:trace>
  <inkml:trace contextRef="#ctx0" brushRef="#br0" timeOffset="23597.2301">11870 15095 5 0,'17'-22'100'0,"1"-4"-2"0,-7-5-4 16,-3-2-3-16,0-6-4 15,-7 3-65-15,5 7-8 16,3 5-14-16,0 8 0 15,4 10 0-15,-1 10 0 0,0 18 0 16,-2 19 0-16,-3 15 0 16,-2 15 0-16,-1 18 0 15,-3 11 0-15,-1 7 0 16,-1 4 0-16,2-4 0 16,5-15 0-16,-1-10 0 0,5-16 0 15,0-14 0-15,4-16 0 16,1-14 0-16,3-19 0 15,2-13 0-15,0-19 0 16,8-16 0-16,-1-11 0 0,3-14 0 16,3-5 0-16,-1-5 0 15,4 2 0-15,-4 8 0 16,4 12 0-16,-9 12 0 16,2 14 0-16,-3 19 0 0,-2 13 0 15,-4 22 0-15,-4 13 0 16,-3 15 0-16,-4 13 0 15,0 7 0-15,-1 3 0 16,7-4 0-16,-4-5 0 0,10-8 0 16,1-13 0-16,3-14 0 15,5-16 0-15,5-13 0 16,-1-12 0-16,0-15 0 0,2-12 0 16,-2-9 0-16,2-12 0 15,-2-9 0-15,-2-8 0 16,-4-5 0-16,-3-5 0 15,-5-2 0-15,-5 0 0 16,-8 6 0-16,-6 3 0 0,-1 8 0 16,-10 9 0-16,-7 10 0 15,-5 9 0-15,-2 12 0 16,-1 5 0-16,2 6 0 0,1 4 0 16,7 5 0-16,4 0 0 15,4 1 0-15,7-2 0 16,7-4 0-16,8-1 0 0,9-4 0 15,7-2 0-15,1 0 0 16,12 2 0-16,-2 1 0 16,4 9 0-16,-2 6 0 15,-1 8 0-15,0 16 0 0,-4 14 0 16,-3 15 0-16,-4 18 0 16,0 16 0-16,-4 14 0 15,-4 13 0-15,1 1 0 16,-3 1 0-16,1-4 0 0,-2-9 0 15,1-12 0-15,-5-10 0 16,2-17 0-16,-1-14 0 16,-2-10 0-16,-3-14 0 0,2-9 0 15,0-11 0-15,4-17 0 16,3-15 0-16,4-11 0 16,3-5 0-16,8-6 0 15,0 1 0-15,0 3 0 0,2 9 0 16,-2 9 0-16,-3 12 0 15,-3 13 0-15,-1 7 0 16,-2 14 0-16,-4 9 0 16,3 6 0-16,-1 9 0 0,8 0 0 15,1 0 0-15,10-3 0 16,4-8 0-16,9-7 0 16,9-10 0-16,1-9 0 15,2-8 0-15,-4-11 0 16,-4-7 0-16,-9-6 0 0,-11-3 0 15,-14-3 0-15,-15 0 0 16,-13 3 0-16,-12 1 0 16,-13 6 0-16,-7 7 0 0,-6 9 0 15,-2 8 0-15,-2 7 0 16,3 13 0-16,3 10 0 16,6 5 0-16,7 6 0 15,8 5 0-15,5-3 0 0,10 0 0 16,11-3 0-16,10-5 0 15,11-7 0-15,8-9 0 16,3-8 0-16,6-8 0 16,3-6 0-16,2-6 0 0,3-12 0 15,0-2 0-15,0-8 0 16,0 3 0-16,-3-1 0 16,-2 9 0-16,-3 4 0 15,-5 8 0-15,-8 11 0 0,-1 5 0 16,-6 17 0-16,-4 6 0 15,3 0 0-15,1-2 0 16,6-4 0-16,3-8 0 16,9-14 0-16,0-10 0 0,10-19 0 15,3-17 0-15,0-12 0 16,0-10 0-16,-7-11 0 16,-2-12 0-16,-10-4 0 0,-8-5 0 15,-8 0 0-15,-11 9 0 16,-4 10 0-16,-9 12 0 15,2 19 0-15,-3 22 0 16,0 28 0-16,-3 22 0 0,3 31 0 16,1 18 0-16,6 21 0 15,2 15 0-15,4 11 0 16,1-4-20-16,-1-9-64 16,-1-3-8-16,-7-15-4 0,-5-16-8 15,-9-24 1-15</inkml:trace>
  <inkml:trace contextRef="#ctx0" brushRef="#br0" timeOffset="23762.6414">15674 15204 38 0,'-26'-32'105'16,"13"7"-6"-16,13 3-7 16,17 1-3-16,23-2-4 15,8-1-82-15,38 10-10 0,14-2-20 16,12 8-59-16,18 0-4 15,3-5-5 1,2 4-6-16,-10-4-3 0</inkml:trace>
  <inkml:trace contextRef="#ctx0" brushRef="#br0" timeOffset="23949.1411">17638 14806 51 0,'46'17'106'16,"-8"7"-7"-16,-6 10-7 0,-13 9-1 15,-3 10-19-15,-14 11-72 16,-2 4 0-16,0 12 0 16,-8 5 0-16,-1-1-7 15,-9-5-52-15,-2-20-32 16,3-21-2-16,2-21-8 0,2-17-3 16</inkml:trace>
  <inkml:trace contextRef="#ctx0" brushRef="#br0" timeOffset="24097.1933">17727 14645 45 0,'9'-48'102'15,"-2"13"-9"-15,4 21-17 16,-8 5-26-16,-3 9-49 0,18 8-87 16,3 13-7-16,9 4-7 15</inkml:trace>
  <inkml:trace contextRef="#ctx0" brushRef="#br0" timeOffset="24393.1324">18534 14675 53 0,'12'1'105'16,"-12"-1"-6"-16,-30 3-7 16,-15-1-2-16,-2 1-18 15,-5 5-72-15,1 8 0 0,13 8 0 16,3 8 0-16,17 4 0 15,18 3 0-15,23 5 0 16,15 1 0-16,16 8 0 16,8 0 0-16,3 4 0 0,2-7-5 15,-11 2-1-15,-16-4 0 16,-20-2 1-16,-20-1 2 16,-31-11 0-16,-19 1 3 15,-18-8-1-15,-7-10-5 0,-1-2-12 16,-3-9-55-16,13-11-12 15,14-19-4-15,17-15-8 16,22-16-1-16</inkml:trace>
  <inkml:trace contextRef="#ctx0" brushRef="#br0" timeOffset="25256.924">19465 14307 1 0,'138'-10'106'0,"-13"10"-4"15,-13 7-5-15,-22 12-5 16,-12 10-3-16,-19-11-65 16,-14 37-24-16,-7 25 0 15,-9 19 0-15,-20 21 0 0,-9 17 0 16,-5 3 0-16,-5 2 0 16,3-3 0-16,1-8 0 15,3-12 0-15,3-18 0 16,9-23 0-16,2-24 0 0,-1-17-6 15,-9-23-10-15,-1-14-1 16,-20-27 2-16,-3-18 1 16,-10-13 7-16,-7-15 7 15,-5-4 5-15,-3-8 7 0,9 2 3 16,2 3 1-16,9 1 0 16,16 8-5-16,12 2-11 15,26 7 0-15,13 3 0 0,23 5 0 16,20 2 0-16,10 3 0 15,7 4 0-15,7 3 0 16,1 2 0-16,-11 4 0 16,-5 4 0-16,-17 6 0 0,-17 7 0 15,-9 11 0-15,-14 8 0 16,-15 20 0-16,-11 20 0 16,-8 17 0-16,-5 12 0 0,0 14 0 15,-2 8 0-15,6 5 0 16,1 0 0-16,5-9 0 15,8-9 0-15,11-14 0 16,6-12 0-16,5-16 0 16,5-13 0-16,9-15 0 0,6-10 0 15,12-18 0-15,0-15 0 16,7-11 0-16,2-12 0 16,1-4 0-16,-3-2 0 15,-4 3 0-15,-9 5 0 0,-10 10 0 16,-10 8 0-16,-8 15 0 15,-12 11 0-15,-6 12 0 0,-7 6 0 16,-3 13 0-16,-4 5 0 16,3 3 0-16,7 6 0 15,9 0 0-15,6-2 0 16,14-1 0-16,15-6 0 0,13-8 0 16,10-6 0-16,13-6 0 15,5-6 0-15,-1-12 0 16,-3-8 0-16,-11-10 0 15,-8-8 0-15,-18-6 0 16,-15 2 0-16,-26 3 0 0,-18 7 0 16,-30 9 0-16,-22 17 0 15,-18 16 0-15,-17 27 0 16,-13 28 0-16,-4 18 0 16,4 21 0-16,4 12 0 0,16 19 0 15,3 23-56-15,12-8-34 16,10-1-3-16,4-8-5 15,6-7-7-15</inkml:trace>
  <inkml:trace contextRef="#ctx0" brushRef="#br0" timeOffset="26136.857">14019 17158 26 0,'18'-9'82'0,"-2"0"1"15,-1-9 4-15,-3 2-5 16,-2-2-50-16,1-1-4 16,-8 2-3-16,1 1-3 15,-5 0-2-15,-1 2-5 16,-5 3-6-16,2-1-9 0,3-1 0 16,2 5 0-16,0 8 0 15,4-12 0-15,-4 12 0 16,11-12 0-16,-11 12 0 0,16-15 0 15,-7 7 0-15,-1-1 0 16,8-2 0-16,-3-1 0 16,12-2 0-1,1 0 0-15,10 4 0 0,6 5 0 16,4 5 0-16,4 9 0 0,2 12 0 16,2 15 0-16,-2 14 0 15,-4 11 0-15,-28-28 0 16,0 7 0-16,-4 1 0 15,2 3 0-15,-4-2 0 0,-3 0 0 16,-2-6 0-16,-1 0 0 16,-5-9 0-16,0-2 0 15,-3-11 0-15,0-14 0 0,-13 3 0 16,-4-23 0-16,6-27 0 16,4-27 0-16,3-15 0 15,8 0 0-15,13 5 0 16,20 18 0-16,14 13 0 0,11 11 0 15,12 18 0-15,8 11 0 16,8 13 0-16,1 13 0 16,-4 12 0-16,-1 11 0 15,-9 11 0-15,-10 6 0 0,-11 5 0 16,-14 8 0-16,-26-33 0 16,-3 5 0-16,-5-1 0 15,-3 2-2-15,-5-3-16 16,0-1-21-16,-14-3-50 15,3-5-2-15,-8-6-4 16,0-5-4-16</inkml:trace>
  <inkml:trace contextRef="#ctx0" brushRef="#br0" timeOffset="26328.0375">15423 16640 44 0,'34'-48'104'0,"2"11"-5"0,0 6-7 15,-2 8-3-15,-3 2-6 16,-3 8-83-16,-5 8 0 16,4 10-10-16,-6 7-10 15,-2 5-37-15,0 11-32 0,-10-2-3 16,-1 5-5-16,-2-2-6 16</inkml:trace>
  <inkml:trace contextRef="#ctx0" brushRef="#br0" timeOffset="27150.0779">16237 16730 95 0,'17'7'99'15,"-17"-7"-9"-15,-7 8-5 0,-25-5 1 16,-15-3-63-16,-8 7-19 16,-5 8-1-16,-3 3 0 15,0 3-1-15,3 1 1 16,9 2 0-16,8-1 0 0,14-5-1 15,16-3 0-15,13-6 0 16,19-5-1-16,21-3 0 16,14-1 0-16,15 0 0 15,12 1 1-15,10 4-2 0,7 11 0 16,-3 12 0-16,-2 15 0 16,-14 9-2-16,-44-18-2 15,-3 5-2-15,-10 6-2 16,-5 7-2-16,-12 1 1 15,-5 6 1-15,-9-1 4 16,-9 0 2-16,-7-6 4 0,-8-2 2 16,-5-8 3-16,-5-5 2 15,-4-9-1-15,-2-9-2 16,1-12-5-16,24-16 0 0,-68-23-4 16,17-50-1-16,33-42-2 15,34-31 2-15,28-14-2 16,31-7 1-16,26 3 2 0,10 37 1 15,5 9 3-15,2 18 4 16,-4 16 0-16,-8 21 1 16,-9 16 0-16,-13 20 1 15,-11 18 0-15,-13 16-1 0,-12 17-1 16,-7 22-5-16,-11 17 0 16,-4 15 0-16,-2 13 0 15,-5 11 0-15,-4 9 0 16,3 0 0-16,4-2 0 0,2-9 0 15,8-14 0-15,3-13 0 16,5-15 0-16,6-19 0 16,6-20 0-16,6-17 0 15,3-20 0-15,4-18 0 16,3-12 0-16,6-8 0 0,4-6 0 16,3 3 0-16,1 5 0 15,-2 12 0-15,-2 14 0 16,-4 15 0-16,0 16 0 0,-6 13 0 15,-2 21 0-15,-3 14 0 16,-8 10 0-16,-1 10 0 16,-1 11 0-16,-4-1 0 15,1 0 0-15,4-4 0 0,2-6 0 16,2-11 0-16,4-12 0 16,1-17 0-16,10-14 0 15,-5-8-5-15,6-15-10 0,-11-16-5 16,6-12-17-16,-7-11-38 15,-7-15-11-15,0-8-7 16,-8-9-3-16,-10 1 12 16</inkml:trace>
  <inkml:trace contextRef="#ctx0" brushRef="#br0" timeOffset="27316.6474">18324 16463 47 0,'-13'-50'84'16,"-10"16"2"-16,-1 13-2 16,5 20-10-16,-11 16-43 0,7 22-8 15,-4 17-3-15,7 19-5 16,5 14 0-16,4 14-3 15,7 12-2-15,4 2-3 16,1-58-4-16,5 6-3 16,5-3-11-16,-2 2-32 15,9-5-45-15,0-2-2 0,2-12-8 16,1-5-7-16</inkml:trace>
  <inkml:trace contextRef="#ctx0" brushRef="#br0" timeOffset="27542.7997">18135 16906 49 0,'-12'-21'106'0,"10"-7"-6"16,10-1-8-16,19-8-1 15,16-2-18-15,19-1-73 16,10 10 0-16,17 6 0 0,11 6 0 15,4 6-2-15,-6 2-20 16,2-1-49-16,-4 11-18 16,-17 0-5-16,-6 5-6 15,-13-4-3-15</inkml:trace>
  <inkml:trace contextRef="#ctx0" brushRef="#br0" timeOffset="29919.3567">20309 16908 56 0,'-5'-21'101'16,"5"0"-6"-16,2-3-6 15,8 1-1-15,5-27-36 0,7 36-42 16,9 11-3-16,5 10-1 15,2 16-4-15,3 13 1 16,-2 10-1-16,-3 10-2 16,-5 7 0-16,-8 1 0 15,-7-2 0-15,-7-3 0 0,-9-10 0 16,-12-11-2-16,-5-13 0 16,-4-13 0-16,-7-12 0 15,1-12 0-15,0-12 1 16,4-12 0-16,5-9-1 0,9-8 1 15,5-5 0-15,9-5-1 16,13 2 3-16,9 0-2 16,12 6 1-16,8 10 0 0,8 6 1 15,6 14 0-15,6 11 0 16,4 14 1-16,-1 4-4 16,-4 13 1-16,-2 8 1 0,-6 4-1 15,-3 4 0-15,-5-1 0 16,-4-1 0-16,-6-5 0 15,1-4 2-15,-2-7 0 0,-2-9-1 16,1-6 0-16,-2-10 1 16,0-9-1-16,-6-6 2 15,-1-7-1-15,-6-4 0 16,-8-4 1-16,-6 1 0 16,-9 0 1-16,-10 1 0 15,-9 8 1-15,-12 6-4 0,-11 10 0 16,-8 9 0-16,-1 10 0 15,-9 13 0-15,0 16 0 16,0 7 0-16,3 8 0 0,12 5 0 16,10 0 0-16,16 0-2 15,16-3-1-15,16-2-3 16,16-11-4-16,22-6-6 16,16-10-2-16,12-8-2 0,11-7 2 15,7-7-1-15,7-10 3 16,-1-13 3-16,-2-8 8 15,-7-9 11-15,-2-9 8 0,-12-8 1 16,-11 0 1-16,-13-2 2 16,-13 3 0-16,-12 8-1 15,-11 6-2-15,-13 9-5 16,-6 14-4-16,-1 19-1 16,-19 0-2-16,3 14 0 0,2 13-5 15,0 7 2-15,4 5-1 16,5 4 1-16,4-1-1 15,6 0 0-15,5-7 1 0,3-6-1 16,3-8 2-16,1-8 0 16,0-4 0-16,-3-4-1 15,-3-5 1-15,-11 0 1 16,11 3-2-16,-11 8 0 0,-4 9 0 16,-10 16 0-16,-9 14 0 15,6-18 0-15,-2 10 0 16,-8 9 0-16,0 3 0 15,-6 7 0-15,0 4 0 16,2-1 0-16,-1 1 0 16,1 0 0-16,3-1 0 0,3-7 0 15,4-1 0-15,8-10 0 16,5-3 0-16,4-13 0 16,4-6 0-16,9-16 0 0,15-13 0 15,22-31 0-15,39-59 0 16,14-32 0-1,9-23 0-15,3-10 0 0,-5 3 0 16,-14 12 0-16,-10 29 0 16,-20 34 0-16,-7 22 0 0,-13 24 0 15,-5 23 0-15,-11 18 0 16,-9 24 0-16,-6 16 0 16,-2 13 0-16,-5 10 0 15,-4 8 0-15,0 0 0 0,0-4 0 16,0-5 0-16,0-9 0 15,-1-13 0-15,2-12 0 16,5-13 0-16,8-15 0 16,2-5 0-16,-1-15 0 0,3-11 0 15,3-14 0-15,2-7 0 16,5-11 0-16,-2-6 0 0,1-1 0 16,-1 3 0-16,-3 5 0 15,-3 7 0-15,-1 12 0 16,-4 10 0-16,-3 17 0 15,-4 11 0-15,-2 10 0 16,-4 15 0-16,-2 8 0 0,0 10 0 16,-1 6 0-16,1 1 0 15,0 1 0-15,0-5 0 16,1-1 0-16,4-11 0 16,6-4 0-16,-2-11 0 0,6-6 0 15,0-8 0-15,3-5 0 16,2-6 0-16,0-10 0 15,3-8 0-15,3-4 0 0,0-5 0 16,2-2 0-16,1 1 0 16,-2 2 0-16,-2 3 0 15,-1 6 0-15,-3 6 0 16,-6 6 0-16,0 5 0 16,-3 4 0-16,-12 2 0 0,13 8 0 15,-6 0 0-15,-4 3 0 16,2 1 0-16,-1 1 0 15,3 1 0-15,0-1 0 16,6-1 0-16,4 1 0 0,1-2 0 16,1-4 0-16,5-2 0 15,4-1 0-15,-1-4 0 16,1 1 0-16,-3-7 0 16,1-6 0-16,-2-1 0 0,-1-3 0 15,-4 1 0-15,-5-2 0 16,0 3 0-16,-5 1 0 0,-1 2 0 15,-2 2 0 1,1 0 0-16,2 4 0 0,3-1 0 16,2-3-2-16,5-2 2 15,6-1-1-15,8-4 1 16,4-1-1-16,6-3 1 16,0-3 1-16,5 1 2 15,-3 2-3-15,-1-1 0 0,-7 3 0 16,-9 3 0-16,-9 5 0 15,-4 3 0-15,-15 7 0 0,0 0 0 16,-20 5 0-16,-2 6 0 16,-7 4 0-16,-8 6 0 15,0 4 0-15,-5 4 0 16,2 0 0-16,5 5 0 0,9-2 0 16,6 2 0-16,5-1 0 15,11-3 0-15,4-3 0 16,16-3 0-16,10-6 0 0,5-9 0 15,6-9 0-15,9-6 0 16,5-13 0-16,4-12-2 16,1-12 0-16,1-13 1 15,-3-12 1-15,-3-13 0 0,-7-16 1 16,-1-10 0-16,-2-11 0 16,-9-6 1-16,-1-4-2 15,-7-3 0-15,-3 9 0 16,-7 12 0-16,-3 17 0 15,-9 16 0-15,-2 21 0 0,-6 22 0 16,-10 22 0-16,-10 19 0 16,-5 26 0-16,-11 21 0 0,-4 19 0 15,-8 15 0 1,-1 10 0-16,1 10 0 0,2 0 0 16,7-2 0-16,1-9 0 15,13-7 0-15,7-12 0 0,12-12 0 16,4-10 0-16,8-10 0 15,0-11-5-15,15-8-17 16,0-3-48-16,5-18-20 16,2-11-4-16,2-18-5 0,2-14-3 15</inkml:trace>
  <inkml:trace contextRef="#ctx0" brushRef="#br0" timeOffset="30128.9117">24393 16100 45 0,'-34'-14'107'16,"13"-3"-5"-16,11-1-8 15,15-5-2-15,22-7-21 0,20-1-71 16,24 4 0-16,15 5 0 16,15 4 0-16,7-2 0 15,9 10-12-15,-12 3-45 16,-5 2-34-16,-8 3-2 0,-21 3-7 15,-16 4-4-15</inkml:trace>
  <inkml:trace contextRef="#ctx0" brushRef="#br0" timeOffset="30725.0178">24412 17320 42 0,'5'24'102'15,"-5"-2"-5"-15,-7-5-5 16,-13-3-4-16,-9 0 2 16,-10 0-90-16,-16-4 0 0,-9 2 0 15,-11-3 0-15,-13 5 0 16,-17 1 0-16,-14 1 0 16,-10-1 0-16,-16 0 0 15,-13 10 0-15,-9 7 0 16,-13 3 0-16,-9 2 0 0,-10 2 0 15,-12-1 0-15,-12 4 0 16,-9-1 0-16,-15 4 0 16,-7-4 0-16,-14 2 0 15,-7-1 0-15,-9 0 0 16,-9-5 0-16,-7 3 0 0,-2-5 0 16,-5 1 0-16,-3-2 0 15,-1-1 0-15,-2-5 0 16,2 2 0-16,6-1 0 15,14-3 0-15,13-4 0 16,20-5 0-16,16-2 0 0,29-6 0 16,25-5 0-16,35-4 0 15,29-10 0 1,41-8-11-16,28-3-72 0,41-11-10 16,31-6-4-16,43-8-6 15,40-4-2-15</inkml:trace>
  <inkml:trace contextRef="#ctx0" brushRef="#br0" timeOffset="31063.3306">20870 17475 22 0,'283'-5'97'16,"7"2"-2"-16,-26 3-4 15,3 1-2-15,-79 6-2 0,2 0-77 16,-45-3-2-16,-6 0 0 15,60-6-4-15,-2 1-4 16,-102-17 0-16,-83-2 0 16,-33 14 0-16,-16 1 0 0,-32 4 0 15,-9 1 0 1,-25 3 0-16,-15 2 0 0,-21 6 0 16,-19 5 0-16,-13 3 0 15,-22 1 0-15,-15 4 0 16,-25 2 0-16,-15 4 0 0,-30 1 0 15,-16 3 0-15,-26 3 0 16,-19 1 0-16,-15 3 0 16,-8-2-56-16,-22 1-39 15,-13-3-1-15,-10-9-9 16,-22-8-1-16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3:58:12.0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2522 1534 43 0,'-26'-8'83'0,"2"2"2"16,3 0-4-16,4 0 0 15,7 1-56-15,-3 3-2 0,13 2-2 16,-13-2-4-16,13 2-4 16,-6 8-1-16,6 7-4 15,-1 5-2-15,-3 11-2 0,1 10-2 16,-4 11 1-16,1 15-1 15,-3 20 0-15,-2 14-2 16,-2 22 0-16,-1 14 0 16,4 13 0-16,-1 13 0 0,4 10 0 15,0-2 0-15,7-6 0 16,-1-10 0-16,6-17 0 16,4-13 0-16,2-16-2 15,-2-20-18-15,7-22-61 0,-4-11-10 16,-3-17-3-16,-3-19-6 15,-6-20-4-15</inkml:trace>
  <inkml:trace contextRef="#ctx0" brushRef="#br0" timeOffset="428.1932">2613 3056 48 0,'28'-39'80'0,"-5"4"-2"16,0 9-4-16,-1 7-5 15,11 4-62-15,2 2-5 16,8 0-2-16,9-2 0 0,4-3 0 16,7-1 0-1,1-5 2-15,4-8-2 0,0-6-2 16,-2-6-2-16,-3-8 1 16,-6-6-1-16,-5-6 1 15,-7-6 3-15,-9-8 2 0,-6-5 4 16,-16-5 4-16,-9-8 6 15,-7-6 3-15,-13 6 1 16,-6 3 3-16,-3 6-3 16,-6 12-2-16,-3 14-3 0,5 17-3 15,-1 19-6-15,4 22-6 16,-2 18 0-16,2 27 0 0,-3 22 0 16,5 20 0-16,-2 18 0 15,1 22 0-15,1 13 0 16,4 10 0-16,-1 5 0 15,9-2 0-15,3-8-6 16,6-5-4-16,2-15-7 0,10-12-19 16,8-15-50-16,6-26-3 15,6-20-5-15,1-27-5 16</inkml:trace>
  <inkml:trace contextRef="#ctx0" brushRef="#br0" timeOffset="1252.7998">3626 2577 91 0,'26'-73'95'0,"-4"14"-5"16,-1 19-7-16,-7 18 1 16,-4 12-62-16,-7 21-13 15,-2 17-4-15,0 18-1 16,-1 13-1-16,-1 11-3 0,1 9-1 16,0 3-2-16,6 0-1 15,11-10 1-15,4-8-2 16,8-16 0-16,3-17 2 15,7-20 0-15,5-10 3 0,2-23 1 16,0-15 1-16,-4-13 1 16,-8-12 1-16,-7-14 0 15,-9-6 2-15,-13-2 0 0,-12-1-1 16,-20 6 1-16,-15 6-1 16,-10 16-2-16,-8 11 1 15,-6 20-1-15,-1 13-3 0,3 12 0 16,8 10 0-16,12 9 0 15,10 1 0-15,16 2-2 16,16-2 1-16,11-5 0 16,21-5-1-16,12-6 1 15,10-3 0-15,8-3 1 0,5-7-1 16,0-3 0-16,-3 2 1 16,-6 0 0-16,-6 7 0 0,-11 3 1 15,-9 6 0-15,-3 13 1 16,-9 12-1-1,-2 10 0-15,-3 10 1 0,1 1-2 16,0 5 0-16,7 2-1 16,0-3 0-16,5-7-1 0,2-10-2 15,7-9-1 1,5-10-2-16,2-9 0 0,-3-9 0 16,1-4 1-16,0-9 1 15,-5-11 3-15,1-6 1 0,-7-10 3 16,-5-6 1-16,-5-7 2 15,-2-1 0-15,-1-2-1 16,-7 7 0-16,0 3-2 16,-6 8-1-16,2 14 0 15,-3 12 0-15,-2 11 0 0,0 26-1 16,0 12 1-16,-1 11-1 16,1 5 0-16,6 1 0 15,8 2 0-15,11-5 0 0,6-8-1 16,15-13 1-16,8-13-1 15,9-16 0-15,8-6 3 16,0-14 1-16,-2-8 0 16,-3-7 0-16,-10-12 1 15,-11-5-1-15,-12-7 2 0,-16-5-5 16,-16 2 0-16,-6 2 0 16,-17 6 0-16,-7 3-3 15,-9 18-9-15,-12 8-22 0,-16 21-52 16,16 10-3-16,0 15-4 15,9 10-8-15</inkml:trace>
  <inkml:trace contextRef="#ctx0" brushRef="#br0" timeOffset="2153.8605">8100 1985 48 0,'-33'20'99'15,"2"10"-3"-15,-8 5-7 16,0 8-3-16,-5 1-1 0,-3 14-83 16,4 13 0-16,6 3 0 15,0 2 0-15,0-4-2 16,8-5 0-16,3-10 0 16,7-11-3-16,7-11-2 0,8-12-3 15,3-10 0-15,1-13 1 16,8-5 0-16,7-18 2 15,4-9 2-15,1-13 3 16,2-6 2-16,0-10 3 0,5 0 1 16,-7 2-1-16,0 7 0 15,-3 11 0-15,-1 9 0 16,-3 16-1-16,-1 13-2 16,3 10 1-16,0 19-2 0,3 13-1 15,-1 8 0-15,5 9 0 16,4 3-2-16,5 1 0 15,2-4 0-15,4-4-1 0,0-9 1 16,3-8 0-16,3-13 1 16,-3-7-1-16,2-9 2 15,-2-9 1-15,4-12 1 16,-2-12-1-16,-4-9 0 16,-1-12 1-16,0-8 0 0,0-4 0 15,-3-3 0-15,0 5-2 16,-8 2 1-16,4 11-1 15,-5 9 0-15,2 12 0 0,-5 16 0 16,-2 8 1-16,-2 12-1 16,1 15 1-16,-2 6-1 15,2 3 0-15,4 3 3 16,6-4-3-16,4-5 0 0,8-7 0 16,8-11 0-16,10-12 0 15,8-14-2-15,8-9 1 16,4-10 0-16,-2-5 0 0,3-8 0 15,-10-10-1-15,-5-2 2 16,-11 0 1-16,-15 1 1 16,-15 6-1-16,-14 3 1 15,-13 12 0-15,-17 18-2 16,-12 18 0-16,-15 15 0 0,1 24 0 16,-7 13 0-16,10 16 0 15,6 11 0-15,19 5 0 16,15 2 0-16,20-1-4 15,20-14-11-15,29-4-17 0,22-12-55 16,6-18-2-16,11-17-5 16,-2-17-5-16</inkml:trace>
  <inkml:trace contextRef="#ctx0" brushRef="#br0" timeOffset="3169.6448">11169 1980 67 0,'40'-23'92'16,"-7"4"-3"-16,-8 3-5 15,-7 1-1-15,-6 6-54 0,-12 9-17 16,11 0-3-16,-8 15-2 16,-3 18-2-16,-1 16-1 15,-7 8-1-15,3 9-2 0,2 5-1 16,3-1 0-16,4-6 0 15,13-9-1-15,3-11 0 16,12-15 1-16,10-13-1 16,4-16 2-16,7-8 0 0,-2-14 1 15,3-9 1-15,-2-11 0 16,-2-4 1-16,-9 2 0 0,-8 7 1 16,-7 7-1-16,-7 11-2 15,-4 19-2-15,-9 16 0 16,-3 33 0-16,-5 25 0 15,-7 30 0-15,-7 21 0 16,-6 38 0-16,-13 19 0 16,-9 23 0-16,-9 6 0 0,-13-3-4 15,-5-13-2-15,-6-23 2 16,1-22 1-16,-6-33 3 16,3-33 2-16,-1-35 1 15,7-28 3-15,4-24 0 0,8-23-6 16,11-22 0-16,10-18 0 15,14-17 0-15,22-17 0 16,12-14 0-16,25-11-5 16,18-12 0-16,19-5-1 15,16-4 1-15,12-3 1 0,13 6 1 16,7 7 1-16,4 7 1 16,1 13 0-16,-5 17 2 0,-6 16 0 15,-14 18 1-15,-18 15-1 16,-13 17 0-16,-18 14 1 15,-18 19 0-15,-13 17 0 16,-16 22 0-16,-5 13 0 0,-10 16-3 16,-2 6-1-16,0 8-1 15,4 1 0-15,7-5 0 16,3-6-1-16,11-14 1 0,10-14 0 16,6-17 3-16,7-14 1 15,0-12 2-15,0-15 0 16,0-12 0-16,-3-13 2 15,-5-16 0-15,1-10-1 16,-5-6 0-16,-3-1 0 0,-2 0-2 16,0 4-1-16,-4 8 0 15,3 12-3-15,-1 13 1 0,0 15 1 16,2 20 0 0,0 6 0-16,1 23 0 15,1 10 0-15,0 10 1 0,3 10-1 16,0 7-1-16,0 2-1 0,-1-5 1 15,0-5-1-15,0-8 0 16,3-9 0-16,-1-14 0 16,3-13 1-16,1-10 1 15,3-10 0-15,5-16 1 0,1-10 1 16,5-12-1-16,3-4 0 16,7-6-1-16,0 4 1 15,1 7 0-15,2 8-1 16,0 15-1-16,0 14-1 0,0 18-1 15,-4 21-4 1,1 22-15-16,6 8-63 0,-10 7-2 16,-4 6-3-16,-1-2-9 15,-2-6-1-15</inkml:trace>
  <inkml:trace contextRef="#ctx0" brushRef="#br0" timeOffset="4546.7029">15721 2280 16 0,'34'-23'96'0,"-3"0"-2"16,-12-6-3-16,-3 0-4 16,-14-8-3-16,-2-3-67 15,-11 11-14-15,-7 9 0 16,-9 9 0-16,-13 11-2 0,-16 18 0 15,-13 13-2-15,-13 19 0 16,-5 7-2-16,-2 7 1 16,5 0-2-16,10 2 1 15,16-10-2-15,17-10 0 0,19-12 0 16,22-18 0-16,14-9 1 16,18-7 1-16,12-12 3 0,6-10 0 15,8-5 3-15,3-1 1 16,-1 2 2-16,0 9 0 15,-2 10 1-15,-3 14 1 16,-8 25-2-16,-8 28-1 16,-10 21-2-16,-11 31-1 15,-14 24-3-15,-14 20-3 0,-19 14-4 16,-18 8-6-16,-13-2 0 16,-9-7 1-16,-3-13 3 15,-3-29 3-15,8-22 3 0,5-31 2 16,11-30 5-16,11-36 5 15,15-21 0-15,13-38 1 16,11-26-3-16,10-23-4 16,16-25 0-16,14-20-2 15,15-19-1-15,13-5-1 0,12 1 2 16,7 12 0-16,5 15 0 16,0 19 1-16,0 23 1 0,-5 27 3 15,-1 24 0-15,-7 18 0 16,-5 17-1-16,-8 10-1 15,-7 3 0-15,-9 10-1 16,-10 11-1-16,-10 10 0 16,-14 8 0-16,-12 14-3 0,-9 9 1 15,-8 7 0-15,-2 6-1 16,3 2 1-16,5-4 1 16,9-4-1-16,17-6 0 0,14-18 3 15,16-12-1-15,7-16 2 16,8-13 0-16,4-10 0 15,-6-16-1-15,-7-17 0 16,-6-11 0-16,-16-7-1 0,-13-11 0 16,-15-5 1-16,-5-3 0 15,-17 0-2-15,-9 8 0 16,-5 10 0-16,0 8 0 16,-1 11 0-16,4 10 0 0,6 12 0 15,5 8 0-15,18 9 0 16,0 0 0-16,0 9 0 15,16 4 0-15,8 1 0 16,8 2 0-16,3 2 0 0,6-3 0 16,5-1 0-16,-2-4 0 15,4-2 0-15,-3-5 0 16,2-3 0-16,-6 0 0 0,2-5 0 16,0-5 0-16,-2-2 0 15,1 0 0-15,-3-5 0 16,3-2 0-16,-1 1 0 15,2-3 0-15,0 0 0 0,-1 1 0 16,1 2 0-16,-3 2 0 16,0 10 0-16,-2 6 0 15,-2 10 0-15,0 10 0 16,-2 12 0-16,-2 8-3 0,1 12-2 16,3 7-1-16,2 0 0 15,5-4 2-15,7-6 0 16,9-5 2-16,7-13 1 0,14-12 2 15,7-17 3-15,15-12 2 16,4-19 0-16,2-12-2 16,-6-15 0-16,-4-7-3 15,-15-5 1-15,-16-3-2 16,-23 4 0-16,-24 5-2 0,-20 8 0 16,-28 16 2-16,-32 26 1 15,-25 18 2-15,-17 32 0 16,-17 32-3-16,-15 30 0 15,-11 27 0-15,-2 31 0 0,-1 7-24 16,16 14-62-16,18-5-6 16,16-13-5-16,21-20-5 15,17-28-5-15</inkml:trace>
  <inkml:trace contextRef="#ctx0" brushRef="#br0" timeOffset="4736.1965">17226 2253 45 0,'13'-91'105'0,"-1"-2"-7"0,0 12-5 15,-2-1-3-15,-2 13-10 16,1 1-80-16,-3 16 0 16,-5 1-12-16,-15-7-73 15,-7 28-4-15,-20 29-4 16,-17 19-8-16,-10 21-4 15</inkml:trace>
  <inkml:trace contextRef="#ctx0" brushRef="#br0" timeOffset="5760.7178">3462 4791 73 0,'18'-66'96'0,"2"7"-2"16,-4 7-8-16,-1 11-1 0,-5 21-57 15,0 6-19-15,1 16 0 16,2 23-3-16,-2 25-2 16,-3 25-1-16,-2 20-2 15,3 24 3-15,-1 23-1 16,-3 10-2-16,1 10-2 15,-2-5 0-15,8-9 0 0,1-19 0 16,3-17 1-16,1-20-2 16,6-25 0-16,3-23 0 15,3-21-1-15,4-22-1 0,-1-15-2 16,-1-23-2-16,-5-18-2 16,-5-14-1-16,-10-17 2 15,-8-5 6-15,-11-3 1 0,-14 4 5 16,-15 6 3-16,-4 12 3 15,-5 11 2-15,-2 16 2 16,3 12-1-16,4 12-4 0,13 9-3 16,9 8-2-1,19 4 0-15,0 0-1 0,35 7-2 16,11-2 0-16,20-3 0 16,19-2 0-16,15-3-2 15,12-9 0-15,13-8 0 0,6-5 0 16,2-6 0-16,-4-3 1 15,-6-1 0-15,-12 0 1 16,-15 5 1-16,-17 3 1 0,-21 7 0 16,-14 11 0-16,-19 9 0 15,-19 22-1-15,-10 12 1 16,-15 15-2-16,-6 13 0 16,-3 10 0-16,3 6 0 0,3-3 0 15,11-7 0-15,11-12-3 16,17-16 2-16,11-15-2 15,16-20-1-15,14-12 2 16,2-22 0-16,7-8 2 0,-3-9 1 16,-2-9 2-16,-14-4 0 15,-10-4 0-15,-12-3 0 16,-23 2-1-16,-12 2-2 16,-20 6 0-16,-18 10 0 15,-14 8 0-15,-10 21-10 0,-11 9-10 16,-3 15-34-16,9 20-34 15,5 6-4-15,9 11-7 16,18 0-2-16</inkml:trace>
  <inkml:trace contextRef="#ctx0" brushRef="#br0" timeOffset="6857.7768">7907 4731 11 0,'34'-6'96'0,"-4"-1"-3"0,-10-6-3 16,-6-1-4-16,-7-6-1 15,-7-11-73-15,-5 11-5 16,-8 7-2-16,-5 5 0 16,-12 8-3-16,-11 8 1 0,-11 17-2 15,-12 17 0-15,-12 15-1 16,-9 12 0-16,-5 16 1 15,0 5-2-15,9-2 2 0,9-3 0 16,10-12 0-16,19-12-1 16,13-11 1-16,17-15 0 15,13-18 0-15,18-14 0 0,11-9-1 16,16-13 0 0,6-11-2-16,13-10 0 0,0-8 1 15,8-9 0-15,0-2 0 16,-4-3 2-16,-4 2 0 15,-11 6 1-15,-6 6 0 0,-11 8 1 16,-5 12 0-16,-9 12-1 16,-8 14-2-16,-8 12 0 15,-2 17 0-15,-4 13 0 0,0 12 0 16,-4 5 0-16,4 6-2 16,0-2 2-16,7-5-1 15,10-9 1-15,8-8 0 16,10-14 0-16,10-16 1 15,15-9 1-15,10-10-2 0,11-14 0 16,0-10 0-16,8-11 0 16,1-10 0-16,0-11 0 15,-2-8-2-15,-6-6 1 0,-6-2 0 16,-6 4 1-16,-6 8-1 16,-10 9 0-16,-10 14-1 15,-10 17 1-15,-11 18 0 0,-8 13 0 16,-13 23 2-16,-4 15-1 15,-11 11 1-15,-4 11-1 16,-4 8 0-16,-2 8 0 16,-4 2 0-16,3-4 0 15,6-7-2-15,9-10 1 0,2-10 0 16,7-16 1-16,14-15-1 16,14-17 1-16,10-14 0 15,11-17 0-15,10-12 0 0,7-11 0 16,7-12 0-16,8-8 0 15,-1-8-1-15,-2-6 1 0,-1 5 1 16,-10 7 0 0,-12 9 1-16,-9 13 0 0,-15 13-1 15,-8 15 1-15,-23 26 0 16,0 0-1-16,-18 29-1 16,-6 7 1-16,1 9 1 0,1 7-2 15,6 7 0-15,5 5 0 16,10-4 0-16,11-1 0 15,10-4 0-15,5-1 0 16,0-3 0-16,-4-3-2 0,-12-2 2 16,-9-3-2-16,-14-1 2 15,-20-2-1-15,-16-1-2 16,-19 2-5-16,-7-8-5 16,-3-3-5-16,1-7-49 0,15-14-19 15,12-9-5-15,18-9-5 16,21-9-4-16</inkml:trace>
  <inkml:trace contextRef="#ctx0" brushRef="#br0" timeOffset="7770.0489">10681 4871 60 0,'0'10'97'16,"0"-10"-5"-16,0 12-5 15,0-12-3-15,-11 42-39 16,11-42-38-16,-9 15-3 16,9-6-2-16,0-9-1 0,17 13-2 15,2-11 1-15,12-3-2 16,8-11 1-16,8-5 1 15,3-6 0-15,2-6 0 0,-5-5 2 16,-7-4 0-16,-12 0 1 16,-12 1 1-16,-13 4-1 15,-14 7 1-15,-19 8-2 0,-14 13 1 16,-12 10-1-16,-8 19 0 16,-7 15-1-16,2 16 0 15,-7 12 0-15,11 10-2 16,8-2 1-16,16-3-2 0,17-6 0 15,20-9 2-15,11-12 0 16,29-16 0-16,24-16 1 16,14-10-1-16,16-8 0 15,10-14 0-15,10-12 2 16,9-7-3-16,3-16 1 0,7-7 0 16,-4-14-2-16,2-5 2 15,-5-4 0-15,-8 2 1 0,-5 5-1 16,-19 10 1-16,-17 14-1 15,-17 16 0-15,-17 21 1 16,-23 16-1-16,-16 25 2 16,-18 18-2-16,-15 13 1 15,-5 11-1-15,-2 8 1 0,-3 5-1 16,1 2 1-16,4-5-1 16,7-7 0-16,7-9 0 15,7-11 0-15,8-11 0 16,4-8-1-16,5-16 1 0,12-11-1 15,17-11-1-15,14-18 1 16,14-12 0-16,16-14 0 16,13-12 0-16,12-16 0 15,12-11 0-15,8-7 0 0,-3-2 2 16,-6 4 0-16,-8 8 0 16,-17 10 1-16,-12 14 0 15,-17 15 0-15,-19 19 1 0,-20 16-1 16,-16 13-2-16,-21 26 0 15,-15 13 0-15,-8 13 0 16,-5 11 0-16,2 11 0 16,6 5 0-16,11 5 0 15,11-1 0-15,18-4 0 0,8-5 0 16,15-8 0-16,-1-7 0 16,-1-4 0-16,-13-8 0 15,-11-4 0-15,-19-2 0 16,-20-7 0-16,-14 6-19 0,-21-4-62 15,-1-5-7-15,3-13-3 16,13-11-7-16,16-7-5 16</inkml:trace>
  <inkml:trace contextRef="#ctx0" brushRef="#br0" timeOffset="9248.0384">14643 4372 10 0,'80'-8'100'15,"-20"13"-3"-15,-25 21-5 16,-17 11-4-16,-18 8-2 0,-15-1-65 16,-7 32-17-1,-6 24-1-15,-11 23-1 0,-2 14 2 16,-5 16-2-16,-7 1-3 15,4-1-1-15,0-11-1 16,6-19 0-16,4-19 0 0,7-25 2 16,2-24-2-16,5-26 2 15,5-23 2-15,-1-16 0 16,3-25 1-16,-1-13-1 16,1-12 1-16,1-13 0 0,3-6-1 15,0-4 1-15,10-2-2 16,4 2-1-16,5 4 1 15,10 2 0-15,11 4-1 16,14 5 0-16,11 0 0 0,17 5-1 16,7 3 2-16,10 1 0 15,6 7-1-15,1 4 0 16,-1 2 1-16,-5 7 0 16,-13 7 1-16,-13 4 1 15,-11 7-1-15,-14 6 1 0,-12 7 0 16,-13 9 0-16,-10 20 0 15,-10 14 1-15,-13 18-3 16,-6 21 0-16,-6 16 0 0,-4 16 0 16,-2 8 0-16,5 3 0 15,4-4 0-15,13 0 0 16,4-11 0-16,12-19 0 16,3-16 0-16,11-16 0 0,3-14 0 15,3-17 0-15,4-17 0 16,2-18 0-16,4-20 0 15,5-15 0-15,3-13 0 16,4-13 0-16,10-8 0 0,-3-3 0 16,5 4 0-16,-5 11 0 15,0 6 0-15,-6 14 0 16,-5 15 0-16,-4 18 0 0,-9 15 0 16,-3 12 0-16,-7 20 0 15,-4 8 0-15,-1 13-2 16,-3 2 4-16,1 6-2 0,6 0 0 15,8-2 0-15,7-6 0 16,11-9 0-16,12-12 0 16,12-11 0-16,14-9 0 15,8-7 0-15,2-10 0 16,5-13 0-16,-1-11 0 0,-1-8 0 16,-4-9 0-16,-13-7 0 15,-11-7 0-15,-9-4 0 16,-16 4 0-16,-14 3 0 0,-12 11 0 15,-9 11 0-15,-10 14 0 16,-15 18 0-16,-10 17 0 16,-9 21 0-16,-2 18 0 0,-4 15 0 15,-1 8 0-15,6 3 0 16,7 1 0-16,10-5 0 16,11-6 0-16,9-12 0 15,10-13 0-15,11-19 0 0,14-8 0 16,4-9 0-16,4-7 0 15,8-13 0-15,0-11 0 16,9-9 0-16,1-4 0 16,4-10 0-16,-1-4 0 0,-1-2 0 15,-2 2 0-15,-4 2 0 16,-5 11 0-16,-4 7 0 16,-7 13 0-16,-8 13 0 0,-4 12 0 15,-10 19 0 1,-3 9 0-16,-6 13 0 0,-2-1 0 15,0 1 0-15,-3 1 0 16,3-3 0-16,0-6 0 16,3-5 0-16,7-9 0 0,3-9 0 15,6-3 0-15,5-6 0 16,2-5 0-16,4-4 0 16,0-12 0-16,4-6 0 0,4-6 0 15,0-6 0-15,1-8 0 16,1-2 0-16,0-1 0 15,-4 5 0-15,-2 6 0 16,-2 8 0-16,-3 11 0 0,-7 11 0 16,-5 8 0-16,-1 17 0 15,-10 8 0-15,-2 6-3 16,-4 1 4-16,0 1-1 16,0 1 2-16,0-4-2 0,0-5 0 15,6-4 0-15,-2-6 0 16,10-11 0-16,3-1 0 15,5-7 0-15,3-8 0 16,7-7 0-16,3-9 0 0,6-6 0 16,9-6 0-16,5-5 0 15,0-3 0-15,0 6 0 16,1 6 0-16,-2 9 0 16,0 11-2-16,-10 12-2 0,-4 18-9 15,-17 15-46-15,-12 15-29 16,-11 5-2-16,-21 2-7 15,-22 1-5-15</inkml:trace>
  <inkml:trace contextRef="#ctx0" brushRef="#br0" timeOffset="9872.4842">8576 6699 6 0,'-62'0'95'16,"14"1"0"-16,12-1-7 0,15 0-6 15,21 0 0-15,19-22-63 16,29 12-15-16,32 0-1 16,33-3 0-16,33-6 1 15,38-3 0-15,36-5 0 16,41-3 0-16,28-4-1 0,65-3-1 16,-1-1 0-16,31-5 1 15,22 0 0-15,53 1 2 0,-10-1-5 16,11 3 0-16,15 4 0 15,-2 4 0-15,9 5 0 16,-9 8 0-16,-13 9 0 16,-53 9 0-16,-2 2 0 15,-31 12 0-15,-41 10 0 0,-67 5 0 16,-28 5 0-16,-51 5 0 16,-45 1 0-16,-45 7-4 0,-51 3-85 15,-46-4-3-15,-51-3-4 16,-49-8-8-16,-42 0-2 15</inkml:trace>
  <inkml:trace contextRef="#ctx0" brushRef="#br0" timeOffset="11238.1083">2060 10533 5 0,'-37'5'68'15,"-4"-5"3"-15,6 0 2 16,-4-1-41-16,11 1 0 15,-1-1-2-15,5 1-2 0,2 0-2 16,4-1-2-16,5 1-4 16,2 0-2-16,11 0-3 15,-12 0-1-15,12 0-4 16,0 0-1-16,0 0-2 0,0 0-2 16,0 0 0-16,5 0-1 15,7 4 1-15,0 0-1 16,9 2 0-16,10-1-2 15,7 1-2-15,12-3 0 0,11-3 0 16,13 1 0-16,13-4 0 16,12-8 0-16,13-4 0 15,2-4 0-15,11-3 0 16,1-5 0-16,3-3 0 16,-1 1 0-16,-7-5 0 0,-6 2 0 15,-7 1 0-15,-6 3 0 0,-7 1 0 16,-5 3 0-16,-12 4 0 15,-9 2 0-15,-12 5 0 16,-12 3 0-16,-9 4 0 16,-9 1 0-16,-14 5 0 15,-13 0-15-15,0 0-5 0,-18 9-5 16,-1 1-5-16,-6-7-6 16,-3 5-6-16,-2-6 3 15,-3-2 2-15,4-4 9 16,-2-9 13-16,4-2 14 0,-1-11 14 15,2 3 12-15,0-6 8 16,2 4 5-16,-1-1 1 16,4 3-3-16,6 4-8 15,0 2-7-15,10 6-4 0,5 3-6 16,18 2-3-16,13 4-3 16,16 2-2-16,16 6-2 15,14 6 0-15,9 6 0 16,8 6 0-16,1 6 0 15,-7 6 0-15,-9 9 0 0,-18 7 1 16,-21 10 0-16,-23 8-2 16,-22 14 0-16,-31 10 0 15,-21 8 0-15,-23 5 0 0,-17 0 0 16,-9 2 0-16,-11-6-8 16,0-6-6-16,1-12-4 15,3-9-17-15,14-12-50 0,2-16-3 16,7-10-6-16,3-19-2 15</inkml:trace>
  <inkml:trace contextRef="#ctx0" brushRef="#br0" timeOffset="18284.6018">3766 7743 10 0,'10'0'81'0,"-10"0"2"0,7-18-1 15,-4 2-2-15,-2-2-53 16,-1 4 1-16,0 0-5 16,2 3-6-16,-1 1-4 15,-1 10-3-15,0-11-3 0,0 11-2 16,0 0-4-16,0 13 0 15,0 4-2-15,0 8 1 16,-1 8-1-16,-6 10 2 16,3 14 1-16,-3 9 0 0,-5 14 1 15,0 8 0-15,-3 12-1 16,2 1 1-16,-2 7 0 16,4-3-1-16,3-6-1 15,1-8-1-15,6-13-1 16,1-9-5-16,4-8-4 15,2-16-10-15,7-12-37 0,3 0-27 16,0-14-4-16,5-7-7 16,-8-12-1-16</inkml:trace>
  <inkml:trace contextRef="#ctx0" brushRef="#br0" timeOffset="18655.2975">3614 8182 70 0,'-12'-39'87'0,"-3"-7"-3"15,1-2-3-15,0-4-2 16,6-3-69-16,0 2 1 16,9 2-1-16,2 5-1 15,10 1-3-15,9 5-2 0,8 3-1 16,9 3-2-16,9 7 0 15,11 3-1-15,9 6-1 16,7 8 1-16,-2 9 0 16,5 4-1-16,-4 13 0 0,-7 8 0 15,-9 8 0-15,-15 6 0 16,-11 4 1-16,-16 5-1 16,-16 1 1-16,-20 2 0 15,-14-2-1-15,-7 5-3 0,-13-3-2 16,-3 1-8-16,-10-5-10 15,1 0-30-15,11-2-26 16,-2-6-6-16,8-3-5 16,-1-9 5-16</inkml:trace>
  <inkml:trace contextRef="#ctx0" brushRef="#br0" timeOffset="18972.6522">4195 8320 86 0,'21'-11'94'15,"-4"-2"-5"-15,-3-2-4 16,-8-5-1-16,29 2-71 15,-29 1-1-15,1 2-2 16,-5 7-5-16,2-1-5 0,-4 9-3 16,0 0-2-16,12-2-5 15,-12 2-4-15,11 8-10 16,-6 1-25-16,-2 6-32 0,2 1-7 16,-2-2-2-16,6 3-1 15</inkml:trace>
  <inkml:trace contextRef="#ctx0" brushRef="#br0" timeOffset="20667.466">1744 8134 17 0,'-40'-10'87'0,"12"1"-1"15,1-3-3-15,4-2-6 16,-8-1-52-16,26-5-5 0,12 6-6 16,16-6-7-16,15 2-5 15,11-4-2-15,15-2-1 16,11-3 1-16,14-3-1 15,9 0 0-15,4 0-1 0,2-1-1 16,0 2-1 0,-8 2 0-16,-6 1 0 0,-11 3 1 15,-16 6 0-15,-14 3 1 0,-12 3 0 16,-15 3 2-16,-22 8 0 16,0 0 0-16,0 0 0 15,-20-3 1-15,-3 5-1 16,-4 5 0-16,-1 5 1 15,0 6 1-15,3 7 1 0,7 7-1 16,1 10 1-16,6 10 0 16,4 10 0-16,6 8-1 15,1 11 1-15,4 2-2 0,7 5 1 16,0-3 1-16,0 1-2 16,5-3 1-16,-3-7 0 15,-2-8 0-15,-3-7-1 16,-4-6 0-16,-4-10-2 0,-10-7-1 15,-6-10-5-15,-11-12-5 16,-3-5-17-16,-4-6-45 16,-7-11-6-16,0-12-7 15,-3-12-2-15</inkml:trace>
  <inkml:trace contextRef="#ctx0" brushRef="#br0" timeOffset="20923.9825">2945 8148 25 0,'32'0'96'15,"0"-3"-2"-15,-12-7-7 16,-6 0-4-16,-9-3-3 0,-5-14-80 15,0 27-6-15,0 0-10 16,0 4-32-16,4 14-35 16,-4 2-3-16,-1 3-6 0,-3-6-2 15</inkml:trace>
  <inkml:trace contextRef="#ctx0" brushRef="#br0" timeOffset="21777.0814">5529 7701 61 0,'38'-29'91'0,"1"-3"-2"16,-3-4-4-16,-5-3-4 15,-7 6-63-15,-2 7-3 0,-4 3-5 16,-8 12-4-16,-10 11-3 16,-17 9-1-16,-15 13-2 15,-9 10 0-15,-9 9-1 16,-7 8 0-16,-5 9 1 15,-2 5 0-15,5-1 0 16,10 0 1-16,7-3 0 0,17-3 0 16,4-7 0-16,13-7 1 15,9-5-1-15,15-11 0 16,11-6-1-16,10-8-1 16,7-8 1-16,6-3-1 0,0-6 0 15,-3-7 0-15,-4 1 1 16,-7-2 0-16,-8 2 1 15,-12 5 0-15,-16 6 1 0,-1 6 1 16,-16 14 0-16,-7 10-1 16,-2 9 1-16,-2 11-2 0,1 7 1 15,5 5 0-15,6-2-1 16,12-2-1-16,5-4-1 16,18-7 0-16,8-10-2 15,11-9-1-15,8-9-1 16,9-9-3-16,0-8-5 15,9-3-9-15,0 1-42 16,-1-18-18-16,0-7-7 0,-8-10-3 16,-1-7 2-16</inkml:trace>
  <inkml:trace contextRef="#ctx0" brushRef="#br0" timeOffset="23291.4066">6216 8046 40 0,'-10'-12'78'0,"-2"-7"1"0,6 3-27 15,-2 0-1-15,0 3-11 16,3 1-10-16,-1 2-7 16,6 10-6-16,0 0-6 0,0 0-3 15,8 0-2-15,8 11-3 16,-1 7-3-16,4-1 1 15,3 4 0-15,2 0 1 16,0-1 0-16,-1-2 0 0,-1-4 0 16,-4-4 0-1,1-4 1-15,-4-3 0 0,1-3 0 16,-6 0-1-16,2-3 1 16,-12 3-1-16,15-9-1 0,-15 9 1 15,7-10-1-15,-7 10 0 16,3-11 0-16,-3 11 0 15,0-18-1-15,0 8 1 16,-3-1-1-16,0-2 0 0,2-2 0 16,0 1 0-16,1-2 0 15,0 2 0-15,0 0-1 16,0 3 1-16,0 2 0 0,0 9 0 16,0-12-1-16,0 12 0 15,0 0 1-15,0 0-1 16,0 9 1-16,4 4-1 15,0 7 1-15,1 3 0 16,0 6 1-16,-1 5 0 0,4 2 0 16,-3 3 0-16,0-1 0 15,-3 3 0-15,-1-4 0 16,-1-1 0-16,-1-4 0 0,-4-4 0 16,-1-4-1-16,-1-8 1 15,1 1 1-15,6-17-1 16,-18 10 0-16,18-10 0 0,-11-14-1 15,7-6 1-15,2-5-1 16,1-12 0-16,1-5-1 16,1-7 0-16,6-4 0 15,5 2 0-15,4-1 0 0,5 5-1 16,4 3 1-16,4 12 0 16,4 5-1-16,3 13 1 15,-8 8 0-15,3 8 0 16,-3 13 0-16,-6 11 1 15,-5 10 1-15,-8 6-1 0,-4 5 1 16,3 1-2-16,-1-3 0 16,3-3-4-16,1-5-2 15,6-7-4-15,2-11-6 0,8-7-9 16,2-11-9-16,4-2-6 16,-1-11 0-16,5-9 4 15,-2-7 5-15,1-8 11 16,-5-3 12-16,2-10 17 15,-1 1 12-15,-7-7 10 0,-1-1 5 16,-11 1-1-16,0 3-2 16,-11 8-5-16,1 5-6 0,-12 8-6 15,-8 10-3-15,-4 13-3 16,-4 8-3-16,-6 14-3 16,2 12-2-16,1 10-1 0,2 8 0 15,4 2 0-15,6 3 0 16,11-3 1-16,5-1-1 15,6-8 0-15,9-7 0 16,7-8 0-16,3-9-1 16,3-10 1-16,6-1-1 15,-2-4 1-15,1-6-1 0,-4 1 1 16,0 1 0-16,-6 6 1 16,-3 12 0-16,-7 11 0 15,-2 13 2-15,-6 14-2 0,-5 18 2 16,-1 13-1-16,-11 16 1 15,-6 11-1-15,-3 4 0 16,-3-3-1-16,-3-9 0 16,2-9 0-16,-5-14 1 0,1-17 0 15,-2-20 0-15,0-24 0 16,4-14 1-16,-5-10 0 16,2-15 0-16,5-15-1 0,6-16-2 15,9-11-2-15,11-14-2 16,8-5-3-16,14-8-3 15,18 2-5-15,9-3-11 16,7 5-40-16,10 14-17 0,1 10-5 16,0 7-4-16,-1 8 4 15</inkml:trace>
  <inkml:trace contextRef="#ctx0" brushRef="#br0" timeOffset="24889.2168">1907 9513 73 0,'-41'12'92'0,"2"-9"-3"16,6-3-6-16,5-8-2 0,22-4-69 16,-9 4-1-16,15 8-2 15,0 0-4-15,14 0-2 16,14 7-2-16,12 3 0 16,12-2-1-16,16 0 2 0,15-2-1 15,14-2 1-15,20-4 0 16,13 0 1-16,15-8 0 15,15-5 0-15,15-6 0 0,13-5 0 16,14-10 1-16,18-5-1 16,5-7 0-16,16-4 1 15,8-4-1-15,8 0 0 16,4-1 0-16,7 5-1 0,0 4 0 16,-9 5 0-16,-1 3-2 15,-9 4 0-15,-8 4 0 16,-15 3 0-16,-8 2 0 15,-17 1 0-15,-14 2 0 0,-14 4 0 16,-19 1 0-16,-16 4 0 16,-24 0 0-16,-16 3 0 15,-22 2 0-15,-17 3 0 16,-21 0 0-16,-8 1 0 0,-17 0 0 16,-13 4 0-16,0 0 0 15,-21-14-13-15,-4 12-13 16,-10-2-59-16,-6-1-4 0,-9-6-5 15,-6-6-5-15,-4-5-1 16</inkml:trace>
  <inkml:trace contextRef="#ctx0" brushRef="#br0" timeOffset="27763.6356">8435 8157 41 0,'-18'2'82'16,"2"0"0"-16,0-4-4 16,4-4-3-16,-19-2-62 15,31 8 0-15,-11-11-2 0,11 11-2 16,0 0-2-16,0 0-3 15,0 0 0-15,0 0-1 16,8-3 0-16,0 3-1 16,5 0 1-16,4 0 0 0,3 0 0 15,5-3 1-15,4-1 0 16,3-1 0-16,3-1 0 16,3-3-1-16,3 2 0 0,6 0-1 15,-2-1 0-15,4 1-1 16,-3 1 0-16,4 0-1 15,-4 0 0-15,-1 2 0 0,-5 0 0 16,0 2 0-16,-6 1 1 16,-1-2-1-16,-5 2 0 15,-6-1 1-15,-3 2-1 16,-5 0 0-16,-3 0 0 0,-11 0 0 16,14 0-3-16,-14 0-3 15,0 0-5-15,0 0-8 16,0 0-18-16,0 0-20 15,0 0-9-15,0 0-21 16,0 0-6-16,1-12 6 0</inkml:trace>
  <inkml:trace contextRef="#ctx0" brushRef="#br0" timeOffset="27995.0798">9168 7731 18 0,'-2'-15'71'0,"2"15"-6"16,-9-17-13-16,4 8-2 0,0-4-9 16,3 3-9-16,-1-4-7 15,1 0-4-15,1-1-4 0,1 0-5 16,0 3-6-16,0 1-5 16,0 11-9-16,0 0-24 15,7 0-44-15,-2 18-5 16,-1 6-6-16,-3 6-3 0</inkml:trace>
  <inkml:trace contextRef="#ctx0" brushRef="#br0" timeOffset="28219.3698">9160 8390 24 0,'0'0'93'16,"0"0"-3"-16,0-13-5 15,-4-6-4-15,-4-3-4 0,15-3-87 16,-7 11-22-16,5 5-46 16,-5 9-5-16,9-4-5 15,-9 4-7-15</inkml:trace>
  <inkml:trace contextRef="#ctx0" brushRef="#br0" timeOffset="34292.6716">4345 1580 0 0,'44'-27'67'0,"2"0"6"16,2 0-2-16,-3-4-1 16,1 0-53-16,-3-2-4 0,-4 0 3 15,1-3-3-15,-9 0-2 16,1-4-1-16,-10 2-2 16,-1-3-3-16,-6 1-1 15,-6-3-3-15,-5 5 0 0,-4 38-2 16,-8-35 0-16,-3-1-1 15,-22 0 2-15,-49-33 1 16,21 37 2-16,-13 2 3 16,-12 4 0-16,-10 0 2 0,-12 5 1 15,-14 4 0 1,-10 5 1-16,-13 6-2 16,-8 3-2-16,-11 5-1 0,-8 7-1 15,-6 7-2-15,-10 10-1 16,-1 8 0-16,-4 10 0 0,78 0 1 15,-269 89-1-15,31 29-1 16,40 23 2-16,47 21-1 16,54 15 1-16,57 14 0 15,53 3 0-15,71-23-1 0,29-4 0 16,29-7 0-16,28-14 0 16,29-12-1-16,23-13 0 15,21-21 1-15,19-13-1 16,17-17 0-16,12-10 1 0,14-14-1 15,7-13 1-15,12-13-1 16,1-14 1-16,6-16-1 16,6-13 1-16,3-20 0 15,2-11 1-15,2-21 0 16,-1-16-1-16,-4-13 1 0,-3-11 1 16,-9-13-1-16,-6-8 0 15,-12-8 0-15,-11-12 1 0,-10-8-1 16,-15-11-1-1,-11-8 1-15,-7-10 0 0,-16-5 0 16,-12-3-1-16,-18-3 0 16,-5 0-1-16,-21 4 1 0,-15 4 1 15,-20 4-2-15,-27 80 0 16,-5-9 0-16,-10 7-2 16,-12-7 4-16,-13 3-2 15,-11-4 0-15,-16 9 0 0,-12-8-2 16,-12 7 4-16,-14-3-2 15,-10 5 0-15,-11 1 0 16,-15 2 0-16,-11 7 0 16,-10 5-2-16,-16 4 0 15,-12 7 1-15,-11 10-1 16,-13 12 1-16,-6 10-1 0,-10 9 0 16,-3 11 1-16,-4 11-1 15,1 10 0-15,2 10 0 16,95-12 1-16,-316 97 1 15,28 25-1-15,46 19 0 0,46 9 1 16,66 2 0-16,61 5 1 16,52 0-1-16,56-20-3 15,12 6 1-15,23 2-2 16,10-3 1-16,21 3-2 0,17-2-1 16,16-7 1-16,26-9 2 15,23-10 1-15,20-9-1 16,19-16 2-16,19-8-1 15,15-16 2-15,16-15-3 0,20-11-9 16,6-6-46-16,25-16-25 16,10-16-3-16,13-17-5 15,14-16-5-15</inkml:trace>
  <inkml:trace contextRef="#ctx0" brushRef="#br0" timeOffset="35779.5977">10262 4296 9 0,'-32'-41'79'16,"-1"-5"4"-16,-1-6-5 15,-1-5-3-15,-2-2-58 16,-2-2-1-16,-9 2 1 16,-5 0-5-16,-6 3-2 0,-9 4-1 15,-9 7-2-15,-8 3 0 16,-7 9-1-16,-9 7-1 16,-11 9-1-16,-10 10 0 15,-7 5-3-15,-13 8 1 16,-5 10-1-16,-3 8 0 0,-10 8 1 15,2 8 0-15,-1 5 0 16,3 6 0-16,6 8 0 16,5 3 0-16,9 7-1 0,0 7 0 15,7 8-1-15,16 7 0 16,5 11 0-16,12 7-1 16,9 10 1-16,15 9-1 0,12 8 0 15,11 9 3-15,18 4 1 16,12 5 0-16,19-1-1 15,12 0 1-15,25-7 1 16,22-6-1-16,28-12 2 0,20-9-3 16,23-12 0-16,22-10 0 15,18-9 0-15,20-12 0 16,11-5 0-16,17-10-1 16,4-7 0-16,14-9 1 15,7-8-1-15,9-11-1 0,7-10 1 16,6-11-1-16,-1-5 1 15,2-13 0-15,1-7 0 16,-4-5 0-16,-3-7-1 16,-10-2 1-16,-6-8 0 0,-7 0 0 15,-11-8 0-15,-6-8 0 16,-11-10 0-16,-6-6-1 0,-11-9 1 16,-7-9 0-16,-13-10 1 15,-7-11-2-15,-13-8 0 16,-16-5 0-16,-16-3 0 15,-18-7 0-15,-16-2-2 0,-17-2 1 16,-25-2 0-16,-22 2 0 16,-21 0 0-16,-21 2 0 15,-28 2 0-15,-22 4 1 16,-26 0-1-16,-22 7 0 0,-14 2 1 16,-17 8 0-16,-14 7 0 15,-18 8 1-15,-12 8-1 16,-15 9 1-16,-11 12-1 15,-26 12 0-15,-16 10 0 0,-21 15 1 16,-20 10-2-16,-9 11 1 16,-9 12 0-16,-3 12 0 15,7 17 0-15,12 12-1 0,12 19 0 16,11 18-1-16,18 19 1 16,15 18-1-16,14 17 1 15,14 15-1-15,16 9 1 0,16 9 0 16,24-2 1-16,27 1 0 15,21-8-1-15,33 0 0 16,24-6 2-16,26 0 0 16,25-2 1-16,18-1-1 15,26 3 0-15,19-3 0 16,19 2 1-16,18-3 1 0,19-1-2 16,17-4-1-16,18-3 0 15,16-4-1-15,20-8 1 16,17-7-3-16,22-8-4 15,9-14-21-15,29-11-57 0,15-17-1 16,55-34-8-16,-24-27-5 16,14-38 0-16</inkml:trace>
  <inkml:trace contextRef="#ctx0" brushRef="#br0" timeOffset="46496.1863">18492 6685 3 0,'-12'-1'92'15,"12"1"0"-15,-13 0-6 16,13 0-6-16,-1 4 0 16,-5 8-74-16,9 14-3 0,3 12 0 15,2 16-1-15,0 14 1 16,0 23 0-16,1 14 1 15,-7 17-1-15,4 14 0 16,-2 10-1-16,2 11 0 16,-2 6 1-16,2 11 0 0,1 4 0 15,-4 8-1-15,0 10 2 16,-1 4-1-16,-3 14 1 16,0 11 0-16,-6 9-2 15,-3 9 1-15,1 7-2 0,3 5-1 16,1-2 2-16,3 2 1 15,2-4-1-15,1 1 1 16,3-7-1-16,0 2-2 0,-4-6 0 16,-5 2 0-16,-7-1 0 15,-9 0 0-15,-6-3 0 16,-8-1 0-16,-1 1 0 16,-1-4 0-16,3 6 0 15,4-4 0-15,11 0 0 0,8 1 0 16,9-1 0-16,4-1 0 15,7-6 0-15,4 1 0 16,3-6 0-16,0-1 0 0,-9-9 0 16,2 2 0-16,-10-9 0 15,1-109 0-15,-2 9 0 16,-2-8 0-16,-2 4 0 0,2-11 0 16,-2-1 0-16,-1-14-20 15,1-7-64-15,-5-21-7 16,-2-24-3-16,-10 11-5 15,-10-53-5-15</inkml:trace>
  <inkml:trace contextRef="#ctx0" brushRef="#br0" timeOffset="47721.5909">18080 8133 67 0,'-32'13'93'16,"7"-3"-5"-16,-2-5-4 15,8-5-3-15,-18 0-68 16,26 0-1-16,11 0-6 0,0 0-1 16,11 3-2-16,6 0-2 15,10-3 1-15,5 0 0 16,8 0 1-16,8-6 0 15,6-2-1-15,6-3 2 16,6 0-1-16,8-3 1 16,1-1-1-16,5-2 1 0,4 3-1 15,5 0 0-15,-3 2 0 16,-3 0 0-16,2 3-1 16,-9 0 0-16,-4 5-1 0,-5 2 0 15,-10 0 0-15,-13 2-1 16,-5 0 1-16,-10 0-1 15,-9 0 0-15,-6 2 1 0,-7-2-1 16,-7 0 0-16,0 0-2 16,0 0 0-16,-5 5-3 15,-7-5-6-15,3 0-9 16,-6 0-20-16,-6-7-46 0,4 0-4 16,1-7-4-16,-2-1-6 15</inkml:trace>
  <inkml:trace contextRef="#ctx0" brushRef="#br0" timeOffset="48001.6077">19143 7645 42 0,'-13'-20'90'0,"3"5"-1"15,0 4-7-15,1 11-5 16,9 0-56-16,0 0-5 16,1 9-6-16,15 2-5 15,6 6-2-15,4 4 0 16,11 3-2-16,8 1 2 15,5 2-1-15,3 2 1 0,1 1-1 16,-3 0 0-16,-5 4 1 16,-7 0-1-16,-13 3 0 15,-10 3 0-15,-16 4-1 0,-8 7 1 16,-19 4-2 0,-12 2-2-16,-7-2-2 0,-7-2-4 15,-6 2-8-15,-3-5-17 0,0-10-49 16,9-3-2-1,4-9-7-15,4-7-2 0</inkml:trace>
  <inkml:trace contextRef="#ctx0" brushRef="#br0" timeOffset="50677.0283">19911 10051 40 0,'1'-8'52'0,"-1"8"2"0,6-14-1 16,-6 14 2-16,8-18-2 15,-8 18-5-15,4-14-9 16,-4 14-12-16,11-4-8 16,-11 4-6-16,8 17-4 0,-3 6-3 15,-1 17 0-15,-1 10-1 16,-1 15 0-16,-2 11-1 16,-1 11-1-16,-1 11 0 15,-3 4-2-15,0-2-1 0,2-4-1 16,2-10 0-16,1-5-2 15,0-13-3-15,1-7-4 16,0-17-10-16,8-12-26 16,3-9-37-16,-1-16-5 0,-3-8-6 15,5-21-2-15</inkml:trace>
  <inkml:trace contextRef="#ctx0" brushRef="#br0" timeOffset="51052.9349">20467 10283 70 0,'41'-23'85'16,"-11"6"-3"-16,-3 2-1 15,-11-32-23-15,-16 47-42 16,0 0-3-16,0 0-3 16,-14 4-1-16,-12 10-1 0,-4 8-1 15,-7 0-3-15,-8 3 0 16,0 3-1-16,-7 2 1 15,3 0 0-15,2-2 0 16,-1 0-1-16,7 2 1 16,2-2-1-16,5 1 1 0,7 2 0 15,6 0-1-15,11 2 0 16,7 1 0-16,6 0 0 16,14 0-1-16,7 2 0 15,13-1 0-15,9 0 0 0,9-2-2 16,4-3 0-16,3-1-2 15,6-3-1-15,2-4-4 16,-5-7-3-16,4 1-10 16,-9-14-28-16,-5-2-37 0,2-2-5 15,-7-13-5-15,-3-8-2 16</inkml:trace>
  <inkml:trace contextRef="#ctx0" brushRef="#br0" timeOffset="51330.128">21066 10281 1 0,'-6'-14'96'15,"-5"3"-1"-15,2 1-4 16,-3 3-7-16,5 0 1 0,7 7-75 16,7-14 0-16,10 8-6 15,10-2 0-15,14 0-2 16,6-5-1-16,19 1 1 15,11-4-2-15,10 3-3 0,2-1-2 16,-3 4-3-16,-4-1-4 16,-9 4-2-16,-9 1-6 15,-17 4-8-15,-15 2-19 16,-20 1-28-16,-12-1-9 0,-5 17-4 16,-17-6 4-16</inkml:trace>
  <inkml:trace contextRef="#ctx0" brushRef="#br0" timeOffset="51611.8746">21547 10182 37 0,'-57'7'88'0,"3"1"-2"16,8-1-4-16,7 8-10 16,6-4-38-16,8 5-12 0,8 4-7 15,1 7-2-15,12 5-4 16,4 8-1-16,4 7-3 16,8 10 0-16,1 6-1 15,7 4-1-15,4 1 0 16,2-3-3-16,0-3 1 0,1-3-1 15,-3-8 0-15,1-9 0 16,-6-12 1-16,-5-3-1 16,-6-9 1-16,-8-6-1 15,0-12-1-15,-19 8 0 16,-5-9-2-16,-6-5-3 0,-5 0-6 16,-7-7-8-16,-1 1-36 0,3 1-27 15,-1-3-7-15,3 0-4 16,2-4-3-16</inkml:trace>
  <inkml:trace contextRef="#ctx0" brushRef="#br0" timeOffset="52205.6759">21351 10378 7 0,'-9'-16'87'0,"2"0"1"16,2-4-4-16,4-3-5 16,1 1-36-16,7-4-27 0,12-4-5 15,5 1-4-15,8 1-1 16,11-3-1-16,3 1 0 15,7 4 0-15,5 6 0 0,5 5-1 16,-2 9 0-16,-1 6 0 16,-3 15-2-1,-6 8 0-15,-4 9-1 0,-12 5-1 16,-11 6 0-16,-10 1 0 16,-12 0 1-16,-8-3 1 15,-15-5-1-15,-5-4 1 0,-13-6-1 16,-8-5 0-16,-8-5 1 15,-5-2-1-15,-5-5-1 0,1-2-1 16,-2-1-2-16,6 0-2 16,5-5-5-16,9 4-8 15,13-2-9-15,11 0-15 16,22-3-27-16,0 0-17 0,17 6-5 16,16-8-1-16</inkml:trace>
  <inkml:trace contextRef="#ctx0" brushRef="#br0" timeOffset="52650.4626">22290 10319 81 0,'23'-7'94'16,"-5"0"-5"-16,-4-2-5 15,-1-4-1-15,4 0-69 16,0 0-3-16,2-2-4 15,3 1-1-15,9-2-1 0,3 0 0 16,6-1-2-16,9 0-1 16,4 1 0-16,6 1-1 15,1 3-2-15,1 4-2 16,-2 3-2-16,-10 3-2 0,-6 3-1 16,-13 0 0-16,-11 4 0 15,-11 4 1-15,-8 1 0 16,-16-1 3-16,-6 1 2 0,-8 2 3 15,-1 3 1-15,-2 2 1 16,-2 5 0-16,0 0 1 16,2 6 0-16,2 6 2 15,4 4-1-15,2 5-1 0,3 5 0 16,2 2-1-16,2 1 0 16,2 7 0-16,1-2-2 15,3 2-3-15,1-4-1 16,0 2-5-16,0-9-6 0,0-1-29 15,7-3-38-15,-11-9-6 16,5-7-4-16,-4-7-4 16</inkml:trace>
  <inkml:trace contextRef="#ctx0" brushRef="#br0" timeOffset="52839.3815">22371 11058 84 0,'-17'0'95'0,"0"0"-2"16,4 0-10-16,4-1 3 15,9 1-64-15,1-8-11 16,13 5-4-16,15-5-4 16,10-2 0-16,14-1-5 15,13-6-1-15,10 2-6 0,-3-6-10 16,14-2-37-16,2 0-29 16,-9-2-5-16,-3-4-6 0,-13-6-1 15</inkml:trace>
  <inkml:trace contextRef="#ctx0" brushRef="#br0" timeOffset="55025.7327">19936 6178 0 0,'6'-8'79'0,"-6"8"4"0,4-12-3 16,-4 12-7-16,-1-10-50 15,1 10-7-15,0 8-3 16,-2 11-6-16,1 8-4 15,-3 9-2-15,0 12-1 0,0 9 2 16,2 13 1-16,-3 8-2 16,-2 9 0-16,2 3 0 15,1 10 0-15,-3-1 0 16,4 0 1-16,-1 2 0 0,3-3 0 16,1-5 1-16,2-3-1 15,6-7 1-15,2-6 1 16,6-3-2-16,1-9 1 15,2-5-1-15,2-2-1 0,2-5 1 16,-3-5-1-16,2-3 0 16,-3-3 0-16,-6-2 1 15,3-3-2-15,-3-4 1 0,0-4 1 16,-2-6-1-16,2-2 0 16,5-3 0-16,-2-5 0 15,3-3-1-15,0-5 1 0,0-1 0 16,3-4-1-1,-1 2 1-15,-1-2-1 16,3-2 1-16,-1-2-1 0,2 0 1 16,6 0-1-16,3-1 0 15,6-1 1-15,4 0 0 0,10 0 0 16,7 2 1-16,8-3-1 16,7 2 1-16,8-1 0 15,6 1 0-15,7 1 0 0,6-2 0 16,4-1-1-16,9 1 1 15,2 1-1-15,9 1 1 16,3-2-1-16,2 2 0 0,5-2 1 16,-1 1-1-16,5-1 2 15,-2 0-1-15,4-1 1 16,-10-2-2-16,2-1 2 16,-6-1-1-16,-2 0 0 0,-6 0-1 15,-5 3 0-15,-1-3 0 16,-8 4-1-16,0 4 0 15,-4 1 0-15,-7 3 0 16,-4-1 0-16,-4 1 0 16,-11 3 0-16,-3 1 0 15,-11-1 0-15,-9-2 0 0,-4 0 0 16,-12-1 0-16,-3-1-1 16,-9-3 2-16,-3-2-1 0,-6-4-1 15,-4-4 2-15,-5-4-1 16,-3-5 0-16,-3-5 1 15,-1-9 0-15,-6-4-1 16,-6-9 1-16,-1-6 0 0,-2-4 0 16,-4-7-1-16,-1-3 2 15,1-10-2-15,-1-1 0 16,4-5 1-16,2-9-1 0,4-2 1 16,2-6-1-16,3-1 0 15,5-5 0-15,-1 1 1 16,1 1 0-16,0 3 0 15,1 6-1-15,-1 4 1 16,1 5 0-16,-1 7 0 0,1 9-1 16,-1 4 0-16,0 8 0 15,0 4 0-15,0 8 0 16,0 5-1-16,0 3 0 0,-1 5 1 16,1 3-1-16,0 5 1 15,-1 3-1-15,-2 3 1 16,2 3-1-16,-1 3 1 15,-1 4 0-15,1 0 0 0,2 11-1 16,-3-13 1-16,3 13-1 16,0 0 0-16,0 0 0 15,-10-8 0-15,10 8 0 16,-18 0 0-16,3 0 1 0,-4 0-1 16,-5-2 1-16,-2-2 0 15,-4 1 0-15,-1 1 0 16,-6-3 0-16,-5 1 1 15,-2-1-1-15,-5 1 0 0,-4 1 1 16,-5 1-1-16,-5 2 1 16,-5 0-1-16,-7 2 0 15,-4 5 1-15,-6 0-1 16,-5 2 0-16,-8 3 0 0,-2-1 0 16,-7 4 0-16,-2 2 1 15,-1 1-1-15,-2 2 0 16,-5 3 1-16,-4-1-1 15,-3 2 0-15,-5 0 1 0,-1 1 0 16,-3-4-1-16,-2-1 0 16,-1-1 1-16,0-3-1 0,4 0 1 15,3-6-1-15,6 0 0 16,7-3 0-16,3-1 1 16,8-2-2-16,5-1 2 15,5 0-3-15,8 0-1 16,4 1-3-16,4 2-5 0,10 4-9 15,3-3-23-15,1 6-40 16,14 4-5-16,9-2-5 16,6 5-3-16</inkml:trace>
  <inkml:trace contextRef="#ctx0" brushRef="#br0" timeOffset="59277.3727">19954 4563 38 0,'-7'-7'46'15,"7"7"-4"-15,-14-8-4 16,14 8-7-16,0 0-6 0,-7-6-4 15,7 6-6-15,0 0-2 16,0 0-4-16,5-3-1 16,-5 3-4-16,16-3 1 15,-4 3 2-15,2-2-2 0,1-2 0 16,4 1 0-16,0-1 1 16,4 3-2-16,-1 0 0 15,0-2 0-15,-2 1-1 16,5 0 0-16,-2 2-1 15,-2-2 1-15,-1 2-2 0,1-3 0 16,-3 1 0-16,3 1 1 16,-2 1-1-16,0-1 0 0,1-2 2 15,4 1-2-15,-3-1 2 16,3 1-1 0,5-2 1-16,-3-3-2 0,6-1 2 15,0 0 0-15,2 0-2 0,-3-4 2 16,4 1-1-16,-1-2 0 15,-1 2 1-15,-2 1-1 16,-3 0 0-16,1 2-1 16,-6-2 2-16,-1 4-2 0,-2 1-1 15,-5 3 1-15,1-1-1 16,-7-1 0-16,-9 4-1 16,11 0 0-16,-11 0-3 15,0 0 0-15,0 0-4 16,-8 5-6-16,-7 2-4 0,-2 3-15 15,-4 1-18-15,-8 1-14 16,3 4-14-16,-7 2-2 16</inkml:trace>
  <inkml:trace contextRef="#ctx0" brushRef="#br0" timeOffset="59732.1934">20385 4558 10 0,'0'0'49'16,"0"0"-1"-16,0 0-9 16,0 0-12-16,0 0-5 0,0 0-5 15,0 0-2-15,0 0-1 16,0 10 0-16,0-10-1 16,10 19 0-16,-3-4-2 0,-2 3 1 15,4 3-2-15,-3 2-2 16,1 5-1-16,3 1-2 15,-4 2-1-15,-1-3 0 16,-3 3-1-16,-2-3-1 16,0 3 0-16,-5-4 0 0,-1-1 0 15,-2-4 2-15,-5-1 0 16,0-2 0-16,1-2 2 0,-5-5 0 16,0-1 1-16,-8-4-1 15,2-4 0-15,-3 0-1 16,-3 0-1-16,-6-3 0 15,1 0-1-15,-1-4-1 16,-2 3-1-16,2 0 0 0,2 1-1 16,1-1-1-16,0-2-1 15,9 3-3-15,2 0-2 16,2 1-4-16,5 1-6 16,0 0-6-16,7 0-10 0,7-2-17 15,-5 14-18-15,5-14-12 16,3 11-2-16</inkml:trace>
  <inkml:trace contextRef="#ctx0" brushRef="#br0" timeOffset="60229.7435">21019 4627 29 0,'4'-16'65'0,"3"0"5"0,-7 16-40 16,13-20-3-16,4 11 1 16,-6-1-4-16,4 4-5 15,-5 1-7-15,4 2-1 16,-14 3-1-16,13 0-1 0,-13 0-1 16,5 17-2-16,-5-2 1 15,0 3 0-15,-1 6 2 16,-1 5-2-16,-2 4 0 15,-2 5-2-15,1 4-2 0,-5 3 0 16,6 4 0-16,-2 1-1 16,0 0-1-16,2-2-1 15,3-1-1-15,1-3-3 0,2-1-4 16,4-9-6-16,3 0-9 16,-2-12-16-16,4-1-19 15,2-5-23-15,-13-16-4 16,10 9 3-16</inkml:trace>
  <inkml:trace contextRef="#ctx0" brushRef="#br0" timeOffset="60615.0489">21034 4706 42 0,'-7'-21'77'16,"8"-5"-1"-16,0-2-4 15,11-37-26-15,8 41-36 0,4 6-2 16,8 6 0-16,2 9-3 16,5 3-1-16,3 11-3 15,4 10 1-15,-7 11 0 16,0 6 0-16,-4 8-1 0,-3 8 0 15,-7 1 1-15,-4 4-1 16,-6-2 1-16,-5-1-2 16,-10-5 1-16,-4-3 1 15,-11-4-2-15,-8-4 0 0,-7-4 0 16,-10-6-4-16,-6 1-2 16,-7-8-3-16,-2 4-13 15,-3-1-18-15,-8-11-25 0,6 3-16 16,2-6 0-16</inkml:trace>
  <inkml:trace contextRef="#ctx0" brushRef="#br0" timeOffset="61495.3359">22364 4186 57 0,'-7'-16'79'0,"-4"1"-3"16,7-4-4-16,-5 7-56 15,9 12 0-15,-9-13-5 16,9 13-3-16,0 0-5 0,0 0-1 16,2 12-1-16,0 3-1 15,1 7 2 1,0 5-1-16,1 7 2 0,0 11-1 16,0 5 0-16,-2 7 0 0,-2 1-1 15,0 9 2-15,0 2-2 16,0 1 1-16,0 1-1 15,-3-4 1-15,0 0 0 16,-2-4-2-16,0 2 1 16,3-6-1-16,-2-4 1 0,1-2-1 15,-1-5 3-15,0-2-4 16,2-7 3-16,1-3-1 0,-4-6-3 16,4-5-3-16,-1-5-8 15,2-7-7-15,-4 2-26 16,4-15-26-16,0 0-10 0,0-10 1 15</inkml:trace>
  <inkml:trace contextRef="#ctx0" brushRef="#br0" timeOffset="63317.064">22491 4510 3 0,'0'0'44'0,"-9"-12"-3"15,9 12 1-15,-5-11-6 16,5 11-3-16,-4-8-3 15,4 8-7-15,0 0-4 0,8-12-5 16,-8 12-2-16,18-10-3 16,-5 5-3-16,4 2 0 15,3-3 0-15,4 0-2 16,2 3 0-16,4-3 2 16,5-1-2-16,1-1 0 0,2 0-1 15,3 1-1-15,5-2 1 16,0 2-2-16,-1 3 0 15,-3-2-2-15,-4 3-2 16,-3 2-2-16,-5 1-4 0,-5 0-9 16,-8 3-10-16,-4 2-15 15,-13-5-17-15,8 12-9 16,-8-12-8-16</inkml:trace>
  <inkml:trace contextRef="#ctx0" brushRef="#br0" timeOffset="63626.4512">22904 4412 20 0,'-15'-1'42'16,"7"0"-6"-16,8 1-6 15,-10 0-6-15,10 0-8 16,0 13-5-16,0-2-7 16,1 5 1-16,1 1-1 0,1 5 1 15,0-1-2-15,0 8 1 16,-2-4-2-16,1 6-1 15,0-7 3-15,-1 5-3 16,-1 0 1-16,2-6 0 16,-2 1 2-16,0-7-1 0,0 1 0 15,-4-9 2-15,-4 5-2 16,-5-8 2-16,-5-2-3 16,-6-3 1-16,-2-1-3 0,-7 1-5 15,1-1-7-15,-8 0-11 16,7 2-19-16,-8-2-20 15,10 3-2-15</inkml:trace>
  <inkml:trace contextRef="#ctx0" brushRef="#br0" timeOffset="64076.9348">23701 4479 47 0,'0'0'66'16,"5"-13"0"-16,-11 7-5 15,-13 3-60-15,-6 3 0 16,-9 7 0-16,-4 2-2 0,-2 2 0 15,-3 4 1-15,0-1 0 16,3-1 1-16,2-3 0 16,6 1 1-16,10-5 0 15,3 0 0-15,5-1 2 16,7 0-2-16,7-5 1 0,0 15-1 16,14-6 2-16,7 5-3 15,3 2 0-15,6 5 1 16,-1 3 0-16,5 3-1 0,-5 2-1 15,-4-6 0-15,-11 5-1 16,-4-5 2-16,-10 3-1 16,-7-4 0-16,-9-4-2 15,-10 0-7-15,-4-2-14 16,-11-1-27-16,4 1-16 0,-12-3-4 16</inkml:trace>
  <inkml:trace contextRef="#ctx0" brushRef="#br0" timeOffset="65141.4689">22810 3787 35 0,'25'-30'82'16,"-7"-1"1"-16,-1-2-4 0,-8 0-5 16,-6 3-64-16,-3 1 1 0,-2 6-2 15,-11 6-5-15,-10 2-1 16,-9 4-2-16,-11 2-1 15,-13 2-1-15,-14 2 0 16,-13 4 2-16,-11 1-2 0,-14-3 2 16,-6 2-1-1,-12 1 2-15,-5-2-1 16,-6 4 1-16,-2 2-1 0,-5 3 0 16,-4 1 1-16,-6 9-2 15,-4 5 1-15,-2 5 0 0,-5 7-1 16,-1 5 0-16,-2 5 0 15,2 6 0-15,8 6 0 16,0 5 0-16,14 2-1 16,11 3 0-16,8 5 0 15,15 3 0-15,10 2 0 0,16 5-1 16,11-1 1-16,14 4-1 16,9-1 2-16,13 4-1 0,11 1 2 15,15-2-1-15,7 0 0 16,9-3 1-16,13-1 0 15,16-4-3-15,14-1 4 16,14-4 0-16,11-4 0 0,15-2 1 16,9 0 0-16,14-5 0 15,16-2 1-15,5-2 1 16,12-3-2-16,12-3-1 16,11-6 1-16,6-3-1 0,15-3-1 15,2-8 0-15,7-3 0 16,6-7 0-16,1-4-1 15,3-6 1-15,-1-6 0 0,-1-5 0 16,-6-8 0-16,0-8 0 16,-8-9-2-16,-5-13 1 15,-5-10 0-15,-6-12-2 16,-8-8 2-16,-6-12-2 0,-6-4 3 16,-10-9-2-16,-7-6 2 15,-14 0 0-15,-14-2 0 16,-16 3 2-16,-15 0-2 0,-21 3 2 15,-18-1-3-15,-22-1 3 16,-18 2-2 0,-26 1 0-16,-25 1 0 0,-25 2-1 15,-25 4 0-15,-23 2 0 16,-26 7 1-16,-22 7-2 16,-26 9-1-16,-14 10-2 0,-20 7-2 15,-8 15-3-15,-10 11-4 16,-2 14-9-16,1 8-14 15,2 19-14-15,12 14-20 0,8 15-15 16,20 14-2-16</inkml:trace>
  <inkml:trace contextRef="#ctx0" brushRef="#br0" timeOffset="66549.7796">3973 13534 0 0,'-34'-20'0'0,"7"1"0"15</inkml:trace>
  <inkml:trace contextRef="#ctx0" brushRef="#br0" timeOffset="68268.2125">3817 13347 16 0,'-5'-17'29'0,"2"2"5"16,-1 1 2-16,3-4 1 15,1 3-1-15,4 0-2 16,2 1-3-16,-1 1-2 16,3 2-2-16,-2 1-2 15,-6 10-4-15,11-12-3 16,-11 12-2-16,0 0-4 0,0 0-2 16,5 13-3-16,-4 3-1 15,0 7 0-15,-1 4-1 16,0 11 1-16,1 7 0 0,-1 11 0 15,0 9 0-15,-1 13 0 16,-5 13 1-16,-4 10 0 16,1 10-1-16,-4 12 0 15,-3 10 0-15,4 5-1 0,-1 6-1 16,0 2-1-16,2 3-1 16,5-3-2-16,-1 1 0 15,3-7 0-15,3-4 0 16,0-6 0-16,0-3 0 15,2-7 0-15,2-6 0 0,-3-7 0 16,2-3 0-16,-2-3 0 0,-2-9 0 16,-1-8 0-16,-3-7 0 15,1-5 0-15,-1-10 0 16,0-6 0-16,1-6 0 16,0-10 0-16,3-4 0 15,-1-4 0-15,2-5 0 0,1-2 0 16,-1-3 0-16,1-2 0 15,0-4 0-15,0 1 0 16,0-3 0-16,0-3 0 16,0-2 0-16,0-9 0 0,0 10 0 15,0-10 0-15,0 0 0 16,4 11 0-16,7-5 0 16,5-1 0-16,6 3 0 15,10 2 0-15,9-3 0 16,8 2 0-16,7 0 0 0,14-2 0 15,4-1 0-15,11-1 0 16,9-2 0-16,7 2 0 16,8-3 0-16,7 0 0 0,11 1 0 15,2-3 0-15,15 1 0 16,2-2 0-16,9-5 0 0,9 0 0 16,6-6 0-16,12-1 0 15,8-3 0-15,7-2 0 16,1-2 0-16,15 1 0 15,-1 1 0-15,7-1 0 16,5 2 0-16,2-1 0 0,0 2 0 16,3 1 0-16,-3 0 0 15,3 1 0-15,-3-2 0 16,3-1 0-16,-3 0 0 16,-3-4 0-16,4 1 0 0,-6-2 0 15,-5-1 0-15,-10 1 0 16,-7-1 0-16,-14 1 0 15,-13 0 0-15,-13-1 0 16,-14-1 0-16,-13-1 0 0,-10-3 0 16,-13-5 0-16,-8-3 0 15,-13-8 0-15,-6-6 0 16,-12-11 0-16,-12-11 0 16,-8-15 0-16,-9-13 0 15,-10-12 0-15,-7-16 0 0,-6-13 0 16,-6-13 0-16,-6-10 0 15,0-9 0-15,0-4 0 16,-4-8 0-16,-1-6 0 0,1-2 0 16,-2-6 0-16,1 0 0 15,-3-4 0-15,0-3 0 16,1-8 0-16,-3-1 0 0,6-2 0 16,1-4 0-16,8 2 0 15,0 5 0-15,6 3 0 16,2 6 0-16,0 10 0 15,1 7 0-15,1 11 0 0,-2 8 0 16,-3 9 0-16,0 9 0 16,1 11 0-16,-4 10 0 15,0 9 0-15,-3 12 0 16,-4 12 0-16,0 10 0 0,-4 10 0 16,-2 11 0-16,-5 9 0 15,-4 11 0-15,-7 8 0 16,-3 8 0-16,-9 6 0 15,-5 9 0-15,-10 7 0 0,-10 3 0 16,-6 5 0-16,-13 9 0 16,-6 3 0-16,-12 6 0 15,-9 3 0-15,-14 1 0 16,-8 3 0-16,-14 0 0 0,-12 3 0 16,-14 0 0-16,-12 2 0 15,-15-1 0-15,-10 6 0 16,-14 1 0-16,-12 2 0 0,-6 1 0 15,-11 2 0-15,-8 1 0 16,-8 0 0-16,-5 2 0 16,-8-1 0-16,-2 0 0 0,-2 2 0 15,-3 1 0 1,3 2 0-16,2 4 0 0,7 2 0 16,0 3 0-16,11 1 0 15,8 2 0-15,7-1 0 16,15-2 0-16,9 0 0 0,15-2 0 15,9-1 0-15,18-4 0 16,14-3 0-16,17-3 0 16,16-1 0-16,14-2 0 0,15-2 0 15,13-4 0-15,18-2 0 16,8 0 0-16,12-2 0 16,11 6 0-16,8-2 0 15,10 4 0-15,5 5 0 0,7 3 0 16,4 10 0-1,1 7 0-15,5 10 0 0,2 5 0 16,2 10 0-16,-1 6 0 16,0 10 0-16,-1 11 0 15,1 8 0-15,0 9 0 0,-6 10 0 16,2 9 0-16,0 11 0 16,0 7 0-16,-4 12 0 15,0 4 0-15,0 6 0 0,0-3 0 16,1 2-17-16,-2-10-47 15,2-10-25-15,3-18-4 16,0-26-7-16,3-28-1 0</inkml:trace>
  <inkml:trace contextRef="#ctx0" brushRef="#br0" timeOffset="69428.5035">6377 9928 54 0,'-27'-8'86'15,"6"-5"-1"-15,0-4-4 16,5 0-3-16,3-13-65 0,10 13-2 15,4 1-2-15,15 1-1 16,5 1-4-16,13 0-3 16,7-3-1-16,13-2 0 15,15-2 1-15,6-3-1 0,13-1 0 16,7-3 0 0,13-1 0-16,3 0 0 0,1 3 0 15,-5 3-3-15,-3 0-3 16,-9 8-6-16,-16-1-7 0,-9 9-15 15,-16 3-12-15,-13 4-5 16,-15 0-2-16,-13 5 3 16,-13-5 4-16,-7 16 10 15,-16-8 18-15,-14 1 28 16,-8-1 22-16,-9-1 9 0,-3-1 3 16,-5 0 1-16,-5 3-2 15,6-2-6-15,5 4-8 0,3 1-10 16,5 4-4-16,8 4-6 15,5 7-2-15,9 5-3 16,2 8-1-16,7 7-1 16,3 5-1-16,3 5 0 0,2 4 0 15,2 0-1-15,2-2 0 16,-1-3 1-16,1-6-1 16,0-7 0-16,-4-8 1 0,0-5 0 15,-7-8 0-15,-1-6 1 16,-3-6 0-16,0-2-1 15,-3-7-1-15,-2-1-4 16,0-1-4-16,4-5-12 16,1-2-28-16,-1-4-29 0,10 0-6 15,9-6-4-15,2-4 5 16</inkml:trace>
  <inkml:trace contextRef="#ctx0" brushRef="#br0" timeOffset="69704.4596">7836 9470 31 0,'38'0'86'0,"-8"5"-3"0,-6 3-1 16,-10 4-6-16,-6-23-31 15,-5 35-38-15,-1 21-1 16,-2 9 1-16,0 13-2 15,-5 6-2-15,-5 4-1 0,2 2-2 16,-4-2-2 0,1-6-3-16,2-5-4 0,-3-14-5 15,6-6-14-15,-1-15-11 16,-1-11-28-16,7-5-14 0,1-15-3 16,-12-7-2-16</inkml:trace>
  <inkml:trace contextRef="#ctx0" brushRef="#br0" timeOffset="69972.632">7823 9605 13 0,'2'-85'82'16,"8"8"3"-16,7 12-5 15,11 9-4-15,12 13-46 16,6 14-6-16,15 11-12 16,3 15-6-16,2 9-3 0,5 20-3 15,-6 12-2-15,-2 10 0 16,-13 10-1-16,-13 6 1 15,-17 4 0-15,-17 3 1 16,-13 0 2-16,-18-5 1 0,-18 0 1 16,-8-4 1-16,-12-2-1 15,-8-4 0-15,-10-5-3 16,-2 3-5-16,-4-8-9 0,-1 2-25 16,4 0-36-16,-5-4-7 15,2-4-4-15,0-7-2 16</inkml:trace>
  <inkml:trace contextRef="#ctx0" brushRef="#br0" timeOffset="70722.6271">8201 9071 73 0,'31'-26'88'0,"-10"3"-3"16,-11-2-4-16,-10 0-4 16,-8-4-61-16,-11 10-11 15,-4 6-1-15,-11 4-1 0,-11 6-2 16,-17 3 0-16,-12 1-1 16,-14 10 0-16,-16 5 0 0,-18 6 1 15,-18 5 2 1,-10 8-3-16,-16 6 3 0,-12 9 0 15,-9 8 0-15,-3 9 2 16,-5 10-1-16,3 6 0 0,10 8 1 16,9 10-2-16,20 9 0 15,14 7-1-15,27 2 0 16,22 4-1-16,27 3 0 16,26-1-1-16,27-4 0 15,21-5 1-15,32-9 0 0,21-7-2 16,28-13 2-16,22-9 0 15,25-11 1-15,20-14-1 16,27-12 0-16,17-13 0 0,26-15-1 16,11-15 1-16,15-19-1 15,12-17-2-15,-1-17 1 16,0-19-1-16,-5-17 2 16,-8-19 0-16,-18-17 2 0,-16-18 1 15,-21-16 0-15,-23-15 1 16,-28-8 1-16,-26-5 0 15,-43-1-2-15,-32 9 2 16,-43 10-5-16,-38 19 0 16,-52 23 0-16,-44 25 0 0,-43 29 0 15,-42 27-3-15,-31 31-4 16,-33 21-9-16,-17 38-16 0,-9 23-52 16,-13 26-4-16,-2 21-6 15,1 15-6-15</inkml:trace>
  <inkml:trace contextRef="#ctx0" brushRef="#br0" timeOffset="76345.1425">3009 13024 13 0,'-13'10'82'0,"0"-4"4"15,4 0-6-15,-1-6-3 16,10 0-40-16,-8-6-22 0,8 6-3 16,6-10-3-16,9 6-4 15,6 0-1-15,5-1 0 16,6 0-1-16,6 2 1 16,5 1-1-16,1-1-1 15,6 3 0-15,2-3 0 0,2 3 0 16,3-4 1-16,2-2 0 15,7-2 0-15,5-3 0 16,2-3-1-16,6-1 0 16,4 0-1-16,1-2 1 0,6 2-2 15,-2 2 0-15,-1 1 0 16,-5 1-1-16,1 4 2 16,-8 0-1-16,-3 0 1 15,-5 0 0-15,-4-1 1 16,-4 0-1-16,-3 0 0 0,0 0 1 15,-7-3-1-15,1 4-1 16,-8-3 0-16,-1 4-2 0,-5 0 0 16,-6 1-3-16,-7 1 0 15,-6 3-3-15,-5-5-4 16,-4 6-9-16,-8 0-16 16,-1-14-37-16,1 14-9 0,-12-15-5 15,3 0-2-15</inkml:trace>
  <inkml:trace contextRef="#ctx0" brushRef="#br0" timeOffset="76679.0557">4929 12422 41 0,'-8'-3'87'0,"-3"-1"0"15,11 4-7-15,-15-10-3 16,15 10-47-16,0 0-21 15,0 0-1-15,15-5-4 0,5 7-2 16,10 7 0-16,6 2 0 16,7 5 0-16,6 2 0 15,7 5 0-15,1 3-1 16,1 4 1-16,-5 4-1 16,-5 1 0-16,-9 2 1 0,-12 4-1 15,-10 3 1-15,-15 2 0 16,-9 3 0-16,-17 4-2 0,-15 3 0 15,-8 5-5-15,-9-1-6 16,-4 4-15-16,-8 8-43 16,-4-6-14-16,-3 0-5 15,0-3-4-15</inkml:trace>
  <inkml:trace contextRef="#ctx0" brushRef="#br0" timeOffset="77579.3685">2594 15460 1 0,'-24'-4'75'0,"-2"-2"3"16,1-3-1-16,-1 2-3 0,-6-3-52 15,10 0-2-15,8 3-1 16,4 1-4-16,1 0-3 0,9 6-1 16,-10-7-1-16,10 7-2 15,0 0-2-15,0-14 1 16,0 14-2-16,13-12 0 16,-1 6-1-16,1-3-1 15,3-1 1-15,5-1 0 16,6-2-1-16,1-1 0 0,6-1 0 15,7-3-1-15,5 0 1 16,8-4-1-16,5-2 0 16,7-3 0-16,7-4 0 0,7 0 0 15,7-3-1-15,5 0 1 16,2 0 0-16,6-2-1 16,0 2 0-16,6 1 0 15,-1 0 1-15,-2 2 0 16,1 3 0-16,-1-2-1 0,-2 2 1 15,1 1 0-15,-4 2-1 16,-2-2 0-16,-5-1-1 0,-2 3 0 16,-3 0 1-16,-8 2-1 15,-4 3 0-15,-7-1 0 16,-8 2 0-16,-6 4 0 0,-4 2 0 16,-10 3 0-1,-4 1 0-15,-10 2 0 0,-5 1 0 16,-6 2-1-16,-1 2-1 15,-13 2-2-15,8-2-2 0,-8 2-4 16,0 0-5 0,-5-2-4-16,-6-1-6 0,2-1-6 15,-7 2-10-15,-1-4-12 16,0 2-12-16,-6-4-4 16,3-2-2-16,-3-3 8 0</inkml:trace>
  <inkml:trace contextRef="#ctx0" brushRef="#br0" timeOffset="77891.5808">4918 14238 50 0,'-12'-26'64'0,"3"0"1"0,-2 4-7 16,-2 3-5-16,-1 4-9 15,-2 3-5-15,2 2-6 16,-2 3-7-16,3 2-9 16,-1 2-4-16,14 3-3 0,-12-3-4 15,12 3-2-15,9-1-2 16,12 1-1-16,6 1-1 15,10 3 1-15,5 3-1 16,8 3 0-16,4 3-1 0,-1 6 0 16,-5 3 0-16,-1 5 0 15,-10 6 1-15,-14 5-2 16,-9 4 0-16,-14 7 1 16,-13 4-2-16,-16 1-1 0,-15 1-2 15,-11 1-5-15,-8-7-7 16,-6 1-11-16,-3 0-28 15,-5-10-24-15,7-8-7 16,4-7-4-16,4-9 4 0</inkml:trace>
  <inkml:trace contextRef="#ctx0" brushRef="#br0" timeOffset="79325.5922">2820 16741 11 0,'-60'24'70'16,"1"-4"9"-16,5-1-2 15,11-5-38-15,-6-2-4 16,7-2-3-16,12-5-5 0,4 1-4 15,4-3-4-15,5 0-5 16,7-3-4-16,10 0-4 16,0 0-1-16,15-3-2 0,6-4-1 15,8-3 0-15,13-4 0 16,9-3 1-16,11-4-1 16,13-4 2-16,13-8-1 15,11-3 0-15,12-8 1 0,14-4-1 16,13-4 1-16,11-5 0 15,8-2-1-15,4 3-2 16,4 1 1-16,-1 4-1 0,-1 5 0 16,-6 4-1-16,-7 4 0 15,-4 5 0 1,-8 3 0-16,-7 0 0 0,-5 0 0 16,-9 2 0-16,-8 2 0 15,-6 1 0-15,-8 4 0 16,-12 1 1-16,-9 3-1 0,-15 3 0 15,-8 3 1-15,-11 4-2 16,-13 2 1-16,-8 1-2 16,-6 1-1-16,-13 3-4 0,0 0-10 15,4-9-18-15,-11 5-46 16,-5-3-5-16,-6-5-6 16,-5-3-6-16</inkml:trace>
  <inkml:trace contextRef="#ctx0" brushRef="#br0" timeOffset="79631.828">5450 15512 66 0,'-11'-15'78'15,"8"-1"-1"-15,3 1-6 16,1-17-28-16,4 20-30 0,11 3-3 16,6 0-2-16,7 6 0 15,0 0 1-15,8 3 0 16,3 6 0-16,4 4-1 15,-1 6-1-15,4 3 0 16,-3 5-1-16,1 4-1 0,-7 5-1 16,-6 6-1-16,-11 4 0 15,-10 4 0-15,-11 2 0 16,-7 4-1-16,-14 2 0 16,-11 0 0-16,-8 0 0 0,-6-3-3 15,-4-3-2-15,-4-3-7 16,-6-9-15-16,1-9-48 15,1-5-7-15,1-7-9 0,3-10-4 16</inkml:trace>
  <inkml:trace contextRef="#ctx0" brushRef="#br0" timeOffset="81794.2578">6328 12161 1 0,'-2'-13'78'0,"-3"-1"3"15,2 2-2-15,-1-3-6 16,12 2-49-16,-8 13-5 0,0-9-2 15,0 9-6-15,0 0-4 16,0 0-1-16,4 9-2 16,0 4 0-16,-3 3 0 15,2 5 1-15,1 6 0 0,0 5 0 16,1 5-1-16,-2 3-1 16,-1 7-1-16,-1 3 0 15,1 5-1-15,0 1-1 16,-1 2-1-16,-2 1-3 0,1 0-3 15,0-6-6-15,0 1-10 16,0-8-18-16,-11-6-36 16,11-7-5-16,0-9-6 0,0-9 2 15</inkml:trace>
  <inkml:trace contextRef="#ctx0" brushRef="#br0" timeOffset="82412.9786">6167 12346 6 0,'-17'-31'75'0,"-1"-1"3"15,0 0-2-15,4-3-4 0,-2-1-54 16,8 0-2-16,7 6-1 15,1-4-4-15,3 4-2 0,8 4-1 16,2-4-1-16,6 2-2 16,5 1 1-16,0 0-2 15,12 2 1-15,2-1-2 16,14 3 0-16,2 3-1 16,10 6 0-16,6 4-1 0,5 8 0 15,3 4-1-15,-4 13 1 16,-2 8-1-16,-10 6-1 15,-4 4 0-15,-10 6 1 0,-13-1-1 16,-12 2 0-16,-11-1 1 16,-12 0-1-16,-7-3 0 15,-14-4 1-15,-5 0 0 16,-11-4 1-16,-8-1-1 16,-3-5 1-16,-7-3-1 0,-4-5 1 15,2 1 0-15,-2-5 0 16,-1-1 0-16,5-1 1 15,4-2 0-15,5-2 1 16,10-1-1-16,9 3 0 0,9-2-1 16,18-4 1-16,-2 16 0 15,11-3-2-15,15 3 0 16,8 4 0-16,8 5 1 0,5 3-1 16,8 1 0-16,1 4 1 15,2 2-2-15,1 1 0 16,0 0-1-16,1 0-3 0,-2-4-7 15,-1 1-12-15,-6-3-32 16,3-4-25-16,-4-6-4 16,-5-10-5-16,-5-4 5 0</inkml:trace>
  <inkml:trace contextRef="#ctx0" brushRef="#br0" timeOffset="83168.1267">7241 12557 54 0,'0'0'79'16,"-8"12"-3"-16,8-12-3 16,0 0-6-16,19-4-64 15,3-1-1-15,0-4-1 16,3-1 1-16,7-2 2 0,1-3 0 15,-3-2 3-15,0-2 1 16,-3 0 2-16,-3-2 1 0,-6 0-1 16,-5 0 0-16,-5-1-1 15,-7-1 0-15,-1 2-2 16,-3 1-2-16,-8 4-1 16,-2 4-2-16,-3 8 0 15,-7 4-2-15,-2 7 1 16,-1 9-1-16,-4 7-1 0,-5 7 1 15,3 2 0-15,2 4-1 16,0 1 1-16,7 1-1 16,3-2 1-16,7-3-1 0,9-3 0 15,5-4 0-15,12-4-1 16,12-5-1-16,11-7 0 16,10-8 0-16,11-5 0 0,9-12-1 15,10-8 1-15,8-11 1 16,0-7 1-16,6-9 0 15,0-4 1-15,1-5 1 0,-5 1 0 16,-8 2 0-16,-10 9 1 16,-13 5 2-16,-12 10-3 15,-13 6 2-15,-18 12-1 16,-12 14 1-16,-25 0-1 16,-5 9 0-16,-11 7-1 0,-2 2 0 15,1 6-1-15,-1 1 0 16,5 1 0-16,8 1 0 15,6-4 0-15,10-1 0 16,5-1 0-16,9-1-1 0,0 1 1 16,9 1 0-16,3-1 0 15,4 2 0-15,3 2 0 16,-3 0 0-16,-1 0 0 16,-8 3 0-16,-4-1 0 0,-3-3-1 15,-9 2 0-15,-7-3-2 16,-3-2-2-16,1-5-1 15,0-3-6-15,4-9-7 0,14-4-11 16,-7-3-13-16,8-15-28 16,16-2-10-16,6-6-6 15,10-7 3-15</inkml:trace>
  <inkml:trace contextRef="#ctx0" brushRef="#br0" timeOffset="83637.7856">8383 12344 5 0,'46'-33'75'0,"-6"9"3"16,-4 3-6-16,-7 7-21 15,0 9-10-15,-9 8-10 16,-4 12-5-16,-4 10-7 16,-8 17-6-16,-4 9-3 15,0 10-2-15,-6 9-2 16,-6 5-2-16,1 3-1 0,-1-2-1 16,1-2 0-16,6-8-2 15,2-8 1-15,3-9 0 16,1-11-1-16,3-10 1 0,2-8-1 15,4-11 0-15,-10-9 0 16,15-9 1-16,-10-17-1 16,0-10 0-16,3-14 0 0,-3-14 0 15,-1-12 0-15,5-12-1 16,-4-5 0-16,3-4 1 16,3 1 0-16,1 3 0 15,5 8 0-15,2 16-1 0,4 12 1 16,2 16 0-1,6 16-1-15,4 17 1 0,-1 10-1 16,-1 14 1-16,-3 10-1 16,-1 7 1-16,-8 8 0 15,-12 2 0-15,-9 1 0 0,-5 0-1 16,-12-1 0-16,-8-3 0 16,-9-4-2-16,-3-2-4 15,-4-4-5-15,-1-7-11 0,3-13-38 16,4 1-18-16,5-6-5 15,3-5-6-15,7-12 8 16</inkml:trace>
  <inkml:trace contextRef="#ctx0" brushRef="#br0" timeOffset="86854.2018">8990 12240 44 0,'37'-7'82'16,"-6"-1"-4"-16,-5 4-4 15,-9 1-4-15,-17 3-60 16,17 18-2-16,-12 4-2 0,-3 7-5 16,-2 5 0-16,-4 6 0 15,1 0-1-15,0 2 1 16,2-6-1-16,1-3 0 0,3-6 1 16,4-6 0-16,1-6 1 15,3-7 2-15,-3-5-1 16,3-3 1-16,-3-7 1 0,4-8 0 15,1-5 1 1,1-5 0-16,1-2-2 0,2-6 0 16,6 1 0-16,-1-4-1 15,0 5 0-15,4-4-1 0,2 6 0 16,-3 2-1-16,5 6 1 16,-7 5-2-16,-1 5 0 15,1 6 0-15,-5 5 0 16,-6 8 1-16,0 8-1 15,-2 8 0-15,-7 4-1 16,0 7 1-16,-2-2 0 0,0 0 0 16,-1-4 0-16,1-4 0 15,1-5 1-15,0-5 0 16,-2-15-1-16,13 5 2 0,-2-6-1 16,-1-11 0-16,6-2 0 15,2-7 0-15,3-4-1 16,0-3 1-16,7-7-1 0,-4 0 0 15,3 4 1-15,-1-1-1 16,-1 5 0-16,0 4 0 16,-2 4 0-16,0 8 0 0,-2 9 0 15,0 2 0-15,-2 11 0 16,-1 4 0-16,-2 7 0 16,-1 2 0-16,0 4 0 15,0-2 0-15,-2 0-1 0,1-2 1 16,-2-3 0-16,3-3 0 15,-1-7 0-15,4-3 0 16,3-5 1-16,4-3-1 16,6-6 0-16,2-7-1 15,4-5 0-15,3-6 0 0,-3-7-2 16,-2-3 1-16,-7-5 1 16,-4-1 0-16,-11-2 1 15,-5 4 0-15,-8 2 2 0,-12 8 0 16,-7 7 0-16,1 8 0 15,-4 8 0-15,4 5-2 16,0 6 0-16,6 11 0 16,7 1-1-16,5 3-1 0,7 4-1 15,8 1 0-15,5 2-1 16,3 1 0-16,-2 0 0 16,0 0-1-16,-7 1 2 0,-4-1 0 15,-9-2 1-15,-2-1 1 16,-8-4 2-16,-5-4 0 15,-1-7 0-15,0-5 1 16,7-6-1-16,8 0 0 0,-1-13 1 16,7-4-1-16,11-2-1 15,6-1 0-15,6-1 0 16,7-3 1-16,3 3 1 16,1 3 0-16,5 1 2 15,-1 2 0-15,0 2 0 0,-4 1 1 16,-4 3 0-16,-6 4-1 15,-4 0-1-15,-6 1-1 0,-8 2 0 16,-2 3-2-16,-10-1 0 16,0 0 0-16,10 10 0 15,-10-10 0-15,6 14 0 16,-3-5 0-16,2 0 0 0,3 1 1 16,-1-4-1-16,4 0 0 15,-3-1 0-15,3-1 1 16,-3-2 0-16,4-2-1 0,-2 0 1 15,-1-4 0-15,3-4 0 16,-3-5-1-16,4-4 1 16,0-5-1-16,0-6 0 15,2-6 0-15,-2-6-1 16,1-8 0-16,-2-4 0 16,1-4-1-16,0-4 1 0,-3-2 0 15,1-3 1-15,-4 4 0 16,0 2 1-16,-1 6 0 0,-2 5 0 15,-2 8 1-15,-1 6-1 16,-1 8 0-16,0 8-2 16,0 7 1-16,0 11-1 15,-13 0 0-15,2 17 1 0,-3 9-1 16,-4 11 0-16,-3 10 0 16,-3 12 1-16,-3 7 0 15,3 7 0-15,3 1-1 16,3-2 1-16,6-5-1 0,5-7 0 15,3-9 1-15,4-10-1 16,4-9 1-16,4-13 1 16,3-8-1-16,0-9 0 15,3-6 1-15,4-10 0 0,4-9-1 16,7-9-1-16,7-2 0 16,6-4-1-16,4 2 0 15,5 3 0-15,0 6 0 16,2 9 0-16,0 9 1 0,-3 10 1 15,-10 14 0-15,-6 10-1 16,-8 8 1-16,-10 6 0 16,-8 4 0-16,-9 5 0 0,-13-3-1 15,-8-2 1-15,-4-4 0 16,-1-8 0-16,-2-5 0 16,0-8 0-16,3-5 0 0,5-9 1 15,6-4-1 1,6-3 0-16,2-8 1 0,7-4-1 15,6-2 0-15,6-2 0 16,8-3 0-16,7-1 0 16,4 2-1-16,7-1 1 0,3 1 1 15,2 3-1-15,2 0 1 16,0 0-1-16,3-2 0 16,-4-4 1-16,1-1-1 0,-4-6 0 15,-4-5 1-15,-2 2 0 16,-2-3 0-16,-8 4 0 15,-4 2 0-15,-4 7-1 16,-4 8 1-16,-13 16 0 0,9 0-1 16,-9 22 0-16,-4 12 0 15,-9 10 0-15,1 9 0 16,-3 3 0-16,0 2 0 0,5-5 0 16,1-6 0-16,7-6-1 15,2-15 1-15,6-7 1 16,10-11-1-16,6-8 0 15,6-8 1-15,4-11 0 16,2-11-1-16,3-10 0 0,4-11 0 16,-2-13 0-16,-1-10 0 15,-1-6 0-15,-5-8 0 16,-6-5 0-16,-2-3 0 0,-6 5 0 16,-4 5 0-16,-3 5 1 15,-3 9-1-15,0 11 0 16,-3 7 0-16,0 15 0 15,0 5 1-15,1 11-2 0,-1 5 0 16,0 5 0-16,1 1 0 16,-6 12 0-16,9-16 0 15,-9 16 0-15,18-16-1 0,-7 3 2 16,4 1 0 0,-3-1 0-16,3-3 0 0,-2 0 1 15,4-2-1-15,-5 0 1 16,-4 4-1-16,0 0 0 15,-3 3 0-15,-5 11 0 0,5-12-1 16,-5 12 0-16,0 0 0 16,0 0 0-16,-2 14 0 15,-5 2 0-15,0 4 1 16,-5 5-1-16,-1 8 3 0,-5 9 0 16,-6 4 0-16,3 13 1 15,-7 11 0-15,-1 10 0 16,-3 10-1-16,6 8 1 0,-2 6-1 15,7 4-2-15,5-2 1 16,6-8-1-16,6-6 0 16,4-9 0-16,11-10 0 15,3-12-1-15,4-10 1 16,3-16 0-16,3-9 0 0,6-11 0 16,4-9 0-16,0-9 0 0,5-12 0 15,1-13 0-15,4-9-1 16,1-12 1-16,-2-5-1 15,2-6 0-15,-6-2 0 16,-3-1 1-16,-4-1 0 16,-7 4 0-16,-1 4 0 15,-6 7 1-15,-3 9 0 0,-3 5-1 16,-5 7 1-16,1 5-1 16,-4 7 0-16,-1 7-1 15,-3 9 0-15,0 0 0 0,0 0 0 16,0 7 1-16,-2 7-1 15,-3 5 0-15,-2 5 0 16,2 3 1-16,1 4 0 16,-1 1 0-16,3 3 0 0,2-1 0 15,2 0-1-15,4-1 2 16,1-1-1-16,4-1 0 0,1-1 1 16,3-2-1-16,1-3 0 15,2-4 0 1,3-4 1-16,2-6-1 0,2-7 1 15,2-8-1-15,4-9 1 16,-1-11 0-16,-2-10-1 0,1-9 1 16,-4-12-1-16,-2-10 1 15,-2-12-1-15,-5-9 0 16,0-9-1-16,-6-9 0 16,3-1 1-16,-4-1-1 0,-1 5-1 15,-3 6 1-15,2 9 0 16,-4 18 0-16,-3 15 0 15,0 15 1-15,-8 18-2 16,-4 20 2-16,-3 15 0 0,-6 22-1 16,-3 15 1-16,-3 17 1 15,-4 16 0-15,-3 12 0 0,4 2 1 16,9 1 0-16,6-6-1 16,11-4 1-16,5-11-1 15,15-13-1-15,14-16 0 16,11-15 0-16,9-9 0 15,6-14-1-15,3-12 1 16,6-8 1-16,0-14-1 0,5-12 1 16,0-3-1-16,-2-3 0 15,-4 1 0-15,-7 3 0 0,-7 4 0 16,-8 10 0-16,-9 6 0 16,-7 11 0-16,-11 5 0 15,-7 8 1-15,-6 6-1 16,-2 5 1-16,-3 3 0 0,-1 0-1 15,0 4 0-15,4-3 0 16,0 0-1-16,7-3 1 16,4-2-1-16,4-7 1 0,6-3-1 15,3-6 1-15,2-2 1 16,1-6-1-16,1-6 0 16,-1-3 1-16,0 1-1 15,-3-1-1-15,-5 4 1 16,-4 8-1-16,-2 4-1 15,-6 18 2-15,-5 13-1 0,-2 18 0 16,-9 14 1-16,-9 16 1 16,-8 11-1-16,-7 7 0 15,-6 3 1-15,-1-4-2 0,1-7-1 16,3-8-4-16,2-16-8 16,6-16-20-16,7-16-46 15,1-19-5-15,1-15-5 16,-2-22-3-16</inkml:trace>
  <inkml:trace contextRef="#ctx0" brushRef="#br0" timeOffset="87033.667">13138 11360 12 0,'-84'-64'93'0,"14"10"-3"15,12 9-4-15,18 6-7 0,20 4-1 16,17 6-77-16,29 11-11 15,23 6-18-15,19-1-46 16,21 10-11-16,12-2-4 16,7 0-4-16</inkml:trace>
  <inkml:trace contextRef="#ctx0" brushRef="#br0" timeOffset="87176.6592">13768 10862 17 0,'-49'-11'71'16,"1"-3"1"-16,7 3-15 0,-4 1-26 16,-20 5-89-16,35 2-11 15,-1 3-3-15</inkml:trace>
  <inkml:trace contextRef="#ctx0" brushRef="#br0" timeOffset="87454.7578">10884 11279 24 0,'-58'-25'96'0,"14"-3"-2"0,9-6-6 15,15-1-5-15,11-4-3 0,10 2-77 16,12 17-4-16,9 10-5 16,12 10-14-16,-6 13-20 15,-4 12-43-15,8 11-2 16,-8 8-7-16,-7 9-1 0</inkml:trace>
  <inkml:trace contextRef="#ctx0" brushRef="#br0" timeOffset="88088.7182">6734 13193 6 0,'-98'10'94'0,"13"-7"0"0,20-2-6 15,14-3-5-15,17-7-2 16,18 9-65-16,17-17-13 16,35 6 0-16,17 0-1 15,23 0-1-15,18 0 0 16,28 3 0-16,18-1 1 0,23-2-1 16,23 2 1-1,15-3 0-15,26-3 0 0,17-4 1 16,23-6 0-16,13-5 0 15,21-3 0-15,9-1 1 0,10-3-1 16,12 0 1-16,3 3-2 16,2-1 2-16,-2 4-4 0,0 3 0 15,-7 0 0-15,-8-1 0 16,-14 1 0-16,-15 0 0 16,-16-1 0-16,-18 3 0 15,-17-1 0-15,-25 1 0 0,-12 2 0 16,-23 3 0-16,-21 3 0 15,-17 6 0-15,-25 0 0 16,-19 4 0-16,-22 3 0 16,-19 2 0-16,-21 1 0 15,-15 2 0-15,-21 0-3 0,-9 19-22 16,-26 10-58-16,-16-10-7 16,-19 3-4-16,-16-3-5 15,-19 3-2-15</inkml:trace>
  <inkml:trace contextRef="#ctx0" brushRef="#br0" timeOffset="90215.0342">4406 6901 43 0,'13'-2'80'0,"-13"2"-1"15,2-13-5-15,-11 2-2 16,-10 0-68-16,-4 8 3 16,-2 2-1-16,-7 1-1 0,-10 1-2 15,-9 8-1-15,-12-3-1 16,-11 6 0-16,-12-1 0 16,-10-1-1-16,-14-1 1 0,-6 2-1 15,-10-4 1-15,-8-1 2 16,-7 1 0-16,-6 3 1 15,-5 2 0-15,-11 6 1 16,-3 6 0-16,-8 8 1 0,-2 8-1 16,-4 9 1-16,0 9-3 15,1 11 0-15,7 6 0 16,6 11-2-16,11 7 0 16,19 12 1-16,13 8 0 0,20 12 0 15,20 3-2-15,26 10 1 16,20 6 0-16,24 0 0 15,24-2 1-15,30-6-2 0,25-7 0 16,30-16 1-16,27-8 0 16,30-20 1-16,24-14-1 15,31-15 1-15,20-15 0 16,25-10 0-16,26-12 0 0,17-10 0 16,19-6-1-16,15-3 1 15,14-9-1-15,5-5 0 16,12-5 1-16,2-7 0 0,-4-4 0 15,0-6 0-15,-4-5 1 16,-10-4-1-16,-8-4 0 16,-7-7 0-16,-15-6 0 15,-12-9-1-15,-15-8 0 16,-25-12-1-16,-14-13 0 0,-33-19 0 16,-27-10 0-16,-48-15 0 15,-39-11 1-15,-53-6-1 16,-53-6 0-16,-62 3 0 0,-62 5 0 15,-62 16 0-15,-58 12 0 16,-48 27-2-16,-36 23-1 16,-14 27 0-16,3 21-1 15,16 25-1-15,36 16-4 0,48 27-9 16,47 9-17-16,53 23-47 16,63 15-3-16,45 6-7 15,37 8-2-15</inkml:trace>
  <inkml:trace contextRef="#ctx0" brushRef="#br0" timeOffset="90716.6895">10687 7743 4 0,'10'-50'90'16,"1"-5"2"-16,-11-4-5 16,0 0-5-16,-7 1 1 15,0 12-79-15,1 14 1 0,5 15-1 16,1 17-2-16,0 0-1 15,2 26-1-15,9 6-1 0,9 8 0 16,9 8 1-16,7 6-1 16,9 4 0-16,9 3 1 15,6 2 0-15,8 2 1 16,3 3 0-16,1 4 0 16,1 5 1-16,-4 5 0 15,-7 4 0-15,-6 2 0 0,-8 4 0 16,-10 1 0-16,-12 3-1 15,-15 0 0-15,-9 1 0 0,-8-2-1 16,-12-3 1-16,-9-4-2 16,-5-7 0-16,-6-3-2 15,-3-10-1-15,2-11-5 16,0-9-9-16,3-9-24 0,15-9-39 16,-6-12-5-16,4-15-4 15,4-10-4-15</inkml:trace>
  <inkml:trace contextRef="#ctx0" brushRef="#br0" timeOffset="91031.4451">10769 9015 23 0,'-18'22'95'0,"4"-1"-4"16,0-1-5-16,0 3-4 15,-3-2-2-15,1 2-78 16,0 19-2-16,9 9 0 0,4 8 0 16,3 2 1-16,5-1-1 15,14-2 0-15,8-8 1 16,14-9-1-16,11-15 1 16,14-15 0-16,11-11 1 0,14-17-1 15,14-16 0-15,10-13-3 16,12-5-8-16,4-8-15 0,5-7-42 15,-6 14-14-15,-8 4-7 16,-15 10-8-16,-26 10 1 16</inkml:trace>
  <inkml:trace contextRef="#ctx0" brushRef="#br0" timeOffset="91872.2384">5947 14214 47 0,'9'-19'61'0,"-6"3"5"0,0 2-3 15,-3 1-6-15,0 13-9 16,0-13-10-16,0 13-8 16,0-9-9-16,0 9-7 0,21-12-5 15,4 5-4-15,7-3-1 16,12-3-1-16,7-4-1 15,15-2 0-15,8-3 0 16,4-1-1-16,10-2 0 16,3 0-1-16,1 2 1 0,0 1-1 15,-3 4 0-15,-9 3 0 16,-10 7-3-16,-10 1-2 16,-12 7-7-16,-11 0-7 0,-13 6-11 15,-17 6-27-15,-13 2-25 16,-9 5-6-16,-14-4-5 15,-6 7 7-15</inkml:trace>
  <inkml:trace contextRef="#ctx0" brushRef="#br0" timeOffset="93072.9762">6575 14069 49 0,'-25'3'88'0,"4"0"-2"15,5-3-5-15,2-2-4 16,6 2-51-16,8 0-9 15,0 0-8-15,1 13-4 16,3 2-4-16,3 11 0 16,3 7 1-16,-7 10-1 0,3 9 0 15,0 8 0-15,-3 4 0 16,-1 4 0-16,-1-2 0 16,-1-2-2-16,3-5-5 0,8-7-5 15,-4-8-7-15,6-12-8 16,4-9-9-16,-1-12-8 15,6-11-9-15,3-11-1 0,6-11 3 16,1-12 5-16,3-9 10 16,3-9 12-16,1-7 18 15,3-3 21-15,0 4 16 16,1-2 11-16,-6 9 3 0,-7 3 2 16,-3 11 0-16,-9 6-7 15,-5 13-6-15,-9 8-6 16,-4 10-11-16,-14 0-6 15,-3 10-5-15,-3 6-3 0,-1 6-3 16,0 5 0-16,0 1-1 16,4 1 0-16,3-2 0 15,11-4 1-15,2-5-1 16,1-4 1-16,7-6-1 0,8-8 1 16,1-3 0-16,4-7 0 15,1-7 0-15,4 0 0 16,2 0-1-16,4 0 0 15,-2 1 0-15,3 10-1 16,-2 6 1-16,-4 4-1 0,1 10 1 16,-2 9-1-16,-4 3 0 15,-3 4 1-15,0-3-1 16,0-2 1-16,3-5 0 0,1-6 0 16,-1-7 0-16,4-7 1 15,0-8 0-15,3-6 0 16,-3-7 0-16,5-6 0 15,-3-3 0-15,6-8-1 0,2-2 1 16,2 1-2-16,-1 0 2 16,1 4 0-16,-2 6 1 15,-3 7-2-15,-7 7 0 0,-4 11-2 16,-5 7 4-16,-8 10-2 16,-3 7 0-16,-5 5-2 15,0 2 2-15,0 3 2 16,0-1-2-16,0-2 1 0,4-3 0 15,2-3 0-15,7-6-1 16,4-4 1-16,6-8-1 16,7-3 0-16,4-7 0 15,6-12 0-15,6-7-1 0,5-8 2 16,4-9-1-16,3-8 0 16,1-8 0-16,-4-7 0 15,-2-4 0-15,-8-5 1 0,-6 3 1 16,-6 5 0-16,-10 8 1 15,-5 10 0-15,-6 11-1 16,-8 16 1-16,-4 22 0 16,0 0 0-16,-3 30-1 0,-7 15 0 15,-1 14-1-15,-3 12 0 16,-3 5 0-16,3 3 0 16,6-2 0-16,-2-8-1 15,9-6 1-15,1-12-1 16,8-12 0-16,3-13 1 0,8-10-1 15,3-10 0-15,3-6 1 16,2-9-1-16,3-11-1 16,2-12 2-16,2-7-1 15,-3-6 1-15,3-4-1 0,-2 3 1 16,0 3-1-16,-9 5 1 16,-2 8-1-16,-4 12 0 15,-3 10 0-15,-14 8 1 0,4 20 0 16,-5 10-2-16,-9 11 1 15,2 8 0-15,2 5 0 16,5 1 0-16,4-3-1 16,14-5-1-16,11-9-2 15,14-6-7-15,5-13-17 0,7-11-53 16,11-6-4-16,0-2-6 16,-3-13-5-16</inkml:trace>
  <inkml:trace contextRef="#ctx0" brushRef="#br0" timeOffset="93504.679">6992 14914 61 0,'-96'13'93'16,"8"-2"-3"-16,10-8-4 15,9-3-4-15,17-3-49 16,12 1-22-16,25 0-1 0,15 2-3 16,29-4-1-16,16-1-1 15,26-4 0-15,21-2-1 16,19-3-1-16,17-7 1 15,19-2-1-15,12-3 0 16,15-4-1-16,6-1 1 0,7-2-3 16,0 0 0-16,1 1 0 15,2 3 0-15,-7 3 0 16,-10 2 0-16,-10 7 0 16,-12 4 0-16,-14 8 0 0,-19 3-5 15,-12 7-17-15,-23 12-61 16,-22-3-6-16,-21-1-3 15,-24-1-8-15,-18 0-2 0</inkml:trace>
  <inkml:trace contextRef="#ctx0" brushRef="#br0" timeOffset="93814.7701">7319 15057 30 0,'-110'34'98'0,"18"-6"-1"16,17-6-8-16,13-12-2 15,22-7-3-15,25-6-80 16,24-15 0-16,35 1-1 0,29-2 1 16,26-7-2-16,20-3 0 15,26-2 1-15,17 1-1 16,14 3 0-16,1 3-2 0,3 3 0 15,-3 6-2-15,-6 5-2 16,-12 2-2-16,-14 7-4 16,-18 1-15-16,-17-10-54 15,-17 14-9-15,-17 0-4 16,-15-2-5-16,-21-2-1 0</inkml:trace>
  <inkml:trace contextRef="#ctx0" brushRef="#br0" timeOffset="97158.8702">6989 15663 34 0,'-4'-9'84'0,"-3"-5"1"16,-1 4-3-16,8-6-34 15,0 6-14-15,0 10-5 0,-5-14-8 16,5 14-7-16,0 0-5 16,0 16-2-16,0 8-2 15,5 9-2-15,-2 9-2 16,4 10 1-16,0 10 0 0,-5 3 0 16,1 3-1-16,-2-5 0 15,-1-4 0-15,-1-8 0 16,-2-8 0-16,-5-11 0 15,1-10 0-15,1-10 0 0,6-12 0 16,-14 0 0-16,9-14 0 16,2-14-1-16,1-8 0 15,1-9 0-15,2-8 0 16,4-6 0-16,0-1-1 16,8 2 1-16,4 5-1 0,0 8 2 15,4 9-1-15,1 11 0 16,-3 11-1-16,4 14 0 15,2 10 1-15,-1 16-1 16,-6 9 0-16,2 4 0 0,-2 4 0 16,-1 0 1-16,2-1-1 15,-1-7 1-15,0-4-1 16,-4-11 1-16,4-7 0 16,2-10 1-16,1-3 0 0,1-12 0 15,2-9 0-15,3-6 0 16,-3-12 0-16,4-10 0 0,-3-8 1 15,-1-6-1-15,2-5 1 16,-7 3-2-16,0 5 0 16,-3 6 0-16,-5 10-2 15,1 13-2-15,1 14-3 0,-3 15-3 16,0 9-5 0,5 16-9-16,-9 5-7 0,12 9-13 15,-1 11-15-15,5 0-10 0,7-2 2 16,1-6 9-16,5-6 15 15,1-7 19-15,7-9 19 16,-8-9 26-16,5-9 28 16,-14-3 15-16,-1-7-1 15,-10-4-7-15,-4-1-10 0,-8 0-6 16,-3-1-8-16,-6 1-11 16,-10 3-7-16,-2 3-6 15,-3 6-3-15,-5 4-2 16,0 10-1-16,0 5-2 0,-3 7 0 15,5 6 0-15,4-1 0 16,3 3 0-16,6 0 0 16,9-4 1-16,2-3 0 15,7-6-1-15,12-4 2 16,4-5-1-16,6-9 0 16,5 0 0-16,5-11 0 0,2-5 0 15,-1-5 0-15,2-1-1 16,-4 0 1-16,-2 2-1 0,-4 3 0 15,-6 7 0-15,-2 5-1 16,-5 5 1-16,-4 3 0 16,-2 12-1-16,-3 5 1 15,-3 2-1-15,0 2 1 0,3-2-1 16,2-2 2-16,-1-6-2 16,7-7 1-16,3-4 0 15,6-7 0-15,-2-13 0 0,6-5-1 16,-4-8 2-16,1-6-1 15,-4-9 0-15,-5-5 1 16,-3-5 0-16,-2-9-1 0,-8-5 1 16,-1-2 0-16,-2 1 0 15,-3 5 0-15,0 10 1 16,0 7-2-16,0 13 0 16,-1 16 0-16,1 19 1 0,-4 6 0 15,3 24-1-15,-1 16 0 16,0 11 0-16,0 14 1 15,0 11 0-15,1 3-1 16,1 1 1-16,2-5-1 16,4-10-1-16,7-5 1 0,1-14 0 15,5-11-1-15,2-15 2 16,-2-9 0-16,2-10 0 16,2-7 1-16,1-10-1 15,-1-10 0-15,-2-10 1 0,1-10-1 16,-2-5 0-16,1-3 0 15,0 2-1-15,-6 3 1 16,-4 7-1-16,4 6 0 16,-8 8 0-16,3 15 0 0,-10 7-1 15,12 10 0-15,-7 9 1 16,0 7-1-16,1 5 0 16,3 3 0-16,-1-2 1 15,3-2 0-15,4-1-1 0,3-5 1 16,3-6 0-16,0-6 0 15,3-5 1-15,5-4-1 16,-5-3 1-16,4-1 0 16,-4-10-1-16,3-2 1 0,-5-2 0 15,1-2 0-15,0-2 0 16,-1 0 0-16,-2 2-1 16,0 1 1-16,1 3-1 0,-3 3 0 15,0 3 0-15,-3 2 0 16,-1 2 0-16,-1 3 0 15,4 0 0-15,-5 0 0 0,-3 0 0 16,3 3 0-16,-4-1 0 16,3 4 0-16,-3-2 0 15,3-1 0-15,-3 1 0 16,5 1 0-16,-1 1 0 16,2 1 0-16,-3 4 0 15,3 2-1-15,2 3 1 0,-2 4 0 16,2 3 0-16,6 2 0 15,1-1 0-15,4-3 0 16,8-3 1-16,6-7 0 0,5-8-1 16,8-5 1-16,3-10-1 15,7-8 1-15,0-6 0 16,0-7-1-16,0-5 1 16,-2-7 0-16,-5-1 0 0,-8-4 1 15,-5 2 0-15,-9 1 0 16,-8 3-1-16,-8 6 0 15,-9 6-1-15,-10 8 0 0,-8 8 0 16,-11 11 0-16,-6 5-1 16,-7 13 1-16,-5 8 0 15,-1 10 0-15,0 9-1 16,3 5 1-16,8 4 0 0,6-2-1 16,13-1 1-16,8-1-1 15,14-8 0-15,11-2-2 16,12-10 0-16,10-8-3 15,8-4-3-15,1-10-9 0,7-3-25 16,6-5-41-16,-14-12-3 16,-3-8-6-16,-15-11-2 15</inkml:trace>
  <inkml:trace contextRef="#ctx0" brushRef="#br0" timeOffset="97468.6149">8302 15415 43 0,'-70'12'89'0,"17"-5"-1"0,17-4-5 15,17-3-2-15,11 0-47 16,19-3-23-16,31-4-1 16,17-1-5-16,19-2-1 15,16 0-1-15,17 0-6 0,8-2-13 16,12-6-44-16,4 13-22 16,1-3-4-16,-4-1-6 15,-8-1-3-15</inkml:trace>
  <inkml:trace contextRef="#ctx0" brushRef="#br0" timeOffset="98296.2833">10403 15670 36 0,'-4'-15'87'15,"4"0"-4"-15,0 1-3 16,4 0-6-16,-24 7-48 16,26 2-17-16,12 5-3 15,3 7-3-15,0 13-2 0,1 7 1 16,-3 8-2-16,-7 8 0 16,-2 4-1-16,-5 0-1 0,-5-1 1 15,0-6 0-15,-7-7 1 16,-5-9 0-1,0-9 0-15,-1-9 2 0,0-6 0 16,0-9 1-16,4-9-1 16,0-8 1-16,5-7-1 15,1-4 0-15,3-7-1 0,6 0 1 16,9-1-1-16,4 0-1 16,9 2 1-16,5 5 0 15,7 4 0-15,6 7 0 16,5 5 1-16,4 6 0 0,-1 4 0 15,0 7 1-15,-4 6 0 16,-4 2-3-16,-9 10 2 0,-2 4-1 16,-8 4-1-16,-4 2 0 15,-2 0 1-15,0 0 0 16,-2-2 0-16,5-2 1 16,1-3 0-16,4-7-1 0,7-3 1 15,2-6 0 1,4-1-1-16,1-9 0 0,0-4 0 15,-2-5-1-15,-7-4 1 16,-7-3 0-16,-9-2-1 16,-10 0 1-16,-13-1 0 0,-15 4 1 15,-11 4 0-15,-12 7 0 16,-9 6 2-16,-5 8-1 16,-2 14 1-16,-2 10-1 15,5 12-1-15,8 4 0 0,13 5 0 16,15 0-2-16,19-1 0 15,13 0-2-15,27-4-4 16,14-9-7-16,26-6-22 0,27-5-49 16,-2-8-3-16,10-10-6 15,3-8-6-15</inkml:trace>
  <inkml:trace contextRef="#ctx0" brushRef="#br0" timeOffset="99140.9015">12956 15426 73 0,'-5'-25'92'15,"-3"-6"-3"-15,1 1-6 16,-2-3 0-16,3 6-65 0,-5 1-7 16,0 6-1-16,-4 9-4 15,-3 7-2-15,-3 5-1 16,-5 12-1-16,0 8-2 15,-3 7 0-15,2 5-1 0,2 2 0 16,7-1-1-16,5-2 0 16,6-5 0-16,7-6 0 15,7-9 1-15,9-9-1 16,7-6 2-16,6-10-1 16,5-5 2-16,5 1-1 0,3 1 1 15,0 8 0-15,4 8 0 16,-4 16 1-16,0 19-1 15,-6 22 0-15,-6 19 0 16,-10 20 1-16,-4 19-1 16,-10 13 0-16,-5 9-2 0,-2 3 0 15,-2-4-2-15,1-7 0 16,1-15 0-16,5-15 0 0,9-21-1 16,4-25 1-1,6-22 0-15,0-24 2 0,4-18 3 16,0-30-1-16,-3-15 1 15,-8-20 0-15,-5-17 2 0,-6-7-1 16,-6-4 1-16,-9 3 0 16,-10 4-1-16,-6 12 1 15,-5 10 0-15,1 17-1 16,0 14-1-16,3 12 1 0,9 9-1 16,8 5-1-16,11 6-2 15,18 0-2-15,15 6-5 0,6-4-15 16,21-14-55-16,7 13-8 15,8-1-5-15,3-4-7 16,-6-5-1-16</inkml:trace>
  <inkml:trace contextRef="#ctx0" brushRef="#br0" timeOffset="101450.8038">14027 15269 9 0,'13'-19'34'0,"1"-1"-3"16,7-2 0-16,5 1-2 0,-3-3-1 15,7 1 2-15,-5-1 0 16,4 3 0-16,-7 0 1 16,3 4 0-16,-10 2 1 15,-1 4-3-15,-5 1-4 0,-9 10-6 16,11-3-5-16,-11 3-4 15,1 24-3-15,-1 4-2 16,0 13-3-16,-1 9 0 16,-1 13 0-16,0 12 0 15,1 7-2-15,-1 7 1 0,-1-1-1 16,0 0-1-16,0-9 0 16,-5-5 0-16,-3-12 0 15,-2-9 0-15,-4-15 0 0,-4-11 1 16,-4-12 0-16,-2-10 0 15,-2-6 1-15,1-13 0 16,2-5 1-16,2-7-1 0,4-6 0 16,8-5 1-16,5-2-1 15,8-2 0-15,3 0 0 16,11-4 0-16,9 2-1 16,9-4 0-16,9 3 1 0,7-1-1 15,6 1 0 1,6 0 0-16,-1 1 0 0,-2 3 0 15,-1 1 0-15,-5 4 0 16,-9 6 1-16,-6 5-1 16,-12 5 0-16,-4 8 0 0,-5 3 0 15,-5 6 0-15,-11 2 0 16,10 15 0-16,-8 6 0 16,-2 6 1-16,0 6 0 15,-4 4 0-15,0 4-1 0,-2 0 1 16,0-2 0-16,-1-1 0 15,0-8 0-15,3-3-1 16,0-5 1-16,4-5-1 0,-1-3 0 16,1-1 0-16,0-2-1 15,1-2 1-15,-1-9 0 16,8 15 0-16,-8-15 0 16,11 11 0-16,-11-11 0 0,8 8 1 15,-8-8-1-15,0 0 0 16,9 10 0-16,-9-10 0 0,0 0 0 15,0 0 0-15,0 0 0 16,0 0 0-16,10 6 0 16,-10-6 0-16,14-3 0 15,-4-3 0-15,3-2 1 16,1-1-1-16,3-1 0 0,-2-1 0 16,2-1 0-16,-2-1 1 15,0-3-1-15,-4 4 0 16,2-2 1-16,-2 1-1 15,-3 2 0-15,-1 2 0 0,-7 9 0 16,11-13 0-16,-11 13 0 16,0 0 0-16,9-8 0 0,-9 8 0 15,0 0 0-15,0 0 0 16,0 0 0 0,0 0 0-16,1-10 0 0,-1 10 0 15,0-17 1-15,0 6-1 16,0-4 0-16,0-3 0 15,0-5 0-15,0 0 0 16,-1-3 0-16,-2-1 0 0,0 2 0 16,-5 0 0-16,-1-1 0 15,-5 5 0-15,-3 2 0 16,-2 3 0-16,-3 4 0 0,-1 4 0 16,0 3 0-16,1 5-1 15,-1 5 1-15,3 7-1 16,4 5 1-16,5 2-1 0,3 2 1 15,4-1-1-15,4 2 1 16,4-2 0-16,11-4 1 16,5-4-1-16,9-6 0 15,6-4 0-15,10-1 0 0,6-12 0 16,8-8 1-16,8-5-1 16,6-6 0-16,2-5 0 15,1-4 0-15,-4-4 0 16,-6-2 0-16,-7-4 0 0,-12 1-1 15,-8 3 2 1,-14 2-1-16,-12 6 0 0,-8 6 1 16,-5 7-1-16,-5 13 0 15,-8 11 0-15,-10 9 0 0,-3 14-1 16,-4 13 0-16,-4 10 0 16,-1 8 0-16,0 7 0 15,1 0 0-15,7-1 1 0,4-7 0 16,10-4 0-16,5-11 1 15,8-8-1-15,6-12 0 16,11-10 1-16,10-5-1 16,6-5 1-16,7-7 0 0,7-4-1 15,8-2 0-15,3 0 0 16,5 5 1-16,3 5-1 16,-2 5 0-16,-1 8 0 15,-8 11-1-15,-10 5 0 0,-11 9 0 16,-13 3-1-16,-21 5 0 15,-16-1-2-15,-23-3 1 16,-19-5-1-16,-13-4 0 16,-17-11-3-16,-7-5-5 0,-8-12-12 15,-2-16-42-15,3 4-16 16,4-9-6-16,4-8-5 16,7-9 5-16</inkml:trace>
  <inkml:trace contextRef="#ctx0" brushRef="#br0" timeOffset="101888.3573">14770 14655 42 0,'1'-14'88'0,"-1"0"-2"16,0-2-5-16,-5 3-6 16,-13 6-54-16,10 2-10 15,8 5-5-15,-12 4-11 0,10 11-24 16,2 6-45-16,-4 3-6 15,3 2-5-15,-5-4-4 16</inkml:trace>
  <inkml:trace contextRef="#ctx0" brushRef="#br0" timeOffset="105208.8935">15213 11330 11 0,'0'25'33'0,"5"1"-4"0,4 2-7 15,2-2 3-15,8 0 1 16,1-5-1-16,10-4 1 0,10-5 0 16,2-12 2-16,12-1 0 15,2-22-2-15,14-8-3 16,3-16-4-16,11-9-4 15,2-12-1-15,4-10-5 16,9-7-3-16,-1-4-2 16,7 2-1-16,0 3-2 0,-5 11-2 15,-4 8-3-15,-9 13-13 16,-15 13-12-16,-14 17-14 0,-12 19-27 16,-30 12-12-16,-18 18-3 15</inkml:trace>
  <inkml:trace contextRef="#ctx0" brushRef="#br0" timeOffset="105999.0802">9556 13719 7 0,'-8'-12'62'0,"4"1"0"0,-3 2-2 15,26 5-45-15,-19 4 2 16,12 13-3-16,0 12 0 16,4 11-5-16,0 7 3 15,4 11 0-15,1 3 1 0,2 7-4 16,10-2 0-16,0-4 0 15,11-8-2-15,1-12 2 16,13-14 0-16,3-18 1 16,14-11 2-16,7-26 1 0,8-16-3 15,10-17 0-15,8-13-4 16,7-11-1-16,9-6-2 16,1 1-3-16,1 4-3 15,-8 11-6-15,-12 9-13 0,-6 13-37 16,-10 23-20-16,-14 13-5 15,-18 13-4-15</inkml:trace>
  <inkml:trace contextRef="#ctx0" brushRef="#br0" timeOffset="107170.8633">4251 17798 35 0,'-40'17'59'0,"3"-6"-10"16,-1-3 2-16,3-4-5 0,0 0-5 15,3-4-5-15,4 0-3 16,1-5-7-16,9-3-7 16,-3 2-6-16,3 2-5 0,3-1-2 15,7 4-3-15,8 1-2 16,0 0 0-16,0 0 0 15,6 10 2-15,13 0 0 0,5-2 1 16,9 2-3-16,10-2 2 16,7 0-1-16,9-2 0 15,9 0 0-15,7-5-1 16,9 0 0-16,4-2 0 16,5-6-1-16,2-2 1 0,1-2-1 15,3-4 0-15,-5 0 0 16,-1-3 0-16,-4-1 0 15,-8-1-1-15,-6 0-1 16,-8 0 1-16,-8 0-3 0,-8 1-2 16,-11-2 0-16,-9 3-1 15,-9-1 0-15,-8 1 1 16,-8 0 1-16,-6 2 1 16,-1-1 3-16,-7-1 1 0,-6 0 3 15,-1 0 1-15,1 0 1 16,-7-8 1-16,9 10-2 15,-1-1-1-15,9 4 0 16,1 0-1-16,3 13-1 0,13-13 0 16,6 13-1-16,4 0-1 15,8 10 2-15,3 2 0 16,6 6-1-16,-2 1 1 16,5 7 1-16,-3 2-2 0,-2 5 2 15,-1 6-1-15,-6 3-2 16,-9 8 0-16,-5 3 0 15,-13 4-6-15,-4 0-8 16,-6 6-16-16,-14-9-42 16,-4-2-8-16,-5-5-4 15,29-47-5-15</inkml:trace>
  <inkml:trace contextRef="#ctx0" brushRef="#br0" timeOffset="107718.1926">6435 17322 49 0,'121'-41'81'0,"-43"36"-3"16,-14 5-3-16,-41 3-5 0,5 6-48 16,-9 4-14-16,-1 2-2 15,-7 10 0-15,-1 4 1 16,-2 11-1-16,0 5 0 15,-4 4-1-15,-1 5-1 0,-2 3-3 16,0 4 0-16,-1-5-2 16,-1 3-2-1,-2-3 0-15,0 1-5 0,1-9-2 16,-7-3-4-16,3-15 0 16,3-11-1-16,3-19 2 15,-11 1 1-15,10-15 0 0,1-16 8 16,0-14 8-16,4 0 9 15,10-72 1-15,9-4 1 16,3-3 1-16,5 10 1 16,10 22-3-16,2 32-2 0,7 32-3 15,-24 30-7-15,3 7-2 16,-1 12 0-16,3 3 0 16,0 7 0-16,-2 6 1 0,-1 3-1 15,-5 5 1-15,-4 2-2 16,-6 1 1-16,-10 3 0 15,-3 2 0-15,-9-2 0 16,-4 1 0-16,-10-3-1 16,-5-1-1-16,-3-1-1 15,-2-7-6-15,-8 0-14 16,0-11-21-16,41-30-33 16,-41 19-6-16,4 2-7 15,2-18 2-15</inkml:trace>
  <inkml:trace contextRef="#ctx0" brushRef="#br0" timeOffset="108341.3666">7295 17715 66 0,'49'-23'84'16,"-2"5"-3"-16,-7 5-5 0,-2 8-2 15,-6 5-58-15,-8 10-9 16,-3 7-3-16,-21-17-2 15,14 25 0-15,1-3 0 16,-9 9-1-16,4 0 0 0,-8-3-1 16,1 3 0-16,4-1 0 15,0 0 2-15,2-5-1 16,17 19 3-16,-7-33-1 16,2-8 0-16,1-3 0 15,5-10-1-15,-2-8 0 16,3 0 1-16,-2-6-1 0,3 1-2 15,-4-5 1-15,-2 5 0 16,3 1 1-16,-3 3 0 16,-1 5 0-16,0 4 0 0,0 5 0 15,-22 5-2-15,23 0 0 16,-2 0-1-16,2 12 0 16,4 0 0-16,0 6 0 15,32 19 1-15,-25-23 0 16,3-1 2-16,5-5 0 0,2-7-1 15,3-3 0 1,0-11 1-16,2-11-1 0,0-9-2 16,22-29 1-16,13-38 0 15,-7-14 1-15,-16-7 1 16,-14 3 0-16,-16 12 1 16,-17 17 0-16,-9 26-1 0,-5 26 0 15,-11 22-1-15,-2 15 1 16,-2 25-1-16,0 15 0 15,9-13-2-15,-2 6 1 16,3 7 0-16,-3 5 0 0,2 2-1 16,2 3 0-16,4 0-2 15,-4 3-5-15,4-2-7 0,0 3-24 16,0-5-42-16,4-2-2 16,1-9-7-16,0-2-3 15</inkml:trace>
  <inkml:trace contextRef="#ctx0" brushRef="#br0" timeOffset="108591.0796">8743 17606 10 0,'-21'-18'90'16,"2"3"4"-16,-1 1-8 15,5 1-5-15,1 2-1 16,11 0-70-16,2 1-3 0,2 0-3 15,10 1-1-15,9 0-3 16,4-3 1-16,2 0-1 16,7-1-2-16,-20 0 0 15,24 3-4-15,4 4-4 0,2 2-13 16,0 1-28-16,6 3-32 16,-8 0-3-16,-2 0-5 15,-8 0-2-15</inkml:trace>
  <inkml:trace contextRef="#ctx0" brushRef="#br0" timeOffset="109036.9366">9306 17364 0 0,'0'0'80'0,"0"0"2"0,0 0-4 16,0 0-2-16,0 0-39 16,0 0-18-16,0 0-5 15,4 19-7-15,1-2-1 16,2 3 0-16,7 6 2 16,1 1-4-16,-7 5 2 15,-2 1-2-15,2 2-1 0,0 0-1 16,0-1 0-16,2 1-1 15,-2-3-4-15,2 1-8 16,-5 1-30-16,2-7-35 16,-2-10-5-16,-1-7-5 0,-4-10-6 15</inkml:trace>
  <inkml:trace contextRef="#ctx0" brushRef="#br0" timeOffset="109216.2699">9443 17092 74 0,'12'-4'83'0,"0"2"-7"16,-2 1-8-16,1-4-8 15,-3 11-69-15,-8-6-13 16,23 18-20-16,-8 6-25 16,-3 7-10-16,4 5-3 15</inkml:trace>
  <inkml:trace contextRef="#ctx0" brushRef="#br0" timeOffset="109748.0271">9647 17396 48 0,'18'20'77'16,"1"-5"-4"-16,2-1-15 15,4-4-15-15,7 0-16 16,1-7-12-16,-1-1-5 0,4 0-3 16,1-2 0-16,-3-7 0 15,0 0 1-15,16-10 4 16,5-7-1-16,-10 0-1 15,-14 4 1-15,-22 5-2 16,-9 15-2-16,-13-10-3 16,-1 10-2-16,-2 3-2 0,-1 6 0 15,-2 5-1 1,0 3 0-16,0 5 1 0,0 0-1 16,0 2 3-16,2 3-1 15,7 0-1-15,2 2 1 0,7-1-1 16,1 0 1-16,6-3-1 15,6 0 0-15,8-4 0 16,7-5 0-16,5-7-1 0,7-5 1 16,5-5-1-16,1-10 0 15,36-21 2-15,24-18 0 16,-4-10-1-16,-9-5 1 16,-8 5 0-16,-16 4 0 0,-12 16 0 15,-11 16 0-15,-10 22-2 16,-19 2 0-16,0 8-1 15,-7 4 2-15,2 6 1 16,-7 5-1-16,-2 2 1 0,-1 1 1 16,-1 1 0-16,0-1 2 15,0 2 0-15,0-2-1 16,0 0-1-16,2-1 0 16,7-2-3-16,1-5-1 15,9-1-8-15,5-6-16 16,2-10-55-16,10-2-3 0,-6-15-6 15,68-39-4-15</inkml:trace>
  <inkml:trace contextRef="#ctx0" brushRef="#br0" timeOffset="110677.1036">14786 13265 69 0,'-26'-14'88'0,"5"1"-3"15,0-4-3-15,7-4-33 16,1 4-24-16,9 2-3 0,4 1-6 16,9 0-4-16,12 1-3 15,10-3-2-15,14 0-2 16,12-1-1-16,16 1-1 16,8 0-1-16,13 5-1 0,6 1 0 15,-1 3-1 1,0 1-1-16,-10 5-1 0,-9-1-2 15,-11 2-3-15,-14 0-4 16,-15 3-5-16,-15 2-8 0,-10 3-18 16,-12 7-30-16,-11-1-14 15,-14 4-3-15,-13 0-1 16</inkml:trace>
  <inkml:trace contextRef="#ctx0" brushRef="#br0" timeOffset="110857.4466">15174 13275 32 0,'-51'18'81'0,"8"-1"0"0,8-12-6 16,9 17-31-16,6 12-9 16,9 4-12-16,7 14-10 15,4 7-6-15,7 9-3 16,2 3-5-16,8 4-5 16,-3-2-7-16,6-3-13 0,-1 0-31 15,1-12-19-15,0-7-6 16,-2-15-2-16</inkml:trace>
  <inkml:trace contextRef="#ctx0" brushRef="#br0" timeOffset="111436.9377">16012 13178 44 0,'17'-20'88'0,"-9"5"-4"16,-4 1-5-16,-4 14-3 15,0 0-60-15,0 0-3 16,-2 32-3-16,2 8-4 15,0 14-4-15,2 9 1 16,1 8 0-16,1 4 1 0,1 3-1 16,0-4-1-16,1-5 1 15,1-6-1-15,-1-10-1 16,3-8-1-16,1-12 0 16,-3-7-1-16,1-15-4 0,-8-11-2 15,6-7 0-15,-6-20-1 16,0-14-1-16,-4-11 1 15,-4-15 1-15,2-5 3 0,0-6 5 16,4 0 3-16,-3 6 2 16,4 5 2-16,2 15 0 15,8 10 1-15,6 15-1 16,5 15-1-16,7 12-3 0,4 14-2 16,4 15-1-16,1 10-1 15,-1 11 0-15,-2 8 0 0,-8 8 0 16,-7 1 0-16,-10 2-1 15,-8-3 1-15,-8-4 0 16,-15-6-2-16,-10-3-3 16,-7-10-6-16,-6-4-14 0,1-1-48 15,-9-14-8 1,0-9-5-16,1-10-5 16</inkml:trace>
  <inkml:trace contextRef="#ctx0" brushRef="#br0" timeOffset="112737.131">17051 13148 35 0,'-4'-13'22'16,"4"13"2"-16,-3-14-5 16,3 14-1-16,0 0-3 15,0 0 3-15,0 0 0 16,0 0 3-16,0 0 1 16,0 0 2-16,0 0 3 0,0 0-2 15,0 0-2-15,4-3-3 16,-4 3-4-16,0 0-3 15,11 9-2-15,-11-9-4 16,16 14-1-16,-8-4-1 0,4-2-1 16,-2 3 0-16,0 3 0 15,-2 3 0-15,-1 7-1 16,-3 8 0-16,-2 7 1 16,-2 10 0-16,0 8 0 0,-4 11 0 15,-2 5-1-15,2 4 1 16,-1 0 0-16,3-5-3 15,0-7 2-15,2-9-2 16,0-9 1-16,0-13 1 0,2-15-2 16,-2-19 0-16,0 0-1 15,0-24 0-15,-2-12 0 16,-9-10-1-16,4-9-1 16,-5-15 0-16,5-6 0 0,-4-7 0 15,8-8 1-15,3 0 1 16,2 0-1-16,12 4 1 0,1 6 1 15,6 11 0-15,4 11-1 16,8 12 0-16,0 14 0 16,1 15-1-16,-2 13 1 15,0 6-1-15,-3 15 0 16,-9 6-2-16,-8 9 1 0,-8 5 0 16,-9 7 0-16,-14 2 0 15,-3 2 0-15,-2-3 1 16,-1-3 0-16,2-1 1 0,3-3 1 15,8-3-1-15,10-3 2 16,10-4-1-16,12 2 1 16,9-1 0-16,10 3 0 0,10 0 0 15,8 0 1-15,8 0-3 16,3 1-3-16,-2 1-4 16,-3-3-7-16,0 1-20 15,-1 4-38-15,-15-9-10 16,-8-2-5-16,-12-11-3 0</inkml:trace>
  <inkml:trace contextRef="#ctx0" brushRef="#br0">15530 13697 69 0,'-48'-2'90'0,"8"-4"-3"16,3-4-6-16,15-3-2 0,6-1-69 16</inkml:trace>
  <inkml:trace contextRef="#ctx0" brushRef="#br0" timeOffset="113464.7898">16479 13757 9 0,'10'7'90'0,"-10"-7"0"16,9 0-5-16,-9 0-6 0,3-19 0 16,0 6-76-16,-3 13-4 15,10-2-7-15,-1 5-20 16,-2 16-47-16,3-7-7 0,4-2-5 16,-2-5-4-1</inkml:trace>
  <inkml:trace contextRef="#ctx0" brushRef="#br0" timeOffset="114546.5512">15077 12323 61 0,'10'-9'80'0,"-10"9"-1"0,8 0-7 16,-8 0-2-16,3 8-66 15,3 10 1-15,2 8-2 0,5 9 1 16,3 8 1-16,1 5-1 15,5 1 0-15,4 2 0 16,3-2 0-16,6-3 0 16,3-7 1-16,2-10 0 0,8-9 2 15,1-17-1 1,7-8 1-16,5-18 0 0,4-11-1 16,-1-12-1-16,2-7-1 15,1-5-1-15,2-7-1 16,-6 0 0-16,0 2-2 0,-4 5-1 15,-2 3-2-15,-2 12-6 16,-7 4-12-16,-2 12-31 16,-6 16-30-16,-6 10-3 15,-6 4-5-15,-9 11-4 0</inkml:trace>
  <inkml:trace contextRef="#ctx0" brushRef="#br0" timeOffset="114966.4101">16518 12250 40 0,'0'0'79'0,"-13"0"-3"16,13 0-3-16,-5 16-4 16,4 5-53-16,1 7-14 15,3 7-1-15,2 5 2 16,3 2 3-16,2 3-1 16,2-8 1-16,5-4 3 0,5-7-1 15,8-10 1-15,3-7 0 16,10-9 0-16,4-11-1 15,6-10-1-15,4-10-1 16,1-10-1-16,2-6-2 16,-2-6-1-16,2-3-1 0,-6-3-3 15,1 3-4-15,-10 2-5 0,-3 10-13 16,-6 9-29-16,-12 10-27 16,-3 10-6-16,-10 11-5 15,-11 4 2-15</inkml:trace>
  <inkml:trace contextRef="#ctx0" brushRef="#br0" timeOffset="115436.3429">17518 12096 43 0,'-10'-14'83'0,"4"5"-3"0,2 0-4 15,4 9-5-15,-10-15-61 16,10 15 0-16,-5 18-2 16,3 6-2-16,1 7-5 15,-1 7 2-15,2 3 0 16,0 4 1-16,7-5 0 0,6-4 0 16,6-4 2-16,4-10 0 15,9-8 0-15,6-14 0 16,5-5-1-16,5-18 0 0,7-7-1 15,2-10-2-15,8-9 0 16,4-3-4-16,5-9-6 16,10 2-21-16,5 3-49 15,2 5-5-15,-3 6-4 0,-10 5-6 16</inkml:trace>
  <inkml:trace contextRef="#ctx0" brushRef="#br0" timeOffset="116211.6175">15143 14483 19 0,'-38'0'79'16,"6"-6"0"-16,2-5-1 15,5 3-5-15,5 1-57 0,5 7 1 16,15 0 1-16,-10 8-3 15,13 4-3-15,12 3-1 16,13-1 0-16,8 1-1 16,15-1-2-16,14-6 0 15,17-4 0-15,18-4-2 16,18-9 0-16,18-10 0 0,18-7-1 16,12-7 1-16,15-6-3 0,12-3 1 15,9-1-1-15,8 2 0 16,-7 3-1-16,-5 6 0 15,-15 9-1-15,-14 6 1 16,-21 7-2-16,-25 9 0 0,-28 2-3 16,-27 6-1-16,-26 6-1 15,-28 1 0-15,-22 8 0 16,-30-2-1-16,-24 3 0 16,-18 2 0-16,-23 0 4 15,-20-2 0-15,-19 2 0 0,-13-4 1 16,-12-1 1-16,-10-2 0 15,-6-2 0-15,-2 1 1 16,-2 0 0-16,6 1 1 0,12 1 0 16,19-2 0-16,21 0-1 15,27 0 1-15,24-2 0 16,29 2 0-16,34-5 1 16,25-3-1-16,39-1 0 15,36-4 1-15,29-3 0 0,31 0 0 16,25-3-1-16,22-5 0 15,13 1-1-15,9-1 0 0,-9 1 0 16,-9-1 0-16,-19 3-1 16,-21-1 0-16,-28 1-2 15,-23-2-3-15,-27 6-15 16,-31 1-62-16,-22-4-6 0,-25 3-3 16,-18-23-7-16,-29-2-3 15</inkml:trace>
  <inkml:trace contextRef="#ctx0" brushRef="#br0" timeOffset="121682.5812">17010 15058 61 0,'0'0'90'0,"-3"8"-5"16,3-8-5-16,0 0-1 0,-9-1-65 15,9 1-1-15,0 0-3 16,0 0-2-16,10 0 0 16,4 0 0-16,-1 1 0 15,5 3 0-15,0-1-1 0,7 0-1 16,-2-1-1-16,1-2-1 16,3 0-1-16,0-1 0 15,0-5 0-15,2-2 0 16,1-1-1-16,2-3 1 15,1-3-3-15,2-3 0 0,-1-2 0 16,1-3 0-16,1-2 0 16,3-3 0-16,4-1 0 15,-5-4 0-15,5-2 0 16,1-3 0-16,-1-4 0 0,7-3 0 16,-4-3 0-16,4-3 0 15,2-1 0-15,-1-1 0 0,1 0 0 16,2 0 0-16,-1 1 0 15,0 0 0-15,2 0 0 16,-2-5 0-16,3 0 0 16,-2-7 0-16,1-3 0 0,1-1 0 15,1-7 0-15,-1 2 0 16,-1-2 0-16,2-1 0 16,-7-3 0-16,0 6 0 15,-1 1 0-15,-6 1 0 0,-3 4 0 16,-4 0 0-16,-1 4 0 15,-3 1 0-15,-4 4 0 16,0-1 0-16,3 2 0 16,-5 4 0-16,1-4 0 0,0 5 0 15,2 1 0-15,-4 2 0 16,1-1 0-16,0 6 0 16,-6 1 0-16,0 1 0 15,0 4 0-15,-4 0 0 0,1 3 0 16,0 0 0-16,1 2 0 15,0-2 0-15,0 3 0 16,1 1 0-16,0 1 0 16,0 3 0-16,-1-1 0 0,0 3 0 15,-1 3 0-15,-9 4 0 16,2 2 0-16,-6 3 0 16,-2 3 0-16,-2 10 0 0,2-11 0 15,-2 11 0-15,0 0 0 16,0 0 0-16,0 0 0 15,-6 2-8-15,6-2-4 16,-5 13-3-16,5-13-4 0,-14 17-9 16,-1-6-25-16,0-7-30 15,-1 1-4-15,-4-4-5 16,-2-1 1-16</inkml:trace>
  <inkml:trace contextRef="#ctx0" brushRef="#br0" timeOffset="122033.3637">19256 11871 20 0,'-34'-11'68'0,"4"-2"5"16,4 1-20-16,0 2-10 15,0 3-6-15,7 3-7 16,6 0-7-16,1 1 0 0,12 3-1 16,0 0-4-16,13-10-2 15,6 5-2-15,8-1-2 16,9-2-1-16,14-4 0 15,6-1-1-15,13-1-3 16,6-1-1-16,6 1-1 0,5 1 0 16,1 3-1-16,-1 1-4 15,-4 5 0-15,0 5 0 16,-9-1 0-16,-8 5 0 0,-10 5 0 16,-11 1 0-16,-10 2 0 15,-13 3-2-15,-12 0 0 16,-11 10-3-16,-21-1-2 15,-9 10-7-15,-17-2-13 16,-9 11-58-16,4 5-2 0,-12-2-6 16,4-1-5-16,-5-7 7 15</inkml:trace>
  <inkml:trace contextRef="#ctx0" brushRef="#br0" timeOffset="141682.9603">8801 7836 28 0,'-38'-9'76'0,"6"-4"2"0,3-2-15 16,8-2-24-16,5 6-3 15,4 0-7-15,12 11-8 16,-10-11-4-16,10 11-7 15,0 0-3-15,6-3-3 0,8 3-1 16,7-3 0-16,5 2 2 16,10-3 1-16,11-2 1 15,8-2 1-15,11-5 0 16,8-1-1-16,9-1 0 0,10-3-1 16,8 1-1-16,10-2-1 15,3 1-1-15,10-2-1 16,4 4 0-16,7-5-1 15,6 1 1-15,2 0 0 0,6-2 0 16,0-1 1-16,3 0 0 16,1 2 0-16,-4-2 0 15,-1 2 0-15,-4 1-1 0,-10 3 1 16,-7 2-3-16,-8 2 0 16,-17 2 0-16,-10 2 0 15,-10 2 0-15,-19 2 0 16,-10 1 0-16,-14 2 0 0,-8 1 0 15,-10 1-2-15,-7 1-5 16,-4 7-5-16,-9 0-8 16,2 7-20-16,-3 1-47 15,-7-1-3-15,-9-2-5 0,-6-8-3 16</inkml:trace>
  <inkml:trace contextRef="#ctx0" brushRef="#br0" timeOffset="142050.3903">11829 6990 68 0,'12'-20'91'0,"-4"1"-4"16,5-2-4-16,2-2-2 16,14 2-67-16,-1 9 0 15,4 5-7-15,7 8-1 0,5 6-3 16,13 9-1-16,6 6 0 15,10 6-1-15,8 6 0 16,6 2 0-16,6 2-1 0,0-1 1 16,-2 2-1-16,-8-2 1 15,-8-2-1-15,-14-2 0 16,-12-2 0-16,-16-4 0 16,-14 0 0-16,-14 2 0 15,-7-3 0-15,-15 3 0 0,-8-1 0 16,-5 2-1-16,-6 1-1 15,-3 5-2-15,-5-4-3 16,-1 5-7-16,-6-5-12 16,0 1-41-16,-3 4-16 0,-1-3-7 15,0-2-4-15</inkml:trace>
  <inkml:trace contextRef="#ctx0" brushRef="#br0" timeOffset="142616.8419">13585 7357 68 0,'0'0'83'0,"-3"-18"-3"16,3 18-5-16,-31-15-49 0,31 15-4 16,0 0-5-16,0 0-8 15,0 0-2-15,0 0-4 16,1 4-1-16,2 8 0 15,1 5 0-15,0 3 0 0,-1 9 0 16,1 4 0 0,-1 9-1-16,-2 3 0 0,0 6 0 15,-2 3-1-15,1 3-1 16,-1 0-2-16,-2-1-3 0,-1-3-6 16,1-1-14-16,0-1-26 15,-3-10-24-15,6-6-7 16,0-12-4-16</inkml:trace>
  <inkml:trace contextRef="#ctx0" brushRef="#br0" timeOffset="143036.7865">13469 7459 24 0,'-6'-23'82'0,"1"-7"-1"16,4-4-3-16,1-4-4 15,40-5-59-15,-28 4 1 0,6 0-1 16,0 3-5-16,7 0-2 16,-1 5-2-16,2 3 0 15,3 7-2-15,2 5-1 16,3 5-1-16,1 5-1 15,-1 5-2-15,-1 1 1 0,-3 8-2 16,-5 1 2-16,-5 1-1 16,-5 3 0-16,-6 1 0 15,-7 1 0-15,-2 2 1 0,-7 2 0 16,-6 1 0-16,-4 2 1 16,-9 2 0-16,-2 2-1 15,-3-1 1-15,-4 1-2 0,-1 0-2 16,-1-2-3-16,2 2-6 15,-1-5-7-15,7 2-24 16,1 6-34-16,4-8-6 16,2-2-3-16,2-5 1 0</inkml:trace>
  <inkml:trace contextRef="#ctx0" brushRef="#br0" timeOffset="143636.2495">14032 7499 76 0,'-2'-15'82'0,"1"-1"-5"16,0 1-4-16,1-35-32 0,0 50-35 16,0 0-2-16,-12 12-3 15,-1 6-1-15,-8 7-1 16,-3 7 0-16,-1 3 1 0,-1 5 0 16,3-1 0-16,4 1-1 15,8-4 1-15,11-2 0 16,7-6 1-16,16-4-1 15,7-7 1-15,9-7 0 0,4-6 0 16,3-4 0-16,2-9 0 16,-1-10 1-16,-4-5-2 15,-7-11 1-15,-4-1 2 0,-10-7-2 16,-3 1 0-16,-9-2 0 16,-7 5-1-16,-3 1-1 15,-13 6-1-15,-7 9-5 16,-4 6-2-16,-5 10-12 0,-7 7-27 15,-1 0-24-15,7 7-6 16,6 3-3-16</inkml:trace>
  <inkml:trace contextRef="#ctx0" brushRef="#br0" timeOffset="144151.1035">14252 7350 70 0,'32'-17'73'0,"1"2"-8"16,-8 0-6-16,-5 3-14 15,-3 4-15-15,-17 8-9 16,8-6-6-16,-8 6-3 0,-18 2-4 16,1 7-3-1,0 2-5-15,-1 5 0 16,5 2-1-16,3 0 1 0,10 2-1 16,2 2 1-16,14 1 0 0,7 1 0 15,6 1 0-15,6 0 1 16,1 4-1-16,2-3 0 15,1 3 0-15,-1 0 0 0,-5-1 0 16,-5-2-1-16,-8-3 2 16,-6-1-1-16,-7-5 0 15,-7-3 0-15,-13-1 0 16,-5-7 1-16,-4-4-1 16,-3-2 1-16,2 0-1 15,3-2 1-15,3-8 0 0,8-2-1 16,7-4 0-16,4-1 0 15,12-2 0-15,5 0 0 16,8-4 0-16,3 3-1 0,6 0 2 16,5 3 0-16,-1 2 1 15,0 5-1-15,-4 5 1 16,-1 3 0-16,-5 5-1 0,-4 7 1 16,-7 8-2-16,-7 3-1 15,-3 8-4-15,-5 1-5 16,1 6-11-16,-2-2-26 15,7 2-31 1,3-3-8-16,0-12-2 16</inkml:trace>
  <inkml:trace contextRef="#ctx0" brushRef="#br0" timeOffset="144334.9834">15060 7309 6 0,'-17'-30'93'16,"1"4"-2"-16,2 7-7 16,1 1-5-16,2 3-3 15,4 4-82-15,7 11-9 0,-9 14-23 16,3 0-40-16,5 11-6 16,1-5-3-16,0 0-4 15</inkml:trace>
  <inkml:trace contextRef="#ctx0" brushRef="#br0" timeOffset="144598.1373">15314 7102 64 0,'10'-16'91'16,"-5"2"-6"-16,-4 3-7 15,-1 11 0-15,0 0-68 16,0 7-1-16,0 14-5 0,-3 12-2 15,-7 9-2-15,-1 9 0 16,-2 11 1-16,-5 4-1 16,1 6 0-16,-2 2 0 0,3 2-1 15,3 1-2-15,1-4-3 16,4-2-4-16,3-6-11 16,5-13-40-16,0 1-18 15,2-14-5-15,2-10-5 16</inkml:trace>
  <inkml:trace contextRef="#ctx0" brushRef="#br0" timeOffset="145284.5331">15174 7706 23 0,'0'-35'89'0,"5"0"-3"16,7 5-3-16,5-2-6 15,3-6-42-15,3 15-24 0,5 3-3 16,0 5-4-16,2 5-2 15,-2 3-2-15,-3 4 0 16,-1 3-1-16,-5 3 0 16,-1 4 1-16,-5 3-1 0,0 1 0 15,-6 3 0-15,-1 0 0 16,-2 0 0-16,1 1 1 16,2 0 0-16,-3-1 0 15,1-3 1-15,4 1-1 0,-1 0 0 16,4-3 1-16,0-3-1 15,3-2 1-15,1-2-1 16,2-2 1-16,2-4 0 0,1-4 0 16,2-3 0-16,-2 0-1 15,0 0 0-15,-1 2 1 16,-3 1-1-16,2 4-1 16,-3 3 1-16,-4 1-1 15,-1 8 1-15,0 6-1 0,-4 2 0 16,0 3 1-16,0 2-1 15,0 0 1-15,1 0 0 16,-3-1 0-16,5-3 1 0,1-3 0 16,2-3 0-16,4-5 2 15,1-4-1-15,3-2 0 16,3-1 1-16,4-6-1 16,-1-8 1-16,4-3-1 0,2-4 0 15,-2-6 0-15,-1-4-1 16,1 0 0-16,-4-1 0 15,0 3 2-15,-3 5-2 0,-3 3 1 16,-5 10 0-16,1 6 0 16,-5 6-1-16,-4 10-1 15,0 7 1-15,-2 5-1 16,-1 5 0-16,1 1-1 16,0 3 1-16,0-1 0 0,3 1 0 15,-1-4-1-15,5-4 0 16,-4-7-1-16,4-3-2 15,3-7-1-15,0-6-6 0,-3-3-8 16,1-24-50-16,0 8-13 16,-4-10-4-16,0-7-5 15</inkml:trace>
  <inkml:trace contextRef="#ctx0" brushRef="#br0" timeOffset="145485.8252">16356 7129 55 0,'-10'-23'91'16,"-3"0"-4"-16,9-1-5 16,3-1-1-16,1 5-68 0,4 0 0 15,11 7-4-15,7 5-6 16,-2 5-9-16,11 4-10 16,-6 9-29-16,-7 5-34 15,13 6-5-15,-10 3-7 0,-5 2 0 16</inkml:trace>
  <inkml:trace contextRef="#ctx0" brushRef="#br0" timeOffset="145870.0057">14057 8370 19 0,'-87'22'98'16,"20"-3"-4"-16,15-11-5 15,18-5-3-15,19-10-3 16,18-6-75-16,28 0-1 16,27 0-1-16,22-5-2 0,21-2-1 15,25-3 0-15,23-2-1 16,17 0-1-16,15-1 0 15,15-1 0-15,5 1 0 16,10 3 1-16,-4-1-1 0,-2 5 1 16,-5 3-2-16,-9 5 0 15,-14 8 0-15,-20 5 0 16,-21 8 0-16,-21 9 0 0,-28 3-7 16,-25 9-4-16,-29 1-9 15,-27-5-53-15,-35 16-15 16,-34 2-4-16,-26 3-5 15,-26-6-3-15</inkml:trace>
  <inkml:trace contextRef="#ctx0" brushRef="#br0" timeOffset="146061.8045">14606 8854 40 0,'-84'0'103'15,"25"-8"-4"-15,31-14-6 16,31-15-4-16,40-8-2 15,37-7-87-15,31 9 0 0,34 6 0 16,21 3 0-16,25 18-6 16,4 8-46-16,15 9-36 15,-8 0-4-15,-12 7-6 16,-15-1-7-16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4:01:37.6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2630 1074 40 0,'9'-3'86'0,"-9"3"1"15,12-6-3-15,-12 6-4 0,0 0-41 16,6-11-20-16,-6 11-3 16,0-9-2-16,0 9-3 15,-12-11-2-15,3 5-2 16,-2-1-2-16,-2 1-1 0,1 1-1 16,-2 0 0-16,0 1-2 15,-3 0 2-15,-2 2-3 16,-3 1 0-16,1 1 0 0,-6 0 0 15,2 2 0-15,-4 3 0 16,2 2 0-16,-3 1 0 16,-2 3 0-16,1 2 0 15,-4 1 0-15,2 1 0 16,-1 1 0-16,-2 2 0 0,3 1 0 16,2 4 0-16,-3 2 0 15,4 0 0-15,-2 3 0 16,-4 18 0-16,-16 12 0 15,9-1 0-15,10-1 0 0,7-1 0 16,10-5 0-16,4-3 0 16,8-6 0-16,4-10 0 15,0 3 0-15,6-6 0 0,3-1 0 16,0-3 0-16,2-2 0 16,-1-4 0-16,0 0 0 15,4-3 0-15,-6-3 0 16,1-3 0-16,-2 0 0 0,-1 1 0 15,-6-10 0-15,11 10 0 16,-11-10 0-16,14 7 0 16,-14-7 0-16,12 6 0 15,-12-6 0-15,9 0 0 0,-9 0 0 16,0 0 0-16,0 0 0 16,0 0 0-16,0 0 0 15,0 0 0-15,0 0 0 16,0 0 0-16,0 0 0 0,0 0 0 15,0 0 0-15,0 0 0 16,6 12 0-16,-6-12 0 16,0 0 0-16,0 0 0 15,0 0 0-15,0 0 0 0,0 0 0 16,0 0 0-16,0 0 0 16,0 0 0-16,0 0 0 15,0 0 0-15,0 0 0 0,0 0 0 16,0 0 0-16,0 0 0 15,0 0 0-15,0 0 0 16,0 0 0-16,0 0 0 16,0 0 0-16,0 0 0 0,0 0 0 15,0 0 0-15,0 0 0 16,0 0 0-16,0 0 0 16,0 0 0-16,0 0 0 0,0 0 0 15,6 10 0-15,-6-10 0 16,0 10 0-16,0-10 0 15,1 10 0-15,-1-10 0 16,2 10 0-16,-2-10 0 16,1 15 0-16,2-1 0 0,1 4 0 15,0 3 0-15,-1 9 0 16,0 5 0-16,-2 9 0 16,-1 8 0-16,0 10 0 0,0 4 0 15,-1 5 0-15,0 5 0 16,1-2 0-16,-1-1 0 15,6-3 0-15,3-5 0 16,-3-6 0-16,0-6 0 0,2-9 0 16,-1-8 0-16,-1-6 0 15,-4-9 0-15,1-10-13 16,-2-11-21-16,-4-34-52 0,4-7-5 16,-4-26-6-16,1-14-5 15</inkml:trace>
  <inkml:trace contextRef="#ctx0" brushRef="#br0" timeOffset="349.8511">1973 2081 1 0,'2'-105'87'16,"2"9"1"-16,2 14-1 16,0 7-6-16,-4 39-35 15,2 0-25-15,0 3-5 16,2-2-4-16,3 3-3 16,1-4 0-16,3 5-3 0,3-6-1 15,1 7 0-15,4-3-1 16,4 2-2-16,6-1 1 15,4 2-2-15,5 1 0 16,4 4 0-16,3 2-1 0,4 4 0 16,-4 7 0-16,4 6 0 15,-6 3 1-15,-3 6 0 16,-5 7 1-16,9 12 1 0,-2 22 0 16,-27 12 1-16,-28 11 0 15,-33 3-2-15,-22-1-1 16,-11-9-1-16,2-10-2 15,8-11-3-15,2-5-3 0,11-5-3 16,5-6-5-16,16-4-12 16,3-8-17-16,15-9-17 15,15-2-13-15,-4-10-13 16,16-4-4-16</inkml:trace>
  <inkml:trace contextRef="#ctx0" brushRef="#br0" timeOffset="687.0061">2500 1510 34 0,'33'-21'81'16,"3"2"-4"-16,-7 2-6 0,1 0-19 16,-3 1-5-16,-1 5-6 15,-9 5-11-15,-17 6-9 16,28 6-8-16,-21 15-7 16,-7 15-3-16,-5 20-1 0,-13 2-1 15,0 7 1-15,0 0-1 16,12-12-2-16,6-8 1 15,5-9-1-15,12-9 1 0,9-11 1 16,3-9-1-16,5-7 2 16,0-11 1-16,0-12 1 15,-2-4 0-15,-9-11 2 16,-5-6 1-16,-7-4-3 0,-9 2-4 16,-3-2 0-16,-5 26 0 15,0-1 0-15,-4 5 0 16,-2 3-7-16,-21-14-22 15,-2 16-57-15,6 8-4 0,0 6-5 16,3 9-2-16,5 2-1 16</inkml:trace>
  <inkml:trace contextRef="#ctx0" brushRef="#br0" timeOffset="1229.4165">3094 1442 67 0,'39'-12'91'0,"-7"-1"-2"16,3 2-4-16,-5-1-1 16,0 2-66-16,-7-1-4 15,-3 2-3-15,-7 3-3 16,-13 6-2-16,0 0-2 0,15 0-1 16,-42 10-1-16,-15 9-1 15,-2 3 0-15,-3 5 1 16,3 2-1-16,7 1 0 15,19-2 0-15,23-14-1 16,14-4-1-16,6 2 0 0,13 5 0 16,4 2 1-16,5 2 0 15,-2 5-1-15,-5 4 1 16,-9 1 0-16,-6 11 0 0,-12 4-1 16,-13 1 0-16,-7-1 0 15,-11-5 1-15,-1-4-1 16,-3-8 0-16,-1-7-1 15,6-14-2-15,3-14-1 0,11-18-2 16,4-18 0 0,15-5 0-16,6-9 0 0,8-5 4 15,11-1 1-15,5-1 4 16,5 10 4-16,-22 28 2 16,1 2 0-16,4 5 1 0,4 2-1 15,27-6 0-15,4 13-2 16,-6 10-2-16,-6 12-3 15,-8 16 0-15,-10 11-2 16,-11 14-1-16,-20 2-4 0,-9-1-7 16,-11-5-8-16,4-9-50 15,-5 1-17-15,1-14-2 16,3-12-5-16,9-16-2 0</inkml:trace>
  <inkml:trace contextRef="#ctx0" brushRef="#br0" timeOffset="1440.2096">3957 1248 94 0,'8'-47'103'0,"0"1"-8"16,-1 4-6-16,1 2-2 0,1 1-44 15,-1 3-43-15,-2 4-9 16,2 10-18-16,-4 8-47 15,4 3-14-15,-8 11-4 16,16-12-8-16,-16 12 1 0</inkml:trace>
  <inkml:trace contextRef="#ctx0" brushRef="#br0" timeOffset="2317.1976">4149 897 5 0,'0'0'94'0,"28"-7"2"16,-1 0-5-16,5-2-5 0,2-1 0 15,37-9-59-15,-33 8-14 16,-4 4-4-16,0 7-5 15,-5 6-4-15,-1 9 0 0,-6 14 0 16,1 35 0 0,-19 39 0-16,-4 18 0 0,-13 16 0 15,-8 8-3-15,-4-3 0 16,1-16-1-16,5-24-1 16,8-39-4-16,11-13-4 0,-1-20-4 15,3-10-2-15,-2-20-6 16,9-8 3-16,-6-15 4 15,-1-16 6-15,-2 0 8 16,0-11 8-16,-1-2 6 0,-1 0 6 16,0 4 3-16,2 4-1 15,0 22-4-15,0-1-5 16,6 3-2-16,4 0-2 16,-2 2-2-16,5-2-3 15,2 5 0-15,0-3 0 0,2 6 1 16,2 0-1-16,2 3 0 15,-1 3 0-15,14 2 2 16,12 4-1-16,1 4 1 16,-5 11-1-16,-5 6 0 0,-4 2 1 15,-2-4 0-15,1-2 1 16,-3-9-2-16,-1-4 0 16,2-3 1-16,1-1 0 15,1-1 1-15,-3-6-1 0,-13 2-2 16,1-1 2-16,0-1-2 15,-1-1 0-15,1 0-1 16,-2-1 1-16,0 2 0 16,-1-2-1-16,1 2 2 0,-4 0-2 15,1 1 1-15,1 0 0 16,-4 3 0-16,1 3 2 16,8 7 0-16,-5 10-1 15,-4 6 1-15,-2 7-1 16,1 3 1-16,-1 1-1 0,4 2 0 15,-3-12-1-15,3-4 0 16,2-10 1-16,0-5 0 16,4-5 1-16,0-6 0 15,1-11 0-15,6-7 1 16,-14 9-3-16,2-4 0 0,0-1 0 16,0-4 0-16,4-2 0 15,0 0 0-15,0 2 0 16,-1-3 0-16,3 4 0 0,-1 2 0 15,0 3 0-15,0 1 0 16,2 6-2-16,0 2 1 16,-2 7 0-16,-6 3 0 0,23 11 1 15,-3 18-1-15,-3 14 1 16,-6 6-1-16,-3 1 0 16,-2-2 0-16,-1-7 1 15,-2-18-1-15,-1-3-3 0,-3-7-2 16,5 1-6-16,-5-6-5 15,3 0-18-15,5-6-49 16,-8-2-3-16,-10-1-5 16,0 0-4-16</inkml:trace>
  <inkml:trace contextRef="#ctx0" brushRef="#br0" timeOffset="2530.4589">5488 1158 57 0,'-31'-42'101'0,"2"3"-5"0,3 4-8 16,4 1-4-16,2 6-7 16,4 6-87-16,0 6-17 0,4 5-55 15,12 11-7-15,-12-4-1 16,12 4-9-16,-4 6 0 15</inkml:trace>
  <inkml:trace contextRef="#ctx0" brushRef="#br0" timeOffset="2998.0894">6970 1547 76 0,'38'9'93'0,"-16"-3"-4"16,-4-3-4-16,-8-1 0 16,-10-2-48-16,0 0-24 15,0 0-4-15,0 0-2 16,0 0 0-16,9 4-2 0,-9-4-2 15,16 4-1-15,0-3-2 16,2 3 0-16,4-3 0 16,6 3 0-16,4-2 0 0,7-1 0 15,2 0 0-15,6-1 0 16,5 0 0-16,7-3 0 16,5-3 0-16,2-1 0 0,3 1 0 15,-1-1 0 1,1 0 0-16,-11-1 0 0,-1 3 0 15,-6 0 0-15,-12 1 0 16,-5 3 0-16,-12-3 0 16,-3 4 0-16,-7-3 0 0,-4 3 0 15,-8 0-37-15,0 0-50 16,0 0-6-16,11 0-3 16,-11 0-7-16,16 2 8 0</inkml:trace>
  <inkml:trace contextRef="#ctx0" brushRef="#br0" timeOffset="3605.492">9316 1484 74 0,'5'-13'93'0,"-3"1"0"15,-1-2-6-15,-1 0-1 0,-1 0-48 16,-4 3-25-16,-3-3-2 15,1 0-4-15,-4 5-2 16,-2-1-1-16,1 4-4 16,-7 1 0-16,-2 8 0 0,-4-2 0 15,5 5 0-15,-34 13 0 16,-1 12 0-16,-1 5 0 16,2 7 0-16,8 11 0 15,2 0 0-15,9 6 0 0,15-9 0 16,4 3 0-16,8 2 0 15,5 1 0-15,4-3 0 16,8-1 0-16,11-3-7 16,11-9-3-16,5-9-7 0,12-8-19 15,6-12-51-15,4-12-1 16,1-9-7-16,0-22-3 16</inkml:trace>
  <inkml:trace contextRef="#ctx0" brushRef="#br0" timeOffset="4066.2392">9519 1438 18 0,'12'-33'90'0,"1"-1"0"16,-4 4-2-16,2 1-5 16,-1 4-34-16,-2 0-26 0,0 5-7 15,0 5-6-15,-8 15-5 16,0 0-2-16,0 0-3 15,4 12 1-15,-8 43-1 16,-10 13 1-16,0 10 0 16,1 10 0-16,0 9 0 15,1-1 1-15,5-9 0 0,4-31-1 16,2-7 0-16,1-10 0 16,1-9 0-16,3-9 1 15,1-9 0-15,-5-12 0 0,14 0 0 16,-4-11 0-16,3-17 1 15,3-6-1-15,5-5 1 16,1-4-2-16,3-1 0 16,-2 3 0-16,4 1 1 0,-2 12-2 15,-2 8 0-15,4 13 0 16,-6 7 0-16,0 7 0 16,-5 18 0-16,-1 13 0 15,-8 11-5-15,-1 11-2 0,-3 6-5 16,3 3-5-16,-3-6-8 15,7-2-26-15,9-5-34 16,2-16-4-16,6-10-6 16,7-21 1-16</inkml:trace>
  <inkml:trace contextRef="#ctx0" brushRef="#br0" timeOffset="5171.7376">10547 1941 34 0,'27'-34'90'0,"0"2"-2"15,-11-2-2-15,-6 3-3 16,-4 1-38-16,-6 1-25 0,0 3-5 16,0 0-4-16,-7 7-2 15,-3 2-2-15,-3 6-3 16,-3 5-1-16,-3 5-3 16,-1 1 1-16,-5 12-2 0,-3 7 0 15,-2 8 1-15,3 11-1 16,-4 7 1-16,3 7-1 15,2 0 0-15,7 3 1 16,3-5-1-16,9-1 1 0,7-8-2 16,1-9 0-16,12-8 0 15,5-11 0-15,5-9 0 16,0-7-2-16,6-14 3 16,-1-9-1-16,2-14 1 0,0-5 3 15,-4-5 0-15,-4-1 0 16,-2 2 1-16,-2 5 1 15,-3 6-1-15,-5 9-1 16,-3 9 1-16,-3 7-2 0,-4 13 1 16,0 0-2-16,7 11 0 15,-7 10-1-15,0 12-1 16,0 2 0-16,-2 6 0 16,2 4-1-16,0-2 0 0,3-2 0 15,5-5-1-15,2-10 0 16,1-7 1-16,6-7 0 0,2-9 1 15,-1-3 0-15,1-9 1 16,-1-11-1-16,2-8 3 16,1-5 1-16,0-5-1 15,0-3 1-15,-1-1-1 16,0 3 1-16,1 5 0 0,0 4 0 16,2 8 0-16,-1 9 0 15,0 8 0-15,0 5 0 16,-4 8-1-16,1 8 0 15,-3 6 0-15,-1 6-1 16,-5 4 0-16,-3 5-1 0,0 0 0 16,-2-3-1-16,0-2 1 15,-2-8 0-15,1-2 1 0,2-7 1 16,-6-15-1-16,16 8 2 16,-5-11-1-16,2-9 1 15,-2-8 0-15,6-9-1 16,0-4 1-16,3-5-2 15,-3 1 1-15,2-3 0 0,-1 2 0 16,-2 8 0-16,2 1-1 16,-5 8 1-16,-4 8-1 15,3 5 0-15,-5 6-1 0,3 2-1 16,-2 12 1-16,-2 5-1 16,-1 9 0-16,5 0-1 15,2 4 1-15,3 0 1 16,6-1 0-16,8-4 0 0,6-8 1 15,10-9 1-15,9-7-1 16,6-7 2-16,5-11-1 16,1-8 0-16,-2-5 0 15,-5-5 1-15,-3 0-1 0,-11-4 1 16,-15 5 0-16,-7 4 0 16,-12 2 0-16,-10 7 0 15,-5 9-1-15,-12 6 0 0,-6 6 0 16,-4 17-1-16,-2 13 0 15,-5 16-1-15,-2 17 0 16,4 19 1-16,-1 11-1 16,1 8 1-16,8 5 0 0,0 2 0 15,6-6 2-15,2-9-1 16,4-11 1-16,3-14-2 16,-2-12-1-16,2-12-2 15,-8-11-2-15,-4-17-3 16,0-10-9-16,-10-16-27 0,3-20-42 15,3-16-2-15,3-17-6 0,9-9-2 16</inkml:trace>
  <inkml:trace contextRef="#ctx0" brushRef="#br0" timeOffset="5572.4425">11913 1937 12 0,'38'-7'82'0,"-5"2"1"15,-2 2-3-15,-6 1-5 0,6 3-37 16,-10 3-27-16,-5 1-3 16,4-2-4-16,-1 1-1 15,0-2-1-15,6-2 0 0,0 0-1 16,5-6 1-16,0-4 0 16,2-3 1-16,-2-5 2 15,0-1 2-15,-7-6 2 16,-2 2 2-16,-7-3 0 15,-8 2 0-15,-6 1-1 0,-7 1 0 16,-9 7-3-16,-12 6-3 16,-3 6-1-16,-6 5-3 15,-5 16 0-15,-2 9 0 0,4 6-1 16,5 8 0-16,5 0-1 16,12 1 0-16,13 0 0 15,5-6-2-15,20-6-2 0,14-8-2 16,10-7-2-16,12-10-3 15,7-2-8-15,2-8-12 16,3-11-37-16,2-2-16 16,-3-9 0-16,-6-5-5 15</inkml:trace>
  <inkml:trace contextRef="#ctx0" brushRef="#br0" timeOffset="6190.1751">13755 1503 6 0,'-12'-9'78'16,"12"9"2"-16,-11-10-3 0,11 10-1 15,-10-6-53-15,10 6-7 16,-13-3-2-16,13 3-4 16,-10-2 0-16,10 2-1 15,-11 0-1-15,11 0-1 0,-13 14 2 16,7 6 0-16,1 8-1 16,-1 12 0-16,-1 10-2 15,0 12-3-15,-4 10-4 16,-3 2-4-16,4 2-5 15,2-8-7-15,6-5-19 0,1-9-45 16,2-15-5-16,4-18-5 16,-5-21 1-16</inkml:trace>
  <inkml:trace contextRef="#ctx0" brushRef="#br0" timeOffset="6489.4604">13726 1669 4 0,'3'-35'89'15,"1"-2"2"-15,1 4-4 16,-2 0-6-16,2 3 0 16,2 2-73-16,0 2-1 15,5 5-3-15,2 7-1 0,4 1-2 16,2 6-1-16,-1 9 0 16,29 9-2-16,4 20-1 15,-1 20-1-15,-5 15-1 16,-7 12 1-16,-13 5-1 15,-20-2 1-15,-20-16 0 0,-14-5 3 16,-7-5 0-16,-4-9 2 16,-8-10 1-16,3-10-3 15,2-7-6-15,2-18-23 16,-3-1-46-16,14-4-5 0,4-10-6 16,8-8-4-16</inkml:trace>
  <inkml:trace contextRef="#ctx0" brushRef="#br0" timeOffset="7291.712">14272 1833 76 0,'18'8'90'16,"1"0"-2"-16,-2-7-6 0,4-3-1 15,-8-8-68-15,9 2-4 16,9-4-2-16,-1-1-2 16,0-5-2-16,0-3-2 0,-3 5 0 15,-1-4 1-15,-8 4 0 16,-1-4 0-16,-11 4 0 16,-6-2 1-16,-6 5-1 15,-9 5 0-15,-5 0 0 0,-9 8 0 16,-4 3-2-1,-7 9 0-15,2 9 0 0,-1 6-2 16,5 5 2-16,1 4-2 0,9 4 1 16,6 4-1-16,12-1 0 15,9-2-1-15,17-5-1 16,11-2 0-16,12-9-1 16,9-5 3-16,9-8-1 15,7-12 2-15,0-7 0 0,0-16 2 16,-1-13 2-16,-5-13 0 15,-5-13 2-15,-30 23-4 16,0-7 1-16,0-1 0 16,-3-10 2-16,-1 0 1 15,-2 3 0-15,-4-3 2 0,0 2-2 16,-7 1 1-16,-1 5 1 16,-4 5-2-16,-4 4-2 15,1 8-1-15,-9 6-3 0,-3 10 0 16,-3 7-1-16,-7 9 0 15,11 16 2-15,-36 39-1 16,1 23 0-16,4 17 1 16,5 5 0-16,13 7-1 15,11-8 1-15,11-19 0 0,18-31 0 16,2-10-1-16,11-11 2 16,2-14-2-16,7-12 1 0,-2-7 1 15,9-20-1-15,1-10 1 16,-1-6 0-16,-1 0 0 15,-6 3-1-15,-2 4 2 16,-7 7-1-16,-3 7 0 0,-8 13 0 16,-8 7-1-16,-5 7 0 15,-6 16 0-15,-1 8 0 16,-6 8-3-16,-5 7-3 16,-2 4-4-16,7 6-8 0,-6-7-12 15,12 4-57 1,2-16-3-1,7-16-6-15,3-13-3 0</inkml:trace>
  <inkml:trace contextRef="#ctx0" brushRef="#br0" timeOffset="7456.6129">15456 1688 18 0,'0'-25'97'0,"1"4"0"15,-1-2-6-15,0 5-4 16,0-3-5-16,0 5-71 15,0 2-10-15,-2 2-8 0,2 0-22 16,3 3-54-16,-3 0-6 16,0 9-6-16,0-13-6 15</inkml:trace>
  <inkml:trace contextRef="#ctx0" brushRef="#br0" timeOffset="8594.7422">15604 1607 13 0,'17'14'93'0,"-5"4"-2"16,-4 3-5-16,-2-3-4 16,2 4-3-16,8 5-74 15,-8 4-1-15,4 3-2 16,-3 0-3-16,4-1-4 0,2-3 2 16,1-3-3-16,2-6 4 15,1-9-3-15,0-9 2 16,5-6 3-16,5-9-1 0,-1-12 5 15,4-6-1 1,2-7 2-16,3-7 1 16,-3 1 1-16,2-1 0 0,-9 3 0 15,-14 22-1-15,1 2 0 16,5-11-2-16,-12 10 1 16,-7 18-4-16,-5-5 1 0,-12 12-3 15,-5 9-1-15,-5 5 1 16,3 3-1-16,3 2 0 15,4-2 0-15,7-2 2 0,10-5-2 16,9-3 2-16,9-7-1 16,6-3 0-16,8-4 1 15,5-5 0-15,6-8 1 16,3-8-1-16,-1-1 2 0,0-6-2 16,-24 12 0-16,1-1 0 15,-1 0 0-15,0-1 0 16,-5 1 0-16,2 2 0 15,-5-1-2-15,1 2 1 16,-8 1 0-16,-1 4 1 0,-5 9 0 16,0 0 0-16,0 0-1 15,-19 10 1-15,-2 14 0 16,-3 9 1-16,-2 6-1 16,1 4 1-16,8 0 0 0,6-6-2 15,4-6 1-15,7-2-1 16,0-2 1-16,5-6 0 15,5 0 1-15,1-6-1 0,5-6 0 16,3-9 0-16,6 3 1 16,0-14 0-16,8-6 0 15,1-6 0-15,4-6-1 16,5-2 2-16,4-2-1 16,0-3 0-16,-1 2 0 0,0 4-1 15,-3 5 1-15,-4 3-1 16,-3 9 1-16,-10 4-1 15,-2 9-1-15,-8 0 1 0,-4 10-1 16,-3 5 0-16,-5 5 0 16,-4 2 1-16,0 2-3 15,0 4 3-15,0-5-1 16,0 1 0-16,4-3 0 0,7-6 1 16,3 1 0-16,9-8 0 15,0-6 1-15,10-2-1 16,2-8 0-16,4-4 1 0,4-9-1 15,3-4 0-15,1-7 1 16,0-4 0-16,-25 19-3 16,4-3 2-16,-4 2-1 15,-1-3 2-15,-1 4-1 0,-1-1 0 16,-4 2 0-16,-3 4-1 16,-2 3 1-16,-10 9 2 15,17-9-1-15,-17 9-1 16,3 19-1-16,-3 3 1 15,0 9-1-15,0 4 1 16,2 2 0-16,13-13-2 16,10-3 1-16,6-9 0 0,7-5 1 15,7-6 0-15,4-3 0 16,8-14 0-16,3-6 0 0,-1-3 2 16,0-1-1-16,-8 4 1 15,-5 1-1-15,-8 6 1 16,-13 12-1-16,-12 6 1 15,-13 24 0-15,-17 13-2 0,-17 22 1 16,-18 17-2-16,-13 22-6 16,-24 23-49-16,-7 6-28 15,-6 8-3-15,-5-5-8 0,9-8-5 16</inkml:trace>
  <inkml:trace contextRef="#ctx0" brushRef="#br0" timeOffset="10225.56">9264 2969 29 0,'12'-7'97'0,"2"0"-4"15,-4 2-8-15,-10 5-2 16,13-2-3-16,-50 4-78 16,37 11 0-16,7 7-1 0,-2 11 1 15,-1 8 0-15,4 8 0 16,-1 8 0-16,-1 2 0 16,2 0-2-16,-2-5 0 15,-1-6 0-15,0-8 0 16,-1-11-1-16,0-11 1 0,-4-16 0 15,10-5 1-15,-5-19-1 16,0-13 1-16,3-15-1 16,2-9 2-16,1-5 0 15,3 0 1-15,-2 4 0 0,2 10-1 16,1 10 0-16,-4 13 1 16,4 15-1-16,0 14-1 15,-1 13 1-15,-2 11-1 16,5 10 0-16,0 6 0 0,3 4 0 15,5 3 1-15,-3 0-2 16,7 0 0-16,0-10 0 16,1-3-2-16,3-12 2 15,-3-5 0-15,2-11-1 0,0-6 1 16,-2-12-1-16,1-10 1 16,-1-13-1-16,-2-8 2 0,2-4-1 15,-4 0 0-15,3 1 1 16,-5 5-1-16,-4 7 0 15,3 12 0-15,0 14 1 16,-2 8 1-16,0 8-2 0,1 16 0 16,4 10 0-16,-1 3 0 15,7 5 0-15,2 1-2 16,5-3 1-16,3-4-1 16,10-6-2-16,2-13 0 0,6-10-2 15,4-7-1 1,-6-11 1-16,-2-8 2 0,-8-9 1 15,-5-1 4-15,-16-4 1 16,-6 0 3-16,-14 3 1 16,-7 1 1-16,-3 6 0 0,-11 3-2 15,-3 9-1-15,-2 4-2 16,0 7-2-16,-1-1 0 16,4 5 0-16,0 8-2 15,8 1 1-15,-2 3 0 0,9 5 0 16,0 6 1-16,1 1 0 15,4 13 0-15,3 5-1 0,-1 5 1 16,-1 14-1-16,1 11 1 16,-3 7-1-16,-3 13 1 15,0 1-1-15,-10 4 1 16,3-4 0-16,-6-5 0 0,-2-10 0 16,2-12 1-1,-5-16-1-15,3-14 1 0,-1-16-1 16,3-17 1-16,2-14-1 15,1-22 0-15,7-17 0 0,3-17-1 16,5-17 0-16,11-13 0 16,5-8 0-16,13-6 1 15,9 2 0-15,9 5 0 0,7 12 1 16,3 13 0-16,2 14 0 16,0 17 1-16,-3 12-1 15,-5 13-1-15,-7 15 0 16,-10 6 0-16,-7 18 0 0,-10 7-2 15,-6 11 0-15,-6 3 0 16,-7 3 0-16,-3 1 0 16,0-3 0-16,0-6 0 0,-1-6 2 15,0-9 1-15,1-11 1 16,0-10 1-16,12-8-1 16,3-16 1-16,3-13 0 15,8-10 1-15,5-14-4 16,13-7 0-16,2-1 0 15,6 2 0-15,2 9 0 0,-1 4 0 16,2 21-8-16,-9 10-16 16,-23 23-61-16,9 17-4 15,-5 14-4-15,-9 10-7 0,-12 12-2 16</inkml:trace>
  <inkml:trace contextRef="#ctx0" brushRef="#br0" timeOffset="10592.9945">9920 4014 60 0,'0'0'107'0,"16"-1"-6"16,8-14-7-16,16-8-2 15,15-14-35-15,30-14-57 16,15-2 0-16,30-12 0 0,78 8-68 16,-21 1-24-16,10 7-2 15,-2 4-9-15,-5 3-4 16</inkml:trace>
  <inkml:trace contextRef="#ctx0" brushRef="#br0" timeOffset="16799.1207">601 5649 76 0,'-24'0'91'0,"3"0"-4"0,-1 0-5 16,6 0-1-16,7-1-68 15,-1-1-2-15,10 2-3 16,0 0 0-16,-10-3-1 16,10 3 0-16,0 0-2 0,5-5-1 15,-5 5 1-15,19-7-1 16,-4 3-1-16,4 0 0 15,4 1-1-15,6-1 0 16,5 3 0-16,3-1 0 0,7 2-1 16,3 2 0-16,3-1 0 15,7 0 1-15,3 3-1 16,2-1 1-16,6 0-2 0,6 1 0 16,3-3 0-16,10 1 0 15,4-2 0-15,3 1 0 16,10-1 0-16,3 1 0 15,7-1 0-15,0 2 0 16,11-2 0-16,-2 1 0 0,6 3 0 16,3-1 0-16,2-1 0 15,4 2 0-15,-1-3 0 16,6 2 0-16,-3-1 0 16,3-2 0-16,4 1 0 0,1 0 0 15,2 0 0-15,4 0 0 16,3-1 0-16,2 0 0 15,5 1 0-15,4 0 0 0,-1 0 0 16,5 0 0-16,-2 3 0 16,2-2 0-16,-1 1 0 15,1 0 0-15,1 1 0 0,0-4 0 16,4 0 0-16,1 2 0 16,-2-7 0-1,7 3 0-15,0-3 0 16,-3-2 0-16,5 1 0 0,-1 1 0 15,1 0 0-15,-1-1 0 0,2 1 0 16,-1-2 0-16,2 2 0 16,4-1 0-16,-2-1 0 15,5-4 0-15,-2 1 0 16,9-2 0-16,-5 0 0 0,4-1 0 16,2-1 0-16,-2-3 0 15,4 1 0-15,1 0 0 16,2-2 0-16,-3 1 0 15,9 0 0-15,-2 2 0 0,7 1 0 16,5 3 0-16,4 2 0 16,2 0 0-16,2 2 0 0,6 2 0 15,-3-2 0-15,2-1 0 16,-4 0 0-16,1-3 0 16,-4-1 0-16,-2 0 0 15,0-4 0-15,-4-2 0 0,0 0 0 16,-1-2 0-16,7 0 0 15,-2-2 0-15,7 1 0 16,1 0 0-16,3 2 0 16,0 0 0-16,5 1 0 0,3-1 0 15,-4 2 0-15,3 1 0 16,-2 4 0-16,2 0 0 16,-1 2 0-16,0-1 0 15,-3 3 0-15,-2 0 0 16,-1 3 0-16,-4 3 0 0,-2 0 0 15,-9 2 0-15,0 1 0 16,-8 2 0-16,-2 5 0 16,-4 1 0-16,-10-3 0 0,-7 0 0 15,-6 3 0-15,-8-6 0 16,-8 0 0-16,-6-2 0 16,-14 0 0-16,-4-5 0 0,-9-4 0 15,-9 1 0-15,-10-2 0 16,-6 1 0-16,-12-5 0 15,-9 2 0-15,-9 3 0 16,-11 0 0-16,-10 0 0 0,-8 0 0 16,-11 2 0-16,-9 0 0 15,-4 3 0-15,-10 0 0 16,-3-1 0-16,-16 4 0 16,15-4 0-16,-15 4 0 0,0 0 0 15,0 0-4-15,-7 2-19 16,-12 2-15-16,-7 1-47 15,-2 4-6-15,-8 1-6 16,-6 0-3-16</inkml:trace>
  <inkml:trace contextRef="#ctx0" brushRef="#br0" timeOffset="17620.0449">22743 5128 1 0,'-17'-12'84'0,"5"3"0"16,-1-6 1-16,4 0-5 16,4-10-39-16,1 11-27 15,1 4 0-15,3 0-1 16,0 10-3-16,1-16-1 0,-1 16-3 16,18-12 0-16,-2 3-1 15,3-1 0-15,5-1 0 16,6-1 0-16,4-1-1 0,6-1 0 15,4-2 0 1,6 2-1-16,3-1 1 0,6 0-1 16,7 2-1-16,4-3 1 15,2 1-1-15,11 1 0 0,-1-1-2 16,6 1 2 0,0-3-2-16,2 1 0 0,0-4 0 15,-3 2 0-15,-4-3 0 16,-4 1 0-16,-4-3 1 15,-8-2-2-15,-2 5 2 16,-10-1-1-16,-5 2 0 0,-9 1-1 16,-4 5-3-16,-7 1-1 15,-9 7-6-15,-9-2-10 16,-1-5-53-16,-11 12-17 0,-5 3-3 16,-16 3-7-16,-11-2 2 15</inkml:trace>
  <inkml:trace contextRef="#ctx0" brushRef="#br0" timeOffset="22450.8094">13002 5339 9 0,'11'-46'90'0,"4"3"1"0,2-2-5 15,3 3-4-15,2-1 0 16,6-3-72-16,-1 10-3 16,3 7 1-16,-2 7-1 15,-7 6 0-15,2 8-2 0,-6 8 0 16,-5 9-1-16,1 15-1 15,-5 11-1-15,0 12 0 16,0 16 0-16,1 14 1 16,-4 15 1-16,1 12-2 15,1 11-2-15,-2 5 0 0,1 7 0 16,-1 2 0-16,0 6 0 16,-2 3 0-16,1 0 0 15,-3 4 0-15,-1 6 0 0,0 7 0 16,-1 4 0-16,1 7 0 15,-2 6 0-15,2 2 0 16,4 10 0-16,7-1 0 16,2 3 0-16,5-4 0 0,-1-2 0 15,5 0 0-15,1-6 0 16,-5 1 0-16,0-5 0 16,-4 2 0-16,1-3 0 0,-7 4 0 15,-1 0 0-15,-4 7 0 16,0 1 0-16,0 3 0 15,-2-5 0-15,5-3 0 16,-2 6 0-16,1-1 0 16,0-2 0-16,1-6 0 0,-2 5 0 15,0 0 0-15,-1 0 0 0,-1 4 0 16,2-6 0 0,1 5 0-16,1-2 0 0,6 1 0 15,2-2 0-15,3-1 0 16,4 2 0-16,2-2 0 15,-1-2 0-15,-2-7 0 0,0 3 0 16,-7-6 0-16,-3-2 0 16,-7-6 0-16,-3-4 0 15,-1-3 0-15,-6-5 0 16,0 1 0-16,0-11 0 0,4 4 0 16,0-3 0-16,3 4 0 15,0-6 0-15,-1 0 0 16,1 2 0-16,-1-6 0 15,-1 1 0-15,-2-6 0 0,-4-5 0 16,4-5 0-16,1 0 0 16,-1-4 0-16,2-5 0 15,2-54 0-15,0 6 0 16,-1 0 0-16,1 5 0 0,0-1 0 16,0 6 0-16,0-3 0 15,-1 9 0-15,1-4 0 16,0 9 0-16,0-6 0 15,0 7 0-15,-1-4 0 16,3 6 0-16,0-3 0 16,0 9 0-16,2-6 0 0,-1-2 0 15,3-4 0-15,0 6 0 16,1-4 0-16,-1-3 0 16,5 1 0-16,-10-5 0 15,3 5 0-15,0-13 0 16,-3 5 0-16,0-10 0 0,-2-8 0 15,0-50-9-15,1 0-82 16,-3 0 0-16,-1 0-3 16,4 0-5-16,-25 0-3 15</inkml:trace>
  <inkml:trace contextRef="#ctx0" brushRef="#br0" timeOffset="23222.3399">5952 4685 20 0,'-112'17'95'16,"6"-7"-2"-16,0-9-6 15,4-2-4-15,2-9-3 16,7-5-81-16,10 4-2 16,7-1-9-16,15 5-14 0,4 10-38 15,8-4-18-15,4-3-7 16,6-3-6-16</inkml:trace>
  <inkml:trace contextRef="#ctx0" brushRef="#br0" timeOffset="24083.3362">4891 4232 23 0,'18'-18'85'16,"-3"0"1"-16,-3 2-2 16,-3-1-4-16,-1 0-53 0,1 5-4 15,-3-1-4-15,-6 13-4 16,15-13-3-16,-15 13-3 15,10-1-2-15,-10 1-1 16,6 14-1-16,-6 2-1 0,-2 8 0 16,-5 8 0-16,-3 10-1 15,-4 5 1-15,-1 7-1 16,-6 2 0-16,0 6 0 16,-6-2-1-16,1 1-2 0,0-2 0 15,-3 4 0-15,-1 0 0 16,3 3 0-16,-6 5 0 15,3 3 0-15,0 5 0 0,-3 2 0 16,1 5 0-16,-2 1 0 16,1 3 0-16,-1 1 0 15,1-1 0-15,-2 2 0 16,1-2 0-16,2 2 0 0,1-2 0 16,-3-2 0-16,2-5 0 15,-1-5 0-15,3-5 0 16,2-3 0-16,0-8 0 15,2-5 0-15,0-4 0 16,1-4 0-16,0-2 0 0,4-4 0 16,-1 0 0-16,-2-5 0 15,5-5 0-15,0-3 0 16,5-6 0-16,1-6 0 0,1-8 0 16,0-8 0-16,3-4 0 15,-2-15-2-15,5-9-26 16,-4-9-18-16,-5-19-37 15,-1 1-4-15,0-4 4 16,-11-1 26-16,2 2 12 0,-5 6 14 16,-7 6 20-16,3 6 33 15,1 17 50-15,-2-1 9 16,-2 1-11-16,12 8-24 0,0-4-9 16,7 3-2-16,3-1-8 15,8 3-6-15,5 2-7 16,2 10-4-16,0 0-4 0,11 15-1 15,0 18-2-15,-3 14 0 16,2 20 0-16,-6 12-1 16,3 15 0-16,0 9 0 15,-4 4-1-15,7-3 0 16,2-10 1-16,4-12-1 0,11-15 1 16,4-17 0-16,15-20-1 15,6-19 1-15,13-14-2 16,11-20 0-16,11-18 0 0,9-15 0 15,6-9-5-15,5-9-13 16,-1-3-43-16,-7 3-25 16,-10 3-4-16,-13 6-7 15,-15 5-6-15</inkml:trace>
  <inkml:trace contextRef="#ctx0" brushRef="#br0" timeOffset="24638.8167">1548 4175 7 0,'-20'3'94'0,"9"-2"-1"0,3-1-6 15,8 0-6-15,-11-16-1 16,-4 5-79-16,15 11 1 16,13-14-1-16,2 11 0 15,5 0 0-15,5 1 0 0,7-4 0 16,9-1 0-16,9-3 0 15,5-2 0-15,13-2-1 16,6-3 0-16,6-1 0 16,4-2 0-16,1 0-1 0,-1 0-1 15,0 1-2-15,-7 4-3 16,-9-2-3-16,-10 11-10 16,-13-5-23-16,-9 11-31 15,-8 6-11-15,-15 4-4 0,-9 8-3 16</inkml:trace>
  <inkml:trace contextRef="#ctx0" brushRef="#br0" timeOffset="24924.4688">2312 4166 51 0,'-22'11'83'0,"5"3"-1"16,-1-3-3-16,27 14-31 15,-18-2-25-15,3 4-4 16,3 9-7-16,2 3-3 15,0 9-3-15,0 2-1 16,1 2-1-16,-3-2-1 0,0 0-1 16,-3-2 0-1,-1-3 0-15,-1-2-1 0,-2-4 0 16,-2-3-1-16,0-3-1 16,-2-5-2-16,-4-3-1 0,-2-6-4 15,-1-3-4-15,-7-9-11 16,3-6-24-16,1-1-32 15,-4-12-5-15,-1-7-6 16,5-10 9-16</inkml:trace>
  <inkml:trace contextRef="#ctx0" brushRef="#br0" timeOffset="25272.0941">2762 3934 53 0,'42'-9'84'16,"-6"3"0"-16,-12 1-4 16,-7 5-40-16,-7 2-14 0,0 5 0 15,-1-1-9-15,-2 5-4 16,0 3-4-16,0 5-2 15,1 6-1-15,-2 7-3 0,-1 9 0 16,0 7-1-16,-4 8 0 16,-1 4-1-16,0 5-1 15,-4-1 0-15,-3 3 1 16,0-7-4-16,1-4-3 0,-2-12-13 16,7-8-31-16,1-6-31 15,1-10-5-15,-1-20-7 16,0 0-3-16</inkml:trace>
  <inkml:trace contextRef="#ctx0" brushRef="#br0" timeOffset="25542.3999">2913 4178 43 0,'-2'-64'93'0,"5"7"-3"16,7 6-3-16,7 8-3 16,7 8-53-16,4 6-17 15,13 14-4-15,3 7-2 16,5 13-4-16,0 15-2 0,5 16-2 15,-7 13-1-15,-9 14-1 16,-9 7-1-16,-15 11 1 16,-8 1 0-1,-6 0 0-15,-17-4 0 0,-11-7 1 0,-8-5 0 16,-9-10 1 0,-1-9 0-16,-6-4-2 0,-2-8-4 15,1-3-9-15,-5-4-17 16,-3-2-49-16,4-2-3 0,2-3-8 15,-1-1-3-15</inkml:trace>
  <inkml:trace contextRef="#ctx0" brushRef="#br0" timeOffset="25939.9297">1841 5358 89 0,'-9'12'93'0,"2"-3"-5"16,7-9-5-16,0 0 0 15,6 11-71-15,12-16-5 16,13-6 0-16,15-5-2 0,14-6 0 15,12-3-1-15,17-7-2 16,14-4-1-16,13-5 0 16,11-2 1-16,8-2-2 15,9-1 1-15,-1 4-2 0,-5 3 1 16,-6 7 0-16,-15 6 0 16,-12 8-1-16,-17 5-1 15,-19 8-1-15,-17 5-2 16,-18 5-2-16,-14 6-4 0,-9 7-10 15,-11 7-32-15,-18 0-31 16,-12 5-4-16,-8 0-5 16,-13 1-1-16</inkml:trace>
  <inkml:trace contextRef="#ctx0" brushRef="#br0" timeOffset="26281.5661">2438 4525 19 0,'0'0'102'0,"-18"-3"-3"16,18 3-6-16,-18-13-3 0,12 1-3 16,-32-4-80-16,37 2 0 15,8 7-3-15,9-1-4 16,6 6-6-16,3-1-9 16,12 2-65-16,-1 9-10 15,2 4-4-15,-2 1-6 0,-7-5-5 16</inkml:trace>
  <inkml:trace contextRef="#ctx0" brushRef="#br0" timeOffset="28116.1807">17514 3975 9 0,'5'-16'88'0,"0"-1"3"15,-1 4-5-15,0-3-3 0,-2 4-38 16,-2 0-27-16,0 2-5 16,0 10-5-16,0 0-3 15,11 0-3-15,-4 7-2 0,-2 14 0 16,2 7 0-16,3 14 0 15,1 11 0-15,-6 13 0 16,-4 13-1-16,-1 13 1 16,-1 8 0-16,-6 7-2 15,0 4-4-15,1-1-6 0,-4-5-16 16,4-14-47-16,6-1-8 16,0-18-6-16,9-18-6 0</inkml:trace>
  <inkml:trace contextRef="#ctx0" brushRef="#br0" timeOffset="28534.0559">17937 4304 31 0,'16'-33'92'0,"-2"8"-3"15,-3 7-6-15,-4 1-2 16,-7 17-40-16,9-6-34 15,-9 6-2-15,7-9-1 16,-7 9-3-16,-6 0-1 0,-5 0 0 16,-2 7-1-16,-6 2 0 15,-7 4 0-15,-2 3 1 16,-6 3-1-16,-5 2 2 16,0 5-2-16,-5 2 1 0,1-1 0 15,-5-1 0-15,8-2 1 16,4-2-1-16,4-4-1 15,8-3 1-15,5-2 0 0,13-3 0 16,7 0 1-16,17 0-1 16,10 2 0-16,12 2 1 15,14 2 0-15,12 1 0 0,10 1-1 16,10-1-2 0,3 2-3-16,-2-3-4 0,2 2-9 15,-9-1-21-15,-8-4-39 16,-2 2-6-16,-7-5-5 15,-4-2-2-15</inkml:trace>
  <inkml:trace contextRef="#ctx0" brushRef="#br0" timeOffset="29050.8804">19020 4185 64 0,'-15'-4'93'0,"15"4"-6"16,-20 8-5-16,9 5-2 15,-1 17-56-15,5 2-22 16,-4 11 0-16,6 9-2 0,-5 7 2 16,3 7 0-16,0 2-2 15,1-1-2-15,3-4-1 16,1-8 1-16,2-6-1 15,1-12 1-15,5-10 0 0,6-11-1 16,-4-15 2-16,4-8 0 16,5-17 1-16,-3-13 0 15,1-14 0-15,1-13 0 16,0-12 0-16,0-8 1 16,2-8 0-16,1 2 1 0,-1-2 2 15,3 5 0-15,0 9 0 16,5 11 1-16,0 11-1 0,4 11 0 15,0 14-1-15,-2 9-2 16,5 17 0-16,-9 7-2 16,-1 13 1-16,-10 9-2 0,-9 13 1 15,-8 5 0-15,-18 6-1 16,-10 0 1-16,-10 1-1 16,-13-1 0-16,-5 0-1 15,-5-4-1-15,4-3-3 16,-1-9-6-16,13 2-24 0,14-5-42 15,3-6-4-15,14-7-6 16,18-16-1-16</inkml:trace>
  <inkml:trace contextRef="#ctx0" brushRef="#br0" timeOffset="29486.8415">19587 4061 88 0,'13'-6'93'0,"-2"-3"-5"16,-3-3-6-16,7-1 0 0,-12 1-76 15,14 2 1-15,11 3-3 16,6 1 1-16,7 0-3 16,2 3 0-16,8-1-1 15,5 0 0-15,2-1 0 0,10 4-1 16,0-2 0-1,2-1-1-15,-1 3-1 0,0-2 0 16,-12 0-1-16,-7 0 0 16,-10 3-2-16,-12 0 1 15,-10 0 0-15,-18 0-3 0,0 0 3 16,-7 13 0-16,-14-3-1 16,-6 5 1-16,-2 1 2 15,-6 3-1-15,-4 4 1 0,-5 4 1 16,6 3-1-16,0 3 1 15,0 2 0-15,4 3 0 16,3 3-1-16,2 5 2 16,0 2-2-16,4-1-7 0,1 4-14 15,-1-5-20-15,2-1-34 16,8-3-4-16,4-8-7 16</inkml:trace>
  <inkml:trace contextRef="#ctx0" brushRef="#br0" timeOffset="29784.2573">19809 4796 48 0,'-20'15'79'0,"3"-4"0"16,5-3-3-16,12-8-48 0,-10 9-1 15,10-9-2-15,0 0-3 16,8 2-8-16,1-2-1 15,6-2-3-15,6-6-1 16,8-2-1-16,3-4-4 0,13-2-2 16,4-2-1-16,11-5-1 15,2 0-1-15,7 1 1 16,6-1-1-16,1 4-1 16,4 1-1-16,-4 3-4 0,-3-1-6 15,-5 6-17-15,-7 3-40 16,-7-2-13-16,-12-1-6 15,-10-4-3-15</inkml:trace>
  <inkml:trace contextRef="#ctx0" brushRef="#br0" timeOffset="30668.7801">20705 3790 36 0,'-9'-39'84'0,"3"-1"0"15,-5-4-3-15,-1-2-4 16,1 3-53-16,-5-4-15 15,-2 2 1-15,-5 0-2 16,-6 9-1-16,-7-3-3 0,-5 3-2 16,-13 0-2-16,-14 3-1 15,-10 2 2-15,-13 0-3 16,-17 3 2-16,-20 0 0 0,-10 3-1 16,-18 5 0-16,-20 4 0 15,-12 1 2-15,-13 5-2 16,-9 9 3-16,-9 0 1 15,-6 7 1-15,1 5 1 0,-3 6 0 16,4 7 0-16,5 9 0 16,9 5 0-16,6 8-3 15,10 8-1-15,12 8-1 0,11 8 0 16,13 9-1-16,15 4 0 16,17 6 0-16,15 4-1 15,21 3 1-15,20 0 0 16,23 4 0-16,27 1 0 15,21-2 0-15,29-1 0 0,27-3 0 16,22-1 1-16,24-6-1 16,18-3 1-16,18-9-1 15,12-6 0-15,19-5 1 16,4-8 0-16,13-6 1 0,8-8 0 16,6-7 2-16,11-4 1 15,8-4-1-15,13-1 1 16,1-7-1-16,7-2 1 15,-1-4-2-15,6-6 0 0,-5-5-1 16,-2-2 0-16,-5-12 0 16,-11-11 1-16,-7-8 0 15,-8-8 1-15,-16-6 1 0,-9-9-1 16,-13-6 2-16,-15-6-2 16,-19-4 1-16,-16-1 0 15,-21-6-1-15,-18-2 2 16,-18-2-5-16,-20-1 0 15,-16 1 0-15,-20 1 0 0,-12-2 0 16,-20 0 0-16,-21 2 0 16,-14-3 0-16,-23 4 0 15,-20-1 0-15,-25 1 0 0,-22 1 0 16,-27 4 0-16,-24 3 0 16,-21 8 0-16,-24 7-4 15,-17 9-6-15,-19 7-10 16,-19 23-66-16,2 11-2 0,2 8-4 15,1 17-8-15,3 3-1 16</inkml:trace>
  <inkml:trace contextRef="#ctx0" brushRef="#br0" timeOffset="34993.6614">13147 8707 17 0,'-15'3'53'15,"3"0"0"-15,2-2-5 16,10-1-4-16,-9 4-5 0,9-4-6 15,0 0-3-15,0 0-4 16,0 0-2-16,0 0 0 16,1 9-3-16,-1-9-2 15,0 0-2-15,0 0-3 0,0 0-3 16,0 0-2-16,0 0-2 16,0 0-1-16,0 0-1 15,10 10 0-15,-10-10-1 16,16 9-2-16,-4-3-2 0,2 2 0 15,5-3 0-15,3 1 0 16,2 1 0-16,6-3 0 16,2-2 0-16,8 1 0 15,6-3 0-15,4 0 0 0,7 0 0 16,7-5 0-16,6-1 0 16,6 1 0-16,4-1 0 15,7-2 0-15,0 0 0 0,-2 2 0 16,0 1 0-16,-4-1 0 15,-5 3 0-15,-5 0 0 16,-8 1 0-16,-11 0 0 16,-6 2 0-16,-4-1 0 0,-9-1 0 15,-3 0 0-15,-7 0 0 16,-3 0 0-16,-5 0 0 16,0 1 0-16,-5-2 0 15,-2 0 0-15,-8 3 0 0,14-2 0 16,-14 2 0-16,0 0 0 15,0 0 0-15,0 0 0 16,8-7 0-16,-8 7 0 0,0 0 0 16,0 0 0-16,0 0 0 15,0 0 0-15,0 0 0 16,0 0 0-16,2-9 0 16,-2 9 0-16,0 0 0 0,0 0 0 15,0 0 0-15,0 0 0 16,-7-11 0-16,-2 3-6 15,9 8-16-15,-24-20-8 16,9 8-8-16,-6-2-2 0,-2-3 0 16,-3 2 0-16,-1-2 2 15,0 1 3-15,-2-4 10 16,4-3 12-16,-5-1 16 16,8-1 9-16,-6-1 9 0,6 1 7 15,2-1 7-15,3 2-1 16,2 1 0-16,5 9 0 15,2-1-4-15,4 6-6 16,4 9-5-16,3-10-6 0,11 10-3 16,8 7-3-16,11 5-2 15,8 5 0-15,12 6-1 16,14 8-1-16,7 4 0 16,6 5 0-16,6 4-3 15,-5 5 0-15,-6 5 0 0,-8 0 0 16,-13 3 0-16,-17 0 0 15,-16 5 0-15,-21 3 0 16,-24 3 0-16,-19 4 0 0,-23 8 0 16,-17 7-9-16,-13 10-6 15,-16-1-9-15,-4 13-19 16,-3 9-38-16,-7-2-9 0,8-1-5 16,1-4-2-16</inkml:trace>
  <inkml:trace contextRef="#ctx0" brushRef="#br0" timeOffset="35745.385">12783 12037 59 0,'-7'17'87'0,"-2"-2"-6"16,-2-5-3-16,1-2-4 0,10-8-58 15,-8 12-3-15,8-12-5 16,0 10 0-16,0-10 0 16,4 10 2-16,-4-10 0 0,9 13 1 15,-9-13 0-15,6 10 1 16,-6-10-2-16,0 0-1 16,0 0-3-16,0 0-6 15,10 6 0-15,-10-6 0 0,11 1 0 16,4 1 0-16,3-1 0 15,8 1 0-15,9-1 0 16,12-1 0-16,10 0 0 16,15 0 0-16,8 0 0 15,15 0 0-15,11-2 0 0,9 0 0 16,11-1 0-16,9-1 0 16,3 3 0-16,-2 1 0 0,-1-2 0 15,-7 3 0-15,-8-1 0 16,-6 1 0-16,-16 2 0 15,-17 0 0-15,-9 2 0 16,-12-4 0-16,-11 1 0 16,-12-2 0-16,-9 1 0 0,-14-7-13 15,-2-4-10-15,-12-9-20 16,-18-5-41-16,3-4-5 16,-10-7-5-16,-4-7-5 15</inkml:trace>
  <inkml:trace contextRef="#ctx0" brushRef="#br0" timeOffset="36013.6957">14565 11612 7 0,'-29'-32'92'0,"4"5"1"16,4 3-2-16,4 6-7 15,5 6-19-15,4 4-39 16,8 8-7-16,10-12-5 16,9 12-3-16,9 9-2 0,11 10-9 15,10 9 0-15,11 9 0 16,9 7 0-16,7 12 0 15,5 9 0-15,-1 6 0 16,-6 3 0-16,-7-3 0 0,-19-2 0 16,-15-2 0-16,-23 2 0 15,-24-8 0-15,-38-4 0 16,-29-3 0-16,-33-4-18 0,-31-16-66 16,-24 8-7-16,-31-6-3 15,-23-14-6-15,-26-9-4 16</inkml:trace>
  <inkml:trace contextRef="#ctx0" brushRef="#br0" timeOffset="38119.113">763 8027 85 0,'0'0'92'16,"-14"3"-3"-16,14-3-6 15,-5-10-2-15,5 1-70 0,9 0-3 16,8 3-4-16,9-4-1 16,3 3-2-16,9-1-1 15,8-1 1-15,3-1-1 16,7 0 0-16,5-1 1 0,4-3-1 15,1 0 0-15,4 1 1 16,-5-2-1-16,0 1 0 16,-5 3 0-16,-7 1-1 15,-6 0-4-15,-9 5-7 0,-8 0-13 16,-10-4-50-16,-10 9-9 16,-10 0-6-16,-4 13-5 15</inkml:trace>
  <inkml:trace contextRef="#ctx0" brushRef="#br0" timeOffset="38413.7772">1170 7972 84 0,'0'0'92'0,"-12"14"-3"15,12-14-6-15,-8 11 1 0,8-11-70 16,-7 22-3-16,7 4-2 15,5 5-1-15,4 13-1 16,0 6-1-16,2 9-1 0,2 4-2 16,1 2 0-16,0 3-1 15,1 2-1 1,-1-3-1-16,-1 0-2 0,-2-3-2 16,-4-1-1-16,-3-6-3 0,-1 2-4 15,-3-9-10-15,-2-4-17 16,1 3-43-16,-4-12-6 15,-4-6-5-15,1-8-2 0</inkml:trace>
  <inkml:trace contextRef="#ctx0" brushRef="#br0" timeOffset="39811.3615">1240 11760 4 0,'10'4'93'16,"0"1"0"-16,-10-5-4 16,12 7-8-16,-12-7 0 0,0-15-69 15,0 15-5-15,-1 17-3 16,1 4-1-16,0 9 0 15,1 8 1-15,4 9 0 16,-2 5 1-16,0 7 0 16,4 5 0-16,-3 0 0 0,-2 1-1 15,0-1 0-15,1-2-2 16,-3-3 1-16,-1-1-3 16,1-7 0-16,-1 1 0 0,0-7 0 15,0-6-5-15,0-5-4 16,1-2-15-16,0-13-30 15,0-2-33-15,0-17-3 16,0 0-6-16,-5-7-6 16</inkml:trace>
  <inkml:trace contextRef="#ctx0" brushRef="#br0" timeOffset="40235.9177">1155 11964 50 0,'2'-36'93'16,"5"-1"-4"-16,-3 3-5 15,2 0-2-15,3 3-50 16,5 3-15-16,9 11-5 0,5 6-3 16,7 9-3-16,5 2-1 15,7 12-1-15,3 7 0 16,4 10-1-16,-1 11 0 0,0 8 0 15,0 9 0-15,-3 6 0 16,-8 9-1-16,-5 3 0 16,-6 6 1-16,-6-1-1 15,-9 0-2-15,-10-1 0 0,-7-2 0 16,-15-2 0-16,-13-6 0 16,-10-6 0-16,-13-5 0 15,-9-5 0-15,-10-7 0 16,-3-8 0-16,-6-8 0 15,2-7 0-15,1-8 0 0,6-4 0 16,4-6-7-16,8-3-4 16,3-2-7-16,14 0-9 15,-2-4-19-15,15-9-33 0,13 3-9 16,11-3-4-16,8-3-3 16</inkml:trace>
  <inkml:trace contextRef="#ctx0" brushRef="#br0" timeOffset="40875.3042">2481 12758 1 0,'0'0'46'0,"8"-1"-11"16,-15 0-22-16,7 1-3 16,0 0 4-16,0 0 6 15,0 0 10-15,0 0 6 0,0 0 4 16,0 0 2-16,0 0 2 15,0 0-3-15,0 0-4 16,0 0-7-16,0 0-9 16,0 0-6-16,0 0-3 0,0 0-4 15,1-9-2-15,-1 9-1 16,12-3-3-16,-12 3 1 16,17-2-3-16,-8 0 0 0,4-1 0 15,2-1 0-15,2 1 0 16,-1 0 0-16,-1-1 0 15,5-2 0-15,0 3 0 16,4 0 0-16,-1-2 0 0,5 0 0 16,-1 1 0-16,5-3 0 15,2-1 0-15,1-3 0 16,7 1 0-16,-1-4 0 16,5 1 0-16,-2-2 0 0,2 4 0 15,-3-3 0-15,-1 5 0 16,-3 0 0-16,-4 0 0 15,-5 4 0-15,-7 2 0 16,0-2 0-16,-7 4 0 0,-4-2 0 16,-4 3 0-16,-8 0 0 15,0 0 0-15,0 0-17 16,-8-9-71-16,8 9-4 16,-18-19-2-16,3-2-8 0,-8-9-2 15</inkml:trace>
  <inkml:trace contextRef="#ctx0" brushRef="#br0" timeOffset="41579.4149">2275 8853 76 0,'-10'0'96'16,"10"0"-5"-16,-19-15-7 16,11 4 0-16,-3 1-59 15,4-3-14-15,7 13-3 16,4-15-2-16,8 11-3 0,4 1-1 15,7 3-1-15,8 1 0 16,7-1-1-16,9 4 1 16,5 1-1-16,4-2 0 15,7-1 1-15,3-2 0 16,1 1 0-16,-1-5 1 0,2-3 0 16,-2-5 0-16,-6 2 0 15,0-1-1-15,-5 2 1 0,-6 1-2 16,-4 4-1-16,-8 0-2 15,-6 4-5-15,-8 6-10 16,-3 3-43-16,-8 15-25 16,-10 2-4-16,-2 6-7 0,-12 0-2 15</inkml:trace>
  <inkml:trace contextRef="#ctx0" brushRef="#br0" timeOffset="42410.2381">1523 16167 26 0,'-18'0'95'16,"1"-2"-2"-16,0-1-3 16,0 0-5-16,1-43-19 0,2 44-53 15,14 2-3-15,-2 15-1 16,3 9-3-16,9 10-1 15,-1 10-1-15,5 8-1 16,1 10 0-16,2 9-2 0,-2 4 1 16,-2 4-2-1,1 3 0-15,-5 2 0 0,1-2 0 16,-3-4 0-16,1-1 0 16,-6-6 0-16,5-3 0 15,-5-12-15-15,0-31-28 0,9 0-44 16,-10-7-1-16,-2-5-7 15,1-1-3-15</inkml:trace>
  <inkml:trace contextRef="#ctx0" brushRef="#br0" timeOffset="42876.0798">1445 16463 26 0,'-7'-25'97'0,"5"-3"-5"16,2-8-5-16,3-7-2 0,12-11-4 16,9 4-80-16,20 1 1 15,10 8-1-15,11 9-1 16,3 7-1-16,4 11 2 16,-2 12-2-16,-4 10 1 15,-5 15-1-15,-12 11 0 0,-10 6 0 16,-14 10 0-16,-13 1 1 15,-12 2-2-15,-8 2 1 16,-17-3 0-16,-6-4 2 0,-10-3 1 16,-6-2-3-16,-3-9 2 15,0 1 1-15,2-5 1 16,-1-4-1-16,8 0 1 16,2 0-1-16,11-1 1 0,8 1 1 15,13 0-1-15,7 5-1 16,10-2 1-16,13 4 0 15,8-1-1-15,8 0 0 16,10-1 0-16,2 1-1 16,5-2-1-16,0 0 0 0,2-4-2 15,-1-3-4-15,3-2-8 16,-7-7-20-16,-9-4-50 16,11-4-1-16,-5-6-7 15,-1-12-7-15</inkml:trace>
  <inkml:trace contextRef="#ctx0" brushRef="#br0" timeOffset="43270.4249">3133 16488 12 0,'0'0'99'0,"6"9"-3"16,-6-9-3-16,0 0-3 15,0 0-3-15,0 0-71 0,9-4-4 16,7 1-6-16,5-3-6 16,4 1 0-16,9-2 0 15,6 2 0-15,4-5 0 16,9 2 0-16,4-1 0 15,7-6 0-15,4 2 0 0,1-2 0 16,0-1 0-16,-3 2 0 16,-5-1 0-16,-7 3 0 15,-11 1 0-15,-10 5 0 16,-8 1 0-16,-11 5 0 0,-14 0 0 16,9-20-59-16,-9 20-32 15,-18-2-1-15,-1-3-8 16,-10-10-3-16</inkml:trace>
  <inkml:trace contextRef="#ctx0" brushRef="#br0" timeOffset="81993.4869">921 15707 31 0,'0'0'73'0,"-10"-1"-1"0,10 1-3 15,-2-11-40-15,2 11-8 16,-5-11-3-16,5 11-4 16,-12-11-2-16,12 11 1 15,-14-7 0-15,14 7-1 16,0 0 1-16,-12-7-1 0,12 7-1 16,0 0-1-16,0 0-3 15,0 0-2-15,0 0-1 16,0 0-1-16,0 0-1 0,-5 4-1 15,5-4-1-15,4 18-1 16,-3-4 1-16,4 2 1 16,1 6 0-16,2 1 0 15,-2 2 0-15,2 0 0 0,1-3 0 16,-2 0 1-16,1-5 0 16,0-3 0-16,1-4 1 0,-9-10 1 15,14 9 1 1,-4-9 0-16,0-1 1 0,2-5-1 15,1-4 1-15,0-4 0 16,2-3-2-16,5-3 0 0,-1-5 0 16,0-3-1-16,4-7-3 15,1-4 0-15,1-5 0 16,3-5 0-16,-1-5 0 0,7 0 0 16,-1-3 0-16,3 2 0 15,1 1 0-15,0 7 0 16,-2 6 0-16,-5 6 0 15,-3 8 0-15,-3 5 0 16,-5 10 0-16,-7 1 0 16,-1 8 0-16,-11 3 0 0,13 0 0 15,-13 0-15-15,12 26-18 16,11-4-55-16,-23 6-1 16,0 7-6-16,-3 0-5 15</inkml:trace>
  <inkml:trace contextRef="#ctx0" brushRef="#br0" timeOffset="87003.9167">556 16019 66 0,'-13'-7'82'0,"-1"-3"-1"0,4 0-6 15,1 2-34-15,9 8-23 16,-13-15-4-16,13 15-1 0,-4-12-4 16,4 12 0-16,-3-10 0 15,3 10 0-15,0 0 1 16,-4-9 0-16,4 9-1 15,0 0-1-15,0 0-2 16,0 0 0-16,0 0-2 0,0 0-1 16,0 0-1-16,-9-2 0 15,9 2-1-15,0 0 0 16,0 0-1-16,0 0 0 16,1 7 0-16,-1-7 1 0,10 16-1 15,-3-3 1-15,-2-1 0 16,6 2 1-16,-4 1 0 15,4 1-1-15,1 0 1 16,2 0 0-16,2 1 0 0,2-2-1 16,2 2 1-16,6 0-2 15,2-1 1-15,4 0 0 0,3-3 0 16,1-3 0-16,4-1 1 16,2-3-2-16,5-4 0 15,3-2 0-15,1 0 0 16,6-8 0-16,4-4 0 15,8 0 0-15,1-3 0 16,5-3 0-16,3 2 0 0,1-1 0 16,6 2 0-16,0-1 0 15,0 0 0-15,-2 0 0 16,0 0 0-16,1-1 0 0,-3-4 0 16,1-1 0-16,-7-2 0 15,2-2 0-15,-3-2 0 16,-1-2 0-16,-4-2 0 0,-1-1 0 15,-9 0 0-15,-1 1 0 16,-5-1 0-16,-7 1 0 16,-5 5 0-16,-6 2 0 15,-6 4 0-15,-7 1 0 16,-3 6 0-16,-7 4 0 0,-1 2 0 16,-11 8 0-16,12-9 0 15,-12 9 0-15,0 0 0 16,0 0 0-16,0 0 0 15,0 0 0-15,0 0 0 0,0 0 0 16,0 0 0-16,11-6 0 16,-11 6 0-16,0 0 0 15,0 0 0-15,0 0 0 16,4-10 0-16,-4 10 0 0,0 0 0 16,0 0 0-16,0 0 0 15,0 0 0-15,0 0 0 16,0 0 0-16,0 0 0 0,0 0 0 15,0 0 0-15,0 0 0 16,0 0 0-16,0 0 0 16,0 0 0-16,0 0 0 15,0 0 0-15,0 0 0 0,0 0 0 16,0 0 0-16,0 0 0 16,0 0 0-16,0 0 0 0,0 0 0 15,0 0 0 1,0 0 0-16,0 0 0 0,0 0 0 15,0 0 0-15,0 0 0 16,0-9 0-16,0 9 0 16,0 0 0-16,0 0 0 15,0 0 0-15,0 0 0 0,0 0-17 16,-1 5-72-16,1-5-3 16,-6 13-5-16,-4-9-5 15,-1-1-2-15</inkml:trace>
  <inkml:trace contextRef="#ctx0" brushRef="#br0" timeOffset="88674.7945">1866 15865 42 0,'0'0'49'0,"-9"9"4"0,9-9-5 15,0 0-5-15,0 0-8 16,0 0-6-16,0 0-3 15,0 0-5-15,0 0-2 16,8-5-1-16,-5-6-3 16,0-2-1-16,-1-7-2 0,-2-7 0 15,0-6-2-15,-5-8 0 16,-2-6-2-16,-4-8-1 16,0-6 0-16,-3-9-1 0,1-5-1 15,1-5 0-15,0-2-1 16,-2 1-1-16,2 2 0 15,1 1 0-15,0 6 1 0,2 4-4 16,-2 6 0-16,3 6 0 16,0 3 0-16,2 5 0 15,4 4 0-15,-2 0 0 16,2 4 0-16,0 0 0 0,2 1 0 16,0 3 0-16,1 3 0 15,-1-1 0-15,-2 1 0 16,2 1 0-16,-2 1 0 15,0 0 0-15,1 0 0 0,0 2 0 16,1-1 0-16,0-2 0 16,0 3 0-16,-1 0 0 15,-1 2 0-15,0 1 0 16,-1-1 0-16,1 5 0 0,-3-1 0 16,0 3 0-16,2 1 0 15,0 1 0-15,1 1 0 16,1 2 0-16,-2 2 0 0,3 2 0 15,0 3 0-15,0 8 0 16,0-14 0-16,0 14 0 16,0 0 0-16,0 0 0 15,0 0 0-15,0 0 0 0,0 0-2 16,0 0 1-16,-3 8 0 16,3-8 0-16,-5 19 1 15,2-5 0-15,0 5 0 16,-3 2 1-16,2 4-1 15,-3 4 1-15,-4 4 0 0,-1 2-1 16,-2 0 2-16,-1 0-2 16,-4 1-2-16,2-4 0 15,-2-2-1-15,-1-4-1 0,2-5-4 16,5-3-2-16,-1-5-2 16,6-6-1-16,8-7-3 15,-1-6-2-15,3-10-1 16,16-11 3-16,3-5 0 0,1-5 4 15,5-6 3-15,0-3 4 16,2 4 5-16,-6 3 6 16,2 4 3-16,-7 6 2 0,-5 6 0 15,1 5 0-15,-4 7 0 16,1 6-1-16,1 5-3 16,-2 12-2-16,3 6-2 15,3 12-4-15,0 1-4 0,6 5-4 16,0-7-22-16,4 3-46 15,4-6-4-15,3-12-5 16,0-12-4-16</inkml:trace>
  <inkml:trace contextRef="#ctx0" brushRef="#br0" timeOffset="89508.5345">371 10339 56 0,'-13'8'82'0,"1"-1"-3"16,2-5-3-16,10-2-31 16,0 0-24-16,0 0-2 0,0 9-6 15,7 0-4-15,5 3-2 16,6 2-1-16,7 3-1 15,2 3-2-15,3-2-1 16,4 1 1-16,3-4 0 0,5-1 2 16,4-5 0-16,4-4 1 15,7-5 0-15,7-7 2 16,7-9 0-16,7-7 0 0,10-8-2 16,9-5 0-16,10-10-2 15,6-4 0-15,6-2-1 16,7-6 0-16,1 0-2 0,4-4 0 15,-2 3 1-15,-1 0-1 16,-8 5-1-16,-4 3-1 16,-13 2-1-16,-11 6-2 15,-10 6-4-15,-15 4-4 16,-10 7-8-16,-18-1-31 16,-6 6-34-16,-15 3-5 0,-12 0-4 15,-7 0-3-15</inkml:trace>
  <inkml:trace contextRef="#ctx0" brushRef="#br0" timeOffset="90305.9899">1238 10196 11 0,'2'10'84'0,"0"-1"5"0,-2-9-3 15,0 0-5-15,0 0-39 16,5-8-21-16,0-6-4 16,-3-5-4-16,2-6-4 15,-1-10-3-15,3-6-2 0,-1-9-1 16,1-6 0-16,1-6-2 15,-1-8 1-15,3-7 0 16,-1-2 1-16,-1-3 1 0,-4-3-1 16,2 3 1-16,-1 2-1 15,-1 8 1-15,-1 6 0 16,-2 11-1-16,0 8-1 16,0 12 1-16,0 6-2 15,0 10 0-15,-2 7-1 0,2 12 0 16,-8-15 0-16,8 15-1 15,0 0 1-15,0 0-1 16,-10-6 0-16,10 6 1 16,0 0-1-16,0 0 0 0,0 0 0 15,0 0 1-15,0 0-1 16,0 0 0-16,0 0 1 0,0 9 0 16,0-9-1-16,0 14 1 15,0-5 0-15,1 0 0 16,0 0-1-16,-1 2 1 15,0 2 0-15,0-2-1 16,-4 3 1-16,-3 1-1 0,0 3 1 16,-5 1 0-16,1 5 0 15,-4 3 0-15,-4 6 0 16,-4 6 0-16,-3 6 0 16,-3 4-2-16,-2 4-1 0,-1-3-2 15,-1 2-3-15,4-7-4 16,2-2-10-16,6-4-35 15,1-13-29-15,11-11-3 16,9-15-4-16,0 0-2 0</inkml:trace>
  <inkml:trace contextRef="#ctx0" brushRef="#br0" timeOffset="90494.6774">1219 9142 51 0,'28'-18'85'0,"-3"7"-5"15,0 3-3-15,-3 3-5 16,0 5-63-16,3 8-3 16,-1 5 0-16,6 11-8 15,-1 3-9-15,3 9-29 0,11 3-33 16,-11 3-6-16,-1-1-5 16,-6-5-1-16</inkml:trace>
  <inkml:trace contextRef="#ctx0" brushRef="#br0" timeOffset="91554.0335">2349 15144 43 0,'-4'-25'75'0,"0"0"-1"15,-2 5-13-15,2 1-25 16,-1 4-5-16,4 3-5 16,1 12-2-16,-2-13-4 0,2 13-2 15,0 0-4-15,0 0-1 16,0-9-2-16,0 9-2 15,6 0-2-15,-6 0-2 16,13 13-1-16,-1 5-1 0,-1 4 1 16,0 10-2-16,2 6 1 15,-2 4-2-15,-2 3 1 16,3 2-1-16,-2-4 0 0,0-3-2 16,0-6-1-16,-1-7-3 15,-1-7-6-15,3-6-9 16,-4-3-45-16,5-13-20 15,-1-14-5-15,-3-14-5 16,-5-11 0-16</inkml:trace>
  <inkml:trace contextRef="#ctx0" brushRef="#br0" timeOffset="92600.9553">486 11954 18 0,'-27'1'45'0,"5"-1"4"15,4 2 0-15,2-2 1 16,5 0-4-16,3-3-6 16,8 3-7-16,-7-13-8 0,7 2-4 15,5-2-7-15,0-1-6 16,10 0-2-16,-2-2-4 15,0 4 0-15,4 5-1 16,-3 6-1-16,-1 5-2 16,-3 15 1-16,-5 11-1 0,-6 16 1 15,-6 12 0-15,-8 9 0 16,-3 5 0-16,-3 3 1 16,-2-5 0-16,-1-2 0 15,2-7 0-15,5-13-1 16,5-10 1-16,2-13 1 0,8-6 0 15,2-10 1-15,8-6 1 16,8-8-2-16,9-12-2 16,10-9-6-16,4-9-19 15,9-8-47-15,10-7-5 0,1-10-6 16,0-3-4-16</inkml:trace>
  <inkml:trace contextRef="#ctx0" brushRef="#br0" timeOffset="93396.8936">2065 9019 12 0,'0'-19'73'0,"-1"-1"2"0,-4 1-1 16,-1-5-24-16,5 8-26 16,-3 5-2-16,4 11-4 15,-3-16-6-15,3 16-2 16,0-9-3-16,0 9-1 15,0 0-2-15,0 0-2 0,0 0 0 16,7 8 0-16,-7-8 0 16,2 18 1-16,-1-8 1 15,0 0 0-15,-1 1 1 16,5-2 0-16,-5-9 0 0,15 16-1 16,-2-11 0-16,5 1-1 15,3 2 0-15,3 0-2 16,-1 5-2-16,-5 4-1 0,-4 5 0 15,-10 7-1-15,-6 4 1 16,-17 6 0-16,-11 4-1 16,-8 2 3-16,-5-6 1 15,-5 0 1-15,4-7 2 16,5-6-1-16,6-7 1 0,11-5-1 16,9-6 0-16,13-8 0 15,0 0-1-15,14 6-1 0,7-3-1 16,4-2 0-16,5 5 0 15,-1-1-2-15,0 4 1 16,-3 3 0-16,-6 1 0 16,-10 6 0-16,-9 5 1 15,-7 1-1-15,-16 5 1 0,-12 0 0 16,-9 5-2-16,-10-2-6 16,-4 4-11-16,-4 8-52 15,0-12-9-15,-1-1-6 0,4-6-4 16</inkml:trace>
  <inkml:trace contextRef="#ctx0" brushRef="#br0" timeOffset="96592.9314">3036 14564 30 0,'0'0'61'16,"-10"0"0"-16,10 0-14 0,0 0-26 15,3-8-10-15,-3 8-8 16,19-5-2-16,-6 2-1 15,3 3 0-15,0 0 0 0,6 0 0 16,0 0 0-16,7 0 0 16,0 0 0-16,13 0 0 15,6 0 1-15,7-5 2 16,7-2 1-16,6-3 0 0,8-2 2 16,8-4-1-16,6 1 2 15,6-2-2-15,8 2-1 16,7 1 0-16,1 1-2 15,10 3-1-15,6 3 0 0,2 0-1 16,8 3 1-16,4-2-1 16,7-1 1-16,7-1-1 15,7-2 0-15,7-3 0 16,8-3 1-16,5-2-1 16,-1 0 0-16,8-3 0 0,-1 0-1 15,1 1 1-15,7 1 0 16,-11 1 1-16,-3-3 0 15,2 5-1-15,8-3 1 16,-13 3 0-16,-2-2 0 0,4 2 0 16,2-4-2-16,5 4 1 15,6-1 0-15,-3-2 0 16,-2 4-1-16,7-3 2 0,6 4 0 16,-6-2 1-16,-6 7 3 15,1-1-1-15,-6 5 1 16,5-1 0-16,-1 6 1 0,-5 0 1 15,-2 2-2-15,5 3-1 16,7 2 0-16,-7 1 0 16,-2 0-1-16,-2 0 0 15,-2 0 1-15,-9-4 1 16,0 3 1-16,-16-4 2 0,-4 2-1 16,-17-5 2-16,-5 1-1 15,-17-1 0-15,-15 0-1 16,-13 1-1-16,-12-1-2 15,-17 0-1-15,-14 0-2 0,-12 1-3 16,-15-2-6-16,-2-5-39 16,-14 6-29-16,-9-1-5 15,-14-2-4-15,-13-10-5 16</inkml:trace>
  <inkml:trace contextRef="#ctx0" brushRef="#br0" timeOffset="100907.5279">4479 14884 32 0,'0'-9'62'16,"0"9"3"-16,0 0-22 15,5-10-18-15,-5 10 0 0,0 0-3 16,5-8-1-16,-5 8 0 16,0 0-2-16,0 0-3 15,0 0-4-15,5-9-2 0,-5 9-2 16,0 0 0-16,0 0-3 16,6 7 1-16,-6-7-2 15,3 20 1-15,0-7 0 16,0 7 0-16,1 0 0 0,0 6-2 15,1 2-1-15,-2 3 0 16,0 2 0-16,0 1-1 16,1 0 0-16,1-1 0 15,-1 1 1-15,-1-4-2 16,1 0-2-16,2-3-2 16,-4-6-5-16,4 2-9 0,-6-9-18 15,0-3-35-15,4 2-11 16,-4-13-6-16,7 15-2 15</inkml:trace>
  <inkml:trace contextRef="#ctx0" brushRef="#br0" timeOffset="101210.3599">4719 15131 45 0,'0'0'87'0,"1"-6"-2"16,-1 6-3-16,-3-16-5 0,0 4-51 16,3 12-14-16,-5-15-3 15,5 15-2-15,0 0-2 16,0 0-1-16,0-10-2 0,0 10-2 15,0 0-2-15,0 0-6 16,0 0-9-16,4 7-20 16,5 2-35-16,-9-9-10 15,13 16-5-15,-13-16-5 0</inkml:trace>
  <inkml:trace contextRef="#ctx0" brushRef="#br0" timeOffset="102373.5">4717 16417 5 0,'0'0'65'0,"0"0"6"16,0 0-17-16,0 0-22 15,-1-10 0-15,-1 0-3 16,2 1-3-16,0-2-4 16,0-2-5-16,0-1-4 15,2-2-2-15,5 4-2 0,-1-3-3 16,1 4 0-16,2-2-2 16,4 3 0-16,-4 3-2 15,4 1 0-15,-2 2 0 0,0 3-1 16,1 1-1-16,-2 5 0 15,-2 5 0-15,-4 6 0 16,-2 10 0-16,-2 4-1 16,-2 3 2-16,-9 9-1 0,-1 3 0 15,-4 1 2-15,-4 1-1 16,3 0 3-16,-5-3 0 16,1-2 0-16,2-5 1 0,1-1 0 15,3-7-1-15,3-4 0 16,2-4 0-16,3-5-2 15,4-4 0-15,3-12-1 16,3 10 0-16,8-10 0 16,2-4-1-16,4-1-1 15,3-6-2-15,6 0-5 0,1-7-12 16,6-2-30-16,5 0-31 16,-4 1-6-16,1-2-5 0,-2-2-1 15</inkml:trace>
  <inkml:trace contextRef="#ctx0" brushRef="#br0" timeOffset="102598.8945">5255 16545 75 0,'-12'14'90'0,"4"-10"-6"15,-3-3-4-15,1-1-3 16,-4-7-66-16,5 5-13 0,9 2-9 16,0 0-20-16,-12 0-33 15,12 0-15-15,0 0-7 16,0 8-4-16</inkml:trace>
  <inkml:trace contextRef="#ctx0" brushRef="#br0" timeOffset="103372.2576">4490 17877 23 0,'0'0'76'16,"-2"9"4"-16,2-9-2 16,0 10-12-16,0-10-34 0,0 0-7 15,0 0-5-15,6 9-5 16,-6-9-2-16,13 0-3 15,-13 0-5-15,19-22 0 16,-5 8-2-16,-3 6-1 0,4 1-2 16,0 3 0-16,1-1 0 15,-1 2-1-15,-2 2-1 16,0 1 1-16,-13 0-2 16,0 0 0-16,0 0 1 15,0 0 0-15,10 9 1 16,-3 2 1-16,4 1 0 15,-5 31 1-15,-6-16 2 0,-4-7 1 16,-5 1-1-16,9-21 0 16,-10 27 1-16,-3 3-1 15,13-30-1-15,-1 25 0 16,-2 1-1-16,3-26 0 0,0 0-1 16,2 11 0-16,3 0 0 15,1 1 0-15,0 0 0 16,2 1 1-16,2-1-1 15,-2-1 1-15,12 25 0 16,-11-15 1-16,-9-21-2 0,0 27-1 16,-3 0-4-16,3-27-9 15,-24 27-17-15,2 2-39 16,1-14-6-16,-2 0-11 16,-1-7-7-16,-1 1 2 15</inkml:trace>
  <inkml:trace contextRef="#ctx0" brushRef="#br0" timeOffset="103602.829">4745 18120 1 0,'0'0'77'0,"37"-6"2"16,0-2-2-16,-4 4-1 15,1-2-39-15,-9 3-19 16,4 0-5-16,-9 1-6 16,0 2-17-16,-20 0-31 15,0 0-28-15,9 0-10 16,1 0-7-16,8-19 2 0</inkml:trace>
  <inkml:trace contextRef="#ctx0" brushRef="#br0" timeOffset="105829.5379">5892 14820 10 0,'0'0'58'0,"-3"-6"-6"0,3 6-14 15,0-18-2-15,0 18-3 16,6-15-1-16,-6 15-1 15,6-15-3-15,-6 15-2 16,6-11-1-16,-6 11-5 0,0 0-4 16,0 0-4-16,-7-10-5 15,7 10-1-15,0 0-2 16,0 0 0-16,-3-9-3 16,3 9 1-16,0 0 0 0,0 0 0 15,-10-10 0-15,10 10 0 16,-12-4 1-16,3 2-1 15,-1 1 0-15,-1 1 1 0,0 0-2 16,-3 0 1-16,0 4-1 16,2 1 0-16,1 1 0 15,-3 1 0-15,3 3-1 16,0 0 0-16,-2 5-1 16,3 0 1-16,-4 2 0 0,-1 2 0 15,2 4 0-15,-1-1 0 16,1 3 1-16,-1-1 0 15,2 2 0-15,4 0 0 16,3 1 0-16,0 1 0 0,2-1 0 16,3 2 0-16,1-4-1 15,9 0 1-15,-2-1-1 16,4-1 1-16,6-5-1 16,1-2 0-16,4 0 0 0,5-4 0 15,-2-1-1-15,8-1-1 16,0-4-3-16,1-1-2 15,1-3-5-15,0-2-8 0,-2-2-13 16,-2-8-35-16,2 3-16 16,-4-6-6-16,-4-1-1 15</inkml:trace>
  <inkml:trace contextRef="#ctx0" brushRef="#br0" timeOffset="106392.1885">6252 14677 7 0,'-10'-11'79'15,"4"1"1"-15,6 10-3 16,-15-16-5-16,-23 10-46 0,38 6-11 15,0 0 0-15,-8 7-3 16,8 7-4-16,0 2-2 16,3 7 0-16,2 6 1 0,-2 5 0 15,0 4-2-15,2 3 0 16,1 4-1-16,-2-1-2 16,0 4 0-16,0-3 1 15,2-2-2-15,-1-3 1 16,1-3 0-16,2-5-1 15,-5-6 0-15,3-4 0 0,-2-7 0 16,1-4 1-16,-5-11-1 16,0 0 1-16,0 0-1 15,7-6 0-15,-2-9 1 0,-1-9-1 16,1-4 0-16,-2-5 0 16,4-1-1-16,2-2 1 15,-5 2-1-15,4 5 0 16,-2 4 0-16,0 6 0 15,4 6-1-15,-1 8 1 0,1 5-1 16,-4 7 0-16,4 9 1 16,-5 6-1-16,0 9 1 15,1 5-2-15,-2-2 0 16,2 4-2-16,-1-3-5 0,5 1-7 16,-2-10-15-16,5-7-42 15,7-1-9-15,1-5-5 16,6-5-6-16</inkml:trace>
  <inkml:trace contextRef="#ctx0" brushRef="#br0" timeOffset="107470.0415">6911 14933 41 0,'-13'-13'85'0,"1"7"-3"15,-4-1-3-15,1 1-6 16,-44 6-56-16,37 0-8 16,1 3-2-16,2 9-4 0,-1 8-1 15,-3 6-1-15,-2 6 1 16,0 6 0-16,4 0 0 16,2 0 1-16,3-3-1 15,4-2 0-15,6-4 0 16,4-6 0-16,4-8-1 15,7-4 0-15,4-7 0 0,5-3-1 16,2-2 0-16,5-8 0 16,2-7 0-16,0-5-1 0,3-7 1 15,0-5-1-15,-1-4 1 16,1 1 0-16,-3 0 0 16,-2 2 0-16,-4 5 1 15,-3 6 0-15,-3 8 0 0,-3 11 0 16,-2 4 0-16,-5 8 0 15,-2 11-1-15,1 3 1 16,-4 5-1-16,0 0 0 16,2 1 0-16,-2-2 0 15,2-4 1-15,-1-4-1 0,2-3 0 16,-3-15 0-16,16 7 1 16,-8-7-1-16,3-7 0 15,-2-4 1-15,1-4-1 16,4-2 1-16,-3-1-1 0,0-1 0 15,2 2 0-15,-6 2 0 16,3 3 0-16,-2 3-1 16,2 6 1-16,-3 3 0 0,-7 0-1 15,18 13 1-15,-6 1 0 16,-1 4-1-16,2 0 1 16,0 0 1-16,0 0-1 0,1-3 0 15,1-2 0-15,1-4 1 16,-2-4-1-16,0-4 0 15,2-1 1-15,-2-6-1 16,2-4 1-16,-3-3-1 0,1-6 1 16,1-1-1-16,-1-5 0 15,2 1 0-15,-1-3 0 16,1 0 0-16,1 3 0 16,-1 2 0-16,1 4 0 15,1 5 0-15,0 4 0 0,-2 5-1 16,2 5 1-16,0 2 0 15,0 7 0-15,4 3 0 16,4 2 0-16,1-1 0 0,8-3 1 16,7-1-1-16,5-2 1 15,3-5-1-15,2-2 1 16,4-7-1-16,-8-3 1 0,1-5-1 16,-12-3 0-16,-4-2 1 15,-12-1-1-15,-10-2 1 16,-10 1 2-16,-9-1-1 15,-12 5 0-15,-6 3 2 0,-7 3-1 16,-3 9 1-16,-3 2-1 16,0 13-1-16,4 8-1 15,4 8 0-15,7 10 0 0,6 7-1 16,4 9 0-16,3 5-1 16,6 4 1-16,3 3-1 15,2 1 0-15,-1-4 0 16,-1-6 0-16,-2-3 0 15,-1-7-1-15,-1-8-1 16,-4-5-4-16,1-9-6 0,-3-6-23 16,1-9-45-16,-1-7-2 15,-3-6-8-15,1-17-1 16</inkml:trace>
  <inkml:trace contextRef="#ctx0" brushRef="#br0" timeOffset="107879.2489">8274 15054 67 0,'30'5'76'0,"3"-3"-4"0,-3-2-3 16,-1-6-37-16,2-1-23 15,-1-1-1-15,4-3-1 0,-2-2 0 16,2-2 2-16,-11 0 1 16,-1 0 3-16,-2-2 1 15,-3-1-2-15,-5 1 0 16,-8 0-2-16,-4 1-1 0,-3 1-1 16,-8 5-2-16,-8 3-1 15,-4 7-2-15,-4 0-1 16,-4 14 0-16,1 4-1 15,4 7 0-15,3 5-1 0,6 4 1 16,6 1 0-16,11 1-1 16,10-2 1-16,13-3-2 0,10-3-4 15,11 1-7-15,6-11-23 16,6-4-47-16,4-5-3 16,4-7-5-16,-2-4-6 15</inkml:trace>
  <inkml:trace contextRef="#ctx0" brushRef="#br0" timeOffset="108511.0236">9619 14693 53 0,'7'-10'80'16,"-1"0"0"-16,-6 10-1 0,11-9-31 16,-11 9-23-16,15 6-1 15,-14 10-4-15,2 12-5 16,-3 5-3-16,-1 7-2 16,-3 9-2-16,-1 4-2 15,-5 3-3-15,5-1-1 0,2-5-1 16,-1-9-1-16,0-5 1 15,3-9 0-15,0-8 0 16,1-19 0-16,0 0 0 0,0-5 1 16,0-18-1-16,2-8-1 15,-1-10 0-15,4-10 1 16,-2-9 0-16,0-2-1 16,1-2 1-16,6 4 0 15,-3 3 0-15,6 8 0 16,6 9 1-16,-1 11-1 0,5 14 0 15,5 9 1-15,4 9-1 16,-1 14 0-16,3 8 0 16,-2 10-1-16,-1 6-1 0,-2 6-1 15,-5 3-1-15,-2 0-3 16,-4 4-6-16,-8-4-11 0,3-5-34 16,-6-1-27-16,-7-7-5 15,0-7-5-15,-5-13-2 16</inkml:trace>
  <inkml:trace contextRef="#ctx0" brushRef="#br0" timeOffset="109996.7461">9711 14934 79 0,'-8'-3'92'16,"8"3"-6"-16,-4-15-6 0,8 4-1 15,8-8-59-15,7 6-17 16,10 4-1-16,5 1-1 0,6-1 0 16,3 2 1-16,7 1-1 15,3 1 0-15,2 2-1 16,5 0 1-16,3 3-1 0,0-3 2 16,-1 2-2-16,0 0 0 15,-7-3 0-15,-3 0 1 16,-9-1 0-16,-6-3 0 15,-7 0 0-15,-10-1-1 0,-8-2 0 16,-6-1 1 0,-6-1-1-16,-10-2 0 0,-3 2 0 15,-8 2 0-15,-4 1 0 16,-3 5 0-16,-5 4 0 16,-3 1 0-16,1 9 0 0,-2 5 0 15,2 2 0-15,2 4 0 16,7 2-1-16,2-1 1 15,9 1-1-15,4-3 0 0,8-4 0 16,3-3-1-16,0-12 0 16,21 10 1-16,-2-10 0 15,5-4-1-15,7-6 2 0,4-2-1 16,1 1 1-16,0 0-1 16,3 10 1-16,-3 4 0 15,-1 13 1-15,-5 14-1 16,-5 12 0-16,-5 15 1 0,-3 12-1 15,-9 12 0-15,-2 6-1 16,-6 1 0-16,0-7-1 16,-9-6 1-16,3-12 1 15,-7-13 0-15,-2-11 0 0,1-20 0 16,-4-13 0-16,-1-7 1 16,-3-15 0-16,0-9 0 15,-1-9-1-15,2-9 0 16,3-3-1-16,6-7 1 0,6 0-1 15,6-2 0-15,9 4 1 16,9 0 0-16,12 4 0 16,6 5 0-16,7 2 0 0,7 2 0 15,5 5 0-15,3 1 0 16,4 3 1-16,-1 0 0 16,0 3 1-16,-4 2 0 15,-4 2 0-15,-7 0 0 0,-7 2-1 16,-5 3 1-16,-13 1 0 15,-4 2 0-15,-11 3-1 16,-6 0 0-16,0 11-1 16,-9-9 1-16,-6 9 0 15,-2 4-1-15,-2 8 1 0,-3 6-2 16,-4 6 1-16,5 3-1 16,0 4 1-16,2 0 0 15,6 0-1-15,5 0 1 0,3-2-1 16,5-3 2-16,3-6-1 15,7-4 1-15,6-4-1 16,3-4 1-16,3-6 0 16,6-2-1-16,0-11 1 0,3-6 0 15,2-7 0-15,3-3-1 16,-2-4 1-16,2-2 1 16,-1 4-1-16,-2 2 0 15,-1 4-1-15,-2 8 1 0,-5 7 0 16,0 6 0-16,-7 5-2 15,-6 10 0-15,-1 3 0 16,-4 5 0-16,-1-1 1 0,-3 2-1 16,0-4 0-16,-3-2 0 15,3-2 2-15,-1-5-1 16,-2-9 1-16,0 0 0 16,12 5 0-16,-12-5 0 0,15-10 0 15,-4-2 1-15,1-3-1 16,3-2 1-16,2 0 0 15,-1-1-1-15,0-1 0 16,0 4 1-16,0 1-1 16,-2 3 0-16,2 4 0 0,-3 4-1 15,0 3 0-15,-1 3-1 16,1 6 0-16,-2 4 0 16,1 4 1-16,0 1-1 15,0 0 0-15,2 2 0 0,2-3 1 16,1-1 0-16,3-3 0 15,1-2 0-15,3-5 0 16,3-3-1-16,-1-3-1 16,3-7 1-16,-2-9-1 0,-1-7 0 15,-1-8-1-15,-2-10 1 16,-4-8-1-16,-2-9 2 16,-2-5 0-16,-3-2 2 15,-3 3 1-15,-2 6 0 0,-3 7 1 16,-2 10 1-16,-2 13-1 15,0 16 1-15,0 10-2 16,-7 23 0-16,-1 13-1 0,1 11-1 16,-5 11-2-16,3 13-4 15,-4 3-5-15,8 2-9 16,-2-2-26-16,7-10-39 16,1-7-3-16,10-13-7 0,2-15-1 15</inkml:trace>
  <inkml:trace contextRef="#ctx0" brushRef="#br0" timeOffset="110195.4146">12206 14695 56 0,'-8'-9'96'0,"7"-1"-4"16,1 10-6-16,15-14-3 15,6-32-30-15,9 41-49 16,12 5-5-16,4 2-9 15,7 8-27-15,0 4-44 0,-6 3-4 16,-8 2-6-16,-9 0-6 16</inkml:trace>
  <inkml:trace contextRef="#ctx0" brushRef="#br0" timeOffset="110999.6045">6631 15829 0 0,'-63'13'73'0,"11"-4"0"16,10-2 0-16,9-3-2 0,13 1-51 16,7 0-2-16,13-5-1 15,6 8 0-15,11-4 0 16,6 0 0-16,7 1-2 0,8-3-1 15,8 0-4-15,8-2-1 16,8 0-2-16,12 0 0 16,13-6-1-16,14-4 0 15,9-4-1-15,15-1-1 0,13-6 0 16,13 0 0-16,9-3-1 16,11-1-1-16,5-2 1 15,8 4-1-15,4-1 0 16,4 0 0-16,2 3 0 15,-2-1 0-15,9 4 0 16,-5 0 0-16,3 0 0 0,-1 4-2 16,-6-1 0-16,2 0 0 15,-5 0 0-15,-5 2 0 0,-8 3 0 16,-8-4 0-16,-9 2 0 16,-9-2 0-16,-8 3 0 15,-10-3 0-15,-11 2 0 16,-7 0 0-16,-9-1 0 0,-11 4 0 15,-12 1 0-15,-7 0 0 16,-4 1 0-16,-12 3 0 16,-8 0 0-16,-9 2 0 15,-7 0 0-15,-6 0 0 0,-8 0 0 16,-6 4 0-16,-15-2 0 16,15-2 0-16,-15 2 0 15,0 0 0-15,0 0 0 16,0 0 0-16,0 0 0 0,-4-8 0 15,4 8 0-15,0 0 0 16,0 0 0-16,-10-7 0 16,10 7 0-16,0 0 0 0,0 0 0 15,0 0-4-15,0 0-9 16,0 0-28-16,-6 7-47 16,6-7-2-16,-13 5-5 15,0-5-7-15</inkml:trace>
  <inkml:trace contextRef="#ctx0" brushRef="#br0" timeOffset="111859.4014">7336 15820 13 0,'-38'0'78'0,"2"-2"3"15,2 0-1-15,8-4-34 16,5 3-12-16,8 2-7 15,3 1-5-15,10 0-4 16,0 0-6-16,10 4-4 0,7-1-2 16,4 4-2-16,6-1 0 15,7 0 1-15,6-1-2 16,8 1 1-16,5-3-1 16,6-2 2-16,10-1-1 15,8 1-1-15,12-4 0 0,9-3 0 16,10-3-1-16,14-5 0 15,6-1 0-15,11-2-1 0,9-1 0 16,4-3-1-16,12 1 1 16,0 0 0-16,2-2-1 15,6 5 1-15,2 0-1 0,-3 0 1 16,4-1-1-16,-4-1 1 16,2 2-1-16,-5-2 0 15,-1 1 1-15,-6-3-2 16,-6 5 1-16,-6-4 0 15,-11 6 0-15,-5-2 0 16,-10 2 1-16,-12 0 0 0,-6 1 0 16,-10 1 2-16,-9 0-1 15,-11 2 2-15,-9 0-1 16,-12 2 0-16,-13 1 1 16,-8 0 0-16,-8 3-1 0,-10 1 0 15,-5 1-3-15,-10 2 0 16,0 0 0-16,0 0 0 15,0 0 0-15,0 0 0 0,0 0 0 16,0 0 0-16,0 0-6 16,0 12-15-16,0-12-65 15,-10 9-3-15,10-9-5 16,-17-4-7-16,6-13-1 16</inkml:trace>
  <inkml:trace contextRef="#ctx0" brushRef="#br0" timeOffset="119492.5058">8232 15543 4 0,'0'0'40'0,"-1"-12"1"15,1 12-1-15,0-13-3 16,0 13 1-16,0-13-3 16,0 13-2-16,0-11-7 0,0 11-4 15,0 0-4-15,0-10-4 16,0 10-3-16,0 0 0 16,0 0-1-16,0 0 0 15,0 0 0-15,0 0-1 0,0 0 0 16,0 0 0-16,0 0-2 15,7-8-1-15,-7 8-2 16,0 0-1-16,0 0-1 0,0 0-1 16,0 0 0-16,0 0-1 15,0 0 0-15,0 0 0 16,12 10 0-16,-12-10 0 16,7 18 0-16,0-7 0 15,-2 1 0-15,2 2 0 0,1 2 0 16,-2 0 0-16,3 2 0 15,-3 2 0-15,0 0 0 16,2 1-1-16,-4 0 1 16,4 5 0-16,-1-2 0 15,-3 2 0-15,3 0 0 16,-1-1 0-16,-1 2 0 0,-2 0-1 16,3-1 1-16,-4-2 0 15,1-1 0-15,0-1 0 16,-2-3 0-16,0-5 0 15,0-1 0-15,0-3 0 0,-1-10 0 16,1 13 0-16,-1-13 1 16,0 0-1-16,1 10 0 15,-1-10 0-15,0 0 1 0,0 0-1 16,1 10 0-16,-1-10 0 16,0 0 0-16,0 0 0 0,0 0 1 15,0 0-1-15,0 0 1 16,0 0-1-16,1 9 0 15,-1-9 1-15,0 0-1 16,0 0 0-16,0 0-1 0,0 0-2 16,0 0-2-16,0 0-6 15,0 0-11-15,0 0-25 16,0 0-35-16,0 0-5 16,0 0-4-16,-11 3-2 15</inkml:trace>
  <inkml:trace contextRef="#ctx0" brushRef="#br0" timeOffset="119951.1035">8165 16067 17 0,'0'0'72'0,"0"0"3"0,0 0-5 16,0 0-20-16,11 2-30 15,-11-2-6-15,0 0-2 16,9 15-4-16,-9-15 0 16,11 22 0-16,-1-10 1 15,-3 6 0-15,1-2-1 0,2 2-1 16,3 2-1-16,-3-2-1 15,5 2 0-15,1-3-1 16,1 0 0-16,2-4-1 16,1-2 1-16,-2-4-1 0,0-2 1 15,2-5 0-15,-2-1 1 16,4-6-1-16,-1-8 1 16,1-1 0-16,2-5-1 15,-2-5 0-15,5-3-2 0,-1-3 0 16,-2-3-1-16,0-2-2 15,0 2-3-15,-5-3-7 16,-1 8-29-16,0 3-41 0,-15 1-4 16,-3 3-7-16,-9 1-4 15</inkml:trace>
  <inkml:trace contextRef="#ctx0" brushRef="#br0" timeOffset="128370.808">6176 16420 12 0,'6'-15'72'15,"6"1"-3"-15,-5 1-19 0,0 2-2 16,1-1-5-16,-8 12-4 16,11-12-7-16,-11 12-5 15,0 0-6-15,10-12-5 16,-10 12-4-16,0 0-3 15,0 0-2-15,0 0-2 0,0 0-1 16,2 14-2-16,-2 4 1 16,-2 3 0-16,-7 8-1 15,2 4 1-15,-6 7 0 16,0 6-1-16,0 1 0 0,-3-2 0 16,2 3 0-16,-1-3 0 15,6-2 0-15,-1-4 0 16,6-2-1-16,1-7 1 0,3-2-2 15,1-5-1-15,5-4-1 16,6-6-3-16,6-4-3 16,-3-8-4-16,3-1-6 15,0-7-4-15,2-10-7 16,-1-2-6-16,-2-9 0 0,-3-1-2 16,0-3 6-16,-1 1 4 15,-1 1 13-15,-4 0 10 16,2 4 10-16,-1 4 10 15,-2 9 6-15,1 0 2 0,-8 13 0 16,13-7 0-16,-13 7-6 16,13 8-5-16,-4 1-1 0,1 1-1 15,4-1-3-15,4 1-1 16,2-4-1-16,6 0 0 16,0-5-1-16,8-1 0 15,0-3-2-15,2-4 0 16,-2-4-1-16,-3-1 2 15,-1-2-3-15,-8-2 2 0,-5 0 1 16,-6 0-1-16,-7-1 2 16,-4 1 0-16,-7 2 1 0,-4 2-1 15,-8 2-1-15,1 4 0 16,-5 6-1 0,-4 0-1-16,-1 10 0 0,-2 8-1 15,0 2 0-15,3 5-1 16,-3 3 0-16,9 0 1 0,3 3 0 15,9-5 0-15,4 4-1 16,3-7 1-16,18 0-1 16,4-6 1-16,12-2-4 15,3-6-1-15,8-5-1 0,7-4-3 16,7-8-2-16,2-6 0 16,4-6-1-16,-4-1 2 15,2-4 1-15,-2-1 3 0,-4 1 2 16,-6 1 2-16,-8-1 5 15,-7 5 1-15,-8 0 1 16,-7 4 2-16,-11 2-3 16,-6 4 1-16,-6 1 0 0,-7 3-2 15,-11 5-1-15,-4 1-1 16,-2 6-1-16,-3 4 0 16,-2 5 0-16,1 3-1 15,6 1 0-15,-1-2 1 0,10 3 0 16,5-2 0-16,7-2-1 15,5-3 1-15,8-3-1 16,7-6 0-16,7-4 0 0,4 0-1 16,8-8 0-16,5-3 0 15,3-4 0-15,2-1 0 16,3-2 0-16,0 4 0 16,0 3 0-16,-2 3 0 15,-1 5 0-15,-4 3 1 0,-3 4-1 16,-5 6 0-16,-6 2 1 15,3 1 0-15,-4-2-1 16,-4-2 2-16,-1-2-1 0,0-1 0 16,5-6 1-16,-3 0-1 15,-1-7 1-15,1-2-1 16,3-3 1-16,-6 0 0 16,-4-1 0-16,-3 0 0 0,-1 0 1 15,-9 1 1-15,-4 2 0 16,-9 2 2-16,-7 3-1 15,-3 4 0-15,-4 1 0 16,-5 9 0-16,-1 7-1 16,2 5-1-16,-2 6 0 0,1 2-1 15,9 5 0-15,3-4 0 16,11 1 1-16,5-2-2 16,4-5 1-16,12-5-1 15,9-4-1-15,9-5 0 0,4-7 0 16,6-3-1-16,1-13 1 15,4-8-1-15,-3-8 0 16,4-10 0-16,-7-9 1 0,-2-11 0 16,-5-9 0-16,-3-10 1 15,-8-2 1-15,-3-1 0 16,-5 1 0-16,-8 10 2 16,-2 5-1-16,-5 15 1 15,0 14 0-15,-9 17-1 0,1 15 1 16,-5 12-3-16,-1 22 0 15,3 14 0-15,-4 15 0 0,0 11 0 16,-2 10 0-16,6 3 0 16,4 1 0-16,6-5-7 15,1-3-3-15,0-10-14 16,0-11-60-16,13-10-4 0,4-11-4 16,1-11-6-16,-1-14-1 15</inkml:trace>
  <inkml:trace contextRef="#ctx0" brushRef="#br0" timeOffset="130384.1373">9169 16447 63 0,'-1'-20'88'0,"-3"0"-2"16,-1 1-1-16,10 5-36 16,-9-5-18-16,-8 7-7 15,4 5-7-15,-6 4-4 0,1 4-3 16,2 14-3-16,-4 6-3 16,0 9-1-16,-2 6-2 15,2 6-1-15,1 5 1 16,3 3-1-16,4 1 0 0,1-5 1 15,6-2 0-15,10-3-2 16,7-6-1-16,7-8-1 16,9-6-3-16,3-10-1 15,7-10-3-15,2-5-1 0,2-12-1 16,-1-14 1-16,-1-5 1 16,-2-10 2-16,-4-9 2 15,-7-8 4-15,-2-8 3 16,-9-3 4-16,-4-2 3 0,-5 2 2 15,-9 2 1-15,-3 8 1 16,0 8 1-16,-5 10-1 0,-4 13-2 16,4 12-3-16,5 20-2 15,-16 0 0-15,9 15-2 16,-3 14 0-16,4 9-2 16,-2 10-1-16,2 11 1 0,-3 3 0 15,1 1-1-15,3-4 0 16,3-4 0-16,2-4 0 15,2-8 0-15,3-6 0 16,6-9 0-16,4-8 1 16,2-7-1-16,5-5 0 0,0-6 0 15,0-3 0-15,-1-8 0 16,5-5 0-16,-2-8 0 16,-2 0 0-16,-1 0 0 15,-3-3 0-15,2 6-1 0,-5-1 1 16,2 7-1-16,-4 4 1 15,0 6 0-15,-3 3-1 16,2 6 1-16,2 7 0 16,-1 3 0-16,5 3 0 0,3-1 0 15,8 4 0-15,3-4 0 16,6-3 0-16,4-3 0 16,8-7 0-16,-1-5 1 0,4 0-1 15,-1-9 0-15,-3-7 0 16,-2-3 1-16,-8-6-1 15,-8 0 0-15,-6-3 1 16,-11 0 0-16,-7 2-1 0,-7 2 0 16,-4 4 0-16,-11 6-1 15,-5 7 1-15,-6 7 0 16,1 1-1-16,0 9 0 16,0 4 1-16,5 2-1 15,3 0 1-15,6 1-1 0,2-2 1 16,8-4 0-16,1-11 0 15,10 14 0-15,1-12 0 0,6-2 1 16,4 0-1-16,4-4 0 16,0-5 1-16,2-1-1 15,1-3 0-15,2 2 0 16,-3-1 1-16,3 5-1 16,-2 1 0-16,1 6-1 0,0 0 1 15,-2 6 0-15,1 3 0 16,-2 1-1-16,3 5 1 15,-2-3 0-15,7-1 0 0,-5 0 0 16,4-4 0-16,2-3 0 16,7-3 0-16,0 0 1 15,2-7-1-15,3-6 0 16,1-5 0-16,3-5 0 0,-1-4 1 16,-1-4-1-16,-5-2 0 15,-3-4 1-15,-3 0-1 16,-9 0 1-16,-9-1 0 15,-7 3-1-15,-10 1 0 0,-4 2 0 16,-14 6-1-16,-4 3 1 16,-7 8-1-16,-2 5 0 15,0 9 1-15,0 16 0 16,-1 9 1-16,8 18-1 16,0 12 0-16,1 17 0 0,4 12-1 15,-4 16-1-15,5 5 0 16,-3 11-1-16,6-5 0 15,-2-6 0-15,2-12 1 0,2-14 0 16,0-17 0-16,6-16 3 16,-5-19-1-16,9-27 1 15,-15 4-1-15,5-16 0 16,2-19 1-16,-3-8 0 0,6-8-1 16,-1-4 1-16,6-3-1 15,8 0 1-15,8 0-1 16,7 3 1-16,12 6-1 15,7 4-1-15,10 6 1 0,10-1 0 16,9 4 0-16,10-1 0 16,-1 3 1-16,3-1 0 15,-8-2 1-15,-3-2-1 16,-12-2 1-16,-12 2-1 0,-15-1 0 16,-13 0 1-16,-16 4-1 15,-12 5 1-15,-17 8-1 16,-14 8 1-16,-12 11-1 15,-6 11 0-15,-8 16 1 0,4 10-2 16,10 10 0-16,10 6 0 16,15 6 0-16,21 2 0 15,14-4 0-15,29 2-6 16,14-7-5-16,23 0-16 0,16-7-59 16,-3-7-3-16,-2-9-5 15,-3-11-7-15,-9-11 4 16</inkml:trace>
  <inkml:trace contextRef="#ctx0" brushRef="#br0" timeOffset="130876.25">8158 17174 0 0,'-144'23'89'0,"14"-6"3"0,13-6-6 16,13-5-4-16,15-4 0 15,19-2-59-15,17 0-14 16,24 0 1-16,17 0-1 0,12 0-1 15,27 0 0-15,18 0-1 16,17-2-1-16,23-4-6 16,21-1 0-16,26-5 0 0,22-1 0 15,26-1 0-15,25-3 0 16,19 0 0-16,17-1 0 16,14 2 0-16,15-1 0 15,4 2 0-15,3-1 0 16,-2 1 0-16,-3 2 0 0,-13-3 0 15,-11 2 0-15,-17-1 0 16,-22 0 0-16,-25 2 0 16,-25-1 0-16,-27 2 0 15,-25 1 0-15,-28 5 0 0,-23-5 0 16,-30 4-87-16,-6 1-5 16,-20-6-4-16,-13-4-7 15,-21-11-2-15</inkml:trace>
  <inkml:trace contextRef="#ctx0" brushRef="#br0" timeOffset="137464.6698">3976 10470 9 0,'0'0'51'0,"-18"-12"-11"0,16 1 3 16,-5-2 1-16,5 2-4 16,-3-4-1-16,5 3-3 15,-4-1-4-15,4 1-6 16,-1 2-3-16,1 0-4 0,0 10-4 15,-1-12-3-15,1 12-3 16,0 0-4-16,0 0 1 16,0 0-1-16,0 0-2 15,0 12 0-15,0-1 0 0,1 5 0 16,0 5-1-16,2 1 1 16,0 6-2-16,0-1 0 15,3 4 0-15,-2 0-1 16,-1 4 1-16,0-1-1 0,0 1-1 15,0 1-2-15,1-1-4 16,-4-2-8-16,4 1-15 16,-4 0-39-16,3-6-15 15,4-1-8-15,-2-4-3 0</inkml:trace>
  <inkml:trace contextRef="#ctx0" brushRef="#br0" timeOffset="137829.9106">4460 10719 61 0,'10'0'91'0,"-10"-6"-1"0,1-5-6 15,0-6-1-15,1-5-62 16,0 5-6-16,2 2-4 16,0 1-2-16,-2 2-4 15,1 4-2-15,-3 8-2 0,5-11-1 16,-5 11-1-16,0 0-4 15,9 0-5-15,-3 8-6 16,-3 2-12-16,4 1-36 16,0 13-19-16,-1 2-7 0,0 6-3 15</inkml:trace>
  <inkml:trace contextRef="#ctx0" brushRef="#br0" timeOffset="138389.18">4358 11389 51 0,'-14'-5'92'16,"3"-3"-3"-16,3-3-7 16,1-2-1-16,5 2-50 0,4-1-18 15,10 0-4-15,8 4-5 16,7 2-1-16,3 2-2 15,3 5 0-15,2 1 0 16,-5 10-1-16,-4 4 1 0,-8 8-1 16,-8 9 1-16,-10 6-1 15,-9 11 0-15,-12 5 1 16,-7 4 0-16,-5 0 0 16,-1 6 1-16,-1-4-1 15,3-4 0-15,7-5 0 0,3-8 1 16,8-6-1-16,8-5-1 15,1-6 1-15,5-6-1 16,6-7 1-16,2-7-1 0,9-3 1 16,3-4 0-16,9-7-2 15,3-3-1-15,3-6-3 16,8 2-4-16,-6-3-7 16,5 2-18-16,2 5-40 0,-5-4-11 15,-6 1-4-15,-1-3-5 16</inkml:trace>
  <inkml:trace contextRef="#ctx0" brushRef="#br0" timeOffset="138592.0089">4921 11676 85 0,'10'-11'94'15,"-10"11"-5"-15,14-16-4 16,-11 8-3-16,3-1-66 0,-3 0-5 15,-3 9-7-15,5-12-7 16,-5 12-11-16,0 0-17 16,0 0-46-16,1 7-8 15,-1 5-5-15,-4 5-7 16</inkml:trace>
  <inkml:trace contextRef="#ctx0" brushRef="#br0" timeOffset="139185.5889">4438 12983 89 0,'0'0'94'0,"-14"6"-5"16,14-6-6-16,-6-11 0 15,18-3-68-15,-3 0-4 0,7-2-5 16,9 1-3-16,1 2-1 15,9 2-1-15,3 1-1 16,0 7-1-16,1 3 1 16,-5 7-1-16,-7 5 0 0,-5 12 0 15,-13 5-1-15,-8 11 1 16,-9 5-1-16,-11 3 2 16,-8 0-2-16,-1 1 2 15,-3-4 1-15,2-3 0 0,3-6 0 16,6-8 0-16,7-3 1 15,6-6-1-15,7-2 0 16,0-1 0-16,6-3-1 16,3 1 0-16,-1-1 0 0,2 1 0 15,-6-1 0-15,-4 3 1 16,-2-2-1-16,-12 2 1 16,-4-2-1-16,-5 2 1 15,-6-5-2-15,3 0-1 0,-4-6-5 16,6-1-9-16,1-4-25 15,0-3-37-15,9-5-8 16,5-2-7-16,5 1-4 0</inkml:trace>
  <inkml:trace contextRef="#ctx0" brushRef="#br0" timeOffset="139429.5004">4978 13355 10 0,'27'0'96'16,"1"1"0"-16,-9-7-6 15,-2 1-5-15,-7-6-1 16,-2 1-71-16,1 1-5 16,2 1-4-16,-1 2-2 0,1-1-4 15,1 4-6-15,-12 3-11 16,21-12-37-16,-9 13-29 15,-12-1-3-15,15 0-8 0,-15 0-2 16</inkml:trace>
  <inkml:trace contextRef="#ctx0" brushRef="#br0" timeOffset="173228.7518">6230 16247 4 0,'-11'-16'70'0,"-1"7"3"0,11-1-24 16,0 2-2-16,1-1-4 16,0 9-6-16,0-16-8 15,0 16-4-15,2-14-3 0,-2 14-4 16,0 0-3-16,0-10-3 15,0 10-1-15,-10-3-1 16,-1 3-2-16,-5 0-2 16,-1 4-2-16,-3 5-1 15,-1 1-1-15,-3 5 0 0,-1 2-1 16,-2 5 1-16,-1 3-1 16,1 1 1-16,-2 5-1 15,1-1 1-15,-4 2 0 16,4-1 1-16,2 2-1 0,0 0 0 15,4 1 1-15,5 0-3 16,5 3 0-16,1 1 0 16,9 3 0-16,1 6 0 0,1 3 0 15,5 1 0-15,5 3 0 16,-2 2 0-16,5 0 0 16,-3 0 0-16,3 1 0 15,2-3 0-15,-8-30 0 16,3 4 0-16,-1 0 0 15,2 0 0-15,2 1 0 0,-3 0 0 16,4-3 0-16,0 3 0 16,-2-2 0-16,3 1 0 0,-1-2 0 15,3 3 0-15,-2-5 0 16,-2 1 0-16,1-3 0 16,2 3 0-16,-2-5 0 15,4 2 0-15,-5-4 0 16,5-2 0-16,-4 0 0 0,4-2 0 15,-1-1 0-15,4-3 0 16,-1-1 0-16,0 1 0 16,1-3 0-16,0-1 0 0,3 0 0 15,1 0 0-15,0 1 0 16,1-3 0-16,4 1 0 16,0-1 0-16,-3 0 0 15,3 0 0-15,-2 1 0 0,2-4 0 16,4 2 0-16,-1 2 0 15,-2 1 0-15,5-1 0 16,0 0 0-16,2 0 0 16,3 1 0-16,-1-1 0 0,1 0 0 15,3 0 0-15,0 0 0 16,1-2 0-16,2-2 0 16,4 2 0-16,-5-1 0 15,4 2 0-15,-2 0 0 16,-1-3 0-16,3-1 0 0,-5 2 0 15,2-2 0-15,-4 1 0 16,-1 1 0-16,1-2 0 16,-6 0 0-16,0 0 0 0,0 0-77 15,3 0-15-15,-1-6-4 16,1-5-4-16,3-6-6 16</inkml:trace>
  <inkml:trace contextRef="#ctx0" brushRef="#br0" timeOffset="173954.3576">12093 15857 44 0,'-1'-16'89'15,"1"0"-1"-15,1-7-3 16,5 1-2-16,1 1-60 16,5 3-3-16,0 5-3 0,2 4-3 15,2 5-2-15,4 4-2 16,2 9-2-16,3 8-2 16,9 12 0-16,4 8-2 0,7 11-2 15,8 10-2-15,3 9 0 16,3 10 0-16,-1 6 0 15,-1 4 0-15,-8 1 0 0,-4-1 0 16,-10-3 0-16,-8-6 0 16,-12-2 0-16,-12-5 0 15,-7-9 0-15,-17-3 0 16,-9-1 0-16,-13-6 0 16,-10 1 0-16,-10-3 0 0,-2-5 0 15,-9-6 0-15,2-4 0 16,2-7 0-16,4-4 0 15,4-10 0-15,13 2-9 16,12-11-81-16,-4-6-3 0,6-9-3 16,8-11-7-16,3-11-3 15</inkml:trace>
  <inkml:trace contextRef="#ctx0" brushRef="#br0" timeOffset="188179.2074">6121 11524 13 0,'0'0'36'16,"2"-9"6"-16,-2 9 5 0,0 0 2 15,0-13-2-15,0 13-2 16,0 0-9-16,-1-11-6 15,1 11-6-15,-5-13-5 16,4 4-5-16,-1 0-4 0,0-1-2 16,0 1-1-16,-1-2-1 15,3 11-1-15,-9-16-3 16,9 16 1-16,-9-15 0 0,9 15 0 16,-13-12 0-16,4 7-1 15,-1 3 0-15,-4 0 1 16,1 2-1-16,-1 0 0 15,-3 5 0-15,-3 2-1 16,-2 1 0-16,2 3 0 0,0 1-1 16,-1 3 0-16,0 2 1 15,-1 2-1-15,2 2 1 16,-4 4 0-16,1 3-1 16,0 4 0-16,-5 1 0 0,6 2 0 15,0 1 0-15,3 3 0 16,2 0 0-16,2 0 0 15,5-1 0-15,4-1 1 16,6 1-1-16,0-3 1 0,3 0-1 16,6-3 0-16,0-2 0 15,6-2 1-15,2-4-1 16,4-3-1-16,2-2 1 16,3-4-1-16,3-4-2 0,2-2 0 15,2-3-2-15,1-6-3 16,2 0-2-16,-2-4-2 15,-1-4-2-15,1-5 0 0,-4-3-2 16,4-4-2-16,-5-3-1 16,0 0 0-16,0-6 0 15,-4 2 4-15,2-1 1 0,-2 1 2 16,-5 1 6-16,-1 4 6 16,-2 2 6-16,-5 5 7 15,-4 3 4-15,-8 12 1 16,13-13 2-16,-13 13-1 0,0 0 1 15,3 13-4-15,-3 5-3 16,0 1-4-16,0 8-2 16,0 1-2-16,0 1-1 15,0 2-2-15,5-3 0 16,4 0 0-16,1-7-2 0,6 0 1 16,3-7 0-16,0-5 0 15,5-4 0-15,1-5 0 16,-1-4 1-16,2-7-1 0,-2-10 1 15,1-5-1-15,-3-7 1 16,-2-4 0-16,-4-7 0 16,-5 0 1-16,-3 0 0 0,-5 1 0 15,-3 5 0-15,-3 5 0 16,-9 6-2-16,-5 8 0 16,-6 10-1-16,-4 5-2 0,0 4-2 15,-5 10-3-15,1 8-5 16,-1 1-8-16,5 5-22 15,10 3-39-15,1-2-3 16,7-2-6-16,0-6-2 0</inkml:trace>
  <inkml:trace contextRef="#ctx0" brushRef="#br0" timeOffset="188690.9306">6959 11805 56 0,'0'0'74'0,"0"0"0"0,5-11-5 15,-5 11-43-15,0 0-2 16,0 0-4-16,0 0-5 15,0 0-1-15,0 0-5 0,-3 6 0 16,1 4-4-16,-2 5-1 16,2 3-1-16,2 5 1 15,-3 7 1-15,0 0 0 16,-1 5-1-16,1-2 0 16,2 1-1-16,1-2 0 0,9-3-1 15,0-3 0-15,7-4 0 16,3-4 0-16,10-2-1 15,-1-8-1-15,6-5 0 0,4-3 0 16,-1-8 0-16,-1-7-1 16,-3-8 1-16,-1-5 1 15,-9-6-1-15,-7-4 2 0,-11-4 0 16,-5-2 1-16,-6 3 0 16,-12-1-1-16,-5 5-1 15,-6 5-1-15,-3 9-1 16,-4 4-5-16,0 12-8 0,-1 7-14 15,4 1-41-15,3 16-12 16,2 3-7-16,3 4-3 16</inkml:trace>
  <inkml:trace contextRef="#ctx0" brushRef="#br0" timeOffset="189212.6539">7472 11812 18 0,'-13'0'86'0,"0"0"0"16,-1-3-3-16,6-4-4 16,-4 1-47-16,8-3-8 15,4 9-6-15,2-14-6 0,8 10-5 16,2 0-3-16,8 4-1 16,7 1 0-16,1 9 0 15,4 3-1-15,3 7 0 0,-2 5-1 16,-3 5-1-16,1 4 1 15,-2 4 0-15,-6-1-1 16,-4-2 0-16,0-4 1 16,0-5-1-16,-2-8 0 0,1-8 1 15,-4-9-1-15,-3-5 0 16,0-11 0-16,-5-7 0 16,0-9-1-16,-3-1 0 15,1-3 1-15,-3-1-1 16,4 3-1-16,3 1-1 0,1 1-1 15,10 7-2-15,5 3-4 16,2 5-9-16,6 4-15 16,2 3-33-16,6 7-15 0,-2 2-4 15,-1 0-3-15</inkml:trace>
  <inkml:trace contextRef="#ctx0" brushRef="#br0" timeOffset="189843.5676">8514 11794 51 0,'0'0'76'16,"-8"-16"1"-16,2 7 0 0,-5-12-36 16,1 12-15-16,-1 0-1 15,-1 0-4-15,1 2-4 16,-2 0-3-16,2 5-3 16,-2 2-4-16,-1 7-2 0,-3 6-3 15,0 9 0-15,-1 6-1 16,-1 8-1-16,1 6 1 15,1 3-1-15,2 3 1 16,8 0-1-16,2-3 1 0,5-5-1 16,7-7 0-16,11-10 0 15,4-9 0-15,11-11-1 16,5-8 1-16,4-17-1 16,5-9 1-16,-2-12 0 0,2-9 0 15,-5-11 0-15,0-6 2 16,-12-4 1-16,-1 2 1 15,-11 1 0-15,-2 4 0 0,-9 8 0 16,-5 10 1-16,-2 10 0 16,1 9-2-16,-1 8 0 15,-4 7-1-15,4 14 0 16,-15 4 0-16,6 16-1 0,-2 7 0 16,2 12-1-16,-3 7 0 15,0 5 0-15,2 6 0 16,1 0 0-16,3-1-1 15,-1-1-1-15,2-5 0 0,4 0-4 16,-2-5-4-16,3-2-14 16,3 0-43-16,5-9-18 15,-1-4-5-15,6-13-4 16,-1-6-4-16</inkml:trace>
  <inkml:trace contextRef="#ctx0" brushRef="#br0" timeOffset="190029.0756">8903 11786 28 0,'21'-8'96'0,"-3"8"-3"16,1 7-5-16,-2 13-3 15,-4 5-4-15,-2 9-76 0,4 5-4 16,1 6-3-16,-3 1-7 16,1 4-8-16,-3-11-22 15,-6-1-38-15,4-6-7 16,-6-13-7-16,0-9-4 0</inkml:trace>
  <inkml:trace contextRef="#ctx0" brushRef="#br0" timeOffset="190180.6318">8994 11704 53 0,'-15'-44'88'16,"1"9"-3"-16,4 6-4 0,0 9-5 15,5 4-59-15,5 16-12 16,-4-11-23-16,4 11-54 15,3 20-7-15,5 0-5 16,3 5-5-16</inkml:trace>
  <inkml:trace contextRef="#ctx0" brushRef="#br0" timeOffset="191688.8597">9267 11782 25 0,'17'12'94'15,"-1"0"-2"-15,-6-1-6 16,3 0-6-16,-8 1 1 0,1-20-77 16,0 18-2-16,1 8-1 15,1 1 0-15,-1 1 0 16,-2 1-1-16,1-2 1 0,-1-4-1 16,-3-3 1-16,1 0-1 15,-3-12 1-15,0 0 0 16,9 2 0-16,-2-7 0 15,-2-8 0-15,7-5 0 0,1-5 0 16,0-5 0-16,2-1-1 16,3-2 0-16,0 3 0 15,2 2 0-15,4 6 0 16,1 5-1-16,-3 8 0 16,1 7 1-16,3 6-1 0,-2 10 1 15,-1 3-1-15,3 4-2 16,-4 2 0-16,2 3-3 15,0-6-2-15,0 2-5 0,1-7-3 16,2-2-4-16,0-7-4 16,2-4-3-16,-2-4 3 15,-1-2 2-15,-1-5 4 16,-2-7 9-16,1-2 4 0,-7-4 11 16,0-4 5-16,-7-1 7 15,-1-3 1-15,-6-1 2 16,-3 0 2-16,-2 3-2 15,-10 1-5-15,0 8-2 0,-3 4-4 16,-1 11-2-16,-4 2-2 16,-3 13-2-16,3 8-3 15,-1 7-2-15,4 3 1 0,-1 1-1 16,4-1 1-16,5-3-1 16,3-3 1-16,6-5 0 15,0-9-1-15,0-11 1 16,21 5 0-16,-5-8 0 15,5-12 0-15,4-3 0 0,4-4 0 16,1-4 1-16,4 0-2 16,1 2 1-16,-1 2 0 0,-2 8 1 15,-5 5-1-15,2 8 0 16,-7 3 0-16,-3 13 0 16,-2 7 1-16,-4 3-1 15,0 0 0-15,1 2 1 0,1-4-1 16,1-1 0-16,1-9 0 15,1-4 1-15,2-8-1 16,-1-3 0-16,3-14 0 16,-3-4 0-16,-2-7 0 0,0-9 0 15,0-7 1-15,-2-10-1 16,-5-5 1-16,2-7-1 16,-5-5 1-16,-1-1 0 15,-2 3 1-15,-2 6 0 0,-1 7 0 16,-1 11 0-16,0 12 0 15,0 11 0-15,0 21 0 16,0 0-1-16,-12 24 0 16,5 9 0-16,-5 11-1 0,4 10 1 15,-5 7 0-15,3 4-1 16,2 2 0-16,5-3 0 16,3-5 0-16,2-6 0 15,8-7 0-15,2-10-1 0,5-7 0 16,3-8 2-16,4-7-1 15,-1-9 0-15,2-5 0 16,4-7 0-16,-2-6 0 0,3-6 0 16,0-5 0-16,-3-1 0 15,1 0 0-15,-3 0 0 16,0 4 1-16,-1 3-1 16,-2 3 1-16,-1 3 0 0,-1 3-1 15,0 6 0-15,-4 3 0 16,2 0-1-16,-2 4 0 15,-1 4 0-15,-2 1 0 16,1 2 0-16,0 0 0 0,2 0 1 16,0-3 0-16,1 1 0 15,2-2 0-15,1-5 0 16,0-2 1-16,3 0-1 16,1-5 0-16,1-4 0 0,1-4 1 15,2-4 0-15,1-2-1 16,-3 2 1-16,4 0 0 15,-1 0-1-15,2 4 0 0,-3 1 1 16,5 3-1-16,0 5-1 16,1-1 1-16,1 4-1 15,-1 0 0-15,1-1 0 16,-3-1 0-16,1 1-1 16,-3-2 0-16,-7-2 1 0,-3 0 0 15,-6-2-1-15,-8 0 2 16,-5-3 0-16,-2 1 1 15,-9 0 1-15,-8 3-1 0,-1 2 0 16,-8 3 1-16,-2 2 0 16,-3 10 0-16,-1 5-1 15,-1 6 0-15,-3 6-1 16,1 6 1-16,-2 7-1 0,3 3 0 16,-1 8 0-16,1 6 0 15,6 5-1-15,-2 3-1 16,6 3-3-16,-1-5-7 15,9 2-13-15,-1-1-38 0,5-19-19 16,1-10-5-16,-3-17-7 16,0-14 0-16</inkml:trace>
  <inkml:trace contextRef="#ctx0" brushRef="#br0" timeOffset="191889.482">10845 11365 47 0,'-17'-28'99'0,"7"6"-6"16,3 3-5-16,7-2-4 0,11-1-2 15,11-1-82-15,16 4-3 16,17 6-4-16,9 2-8 16,14 6-15-16,6 2-54 0,6-3-1 15,0 2-8 1,-9-3-4-16</inkml:trace>
  <inkml:trace contextRef="#ctx0" brushRef="#br0" timeOffset="192443.5922">6440 12636 19 0,'-19'-9'95'0,"4"-2"-2"16,10 1-6-16,5-2-3 15,3-3-2-15,1 3-77 16,24 4 0-16,12 4-2 0,11 4 0 16,10 1-1-16,17 3 0 15,13 0 0-15,15-1 0 16,15-3 1-16,12-1-1 15,14-8 0-15,15-5 0 16,13-7 1-16,15-3-1 0,10-5 1 16,4 1-1-16,14-2 0 15,0 1 0-15,3 1 0 16,0 2 0-16,-4 3-2 0,-6 3 0 16,-10 4 0-16,-12 3 0 15,-20 4 0-15,-12 2 0 16,-22 3-2-16,-24 4-7 15,-24-3-17-15,-32 3-57 16,-17 7-4-16,-38-7-5 0,-10 6-7 16,-39-6-2-16</inkml:trace>
  <inkml:trace contextRef="#ctx0" brushRef="#br0" timeOffset="194789.6656">3695 11135 0 0,'0'0'42'0,"-4"-18"-20"15,4 18-7-15,7-9-2 16,-7 9-1-16,19-8-4 16,-9 2 1-16,5 1 2 0,2-3 0 15,7 2 0-15,-3-1 2 16,7-1-3-16,-3 2 0 16,11 0-2-16,-4 0-1 15,8 0-1-15,5 1 0 0,-1 2 0 16,7-1 0-16,1 1-1 15,4 1 0-15,2 1 0 16,5 1-1-16,0 0 0 16,-3-1 1-16,8-1-2 0,1 2 0 15,6-3 0-15,1-1 0 16,3 1-2-16,2-1 1 16,2 0 0-16,2 0-1 15,4 2 1-15,2-8-1 0,1 7 3 16,1-6-1-16,6 6 1 15,0-5 0-15,4 2 0 16,12-2 1-16,-4 3-2 16,-4 0 1-16,7 0-1 0,2-1-2 15,2 0 1-15,2-1-1 16,1 0 0-16,-1 0 0 16,5-2-1-16,7 0 1 15,-4-1 0-15,1 0 0 16,5-1-1-16,6 0 1 0,-4-2-1 15,7 0 1-15,1-1-1 16,-1-1 0-16,3 0 2 16,2 0-2-16,1 0 1 15,-4 3 0-15,3-4-1 0,2 4 1 16,-2-5 0-16,-6 4 0 16,6 1-1-16,-2 0 1 15,-5-1 1-15,-2 2 0 0,-1 1 0 16,2 1 2-16,-7 0 0 15,6 0 1-15,-8 1 1 16,-2-2-1-16,-2 5 2 16,-6-3-3-16,-4 2 0 0,-8-1 0 15,-4 1-1-15,-9 1 0 16,-6 1-2-16,-8 0 0 16,-4-1 0-16,-7 4-1 0,-8-1-5 15,-6 0-4-15,-8 2-15 16,-4 5-29-16,-12-2-21 15,-6 0-7-15,-13 1-2 16</inkml:trace>
  <inkml:trace contextRef="#ctx0" brushRef="#br0" timeOffset="196667.5423">4254 12753 41 0,'-38'-2'63'0,"5"-3"0"15,4-2-30-15,2 7-9 16,9 0-6-16,2 0-6 15,7 1-2-15,9-1-2 0,-9 11 1 16,9-11-2-16,8 16-2 16,5-8 2-16,7 1-1 15,7 1 1-15,5-1-1 16,5-3 0-16,8 0-1 16,5 1-1-16,7-3 1 0,5 2-2 15,5-1 1-15,8 1-2 16,7 2 1-16,4 0-1 15,7 3 1-15,1 2-1 16,7-1 0-16,9 2-1 0,5-7 1 16,0 2 0-16,12-6 2 15,7-3-3-15,8-5 1 16,10-8 0-16,4-2 0 16,9-2 0-16,2-2 0 0,9 0 1 15,1-1-2-15,3 4 1 16,3 0-1-16,5 3 0 0,0-2 1 15,0 2 0-15,7-4 1 16,1 3 0-16,1-4 0 16,-3 2 1-16,8-5 0 15,2 0-1-15,3 0 1 0,-1 2-1 16,-4 1 0 0,0 1-1-16,-3 5-1 0,-2 0 0 15,-8 4 0-15,-4 2 0 16,-6 2 0-16,-4 2 0 0,-7 2-1 15,-6 0 1-15,-6 1 0 16,-8-1-1-16,-3 2 0 16,-10 0 1-16,-6-1-1 15,-9 0 0-15,-9 0 0 0,-5 0 0 16,-13-1 0-16,-8 0 0 16,-9 2-1-16,-9-2-2 15,-12 1-4-15,-11-1-5 16,-6 1-25-16,-8 2-38 15,-12-1-7-15,-8-2-3 0,-10 0-4 16</inkml:trace>
  <inkml:trace contextRef="#ctx0" brushRef="#br0" timeOffset="200837.706">5436 9976 31 0,'0'-13'51'0,"2"5"-8"15,-2-4-3-15,1 3-5 16,-1-1-4-16,3 1-4 0,-3 1-5 15,1-2-4-15,-1 10-3 16,0-15-2-16,0 15-2 16,-6-13-3-16,6 13-1 0,-11-9-1 15,11 9-1-15,-11-5-1 16,11 5 1-16,-16-3-2 16,6 3 0-16,1 3-1 15,-6 3 1-15,1 2-1 16,-1 4-1-16,-2-1 0 0,1 5 1 15,-3 1-1-15,3 2 1 16,-1 3 0-16,1 1 0 16,2 3-1-16,0 1 1 15,3 2-1-15,-3 0 0 16,6-1-1-16,-1 0 0 0,3-2 1 16,-3-1-2-16,5-3 1 15,2-2 1-15,2-2-1 16,0 0-1-16,1-4 3 15,3 1-1-15,3 1 0 0,2 0 0 16,0-4 0-16,3 3-1 16,1-3 1-16,0-1 0 0,-1 0-2 15,0-4 1-15,1 0-1 16,-2-2 1-16,0-1-1 16,-1-3 1-16,0 1 0 15,2-2-1-15,1 0 1 0,0-2 0 16,4-4 0-16,-1-1 0 15,0-3 0-15,1 0 1 16,1-5-2-16,-3 0 0 16,2-2 1-16,-2 1-1 0,0-2 0 15,0 3 1-15,1 0-1 16,-7 3 0-16,2 3 0 16,-11 9 1-16,11-10 0 15,-11 10-1-15,0 0 0 0,0 0 1 16,9 0-1-16,-9 0 1 15,3 4-1-15,-3-4 1 16,10 14 0-16,-10-14 0 0,15 16 0 16,-4-7 0-16,5-3 0 15,2-3 0-15,-1 0 0 16,0-3-1-16,-1 0 1 16,-3 0-1-16,1-6 1 0,0-3 0 15,-9 0 0-15,0-4 0 16,-2-1 0-16,-3-3 1 15,-5 2-1-15,-2-3 1 16,-6 1-1-16,-1 3 1 16,2 2-1-16,-3 1 1 0,2 4-1 15,3 1 1-15,10 6-1 16,-13-6 0-16,13 6 0 0,0 0 0 16,0-8 0-16,0 8-1 15,21-9 1-15,-6 5 0 16,3 0 0-16,2 2 0 15,2-1-1-15,3 3 1 16,-4 0 0-16,0 6-1 0,-3 2 1 16,-1 5 0-16,-3-1-1 15,-4 2 1-15,2 2 0 16,-5-2 0-16,4 0-1 16,-5 0 1-16,2-4-1 0,-8-10 1 15,16 12-1-15,-16-12 1 16,14 2 0-16,-3-4 0 15,-2-5 0-15,2-5 1 16,5-1-1-16,-5-5 1 0,3 2-1 16,1-2 0-16,4 2 0 15,-2 2 0-15,2 0 0 16,-2 7-1-16,2 3 1 0,0 4-1 16,-2 0 0-16,1 9 0 15,-2 0 1-15,-4 5-1 16,2 0 1-16,0 2-1 15,-2-1 1-15,-2-1 0 0,2-1 0 16,-4-3 0 0,3 0 0-16,-3 0 0 0,2-5 0 15,-10-5 0-15,13 9 1 16,-13-9 0-16,16 0-1 0,-6-6 1 16,2-3 0-16,-3-4 0 15,3-2 0-15,0-1 0 16,1 0-1-16,0 0 0 0,3 1 1 15,-6 2-1-15,3 4 0 16,0 3 0-16,-4 4 0 16,4 2-1-16,-4 3 1 15,2 5 0-15,0 3 0 0,-1-2 0 16,3 2 0-16,0-3 1 16,3 1-1-16,-1-5 0 15,3-2 0-15,-2-2 0 0,2 0-1 16,-4-5 1-16,2-2 0 15,-7-2 0-15,2-2-1 16,-4-3 1-16,3-1 0 16,-5-2 0-16,4 0 0 0,-2-3 0 15,0 4 1-15,2 1-1 16,-3 5 0-16,6 1 1 16,-12 9-1-16,15 0 1 0,-8 6-1 15,3 8 1-15,-4 4 0 16,0 4-1-16,3 2 1 15,-1 2 0-15,2-2-1 16,-1 1 1-16,4-5 0 16,1-1 0-16,2-6 0 0,2-4 0 15,0-5 1-15,2-3-1 16,-1-2 0-16,2-7 1 16,-5-4-1-16,1-3 0 0,-3-1 0 15,1-1 0-15,-3-2 0 16,-1 3-1-16,-2 1 0 15,1 3 0-15,-3 5 0 16,-7 7 0-16,15-7-1 16,-15 7 1-16,9 1-1 0,-9-1 0 15,7 14 1-15,-7-14-1 16,4 15 1-16,-4-15 0 16,2 13 0-16,-2-13 0 15,6 10 1-15,-6-10-1 0,0 0 1 16,12 0 0-16,-12 0-1 15,12-6 1-15,-12 6 0 0,8-16-1 16,-2 6 1-16,0 1-1 16,-2-2 0-16,-4 11 0 15,9-15 0-15,-9 15 0 16,10-8-1-16,-10 8 1 0,17 0-1 16,-10 0 1-16,5 0-1 15,0 4 1-15,-1 1 0 16,3 1 0-16,4-2 0 15,-4 4-2-15,2-2 0 0,-2 0-5 16,2-1-5-16,0 4-15 16,2 3-34-16,-2-4-18 15,-2 0-5-15,-4-3-2 16</inkml:trace>
  <inkml:trace contextRef="#ctx0" brushRef="#br0" timeOffset="202734.0175">7572 9930 30 0,'0'0'49'0,"0"0"4"0,3-12 3 16,-3 12-4-16,5-11-10 15,-5 11-10-15,9-11-7 16,-9 11-7-16,0 0-4 0,12-9-4 16,-12 9-3-16,9 0-4 15,-9 0-2-15,12 3 0 16,-12-3 0-16,0 0 2 15,10 12 1-15,-10-12 2 0,0 0 1 16,0 0 1-16,11 0 0 16,-11 0 1-16,7-7-2 15,-7 7-1-15,10-14-1 16,-10 14-2-16,7-13-2 16,-7 13 0-16,6-8-1 0,-6 8 0 15,0 0 0-15,0 0 0 16,0 0 0-16,0 0-1 15,0 0 1-15,0 0-1 0,0 0 1 16,0 0 0-16,0 0 0 16,0 0 0-16,0 0 0 15,0 0 0-15,0 0 0 16,0 0 0-16,0 5 0 0,0-5 0 16,0 0 1-16,-8 10-1 15,8-10 0-15,-14 4 1 16,14-4-1-16,-18 4 1 15,10 1-1-15,-3 3 0 0,5 2-1 16,-3 5 1-16,3 3-1 16,2 4 1-16,1 4-1 15,2 0 1-15,8 1-1 16,4 1 1-16,8-3-1 0,6-4-1 16,11-2-1-16,3-6-1 15,12-4 0-15,-1-7-1 16,5-2-1-16,0-5 1 15,-2-4 0-15,-6-5 2 16,-5-1 2-16,-7 0 2 0,-6 0 0 16,-10 2 2-16,-6 4-1 15,-13 9 1-15,6-9-1 16,-6 9 0-16,-11 5-2 0,1 4 0 16,-6 2 0-16,0 1-1 15,-1 2 1-15,1-3 0 16,2 2 0-16,2-6 0 15,2-2 0-15,10-5 0 0,-9 6 0 16,9-6 0-16,0 0 0 16,2-11 0-16,4 1 0 15,6 0 0-15,0 1 0 16,1 0-1-16,2 2 1 0,4 3 0 16,2 3-1-16,1 1 1 15,2 5-1-15,-2 6 1 16,3-2 0-16,5 0 0 15,2-3 0-15,4-5 0 0,2-1 0 16,1-11 1-16,9-7-1 16,-4-8 0-16,5-6 0 15,-7-6 0-15,-1-5 0 0,-8-4 0 16,-6-3 0-16,-11-4 0 16,-7 1 1-16,-7-3 1 15,-3 2 0-15,-7 7 1 16,-3 3 0-16,-4 9-1 15,3 9 0-15,-1 14 0 0,-2 12-1 16,-2 10 0-16,0 16-1 16,-1 10 1-16,0 10-1 0,-1 7 0 15,3 3 0-15,6-2 0 16,4-1 0-16,5-4 0 16,7-4 0-16,7-8 0 15,7-4 0-15,6-11 0 0,-1-5 0 16,4-8 1-16,-2-6 0 15,3-4 0-15,-2-14 0 16,1-5 0-16,-6-5 0 0,3-4 0 16,-3 1-1-16,-4 2 1 15,-1 3-1-15,-1 6 0 16,-5 5-1-16,-3 9 1 16,2 3-1-16,-6 9 1 15,-2 7-1-15,2 4 1 0,1 2 0 16,0 5-1-16,0-2 1 15,5 0 0-15,3-2 0 16,-1-1 1-16,5-8-1 0,-2-3 0 16,2-5 1-16,0-5 0 15,1-1-1-15,-2-9 1 16,0-7 0-16,0-3 0 16,1-5 0-16,1 1 0 0,1-3-1 15,2 2 1-15,4 1-1 16,-1 5 0-16,3 5 0 0,-1 6 0 15,4 6 0 1,0 3-1-16,-3 9 0 0,3 6-2 16,-7 0-3-16,5 6-9 15,-8-3-12-15,-3-5-42 16,-2 1-13-16,-10-6-6 0,-6-10-5 16</inkml:trace>
  <inkml:trace contextRef="#ctx0" brushRef="#br0" timeOffset="202937.3324">8602 9724 4 0,'-52'-5'88'0,"11"-2"-1"16,19 0-5-16,9-6-5 15,17-4-3-15,19-2-75 16,19 6-9-16,13-4-22 0,6 3-43 15,22 2-4-15,7-5-6 16,2 2-3-16</inkml:trace>
  <inkml:trace contextRef="#ctx0" brushRef="#br0" timeOffset="204964.153">10413 9668 29 0,'-18'-12'76'16,"-1"6"-2"-16,-5-1-4 0,0 4-3 15,3 3-58-15,-7 3-7 16,2 11 0-16,-1 5-1 15,4 7 0-15,1 0-1 16,2 2 0-16,0-5 0 0,8 4 0 16,0-9 0-16,6 0-1 15,5-8 1-15,1-10 0 16,7 8 1-16,5-8 0 16,6-5 0-16,1-7 0 0,7-2 1 15,2-5-1-15,4-2 0 16,2-4 0-16,-5 3 0 15,3 2 1-15,-7 5-1 0,2 2 1 16,-9 9 0-16,-1 4 0 16,-8 7 1-16,2 14-1 15,-6-1 0-15,0 4-1 16,3-3 0-16,-2 1 0 0,5-6-1 16,-2-2 0-16,4-10 0 15,3-4 0-15,2-9 0 16,1-7 0-16,-2-4 1 15,-1-10-1-15,-1-3 0 0,-2-6 1 16,-2-6-1-16,-3-3 1 16,-4-5 0-16,0 3 1 15,-2 1 2-15,-2 6 0 16,0 6 0-16,-2 9-1 0,-3 9 1 16,5 19-1-16,-14 0 0 15,5 17-2-15,-3 14-1 16,2 5-1-16,-1 5 1 15,4 4 0-15,-1 0 0 0,3-4 0 16,5-6-1-16,0-6 2 16,0-9 0-16,7-8 0 15,-7-12 1-15,13 9 1 16,-1-11 0-16,1-5 0 0,4-4 0 16,3 0 0-16,4 1-1 15,2 1-1-15,6 2 0 16,-2 5-1-16,-2 2 0 0,-2 8 0 15,-4 6 0-15,-3 4 0 16,-6 6 0-16,-6 2 0 16,-6 0 0-16,-1-1 0 15,-9-2 0-15,-4-4 0 0,-5-7 0 16,0-1 1-16,-3-9-1 16,0-2 1-16,4-4 0 15,-1-4-1-15,3-2 1 16,2-1-1-16,8 0 0 0,4 0 0 15,1 1-1-15,6 2 1 16,8 3-1-16,5 1 1 16,8 1-1-16,2 1 1 15,7-1-1-15,2 1 1 0,8-2 0 16,0-1 0-16,3-2 0 16,-5-4 0-16,1-1 0 15,-6-1 0-15,-5-1 1 16,-7 2 0-16,-6 2-1 0,-7 0 1 15,-4 2-1-15,-10 8 0 16,0 0 1-16,-7 0-2 16,-4 5 1-16,-3 5 0 0,-2 5-1 15,1-1 1-15,1 0 0 16,4 1-1-16,-1-3 1 16,5-3 0-16,6-9-1 15,0 0 1-15,0 0 0 0,7 0 0 16,3-4 0-16,2-7 1 15,1-4-1-15,2-5 0 16,1-1 1-16,1-3 0 16,0-3-1-16,-2 2 1 0,1 0 0 15,-2 4-1-15,4 3 1 16,-2 4-1-16,2 6 0 16,-1 4 1-16,3 4-1 15,-1 4 0-15,3 8 0 0,0 1 0 16,-3 4 0-16,-2 0 1 15,-1 2-1-15,-4-1 0 16,0 0 0-16,-6-3 0 0,0-3 0 16,-2-3 0-16,-4-9 0 15,7 13 1-15,-7-13-1 16,11 4 1-16,-11-4 0 16,17-3-1-16,-6-4 1 0,1-3 0 15,1-2-1-15,5-5 1 16,-5-2 0-16,5-2-1 15,-3-1 1-15,0 1-1 0,-2 3 1 16,-2 1-1-16,-1 7 0 16,-10 10 0-16,15-5 0 15,-15 5 0-15,9 12-1 16,-4 4 1-16,3 0 0 0,1 1 0 16,6 0 0-16,6-6 0 15,5-4 0-15,5-7 1 16,5 0-1-16,6-13 0 15,3-8 0-15,-1-5 0 16,-2-4 0-16,-4-5-1 0,-4-4 1 16,-7-5-1-16,-7-2 1 15,-5 1 0-15,-7 2 2 16,-5 4-1-16,-3 6 1 0,0 6-1 16,-9 11 0-16,-1 13 2 15,-1 7-3-15,-1 17 0 16,0 12 0-16,0 9 0 0,1 12-2 15,-3 6-2-15,5 2-5 16,2-4-10-16,7-3-31 16,3-1-28-16,1-10-6 15,4-9-4-15,-1-16-2 0</inkml:trace>
  <inkml:trace contextRef="#ctx0" brushRef="#br0" timeOffset="205112.1215">12172 9392 79 0,'7'-20'89'0,"8"3"-4"16,11 2-7-16,7-3-6 15,12 18-82-15,13-8-66 16,-7 8-2-16,-3 0-7 16,-8 3-5-16</inkml:trace>
  <inkml:trace contextRef="#ctx0" brushRef="#br0" timeOffset="206365.1947">6468 10472 23 0,'0'-14'82'0,"-1"3"1"15,0-1-4-15,1 12-6 16,-3-15-52-16,3 15-1 0,0 0-5 16,3 17-5-16,2 4-3 15,1 4-1-15,2 9-1 16,3 4 0-16,-2 3-1 15,2-2-2-15,2-2 1 0,-2-4-3 16,0-5 1-16,-4-7 0 16,1-6-1-16,-5-5 1 15,-3-10-2-15,0 0 0 16,0 0-2-16,-6-8-2 0,-4-6 0 16,-4-5-1-16,-2-5 1 15,-4 1 0-15,-1-2 2 16,0 1 1-16,0 4 4 0,4 3 1 15,-1 5 0 1,5 4 1-16,13 8-1 0,-8-9 0 16,8 9-1-16,13-7-1 15,9 2 0-15,2-4-1 16,10 0 0-16,3-6 0 0,2 1 0 16,-1-3 0-16,0-2 1 15,-4 2-1-15,-4 2 1 16,-7 1-1-16,-5 3 1 0,-3 4 0 15,-4 3 0-15,-1 4 1 16,-1 5-1-16,1 8 0 16,-1 6-1-16,1 4 2 15,5 2-2-15,-2 3 0 0,2 0 0 16,1 0 0-16,1-3 0 16,-3-3 0-16,4-5 0 15,-4-5 0-15,-1-3 0 16,-1-7 1-16,0-2-1 0,-3-6 1 15,2-6 0-15,-1-4-1 16,2-6 0-16,1-1 1 16,-1-2-1-16,1 1-1 15,2 2 1-15,1 3 0 0,-2 5-1 16,-1 6 1-16,0 4 0 16,4 4 0-16,1 7-1 15,-1 8 1-15,3-1 0 0,0 2 1 16,9 0-1-16,2-3 0 15,6-1 1-15,4-8-1 16,2-4 1-16,8-4-1 16,-2-8 1-16,1-4 0 0,-5-2 0 15,-2-4 0-15,-10-1 0 16,-7 0 0-16,-10 3 0 16,-10 2 0-16,-6 4 0 15,-7 3 0-15,-8 7 0 0,-4 4 0 16,-2 7 0-16,2 7-1 15,0 5 1-15,7 4-1 16,7 0 0-16,5 1 0 16,5-1 0-16,13-4-2 15,13 0-3-15,3-8-9 0,11-1-29 16,6-3-38-16,1-4-3 16,0-2-6-16,-3-2-4 15</inkml:trace>
  <inkml:trace contextRef="#ctx0" brushRef="#br0" timeOffset="206880.1635">8848 10336 23 0,'0'0'61'0,"12"-18"-11"15,-3 5-18-15,-2 4 1 0,5-6 2 16,-2 4-1-16,-2-3-2 16,0 5-3-16,-1-5-4 15,-7 14-1-15,7-12-3 16,-7 12-6-16,0 0-4 0,0 7-4 16,-3 7-4-16,0 5 0 15,-5 9-1-15,0 5-1 16,0 3 0-16,0 2 0 15,4 3 1-15,0 0-1 16,-2 0 1-16,4-3-2 16,2-3 1-16,2-2-1 0,5-3 1 15,-3-2-1-15,1 0-3 16,2-6-8-16,3-1-25 16,5-2-45-16,-8-7-2 0,-7-12-6 15,0 0-4-15</inkml:trace>
  <inkml:trace contextRef="#ctx0" brushRef="#br0" timeOffset="208320.8603">8665 10498 73 0,'-13'-5'87'0,"13"5"-4"15,-11-7-6-15,11 7-1 16,0 0-64-16,12 0-9 0,9 3-1 15,10 0-1-15,4 3-1 16,5-2 1-16,11-2-1 16,0 0 0-16,5-1 1 15,2-1 0-15,0-5-1 0,-2-1 1 16,-2-3-1 0,-3 0 1-16,-7-3 0 0,-2 0 0 15,-12-2 1-15,-3 2-1 16,-8-1 1-16,-9 2-1 0,-4 0 1 15,-6 11-1-15,-10-11 1 16,-5 11-1-16,-3 0-1 16,-3 8 0-16,0 5 0 15,3 2 1-15,-2 3-1 0,3 0-1 16,5 0 1-16,6 2-1 16,2-4 1-16,4-1 0 15,0-5-1-15,0-10 2 0,11 15-1 16,2-14 0-16,1-1 1 15,3-3-1-15,2-8 1 16,2-1-1-16,0-4 1 0,-1 1-1 16,1-1 1-16,-2 2-1 15,-1 3 0-15,-2 4 0 16,-1 3-1-16,-2 4 1 16,-3 0-1-16,3 9 1 15,0 0-1-15,-3 2 1 16,2 1 0-16,1 0 0 0,-3-1 1 15,4-2-1-15,0-1 1 16,-4-4-1-16,4-1 1 16,-1-3 1-16,-1 0-2 0,1-6 1 15,2-3 0-15,-2-1-1 16,-2-3 1-16,5-3 0 16,0-1-1-16,1 0 0 15,-1 2-1-15,-1 0 1 0,1 2-1 16,-2 3 0-16,1 4 1 15,3 4-1-15,0 2 1 16,0 2 0-16,5 6 0 0,6-1 1 16,6-2 0-16,2-1 0 15,8-1-1-15,4-3-1 16,3-4 1-16,3-4-1 16,-4-5 0-16,-3-2 1 0,-4-1 0 15,-8-1 0-15,-12-4 0 16,-6 1 1-16,-15 1-1 15,-3 1 1-15,-11 1 0 16,-9 6 0-16,-7 3 0 0,1 5-1 16,-2 6 0-16,2 11 0 15,0 11 1-15,4 7 0 16,3 8-1-16,3 10 1 0,-1 8-1 16,6 5 1-16,-4 3-1 15,1 1 1-15,0-7-2 16,4-6 1-16,-3-8 0 15,1-9 0-15,4-12 0 16,-4-10-1-16,4-14 1 0,-3-6-1 16,4-10 0-16,-3-9-1 15,5-3 0-15,1-4 0 16,4-1-1-16,1 0 1 0,10 0 0 16,8 2 0-16,10 1 1 15,6 1 1-15,8 2-1 16,6 1 2-16,9-2-1 0,5 1 1 15,2-2 0-15,3 0 0 16,-7 0 0-16,-2 0 0 16,-8-2 1-16,-4 3-1 15,-13-2 1-15,-11 3 0 16,-7 3 0-16,-13 2 0 0,-4 4 0 16,-11 4-1-16,-7 7 0 15,-3 6-1-15,0 6 1 16,-4 13-1-16,4 7 1 0,1 6-1 15,7 5 1-15,7 4 0 16,5-2 0-16,2 1 0 16,8-4-1-16,9-4 1 0,4-11-1 15,8-6 1-15,2-6-1 16,5-9 1-16,6-5 0 16,0-11 0-16,6-10-1 15,-2-8 0-15,3-8 1 16,-2-7-1-16,0-6 0 0,-6-1-1 15,-2-1 2-15,-7 6-1 16,-3 5 2-16,-8 7 0 16,-4 10 0-16,-5 10 0 0,-12 19-1 15,0 0 1-15,2 15 0 16,-5 15-1-16,-8 9-1 16,-2 10 0-16,0 6 0 0,0 5 1 15,3 1-3-15,5-2 0 16,4-6-3-16,1-6-5 15,5-6-15-15,6-10-49 16,0-11-9-16,-1-11-7 16,-10-9-3-16,14-11 2 0</inkml:trace>
  <inkml:trace contextRef="#ctx0" brushRef="#br0" timeOffset="208463.5251">11183 10257 5 0,'0'-23'95'16,"6"6"0"-16,11 1-6 15,11-2-6-15,13 1-1 16,11 9-77-16,6-7-39 0,17 5-45 16,5-2-4-16,1-5-7 15,-5-4-5-15</inkml:trace>
  <inkml:trace contextRef="#ctx0" brushRef="#br0" timeOffset="212752.7743">12220 9903 64 0,'-10'-13'79'0,"2"-3"-2"16,8 16-25-16,-13-23-15 0,13 8-4 15,-2 3-9-15,2 1-4 16,0 11-6-16,0-13-3 0,0 13-2 16,0 0-2-16,0 0-2 15,-2 6-1-15,-4 7-2 16,-1 5 0-16,-4 5 0 16,0 6-1-16,-7 7 1 0,-1 3 0 15,0 4-1-15,-2 3-1 16,-3 2 1-16,2 0-1 15,1 2 0-15,-2 0 1 16,0-2 0-16,2 1 0 16,-1-6-1-16,1-1-1 0,5-2-3 15,-2-6-5-15,5-1-8 16,0-4-17-16,2-5-41 16,4-3-8-16,2-4-6 0,0-2-3 15</inkml:trace>
  <inkml:trace contextRef="#ctx0" brushRef="#br0" timeOffset="213169.1649">11855 10590 11 0,'3'-10'76'0,"-3"10"2"16,2-10-4-16,-2 10-3 15,9-15-54-15,-9 15-3 16,16-7-2-16,-4 5-2 0,3-1 1 16,6 2-1-16,2 0-1 15,9 2 1-15,6-1-1 16,5 0 0-16,9 0-1 15,10 0 1-15,6 1-4 16,8-3 2-16,10-1-2 0,2 1 0 16,5-2-1-16,1 1 0 15,0 2-2-15,-2-1 0 16,-5 2 0-16,-6 0-2 0,-9 0 0 16,-8 2-2-16,-9-1-3 15,-8 4-5-15,-15-2-9 16,-3 2-28-16,-3 0-36 15,-11 0-4-15,-15-5-4 16,0 0-3-16</inkml:trace>
  <inkml:trace contextRef="#ctx0" brushRef="#br0" timeOffset="217261.6956">12372 10201 32 0,'1'-11'38'0,"-1"11"-1"16,0 0-5-16,1-9-4 16,-1 9-4-16,7-10-1 0,-7 10-4 15,17-13-1-15,-17 13 0 16,18-12-1-16,-6 6 0 15,0 2-2-15,-2 2-2 16,4 2-2-16,-2 0-1 0,1 6-2 16,-1 6-1-16,0 1-2 15,-1 5-2-15,-1 4-1 16,-4 1 0-16,-1 0-1 16,-1 0 0-16,-3-3 1 15,-1-3-1-15,0-3 1 0,0-6 0 16,0-8 0-16,0 0 0 15,0 0 0-15,-7-8 0 16,7-5 0-16,0-6-1 0,1-1 0 16,7-4-1-16,0-1 1 15,3-2-1-15,1 2 0 16,4 2 0-16,0 3 0 16,4 1 0-16,0 5 0 0,4 3 0 15,-1 4 0-15,3 3-1 16,5 4 1-16,3 0-1 15,0 1 1-15,-1 5-1 16,3 0 0-16,-3 1 1 0,2-2 0 16,-4 0-1-16,0-1 1 15,-3-2 0-15,-3 1 0 16,-1-3 1-16,-6 0-1 16,1 0 0-16,-4-2 1 0,-3-2-1 15,0 0 1-15,-12 4-1 16,15-14 0-16,-13 5 1 15,-2-3 0-15,0 1 0 0,-1 0-1 16,-6-3 1-16,-3 1 0 16,-2 2 0-16,-4 2 0 15,-2 3 0-15,-2 2 0 0,-1 1 0 16,1 3 0-16,-3 3 0 16,3 7 0-16,-1 1-1 15,3 2 0-15,3 0 0 16,1 3 0-16,4 0-1 0,2-1 1 15,5 1 0-15,2-4-1 16,1-1 1-16,4 0 0 16,7 0 0-16,3-3-1 15,6-2 0-15,5 1-1 0,5-2 0 16,4-3-1-16,6-2 0 16,1 0 0-16,5-5 0 15,-2-4 1-15,-1 0 0 16,-2-3 1-16,-2-4 0 0,-5 2 1 15,-5-1 1-15,-2 2-1 16,-7-1 1-16,-4 2-1 16,-7 1 0-16,-9 11 0 0,0-13 1 15,-12 9-2-15,-6 3 1 16,-7-1 0-16,-3-1 0 16,0 3 0-16,-3 0 1 15,3 0 0-15,3 4-1 0,4-3 1 16,1 1 0-16,7 1-1 15,1 0 1-15,3-2-1 16,9-1 0-16,-8 4 0 16,8-4 1-16,0 0 0 0,0 0 0 15,0 0 1-15,0 13-1 16,4-2 1-16,0 6 0 16,0 4-1-16,-1 9 1 15,-2 6-1-15,-1 9 1 0,-3 3 0 16,-2 4 0-16,0-2-1 15,-4-2 0-15,4-5-1 16,0-4 1-16,0-5-1 0,2-11 0 16,2-7 0-16,1-3 1 15,0-13-1-15,0 11 1 16,0-11 0-16,7-4 0 16,-1-5-1-16,4-4 1 15,2-4-1-15,2-4 0 0,2-6-2 16,3-6 1-16,-1-2-1 15,4-3 0-15,1-1 1 16,1 0 0-16,0 2 0 0,1 4 1 16,2 6 0-16,-4 6 1 15,-2 8 0-15,-3 4-1 16,-4 6 0-16,-3 3 0 16,-11 0 1-16,9 16-2 0,-9-3 1 15,0 4 0-15,-4 1 0 16,-1 2 0-16,-2-3 0 15,1 0 0-15,3-4-1 16,0-2 2-16,3-11-1 0,-3 13 0 16,3-13 1-16,0 0 1 15,0 0-1-15,7-2 0 0,-3-7 1 16,4-3-1-16,1-2 0 16,3-4 0-16,2-3-1 15,-1-2 0-15,2 2 0 16,1-2 0-16,-1 5 0 0,0 1 0 15,-3 4-1-15,0 4 1 16,-12 9-1-16,14 1 1 16,-11 7-1-16,0 5 1 15,-3 4-1-15,0 3 1 16,-3 0 0-16,2-2-1 0,1 0 2 16,0-3-1-16,0-5 0 15,1-1 0-15,-1-9 0 16,15 7 1-16,-7-6 0 0,1-1-1 15,3 0 1-15,0-7 0 16,2-2 0-16,1-2 0 16,1-4-1-16,3-3 1 0,-1-4-1 15,4-1 0-15,-1 2 0 16,1-2 0-16,1 1 0 16,-4 4 0-16,-2 2 0 15,-3 5 0-15,-2 6 0 16,-12 5 0-16,12 0-1 0,-12 0 1 15,4 18 0-15,-4-3-1 16,0 2 2-16,2 2-1 16,1-2 0-16,2 2 0 15,1-3 0-15,2-3 1 0,2-1-1 16,2-3 1-16,0-5 0 16,1-2 0-16,-1-2 0 15,1 0 1-15,2-6-1 16,-3-4 1-16,3-2 1 0,-2-2-3 15,1-2 1-15,0-1 0 16,0-1-1-16,2 0 0 16,-1 2 0-16,-2 2 0 15,0 2 0-15,1 4-1 0,-3 2 1 16,1 3-1-16,-1 3 1 16,-1 0 0-16,2 5 0 15,-3 2 0-15,0 4-2 16,0 3 2-16,-1-1 0 0,-2 1-1 15,-1 0 1-15,-1-1 0 16,-2-3 0-16,-2-10 0 16,3 14 0-16,-3-14 0 0,0 0 1 15,0 0-1-15,0 0 2 16,0 0-2-16,11-6 0 16,-6-5 1-16,2-1-1 0,4-4 1 15,0-2-1-15,2 0 0 16,3-2 0-16,2 2 0 15,2 2 0-15,1 1 0 0,0 4 0 16,1 3 0-16,0 4 0 16,-1 3-1-16,0 1 0 15,-2 3 1-15,-3 7 0 16,0 0 0-16,-3 1-2 0,-2 2 2 16,1 1 0-1,-1-4 0-15,2 1 0 0,2-3 0 16,3 0 2-16,3-4-2 15,2-2 0-15,3-2 0 0,1 0 0 16,1-2 0-16,-2-3 0 16,1-3 0-16,-1 0 0 15,-3-3 1-15,0-2-1 16,-5 1 1-16,-4 0-1 0,-3-1 1 16,-1 0 0-1,-6 3-1-15,-4 10 1 0,0-14-1 16,0 14 0-16,-14 0 0 15,2 3 0-15,-1 6 0 0,-2 3 0 16,1 1 0-16,3 3 0 16,1-4 0-16,5 2 0 15,4-1 0-15,1-2 1 0,9-1-1 16,7 0 0-16,4-2 1 16,6-2-1-16,5 1 0 15,3-3 1-15,7-3-1 16,-1-1 0-16,2-4 0 15,1-4 0-15,-3 0 0 0,-3-2 0 16,-3 2 0-16,-3 0 0 16,-7-1 1-16,-5 5-1 15,-6 0 0-15,-3 1 0 0,-10 3 0 16,0 0 0-16,0 0-1 16,0 0 1-16,0 0 0 15,-7-7 1-15,7 7-2 16,-10-3 1-16,10 3 1 0,-13-2-1 15,13 2 0-15,-11-6 0 16,11 6 0-16,-16-7 0 16,6 2 0-16,0 1 0 0,1-1 0 15,9 5 0-15,-16-8 0 16,16 8 0-16,-11-5 0 16,11 5 0-16,0 0-1 0,0 0 1 15,0 0-1-15,-8 5 1 16,6 3 0-16,-2 5 0 15,-4 3 0-15,0 4-1 16,-6 2 1-16,-1 3 0 16,0 0 0-16,2 0 0 0,-3-3 1 15,4-3-1-15,4-4 0 16,-1-7 1-16,9-8 0 16,0 0 0-16,0 0 0 0,6-6 0 15,2-7 0-15,2-3 0 16,4-2 0-16,2-3-1 15,0 0 1-15,-2-2-1 16,3 2 0-16,-4 5 1 0,0 0-1 16,0 7 0-16,-1 3-1 15,-1 6 1-15,1 4 0 16,-3 7 0-16,1 7 0 16,-2 4-1-16,1 1 1 15,0 2 0-15,0-1 0 0,1-1 0 16,3-4 0-16,-1-3 0 15,0-4 1-15,3-4 0 16,0-5-1-16,2-3 1 0,-2 0 0 16,2-5 0-16,-2-6 0 15,3-1 0-15,1-4-1 16,-2-2 1-16,2 0 0 0,0-3-1 16,0 3 0-16,1-1 1 15,-6 4-1-15,1 3 0 16,-4 2-1-16,-1 5 1 15,-10 5-1-15,13 0 0 0,-13 0 0 16,4 13 0-16,-4-1 1 16,0 2-1-16,0-1 1 15,1 1 0-15,4 0 0 0,0-2 0 16,4-2 0-16,2-2 0 16,5-3 0-16,4-1 1 15,3-1-1-15,4-2 0 16,1-1 0-16,2 0 0 15,-2-6 0-15,0-1 0 16,-2-4 0-16,-2-2 0 0,-6-1 1 16,-7-1-1-16,-3-1 0 15,-5 4 0-15,-3 2 0 0,0 10-1 16,-11-4 0-16,-4 6 1 16,1 11-1-16,-5 4 0 15,-1 2 0-15,4 4 1 16,2-2 0-16,1 0 0 0,7-4 0 15,6-3 1-15,0-14-1 16,16 11 1-16,3-11-1 16,4-7 1-16,4-6 0 15,3-6 0-15,1-5-1 0,-3-5 1 16,-1-2 0-16,-5-5 0 16,-4-1 0-16,-3 1-1 15,-5 3 1-15,-4 4 0 16,-2 7 0-16,-2 2-1 0,-2 11 1 15,0 9 0-15,0 0 0 16,-2 18-1-16,-1 7 0 16,2 2 0-16,1 9 0 15,0 2-1-15,4 3-1 0,3 1-3 16,5 1-5-16,0-6-9 16,-1-4-30-16,4 1-34 15,-4-8-4-15,-3-7-5 16,-1-11 0-16</inkml:trace>
  <inkml:trace contextRef="#ctx0" brushRef="#br0" timeOffset="217442.3795">16278 10090 20 0,'-18'-15'98'0,"7"0"-4"15,3-3-6-15,8 2-4 0,6 0-7 16,7-1-79-16,14 11-19 15,4 5-59-15,3 0-3 16,-1-1-6-16,-8-1-8 16,-7-2 8-16</inkml:trace>
  <inkml:trace contextRef="#ctx0" brushRef="#br0" timeOffset="217628.1621">15313 9657 18 0,'-91'-40'94'0,"12"4"-2"0,13 1-7 16,17 5-7-16,12 2-4 15,27 11-83-15,-8 10-21 16,1 15-48-16,14 14-5 0,-1 9-5 16,-1 5-6-16</inkml:trace>
  <inkml:trace contextRef="#ctx0" brushRef="#br0" timeOffset="217989.5937">13375 10721 14 0,'-56'5'96'0,"8"-2"-4"0,16-4-5 16,14-3-4-16,18-7-1 15,18-2-74-15,23 2-1 16,19 0-2-16,21-4 0 0,19 0-1 16,21 0 1-16,18 1 0 15,15-1-1-15,13 2 0 16,9 1 0-16,5 2-2 15,1 2 2-15,0 1-4 0,-9 3 0 16,-9 3 0-16,-15 1 0 16,-19 1 0-16,-19 2 0 15,-15 8-11-15,-29 12-49 0,-13-13-27 16,-17-1-2-16,-19-8-8 16,-18-1-4-16</inkml:trace>
  <inkml:trace contextRef="#ctx0" brushRef="#br0" timeOffset="228040.5359">12357 11131 66 0,'6'-5'88'15,"-6"5"-1"-15,1-10-6 16,-1 10-2-16,9-20-60 0,-9 20-11 16,0 0-1-16,0 0-2 15,0 0-1-15,0 0-1 16,0 15 0-16,-4 3 1 16,-6 6 0-16,-1 9 0 0,-3 7 1 15,-5 6 0-15,-3 7 0 16,-1 4 0-16,-1 5-1 15,-2 3 0-15,3 2-1 0,0 3 0 16,4 3-1 0,1 2-1-16,1 1 0 0,2-2 0 15,3 2 0-15,-1-3 0 16,2-2-1-16,3-6 0 16,-3-7-3-16,8-7-2 15,0-9-4-15,3-5-11 0,0-11-17 16,0-11-46-16,0-15-4 15,18 1-6-15,-6-10-4 0</inkml:trace>
  <inkml:trace contextRef="#ctx0" brushRef="#br0" timeOffset="228337.9144">12667 11535 14 0,'23'-3'91'16,"-6"2"-4"-16,-8 1-3 15,-9 0-4-15,3 12 0 16,-9 5-74-16,-1 5-1 0,2 5 0 16,-5 7-1-16,5 5 0 15,0 4-1-15,-3 4 0 16,3 2-1-16,2 0 1 0,-1 0-2 15,-2-2-2-15,1-2-5 16,-2-9-8-16,4-1-18 16,0-8-47-16,-1-13-4 15,4-14-7-15,0 0-4 16</inkml:trace>
  <inkml:trace contextRef="#ctx0" brushRef="#br0" timeOffset="228540.1514">12707 11382 17 0,'12'-20'91'0,"-3"7"-1"0,1 0-5 15,-3 3-6-15,-2 1-1 16,-5 0-77-16,0 9-4 16,13-5-13-16,-13 5-15 15,12 7-43-15,-1 8-7 16,1 1-7-16,3 1-3 0</inkml:trace>
  <inkml:trace contextRef="#ctx0" brushRef="#br0" timeOffset="228772.0403">13227 11372 49 0,'11'3'88'15,"-11"-3"-2"-15,9 1-5 16,-9-1-2-16,0 0-49 15,-4-8-19-15,4 8-3 16,0 0-2-16,-2-8-2 16,2 8-2-16,0 0-1 0,0 0-1 15,0 0 0-15,0 0-2 16,0 0-3-16,-2-9-7 16,2 9-9-16,0 0-19 0,-13 0-36 15,3 2-7-15,-3 3-4 16,-2-1-3-16</inkml:trace>
  <inkml:trace contextRef="#ctx0" brushRef="#br0" timeOffset="229104.0432">12850 11228 1 0,'-15'-24'85'0,"1"-2"2"15,3 3-3-15,0-1-3 16,3 30-29-16,2-17-29 15,4-1-5-15,2 12-6 0,0 0-3 16,0 0-3-16,-3 19 0 16,2 9-3-16,1 9 0 15,-1 11 0-15,-1 9 1 16,-1 8-2-16,-3 6 0 16,-4 7 0-16,0 1-1 0,0 1 0 15,-6 0 0-15,2-2 0 16,-2-3-1-16,1-6 1 15,0-6-1-15,3-7 0 0,3-6-3 16,4-9-2-16,3-8-5 16,3-7-14-16,6-2-44 15,6-17-16-15,6-7-4 16,3-16-6-16,3-9-2 0</inkml:trace>
  <inkml:trace contextRef="#ctx0" brushRef="#br0" timeOffset="229362.3812">13151 11601 14 0,'14'-7'92'15,"-5"3"-3"-15,-9 4-4 16,11 0-6-16,-11 0 0 16,-9 21-73-16,6 9 0 15,-3 8-3-15,0 8 0 16,1 9 0-16,-3 6-1 15,3-2 0-15,3-2-1 0,1-6 0 16,0-8 0-16,1-7-3 16,5-7-2-16,1-12-6 15,3-6-16-15,2-4-52 16,-11-7-3-16,17-18-8 0,-10-9-5 16</inkml:trace>
  <inkml:trace contextRef="#ctx0" brushRef="#br0" timeOffset="229539.2621">13140 11529 0 0,'-3'-15'91'15,"3"-1"1"-15,0 0-5 16,1 0-6-16,1-2-2 16,1 0-63-16,4 6-16 15,0 3-11-15,6 7-23 0,3 5-44 16,-5 10-5-16,0 5-5 15,-1 1-5-15</inkml:trace>
  <inkml:trace contextRef="#ctx0" brushRef="#br0" timeOffset="230592.9353">13619 11540 78 0,'13'-2'90'16,"-13"2"-3"-16,0 0-6 15,-10-5-1-15,-6 6-63 16,-3 9-5-16,-4 10-5 0,0 7-4 16,-1 5-1-16,0 6-1 15,5 0 0-15,4 3 0 16,3-3-1-16,2-6 0 0,8-5 0 16,2-7 1-16,2-8 0 15,8-8-1-15,2-4 1 16,4-7-2-16,1-8 1 0,1-6 0 15,1-6 0 1,2-3 0-16,2-3 0 0,-2 3 0 16,-3 2 1-16,0 6 0 15,-2 6-1-15,2 9 0 16,-2 7 0-16,1 7 1 16,-1 9-2-16,4 2 0 0,1 0 1 15,4 0 0-15,1-3-1 16,4-4 2-16,4-8-1 15,3-3 1-15,0-11 0 0,3-6 1 16,2-4 0-16,-5-4 0 16,1-6 1-16,-3-5-1 15,-3 0 0-15,-1-2 1 0,-3 4-1 16,-1 2-1-16,-2 5-1 16,3 6 1-16,-1 7-1 15,0 11 1-15,0 6-1 0,1 12 1 16,-2 9-1-16,-5 4 0 15,-8 8 1-15,-6 3-2 16,-7-1 1-16,-1-1 0 16,-5-5-1-16,-2-7 1 15,-1-5 0-15,1-7 0 0,8-13 0 16,0 0 1-16,0-9 0 16,7-9 1-16,9-3-1 15,6-8-1-15,7-1 1 16,3-4-1-16,6 1 1 0,3-1-1 15,0 7-1-15,-5 2 1 16,-3 4 0-16,-8 5-1 16,-6 6 1-16,-4 7 0 15,-15 3 0-15,11 13 0 0,-11 1 0 16,-1 6 0-16,-2 5 0 16,0-2 1-16,1 0-1 15,2-2 1-15,0-4-1 0,5-6 1 16,4-4-1-16,6-7 0 15,0-2 1-15,3-8-1 16,0-6 0-16,2-4 0 16,0-5 1-16,-1-4-2 0,0-3 1 15,0 2 0-15,3 2 0 16,1 6-1-16,2 4 1 16,0 11-1-16,1 7 1 0,-2 10 0 15,2 9 0-15,-3 8 0 16,-3 1 0-16,-4 2 1 15,0 0-1-15,-4-3 1 0,2-4-1 16,-3-5 0 0,-1-5 1-16,0-6-1 0,2-4 1 15,-1-2 0-15,1-4-1 16,-2-8 0-16,2-2 1 16,1-6-1-16,3-4 0 15,4-3-1-15,2-1 0 0,2 3 0 16,6 3 1-16,3 9-1 15,2 6-1-15,4 9-2 16,-7 12-6-16,4 14-16 16,-8 10-54-16,-7 3-6 0,-12 6-5 15,-11-2-7-15,-17 1 0 16</inkml:trace>
  <inkml:trace contextRef="#ctx0" brushRef="#br0" timeOffset="232856.9181">12523 12706 50 0,'-16'6'82'16,"7"1"-3"-16,9-7-3 0,0 0-4 16,0 0-57-16,18 11-3 15,7-8-3-15,7 1 0 16,11 1 1-16,11 0-2 15,8-1 0-15,14-1 0 0,12-1-2 16,10-2-1-16,17 1 0 16,13-4-1-16,15-5 0 0,13 1 0 15,11-2 0-15,7 0 0 16,8-2 0-16,9 2-1 16,-3 1 0-16,3-1 0 15,-7 3-1-15,-7-1 0 0,-8 3-1 16,-11-1 0-1,-13 1-1-15,-17 1 0 0,-12 1-1 16,-21-3-3-16,-14 5-4 16,-19-5-10-16,-18-5-40 15,-18 7-27-15,-26 3-3 0,-4-13-7 16,-33 1-3-16</inkml:trace>
  <inkml:trace contextRef="#ctx0" brushRef="#br0" timeOffset="234120.6171">8636 10964 28 0,'0'-10'83'0,"0"-1"-2"0,-3-1-2 16,0 0-5-16,-6 3-58 15,2 4-3-15,-4 4-4 16,-1 1-4-16,-5 0-3 0,-8 3 1 15,-3 6-1-15,-5 3 0 16,-3 3 0-16,-4 3 2 16,3 0 0-16,1 3 0 15,3 0 0-15,8 0-1 16,7-3 0-16,4 0 0 0,10-3 0 16,4-5-2-16,10-2 0 15,11-2 0-15,9 0 0 16,7-1 0-16,7-2 0 15,2 2-1-15,3 1 1 16,-6 1-1-16,-4 2 0 0,-5 6 0 16,-9 1 1-16,-9 5-1 15,-8 0 0-15,-8 3 1 16,-3 1 1-16,-10 1-4 0,-4 1-1 16,-11-1-2-16,1-1-3 15,-7-6-2-15,2-3-3 16,1-6-6-16,1-6-4 0,1-4-2 15,8-5-6-15,5-11-3 16,10-6-4-16,5-7 2 16,7-4 11-16,9-3 12 0,13-7 14 15,11 2 9-15,2-5 9 16,12 6 7-16,0-1 6 16,6 4 0-16,-5 5-3 15,2 5-8-15,-6 11-8 0,-9 4-1 16,-4 10-2-16,-4 2-2 15,-8 15 2-15,-6 11-2 16,0 6-2-16,-7 11-2 16,0 3-1-16,-6 2-4 15,1 4-5-15,-4-5-8 0,0 0-20 16,0-3-39-16,-3-9-6 16,0-11-4-16,-4-8-1 15</inkml:trace>
  <inkml:trace contextRef="#ctx0" brushRef="#br0" timeOffset="237275.389">8769 11247 37 0,'-8'-6'87'0,"8"6"-3"16,-9-12-4-16,9 12-5 0,12 15-37 16,9-18-28-16,8-5-6 15,10 1-2-15,4-2 0 16,10-1-2-16,6-1 1 15,1-4-1-15,-2 3 0 16,-2-3 0-16,-1 0 0 0,-9 2 0 16,-6 1 1-16,-13 2 0 15,-5 2 0-15,-9 2 1 16,-13 6-1-16,0 0 1 0,0 0-1 16,-4 2 0-16,-13 6 0 15,2 4-1-15,-3 2 0 16,1 1 0-16,-2 0 0 15,8 1 0-15,-2-3 0 16,6-1 0-16,1-2 0 0,6-10 1 16,-4 12-1-16,4-12 1 15,0 0-1-15,0 0 1 16,5-5-1-16,2-6 1 0,-1-1-1 16,1-1 1-16,3-3-2 15,-3 3 1-15,3 3 0 16,2 4 0-16,-2 6-1 15,4 3 1-15,-1 14 1 0,-1 6-1 16,3 6 0-16,2 0-1 16,3-1 0-16,0-1-1 15,0-4 1-15,4-7-2 16,1-10 0-16,-1-7 0 0,2-10-1 16,-3-10 2-16,-1-4 0 15,-4-4 1-15,-2-7 0 16,-4-6 0-16,-2-1 2 0,-3-2-1 15,-5-2 0-15,-1 1 1 16,-1 1 1-16,0 6-1 16,0 6 1-16,-2 8 0 15,0 7-1-15,2 18 1 16,0 0 0-16,0 7 0 0,0 16-1 16,0 10-1-16,1 6 1 15,-1 3 1-15,0 0 0 16,2-1 0-16,-2-3 0 15,3-5 0-15,-1-2-1 0,1-10 1 16,1-6-1-16,7-6 0 16,-4-6-1-16,4-3 1 0,5-7 0 15,-1-7-1-15,5-5 1 16,0-4-1-16,0-2 0 16,0-1 0-16,-1-1-1 15,-3 5 0-15,-2 1 0 0,-6 6-1 16,0 5 1-16,-8 10-1 15,0 0 2-15,0 0-2 16,6 12 4-16,-6 5-2 16,0 4 1-16,0 0 0 0,1 1 1 15,2-3-1-15,7-1 1 16,0-3-1-16,8-6-1 16,6-6 0-16,4-3 0 15,4-1-1-15,1-8 0 0,3-4 0 16,-3-3 1-16,-1-2-1 15,-6-3 1-15,-6-1-1 16,-4 1 1-16,-8 3-1 16,-5 1 1-16,-3 5-1 0,0 12 1 15,-18-10-1-15,2 10-1 16,-5 8 4-16,0 6-2 16,-1 6 1-16,-3 2 0 0,5 0 0 15,5 1 0-15,5-2 0 16,3-1 1-16,6-6-2 15,2 0 0-15,10-5 0 0,4-2 1 16,4-1-1-16,2-5 0 16,3-1 1-16,2 2-1 15,0-8 0-15,2-4 0 16,-4-4 0-16,2-1 0 16,-4-4 0-16,0-2 1 0,-1-1-2 15,3 0 0-15,-3 5 0 16,1 2-1-16,-1 3 1 15,0 6 0-15,1 6-1 16,1 5 1-16,-2 6 2 0,0 5 0 16,-2 2 0-16,1 2 1 15,-2 1-1-15,0-4 1 16,-2-1 0-16,-2-3-1 16,1-7-1-16,-3-2 1 0,1-4 0 15,-4 0 0-15,2-7-1 16,0-3 1-16,-2-4-1 15,2-2 1-15,-2-2-1 0,-2 1-1 16,0-1 0-16,0-3 0 16,3 6-1-16,-4 1 1 15,5 3-1-15,1 5 1 16,-1 5-1-16,3 1 2 0,0 1-1 16,-1 6 2-16,3 1 0 15,-3 1 0-15,0 0 0 16,-3-4 0-16,-1-1 1 15,0-4-1-15,-9 0 2 0,15 0-4 16,-15 0 1-16,12-13 0 16,-6 4-1-16,-1-5 1 15,1 0-1-15,0-6 0 0,-3-5 0 16,-1-3 2-16,-1-8-1 16,-1-2 0-16,-1-3 1 15,-4-2-1-15,-4 2 0 16,1 4 1-16,-4 5-1 15,3 5 0-15,-1 11 0 0,-2 8 0 16,2 8 0-16,-1 10 0 16,-1 9-1-16,-1 9 1 0,-1 10 0 15,1 6 0-15,-4 7-1 16,4 1 1-16,-1-2 0 16,6-3 2-16,1-4-1 15,4-4 0-15,3-8 1 16,6-5 0-16,5-10-1 0,4-3 1 15,4-6 0-15,1-6-2 16,1-1 1-16,4-7-1 16,-1-7 1-16,3-4-2 15,1-4 0-15,-3-1 0 0,4-2 0 16,-2 0 0-16,2 4 0 16,-4 2 0-16,4 6 0 15,-7 4 0-15,1 7 1 16,-1 2 0-16,-3 5-1 0,-1 6 1 15,-5 2 0-15,1 3 0 16,-3-2 0-16,1-2 0 0,-1 0 1 16,1-5-1-16,0-1 0 15,2-2 0-15,3-4 1 16,1 0-1-16,4-8 0 16,3-1 0-16,-1-2 0 0,-1-5 0 15,-1-1 0-15,0-6-1 16,-3 3 1-16,-5 1 0 15,-3 0 0-15,-4 3 0 16,1 6 0-16,-8 10-1 0,8-5 1 16,-8 5-1-16,6 12 1 15,0 3-1-15,0 0 1 16,3 3 0-16,2 0 0 0,2-3 0 16,2-1 0-16,3-2 1 15,1-5-1-15,0-4 0 16,1-1 0-16,-3-2 1 15,-1-1-1-15,-5-6 0 0,-1-2 0 16,-3-2 0-16,-7-3 1 16,0 0-2-16,-7-1 1 15,-5 1 0-15,2 0 0 16,-5 2 0-16,4 1-1 0,-2 3 1 16,2 0 0-16,0 2 1 15,2 2-2-15,0 1 1 16,1 1 0-16,8 2 0 15,-18-2 0-15,18 2-1 16,-15 0 1-16,15 0-1 0,-10 1 0 16,10-1 1-16,0 0-2 15,12 1 1-15,4-1-1 16,5-2 0-16,10-6 0 0,7-3 1 16,3-2 0-16,7-4 0 15,2-1 1-15,-2-4 0 16,2-1 0-16,-6-1 0 0,-4-2 1 15,-10 2 0-15,-7 4 0 16,-8 1 0-16,-5 6 0 16,-8 3 0-16,-2 10 0 15,0 0-1-15,-13 10 1 0,1 9-2 16,-1 6 0 0,0 7 1-16,0 5 0 0,2 2 0 15,4 2 0-15,2-2 0 16,5-3 0-16,5-1 0 0,4-5 0 15,5-4 1-15,5-4-2 16,1-3 3-16,4-4-1 16,5-2 0-16,4-4 0 15,5-4 0-15,2-5-1 0,2-1 0 16,4-9 1-16,-3-4-2 16,2-3 1-16,-4-1 0 15,-4-1-1-15,-7-1 1 0,-5 2 1 16,-9 1-1-16,-7 5 1 15,-7 2-1-15,-2 10 0 16,-16-9 0-16,-3 9 0 16,-2 0-1-16,-4 3 1 0,-3 3 0 15,5 2-1-15,0-1 1 16,2-1 0-16,7 0 0 16,1-1 0-16,3 1-1 0,10-6 1 15,-6 14 0-15,6-6-1 16,4 1 1-16,5 4 0 15,5-1 0-15,5-1 0 16,4-1 0-16,5 0-1 16,3-4 1-16,6-5 0 0,3-1 0 15,0 0 0-15,-1-7 0 16,0-7 0-16,-4 0 0 16,-6-2 0-16,-5-1 0 0,-5 2 1 15,-10-3-1-15,-1 5 1 16,-7 3-2-16,-1 10 1 15,-9-7 0-15,1 7 0 16,-3 7 0-16,2 3-1 0,-2 1 1 16,3 2-1-16,0 1 1 15,6-3 0-15,2-3 0 0,0-8 1 16,6 9-1-16,5-7 0 16,3-2 1-16,7-2-1 15,2-6 0-15,2-3 1 16,2-3-1-16,2-3 1 15,2-3-1-15,-2-4 0 0,0-2 1 16,-2 1-1-16,-1-1 0 16,-3 6 0-16,-4 4 0 15,-1 2 0-15,-3 9 0 16,-3 5 0-16,-3 6 1 0,-5 12-1 16,-2 7 1-16,-2 7 0 15,-3 7 0-15,-2 4-1 16,1-3 1-16,4-1 0 15,0-3 1-15,6-7-1 0,3-4 0 16,9-9 0-16,5-9 0 16,7-7 1-16,5-2-2 15,-1-7 2-15,6-2-3 16,2-4 0-16,3-5-1 0,2 0-3 16,-1-1-5-16,-1 5-13 15,-5 5-52-15,-4-2-8 16,-10 3-6-16,-10 2-4 0</inkml:trace>
  <inkml:trace contextRef="#ctx0" brushRef="#br0" timeOffset="240237.1211">5257 11343 5 0,'0'0'37'0,"0"0"7"16,0 0 8-16,0 0 2 15,0 0-2-15,0 0-8 0,0 0-7 16,0 0-11-16,1-9-6 16,-1 9-6-16,0 0-6 15,0 0-3-15,0 0-2 0,0 0-1 16,0 0 0-16,0 0 0 15,0 0 2-15,0 0-1 16,0 0 0-16,0 0-1 16,0 0 1-16,0 0 0 0,0 0-1 15,0 0 1-15,0 0-1 16,0 0 1-16,0 0 0 16,0 0-1-16,10-2 1 15,-10 2 0-15,0 0-1 0,0 0 0 16,0 0-1-16,0 0-1 15,0 0 1-15,0 0-1 16,0 0 0-16,0 0 0 16,0 0 0-16,0 0 0 0,0 0 0 15,0 0 0-15,0 0 0 16,0 0 0-16,0 0 0 16,0 0 0-16,0 0 0 15,0 0 1-15,0 0-2 0,0 0 1 16,0 0 0-16,0 0-1 15,0 0 0-15,0 0-1 16,0 0-2-16,0 0-1 16,0 0-4-16,0 0-4 0,0 0-9 15,-6 0-22-15,6 0-34 16,0 0-5-16,0 0-3 16,0 7-2-16</inkml:trace>
  <inkml:trace contextRef="#ctx0" brushRef="#br0" timeOffset="242251.9483">5265 11468 48 0,'0'0'50'0,"-11"-1"-21"0,11 1-5 16,0 0-1-16,0 0 2 15,0 0-1-15,0 0 0 16,0 0 0-16,0 0 2 16,0 0-4-16,0 0-1 0,0 0-4 15,0 0-2-15,0 0-4 16,0 0-2-16,0 0-3 16,0 0 0-16,0 0-2 0,0 0 1 15,0-9-1-15,0 9 0 16,0 0 0-16,-9-6 0 15,9 6 1-15,0 0-1 16,0 0 0-16,-9-10 0 0,9 10 0 16,0 0-1-16,-4-9 0 15,4 9 0-15,-7-11-1 16,7 11 0-16,-7-13 0 16,-2 3 1-16,2 1 0 0,0-5 0 15,-6 2 1-15,1-3-1 16,1-5 0-16,-4-1 0 15,-1-6-1-15,2-1 0 16,-1-5-1-16,1-3 0 0,-1-4-1 16,-3-3 1-16,1-3-2 15,-3-3 1-15,0-2 0 16,-4-1-1-16,0-1 1 16,0 0 0-16,-3 2 0 0,0 1 0 15,1 1 0-15,3 5 1 16,0 5-1-16,3 3 1 15,2 2-1-15,0 2 1 0,4 4-2 16,3 1 0-16,3 2 1 16,0 1-1-16,3 2 1 15,0 0-1-15,5 1 1 16,1-2-1-16,-1 4 1 0,0 1 0 16,6-2 0-16,2 3 0 15,-4 0 0-15,7-1 0 16,-4 1 1-16,7 4-1 0,-6-2 0 15,5 0 0 1,-3 2 0-16,1 1 0 0,2 1 0 16,-3 1 1-16,1 1-1 15,-3-2 0-15,1 5 0 16,-9 6 0-16,11-10 0 0,-11 10 0 16,0 0-1-16,0 0 1 15,10-7 0-15,-10 7-2 16,0 0-1-16,0 0-2 0,0 0-1 15,0 0-4-15,0 0-2 16,0 0-7-16,0 5-5 16,0-5-11-16,0 0-16 15,0 0-15-15,-13 5-1 0,13-5 0 16,-16-9 9-16,4 1 22 16,0-4 16-16,-1-3 19 15,1-2 26-15,2 0 20 16,3-1 7-16,-1 0 0 0,5 3-5 15,-1 0-11-15,4 0-9 16,-1 1-1-16,1 4-3 16,0-1-3-16,0 11-1 0,-1-14-3 15,1 14-3-15,0 0-2 16,-2-11-4-16,2 11-1 16,0 0-2-16,6 0-3 15,7 0 0-15,5 0 0 0,8 2-1 16,6-1 1-16,4 0 1 15,7 3-2-15,3 1 1 16,1 3-2-16,-3 3 0 16,-6 3-1-16,-6 6-3 0,-8 8-3 15,-8 3-11-15,-9-1-43 16,-8 17-18-16,-2 3-5 16,-11 2-6-16,-5-3 1 15</inkml:trace>
  <inkml:trace contextRef="#ctx0" brushRef="#br0" timeOffset="244310.8051">5128 11897 12 0,'0'-10'70'0,"2"-1"5"16,-2 0-2-16,-1-3-37 15,1 3-7-15,0 1-1 16,2 1-8-16,-2 9-3 0,3-12-2 16,-3 12-3-16,1-10-2 15,-1 10-2-15,0 0-1 16,0 0-2-16,-5 0-2 16,5 0 0-16,-12 16-2 0,3-2 1 15,-1 5-2-15,-1 3 2 16,-2 4-1-16,3 3 0 15,-1 2 1-15,-1 6-1 0,2 3 1 16,-1 5 1-16,3-1-3 16,-5 7 2-16,3 1 0 15,-1 2 0-15,-2 4-1 16,5-2 1-16,-3 1 0 16,0-3-1-16,3-1 1 15,1-1-1-15,-2-2 0 0,2-2 0 16,2 1 2-16,2-3-2 15,-1-1 1-15,3 0 0 16,1-1-1-16,0 0 1 0,0 3-1 16,3-2 0-16,-1-2-1 15,1-4 0-15,1 2 0 16,1-4 0-16,-3-4 0 16,2-3-1-16,3-4 1 0,0-1 0 15,4-3 0-15,-5-3 0 16,5-1 0-16,-2-1 0 15,4-4 0-15,-2 0 0 0,2 1 0 16,-1-3 1-16,-1 0-1 16,4 0 1-16,-1-1-1 15,3 1 1-15,-1-2-1 0,0-1 0 16,-3 1 1-16,5 0-1 16,-4-3 1-16,2 2-2 15,0-1 2-15,-2 0-1 16,3 0 0-16,-3 0 1 15,2 2-1-15,0 0 0 16,0-1 0-16,0 0 0 0,-2-1 0 16,-1-1 0-16,-2 1 0 15,-1-4 0-15,-1-1 0 16,-9-2 1-16,13 2-1 0,-13-2 0 16,0 0-1-16,7 1 0 15,-7-1-1-15,0 0-3 16,0 0-2-16,0 0-11 0,0 0-16 15,0-9-41-15,0 9-9 16,0-13-5-16,0 13-5 16</inkml:trace>
  <inkml:trace contextRef="#ctx0" brushRef="#br0" timeOffset="244661.4223">5483 13375 57 0,'0'0'91'0,"0"0"-2"0,0 0-6 16,0 0-1-16,-5-11-62 16,5 11-4-16,0 0-6 15,0 0-4-15,0 0-2 0,14 1-2 16,3-1-1-16,2 6 0 15,2 2 0-15,5 4 0 16,1 5 1-16,1 2 0 16,-1 5 0-16,-5 2 0 15,-4 6 1-15,-7 5-1 16,-7 5 1-16,-5 4-1 0,-16 3-3 16,-11 1-6-16,-8 8-20 15,4-1-55-15,-32 0-1 16,-8-4-7-16,-13-10-5 0,-10-3-1 15</inkml:trace>
  <inkml:trace contextRef="#ctx0" brushRef="#br0" timeOffset="262107.163">6433 13322 24 0,'0'0'55'0,"0"-10"6"16,0 10-13-16,0 0-4 0,4-9-4 16,-4 9-4-16,0 0-6 15,1-10-5-15,-1 10-2 16,0 0-7-16,0 0-4 15,0 0-4-15,0 0-2 0,0 0-2 16,8 0-1-16,-8 0 0 16,0 0-1-16,10 5 1 15,-10-5 0-15,4 13 1 0,-4-13-1 16,6 17 0-16,-3-6 0 16,-1 0-1-16,0 1 0 15,-3 3 0-15,1 1 0 16,0 0 0-16,0 3-1 15,0-1 1-15,-1 0 0 0,1 1 0 16,0-2 0-16,1 1 0 16,3 0 0-16,-2 1 0 15,4-1 0-15,-2 3-1 16,3-2 1-16,-5 3-1 0,2 0 0 16,-1 0-1-16,-3-1 2 15,4 1-1-15,-3-2 0 16,1 0 1-16,0-2-1 15,-1-1 0-15,1-1 1 16,1-2-1-16,2 2 1 0,2-1-1 16,-5-1 0-16,2-3-1 15,1 0 1-15,0 0-1 16,-3-2 1-16,-2-9-1 0,2 12 1 16,-2-12-1-16,0 0 0 15,0 0 0-15,0 0 2 16,0 0-4-16,0 0 2 15,0 0-1-15,0 0-1 0,0 0-1 16,0 0-3-16,0 0-4 16,0 0-6-16,0 0-13 15,-6 0-29-15,6 0-28 16,-12-13-4-16,6 0-4 0,0 1-2 16</inkml:trace>
  <inkml:trace contextRef="#ctx0" brushRef="#br0" timeOffset="263185.6466">6521 13334 34 0,'-7'-13'53'0,"7"13"4"15,-1-10-5-15,1 10-6 16,0 0-5-16,2-10-7 16,-2 10-5-16,12-8-6 0,-12 8-5 15,18-9-4-15,-11 5-2 16,7 2-3-16,-4 1-1 15,3-2-2-15,2 3 0 16,-4 0-1-16,1 0 0 0,4 4-1 16,-1 2-1-16,1 1 1 15,2 0-1-15,3 0-1 16,0 2 0-16,3 0 0 16,0 0-1-16,1-1 0 0,2 2 0 15,0-2-1-15,0 2 1 16,1-2-1-16,-5 0 0 15,2 1 1-15,-2-1-1 16,-2 0 0-16,-5-1 0 0,0 0 1 16,-6-1-1-16,2-1 0 15,-12-5 0-15,14 8 0 16,-14-8 0-16,0 0 0 0,8 6-1 16,-8-6-1-16,0 0-1 15,0 0-3-15,0 0-4 16,0 0-7-16,0 0-10 15,-4-4-20-15,4 4-26 0,0 0-12 16,-8-11-4-16,8 11-1 16</inkml:trace>
  <inkml:trace contextRef="#ctx0" brushRef="#br0" timeOffset="263738.0328">7317 13187 54 0,'19'-18'73'16,"0"4"-3"-16,-4-1-23 0,-3 5-6 16,-3 3-10-16,-9 7-7 15,14-2-7-15,-14 2-2 16,0 11-3-16,-3 3-3 0,-7 4-1 16,3 3 0-16,-5 6-2 15,-2 2-1-15,0 3-1 16,-2-1-1-16,-1 2-1 0,-5 0 0 15,0-3 0-15,0-1-1 16,2-1 0-16,-5-1 0 16,0-6 1-16,4-1-2 0,2-4 0 15,4-2 1 1,6-4-1-16,-1-4 0 0,10-6 0 16,0 0 1-16,-2-11-1 15,6-4 0-15,9-7 0 16,4-7 1-16,0-6-1 0,5-5 1 15,8-3 0-15,0-1 0 16,4 0 0-16,1 2 0 16,5 5 0-16,-3 6 0 15,0 7 0-15,-1 10 0 0,-4 6 0 16,0 8 0-16,-7 3-1 16,-2 12 1-16,-6 7-1 15,-1 4 1-15,-3 5-1 0,-4 2 0 16,0 2 0-16,-4 1 0 15,1 0 1-15,-1 0-2 16,-2-3 0-16,-3-2-2 16,4 0-3-16,-5-2-6 0,3-1-10 15,-2-5-23 1,-2-1-35-16,2-8-6 0,0-4-3 16,0-10-3-16</inkml:trace>
  <inkml:trace contextRef="#ctx0" brushRef="#br0" timeOffset="264094.9025">7852 13458 62 0,'16'-6'84'15,"-2"6"-5"-15,-7 0-3 16,-7 0-26-16,14 20-32 0,-13 3-6 16,4 4-3-16,-1 5-4 15,1-1-1-15,-1 3-1 16,6-3-2-16,-2-4 1 15,8-4-1-15,1-7 0 16,4-9 1-16,1-5-1 0,7-6 0 16,0-11-1-16,1-7 1 15,3-5 0-15,-7-8 0 16,-1-4 2-16,-4-2 1 16,-7-1 0-16,-6 0 1 15,-8 2 0-15,-2 5 0 0,-12 5-1 16,-6 7 1-16,-4 9-3 15,-6 7-3-15,-2 6-2 16,0 4-5-16,-2 9-8 0,3 6-12 16,0 1-26-16,4 1-26 15,11 0-6-15,1-4-4 16,9-5 5-16</inkml:trace>
  <inkml:trace contextRef="#ctx0" brushRef="#br0" timeOffset="264674.2894">8261 13318 22 0,'48'-8'85'16,"-2"5"-2"-16,-4 4-3 15,-2 1-5-15,-4-2-34 0,-3 12-31 16,-1 13-3 0,-5 4-2-16,-7 4-2 0,-4 6 0 15,-1 0-1-15,-4-2 0 16,-5-4 0-16,-1-5 1 15,-2-5-1-15,0-5 1 16,-2-6 0-16,-1-12 1 0,0 0 0 16,0 0 0-16,4-10-1 15,-2-5 0-15,-1-6-1 16,0-3-1-16,2-5 0 0,0 0-1 16,1-1 1-16,0 5 0 15,0 3-1-15,2 4 1 16,1 5-1-16,-7 13 0 0,17-7 1 15,-9 9-1-15,4 10 0 16,-2 4 0-16,2 5 1 16,1-3 0-16,2 3-1 0,-1-2 1 15,1-1-1-15,1-3 0 16,3-4 0-16,0-4 1 16,-1-4-1-16,1-2 0 15,-1-1 0-15,2-7 1 16,1-6-1-16,-2-3 1 0,2-6 0 15,0-2 0-15,-1-1-1 16,0 2 1-16,0 0 0 16,-3 6 0-16,2 4-1 15,-3 8 1-15,1 6-1 16,-6 10 0-16,3 9 0 0,0 4-1 16,-2 4 0-16,-2 2-2 15,1 1-2-15,0-2-3 0,3-2-11 16,1-3-29-16,-4-9-35 15,0-4-4-15,3-11-4 16,-5-2-3-16</inkml:trace>
  <inkml:trace contextRef="#ctx0" brushRef="#br0" timeOffset="264888.4725">9156 13088 17 0,'-17'-26'95'15,"3"3"-1"-15,-1 0-7 16,9 2-4-16,-4 0-2 16,-8 1-75-16,19 7-2 0,9 4-4 15,1 7-6-15,0 2-5 16,2 8-7-16,-4 4-16 16,1 3-47-16,0 5-4 15,3-2-4-15,3-3-4 0</inkml:trace>
  <inkml:trace contextRef="#ctx0" brushRef="#br0" timeOffset="265785.8809">9631 12914 0 0,'21'-6'91'16,"-8"3"1"-16,-3 3-4 0,-10 0-5 15,14 20-2-15,-12 5-67 16,4 13-4-16,2 14-4 15,-1 16-2-15,3 8-1 16,-1 9-2-16,6 4 0 0,-2-1-1 16,3-4 0-16,-1-6-1 15,6-10-1-15,-2-12-1 16,5-8-4-16,-6-12-1 0,-2-7-5 16,-5-14-10-16,-11-15-16 15,11 0-10-15,-12-14-11 16,-9-11-5-16,-8-11 2 15,-4-3 10-15,-4-7 13 16,-8-1 18-16,-1 2 27 0,-2-3 23 16,1 6 21-16,2 4 9 15,2 3 1-15,7 6-8 16,3 5-7-16,10 2-8 16,7 3-6-16,5 5-9 0,6 2-8 15,10-1-6-15,8 4-3 16,8-1-3-16,5 0 0 15,7 1-1-15,-2 0 1 0,2 3-1 16,2-1 1-16,-3 2-1 16,-3 0 0-16,-7 4 0 15,-2 2 0-15,-7-1 0 16,-6 8 0-16,-3 3 0 0,-10 6 1 16,-2 2-1-16,-1 3 2 15,0 4-2-15,1-1 0 16,0 2 1-16,4-2 0 15,5-3-1-15,2-5 1 0,2-3-1 16,2-6 1-16,-1-6-1 16,-2-2 1-16,0-6 0 15,-4-7 0-15,-3-6-1 0,-4-3 1 16,-2-5 0-16,-1-1 0 16,-5-3 0-16,0 0 0 15,-1 0 0-15,4 0 0 16,1 5-1-16,1 2 1 15,7 3 0-15,7 5-1 0,7 5 1 16,6 5-1-16,4 6 1 16,2 4 0-16,4 7-1 0,-2 8 0 15,1 2 1 1,-2 7-1-16,-4 0 0 0,-5 3 0 16,-3-3-1-16,-4 0 1 15,-2-7 0-15,-4-3 0 16,-4-4 0-16,-9-14 0 0,14 10 1 15,-14-10 0-15,7-10 0 16,-7-6 0-16,3-5-1 16,1-5 1-16,-1-6 0 15,0-2-1-15,1-3 1 0,5 1-1 16,-1 4-1-16,5 3-1 16,0 6-4-16,1 7-8 15,3 5-12-15,2 2-36 16,5 9-19-16,0 1-7 0,-1 7-4 15,-2 1 0-15</inkml:trace>
  <inkml:trace contextRef="#ctx0" brushRef="#br0" timeOffset="267011.8961">11629 12923 26 0,'-4'-11'85'0,"3"-3"0"15,-3 2-2-15,4 12-15 16,0 0-32-16,0-10-11 15,0 10-8-15,0 6-4 0,1 9-5 16,1 10-2 0,0 8-3-16,-2 10-1 0,2 9 1 15,-2 4-2-15,1 2 1 16,-1 3-2-16,0-7 0 16,0-4 1-16,0-9-2 15,-1-8 1-15,1-8-1 0,-2-9 0 16,1-8 0-16,1-8-1 15,0 0 1-15,-15-14-1 0,11-6 1 16,-2-5 0-16,-1-3 0 16,2-3 1-16,-1-2 1 15,4 3 0-15,2 0 0 16,0 4 1-16,8 4-1 16,2 0 0-16,5 4 1 15,4 0-1-15,4 2 0 0,0 0 1 16,3 0-1-16,-1 2 1 15,1-2 0-15,-2 2-1 0,-5 4 1 16,-2-2 0-16,-4 3 0 16,-1 6-1-16,-12 3 0 15,10 5-1-15,-10 14 1 16,0 4-1-16,0 8 0 16,2 4-1-16,4 3 1 0,1 2 0 15,5-2-1-15,0-3 1 16,6-7 0-16,-1-5-1 15,3-10 1-15,1-4 0 0,-1-8 0 16,0-2 0-16,1-11 0 16,-2-6 0-16,1-4 0 0,3-7 0 15,-3 2 0-15,5-3-1 16,-3 5 1-16,2 2 0 16,-4 5-1-16,0 6 1 15,-1 6-1-15,-2 6 1 16,0 1-1-16,-5 8 0 15,1 4 1-15,-1-1 0 0,1 1 0 16,4 2 0-16,0-4 0 16,5 0 0-16,3-4 1 0,5-2-1 15,2-4 0-15,2-1 0 16,0-4 1-16,-2-6-1 16,-1-5 0-16,-4-2 0 15,-6-4 0-15,-9 1 1 0,-7 0-1 16,-8 1 0-16,-12 3 0 15,-10 7-1-15,-4 4 1 16,-4 5-1-16,-1 12 1 0,3 3-1 16,6 7 1-16,10 3-2 15,13 6-2-15,7-1-6 16,20 5-11-16,5-5-21 16,5 2-40-16,22-3-4 15,7-6-6-15,6-5-4 16</inkml:trace>
  <inkml:trace contextRef="#ctx0" brushRef="#br0" timeOffset="267977.1095">13577 13040 1 0,'0'0'90'0,"-9"-8"-1"15,9 8-5-15,-15 9-6 0,8 22-1 16,1-8-69-16,2 9-3 16,1 10-2-16,-3 8 0 15,-2 5-2-15,-1 3 1 16,1 2-1-16,0-4-1 0,1-2 1 16,4-6-1-16,1-6 1 15,2-10-1-15,-1-9 0 16,6-7 1-16,-5-16 0 15,9 0-1-15,-7-16 0 16,-1-11 0-16,0-10 1 0,0-9-1 16,2-11 0-16,-1-7 0 15,2-7 1-15,4 1 0 16,2 1 1-16,3 5-1 16,1 6 0-16,3 11 1 0,2 11-1 15,4 14 0-15,3 12 0 16,1 10-1-16,-2 8 1 15,1 11-1-15,-5 7-1 16,-3 6 1-16,-8 2-1 0,-7 5 0 16,-5-1 1-16,-10 0-1 15,-6-5 0-15,-1-4 1 16,-1-6-1-16,3-6 1 16,4-3-1-16,3-7 1 0,10-7 0 15,0 0 0-15,10-12 0 16,3-4 0-16,8-4 0 0,5-3 0 15,7-4 0-15,5 0 1 16,6 3 0-16,0 2 0 16,2 8 0-16,0 6 0 15,0 8 0-15,-4 10-1 16,-5 8 1-16,-5 8-2 0,-7 5 1 16,-5 4-2-16,-5 1 1 15,-5-2 0-15,0-4 0 16,-6-3 0-16,1-4 0 0,-1-7 1 15,2-5-1-15,4-6 2 16,2-5-1-16,5-1 1 16,2-8-1-16,6-7 0 0,3-4 0 15,5-4 0-15,-1-4 1 16,4-5-1-16,-1 2 1 16,-1 1-1-16,0 3 1 15,-7 4 0-15,-3 4 0 16,-4 9-1-16,-4 6 1 15,-3 4-1-15,-8 10-1 0,-2 7 1 16,-2 4 0-16,0 3-1 16,0 2 1-16,3 1-1 0,3-1 1 15,2 0 0-15,5-3 0 16,5-4 0-16,3-7 0 16,0-3 0-16,0-7 0 15,-4-2 1-15,-4-10-1 0,-7-9 1 16,-7-7 0-16,-8-3 0 15,-12-5-1-15,-5 0 0 16,-7 2-2-16,-4 1-3 0,3 9-8 16,-7 7-15-16,7 3-35 15,10 9-17-15,8 3-6 16,15 0-5-16,-7 6 1 0</inkml:trace>
  <inkml:trace contextRef="#ctx0" brushRef="#br0" timeOffset="269259.9295">14779 13133 26 0,'51'-12'79'0,"-3"2"0"0,-3-5-5 16,-2 3-18-16,-13 0-13 16,-5 1-15-16,-7 4-10 15,-4 3-6-15,-14 4-3 16,11 6-5-16,-7 4-2 0,0 4-1 16,0 4-2-16,5-1 1 15,-1 3 0-15,6-1 1 16,2-5 0-16,3-4 1 15,1-3-1-15,1-2 2 16,1-2-2-16,0-1 1 0,-2 1 0 16,-1 3-1-16,-6 8 1 15,0 7-1-15,-7 11 0 16,-5 7 0-16,-4 10 0 16,-12 11-1-16,-9 6-1 0,-12 2 0 15,-2-2 0-15,-2-5 0 16,-6-7 0-16,3-11 1 15,2-10 0-15,4-13 1 0,6-14 0 16,8-8-1-16,1-14 2 16,6-7-2-16,5-8 1 15,9-4-1-15,2-10-1 16,7-1 1-16,11-5-1 0,9-3 2 16,8 1-1-16,3 3 0 15,6 3 1-15,5 5 1 16,4 8 0-16,1 9-1 0,0 8 2 15,2 9-2-15,-1 7 1 16,-1 3-1-16,-4 11 0 16,-3 5 0-16,-6 4-1 15,-6 1 0-15,-7 4 0 0,-5-1-1 16,-7-1 1-16,-1-2-1 16,-8-1 1-16,4-5 0 15,-5-1 0-15,0-3 0 16,3-4 0-16,2 1 0 15,0-5 0-15,1-2 0 0,4-3 0 16,0-5 0-16,6-6 0 16,0-5 1-16,1-2-1 15,1-4 1-15,3-3 0 0,0-2 0 16,-1-2 0-16,0 0 0 16,-2-3 0-16,-2 1 0 15,-3-1 0-15,-4 4 1 0,-4 0-1 16,-3 5 0-16,-5 3-1 15,-3 3 1-15,-1 8-2 16,-9 8 1-16,-6 4-1 0,-3 14 0 16,-6 6 0-16,-3 7 0 15,2 6 0-15,0 3 0 16,4 4 1-16,3-1-1 0,7-1 1 16,4-2-1-16,8-5 1 15,1-4-1-15,9-1 1 16,3-7 0-16,5-4-1 15,5-6 1-15,5-7 0 16,6-5 0-16,6-4 0 0,4-14 1 16,3-10-1-16,4-8 1 15,6-9-1-15,0-3 1 16,3-2 0-16,-5 0 0 16,-7 7 0-16,0 7-1 0,-10 10 0 15,-4 10 0-15,-9 10 0 16,-5 6 0-16,-9 12 0 15,-3 7-1-15,-3 3 0 0,-4 6 1 16,-1 1 0-16,-7 3-1 16,-3 3 1-16,-8 1 0 15,0 2 0-15,-8-2 0 16,1-2 0-16,5-5 0 0,3-2 0 16,2-8 0-16,9-3 0 15,6-16 0-15,5 6 0 16,15-10 0-16,9-11 1 15,6-6-1-15,3-8-1 16,6-8 1-16,5-7 0 0,3-2 1 16,-3-6 0-16,-5 1 0 15,-5 3 1-15,-6 3 1 0,-10 9-1 16,-5 8 0-16,-7 10 0 16,-11 18 0-16,0 0-2 15,0 0 1-15,-4 20-2 16,3 5 1-16,1 3-1 0,8 7 1 15,2 2 0-15,8 4-1 16,2-2 1-16,-1 0 0 16,-1-3 0-16,-8-2 0 15,-8-2-1-15,-8-5 0 16,-19-1-3-16,-19-4-7 0,-11 2-29 16,-18-1-43-16,-15 2-3 15,-9 0-6-15,-12-1-5 16</inkml:trace>
  <inkml:trace contextRef="#ctx0" brushRef="#br0" timeOffset="269789.8456">14219 14119 81 0,'0'0'91'15,"15"3"-6"-15,10-5-5 0,9-7-1 16,13 9-54-16,12-10-22 16,14 2 1-16,14-1 1 15,10 1 0-15,12 0 1 16,10 1 0-16,11-3 0 0,7 4 1 15,8-3-1-15,2 2-1 16,2-2 0-16,-2 0-1 16,-3 1 0-16,-5 1 0 15,-10 1-4-15,-9 2 0 16,-16 1 0-16,-13 3 0 0,-15 0 0 16,-15 0-11-16,-13 1-22 15,-8 2-54-15,-30-3-1 0,-10 0-7 16,-21-13-5-16,-12-4 3 15</inkml:trace>
  <inkml:trace contextRef="#ctx0" brushRef="#br0" timeOffset="277260.4579">6291 14011 29 0,'-13'-9'35'0,"13"9"0"16,-12-6 0-16,12 6-3 0,-12-3-3 16,12 3-2-16,-16 0-3 15,2 2-2-15,1-1-4 16,0 3-2-16,-4-2-4 15,-1 1 1-15,-4 0-2 0,-3-1-1 16,0 0 0-16,-4 1-1 16,-3 0 0-16,-4-1-2 15,-1 1-2-15,-7 3 0 16,-2-1-2-16,-5 3-1 16,-8 1-1-16,-2 2 0 15,-5-1 0-15,-1 2-1 0,-10-1 1 16,-2 1-1-16,-2-3-1 15,-3 1 1-15,2-3 1 16,-5-4 2-16,0-5 0 0,0 2 1 16,2-6 0-16,-2-4 1 15,2-4 1-15,0-1-1 16,-3-3-1-16,0 3-2 0,2-2 0 16,-2-1-1-16,1-1 1 15,0 1-1-15,-2-2 1 16,4-3 1-16,3-3 1 15,1-5 0-15,1-5 0 16,4 1 0-16,3-7 0 0,0-3-1 16,3-4 0-16,2-1-2 15,2 0 0-15,-3 0-1 16,9-3 1-16,-1 0-1 16,5 0 1-16,3-3-1 0,3 1 1 15,7-2 1-15,4-3-1 16,5 0 0-16,2 0 0 15,4 1-1-15,4-5 1 0,2 0-1 16,6-2 0-16,-1-1 0 16,4-1 0-16,-1-3 1 15,5-1 0-15,-1-1 0 16,2 0 0-16,1-1 0 0,0 1-1 16,3-4 1-16,2 1 0 15,2-1-1-15,0 2 1 16,1 1 0-16,6 3 0 15,2 3 1-15,1 4-1 0,1 5 0 16,2 3 0-16,1 1 0 16,0 3-1-16,5 1 0 15,-5 2-1-15,5-2 1 16,3 2 0-16,-2 0-1 0,2 3 1 16,3 3-1-16,-1 3 0 15,-2 1 0-15,6 1 0 16,-4 2 0-16,5 0 0 15,-4 4 0-15,5 0 0 0,-3-1 1 16,2 2 0-16,4-1 1 16,-2 2-1-16,3 2 0 15,-2 1 0-15,4 1 1 0,-3 1-1 16,-1 2 1-16,-1 1-1 16,-1 0 1-16,-3 3-1 15,0 1 1-15,-2 2-1 0,-5 0 0 16,2 2 0-16,1 2 0 15,-4 1 0-15,1 0 0 16,-1 1-1-16,-1 3 1 16,-1-1-1-16,0 2 0 0,-3 0 0 15,0 2 0-15,1-1 0 16,-2 1 1-16,0 0-1 16,-2 2 0-16,-1-2 1 15,-10 4-1-15,13-4 1 0,-13 4-2 16,0 0 0-16,0 0-1 15,10-3-3-15,-10 3-2 16,0 0-3-16,0 0-3 16,0 0-3-16,0 0-4 0,0-10-12 15,0 10-7-15,-9-9-1 16,-3 2 2-16,-4 0 2 16,-4-2 4-16,-5-3 6 15,-4 2 11-15,-3-6 19 16,-1 4 11-16,5-3 5 0,-3 2 3 15,8-3 2-15,-1 5 1 16,5-3 1-16,2 4-4 16,3-1-1-16,6 0-2 15,-2 0-1-15,5 1-2 0,1-2 1 16,4 0-6-16,5-1-2 16,8 0-1-16,10-1-3 15,9 0 0-15,10 4 0 16,9 2-2-16,6 5 1 0,7 3 0 15,1 7-3-15,0 7 0 16,-3 9-1-16,-7 6 1 0,-9 6-2 16,-12 5 1-16,-12 8 1 15,-14 6-1-15,-12 9-1 16,-19 7-6-16,-14 15-20 16,-3 9-51-16,-29 7-5 0,-14 3-2 15,-15-2-7-15</inkml:trace>
  <inkml:trace contextRef="#ctx0" brushRef="#br0" timeOffset="301294.436">5209 5967 3 0,'-9'-1'50'15,"9"1"2"-15,0 0-2 16,0 0 0-16,-6-10-8 16,6 10-5-16,0 0-7 0,0 0-7 15,0 0-7-15,0-9-4 16,0 9-2-16,0 0-2 16,0 0-1-16,0 0-1 0,0 0 1 15,0 0 1-15,0 0 0 16,4 12 0-16,-3-1-1 15,1 1-2-15,-1 5 0 16,2 4 0-16,-2 3-2 0,-1 4-1 16,-1 4 0-1,1 0 0-15,-1 4 0 0,-1 1-1 16,-1-1 1-16,1 1 0 16,-4-4 0-16,4-1 0 15,0-4 0-15,-1-3 0 0,2-4 0 16,1-2-1-16,0-7 0 15,0-1 0-15,0-11 0 16,5 13-1-16,-5-13 1 16,0 0 0-16,0 0 1 0,0 0-1 15,0 0 0-15,0 0 1 16,0 0-2-16,0 0 0 16,0 0-3-16,0 0-3 15,0 0-7-15,3-10-10 16,-3 10-20-16,0 0-40 0,7-16-4 15,-7 16-6-15,10-16-3 16</inkml:trace>
  <inkml:trace contextRef="#ctx0" brushRef="#br0" timeOffset="301638.6011">5622 6173 67 0,'0'0'86'0,"0"-15"-2"0,-2 3-4 16,2 0-42 0,-4 0-8-16,1 2-11 0,-1 1-8 15,4 9-8-15,0-15-8 16,0 15-9-16,0 0-12 16,11 0-27-16,5 3-25 0,-13 6-6 15,0 3-4-15</inkml:trace>
  <inkml:trace contextRef="#ctx0" brushRef="#br0" timeOffset="302169.0778">5268 6953 22 0,'-15'5'71'0,"-1"-5"2"16,6-2-2-16,-8-9-38 15,10 4-11-15,7-5-5 16,1 1-6-16,0-1-2 0,4 2-3 16,6 0-1-16,-1 0-1 15,4 2-1-15,5 6 0 16,-1 0 0-16,4 2-1 0,-1 7 0 16,-1 4 0-16,-4 7 0 15,-2 3-1-15,-10 9 2 16,-3 3-2-16,-11 7 2 15,-9 2-1-15,-3-1 1 0,-4 2-2 16,1-2 0-16,0-3 0 16,3-6 0-16,6-4-1 15,7-7-1-15,5-4 1 16,5-7 0-16,0-10 0 0,16 7 0 16,-1-7 0-16,11-8-1 15,4-3-3-15,5-2-9 16,4-1-18-16,-2 1-40 15,8-3-6-15,-4 2-5 0,1 1 1 16</inkml:trace>
  <inkml:trace contextRef="#ctx0" brushRef="#br0" timeOffset="302384.6709">5826 7004 45 0,'0'0'85'0,"0"0"-4"0,0-10-5 15,0 1-5-15,-3 1-57 16,3 8-20-16,0 0-16 16,0 0-39-16,1 8-15 15,1 5-5-15,-2 0-3 0</inkml:trace>
  <inkml:trace contextRef="#ctx0" brushRef="#br0" timeOffset="302921.7848">5304 7779 16 0,'-18'4'85'16,"0"-4"3"-16,2-1-5 16,1-9-5-16,5-23-41 0,6 18-23 15,6 1-2-15,11 1-5 16,10 0-4-16,8-1-1 15,6 2-1-15,6 3-1 16,4 4-1-16,2 3 0 0,-6 2-2 16,-6 5 1-16,-4 7-1 15,-11 3 1-15,-6 4 0 16,-12-1 1-16,-5 1 0 16,-2-2 2-16,-10-1-1 0,1-2 1 15,0-2-1-15,1-1-1 16,4 0 1-16,3-2-1 15,4-1 0-15,0 2 0 16,8 1 0-16,6 3 0 0,4 0 0 16,1 2 1-16,-2 1-1 15,-2 2 0-15,-6 1 0 16,-4 2 0-16,-5 0 1 0,-8 4-1 16,-14-2 1-16,-7 0-4 15,-6 1-5-15,-1-3-12 16,-3-1-23-16,8 3-32 15,-5-2-5-15,3-2-5 0,3-1 7 16</inkml:trace>
  <inkml:trace contextRef="#ctx0" brushRef="#br0" timeOffset="303407.4663">5614 8660 28 0,'15'-6'87'16,"-5"1"0"-16,-10 5-6 0,14-10-6 16,-33 10-48-16,19 0-10 15,0 17-5-15,0 3-5 16,-1 12-4-16,1 5 0 15,0 8 0-15,1 4 0 0,0 1 0 16,0-2-1-16,0-4-1 16,1-3-1-16,0-6 0 15,-2-7-1-15,0-6-4 16,-1-7-4-16,-2-3-7 0,3-12-8 16,-17 0-14-16,3-16-11 15,-2-10-24-15,1-12-8 16,1-10 1-16,-6-13 28 0</inkml:trace>
  <inkml:trace contextRef="#ctx0" brushRef="#br0" timeOffset="303633.2794">5489 8737 26 0,'-14'-66'52'0,"5"6"24"16,-1 7 6-16,6 12-10 0,3 11-21 15,0 10-19-15,1 6-14 16,0 14-10-16,0 0-4 16,0 6-4-16,0 11 0 15,-11 7-1-15,-4 7 1 0,-4 8 1 16,-6 4-1-16,-5 1 1 15,4-2-1 1,-2-4 1-16,7-5-1 0,8-5 1 16,7-7-1-16,8-12-1 15,14-7-2-15,17-2-4 0,5-9-5 16,12-1-10-16,7-6-22 16,0-5-34-16,15-2-5 15,-4-2-6-15,-1-1 4 0</inkml:trace>
  <inkml:trace contextRef="#ctx0" brushRef="#br0" timeOffset="303914.3066">5824 7799 31 0,'9'-14'82'16,"-2"1"-3"-16,-1 0-2 16,3 1-7-16,-6-8-62 0,9 17-14 15,0 0-17-15,-1 4-40 16,7 10-13-16,-1 2-5 15,0 6 0-15</inkml:trace>
  <inkml:trace contextRef="#ctx0" brushRef="#br0" timeOffset="304490.9428">6166 8737 66 0,'-18'-8'91'16,"0"-1"-3"-16,2-3-6 15,3-1-2-15,6-2-65 0,-1 1-3 16,8 14-7-16,0-13-6 16,0 13-7-16,10-2-7 15,2 5-12-15,-2 13-36 16,2-1-19-16,-3 1-4 0,2 4-4 16</inkml:trace>
  <inkml:trace contextRef="#ctx0" brushRef="#br0" timeOffset="341543.9791">6391 5811 48 0,'0'-9'40'0,"0"0"0"0,0 9-7 15,1-14-3-15,-1 14-4 16,5-14-1-16,-5 14-3 16,5-15-2-16,-5 15-2 15,3-10-1-15,-3 10 0 0,2-9-2 16,-2 9-1-16,0-9-2 15,0 9 1-15,0 0-4 16,-5-9 0-16,5 9-3 16,-14-5-1-16,14 5-1 0,-18-1-2 15,8 1 0-15,-3 5-1 16,-3 4 0-16,-1 2 0 16,-1 4 0-16,-2 4 1 15,-3 0-1-15,-1 3 1 0,0 3 0 16,3 1-1-16,-1 1 0 15,1 1 0-15,5 0 0 16,4 1-1-16,3-2 0 16,4 1 0-16,4-3 0 15,1-1 0-15,5-2 0 0,4-3 0 16,1-4 0-16,3-6 0 16,6-3 0-16,3-6 0 15,6-3 0-15,-2-7 0 0,5-5 1 16,3-2-1-16,2 0 0 15,-4 0 1-15,-5 3-1 16,3 2 0-16,-10 6 0 16,-2 5 0-16,-8 2 1 0,-1 9-1 15,-8 7 0-15,-1 5 0 16,0 4 1-16,-5 3-1 16,-3 1-1-16,0-1-3 15,-2 1-5-15,2-4-7 16,0-1-14-16,0-1-36 0,3-8-15 15,-1-3-7-15,6-13-3 16</inkml:trace>
  <inkml:trace contextRef="#ctx0" brushRef="#br0" timeOffset="342396.362">6576 6035 0 0,'18'-13'66'16,"-4"7"0"-16,1 2-1 15,8 17-26-15,-13-10-22 0,-1 4-7 16,1 3-6-16,-3 2-1 16,4-1 0-16,-1 0-1 15,2-2 2-15,2-4 0 16,0-4 1-16,3-1 1 0,-1-4 2 16,0-5 1-16,-1-4 4 15,1 0 1-15,-7-1 1 16,-2-2 1-16,-4 0-1 15,-3 2-1-15,-5 0-1 16,-6 0-1-16,-3 6-4 0,0 1-3 16,-1 4-1-16,-1 3-2 15,0 5 0-15,0 7-1 16,1 4-2-16,4 2 1 0,2 4 0 16,3-1-1-16,3 1 1 15,3-2-1-15,7-1-1 16,6-2-2-16,9-3-2 0,3-4-2 15,9 0-1-15,3-5 0 16,4-5 1-16,5-1 0 16,-2-12 0-16,3-2 4 15,-3-10 3-15,-1-4 2 16,-1-8 3-16,-2-5 1 0,-2-7 0 16,-4-5 0-16,-3 1 1 15,-6-1 1-15,-4 4 0 16,-4 4 0-16,-5 9 0 15,-8 7-1-15,3 9 0 0,-5 11-1 16,-2 10 0-16,0 0-2 16,-6 17-1-16,0 8 0 15,-1 9-1-15,-4 7 0 16,3 7 0-16,-3 2-1 0,1 2 0 16,2 1 0-16,3-5 0 15,-1-3-2-15,4-8 0 16,2-5-4-16,0-6-3 0,6-8-6 15,2-6-9-15,7-9-14 16,-1-6-16-16,6-12-10 16,-1-12-2-16,3-8 8 15,0-12 14-15,7-8 21 0,-5-6 24 16,8 3 24-16,-7-1 25 16,4 5 13-16,-3 5-1 15,3 11-8-15,-7 8-11 16,-1 14-8-16,-2 8-14 15,-4 8-7-15,-2 15-4 0,-7 10-3 16,-1 12-3-16,-3 6-2 16,-2 14-1-16,0 2-2 0,-7 4-1 15,4-2-1-15,-2-4-1 16,-1-5-3-16,2-7-6 16,1-9-9-16,3-12-18 15,2-7-36-15,-2-17-8 16,0 0-4-16,0 0-1 0</inkml:trace>
  <inkml:trace contextRef="#ctx0" brushRef="#br0" timeOffset="342954.0436">7593 5900 62 0,'-18'-15'89'16,"4"3"-4"-16,3 4-5 16,11 8-31-16,0 0-21 0,-1 9-10 15,1-9-10-15,9 20-5 16,6-7-4-16,1 5 1 15,4 0-1-15,1 1 0 16,9-2 1-16,-3-1 0 0,6-2 0 16,0-6 1-16,6-5-1 15,1-3 1-15,7-8-1 16,2-6 1-16,-1-6 1 0,2-5-1 16,-6-4 2-16,5-1-1 15,-10 1 1-15,-2 0 0 16,-6 6-1-16,-7 3 1 15,-4 7-1-15,-3 5-1 16,-1 7 1-16,-9 2-1 0,0 9 0 16,-4 3 0-16,0 1 0 15,0 4 1-15,6-3-2 16,-1 0 1-16,6-2-1 0,3-5 0 16,6-5 0-16,2-3 0 15,5-3 0-15,2-9-1 16,-2-4 1-16,-1-2 0 15,-5-2 0-15,-2 0 1 0,-9-1 1 16,-1 4 0-16,-10 2 1 16,-2 6-1-16,0 9 1 15,-19-1 0-15,6 14-1 0,-1 8 0 16,-2 12-1-16,-2 9 0 16,0 8-1-16,0 9-1 15,-2 8 0-15,2 1-1 16,-5 0 0-16,1-1-3 15,1-4-3-15,-3-8-7 0,5-2-7 16,-5-17-12-16,5-10-43 16,9 2-8-16,-1-15-5 15,11-13-2-15</inkml:trace>
  <inkml:trace contextRef="#ctx0" brushRef="#br0" timeOffset="343867.7733">9372 5448 67 0,'48'-32'90'0,"-10"9"-3"16,-8 5-4-16,-12 5-31 15,-7 8-23-15,-11 5-9 16,7 13-7-16,-8 14-6 0,-7 11-2 15,-5 13-3-15,-4 11-1 16,-3 10-1-16,-2 5 1 16,-3 0-1-16,-2-3 0 0,-1-5 0 15,-2-11-1 1,3-11 1-16,-2-9 0 0,5-12 1 16,-1-9-1-16,0-9 0 15,4-8 0-15,3-7-1 0,0-11-1 16,8-9 1-16,0-4 0 15,7-4 0-15,2-1 0 16,1-1 0-16,7 1 2 16,8 1 0-16,5 2 1 0,8 5-1 15,4-3 0-15,10 3 0 16,3-1 0-16,6 0-1 16,3-1 1-16,1-1-1 15,-4-1 0-15,-1 1 1 0,-7 4 0 16,-6 2 0-16,-11 4 1 15,-5 4-1-15,-6 7 1 0,-5 10 0 16,-7 5 0-16,-3 13 0 16,-2 14 0-16,-6 7-1 15,1 4 0-15,4 7 1 16,-1 0-1-16,0-2 0 0,2 0-1 16,2-8 1-16,-1-12-1 15,7-5 0-15,-1-6-1 16,0-8 1-16,7-7-1 15,-1-2 1-15,3-13-1 0,2-6 1 16,2-7-1-16,2-4 1 16,3-1 0-16,0-3 0 15,1 3 0-15,-2 2 1 16,4 7-1-16,-2 6 0 0,-2 8 1 16,-3 8-1-16,3 3 0 15,-4 11 1-15,-2 8-1 16,0 4 1-16,-1 1-1 15,2 4 0-15,1-2 1 0,3-1-1 16,1-7 0-16,7-3 1 16,-1-9-1-16,8-7 1 15,0-2-1-15,-1-12 1 0,2-11-1 16,-1-7 0-16,-2-8 0 16,-3-5 0-16,-8 1 0 15,-5 2 0-15,-8 5 0 16,-7 7-1-16,-6 13 1 0,-10 12 0 15,-13 16 0-15,1 13 0 16,-2 9 0-16,2 7-1 16,7 6-1-16,8-3-6 0,10 5-14 15,10-2-33-15,22-9-30 16,7-6-3-16,9-10-7 16,1-7-3-16</inkml:trace>
  <inkml:trace contextRef="#ctx0" brushRef="#br0" timeOffset="344271.5674">11040 5481 49 0,'21'-66'87'0,"1"5"-2"0,-1 10-2 16,-1 13-4-16,-25 9-60 16,17 11-3-16,2 14-5 15,-4 8-2-15,-1 14-5 16,-5 10 1-16,-4 11-2 0,-2 8 0 15,-8 13 0-15,-5 3-1 16,1 5 0-16,-4-4 1 16,0 3 0-16,3-7-3 15,1-3 0-15,7-8-2 0,4-8-1 16,3-7-4-16,7-7-5 16,7-11-9-16,5-7-11 15,5-8-12-15,1-11-2 0,3-16 2 16,-3-6 12-16,5-7 15 15,-9-5 17-15,1 1 17 16,-4 1 14-16,-3 6 12 0,-4 8 3 16,-1 11 0-16,-10 17-13 15,14-4-11-15,-8 16-10 16,-3 10-7-16,3 12-7 16,-6-3-16-16,3 5-33 0,1 6-32 15,3-3-4-15,-1-7-6 16,1-9-4-16</inkml:trace>
  <inkml:trace contextRef="#ctx0" brushRef="#br0" timeOffset="344446.3733">11620 5538 74 0,'11'-30'94'15,"-2"8"-4"-15,-5 6-6 16,0 3-2-16,-3 2-57 15,-1 11-27-15,6-10-20 16,-6 10-55-16,0 0-5 0,0 0-8 16,0 5-5-16</inkml:trace>
  <inkml:trace contextRef="#ctx0" brushRef="#br0" timeOffset="344706.298">11719 5499 10 0,'22'0'90'16,"0"0"0"-16,-3 0-5 0,-5-2-5 15,-1-3-22-15,-4 5-42 16,-9 0-7-16,9 23-4 16,-9-3-3-16,0 8-3 15,0 2 0-15,-1 6 0 16,1 0-1-16,-1 3 0 0,1-2 2 16,0-2-2-16,0-2 1 15,0-6 1-15,0-1 0 16,-4-7 0-16,-6-1-1 15,-5-7-3-15,-4-4-4 16,-1-7-9-16,-2-7-18 0,-5-10-41 16,11-6-5-16,2-13-7 15,8-9-1-15</inkml:trace>
  <inkml:trace contextRef="#ctx0" brushRef="#br0" timeOffset="344875.2979">11900 5381 19 0,'54'-22'91'16,"3"11"-2"-16,-3 5-3 15,-1 6-6-15,0 8-42 16,-15 12-12-16,-7 10-11 0,-9 5-9 16,-8 14-6-16,-11-1-10 15,-3 12-15-15,-8-3-24 16,-1 4-29-16,5-1-8 16,-1-8-6-16,5-4-2 15</inkml:trace>
  <inkml:trace contextRef="#ctx0" brushRef="#br0" timeOffset="345035.6817">12307 5765 1 0,'-3'-33'93'0,"0"5"1"16,3 3-6-16,0 2-6 16,7-1 0-16,11-1-70 0,11 6-11 15,3-2-23-15,-3 2-57 16,17 5-4-16,0 1-6 15,2 4-6-15</inkml:trace>
  <inkml:trace contextRef="#ctx0" brushRef="#br0" timeOffset="345927.6492">7569 6571 79 0,'1'-8'93'15,"-3"-1"-6"-15,-10 0-4 16,-3 2-3-16,-2 7-55 16,2 0-23-16,0 0-1 0,2 12 0 15,-2 4 0-15,1 6-1 16,2-1 0-16,1 1 0 15,5-3 0-15,1-1 0 16,5-3 0-16,0-15 1 0,10 6-1 16,8-10 1-16,3-10-1 15,10-9 1-15,1-4 0 16,6-5 1-16,4-3 0 0,3 3 1 16,2 3 0-16,1 7 0 15,-5 9 0-15,-4 11 0 16,-2 13 0-16,-8 17-1 15,-9 16-1-15,-11 21-1 0,-9 19-1 16,-5 12-1-16,-9 5 0 16,-2 2-1-16,3-5 1 15,1-7-1-15,-1-10 1 0,8-18 0 16,5-20 0-16,11-17-2 16,6-17-2-16,6-9-1 15,-2-19 0-15,4-12-2 0,2-14 2 16,-5-10 0-16,-1-8 3 15,-7-3 4-15,-6 2 3 16,-8 2 4-16,-5 8 0 16,-11 8 1-16,-6 8 1 0,-5 11 0 15,-4 6-2 1,0 8-2-16,7 4-1 0,2 3-1 16,10-1-3-16,12 7-4 15,1-16-6-15,25 9-10 0,10-5-10 16,11-2-18-16,8 4-27 15,9-6-13-15,0 1-4 16,5 0 0-16</inkml:trace>
  <inkml:trace contextRef="#ctx0" brushRef="#br0" timeOffset="348495.0017">8841 6617 62 0,'-6'11'92'16,"1"0"-3"-16,5-11-6 15,-12 10-3-15,12-14-48 0,0 4-26 16,17-6-5-16,2 1-3 15,5-4-2-15,4-4 0 16,-1-2-1-16,1-2 2 16,-7-3 3-16,-1 3 1 0,-7 1 2 15,-10 0 2-15,-5 4 2 16,-12 7-1-16,-7 5 0 16,-7 6 0-16,-3 11-4 0,-6 8 0 15,-3 8-2 1,4 3 1-16,6 3-1 0,7 0-1 15,8 0 0-15,8-6 0 0,5-5 0 16,9-8-1-16,13-8 0 16,1-5 1-16,8-7 0 15,1-3 0-15,8-11 1 16,2-6 1-16,1-4 0 16,0-4 1-16,2-1 0 15,0-3 0-15,-3 2 0 0,0 3 0 16,-3 5-1-16,-1 5 0 15,-3 5 0-15,1 8-1 16,-7 4 0-16,0 6 0 0,-4 6 0 16,-1 3 0-16,-2 1 0 15,0 2 0-15,-2-3 0 16,-3-1-1-16,1-3 1 16,2-3 0-16,-3-3 0 0,2-3 0 15,-2-2 0-15,2-4 1 16,-4-7-1-16,3-3 0 15,-2-6 1-15,-1-6-1 0,-4-2 0 16,4-1 0-16,-6 0 0 16,1 1 1-16,-4 5-1 15,-1 3 0-15,-1 5 0 16,-2 15 0-16,0 0 0 16,0 0 0-16,7 8 0 0,-7 7 0 15,2 2 0-15,2 4 0 16,3 0 0-16,5-1 0 15,5-3 0-15,3-2 0 16,3-5 0-16,7-2 0 0,0-5 0 16,2-3 0-16,2-3 0 15,1-7 0-15,0-3 0 16,0-5 0-16,-1-1 1 16,-1-1 0-16,-5-2 0 0,0 4 0 15,-8 4 1-15,0 4-1 16,-4 8 0-16,-5 5 1 0,0 15-1 15,-4 8 0 1,0 13-1-16,-4 8 0 0,-1 8 0 16,-1 5 0-16,-2 1 0 15,1-3-1-15,0-4 1 16,0-7-1-16,-1-10 1 0,1-8 0 16,-1-12 0-16,1-17 0 15,0 0 0-15,0 0 0 16,2-26 1-16,1-6-1 0,-2-11 1 15,5-10-1-15,-2-11 0 16,4-6 0-16,0-4 1 16,2 1-2-16,7 5 1 15,3 8 0-15,5 10-1 0,4 10 1 16,4 16 0-16,2 12-1 16,2 12 1-16,-5 7-1 15,-3 12 0-15,-9 6 0 0,-5 5-1 16,-12 2 1-16,-5 2-1 15,-16 1 0-15,-6-5 1 16,-3-2 1-16,-3-5 0 16,0-5 0-16,5-5 0 15,4-4 1-15,8-5-2 0,13-4 0 16,0 0-3-16,1-14 0 16,16 0 0-16,3-8 0 15,6-1 0-15,5-5 1 0,3-8 1 16,2 0 2-16,-1-9 1 15,0 0 1-15,-2-6 2 16,-1 2 0-16,-2 3 1 16,-5 2-1-16,-5 9 0 0,-4 7 0 15,-3 14-1-15,-13 14-1 16,9 6-1-16,-9 20 0 16,-4 13-2-16,-2 9 1 0,0 8-1 15,-2 5 1-15,3 0-1 16,3-1 1-16,1-3-1 15,1-8 1-15,3-8-1 16,4-6 1-16,6-7 0 0,3-6 1 16,2-9-1-16,2-7 0 15,1-6 1-15,5-6-1 16,0-11 0-16,2-12 1 16,-3-6-1-16,-1-5 0 0,-3-2 1 15,-2 2 0-15,-4 4-1 16,-1 5 1-16,-4 9-1 15,-5 7 0-15,-5 15 1 0,0 0-1 16,2 13 0-16,-2 6-1 16,-5 3 0-16,0 4 1 15,3 1-1-15,2 2 0 16,1-4 0-16,6-2 0 0,2-5 1 16,5-5 0-16,-1-6 0 15,0-3 1-15,-2-4-1 16,-2-10 1-16,-5-5 0 15,-4-4-1-15,-2-8 1 0,-7 0-1 16,-4-4 0-16,-1 0 0 16,1 2 0-16,0 4 0 15,3 3 0-15,2 3 0 16,5 6 0-16,3 3 0 0,0 10 0 16,15-7 0-16,1 7-1 15,3 0 1-15,4 0 0 16,5 0 0-16,0 0 0 0,3 0 0 15,-2 0 0-15,2-4 0 16,0-1 0-16,-4 3 0 16,-1 0 0-16,-6 1 0 15,0 1 0-15,-4 5-1 0,0 4 1 16,-5 4 0-16,2 1 0 16,-3 2 0-16,2 0 0 15,3 2-1-15,2-4 1 0,2-1-1 16,4-4 1-16,1-3-1 15,0-6 1-15,2-1-1 16,-2-8 1-16,-1-4 0 0,-4 2 1 16,-2-2 0-16,-7 2 0 15,2 1 1-15,-12 10-1 16,10 0 1-16,-9 13-1 16,-2 14 0-16,-5 10-1 15,-8 10 0-15,-2 9-1 0,-7 1 0 16,0 4 1-16,1-3-1 15,-7-4 0-15,4-9 0 16,0-10 1-16,4-10 0 16,5-10 0-16,1-9 0 15,6-6 1-15,4-14-1 0,5-7 0 16,1-7-1-16,13-8 1 16,5-6-1-16,7-4 0 0,8-1 1 15,3-5-1-15,7 5 1 16,5-1 0-16,1 5 0 15,5-1 1-15,0 7 0 16,1 5 0-16,-1 3 0 0,-3 7 0 16,-8 4-1-16,-8 7 1 15,-3 3-1-15,-12 8-1 16,-11 0 1-16,-10 12-1 16,-5 3 1-16,-8 6-1 0,-5 1 1 15,2 5-1-15,0 1 1 16,6 1-1-16,3-4 1 15,7-2 0-15,4 0 0 16,9-7 0-16,7 1 1 0,2-7-1 16,6-3 0-16,3-6 1 15,1-1-1-15,4-10 0 16,-2-6 1-16,0-5-1 16,-1-7 0-16,-3-7 1 0,-4 0-1 15,-3-3 0-15,-4 3 1 16,-4 5-2-16,-5 3 1 15,-4 10 0-15,-6 17-1 0,0 0 0 16,0 0 0-16,-2 21-1 16,-4 5 1-16,0 5 0 15,1 6 0-15,2-3 0 16,3-1 1-16,3-4 0 16,15-5 0-16,3-9 1 0,8-8 0 15,7-5 0-15,6-14 1 16,6-7 0-16,4-7-1 15,2-6 1-15,1-3-2 0,0 0 1 16,0 2 0-16,-5 7-2 16,-1 6 1-16,-8 13-2 15,-8 7-2-15,-8 18-8 16,-16 5-24-16,-9 18-47 0,-12 10-3 16,-20 0-5-16,-13 4-5 15</inkml:trace>
  <inkml:trace contextRef="#ctx0" brushRef="#br0" timeOffset="350460.7737">6569 6970 5 0,'0'0'57'16,"17"-10"-9"-16,-17 1-19 15,0 9 0-15,11-13-2 0,3 8-3 16,-14 5-3-16,12-8-2 16,-12 8 1-16,0 0-2 15,9-9-1-15,-9 9 0 0,0 0-2 16,0 0-2-16,0 0 0 15,0 0-4-15,0 0-2 16,-13 2-2-16,0 5-1 16,-6 3-2-16,-1 1-1 0,-4 5 0 15,-1 3-1-15,0 2 1 16,-1 4 0-16,3 1-1 16,3 3 2-16,2 4-1 15,3-3 0-15,6 2 0 0,1-5 0 16,4 1 0-16,4-8 0 15,1-1 0-15,9-9 0 16,2-8 0-16,6-2 1 16,1-8-1-16,3-6 1 0,-1-2-1 15,3-3 0-15,-1 2-1 16,0 3 1-16,-3 3-1 16,0 7 1-16,-6 4-1 15,-2 10 0-15,-1 9 1 16,-7 7 0-16,-2 7-1 0,-3 6-1 15,1 1-2-15,-1 2-5 16,-3-3-8-16,-1-3-16 16,4 4-39-16,-3-13-10 0,2-6-6 15,1-10-2-15</inkml:trace>
  <inkml:trace contextRef="#ctx0" brushRef="#br0" timeOffset="351713.2991">6947 7301 28 0,'23'8'77'16,"-3"0"-1"-16,-1-3-3 0,-3-5-4 16,8-1-60-16,-11-5-2 15,0-2-3-15,-3-2-1 16,-2-4-1-16,-3-1 1 15,-4 3 1-15,-2-1 2 0,-10 0 3 16,-4 5-1-16,-5 3 3 16,-5 4-1-16,2 1 0 15,-5 9-1-15,4 6-2 16,-3 4-2-16,6 5-2 16,9 2-1-16,1 3-1 0,7 1-1 15,4-2 0-15,4 1 0 16,12-6 0-16,3-1-1 15,11-6 0-15,2-4-2 16,7-8 0-16,6-4 0 0,8-9 1 16,1-7-1-16,0-9 0 15,-2-6 2-15,-3-9 0 16,-3-5 1-16,-6-6 0 0,-5-6 2 16,-11-3 0-16,-5-2 0 15,-6 2 2-15,-11 3 1 16,-1 7 1-16,-4 8 0 15,-7 10-1-15,1 12 0 0,-6 13 0 16,-1 12-1-16,-3 16-2 16,4 9 0-16,-2 12-1 15,1 7 0-15,-2 10 0 16,2 1 1-16,1 1-1 0,5-2 0 16,5-4 0-16,3-1-1 15,2-8 1-15,8-7-2 16,8-6 1-16,2-9-1 0,6-9 0 15,2-9 0-15,3-7 0 16,0-13 0-16,4-11 0 16,0-11 1-16,-4-10-1 15,3-8 0-15,-1-5 1 0,-3-3 1 16,0 1 0-16,-8 5 0 16,-1 5 1-16,-5 9 1 0,-3 10 0 15,-4 9 0 1,-3 12 0-16,-4 11 0 0,-2 12-2 15,-4 12 0-15,-4 7 0 16,5 10-1-16,-5 7 0 0,4 2 0 16,-6 2 1-16,8-4-1 15,1-3 0-15,2-6 1 16,1-9-1-16,1-6 1 16,4-7-1-16,8-6 0 0,0-6 1 15,2-5-1-15,3-7 1 16,2-5 0-16,3-4-1 15,-3 0 1-15,2-2 0 16,-3 0-1-16,-2 3 1 0,2 0-1 16,-5 6 0-16,1-1 0 15,-3 3 0-15,2 3 0 16,-2 0 0-16,-1 4 0 16,2-2 0-16,1 2 0 0,-2 0 0 15,3 4 0-15,1-1 0 16,2 0 0-16,3 0 0 15,3-1 0-15,0-2 1 0,0 0-1 16,5-3 0-16,-4-3 0 16,6-1 1-16,-3-1-1 15,1-1 0-15,4 2 0 16,0 0 0-16,-1 5 0 16,2-2 0-16,3 1 0 0,1 0 0 15,5 0-1-15,-2-1-1 16,-2-2 1-16,-2-1-2 15,0-2 1-15,-4 0-1 0,-8-4 1 16,-7 1 0-16,-7-1 0 16,-11 0 0-16,-9 1 2 15,-9 3 0-15,-10 5 0 16,-6 4 0-16,-7 4 1 16,2 12 1-16,-3 9-1 0,3 8 0 15,0 10 1-15,7 10-2 16,5 5 0-16,4 5-2 15,0 1-2-15,2-1-4 0,5-2-6 16,-2-11-6-16,5-3-15 16,-4-9-44-16,-6-14-8 15,1-12-4-15,-3-12-5 16</inkml:trace>
  <inkml:trace contextRef="#ctx0" brushRef="#br0" timeOffset="351929.6149">7389 7089 11 0,'-53'-12'97'0,"10"6"-2"15,10-1-6-15,14 2-6 16,11-7-1-16,14 5-75 16,22 1-4-16,19-1-6 15,14 1-7-15,10-5-11 0,16-6-41 16,5 12-22-16,3-4-5 15,-2 1-4-15,-3 1-2 16</inkml:trace>
  <inkml:trace contextRef="#ctx0" brushRef="#br0" timeOffset="352463.0816">9272 6965 44 0,'-9'-25'92'16,"2"7"-3"-16,-2-1-3 16,3 1-19-16,0 8-36 0,6 10-5 15,-16 8-9-15,6 15-6 16,-3 16-5-16,-5 11-1 16,-4 15-2-16,-3 13 0 15,0 8-1-15,-4 5 0 0,4-3-1 16,-3-1-1-1,4-7-1-15,3-10-3 0,1-7-4 16,-3-14-9-16,7-8-17 16,3-10-49-16,-1-13-4 0,6-9-7 15,8-9-3-15</inkml:trace>
  <inkml:trace contextRef="#ctx0" brushRef="#br0" timeOffset="354661.1401">9616 7030 42 0,'0'0'89'15,"0"0"-1"-15,2 10-5 0,-2-10-1 16,-14 16-52-16,10-2-12 16,-3 9-5-16,-2 8-3 15,-3 4-3-15,0 13 0 16,-4 5-2-16,-2 8-2 0,4 1 0 16,0 0-1-16,5-5-2 15,2-6 0-15,3-7 0 16,2-10 0-16,2-11 0 15,4-13 0-15,6-11 0 16,3-18 1-16,-3-12-1 0,3-10 0 16,2-11 1-16,2-12-1 15,1-7 0-15,1-2 0 0,1 1 0 16,1 2-1-16,3 4 1 16,4 8 0-16,1 7-1 15,3 12 1-15,2 10 0 16,3 12-1-16,1 14 1 15,-3 9-1-15,-2 14 0 16,-7 10 0-16,-3 7-1 0,-10 8 0 16,-10 0-1-16,-6 5 0 15,-13-4 0-15,-5-4 0 16,-4-9 1-16,-3-5 1 0,-1-6 0 16,-1-9 2-16,7-6 0 15,1-7 0-15,8-7 1 16,0-5 0-16,8-6-1 0,6-2 0 15,1-7 0-15,8 2 1 16,7-3-1-16,7 2 1 16,1 4-1-16,3 3 1 15,4 5 0-15,0 7 0 0,-2 5-1 16,0 4 0-16,-4 10 0 16,1 8 0-16,-5 6-1 15,-4 2 0-15,-3 4 1 16,-2 0-1-16,-1-3 0 0,-1-2 0 15,1-6 0-15,-2-5 0 16,4-7 0-16,0-7-1 16,2-2 1-16,2-9-1 0,-1-6 1 15,4-4-1-15,0-5 0 16,-1-1 0-16,-2 0 0 16,1 2 0-16,-5 2 0 0,2 5 0 15,-5 1 1-15,-1 10-1 16,3 5 2-16,-5 2-1 15,4 4 1-15,0 6 0 16,4-1 0-16,3-1 0 0,3 1 0 16,4-2 0-16,0-5 0 15,3-4-1-15,0 1 0 16,0-6 0-16,-4-5 0 16,-2-1-1-16,-4-3 1 0,-5 0 0 15,-8 1-1-15,-5 1 2 16,0 1-1-16,-7 1 0 15,-5 6 1-15,-3 3-2 16,1 2 1-16,-3 9 0 0,3 4 0 16,0 4 1-16,4 1-1 15,4 2 0-15,6 0 1 16,0-3 0-16,8 0-1 0,5-3 1 16,6-5-1-16,7-2-1 15,3-4 1-15,5-4 0 16,4 1 1-16,6-10-1 15,-3-2-1-15,0-4 1 0,3-3-1 16,-5-2 0-16,-6-2 1 16,-3 1 0-16,-5 3-1 15,-8-2 1-15,-4 1 0 16,-4 3 0-16,-6 2 1 0,0 0-1 16,-3 3 0-16,-2 0 0 15,2 11 0-15,-11-16 0 16,3 13 0-16,8 3 0 15,-18 0 0-15,6 2 0 0,1 6 0 16,-3 6 0-16,-2 7 0 16,1 10 1-16,-3 7 0 15,1 10 0-15,-2 9 0 16,0 11-1-16,1 7 0 0,1 3 0 16,3 0 0-16,3-6 0 15,1-9-1-15,4-8 0 16,3-15 1-16,1-12 0 0,2-17 0 15,0-11 0-15,1-11 0 16,2-16 0-16,0-10 0 16,0-13-1-16,6-11 0 15,-2-12 0-15,5-7-1 0,3-6 0 16,1 1 1-16,4 4-1 16,3 6 1-16,3 12 0 15,3 13 1-15,1 12-1 16,1 16 1-16,-1 13 1 0,-6 9-2 15,-3 5 1-15,-8 13 0 16,-9 5 0-16,-4 5 0 16,-11 6 1-16,-14 3-1 15,-4 0 1-15,-4 0-1 0,-3-3 1 16,4-3 0-16,4-2-1 16,3-4 1-16,11-10-1 15,6 1-1-15,8-7 1 0,6 0 0 16,10-7 0-16,10-2-2 15,2-2 1-15,8-10 0 16,3-1 0-16,7-7-1 16,-4-2 1-16,-2-3-1 0,-3 0 1 15,-5 1 1-15,-7 2 1 16,-9 1 0-16,-4 7 0 16,-8 4-1-16,-4 10 1 15,0 0 0-15,-7 5 1 0,-2 9-2 16,1 5 0-16,-3 1 0 15,6 3 1-15,2 0-1 16,1-3 1-16,2-2-1 0,3-2 0 16,2-5 0-16,6-1 1 15,-2-5-1-15,2-4 1 16,1-1-1-16,-1-7 1 16,5-2-1-16,0-7 1 15,4-1-1-15,0-4 0 0,0 0 0 16,7 1 0-16,-1-1 0 15,2 3 0-15,-1 1 0 16,0 5 0-16,-3 3 0 0,-1 4 1 16,-2 2-1-16,-4 2 0 15,-1 2 0-15,-3 0 0 16,-2 3 1-16,-11-4-1 16,14 11 0-16,-14-11 0 0,17 16 0 15,-7-5 0-15,-1-1 0 16,4 1 0-16,0 2 1 15,0 0-1-15,4 2 0 0,2-3 0 16,4 2 0-16,4-7 0 16,6 1 0-16,6-4 0 15,2-3 0-15,5-2-1 16,-2-6 1-16,1-5 0 0,-3-4 0 16,-6-1-1-16,-7-5 1 15,-9-1 0-15,-7-1 0 16,-6 1 1-16,-7-1-1 15,-4 4 0-15,-7 3 1 0,-6 7 0 16,-3 10-1-16,2 7 1 16,-4 13 0-16,-2 12-1 15,3 9 1-15,-4 13 0 0,0 8-1 16,-2 6-1 0,3 3-3-16,-4-4-2 0,6 0-10 15,-4-14-10-15,2-7-55 16,1-9-6-16,5-13-6 0,0-14-4 15</inkml:trace>
  <inkml:trace contextRef="#ctx0" brushRef="#br0" timeOffset="355651.0974">13098 6627 59 0,'7'-14'93'16,"-4"0"-2"-16,-2 3-7 16,-1 2-3-16,-3 19-50 0,3-10-22 15,-16 28-2-15,11 5-4 16,-4 10-2-16,-3 13-1 16,-4 5-1-16,-1 4 1 0,0-2-1 15,0-3 1-15,-2-4 0 16,-2-9-1-16,-2-7 1 15,-1-10 1-15,1-6-1 16,1-10 0-16,-3-5 1 16,0-3-1-16,3-6 1 15,4-7-1-15,2-4 0 0,3-6 0 16,5-4-1-16,5-1 2 16,3-2-1-16,5-3 0 0,10 0 0 15,5-1 0-15,6-1 0 16,8 3 1-16,5-3 0 15,6 3 0-15,0-1 0 16,3 2 0-16,-3-1 0 0,0 2 0 16,-7 2 0-16,-5 4 0 15,-10 2 0-15,-3 3-1 16,-5 8 0-16,-15 5 1 16,10 8-1-16,-10 14 1 15,-1 9 0-15,-2 7-1 0,3 6 0 16,2 4 1-16,6-1 0 15,5 0-2-15,6-4 1 16,6-8-1-16,2-7-1 16,2-10 0-16,1-7 1 0,2-8-1 15,2-3 1-15,-1-16 0 16,0-6 0-16,3-9 1 16,-2-6 1-16,2-7 0 15,-1 1 0-15,-5-3 0 0,-3 3 2 16,-5 6-2-16,-4 7 1 15,-3 5 0-15,-6 10-1 16,-9 15 0-16,0 0-1 0,0 0 1 16,-3 16-2-16,-3 3 1 15,3 2-1-15,2 2 1 16,2 1 0-16,11-1 0 16,9-1 0-16,8-6 0 0,12-3 1 15,8-6-1-15,5-7 0 16,3-4 0-16,1-8 1 15,-2-8-1-15,-6-3 1 0,-4-5 0 16,-12-3-1-16,-9-1 1 16,-12 6-1-16,-8 3 1 15,-8 6-1-15,-9 11 0 0,-9 6-2 16,-3 13-1-16,1 12-5 16,6 10-10-16,6 2-15 15,-9 9-50-15,29 2-3 16,14-4-7-16,10-1-3 15</inkml:trace>
  <inkml:trace contextRef="#ctx0" brushRef="#br0" timeOffset="356615.3711">15058 6477 36 0,'0'0'81'16,"12"-10"-2"-16,-12 10-4 0,6-10-4 16,4 5-59-16,-10 5-3 15,0 0 1-15,0 0-2 16,0 0 0-16,8-5-1 16,-8 5 0-16,0 0 0 0,0 0 1 15,0 6-1-15,0 5-2 16,0 4-1-16,-2 5 0 15,-3 6-2-15,-3 10 0 16,-1 9-1-16,-2 11 0 16,-2 11-2-16,-1 5-2 0,0 0-7 15,0 6-9-15,1-9-20 16,-5 1-41-16,8-8-4 0,1-15-5 16,1-16-2-16</inkml:trace>
  <inkml:trace contextRef="#ctx0" brushRef="#br0" timeOffset="358070.1547">14739 6970 68 0,'-14'-16'89'0,"9"1"-6"15,1 2-6-15,6-3-1 16,8-11-64-16,13 15-11 15,11 5 0-15,9 4-2 16,7-2-2-16,9-2-1 0,4 1-4 16,9 1-2-16,-6 1 1 15,3-3 0-15,-5-2 3 16,-5-3 4-16,-6 1 4 0,-14-1 4 16,-6 1 5-16,-12-1 2 15,-6 2-1-15,-15 10-1 16,0-12-2-16,-10 12-3 0,-10 7-3 15,-1 4-4-15,0 1-2 16,-2 5-2-16,-2-1 1 16,6 3 0-16,0-3 0 15,5-2-1-15,4-3 2 0,10-11 0 16,-12 13 3-16,12-13 2 16,-1 9 1-16,1-9 0 15,0 0 1-15,9-4 1 0,-1-3 0 16,4 0 0-16,0 1-1 15,3-2 0-15,-1 3-3 16,4 5 1-16,-3 0-2 16,1 8-1-16,-2 3 0 0,0 3 0 15,-1 0 1-15,0 3-1 16,0-1 1-16,-2-2 0 16,2 0 1-16,-1-4-1 15,2-2 0-15,2-5 1 16,3 0 0-16,0-3 0 0,3-6-1 15,3-7 0-15,-3-1 1 16,3-6-1-16,2-3 1 16,-2-3-1-16,0 1 2 0,-1 2-2 15,-3 1 0-15,-2 5 0 16,-2 1 0-16,-5 7 0 16,-3 4-2-16,-9 5 2 15,15 0-1-15,-15 0 1 0,0 0-1 16,14 5 1-16,-7-2 0 15,7 2 0-15,3-4 0 16,5-1 0-16,4 0 0 16,4 0 0-16,2-5 0 0,-1 2 0 15,0-1 1-15,-6-1 0 16,-3-1 1-16,-9-3-2 0,-13 9 2 16,8-16 0-16,-12 4-1 15,-13-1 1-15,-6-2-1 16,-3 1 0-16,-2 1 1 15,-1 1-1-15,1 4 0 16,3 1-1-16,4 4 0 0,6 3 0 16,3 1 0-16,12-1-1 15,-10 21 1-15,10-7-1 16,0 6 0-16,3 5 1 0,4 4-1 16,0 5 2-16,-2 9-1 15,1 10 0-15,-5 9 0 16,-1 11 2-16,-6 10-2 15,-7 6 0-15,-3 8 0 0,-1-4-2 16,1-4 1-16,1-12-1 16,-1-10-1-16,1-14 0 15,3-18 2-15,3-17-3 0,-1-15 2 16,1-11 1-16,0-16-1 16,1-10 1-16,3-8 0 15,5-5-1-15,0-6 0 0,3-1 1 16,8-2 0-1,5 3-1-15,4 2 1 0,7 4 0 16,5 0 1-16,6 3 0 16,6-1 1-16,6 3 1 15,3-3 0-15,0 5 0 16,-4 4 0-16,-3-2 2 0,-5 5-1 16,-8 4 2-16,-9 3-2 15,-7 5 1-15,-8 5-1 16,-9 2 0-16,0 5 0 0,-10 7-1 15,-1 2 0-15,-3 9-2 16,-2 9 0-16,0 3-1 16,4 5 1-16,5 5 0 0,6-1-1 15,1 0 1-15,6-3-1 16,9-2-1-16,4-7 1 16,9-8 1-16,2-6-1 15,2-8 1-15,5-13-1 0,0-8 1 16,-1-9 1-16,-2-8 0 15,1-8 0-15,-6-5 0 16,-2-5 0-16,-7-3 1 16,-3 9 0-16,-2 1 2 0,-7 8-1 15,0 6 1-15,-7 13-2 16,-1 13 1-16,0 13 0 16,-8 18-1-16,2 14-1 15,-6 13-1-15,3 7-1 0,-4 15-2 16,5 1-2-16,3 3-4 15,0-4-9-15,5-1-19 16,17-7-47-16,-7-14-4 16,1-9-7-16,3-22 1 0</inkml:trace>
  <inkml:trace contextRef="#ctx0" brushRef="#br0" timeOffset="358225.9267">16622 6738 88 0,'-1'-11'93'16,"1"11"-8"-16,22-16-5 0,3 5-10 16,19 7-95-16,8 3-50 15,-1 1-5-15,1 0-8 16,-6 1-4-16</inkml:trace>
  <inkml:trace contextRef="#ctx0" brushRef="#br0" timeOffset="358585.5247">15020 7508 32 0,'-26'17'100'0,"15"-6"-3"16,11-11-9-16,17-2-1 16,17-15-3-16,15-5-82 15,26 6-2-15,16 0 2 16,14-2-1-16,16-2 0 16,7 1-1-16,7 1-1 0,3-3 0 15,0 2 0-15,-4-4-2 16,-6 4-1-16,-13-2-1 15,-10 4-2-15,-16 2-4 16,-18-2-8-16,-14 11-15 0,-14 1-49 16,-20 5-3-16,-23 0-6 15,0 0-1-15</inkml:trace>
  <inkml:trace contextRef="#ctx0" brushRef="#br0" timeOffset="358905.7282">15366 7576 12 0,'-37'27'101'0,"6"-3"-5"15,8-4-4-15,7-9-3 16,16-11-4-16,6 9-67 15,22-12-13-15,21-4-2 0,15-3-1 16,15-6 1-16,15-5-1 16,17-3-1-16,2-2-1 15,9 0 0-15,-6-2-1 16,1-3-1-16,-9 1 0 0,-6 5-3 16,-15 1-4-16,-12 11-18 15,-8 4-58-15,-21 3-4 16,-17 6-3-16,-18 0-7 15,-11 0 1-15</inkml:trace>
  <inkml:trace contextRef="#ctx0" brushRef="#br0" timeOffset="361766.9356">17844 6726 30 0,'3'-17'83'16,"0"0"0"-16,-3 0-6 15,0 0-2-15,32-3-62 16,-32 8-3-16,0 12-2 0,-4-12-4 15,4 12-3-15,-11-2-2 16,11 2-1-16,-19 16 1 16,1 3 0-16,-4 5 0 15,-3 5 0-15,-4 6 1 0,-6 8 0 16,0 1 0-16,6 1 0 16,3-6 0-16,5-3 0 15,7-5 0-15,10-5 1 16,5-11 0-16,12-7 0 0,8-8 0 15,3-5 2-15,8-8-1 16,2-6 0-16,1-4 1 16,1-3 0-16,-4-1 1 15,-2 4 1-15,-3 2-2 0,-4 4 1 16,-6 3-1-16,-4 8-1 16,-1 6 0-16,-2 6-2 15,-5 5 1-15,-2 5-2 16,0 2 0-16,1 2 1 0,4-1 0 15,-5 2 0-15,2-4 0 16,3-3 0-16,-4-3 0 16,4-1 2-16,-8-10-1 15,13 9 0-15,-13-9 0 0,15 0 0 16,-15 0 0-16,16-14 1 16,-6 0-1-16,4-1 0 15,1-1-1-15,2 0 0 16,1 0 1-16,1 1-1 15,1 1-1-15,-3 1 1 0,0 7-1 16,-5 2 1-16,0-2 0 16,-1 5-1-16,-11 1 1 0,12 0 0 15,-12 0 0-15,14 7-1 16,-1-3 1-16,3 0-1 16,2 2 1-16,3 0 0 0,8 0 0 15,4-4 0-15,2-1 0 16,2-1 1-16,0 0-2 15,-1 2 2-15,-3-6 0 16,1-3-1-16,-9 0 1 16,-4-3-1-16,-4-2 1 0,-7 2-1 15,-5-3 0-15,-5 3-1 16,-5 1 0-16,-12 4 1 16,-2 3-2-16,-3 2 1 15,-7 8-1-15,-2 3 1 16,3 5-2-16,-2 2 1 0,5 1 0 15,5 1 1-15,4-4-1 16,1 1 1-16,11-5 0 0,4-2 1 16,8-8 1-16,10-2-1 15,9-6 1-15,3-8 0 16,6-5 0-16,5-7 0 0,1-10 0 16,-1-5 0-16,-5-6 0 15,-2-5 0-15,-5-3 0 16,-7-2 1-16,-8-2 1 15,-4 7-1-15,-4 6 0 0,0 7-2 16,-5 14 1-16,-1 13 0 16,0 12-1-16,-18 21-1 15,4 13 0-15,-1 14-1 16,-1 9-2-16,-4 9-9 0,3 7-16 16,3 6-44-1,1-6-8-15,4-3-5 0,4-8-5 16</inkml:trace>
  <inkml:trace contextRef="#ctx0" brushRef="#br0" timeOffset="364426.3642">19782 6700 61 0,'-6'-12'75'0,"-4"-4"-3"15,10 0-32-15,-1-1-7 16,-3 4-8-16,1-1-7 0,3 14-8 15,-15-10-4-15,3 10-1 16,-2 7-1-16,-3 6-1 16,-4 8 0-16,-4 4-1 15,2 5 1-15,-5 0-1 16,7 1 1-16,-1-4-2 0,6 1 2 16,0-7-3-16,9-2 1 15,2-8 0-15,5-11 0 0,0 11 1 16,0-11 0-16,11-1 0 15,1-7 0-15,0-3 1 16,3-5 0-16,3-1-2 16,2 0 1-16,-1 1-1 15,-2 1 0-15,-3 2 0 0,-4 4-2 16,-1 3 1-16,-9 6-1 16,9 4 0-16,-7 4-1 15,-2 4 1-15,0 2-1 0,1 2 1 16,2 0-1-16,1 1 2 15,3-5 2-15,3-4-2 16,1-3 0-16,6-3 1 16,4-2 0-16,1-4-1 15,4-7 1-15,3-2 0 0,0-4-1 16,1-3 1-16,4-3-1 16,-4-4 2-16,0-8-2 15,0-1 1-15,-5-7-1 0,3-4 1 16,-5-5 0-16,-3-4 0 15,0 1 1-15,-4 4 0 0,0 3 3 16,-3 11-2-16,-7 5-1 16,0 14 0-16,-6 18 0 15,0 0 0-15,0 17-2 16,-6 16 0-16,-6 10-1 16,-1 9 1-16,-2 10 1 0,0 5 0 15,2 1 0-15,5-1-1 16,0-4 1-16,4-8-1 15,4-8 1-15,3-7-1 16,8-10 1-16,4-10-1 0,0-11 1 16,6-9 0-16,2-7 0 15,5-14-1-15,0-8 1 16,6-11-1-16,-1-9 0 16,1-5 0-16,-3-5 0 0,-1 2 0 15,-7 0 0-15,-3 3 1 16,-4 7 1-16,-2 10-2 15,-9 7 1-15,-2 15-1 0,-3 15 0 16,-5 4 0-16,-4 17 0 16,-5 14 0-16,-1 9-2 15,-3 7 3-15,3 6-2 16,-1 0 1-16,4 0-1 0,2-1-2 16,2-5-1-16,7-6-6 15,0-8-3-15,4-8-10 16,0-8-10-16,13-6-18 15,5-9-12-15,-2-9-10 16,7-12 0-16,0-9 12 0</inkml:trace>
  <inkml:trace contextRef="#ctx0" brushRef="#br0" timeOffset="364708.1866">20574 6756 29 0,'19'-39'63'0,"-5"6"12"16,1 5-3-16,-7 3-13 16,2 7-17-16,-5 8-17 15,-5 10-9-15,0 0-9 0,6 7-4 16,-6 12-4-16,-2 8-1 15,-2-2 1-15,1 8 0 16,3-3 2-16,3 1-2 16,10-5 1-16,0-5 0 0,5-5 0 15,4-8 0-15,2-6 0 16,3-2 1-16,-2-10 0 16,-4-6 1-16,-5-7-1 15,-2-3 2-15,-8 2-2 0,-6-2 0 16,-1 0-2-16,-11 6 0 15,-9 3-3-15,-1 5-5 16,-2 9-5-16,-1 3-9 16,1 1-15-16,7 14-36 15,1-5-6-15,7 3-4 0</inkml:trace>
  <inkml:trace contextRef="#ctx0" brushRef="#br0" timeOffset="365806.8666">21045 6632 22 0,'15'-11'85'16,"-7"-1"-2"-16,-3 2-4 15,-6 1-6-15,-36 4-54 16,24 3-3-16,-5 8-7 16,-3 11-6-16,-3 4-3 0,0 5 0 15,3 2-1-15,3 4-1 16,1-5 0-16,8 5-2 15,6-6 0-15,3-4-3 0,12-4 0 16,7-6 0-16,10-5 1 16,0-4 1-16,8-2 1 15,4-9 1-15,-1-7 2 16,2-6 2-16,-5-1 2 16,0-2 3-16,-12 2 1 15,1 0 0-15,-16 4-1 0,-5 3 0 16,-5 15 0-16,-9-9-1 15,-5 9-1-15,-5 6-4 16,0 5 0-16,1 1 0 0,4 4-1 16,2 1 1-16,5-3 0 15,5-2 0-15,2 1-1 16,6-4 3-16,4-3-1 0,4-5 0 16,3-1 2-16,1-6-1 15,0-5 1-15,3-6-1 16,2 2 1-16,1-4-1 15,-4 0-1-15,0 4 0 0,-2 3-1 16,1 5 0-16,-3 3-1 16,-2 4-1-16,-4 4 1 15,3 4 0-15,0 5 0 16,3 2 1-16,4-2 1 16,3-2-1-16,3 1 0 0,7-6 1 15,4-2 0-15,2-4-1 16,5-6 1-16,-3-8 0 15,-4-9 0-15,-1-6 1 0,-10-9 1 16,1-6 1-16,-9-8 0 16,-7-5 2-16,-2 2-2 15,-6 1 2-15,-2 6-1 16,-1 7-2-16,-6 9-1 0,-6 11-1 16,-2 11-1-16,-3 12 0 15,0 17-1-15,-3 7-1 16,-1 10 1-16,3 7 0 15,4 5 1-15,6 4 0 0,6 0 0 16,2-4 0-16,8-4 0 16,7-5 0-16,6-4 1 0,6-8 0 15,1-9 0-15,4-7 0 16,0-10 0-16,2-1 0 16,0-12 0-16,-2-5 0 15,0-5 0-15,-3-2-1 0,-3 1 1 16,-6 2-1-16,-2 2 0 15,-3 5-1-15,-4 3 0 16,-11 11 0-16,0 0-1 16,0 0 1-16,6 13 0 15,-4 4 0-15,-1 3 0 0,1 1 1 16,5 3 0-16,1 0-1 16,-1-3 2-16,6 0-1 0,-1-8 1 15,-1-5 0-15,1-2 0 16,1-4 1-16,-3-1 0 15,2-9-1-15,1-3 1 16,3-5-1-16,1 0 0 16,5-3 0-16,1-1-1 0,2 1 0 15,3 1-1-15,-1 5 1 16,4 5 0-16,0 6-1 16,-5 2 1-16,2 9-2 0,-5 6 2 15,-2 7-1-15,-2 5-5 16,-3 3-8-16,-3 5-14 15,-4 11-41-15,-5-10-15 16,-4-7-4-16,0-8-5 0</inkml:trace>
  <inkml:trace contextRef="#ctx0" brushRef="#br0" timeOffset="365980.7201">21991 6489 23 0,'-56'-36'100'0,"16"5"-6"0,13 4-4 16,22-1-5-16,12 0-7 16,4 10-88-16,29 5-26 15,26 13-47-15,8 1-4 16,1-2-6-16,-2-5-5 16</inkml:trace>
  <inkml:trace contextRef="#ctx0" brushRef="#br0" timeOffset="367073.0494">6747 6199 16 0,'-51'3'14'0,"6"0"-2"0,5 1-6 15,4 1-3-15,1-2-3 16,9 2 4-16,-3 0 7 15,5-2 9-15,7 0 7 16,2-1 6-16,7 1 2 16,-4-3 0-16,12 0 2 0,0 0-4 15,0 0-6-15,0 0-7 16,13 6-6-16,5-3-4 16,4 3-2-16,11-2-2 15,7 0-1-15,11 2-1 0,7-2 0 16,12-1-1-16,9-1-1 15,12-2-1-15,14-1 0 16,9-6 0-16,10 2 0 16,14-5 0-16,9-2 0 0,8-2-1 15,7-2 1-15,14-1 0 16,0-4 1-16,13 0 1 16,1-3-1-16,7-1 1 15,3 0 1-15,6-1-1 0,3 1 0 16,-2-2 0-16,-2 2 0 15,-6 0 0-15,0 0-1 0,-13 3 1 16,-6-2 0-16,-15 4 1 16,-9-3-1-16,-9 7 0 15,-12-2-1-15,-6 4 1 16,-9 3-2-16,-7 1 1 16,-9 3-1-16,-9 1-1 0,-6 2 0 15,-9 1 0-15,-11 1 0 16,-11 2-4-16,-9-2-2 15,-7 2-9-15,-15 0-10 0,-1 2-32 16,-6 7-23-16,-11 0-6 16,-1 1-6-16,-8-1 4 15</inkml:trace>
  <inkml:trace contextRef="#ctx0" brushRef="#br0" timeOffset="369320.4846">21011 7243 56 0,'-10'-18'51'0,"10"18"-14"16,-11-16-1-1,11 16-9-15,0 0-5 0,0 0-5 16,0 0-3-16,0 0 0 16,0 9-1-16,0-9 0 15,11 22 0-15,-4-11 2 0,9 2 0 16,2-2 2-16,8 2-1 15,4-6 0-15,7 1-3 16,5-7-2-16,8 1 0 16,8-5-3-16,8-5-1 0,7-2-1 15,3-1 0-15,8-4 0 16,2 1-2-16,1-2 0 16,-5 3-2-16,-6 1 1 15,-7 4-1-15,-8 2-2 16,-10 4-1-16,-10 2-3 15,-12 1-5-15,-6 10-9 0,-16-1-11 16,-7-10-49-16,-9 30-7 16,-21-10-8-16,-14-1-3 0</inkml:trace>
  <inkml:trace contextRef="#ctx0" brushRef="#br0" timeOffset="370096.5659">12514 7766 51 0,'-6'-8'95'0,"-9"-1"-4"0,-8-4-3 16,-7-8-3-16,1 6-61 15,4-1-5-15,1 3-9 16,6 5-4-16,6 1-4 15,12 7-5-15,0 0-5 0,12 5-8 16,8 3-10-16,5 1-27 16,7 6-31-16,0-5-5 15,5 0-5-15,-4-10 3 16</inkml:trace>
  <inkml:trace contextRef="#ctx0" brushRef="#br0" timeOffset="370291.7395">13098 7657 69 0,'5'10'75'0,"-5"-10"-11"15,11 5-20-15,7-3-39 16,-5-2-88-16,18 0-2 15,6-2 3-15</inkml:trace>
  <inkml:trace contextRef="#ctx0" brushRef="#br0" timeOffset="372069.8967">18650 6400 56 0,'60'4'71'0,"-11"-4"0"15,-4 0-1-15,-9-1-55 16,-7 1 0-16,-11-3 1 0,-1 2 0 15,-17 1-3-15,0 0-2 16,0-9-2-16,-13 4-1 16,-8 1-3-16,-4 0-1 15,-7-1 1-15,-8 0-1 0,-10-4 1 16,-3 1 0-16,-8-1 1 16,-8-1 0-16,-3-4 2 15,-10-1-2-15,-5-1 0 16,-8-3-1-16,-4 1 0 0,-3-3 0 15,-6 1-1-15,-8-2 0 16,-3 1-1-16,-7-2 0 16,-3 2-1-16,-5 0 0 0,-5 0 0 15,-5 1-1-15,-3 0 1 16,-1 3-1-16,-2 0 2 16,2 0-1-16,0-1 1 15,0 0 0-15,6 0-1 0,4 1 1 16,1-1 0-16,5 0 0 15,3 1-2-15,5 0 1 16,4 4 0-16,4 0-1 16,2 1 1-16,5 0-1 0,8 3-1 15,3 1 1-15,11 3-1 16,3 2 0-16,9-1 1 0,4 2-2 16,9 2 0-1,8 0 0-15,8 0-2 0,6 2-2 16,8 3-4-16,4-2-5 15,10 7-10-15,5-6-14 16,4 5-45-16,11 1-5 0,10-3-2 16,14 0-6-16</inkml:trace>
  <inkml:trace contextRef="#ctx0" brushRef="#br0" timeOffset="372420.4644">14974 5647 43 0,'45'-20'93'0,"-11"3"-5"0,-11 0-4 16,-7 1-3-16,-10 4-47 15,-7 0-21-15,-15 4-2 16,-10 4-7-16,-11 4-3 0,-16 1-1 16,-14 6 0-16,-13 3 2 15,-18 2-1-15,-11-1 2 16,-11 7 0-16,-4-2 3 15,-2 3 0-15,0 0 0 0,8 0-1 16,4 0 1-16,14 1-2 16,19 0 0-16,12-2 0 15,19 2-3-15,14-2 1 16,24 3-1-16,18-1-1 0,31 0 0 16,28 2-4-16,25 2-2 15,29 5-7-15,23-3-13 16,25 3-58-16,19 3-4 0,14-5-6 15,9-2-6-15,0-8 9 16</inkml:trace>
  <inkml:trace contextRef="#ctx0" brushRef="#br0" timeOffset="385011.5955">6554 4644 35 0,'0'-13'77'0,"0"1"3"16,0 12-11-16,-16-6-29 15,16-3-7-15,0 9-8 0,9-5-5 16,-9 5-4-16,14 3-3 15,-3 5-4-15,3 11-1 0,-3 4-1 16,2 10-1 0,0 7-1-16,-2 9 1 0,-3 8-2 15,-7 4-1-15,-1 4 0 16,0 4 0-16,-9-3-2 16,-1-1 3-16,-3 0-2 15,-2-7 1-15,3-3 0 0,-3-9-1 16,1-9 1-16,6-5-1 15,-4-10 1-15,5-8-2 16,7-14 0-16,-14 0-1 0,3-12 1 16,4-13-1-16,-3-9 1 15,1-9-1-15,-2-9-1 16,2-9 1-16,-1-6-1 16,5-4 1-16,3-2 0 0,2 1 0 15,0 1-1-15,10 2 1 16,4 4 0-16,10 4-1 15,3 6 0-15,7 4 0 0,3 7 0 16,1 6 0-16,4 7 0 16,-1 7 0-16,0 5 1 15,-5 9-1-15,-4 6 1 16,-2 4-1-16,1 9 1 16,-7 7-1-16,-1 2 0 0,-4 5 1 15,-6 4 0-15,-4 3 1 16,-7 0 0-16,-3 3 0 0,-15 0 0 15,-12 5 0-15,-8-4 0 16,-7 2-1-16,-9 3-1 16,-3-7-2-16,1 0-3 15,-2-5-3-15,9-1-5 0,1-8-6 16,13-1-7-16,5-9-13 16,8-5-24-16,20-3-20 15,-10 3-4-15,10-3 0 16</inkml:trace>
  <inkml:trace contextRef="#ctx0" brushRef="#br0" timeOffset="385351.0779">6839 4813 60 0,'49'-14'73'0,"-4"10"-4"16,-8-5-28-16,1 4-11 16,-2 4-9-16,-8 2-4 15,-1 11-4-15,-11 6-3 0,-7 7-1 16,-4 10-1-16,-5 5 0 15,-4 1-1-15,-2 3 1 16,2-4-5-16,-3-3-1 16,2-6 0-16,4-7 2 15,1-9 0-15,0-15 1 0,10 10 1 16,-10-10 1-16,13-16 1 16,-4-1 1-16,-3-5 1 15,-2-6-1-15,1-1-1 0,-5-5-1 16,-5 4-1-16,-4 0-1 15,-9 4-2-15,-2 7-3 16,-8 2-3-16,3 8-7 16,-7 3-11-16,8 4-36 0,2 4-27 15,5 5-6-15,3 0-5 16,14-7 0-16</inkml:trace>
  <inkml:trace contextRef="#ctx0" brushRef="#br0" timeOffset="385598.2373">7149 4735 11 0,'45'-43'84'0,"0"-1"3"16,-2-1-2-16,-5-4-8 0,18 9-46 16,-22 10-8-16,-3 3-7 15,-7 13-6-15,-4 8-4 16,-4 8-1-16,-4 15-2 16,-4 11-2-16,-1 9 1 15,-2 11 0-15,-2 8 0 0,-2 6 0 16,-2 6-1-1,1-1 0-15,-1-2 0 16,0-3-1-16,-3-7-4 0,4-5-3 16,-3-11-6-16,3-6-13 0,0-6-37 15,0-13-19-15,0-14-6 16,0 0-5-16</inkml:trace>
  <inkml:trace contextRef="#ctx0" brushRef="#br0" timeOffset="387230.7689">7394 4964 30 0,'-21'-30'89'15,"0"7"-1"-15,3 4-3 16,3 7-8-16,15 12-51 0,-7-14-10 16,7 14-6-16,6 0-6 15,12 0-4-15,4 4-1 16,11 0-3-16,4 1 1 16,12-2 0-16,2 0 0 0,6-3 0 15,3-1 1-15,1-7 2 16,2-4 2-16,-3-3 1 15,-3-2 2-15,-5-2 1 16,-8 0 1-16,-8-1 0 16,-6 3 0-16,-10 1 0 0,-5 0-2 15,-10 8 0-15,-5 8-2 16,0 0-1-16,-10-3-2 16,-1 10-1-16,-3 6 0 0,-1 8-2 15,3 3 1-15,-2 0 0 16,0 4 0-16,5-2 1 15,-3-1 0-15,7-4 1 16,1-3-1-16,1-4 1 16,3 0 1-16,0-6-1 15,0-8 1-15,10 9 1 0,-3-9-1 16,6 0 0-16,3-9 0 16,3-3 1-16,-1-3-1 0,2-3 0 15,1-2-1-15,2 2 1 16,1 0-1-16,-1 5 0 15,5 4 0-15,-1 5 0 0,2 4 0 16,0 4-1-16,4 9 1 16,3 2 0-16,0 3 0 15,-1 0-1-15,0 1 1 16,0-2 0-16,-1 1 0 16,-1-7 0-16,0-1 0 0,1-2 0 15,1-4 0-15,-1-4 1 16,0 0-1-16,-1-5 0 15,0-5 1-15,-2-5 0 0,-2-5 0 16,-4-6-1-16,-3-8 1 16,-4-5-1-16,-2-3 1 15,-2-7-1-15,-6-1 0 16,-1-3 0-16,-3 1 0 16,-3 3 1-16,0 6 1 0,-1 6-1 15,-2 7 1-15,-3 9-1 16,1 9 0-16,4 12 0 0,-10 4-2 15,3 18 0-15,0 14 0 16,1 7 1-16,-4 10 0 16,4 8 0-16,1 4 0 15,2 3 0-15,3-2 0 0,10-4 0 16,4-4 1-16,4-7-2 16,7-6 0-16,5-9 1 15,1-7 0-15,3-10 0 16,1-8 0-16,4-11 1 0,-1-6-1 15,1-13 0-15,-1-9 1 16,-1-7 0-16,-2 0-1 16,-5-2 1-16,0 1 1 15,-6 5-1-15,-2 5 0 16,-5 7 0-16,-4 3-1 0,-1 9 0 16,-4 6-1-16,2 1 1 15,-3 8 0-15,0 8-1 0,2 4-1 16,-3 2 1-16,6 4 1 15,-1-2-1-15,0 1 1 16,4-1-1-16,2-4 1 16,3-1 0-16,1-7 0 0,6-1 0 15,-1-6 1-15,7-2-1 16,0-3 1-16,-1-8-1 16,0-3 1-16,1-4-1 15,-1-3 0-15,-7 2 1 0,-3-3 0 16,-2 1-1-16,-5 4 0 15,-1 3 0-15,-7 4 0 16,-7 7-1-16,10-6 0 16,-10 6 0-16,4 7 0 0,-1 1 0 15,4 3 0-15,0 0 0 16,6 0 0-16,5-2 1 0,4-3-1 16,3-2 1-1,8-4 0-15,0 0-1 0,0-5 1 16,-3-5 0-16,1-2 1 15,-9 1 0-15,-4-5-1 16,-7 1 1-16,-8-2 0 0,-3 2-1 16,-9 2 1-16,-3 3-1 15,-6 1 0-15,0 4 0 16,-1 2-1-16,3 1 1 16,3 2-2-16,5 0 1 0,8 0 0 15,-13 1 0-15,13-1 0 16,0 0 0-16,0 0 0 15,13 1 1-15,-13-1 0 16,15 0 0-16,-6 0 0 0,4 3 0 16,1 3 0-16,-1 6 0 15,3 2 0-15,1 4 0 16,6 1-1-16,2 2 1 16,4-2 0-16,6-2 0 0,5-5 0 15,4-6 1-15,7-6 0 16,5-7 0-16,-2-9 0 15,4-5 0-15,1-8 1 0,-2-6 0 16,3-5-2-16,-10-10 1 16,-2-5 0-16,-7-6 0 15,-7 2 1-15,-5-1-1 16,-11 4 1-16,-6 8-2 16,-9 10 1-16,-3 15 0 0,-9 14 0 15,-5 16-2-15,-4 22 0 16,0 14 1-16,-2 15-1 15,1 10-2-15,4 6-2 0,6 3-4 16,-1-1-5-16,10-3-9 16,0-12-13-16,0-9-31 15,10-7-20-15,-8-16-4 16,-3-11-2-16</inkml:trace>
  <inkml:trace contextRef="#ctx0" brushRef="#br0" timeOffset="387399.3848">10696 4738 42 0,'-51'-79'92'0,"-1"0"1"16,8 2-6-16,4 4-12 16,4 6-41-16,7 13-9 15,8 9-8-15,11 13-8 0,5 11-6 16,5 21-9 0,10-6-13-16,5 6-46 0,-5 21-21 15,-3 5-6-15,-8 7-4 16,-7 0-4-16</inkml:trace>
  <inkml:trace contextRef="#ctx0" brushRef="#br0" timeOffset="387622.5334">8625 4509 92 0,'-64'0'95'0,"25"-9"-6"0,20-7-6 16,19-9 0-16,25-4-67 16,24 3-14-16,23 7-2 15,18 0-3-15,16 8-7 16,10 2-14-16,1 5-57 0,6 5-3 16,-4 6-6-1,-8 4-5-15</inkml:trace>
  <inkml:trace contextRef="#ctx0" brushRef="#br0" timeOffset="388066.4251">7524 5499 23 0,'-33'33'98'15,"15"-12"-2"-15,11-6-6 16,7-15-4-16,30 0-3 16,9 0-70-16,15-13-13 15,20-1 1-15,19-2 0 0,17-4-1 16,18-3 1-16,14 0-1 15,11-2 1-15,13-4-1 16,9 2 1-16,6-6-2 16,4-1 1-16,1-2 0 0,1-3 0 15,1 1 0-15,-1 1 1 16,-8 4 0-16,-5 5-1 16,-6 5 1-16,-5 6 0 15,-12 9-1-15,-17 8-2 0,-9 3-4 16,-24 6-6-16,-6 7-10 15,-18-1-25-15,-16 6-41 16,-8-1-2-16,-10-3-7 0,-3-2-1 16</inkml:trace>
  <inkml:trace contextRef="#ctx0" brushRef="#br0" timeOffset="399150.5477">8237 14053 3 0,'0'0'75'0,"11"-2"2"16,-11 2 0-16,15-15-4 15,-3 5-37-15,3 0-22 16,5 0 0-16,7 4 0 16,-1 2-1-16,7 1 0 0,-2 3-1 15,6 0-1-15,2 4-2 16,2 5 0-16,6 3 0 15,0-1-2-15,5 2-2 16,8 3 0-16,9-1 0 16,7 0-1-16,12-2 0 0,13-3-2 15,13-3 1-15,14-5-2 16,15-1 1-16,10 0-1 0,13-5 0 16,12-3-1-16,7-3 1 15,6 2-1-15,1-2 0 16,5 2 0-16,0-2 0 15,1 3 0-15,-3-3 0 0,5 3 0 16,-3-1 0-16,-2 0 0 16,-1 3 0-1,0-2 0-15,-1 3 0 0,-5-1 0 16,-2-1 0-16,-6 3 1 16,-2-1-1-16,-1 2 1 0,-4-3-1 15,-4 1 1-15,-1 1 0 16,-3-1 0-16,-6 3 0 15,-1 1 0-15,-6-2 0 16,-7 1-1-16,-3 0 1 0,-6 1-1 16,-7-2 2-16,-6 1-2 15,-2-1 0-15,-6 2 0 16,-5 0 0-16,-3 0 0 0,-9 1 0 16,-6-1 0-16,-7 0 0 15,-5 1 0-15,-8 0 0 16,-5 1 0-16,-6-1 0 15,-4 3 0-15,-5-1 0 16,-4 0 0-16,-2 4 0 0,-4-3 0 16,-7 2 0-16,-7-2 0 15,-4 0 0-15,-2 1 0 16,-11-2 0-16,-2-1 0 16,-9-2 0-16,0 0 0 0,0 0 0 15,9 1 0-15,-9-1 0 16,0 0 0-16,0 0 0 15,0 0 0-15,0 0 0 16,0 0 0-16,0 0 0 0,0 0 0 16,0 0 0-16,0 0 0 15,0 0 0-15,0 0 0 0,0 0 0 16,0 0 0-16,0 0 0 16,12 0 0-16,-12 0 0 15,14 1 0-15,-3 1 0 16,0-1 0-16,5 0 0 15,1 0 0-15,6-1 0 16,2 2 0-16,3-2 0 0,-5 0 0 16,6 0 0-16,-3-4 0 15,6-1 0-15,-5 1 0 0,1-1 0 16,3 0 0-16,-3 1 0 16,6-1 0-1,0 1 0-15,1 1 0 0,-2 2 0 16,0-3 0-16,-2 0 0 15,-5 1 0-15,-4 0 0 0,-4-1 0 16,-6-1 0-16,-3-1 0 16,1 0 0-16,-10 6 0 15,9-16 0-15,-6 6 0 0,3-3 0 16,0 1 0-16,-3-1 0 16,3 0 0-16,0-1 0 15,-2 0 0-15,-2-2 0 0,1 2 0 16,-1-1 0-16,-2-3 0 15,0 1 0-15,-1-5 0 16,-1 0 0-16,0-4 0 0,2-2 0 16,0-2 0-1,3-5 0-15,7-4 0 0,-1-4 0 16,5-5 0 0,3-1 0-16,0-4 0 0,2-3 0 15,0 0 0-15,-2 3 0 16,2 1 0-16,-1 3 0 0,3 4 0 15,-3 0 0-15,0 7 0 16,0 1 0-16,-2 3 0 16,3 2 0-16,-4 1 0 15,0 3 0-15,-4 0 0 0,3 4 0 16,-5 0 0-16,0 5 0 16,-2 0 0-16,-2 3 0 15,0 1 0-15,-5 1 0 0,0 0 0 16,-3 2 0-16,-6-3 0 15,1 4 0-15,-5-3 0 16,-5 0 0-16,0 1 0 16,-2 1 0-16,-4 1 0 15,-5 0 0-15,-3 1 0 0,-3 1 0 16,-4 0 0-16,-5 2 0 16,-5-1 0-16,-6-1 0 15,-5 3 0-15,-4 0 0 16,-3 0 0-16,-11 0 0 0,-1-1 0 15,-7 2 0-15,-6 2 0 16,-5 1 0-16,-12-1 0 0,-5 3 0 16,-7-1 0-16,-9 2 0 15,-4 2 0-15,-10 4 0 16,0 0 0-16,-5 4 0 16,0-1-7-16,6 8-34 0,-3 0-47 15,5-2-2-15,8-4-6 16,6-14-7-16</inkml:trace>
  <inkml:trace contextRef="#ctx0" brushRef="#br0" timeOffset="412322.05">10342 7693 22 0,'-10'-2'34'0,"-1"-3"-2"15,11 5-7-15,-10-1-6 0,10 1-5 16,0 0-3-16,0 0-1 15,4 3 2-15,-4-3 1 16,20 9 3-16,-8-4 1 0,7-1 1 16,-4 3-1-16,9-1-2 15,-1 0-2-15,9 1-1 16,-3-3-4-16,3 2-1 16,6 1 0-16,2-4-2 0,6-1 0 15,4 2-1-15,5-4 0 16,2 0 0-16,9-1 0 15,1-2 0-15,9 1-1 16,2-1 1-16,0 0-1 0,5-1 0 16,-1 2-2-16,5 1 2 15,-3 1-2-15,-5 0 0 16,1-1 0-16,-1-1-1 16,-3 2 2-16,0-3-1 0,0 0 1 15,0-2 1-15,5-1 0 16,3-2-1-16,3-2 0 15,5-1 1-15,3-2-1 0,-1 0 0 16,1 1-1-16,1 0 2 16,-5 0 0-16,-2 0 0 15,-5 2 1-15,-2 2-1 16,0-1 1-16,0 2-1 0,0-1 0 16,4 1-1-16,2-1-1 15,1 1 0-15,4 1 0 16,0-2-1-16,2 1 0 0,0 2 1 15,-1-1-1-15,-2 0 0 16,-2 3 0-16,0 0 1 16,-5 1-1-16,0-1 0 15,-4 0 0-15,2 1 0 16,-5-2 0-16,1-1 0 0,-4-1 0 16,1-2 1-16,-6 1-1 15,-2-2 1-15,0 2 0 16,-1-2 0-16,-6 1 0 15,-3 0 0-15,-2 2 0 0,-5-1 0 16,-3 2 1-16,-4 2-2 16,-6-3 0-16,-3 2 0 15,-2 1 1-15,-6-1-1 0,1 1 1 16,-5 0-1-16,-4 0 1 16,-2 1-1-16,-1 1 0 15,-3 1 0-15,-3 0 0 16,0 0 0-16,-10 0-1 0,8 0 2 15,-8 0-1-15,0 0 0 16,0 0 1-16,0 0 0 0,0 0 0 16,-6 0 0-16,-9 1 0 15,-3 1 0-15,-8-1 0 16,-8 1-1-16,-13 1 0 16,-8 1 0-16,-10 1 0 15,-8 0 0-15,-12-2 0 0,-8 0 0 16,-7-1 0-16,-10-2 1 15,-5 2 0-15,-2-1 0 16,-6 0 0-16,-4 2 0 16,-3 2 0-16,-3 1 0 0,-3 0 0 15,1 5 0-15,-6-1 0 16,0 2-1-16,-2 1 0 16,0 3 1-16,-1-2 0 0,0 2-1 15,4 1 1-15,3-2 0 16,6 1 0-16,3 0 0 15,8-2 0-15,5 1-1 0,7-1 1 16,8-1-1-16,5 0 1 16,5 0-1-16,10-2 0 15,6 1 0-15,7-4 0 16,10 0 0-16,7-2 1 16,11 0-2-16,7-2 1 0,9-2 0 15,6 1-1-15,6-2 0 16,11-1 1-16,0 0-1 15,14 5 0-15,9-5 0 16,13 0 1-16,13 0 0 0,13 2 1 16,15-4-1-16,13-6 0 15,14 0 0-15,16-3 0 16,10-1 1-16,13 0-1 0,9-2 0 16,12 0 0-16,6 1 0 15,8 0 0-15,5 2 1 16,3 1-1-16,4 1 0 15,-1-2 0-15,4 4-1 16,-4-2 2-16,3-3-1 0,-4-1 0 16,-4-2 0-16,-7 0 1 15,-9-5 0-15,-4 0 0 16,-11-3 1-16,-9 0-1 16,-13 2 1-16,-12 0-1 0,-13 2 1 15,-14 3-1-15,-15 2 1 16,-17 3-1-16,-13 4 0 15,-14 1 0-15,-10 2 0 0,-13 1 0 16,-10 3 0-16,0 0-1 16,-7-2 0-16,-12 2 0 15,-9 6-1-15,-5 0 0 16,-12 0 1-16,-5 3-1 0,-9 2 0 16,-6 0 0-16,-7-1-1 15,-6 2-1-15,-6-3-1 16,-9 5-4-16,-9 0-4 0,-10 5-11 15,-15 2-24-15,-19 5-36 16,-8 5-6-16,-17 1-3 16,-14 4-3-16</inkml:trace>
  <inkml:trace contextRef="#ctx0" brushRef="#br0" timeOffset="422257.2186">6619 8553 23 0,'-13'-7'75'15,"7"-2"3"-15,6 9-19 16,-13-15-12-16,10 7-11 0,3 8-10 16,0-17-8-16,5 12-6 15,12-4-6-15,-1 1-1 16,5-2-4-16,6 1 0 0,7-4 0 15,1-1 0-15,3 0 0 16,5-1 0-16,-4 0 0 16,2 1-2-16,-4 2-1 15,1 3-4-15,-6 2-6 0,-8 3-8 16,-6 0-7-16,-4 4-15 16,-3 5-17-16,-11-5-13 15,1 20-6-15,-8-8 5 0</inkml:trace>
  <inkml:trace contextRef="#ctx0" brushRef="#br0" timeOffset="422452.2189">6881 8461 54 0,'-13'4'56'0,"0"3"-11"16,1 5-6-16,-1 4-10 16,6 8-9-16,-4 6-7 0,3 9-5 15,-3 8-3-15,0 2-1 16,0 4-1-16,2-3 0 15,-1-2-3-15,4-6-7 16,0-2-7-16,4-11-14 16,0-2-25-16,7-2-11 0,2-8-5 15</inkml:trace>
  <inkml:trace contextRef="#ctx0" brushRef="#br0" timeOffset="423884.2907">7094 8738 36 0,'5'-20'69'15,"-5"3"0"-15,0 5-28 16,-6 3-7-16,-5 6-10 16,3 3-9-16,-9 10-4 0,0 5-6 15,-6 9-1-15,6 1-2 16,-3 3-1-16,5 1 1 15,2 2-1-15,4-5 0 0,4-2 0 16,5-3 0-16,4-6 0 16,7-5 1-16,0-3 0 15,2-4 0-15,3-3-1 16,1-6 1-16,5-8 0 16,-2-1-1-16,2-8 0 0,-4-2 0 15,2-1 0-15,-7 1 0 16,1 1 0-16,-3 2 0 0,-2 6 1 15,-1 4-1-15,-8 12 0 16,12-8-1-16,-12 8 0 16,12 9 0-16,-8 4 0 15,4 3 0-15,-3 0 0 0,2 2 0 16,0-2 0-16,-2-2 1 16,1-2 0-16,4-2 0 15,-10-10 0-15,19 3 0 0,-7-3 1 16,0-7 0-16,2-5-1 15,6-3 0 1,-2-4 0-16,5-3 0 0,2-1 0 16,-1 0-1-16,-2-1 0 15,0 3-1-15,1 3 1 16,-7 3-1-16,-2 6 0 16,-2 3 0-16,-3 6 0 0,-9 0 0 15,9 8 0-15,-5 3 0 16,-2 5 1-16,3 2-1 0,0 3 1 15,-2 0 1-15,6-1-1 16,-1-2 0-16,-1-1 0 16,6-3 1-16,-1-6-1 0,0-3 1 15,5-5-1 1,2 0 0-16,3-5-2 0,2-5-1 16,3-4-1-16,5-2-1 0,-1-2 1 15,-2-3 1-15,0-1-1 16,-6 2 3-16,-6-1 2 15,1 3 3-15,-9 1 1 16,-6 2 0-16,-3 4 0 16,-3 0-1-16,3 11 0 15,-17-11-2-15,4 10-1 0,-5 1-1 16,1 0 0-16,0 4 0 16,5 1 0-16,0 0-1 15,1 0 1-15,3 0 1 0,8-5-1 16,-1 12 0-16,2-2 1 15,5 4 0-15,6 3 1 16,0 8 1-16,0 3 0 0,5 7 0 16,-6 7 2-16,-2 5-2 15,-6 4 0-15,1 1 0 16,-4-3 0-16,-7-4-2 16,-3-3 0-16,-2-6 0 0,-4-11 0 15,3-6-1-15,2-9-2 16,-5-6 0-16,2-4-2 15,0-3 1-15,6-5-2 16,-2-5-1-16,6-4-1 0,3-4 2 16,3 0 1-16,12-6 1 15,6 1 0-15,6-2 2 16,8 1 1-16,8 0 0 16,0 1 2-16,3 2-1 0,0-1 0 15,-2 3 1-15,-5-2-1 16,-5-1 1-16,-4 1 0 15,-9-2 1-15,-4 0 2 16,-9 3 1-16,-5 1 0 0,-2 4-1 16,-3 4 2-16,-8 7-2 15,-2 7 0-15,-2 3-2 16,-2 12 0-16,1 6-1 0,0 6 0 16,7 5 0-16,2 2 1 15,5 0-1-15,3-2-1 16,12-5 1-16,7-4-1 0,9-7 0 15,4-7 0-15,4-9-1 16,10-6 0-16,-3-10-1 16,6-9-1-16,0-6 0 15,-6-8 0-15,-3-7 0 16,-8-8 0-16,-4 0 1 16,-8-4 0-16,-5 3 2 0,-10 3 0 15,0 6 2-15,-4 8-1 16,-1 10 1-16,-2 11-1 0,1 17 0 15,-15 0 0-15,4 20 0 16,2 12-1-16,-5 14-1 16,2 8 1-16,2 7-2 15,4 3-1-15,4-1-3 0,5-2-7 16,4-7-8-16,9-6-24 16,7-8-33-16,-3-11-6 15,1-9-4-15,-2-11 2 16</inkml:trace>
  <inkml:trace contextRef="#ctx0" brushRef="#br0" timeOffset="424049.697">8625 8667 38 0,'-9'-4'87'16,"9"4"-5"-16,-4-9-4 15,4 9-6-15,14-17-51 0,7 9-43 16,3 4-48-16,16 3-7 15,4-3-5-15,0-1-4 16</inkml:trace>
  <inkml:trace contextRef="#ctx0" brushRef="#br0" timeOffset="424774.6474">9248 8777 17 0,'0'0'81'0,"0"0"3"16,-8-12-1-16,8 12-23 0,-8-4-25 16,8 4-5-16,0 0-12 15,-10-9-6-15,10 9-4 16,0 0-3-16,0 0 0 16,0 0-3-16,10 2 0 0,-10-2 1 15,11 7 0-15,-11-7 0 16,16 6 0-16,-16-6-1 15,15 4-1-15,-4-1 1 16,-3-2-1-16,6 0 0 0,2 0 0 16,3-1 0-16,1 0 0 15,6 1-1-15,5-1 1 16,3-2-1-16,1 0 1 0,3-2-1 16,-1 2 0-16,0-1 0 15,2 1 1-15,-5 1-1 16,-1-1 0-16,-4-1 0 15,0 2 0-15,-5-1 0 16,-1 0 1-16,-5-1-1 16,-2 1 0-16,-1 0 0 0,-3 0 0 15,-12 2-1-15,12-1-2 16,-12 1-3-16,0 0-6 0,0 0-6 16,0 0-9-16,0 0-18 15,0 0-29-15,-2 7-12 16,2-7-3-16,0 0 0 0</inkml:trace>
  <inkml:trace contextRef="#ctx0" brushRef="#br0" timeOffset="425726.8409">10523 8364 35 0,'-9'-5'71'0,"9"5"-2"16,0 0-25-16,0 0-6 16,-9-3-7-16,9 3-4 0,-6 13-4 15,5 3-5-15,1 1-2 16,-1 8 0-16,0 5-3 15,-1 7-1-15,0 1-3 16,-2 4-3-16,-2-1 0 16,1 0-2-16,0-4-1 0,-4-3 0 15,4-1-1-15,-2-8-1 16,-2-3 0-16,3-5 0 16,-1-4 0-16,3-3 0 0,4-10 0 15,-7 10 0-15,7-10-1 16,-9-10 1-16,9-7-1 15,0-9 0-15,0-9 0 16,2-9-2-16,5-7 2 0,0-6-1 16,3-7 0-16,-1 3 1 15,4 0-1-15,0 7 1 16,-1 12 0-16,4 7 0 16,1 11-1-16,-1 13 1 0,2 11-1 15,-3 10 1-15,4 14 1 16,-3 7-1-16,-1 11-1 15,-4 10 2-15,2 4-2 16,-5 2 0-16,4-3-4 0,-1-3-4 16,1-2-13-16,-2-7-19 15,-4-7-39-15,9-11-4 16,-6-11-6-16,3-8 0 0</inkml:trace>
  <inkml:trace contextRef="#ctx0" brushRef="#br0" timeOffset="427299.4873">10645 8632 74 0,'0'0'90'0,"-12"-8"-6"16,9-3-3-16,2-4-4 16,1-2-69-16,10 2 0 15,1-2-4-15,3 4-2 16,6-1-1-16,6 2-2 0,0 1 0 15,6 0 0-15,-2 1-1 16,0 1 1-16,2-2-1 16,3 3 0-16,-4 0 1 15,-3-1 0-15,-3 1 0 0,-6 2 1 16,-4 1 1-16,-5 1-1 16,-10 4 0-16,0 0 0 15,-5-2 1-15,-10 5 0 16,-4 7 0-16,-5 3 0 0,-1 6 0 15,1 3 1-15,1 4 1 16,0 2-1-16,6 1 0 16,6 1 0-16,2-4 0 15,7-1 1-15,2-3-3 0,4 0 1 16,9-5-1-16,6-2-1 16,1-4-2-16,11-5-3 15,3-3-2-15,2-3-2 16,2-9-2-16,-1-5 0 0,0-8 1 15,-1-5 1-15,-4-4 2 16,-8-4 5-16,1-4 2 16,-7 0 3-16,-2-2 2 0,-2 3 1 15,-8 2 0-15,0 3-1 16,-3 4 0-16,-3 1-1 16,-2 4 2-16,-5 1-1 15,1 2 0-15,-6 1 1 0,3 1 1 16,-2 2 0-16,-1-1 0 15,3 3 0-15,2 3-1 16,0 3-2-16,7 9-1 16,-8-9 0-16,8 9-1 0,-6 15-1 15,1 4 2-15,-1 6-2 16,-3 10 0-16,1 9 2 16,0 5 0-16,1 6 0 15,4 1 0-15,1-1-1 0,2 1 1 16,7-7-1-16,5-2 0 15,4-7-1-15,2-6 1 16,4-9 0-16,2-6 0 16,1-6-1-16,1-4-1 0,2-3-1 15,-2-6-1-15,1-4-1 16,-1-10-2-16,-2-8 0 16,-2-2 0-16,-2-6 1 15,-2-7 2-15,-5-3 1 0,-1 3 3 16,-4 0 2-16,0 7 1 15,-4 5 1-15,0 6-1 16,-2 9 1-16,-2 10-3 0,0 0-1 16,-1 10 0-16,0 10-2 15,0 4 0-15,-2 4 0 16,2 3 1-16,1-1 0 0,0 0 0 16,5-2 0-16,3-4 1 15,1-5-1-15,3-2 1 16,3-7 0-16,1-4 0 15,4-5 0-15,-1-1-1 0,3-5 1 16,-2-7-1-16,-1-8 0 16,1-4 0-16,-4-2-1 15,-4-2 1-15,-4 1 0 16,-4 2 0-16,3 2 1 16,-5 5-1-16,-1 6-1 0,-1 12 1 15,0-11-2-15,0 11 1 16,0 5-1-16,0 5-1 15,-1 3 2-15,1 3-1 0,0 0 2 16,5 0 0-16,7 0 0 16,5-2 1-16,7-3 0 15,4-4-1-15,5-5 0 16,2 0-1-16,0-6 0 0,-1-6 0 16,-1-5-1-16,-9-4 2 15,-5-3 0-15,-5 1 1 16,-8-2 0-16,-5 0 1 0,-1 6 0 15,-7 1 0-15,-6 8 0 16,1 4-1-16,-1 4-1 16,-3 6 0-16,4 4-1 15,1 4-1-15,2 1 2 0,4-1 0 16,5-2-2-16,0-3 1 16,7-4 1-16,7-3 0 15,1-2 1-15,4-7 1 0,1-2-1 16,2-3 0-16,-1-1 1 15,1 1-1-15,-3 1 0 16,-2 4 0-16,-3 7 0 16,1 1-2-16,-4 14 0 0,-2 7 0 15,4 3 0-15,4 1 1 16,4-2-1-16,9-3 1 16,1-6-1-16,9-8 0 15,4-8 1-15,3-14 0 0,-1-9 0 16,-4-7 0-16,-4-6-1 15,-7-6 1-15,-5-7 0 16,-9 0 0-16,-9-2 0 16,-6 2 0-16,-2 6 0 0,-8 6 0 15,-5 12 0-15,-2 9 0 16,-6 17 1-16,-1 15 0 16,0 20 0-16,-2 15 0 0,3 14-4 15,3 7-6-15,4 9-12 16,6 1-28-16,3-3-28 15,5-9-8-15,0-10-5 16,3-12-2-16</inkml:trace>
  <inkml:trace contextRef="#ctx0" brushRef="#br0" timeOffset="427540.7016">11344 8293 9 0,'-70'-9'90'16,"10"0"0"-16,17 0-6 15,15-3-6-15,19-3-1 0,31 0-76 16,12 1-2-16,20 7-9 16,9-4-10-16,20-3-31 15,12 8-28-15,8-2-6 16,2 1-4-16,-5 1 0 15</inkml:trace>
  <inkml:trace contextRef="#ctx0" brushRef="#br0" timeOffset="428994.3417">13177 8219 50 0,'-4'-10'74'16,"4"-2"-6"-16,0 12-23 0,-1-11-7 15,1 11-9-15,0 0-6 16,0 14-4-16,3 7-5 16,-2 5-2-16,3 11-4 0,-1 3 1 15,0 7-3-15,1 1-1 16,1-2-1-16,0-3-2 15,2-5-1-15,-1-5-1 0,0-10 0 16,1-4 1-16,-2-6 0 16,-5-13 0-16,6 13 1 15,-6-13 0-15,0 0 0 16,0 0 1-16,0 0-1 16,0 0 1-16,0 0-1 0,0 0 0 15,0-10 0-15,0 10-1 16,0-17 0-16,0 7-1 15,0-6 0-15,0 1 0 16,5-1 0-16,2-2 0 0,2-5 1 16,3 1-1-16,4-7 0 15,-1 0 0-15,5-4 0 16,-2-1 0-16,1 1-1 0,-3-1 0 16,1 5 1-1,-3 4-1-15,0 7 1 0,-2 7-1 16,0 7 1-16,-3 5 0 15,0 13 0-15,-2 7 1 0,2 5-1 16,0 5 1-16,-2-1 0 16,4 1 0-16,-1-3 0 15,3-3 0-15,2-6 0 0,3-5 1 16,4-10-2-16,1-4 1 16,4-4 0-16,4-10 0 15,-1-8-1-15,3-5 1 0,1-7-1 16,-2-6 0-1,-2-3-1-15,-1-2 1 0,-6-1-1 16,-4 4 0-16,-6 2 0 16,-4 7-2-16,-1 7-6 15,-7 8-6-15,-1 18-5 0,-1-9-13 16,-7 14-20-16,6 14-28 16,-5 9-6-16,-1 1-2 15</inkml:trace>
  <inkml:trace contextRef="#ctx0" brushRef="#br0" timeOffset="429976.1365">14238 8108 32 0,'-14'-2'75'15,"-4"-3"-1"-15,-5 2-2 16,-1 3-43-16,-3 4-3 16,0 9-7-16,-3 5-6 0,3 10-4 15,-1 5-1-15,5 5 0 16,5-1-2-16,5 2-2 15,7-7 0-15,6-1-2 16,5-7 1-16,12-8-3 0,5-8 0 16,8-7 0-16,4-1 0 15,0-12-1-15,1-3-1 16,-5-6 2-16,0-4 0 0,-8-5 0 16,-2 0 2-16,-6-5 1 15,-3 4-1-15,-1 0 0 16,3 5 0-16,2 2 0 0,1 5 0 15,7 7-1 1,0 7 0-16,3 5-1 0,1 4 0 16,1 8 0-16,-4 2 0 15,-3 6 0-15,-4 3-1 16,-6 3 2-16,-3 0-1 0,-3-1 0 16,-2-2 1-16,-2-4 0 15,0-2 0-15,-1-6 1 16,0-11-1-16,0 0 1 15,14 2-1-15,-4-9 0 16,1-8-2-16,6-8 1 0,2-2-3 16,6-5 1-16,2-2-1 15,4-3 0-15,5 0 0 16,-1 0 0-16,2 0 1 0,-4 3 0 16,0 3 2-16,-5 1 0 15,-2 2-1-15,-9 2 1 16,-5-1 2-16,-1 7 0 15,-7 2-1-15,-2 3 1 16,-2 4 0-16,0 9 0 0,-10 0 0 16,1 17 1-16,-4 8-1 15,0 12 0-15,-1 6 0 16,1 8 0-16,2 3 1 16,4 0 0-16,6 1-1 0,1-7 0 15,5-7-1-15,8-7 0 16,1-7 1-16,3-10 0 0,0-7-1 15,2-7-1-15,4-4 1 16,2-12-1-16,4-6 0 16,0-9 0-16,4-4-1 15,1-1 0-15,-2-2 1 0,-1 2 0 16,-8 3-1-16,-2 6 1 16,-8 8 1-16,-13 16-1 15,10-1 1-15,-10 11 0 0,-8 13 0 16,-1 6 0-16,3 6 0 15,6 2 0-15,0 0 0 16,15 1-3-16,6-8-3 16,16 2-12-16,11-12-21 15,1-3-40-15,12 0-5 0,-1-10-5 16,3-2-3-16</inkml:trace>
  <inkml:trace contextRef="#ctx0" brushRef="#br0" timeOffset="430328.6428">16163 8188 66 0,'0'0'84'0,"5"-11"-2"16,-5 11-5-16,-17-7-42 16,17 7-4-16,-7 7-12 15,-3 6-6-15,3 9-5 0,-6 4-2 16,2 5-1-16,0 4-1 15,1 8-4-15,2-7-6 16,7 6-17-16,1 2-49 16,2-16-9-16,5-5-5 0,2-13-3 15</inkml:trace>
  <inkml:trace contextRef="#ctx0" brushRef="#br0" timeOffset="430481.5004">16115 8013 44 0,'-8'-4'63'16,"-2"4"-24"-16,-2 4-39 15,12 5 0-15,-42-2-82 16</inkml:trace>
  <inkml:trace contextRef="#ctx0" brushRef="#br0" timeOffset="430829.3261">16443 8099 7 0,'16'21'77'0,"-5"1"0"16,-4-1-2-16,-4 2-4 15,-1-2-50-15,0-1-14 16,3 5-1-16,3-5 0 15,0 0-3-15,2-5-1 0,5-5 0 16,2-7 0-16,4-2 0 16,2-5-1-16,7-12 1 15,2-2-1-15,7-6 0 16,2-2 1-16,3-4-2 16,3-2 2-16,-2 5 2 0,2 3-1 15,-3 8-1-15,-6 5 1 16,-4 11-1-16,-6 8 1 15,-6 13-6-15,-5 6-4 0,-2 7-7 16,-7-1-10-16,2-1-27 16,8 7-25-16,-8-9-5 15,4-3-2-15</inkml:trace>
  <inkml:trace contextRef="#ctx0" brushRef="#br0" timeOffset="431342.3356">17686 8011 3 0,'0'0'79'0,"0"0"3"0,13 10-3 15,-13-10-4-15,4 12-39 16,-4 4-23-16,0 14-1 16,-4 6-2-16,-8 10-2 15,0 7 0-15,-1 7-4 0,-3-3 0 16,3 0-2-16,4-6 0 16,0-9-1-16,7-7 0 15,2-12 1-15,4-10-1 0,-4-13 0 16,17-3 0-16,-8-17 1 15,-6-8-1-15,2-12 0 16,-2-8-1-16,3-11-1 16,-3-6 1-16,-1-2-2 15,1-1 1-15,3 2 0 0,2 4-1 16,3 10 0-16,0 10 0 16,4 13 1-16,4 12-1 15,2 13 0-15,-1 7 0 0,2 16 0 16,-6 6-1-16,-5 8 0 15,-10 2-1-15,-3 4-3 16,-17 0-3-16,-10-1-5 16,-4-6-9-16,-6-8-34 15,3 3-20-15,2-9-3 0,7-3-2 16</inkml:trace>
  <inkml:trace contextRef="#ctx0" brushRef="#br0" timeOffset="431998.9063">18030 8174 45 0,'0'0'74'16,"9"3"-4"-16,-9-3-1 0,8-5-51 15,-8 5-2-15,13-8-4 16,-13 8-5-16,10-7-1 0,-10 7 1 16,15-3-1-16,-15 3-1 15,17 0 1-15,-17 0-1 16,12 10-1-16,-12-10-1 0,7 21-1 16,-6-7 0-16,-2 3-1 15,1 0 1-15,-2 1-1 16,-1-3 3-16,-1-2-3 0,1-2 2 15,3-11 0-15,-3 14 0 16,3-14 1-16,0 0 0 16,12-4 0-16,-2-4-2 15,3-6 1-15,6 0-2 0,5-5-1 16,2-2-1-16,2-3-1 16,2-1 0-16,5 1 0 15,-3-1 0-15,-2 7-1 16,-1 0 1-16,-2 7 0 15,-3 2 0-15,-5 5 0 16,-9 4 0-16,0 3 1 0,-7 7-2 16,-3 3 2-16,0 2 0 15,-1 4 1-15,-1 3-2 0,2 0 1 16,0 1-2-16,8-1-2 16,4-4-1-16,9 1-1 15,12-6-2-15,-2-3 0 16,4-4-1-16,-4-6 3 0,2-4 2 15,-7-9 3-15,1-3 2 16,-14-8 1-16,-8 0 0 16,-5-4 1-16,-11 2-1 15,-6 4-1-15,-6 1-3 0,-6 7-8 16,-13 4-13-16,1 7-36 16,3 3-10-16,0 9-4 15</inkml:trace>
  <inkml:trace contextRef="#ctx0" brushRef="#br0" timeOffset="433202.4074">18915 7997 10 0,'15'-9'79'0,"-15"9"1"0,9-14-5 16,-9 14-4-16,-6-7-51 15,6 7-9-15,-9 10-7 16,7 5-3-16,2 1-2 16,2 4 1-16,8 1 0 0,7 0 0 15,7-2 1-15,3 1-1 16,4-5 1-16,6-1 0 16,0 1 1-16,-1 2 0 15,1 2 1-15,-6 6 0 0,-5 7-1 16,-9 6 3-16,-2 6-3 15,-15 10 1-15,-11 8-1 16,-12 5-1-16,-15 1 0 0,-2-7 0 16,-6-6 0-16,2-11-1 15,-2-6 3-15,3-16-1 16,7-14-1-16,4-12 0 16,11-16 0-16,5-9-1 0,6-6-2 15,2-8-1-15,8-9-4 16,9-5 0-16,8-6-2 15,9-2 2-15,6 1 2 16,8-2 3-16,6 5 3 0,6 6 2 16,5 9 4-16,5 11 2 15,0 11 2-15,5 10-2 16,-7 9-1-16,-3 10-3 0,-5 10-2 16,-5 11-1-16,-12 4-3 15,-11 4 1-15,-6 0-2 16,-2 0 1-16,-7-2 0 15,2-5 0-15,2-7 1 16,-1-4-1-16,4-9-1 0,9-6-1 16,2-1-3-16,6-10-7 15,4-4-3-15,0-6-1 16,3-5 0-16,2-7-1 16,5 0 2-16,-3-5 6 0,2 2 4 15,-5-2 11-15,-1 5 3 16,1 2 5-16,-8 9-1 15,-2 3 1-15,-3 7-3 16,-5 5-2-16,-8 2-3 0,-4 4-3 16,-11 0 0-16,13 7-2 15,-13-7 0-15,0 0 1 16,-4 9 0-16,-7-8 1 0,4-1 0 16,-5 0 0-16,1-3-1 15,-1 1 0-15,-2 2-1 16,1 0 0-16,2 5 0 15,-4 2-1-15,4 4 1 0,3 4-1 16,-1 3 1-16,6 2 1 16,3 1-1-16,1-2 1 15,8-1 0-15,4-2-1 16,4-1 2-16,8-7-2 0,0-3 0 16,8-4 0-16,6-1 0 15,5-7 0-15,2-7 0 16,6-6-2-16,2-2 0 0,-1-6 0 15,5 0 0-15,-8 2 0 16,-3 1 1-16,-2 3 1 16,-6 4-1-16,-7 5 1 15,-8 8 1-15,-6 5 0 16,-9 4 0-16,-7 6 0 0,-7 4-1 16,-14 5-2-16,-3 1 0 15,-4 0 2-15,1-2 0 16,1-1 3-16,3-5 1 0,3-3-2 15,18-9 3-15,0 0 0 16,0 0 0-16,23-4-1 16,2-3 0-16,11 0-4 0,7-3 0 15,8 3 1-15,5 1 0 16,1 0 2-16,2 4 0 16,0 2 1-16,-4 2 0 0,-7 7 0 15,-9 4-1-15,-13 5 1 16,-12 5-1-16,-14 8-3 15,-11 1-3-15,-19 9-10 16,-21-3-24-16,-9 7-38 0,-11 2-6 16,-15-7-5-16,-6-4-3 15</inkml:trace>
  <inkml:trace contextRef="#ctx0" brushRef="#br0" timeOffset="433970.9526">12329 9003 48 0,'0'-15'64'0,"8"7"3"0,10 3-7 16,4-3-15-16,9 5-12 15,8-3-7-15,5 4-4 16,10-1-8-16,6 1-2 16,9 1-5-16,7-1-2 0,9 2-1 15,9-3-1-15,10 0 0 16,13-2 0-16,9-6 1 15,19 0 0-15,12-5 2 16,19-1-1-16,14-5 2 0,17-1-1 16,13-4 1-16,14-1 0 15,16 0-1-15,8-4 0 0,10 5-2 16,3-2 1 0,8 5-2-16,-1-1 0 0,5 3 0 15,-7 3-1-15,-3 3-1 16,-1 2 1-16,-10 1 0 15,-1 5 0-15,-13-2 0 0,-3 2 0 16,-13 0 0-16,-9 2 0 16,-18-2 0-16,-16 2-2 15,-19-1 0-15,-17 2 0 16,-17 1 0-16,-15 2 0 0,-20 2 0 16,-11-2 0-16,-12 2 0 15,-10 2 0-15,-14 1 0 16,-7 2 0-16,-16-2 0 0,-6 0 0 15,-12 3 0-15,-13-6-3 16,8 13-5-16,-17-7-6 16,-5 8-16-16,-11 1-56 15,-9 2-3-15,-9 0-5 0,-9-6-6 16</inkml:trace>
  <inkml:trace contextRef="#ctx0" brushRef="#br0" timeOffset="434967.2944">6784 9260 16 0,'-25'-2'83'0,"2"-1"2"16,2-1-3-16,5-1-7 15,3-1-51-15,5 1-2 0,8 5-7 16,0 0-6-16,0 0-2 16,16 9-2-16,3-3 0 15,8 1 1-15,7 0 1 0,11 0-1 16,7-3 0-16,10-3-1 16,8 1-1-16,6-6 0 15,5-6 0-15,6-2 0 16,8-2-1-16,6-5 0 15,-3 2-1-15,3-2 1 0,-5 2-1 16,1 0 0-16,-7 0 0 16,-3 2 0-16,-12 3-1 15,-7 1 0-15,-11 1 1 16,-12 3-1-16,-9 1 0 16,-8 3 0-16,-9 0 0 0,-10 1 0 15,-9 2 0-15,0 0 0 16,0 0-1-16,0 0-1 15,-5 0-2-15,-8 0-2 0,-3 3-6 16,-9 0-11-16,4-3-34 16,-10 9-30-16,1-3-3 15,-4-2-6-15,-1-5-4 16</inkml:trace>
  <inkml:trace contextRef="#ctx0" brushRef="#br0" timeOffset="436695.518">7160 9349 60 0,'7'-12'84'0,"-3"-3"-1"16,-4 7-5-16,0 0-42 15,0 8-7-15,0 0-8 16,0 7-9-16,0 15-5 0,-3 3-4 15,0 10-2-15,0 3-1 16,-1 7 1-16,0-1 0 16,3-3-1-16,-1-5 1 15,0-7 0-15,1-7 1 0,-1-6 0 16,2-16 1-16,0 0 0 16,0 0 0-16,-3-15 1 15,3-6-1-15,1-9-1 16,5-8 0-16,3-4-1 0,4-3 0 15,6 1 0-15,-1 2 0 16,6 5 0-16,2 7 0 16,-2 11-1-16,1 6 1 0,-2 15-2 15,-5 1 1-15,-7 15 0 16,-3 6 0-16,-5 3-1 16,-3 4 1-16,-5 0 1 0,-6-1-1 15,2-5 0 1,-1-4 1-16,0-7-1 0,4-4 0 15,6-10 1-15,0 0-1 16,18 0 1-16,5-1-1 16,7-2 0-16,0 0 0 0,2 3-1 15,0 1 1-15,0 1-1 16,-11 8 0-16,-5 4 0 16,-11 5 0-16,-5 3 0 15,-13 2 0-15,-8 2 1 0,-3 0-1 16,-5-2-2-16,0-3-4 15,1-4-8-15,4-5-16 16,1-11-42-16,11-1-8 16,10-5-6-16,2-9-5 0</inkml:trace>
  <inkml:trace contextRef="#ctx0" brushRef="#br0" timeOffset="437286.8023">7841 9326 25 0,'10'-8'85'16,"-10"8"-4"-16,16-10-3 15,-16 10-5-15,0 0-49 16,2 12-5-16,2 6-10 0,-3 2-4 16,0 9-2-16,1 1 0 15,0 3 0-15,-1-2-1 16,0-4-1-16,0-3 0 15,-1-7 1-15,1-4 1 0,-1-13 1 16,0 0-1-16,0 0 1 16,0-8 0-16,0-11-1 15,-4-4 1-15,-1-4-2 16,1-5-1-16,1-3 0 0,0 4-1 16,3-1 0-16,2 3 0 15,1 4 0-15,9 7 0 16,1 7 0-16,1 7 0 15,2 4 0-15,1 11 0 0,0 9 0 16,-1 5 0-16,-3 6 0 16,-3-1 0-16,0 0 0 15,-2 0 1-15,3-8-1 16,-5-4 1-16,1-6 0 0,3-7 0 16,0-5 0-16,-1-8 0 15,4-7 0-15,-3-6 1 16,3-5-1-16,3-5-1 0,-3-1 1 15,2-4-1-15,-1 7 0 16,2-1 0-16,0 9 1 16,-2 5-1-16,-3 7 0 15,2 10 0-15,1 9 0 0,-6 11 0 16,5 9 1-16,-7 9-1 16,3 6-2-16,-4 3-3 15,1 4-9-15,-1-8-13 16,-1-5-51-16,-1 2-5 15,-2-13-6-15,0-7-5 0</inkml:trace>
  <inkml:trace contextRef="#ctx0" brushRef="#br0" timeOffset="438351.0201">8014 8184 29 0,'1'-25'71'16,"-2"-1"3"-16,-6 2-2 16,-17-2-43-16,4 6-2 15,-5-1-9-15,-10 3-5 0,-5 1-4 16,-11 4-1-16,-5 4-2 15,-14 4-1-15,-6 5 0 16,-11 2 2-16,-9 11 0 0,-5 6 1 16,-11 7 0-16,-2 8 2 15,-7 7-1-15,2 8 1 16,-6 13-1-16,3 8-1 16,6 14-2-16,5 8-1 15,11 12-1-15,11 6-2 0,14 5 0 16,13 6-1-16,22 0-1 15,14-1 1-15,20-5-2 16,13-6 2-16,22-8-1 0,17-7 0 16,14-8 0-16,14-6 1 15,12-9-1-15,10-8 1 16,14-6 0-16,12-11-1 16,7-10 0-16,8-13 1 0,8-11-1 15,11-12 1-15,1-17 0 16,7-15 0-16,2-12 0 15,4-12 1-15,-4-9-1 0,-5-10-1 16,-2-13 1-16,-4-7 0 16,-9-8-1-16,-11-10 1 15,-9-12-1-15,-11-7 0 16,-15-7 1-16,-18 0 1 16,-22-4 0-16,-20 5 0 0,-31 4 0 15,-21 10-1-15,-37 15 1 16,-29 14-1-16,-30 18-1 15,-36 15 0-15,-21 24-2 0,-26 17-2 16,-19 19-1-16,-13 23-4 16,-7 22-10-16,-3 20-25 15,5 19-40-15,11 14-3 16,10 10-5-16,13 7-3 0</inkml:trace>
  <inkml:trace contextRef="#ctx0" brushRef="#br0" timeOffset="442735.4244">22518 7758 28 0,'3'-39'76'16,"2"0"2"-16,5-3-29 16,-5 11-6-16,2-2-3 15,1 11-10-15,-1 3-8 0,0 8-4 16,-7 11-6-16,10 0-4 16,-7 14-2-16,-1 12-2 15,-2 11-1-15,-5 9 1 16,-1 11 0-16,-12 36 2 31,-4 13 1-31,-4 7-2 0,1 7 0 16,-1 2-1-16,2 5 1 0,1-2-1 15,1 0 0 1,8-33-3-16,0-7 1 0,6-6-2 16,-3-10 1-16,0-7 0 15,0-8-1-15,-4-9 1 0,1-7-1 16,3-6 0-16,-4-9 0 15,1-6 0-15,4-6-1 16,0-1-1-16,10-10-3 16,-17 4-6-16,17-4-11 0,-13-2-32 15,12-10-29-15,1-3-4 16,0-13-6-16,0-5-1 16</inkml:trace>
  <inkml:trace contextRef="#ctx0" brushRef="#br0" timeOffset="443419.3133">22549 7658 57 0,'0'0'79'0,"-11"-15"-3"16,11 15-3-16,0-22-44 15,12 18-12-15,10 4-3 16,7 0-5-16,14 4-2 0,6 0-1 16,19 0 1-16,12-1-1 15,12-1 1-15,10-1-2 16,15-2 0-16,10-4-2 0,8-3 1 16,11-1-1-16,1-2 0 15,5 0 0-15,2 0 0 16,-1 0 1-16,-7 5-1 15,-5 1-1-15,-9 2 1 0,-8 3-1 16,-15 0-1-16,-14 2 0 16,-13 4-1-16,-16 2 0 15,-15-3 0-15,-12-1-1 16,-12 0 0-16,-11-1-1 0,-8 1 0 16,-8-4-1-16,0 0-1 15,0 11-2-15,-1-2-9 16,-8 2-14-16,-1-1-39 15,-7 12-13-15,-2 2-7 0,-10 5-1 16</inkml:trace>
  <inkml:trace contextRef="#ctx0" brushRef="#br0" timeOffset="443922.5111">22435 9451 47 0,'-35'0'83'0,"9"0"-2"15,5 0-4-15,9-1-5 16,-3-4-63-16,25 5-1 16,17 0 0-16,16 0-3 0,4 0 0 15,16 0 1-15,11 0 1 16,10 0 0-16,16-8 1 16,7-3 1-16,15-2-1 15,13-5-1-15,15-1 0 16,9-1-1-16,12 0-1 0,4 2-1 15,5 4 0-15,-1 4-2 16,0 4 0-16,-4 3-1 16,-12 4 0-16,-7 0-1 0,-13 1 1 15,-10-1-1-15,-16 1 0 16,-15-2 0-16,-18 1 0 16,-13-4-1-16,-9-1 0 15,-15 0-4-15,-12 3-5 0,-14-1-12 16,-3 1-28-16,-18 1-35 15,0 0-5-15,0 0-5 16,-21-4-2-16</inkml:trace>
  <inkml:trace contextRef="#ctx0" brushRef="#br0" timeOffset="444664.8533">23142 8245 55 0,'4'-16'76'16,"2"-2"-1"-16,-6 18-16 16,8-14-31-16,-5 0-3 15,-2 3-4-15,-1 3-7 0,0 8-2 16,-9-8-4-16,-5 8-3 16,-3 9 1-16,-4 6-3 15,-2 6 0-15,-2 4-1 16,1 5 0-16,0 1 0 0,4 2-1 15,-1-2 1-15,11-1 0 16,2-7 0-16,7 0-1 16,5-6 1-16,9-7 0 15,10-1 0-15,3-5-1 0,6-2 1 16,-3-2-1-16,0 0 1 16,-4-2 0-16,-4-1 1 15,-8 0-1-15,-13 3 1 16,0 0 0-16,-10 8-1 0,-12 4 0 15,-4 7 0-15,-6 3-1 16,-4 3-1-16,2 4 2 16,3 5-4-16,2-7 2 15,7 3 0-15,8-2 0 16,9-6-2-16,7-2-4 0,10-5-6 16,10-3-9-16,3-5-9 15,4-4-17-15,1-3-13 16,2-2-9-16,-2-8-2 0,-8-8 7 15,0 0 15-15</inkml:trace>
  <inkml:trace contextRef="#ctx0" brushRef="#br0" timeOffset="446546.9801">23180 8603 28 0,'9'-34'59'15,"0"1"4"-15,2 3-4 0,-1 4-5 16,0 7-11-16,0 5-8 16,1 10-11-16,-11 4-6 15,17 14-8-15,-13 5-4 0,0 6-2 16,1 7-2-16,1 2 0 15,0 2 0-15,6-3-1 16,0-2-1-16,3-5 1 16,2-7 1-16,6-7-1 0,1-7 1 15,0-7-1-15,1-9 0 16,2-9 0-16,1-5 0 16,-3-6 1-16,0-7-1 15,0-3 0-15,-5 0 0 0,-2 3-1 16,-4 3 1-16,-4 7-1 15,-1 4-2-15,-4 9-2 16,-5 15-3-16,0 0-5 0,0 0-4 16,9 15-8-16,-3-3-1 15,1 7-3-15,5 4 0 16,8-3 1-16,5-2 3 16,5-5 4-16,2 0 5 0,0-11 8 15,2-2 10-15,-5 1 12 16,-6-10 5-16,-7-1 3 15,-6-2 1-15,-9 2 2 16,-5-1-1-16,-7 5-2 0,-6 5-6 16,-3 1-6-16,-5-1-4 15,2 8-4-15,0 6-2 16,4 1-1-16,4 3 0 16,4 0-1-16,6 1 0 0,5-3 1 15,2 0-2-15,6-5 4 16,4-3-2-16,1-3 1 15,2-2 0-15,2-1 1 0,-3-1-1 16,0-1-1-16,0-1 1 16,-2 2-1-16,-4 0 0 15,0 8 0-15,-2 6 0 16,0 7 0-16,-3 4 0 16,4 3 0-16,1 1-1 0,6-4 0 15,3-3 0-15,5-8-1 16,2-8-1-16,8-6 1 15,0-14-1-15,5-8 1 0,1-8 1 16,-2-8 0-16,-1-9 1 16,-2-5 0-16,-5-6 1 15,0-8-1-15,-2-2 1 0,-8-1 0 16,-3 2 2-16,-2 8-1 16,-6 8 2-16,-3 11-1 15,-4 12 0-15,-4 18 1 16,-11 11-1-16,3 20 0 15,-11 12-1-15,2 10-1 0,-3 9 1 16,-5 7-1-16,5 2 1 16,6 1-2-16,2-2 1 15,7-7 0-15,3-4-1 0,6-11 1 16,5-5-1-16,8-10 1 16,7-7 1-16,2-10-1 15,2-6 1-15,2-6-1 0,2-8 0 16,-2-8 0-1,-2-2 0-15,-3-4 0 0,0 3-1 16,-3 1 1-16,-5 6-1 16,-6 6 0-16,-7 12-1 0,13-6 0 15,-13 6 0-15,3 17-1 16,-3 2 1-16,-2 4 0 16,-1 3 0-16,2 0 1 15,-4 1 0-15,5-4 1 0,0-1 0 16,8-5 0-16,2-2 0 15,4-3-1-15,4-7 1 16,1-2 0-16,3-3-1 16,1-6 0-16,1-5 0 0,-2-5 0 15,-1-2 0-15,0-5 0 16,-2 1-1-16,-1 1 1 16,-1-1 0-16,-4 3 0 15,-2 3-1-15,-1 5-1 0,-10 11 1 16,9-7 0-16,-9 7 0 15,-2 10 0-15,-5 2 0 16,-3 5 0-16,1-1 1 0,0 2 1 16,0-1-1-16,4 1 1 15,5-3-1-15,4 0 1 16,11-3-2-16,11 0 0 16,5-3-3-16,6-1-3 15,8-3 0-15,-3-3-1 0,3-2 0 16,-3-4 0-16,-6-4 1 15,-8-3 3-15,-6-2 2 16,-8 0 3-16,-6-1 1 0,-3 2 0 16,-5 1-1-16,-2 2-1 15,2 9 0-15,-15-11 0 16,4 9-1-16,0 2-1 16,-3 0 1-16,-1 2 0 0,2 3 1 15,-1 5 0-15,1 0 0 16,1 5 0-16,1 3 1 15,2 3-1-15,5 1 1 16,4 0-1-16,3 3 0 0,11-9 0 16,7-2 0-16,10-8 1 15,6-4-2-15,9-7 0 16,2-11 0-16,8-5-1 0,-2-11 0 16,4-3-1-16,-5-6 0 15,-4-9 1-15,-6-5 0 16,-8-8 2-16,-9-3 2 15,-11-6 2-15,-5 1 2 0,-10 5 1 16,-4 7 1-16,-7 12-1 16,-8 12 0-16,-3 16-1 15,-6 15-1-15,0 16-1 16,-4 19-1-16,-4 13-1 0,0 12 0 16,-1 9 0-16,2 4 1 15,9 2-2-15,5-1 1 16,6-2 0-16,10-8-1 15,5-6 0-15,9-7-1 0,6-10 2 16,8-6-1-16,1-11 0 16,4-5 0-16,5-11 0 15,1-4 0-15,3-13-1 0,-2-8 1 16,0-6-1 0,-2-8 0-16,-3 0-1 0,-1 0 1 15,-8 2 1-15,-3 5-1 16,-4 3 0-16,-1 7-1 15,-4 10 0-15,-9 8 0 16,16 4 1-16,-11 10-1 0,0 5 0 16,0 6 0-16,3 3 1 15,3 2 0-15,2 1 1 0,3-3 1 16,4 0-2-16,5-4 1 16,5-2 0-16,3-5-2 15,4-2-4-15,-1-5-6 0,4-3-11 16,0 6-46-16,-5-13-12 15,0-11-7 1,-7-11-4-16</inkml:trace>
  <inkml:trace contextRef="#ctx0" brushRef="#br0" timeOffset="446763.6943">25126 8343 6 0,'-19'-17'91'0,"11"-1"-1"15,8-3-7-15,11-1-7 16,9 0-6-16,6 3-87 16,5 12-23-16,7 9-37 15,-10 11-7-15,-6 3-4 0,-8 2-3 16</inkml:trace>
  <inkml:trace contextRef="#ctx0" brushRef="#br0" timeOffset="447389.2377">22615 9407 54 0,'15'-36'84'16,"4"1"-1"-16,2 0-5 16,0-1-2-16,-6 3-63 0,10 7-2 15,0 7 1-15,-4 4-1 16,-4 6-2-16,0 4 0 15,-3 5-2-15,0 9 0 16,0 7-3-16,2 13-2 0,-1 5 0 16,3 10 0-16,-4 10-1 15,-1 9 1-15,-2 6-1 16,-6 6 1-16,-2 2-1 0,-3 0 0 16,0-1 0-16,-4-4-1 15,1-6 0-15,-3-4 1 16,-1-6-1-16,0-3 0 15,0-6 0-15,-1-3 0 0,0-4 0 16,-2-5 0-16,-1-2 0 16,1-6 0-16,-2-4-1 15,5-5-1-15,0-7-2 16,1-3-3-16,6-8-7 0,0 0-37 16,-11-1-33-16,7-12-5 15,1-5-5-15,-6-10-2 16</inkml:trace>
  <inkml:trace contextRef="#ctx0" brushRef="#br0" timeOffset="447714.7091">22408 10132 5 0,'2'12'93'0,"4"4"-2"16,3 2-4-16,-1 4-6 15,2 2 0-15,17 8-76 16,-14 11-3-16,4 9 0 16,1 8 0-16,2 3 0 0,2 0-1 15,1-3 0-15,6-4 1 16,4-9-1-16,1-12 0 16,4-12 1-16,4-13 0 15,6-10 0-15,2-17 0 16,7-9 1-16,2-12-2 0,0-10-1 15,2-5-5-15,-1-5-2 16,-5 4-2-16,-8 0-8 0,-4 12-20 16,-7 10-47-16,-24 12-4 15,-12 20-4-15,-10-1 0 16</inkml:trace>
  <inkml:trace contextRef="#ctx0" brushRef="#br0" timeOffset="448983.7571">22319 11101 9 0,'17'-12'91'15,"-2"-2"3"-15,-6-4-6 16,-1-2-5-16,-7-80-13 16,-3 79-60-16,-9 8 0 0,-7 7-3 15,-8 5-2-15,-6 3-2 16,-5 10-1-16,-4 9-1 15,0 4 0-15,3 5 0 16,9 5 0-16,3-2 1 0,12 4-1 16,10-3 0-16,6-1 0 15,13-1 0-15,6-2 1 16,6 1-1-16,1-1 0 16,4 3-1-16,-3-1 1 0,-3 0 0 15,-6 4 0-15,-3-3 0 16,-9 2-1-16,-7 1 1 15,-4-1 0-15,-10-3-1 0,-8-5-1 16,-7-2 1-16,-4-6-1 16,0-7-1-16,1-8-1 15,0-4-3-15,9-10-5 16,1-14-5-16,9-4-3 0,9-12-3 16,6-6-1-16,12-6-4 15,8-8 5-15,6-3 2 16,12-3 7-16,10 2 8 0,-5 5 5 15,8 4 5-15,-2 8 4 16,0 4 4-16,-5 10 0 16,-2 9-1-16,-11 7 0 15,-5 10-1-15,-4 4 0 0,-5 6-2 16,-3 12-3-16,-4 11 1 16,-4 10-1-16,-5 8-1 15,1 9 1-15,-5 8-1 16,0 1-1-16,-3 3-1 15,0-6 0-15,2-5-1 0,1-8-1 16,-1-7 0-16,2-10 0 16,8-9 0-16,0-10 0 15,4-10-1-15,1-6 0 16,-2-15 0-16,4-6 0 0,2-6 0 16,0-3 0-16,-3 0 0 15,1 2 0-15,-3 4 1 0,-5 8-1 16,2 6 0-16,-10 16 0 15,6-12 0-15,-6 12 0 16,2 9 0-16,-2 4 0 16,0 4 0-16,0 5 1 0,0 2-1 15,3 2 1-15,4 2 0 16,1-3-1-16,5 0 1 16,5-7-1-16,3-4 0 0,1-4 0 15,1-9 0-15,2-1 0 16,-2-7 0-16,0-7-1 15,-1-8 1-15,-1-3 0 16,-5-3-1-16,-2-3 2 16,-2 3-1-16,-4 0 0 0,-1 4 0 15,-3 4 1-15,-3 4-1 16,-1 7 0-16,0 9 0 16,0 0 0-16,0 0-1 0,12 0 2 15,-8 9-1-15,1 5 0 16,3 2 0-16,2 4 1 15,-2 3 0-15,1 0-1 16,-2 2 1-16,3-3-1 0,-3-1 1 16,1-3 0-16,-4-3 0 15,1-6 0-15,-5-9 1 16,15 4 0-16,-6-8 0 0,1-7 1 16,3-7-2-16,3-6 1 15,2-5-1-15,3-7-1 16,4-3 0-16,4-3 0 15,-1 4-1-15,1 4 0 0,1 3 1 16,-3 9-1-16,-3 4-2 16,1 13-3-16,-9 3-9 15,1 9-17-15,8 6-50 16,-17 3-4-16,0 2-5 16,-1-2-4-16</inkml:trace>
  <inkml:trace contextRef="#ctx0" brushRef="#br0" timeOffset="449261.153">23876 10925 85 0,'13'-10'90'15,"0"5"-4"-15,-4 3-5 16,-9 2-1-16,-19 18-71 0,21 5-4 15,1 13 0-15,2 8-1 16,-4 10 1-16,-1 9 0 16,0 5-1-16,0 1-2 15,-1-1-2-15,0-5-2 16,1-5-7-16,0-11-12 0,5-17-45 16,1 3-16-16,-4-15-5 15,-1-9-7-15,-1-9 3 0</inkml:trace>
  <inkml:trace contextRef="#ctx0" brushRef="#br0" timeOffset="449898.1066">23730 11298 24 0,'-21'-18'100'16,"6"3"-4"-16,7 0-6 16,5 1-3-16,4-3-4 0,4 3-74 15,25 6-5-15,12 3-3 16,9 4-2-16,7 0-3 15,5 2-6-15,1 1-7 16,2 3-7-16,-4-1-9 16,-5-1-11-16,-10 0-7 0,-10-3-3 15,-7 0 2-15,-9-7 12 16,0 2 12-16,-12-7 12 16,-4 3 10-16,-1-4 18 0,-3 2 14 15,0-1 9-15,-1 1 1 16,0 0-4-16,0 11-2 15,-1-17-1-15,1 17 0 16,-5-10-5-16,5 10-1 16,0 0-6-16,-9-12-3 0,9 12-4 15,0 0-2-15,0 0-3 16,0 0 0-16,0 0-1 16,0 0-1-16,0 0-1 0,8 2 1 15,1 2 0-15,1-1 0 16,1 2-1-16,-3-1 0 15,2-2 1-15,1 0-2 0,-3 1 1 16,-8-3 0-16,13 2-1 16,-13-2 1-16,0 0-1 15,0 0 1-15,0 0-1 16,0 0 1-16,0 0-1 0,0 0 0 16,0 0 0-16,0 0 0 15,5-5-1-15,-5 5 1 16,0 0-1-16,0 0 0 15,0 0 1-15,4-8-2 0,-4 8 1 16,0 0 0-16,0 0-1 16,0 0 0-16,0 0 0 15,0 0 0-15,0 0 0 16,0 0 0-16,0 0-2 0,0 0-2 16,0 0-8-16,0 0-15 15,0 0-56-15,-4 0-2 16,4 0-7-16,0 0-4 15</inkml:trace>
  <inkml:trace contextRef="#ctx0" brushRef="#br0" timeOffset="451345.0636">22966 11930 7 0,'0'-19'94'0,"0"-1"1"0,-1 2-6 16,-1 2-7-16,2 3 1 16,11 5-74-16,-11 8-1 15,8 15-1-15,-1 10-2 0,-2 14 1 16,-1 11-1-16,3 11 0 15,-2 12 0-15,-1 8-1 16,0 10 0-16,-2 2-3 16,1 4 1-16,-2-4-2 0,-1-4 0 15,-1-5 0-15,1-9-2 16,0-10 1-16,1-13 0 16,2-13 0-16,1-14-1 15,4-11-1-15,6-14-1 0,3-17-1 16,3-11-1-16,0-15 0 15,-3-10-1-15,0-11 1 16,-6-7 1-16,-7-7 1 16,-5-1 3-16,-12 1 2 15,-9 4 1-15,-9 6 3 0,-3 7 1 16,-4 10-1-16,-1 9 1 16,4 11-1-16,5 6-2 15,2 10 0-15,7 5-2 0,7 7 0 16,14 3-1-16,0 0-1 15,19 10-1-15,9-3 0 16,6 0 0-16,10-1-1 16,9-1 0-16,4-3 0 0,3-2 0 15,-4 0 1-15,-4-3 1 16,-4-4 0-16,-9 1 2 16,-7-2 0-16,-7 1 1 15,-10 1 1-15,-3 0-1 16,-12 6 0-16,10-6 0 0,-10 6-1 15,0 0 0-15,0 16-1 16,-4-1 0-16,0 1 0 0,-3 5 0 16,3 0-1-16,-1-1 1 15,1-2 0-15,2-4 1 16,1-5-1-16,1-9 1 16,0 0-1-16,13 0 0 0,-1-11 0 15,3-6 1-15,4-2-1 16,2-3 0-16,-1 1 0 15,3 0-1-15,-2 4 1 0,-4 5-1 16,1 7 1-16,-3 5 0 16,0 7-1-16,-5 9 1 15,0 4 0-15,-1 6 0 16,1 0 0-16,3 4 0 16,0-4 0-16,3 0 0 0,4-8 1 15,6-4-2-15,4-6 1 16,3-6-1-16,4-2 0 15,3-7-1-15,-1-6 1 0,-2-5 0 16,-3-2-1-16,-3-7 2 16,-7-2-1-16,-4-7 1 15,-5-4 1-15,-5-8 0 16,-1-4-1-16,-4-4 0 0,-4-2 1 16,-1-3 1-16,0 5 0 15,-1 7 0-15,-4 8 0 16,-2 10 0-16,1 13 0 0,-5 15 0 15,-1 12 0-15,-5 20 0 16,-3 19-1-16,-4 13 1 16,-3 17-1-16,-1 11 1 15,5 2 0-15,5 2-1 0,13-5 1 16,6-5 0-16,15-11-2 16,14-12 0-16,11-16 0 15,11-14 0-15,7-12 0 16,5-10 0-16,1-8 0 0,0-16 0 15,-1-13 0-15,-6-10 0 16,-3-13 0-16,-9-11 0 16,-7-9-2-16,-11-8 2 15,-6-3-1-15,-8 2 1 16,-10 4 0-16,-4 10 0 0,-1 11-1 16,-10 15 1-16,-3 19 0 15,-5 19 0-15,-1 16-1 0,-6 21 1 16,5 16 0-16,-1 11 0 15,4 14-2-15,0 6-1 16,5 5-4-16,2-1-9 16,9 1-20-16,10-9-51 0,-7-7-1 15,3-12-8-15,-4-13-5 16</inkml:trace>
  <inkml:trace contextRef="#ctx0" brushRef="#br0" timeOffset="451875.1406">22854 13115 81 0,'-55'-3'98'0,"4"0"-5"16,8-1-7-16,5-3 0 15,12-1-48-15,15 2-30 16,11 6-2-16,29-5-2 16,16 2 1-16,18-4-1 0,18-2-2 15,21-4-2-15,22-1 0 16,19-1 0-16,13 1 0 15,8 0 0-15,5 7 0 0,-6 1 0 16,-12 6 0-16,-12 0 0 16,-23 7 0-16,-12 6 0 15,-24 0 0-15,-17 9-16 16,-23-7-16-16,-18 8-56 0,-6-2-3 16,-16-3-5-16,-14 2-6 15</inkml:trace>
  <inkml:trace contextRef="#ctx0" brushRef="#br0" timeOffset="454695.1892">22473 13416 49 0,'-8'-10'78'16,"1"-1"3"-16,7 11-13 15,-11-6-29-15,7-4-5 0,4 10-3 16,-5-11-4-16,5 11-5 15,0 0-6-15,0 0-2 16,0 0-5-16,-10 2-2 16,8 11-1-16,-1 4-2 15,-1 6-2-15,1 9 1 0,0 7 0 16,-2 4-1-16,-3 11 1 16,1 6-1-16,-4 8 0 15,1 4 1-15,-5 5-1 16,1 0-1-16,-1 3 2 0,3-2-3 15,-4-1 0-15,3-4 0 16,-2-1 0-16,6-6 0 16,-3-6 0-16,3-5 0 15,-1-3 0-15,2-6 0 16,-1-9 0-16,3-1 0 16,1-9 0-16,-1-5 0 0,3-7 0 15,1-4 0-15,2-11 0 16,-2 12 0-16,2-12-5 0,0 0-8 15,0 0-12-15,-1-9-33 16,1 1-29-16,-2-2-4 16,-6-5-5-16,1 1-4 15</inkml:trace>
  <inkml:trace contextRef="#ctx0" brushRef="#br0" timeOffset="455107.8213">22610 14265 3 0,'-3'9'94'16,"3"-9"1"-16,0 0-3 15,0 0-5-15,2-10-1 0,25-1-70 16,-27 11-4-16,10-14-3 15,-10 14-2-15,13-7-3 16,-5 8-2-16,2-1-4 16,5 6-7-16,-3 2-22 0,-8 6-55 15,20 3-3-15,-2-1-4 16,-1-3-9-16,-5-2 7 16</inkml:trace>
  <inkml:trace contextRef="#ctx0" brushRef="#br0" timeOffset="457869.7921">23377 13972 30 0,'-10'-14'80'15,"-4"-1"0"-15,-1 0 1 0,-3-20-25 16,3 21-29-16,0 4-3 15,5 5-3-15,-2 5-7 16,-3 9-3-16,0 14-4 16,2 4-2-16,-1 9-2 0,-4 6-1 15,0 8-1-15,0 2 1 16,0 4 0-16,5 0-1 16,3-3-1-16,0-1 1 15,6-3-1-15,4-2 0 0,0-3 1 16,4-6 0-16,8-2-1 15,2-6 0-15,5-6 0 16,2-5-1-16,1-8 0 16,4-6 0-16,3-4 1 0,-1-11-1 15,4-10 0-15,-1-6 1 16,1-8 0-16,-2-2 0 16,-3-3 1-16,-4 4 1 15,-4 3 0-15,-3 6 0 0,-5 8-1 16,-4 6 1-16,-7 12-1 15,0 0 0-15,0 21 0 16,-6-2-1-16,1 6 0 16,2 1 0-16,1 0 0 0,2 1-1 15,4-7 1-15,8-5-1 16,6-9 0-16,4-6 0 16,1-2 1-16,5-9 0 0,-6-7 0 15,-1-4 1-15,-5-5 0 16,-5-3-1-16,-9-2 1 15,-3-2 0-15,-14 1 0 16,-5 1 0-16,-3 4-2 0,-6 4-3 16,2 9-6-16,-4 5-8 15,4 10-10-15,0 4-20 16,8 7-27-16,5 1-12 16,9 5-4-16,5 0 3 15</inkml:trace>
  <inkml:trace contextRef="#ctx0" brushRef="#br0" timeOffset="458807.0783">23776 14219 44 0,'35'-19'79'15,"-6"1"1"-15,1 6-16 0,-12-1-17 16,-5 1-12-16,-13 12-12 16,0 0-6-16,0 0-6 15,-8 13-5-15,-10 6-3 16,-5 6-3-16,-2 3-1 15,0 5 0-15,0-2 1 0,2-1 0 16,5-4-1-16,4-4 1 16,4-5 0-16,7-6 1 15,3-11-1-15,0 0 1 16,14 1-1-16,0-5 1 0,3-9-1 16,6-2 0-16,0-3 0 15,3 0 0-15,0 0 0 16,-2 3-1-16,-1 6 0 15,-2 4 0-15,-5 5 1 0,-2 3-1 16,-3 10 1-16,-4 5 0 16,1 3 0-16,-4 3 0 15,1-3 1-15,1 1 0 16,3-5-1-16,3-3 1 0,1-5-1 16,4-4 1-16,4-5-1 15,1 0 1-15,4-8-1 16,4-3 0-16,-2-5 0 0,3-4 1 15,-1-1-1 1,-2-2 1-16,-3-1 0 0,-3 2 1 16,-6 4 1-16,-6 0 0 15,-3 7 0-15,-2 2-1 0,-5 9 1 16,0 0-1-16,-14 6-1 16,0 8 1-16,-5 8-1 15,-4 2-1-15,-2 6 1 16,0 3-1-16,3-1 2 0,3-1-2 15,8-2 0-15,8-5 0 16,3-8 1-16,14-9-1 16,10-7 0-16,6-4 0 15,8-11 1-15,10-10-1 0,1-10 0 16,10-5 0 0,1-9 1-16,1-3-1 0,0-9 1 15,-3-8-1-15,-8 0 1 0,-8-2-1 16,-10 4 1-16,-8 2 1 15,-13 7-1-15,-3 9 1 16,-8 13 0-16,-5 15 0 16,-6 14 0-16,-5 12 1 15,-3 20 0-15,-2 14 0 16,1 13 0-16,-7 15-1 0,2 4 0 16,1 2 0-16,10 2 0 15,3-6-1-15,8-4 0 16,3-12-1-16,11-10 0 0,7-11 0 15,8-12 1-15,5-7 0 16,1-10 0-16,3-5-1 16,1-12 0-16,1-4 0 15,-3-3 0-15,0 1 0 0,-5 2 0 16,-4 3-1-16,-5 10 1 16,-1 5 0-16,-8 17 0 15,-4 11 0-15,-5 11-1 16,-5 12-3-16,-2 11-11 0,-7-1-36 15,2 6-33-15,-2 0-4 16,-2-12-5-16,-1-5-6 16</inkml:trace>
  <inkml:trace contextRef="#ctx0" brushRef="#br0" timeOffset="459759.1466">22535 15515 35 0,'0'-14'92'16,"-2"-3"-3"-16,-6 6-4 15,-3 4-6-15,-1-1-32 16,-4 11-35-16,3 12-6 0,2 14-2 16,-2 8-1-16,-1 12 0 15,4 8 0-15,0 3 0 16,4 2 0-16,3-2-1 16,1-4-1-16,4-6 0 0,6-7-1 15,6-11 0-15,5-7 0 16,4-5-2-16,2-7 0 15,1-7 0-15,3-6-2 16,2-3 1-16,3-13 0 16,3-6-1-16,-3-3 1 0,-4-12 1 15,-5-4 1-15,-4-2 1 16,-1 2 2-16,-7 1 0 16,-2 6 1-16,-7 5 0 15,-2 7 0-15,0 6-1 0,-2 16 0 16,0 0 0-16,0 16-2 15,-1 6 1-15,-1 6-1 16,-2 0-1-16,-1 6 2 0,3 0-1 16,2 0 0-16,6-3 0 15,3-7 0-15,5-4-1 16,5-3 1-16,5-7-1 0,4-5 0 16,-1-5 0-16,3 0 0 15,-4-10 1-15,2-6-1 16,-4-4 1-16,-4-6 0 15,-8-6 1-15,-7-6 0 0,-5-4 0 16,-5-4 0-16,-9 1-1 16,-8 3 1-16,-3 5-2 15,-5 8-2-15,-2 8-5 16,-4 10-11-16,8 10-27 0,5 5-36 16,-3 9-4-16,5 3-6 15,4-1-3-15</inkml:trace>
  <inkml:trace contextRef="#ctx0" brushRef="#br0" timeOffset="460107.0585">23291 15656 5 0,'15'5'89'0,"-4"3"0"16,-6 0-2-16,-4 7-6 15,-2-28-12-15,-11 32-54 0,6 13-8 16,-6 4 0-16,6 5-2 16,1 1 0-16,1-4-2 15,4-3-1-15,3-6-1 16,7-7 1-16,7-8-1 0,5-6 0 16,2-8 0-16,3-3 0 15,2-12 1-15,0-5-1 16,1-7 0-16,-3-9-1 15,-4-3 1-15,-5-6-2 0,-2 1 0 16,-8 1-4-16,-2 9-9 16,-6 1-15-16,-2 10-21 15,-8 6-14-15,10 17-6 16,-22-6-10-16,11 6-3 0,-1 6 10 16</inkml:trace>
  <inkml:trace contextRef="#ctx0" brushRef="#br0" timeOffset="461486.6429">23501 15636 55 0,'15'0'70'0,"1"-6"2"15,7 1-8-15,-3-4-11 16,6 5-10-16,-6 0-10 16,10 2-11-16,-9 2-7 0,-1 5-4 15,0 9-6-15,-1 5-1 16,0 5-1-16,0 3-2 16,-3 5-1-16,-3 2 1 15,-7 0-1-15,-1-4 0 0,-3-4 1 16,-2-5 0-16,-3-7 1 15,-4-5 0-15,7-9 0 16,-11 0 0-16,6-4 0 16,4-12 0-16,1-5 0 0,0-6-1 15,2-2-1-15,7-4 0 16,-1-2 0-16,4 3 0 16,3 0 0-16,-4 9 0 15,5 3 1-15,1 6-1 0,0 9 0 16,1 5 1-16,0 3-1 15,0 10 0-15,0 5 0 16,1 7-1-16,-2 1 0 16,1 1-2-16,0 1 0 0,-1 0-2 15,1-8-1-15,-3-2-3 16,4-6-1-16,-2-9-2 16,3-3 0-16,1-6 2 15,-3-9 1-15,2-5 4 0,0-7 4 16,2-4 5-16,0-6 5 15,3 2 3-15,-6-1 1 16,4 2 1-16,-4 4 0 16,-4 3-2-16,0 6-2 15,-9 8-3-15,-6 13-2 0,0 0-1 16,-16 0-1-16,-1 11-1 16,-3 8-1-16,0 1 0 15,-3 3-1-15,2 1 0 16,5 2 0-16,3-2 0 0,8-1-1 15,5 0 1-15,0-2 0 16,1 1 0-16,5 0 0 16,-2 1 0-16,-2-3-2 0,0 1 1 15,-2-3-1-15,-5-4 0 16,-1-4-1-16,6-10 0 16,-14 11-1-16,14-11-1 15,0 0 1-15,-5-10 0 0,6 0 0 16,8-4 0-16,2 2 1 15,6-3 1-15,3 3 1 16,9 0 2-16,7 1 0 0,6-1 1 16,4 2 0-16,4 1 0 15,3 0 0-15,-2 0-1 16,-1 0 1-16,-8 1-1 16,-6 2 0-16,-10 1 0 0,-10-1 0 15,-7 3 0-15,-9 3 0 16,0 0 0-16,-16 1 1 15,-3 7 0-15,-5 6-1 16,-2 2 0-16,1 3 0 0,-2 1 0 16,7-1 0-16,4-3-1 15,7 0 0-15,8-6 0 16,7-5 0-16,13-5-1 16,11-3 0-16,7-8 0 15,6-6 0-15,5-5 0 0,4-8 0 16,0-5-1-16,-4-8 0 15,-1-6 1-15,-8-5-1 16,-6-5 1-16,-4-2 0 0,-9 2 0 16,-5 1 1-16,-7 8 1 15,-6 9 0-15,-2 11 0 16,-11 15 1-16,-4 15 0 0,-4 9 1 16,-3 18-2-16,0 10 1 15,-4 12 0-15,0 6-1 16,4 8 1-16,5 0-2 15,2-1 1-15,8-1-1 16,4-8 0-16,3-6-1 0,8-9 1 16,7-11-1-16,3-9 1 15,4-11 0-15,5-7 0 16,6-11 1-16,3-8-1 16,4-11 1-16,6-8-1 0,3-8 1 15,4-8-1-15,2-7 0 16,2-7 0-16,-6-2 0 15,-3 2 1-15,-3 7-1 0,-8 7 0 16,-11 8 0-16,-4 12 1 16,-11 12-1-16,-11 22 1 15,0 0-1-15,-8 22 1 16,-13 12-1-16,0 11 1 0,-9 11 0 16,-2 11 0-16,-2 4-1 15,0 4 1-15,3 0-1 16,5-5 0-16,5-5-1 15,4-6 1-15,8-7-1 0,5-9-1 16,2-5-1-16,2-8-1 16,1-5-3-16,-1-10-9 15,6 0-33-15,0-1-37 0,-6-14-3 16,4 11-6 0,-4-11-3-16</inkml:trace>
  <inkml:trace contextRef="#ctx0" brushRef="#br0" timeOffset="462029.3423">22687 16633 0 0,'-13'10'93'0,"5"-1"2"0,8-9-7 16,0 0-4-16,0 0 1 15,16-4-64-15,6-2-16 0,13 0-1 16,15-1 1-16,11 0-1 15,17-5 1-15,14 0 0 16,16-3-2-16,15-2 0 16,15 0 0-16,8 0-1 15,11 2 0-15,3 3-1 0,1 4-1 16,-5 3-1-16,-10 6-4 16,-18 0-3-16,-15 7-9 15,-25-2-15-15,-26 5-55 0,-16-2-3 16,-28-4-5-1,-18-5-5-15</inkml:trace>
  <inkml:trace contextRef="#ctx0" brushRef="#br0" timeOffset="463995.0833">22209 13991 32 0,'-4'-11'72'0,"4"-1"-4"16,-1 1-19-16,1 1-5 16,0-3-11-16,0 4-6 15,0-1-7-15,0 10-2 16,2-14-4-16,-2 14-3 0,0-13-3 15,0 13-2-15,-9-12 0 16,2 8-1-16,-9 1-2 16,0 0 0-16,-7 3-1 15,-6 0 1-15,1 7 0 16,-5 2-1-16,-4 6 1 0,-3 3-1 16,0 3 0-16,-2 1 0 15,-1 3 1-15,-3 1 0 0,-1 4 1 16,-2 2-1-16,-4 2 0 15,2 5 0 1,1 1 0-16,-3 8-1 0,1 6 0 16,1 3 0-16,4 8 0 15,1 3-1-15,4 6 1 0,0 5-1 16,8 6 0-16,4 1 0 16,5 3 0-16,4-1-1 15,10-3 0-15,5-4 0 0,6-3 0 16,4-6 1-16,4-9 0 15,8-6 0-15,1-7 0 16,2-4 0-16,2-4 0 16,0-4 0-16,4-2 1 0,1-4-1 15,2 0-1-15,0-2 1 16,6-2 0-16,3 0-1 16,2-5 0-16,5 1 1 15,-3-4-1-15,2-1 0 0,2-4 0 16,-2-2-1-16,-3-1 0 15,-6-1 0-15,-2 1-2 16,-6-6 0-16,0 2-1 0,-8-1-2 16,0 0-1-1,-6-3-6-15,0 3-8 0,-12-7-13 16,0 0-48-16,10 0-4 16,-10 0-6-16,2-18 0 15</inkml:trace>
  <inkml:trace contextRef="#ctx0" brushRef="#br0" timeOffset="465724.2674">21744 15651 14 0,'-8'-13'81'0,"8"13"5"0,-3-15-6 16,3 15-3 0,-3-11-54-16,3 11 0 0,0 0-7 15,0 0-4-15,10 3-3 16,1 8-3-16,5 3-1 15,4 5 1-15,4 5-4 0,6 4 1 16,2 2-2-16,0 3 0 16,3 0 0-16,-1 3 0 15,-3-2-1-15,-6 0 0 16,-3-2 0-16,-5-3 0 0,-5-1 0 16,-9 0 0-16,-3-1 1 15,-8 1 0-15,-15 0 1 16,-9 1-1-16,-13-1 1 0,-10 1-1 15,-10 0 1-15,-5-3-1 16,-5-1-3-16,1-6-6 16,11-3-18-16,10-5-54 15,11-11-2-15,8-8-7 16,17-19-7-16</inkml:trace>
  <inkml:trace contextRef="#ctx0" brushRef="#br0" timeOffset="466315.3295">21470 13825 48 0,'-22'-12'80'0,"4"1"3"16,-1-2-4-16,14-1-40 0,-6 4-12 15,5 0 2-15,6 10-9 16,0-11-7-16,6 9-4 16,10-1-2-16,12 1-3 15,5 1-4-15,14 0 1 0,8 1-1 16,10 0 1-16,3 0-1 15,7 5 1-15,0 3-1 16,-3 5 1-16,-6 2-1 16,-7 4 1-16,-7 4-1 0,-13 4 1 15,-10 1 0-15,-12 8 0 16,-11 1-1-16,-6 3 2 16,-6 4-1-16,-12 6-1 15,-10 3 0-15,-3 3 0 16,-8 5-1-16,-7 5-4 15,-5 2-7-15,-4 7-17 0,3 4-50 16,-9 4-3-16,2 2-7 16,-3-1-3-16</inkml:trace>
  <inkml:trace contextRef="#ctx0" brushRef="#br0" timeOffset="467054.5911">23320 15015 68 0,'-20'-11'85'0,"2"1"-1"16,4-2-5-16,7 1-45 0,7 11-4 16,-5-13-3-16,5 13-9 15,8-4-5-15,2 2-2 16,7 0-2-16,4 2-2 0,8-3 0 16,5 1-1-16,7-4 0 15,10 0-1-15,6-4-1 16,10-2 0-16,5-1-1 15,10-1 0-15,6 1 0 16,4 1-1-16,-1 4-1 0,0 2 1 16,2 3-2-16,-12 2 0 15,-6 2 0-15,-8-1 0 16,-10 4 0-16,-8-2 0 16,-10 4 0-16,-9-2-4 15,-11 0-2-15,-5 3-5 0,-14-7-10 16,1 14-28-16,-7-4-38 15,-23 2-4-15,-12-1-5 16,-10 0-3-16</inkml:trace>
  <inkml:trace contextRef="#ctx0" brushRef="#br0" timeOffset="467285.6731">23673 15098 26 0,'-53'3'91'0,"9"0"-1"16,8-3-5-16,10-4-3 0,11-13-44 15,15 3-19-15,14 3-2 16,17-1-6-16,12-2-3 16,14-2-2-16,11-3 0 15,14 1 0-15,8-1-2 16,7 3-1-16,9 2-2 16,3 2-1-16,-5 8-7 15,-7 3-7-15,-7 4-17 0,-18 13-53 16,-19 4-3-16,-20 5-7 0,-23 4-6 15</inkml:trace>
  <inkml:trace contextRef="#ctx0" brushRef="#br0" timeOffset="467839.2402">23019 16672 53 0,'-23'5'90'16,"2"-4"-3"-16,6-1-5 15,5-1 1-15,23-8-55 16,-13 9-16-16,14-1 0 0,5 1-2 15,6 0 0-15,10 0 0 16,9 0-2-16,8-5-3 16,11-2 0-16,11-4-1 15,10-6-1-15,10-3 0 0,5-1-1 16,11-4 0-16,6 0 0 16,-1 1-2-16,0 5 0 15,-4 4 0-15,-10 6 0 16,-7 5 0-16,-11 5 0 0,-15 1 0 15,-13 4 0-15,-12 6 0 16,-13-2-5-16,-11 5-8 16,-13-6-15-16,-12 8-59 15,-12-2-4-15,-12 0-4 0,-14-1-6 16</inkml:trace>
  <inkml:trace contextRef="#ctx0" brushRef="#br0" timeOffset="469674.3873">20682 15744 5 0,'1'-18'73'0,"-1"0"2"16,0 18-17-16,0-13-18 0,0 13-5 15,0 0-6-15,10-1-7 16,-4 8-6-16,3 8-4 16,-2 13-1-16,5 3-2 15,0 10-2-15,-1 10-1 0,0 9 0 16,-4 14-1-16,-2 9-1 15,-3 9 0-15,-3 7 0 16,-2 10-2-16,-5 3 1 0,-4 4 0 16,5-1-1-16,-6-5 0 15,1-6 0-15,4-8 1 16,-1-8 0-16,6-48 0 16,0 1-2-16,3-3 0 15,0 2 0-15,3-4 0 0,4 2-1 16,1-3 0-16,2 1 0 15,2-4 2-15,5 0 1 16,3-3 0-16,5-1 0 0,5-4 0 16,7-1 0-1,6-4 1-15,5-2-1 0,8-2-1 16,6-5 0-16,1-2-1 0,8-1-2 16,0-3-1-16,1-1-2 15,3-2-5-15,-2-1-7 16,-1 0-16-16,-6-4-51 15,-1 1-4-15,-6-3-5 16,-7-2-4-16</inkml:trace>
  <inkml:trace contextRef="#ctx0" brushRef="#br0" timeOffset="469992.1072">21835 17230 53 0,'-13'3'87'0,"13"-3"-4"16,0 0-3-16,0 0-4 16,0 0-49-16,-1 15-22 15,10-2 0-15,11 6 0 16,-7-6-3-16,1 0 1 16,-1 5 0-16,2 1-1 15,2 3-1-15,1 3 0 16,-4 1-1-16,-1 4 1 0,-4-2 0 15,-1 4 2-15,-5 0-3 16,-3 2 1-16,-4-1-2 0,-6 0-1 16,-5-1-3-16,-1 3-8 15,-5-5-15-15,-4 1-37 16,-4-6-15-16,4-5-6 16,-5-2-4-16</inkml:trace>
  <inkml:trace contextRef="#ctx0" brushRef="#br0" timeOffset="470263.7091">22232 17468 0 0,'111'-52'82'16,"-16"8"5"-16,-14 10-3 0,-21 10-4 15,-15 11-43-15,-20 11-13 16,-25 2-5-16,16 12-4 15,-11 4-4-15,-1 5-2 16,-2 8-1-16,-2 3-2 0,0 4-2 16,0 4-2-16,-4 2 1 15,2 4-3-15,-3-4-1 16,0 4-9-16,-3 3-10 16,1-5-21-16,5-5-42 15,-7-1-3-15,2-8-6 0,-5-8-5 16</inkml:trace>
  <inkml:trace contextRef="#ctx0" brushRef="#br0" timeOffset="470427.322">22528 17663 3 0,'-7'-109'90'0,"-8"4"4"0,15 8-6 16,11 12-4-16,11 15-31 16,9 25-30-16,4 10-8 15,10 8-9-15,0 10-6 0,7 14-13 16,-3 5-23-16,-12 11-47 15,8 7-2-15,-9 1-7 16,-11 2-4-16</inkml:trace>
  <inkml:trace contextRef="#ctx0" brushRef="#br0" timeOffset="472196.4764">22580 17427 10 0,'-23'29'90'16,"0"5"1"-16,1-2-3 16,1 5-6-16,4-1 0 0,3 2-78 15,3 1 0-15,3 2-1 16,3-2 1-16,5-39-3 16,0 36-1-16,-1 2-1 15,17 15 2-15,0-34-1 16,13-1 0-16,3 0-1 0,9-9 1 15,1-3 1-15,7-2-1 16,-1-4 2-16,8-7-4 16,-2-3 2-16,2-4-1 0,-1-4 0 15,-1-1 1-15,-1-1-1 16,-2-1 1-16,-2 0 0 16,-7-3 0-16,-6 1 0 15,-4 1 1-15,-8 0-1 16,-8 6 0-16,-2 1 1 0,-10 1-1 15,-4 3 0-15,0 11 1 16,-16-14 0-16,2 12-1 16,-5 2 2-16,-2 0-1 15,-1 7 0-15,-1 3 1 16,-1 1-1-16,5 4 1 0,1 1 0 16,5 0-1-16,1 0 1 15,6 0-1-15,3 0 0 16,3-1 0-16,4-2 0 0,4-2 0 15,4-2-1-15,2-4 0 16,3-4 0-16,0-1-1 16,4 0 1-16,-2-2-1 0,-3-4 1 15,4 0-1-15,-6-1 0 16,2 0 0-16,-4-1 1 16,-4 0-1-16,-8 8 1 15,16-17 0-15,-12 6 0 16,4-2 0-16,-4-2 0 15,1-5 0-15,5 4 2 0,5-38-1 16,7-11-1-16,1-11 1 16,3-6-1-16,0-6-1 15,-4-2 2-15,-4 9-1 0,-8 18-2 16,-6 10 1-16,-4 10 1 16,0 9 0-16,-5 11 0 15,-3 12 0-15,-3 11 0 16,-1 17 1-16,1 12 0 0,2 14-1 15,-3 10 2-15,7-22-3 16,0 7 1-16,-2 4 0 16,0 4-1-16,1 1 1 15,0 3 0-15,1-1-1 0,2 0 0 16,0-2 1-16,-1 1 1 16,2-2-1-16,2 0 1 15,0-7 0-15,0 2-1 16,5-4 0-16,0-1 0 15,3-7 0-15,2-10-1 0,4-5 1 16,-2-7 0-16,6-7-1 16,-2 0 0-16,3-10 1 15,-2-3 0-15,2-2 0 0,0-5 0 16,-2-1 0-16,-1 0 0 16,-1-1 1-16,-1-1 0 15,-4-1-1-15,0 3 0 16,-3 1 0-16,-3 2 1 0,-2 5-1 15,-2 1 0-15,0 12 0 16,0 0 0-16,-7-3 0 16,1 6 0-16,-2 8 0 0,2 2 1 15,-1 4-1-15,0 1 0 16,2-1 1-16,-1 4 0 16,1-2-1-16,2 1 1 15,1 0 0-15,2-2-1 16,0-1 1-16,6-1-1 0,5-3 1 15,4-1-1-15,1-4 0 16,3-3 0-16,4-1 0 16,0-4 0-16,4 0-1 0,0-2 0 15,3-4 1-15,0-3-1 16,0-3 1-16,1-3 0 16,-3 0-1-16,0-2 1 0,-4 1 1 15,-3 0-1-15,-4-1-1 16,-5 1 1-16,-3 4-1 15,-2 1 1-15,-5 0 0 16,-2 11 0-16,0 0-1 16,-9-8 1-16,0 8 0 15,-2 2 1-15,4 5-1 0,-4 2 1 16,2 4-1-16,0-2 1 16,2 2-1-16,1-2 1 15,4 0-1-15,2 1 0 16,0-12 1-16,5 15-1 0,4-12 0 15,3-3-1-15,4 0 1 16,0 0-1-16,3-2 1 16,-1 1 0-16,1-2-1 15,2 1 1-15,-2 0 0 0,3 2 0 16,0 0 0-16,2 1 0 16,-1-1 0-16,-1 3 0 15,0 0-1-15,4 1-2 0,-2 2-2 16,-1-2-3-16,5 2-5 15,-4-3-4-15,2-1-5 16,-2-2-3-16,2 0-3 0,-1-5 3 16,-3-5 3-16,0-2 6 15,-1-7 10-15,-1-1 9 16,-2-4 9-16,-1 7 9 16,19-39 2-16,-9-2 2 15,-5 1 0-15,-6 6-4 16,0 6-5-16,0 11-4 0,1 17-4 15,-2 17-4-15,-15 0-3 16,14 7-2-16,-10 2 0 16,1 4 0-16,-4 2 0 15,1 2 0-15,1 1 0 0,-1 1 0 16,0 2 2-16,0 3-1 16,-2-2 0-16,1 2 1 15,-1-1-1-15,-3 3-1 16,-5-2-2-16,-4-1-2 0,-2 2-5 15,-4-6-11-15,-3-3-38 16,-3 0-24-16,-5-4-4 16,-5-3-6-16,-5-3 1 0</inkml:trace>
  <inkml:trace contextRef="#ctx0" brushRef="#br0" timeOffset="472590.2986">23282 18320 51 0,'-33'23'87'16,"5"-6"-2"-16,1-1-2 0,8-4-40 16,-2-1-9-16,21-11-5 15,0 0-8-15,0 0-6 16,0 0-2-16,0 0-3 16,5 0-3-16,67-16-1 15,-17 0-2-15,14 7-2 16,9-6 0-16,12 10-1 15,3-5-2-15,10 3-1 0,0-1-4 16,4 1-5-16,-5 7-14 16,-1-8-58-16,-5-5-7 15,-5 1-5-15,-11-6-5 16</inkml:trace>
  <inkml:trace contextRef="#ctx0" brushRef="#br0" timeOffset="482550.1467">14308 15669 13 0,'-16'-6'73'16,"16"6"7"-16,-6-14-19 16,6 14-17-16,-10-11-4 15,10 11-5-15,0 0-7 0,-2-9-4 16,2 9-7-16,0 0-4 16,12-11-2-16,-1 6-3 15,6-2 0-15,7 0-2 16,3-4 0-16,7 1 0 15,6-3-1-15,9-1-1 0,-1-1 0 16,8 1-1-16,0-2-1 16,1 2-1-16,-4-1 0 15,-3 4-1-15,-4-1 0 0,-5 4-1 16,-4 1-1-16,-8 2-3 16,-6 4-3-16,-7-3-5 15,-1 4-6-15,-15 0-13 16,0 0-20-16,0 0-26 0,-6 5-10 15,-11-1-3-15,-7-3-1 16</inkml:trace>
  <inkml:trace contextRef="#ctx0" brushRef="#br0" timeOffset="482774.3177">14706 15456 41 0,'-16'2'70'0,"2"4"0"15,3-4-27-15,6 14-6 0,5-16-1 16,0 25-3-16,0-5-5 15,5 8-3-15,-3 4-7 16,4 7-5-16,-4 7-3 16,0 4-3-16,-2 8-3 15,-1 1-1-15,-2 2-2 0,-5 0-1 16,-3-3-3-16,-1-4-5 16,-4-2-6-16,-3-9-17 15,-1-10-44-15,3-4-7 0,-3-12-7 16,5-10-3-16</inkml:trace>
  <inkml:trace contextRef="#ctx0" brushRef="#br0" timeOffset="483827.6809">14820 15947 6 0,'28'-20'80'16,"-7"-1"3"-16,-6-3-1 15,-5-1-4-15,0 0-56 16,-9 6 0-16,-1 1-4 16,-2 4-4-16,2 14-4 0,-22-8-3 15,7 9-2-15,-5 11-1 16,-3 9-2-16,0 4-1 16,-2 7-1-16,0 3 1 0,4 2-1 15,2-3 0-15,5 0 0 16,6-6-1-16,5-6 3 15,3-4-2-15,4-9 0 16,8-6 2-16,5-3-2 16,6-11 1-16,3-8 0 0,3-4 1 15,3-6-3-15,3-1 2 16,-1 1 0-16,-2 2-1 16,1 5 0-16,-5 7-1 15,-4 9 1-15,-3 6-1 0,-6 10 1 16,-3 9-1-16,-5 9 0 15,-3 2 1-15,-3 3-1 16,1-2 2-16,-2-4 0 16,0-1 0-16,0-8 1 0,1-6-1 15,-1-12 0-15,13 8 1 16,-3-12-1-16,2-8-1 16,4-6 1-16,4-3-1 0,4-5 0 15,0-3 0-15,1-3 1 16,3 0 0-16,-3 2-1 15,6 3 0-15,-4 4 1 0,3 5-1 16,-3 7 0-16,0 5 0 16,-5 6 0-16,-3 4-1 15,-2 8 1-15,-9 3 0 16,0 1-1-16,-6 4 1 16,-2-4 0-16,-2 1 0 15,-4-2 0-15,-1 0 0 0,-1-3 0 16,-1-1 0-16,0-3 0 15,-3 1 0-15,2 0 0 16,-2-2 0-16,-3-1 1 0,0-2-1 16,2-1 1-16,1 0-1 15,1-2 1-15,1-1-1 16,1 0 1-16,9 0-1 0,0 0 0 16,-9 0 0-16,9 0 0 15,0 0 0-15,0 0 0 16,0 0 0-16,0 0 0 15,0 0 0-15,0 0 0 0,4 0 0 16,-4 0 0-16,0 0 0 16,0 0 0-16,0 0 0 15,0 0-1-15,7-7 0 16,-7 7 1-16,5-13-1 0,-5 13 0 16,4-12 0-16,-4 12 0 15,2-13 0-15,-2 13 0 16,0-12 0-16,0 12 1 15,0-15-1-15,0 7 1 16,1-4 0-16,-1 0 0 0,1-5 2 16,3-2-1-16,2-3 1 15,2-3 0-15,1-1 0 0,4-2 0 16,2 0-1-16,6 0 1 16,2 2-1-16,1 4-1 15,0 4 0-15,0 6 0 0,-2 1-1 16,-1 5-2-16,-4 3-2 15,-5 3-5-15,-12 0-7 16,13 15-22-16,-8-1-43 16,-5-2-4-16,-6 0-4 15,-5-2-4-15</inkml:trace>
  <inkml:trace contextRef="#ctx0" brushRef="#br0" timeOffset="484829.4391">15786 15574 3 0,'9'-17'34'0,"-1"2"-3"0,-4 2-2 16,2 2-3-16,-6 11-9 15,4-11-3-15,-4 11-2 16,0 0 4-16,0 0 2 16,0 0 3-16,0 0 2 15,0 0 3-15,0 0 1 0,0 0 0 16,0 0-5-16,0 0-5 16,0 0-3-16,-9 0-4 15,9 0-3-15,-19 11-2 16,6 2-2-16,-1 3-1 0,-2 3-1 15,1 3 0-15,1 0 0 16,4 0-1-16,1 0 1 16,5-4 0-16,1-3 1 15,3-2 0-15,0-13 1 0,9 8-1 16,2-8 1-16,4 0 0 16,-1-3 0-16,2-1 0 0,0 0-2 15,-1 4 0-15,1 5 0 16,-2 15 1-16,-6 12-1 15,-2 13 1-15,-2 11 0 16,-4 15 0-16,-1 12 1 16,-9 7-2-16,3-2 1 15,-5-7-1-15,2-9 0 0,1-10 0 16,-2-12-2-16,2-18 1 16,-1-15 0-16,1-17 1 15,0-10-1-15,2-13 1 0,1-12-1 16,0-10 1-16,4-6-1 15,4-7-1-15,10-3 0 16,8-3 0-16,10-1 1 16,2 5-1-16,10 1 1 0,3 6 0 15,5 4 1-15,1 6 0 16,-3 4 0-16,-3 8 1 16,-7 7-1-16,-7 4 0 0,-8 8 0 15,-9 5-1-15,-14 7-1 16,0 0 1-16,0 15 0 15,-9 7-1-15,-8 3 0 16,0 2 1-16,-2 3-1 0,3 1 1 16,3-4 0-16,5-2 0 15,8-8 0-15,6-6 0 16,14-7 1-16,8-3-1 0,10-10 1 16,12-9-1-16,3-6 1 15,9-7 0-15,2-8 0 16,3-9-1-16,-4-4 2 15,-2-8-2-15,-9-5 1 0,-5-3 0 16,-10 0 0-16,-7 5 1 16,-7 6 0-16,-11 9-1 15,-4 12 0-15,-7 13 0 16,-1 23 0-16,-9 0-1 0,-3 26 1 16,-6 17-2-16,-4 11 1 15,-1 10-1-15,2 7 0 16,1 2-2-16,3-3-1 15,5-3-4-15,2-12-7 0,7-9-14 16,-1-3-44-16,3-21-12 16,1-22-6-16,-11 0-3 15</inkml:trace>
  <inkml:trace contextRef="#ctx0" brushRef="#br0" timeOffset="485002.1156">16533 15342 62 0,'0'-35'98'0,"2"5"-5"0,11 5-7 16,9 2-1-16,6-22-46 16,13 26-30-16,12 10-6 15,3 2-8-15,8 10-17 0,-2 10-60 16,-4 4-2-16,-12 6-7 16,-10-2-7-16,-17 4 5 15</inkml:trace>
  <inkml:trace contextRef="#ctx0" brushRef="#br0" timeOffset="485481.4568">14464 16668 17 0,'0'0'81'0,"0"0"2"16,0 0-3-16,0 0-1 15,0-16-41-15,7 7-22 16,10-1-1-16,2 3-1 15,4-2 1-15,10-1-3 0,4-2-2 16,11 1-1-16,11-1-2 16,7-3-2-16,15-1 1 15,11-5-1-15,15 0 0 16,9-4-1-16,13-1 1 0,10-4 0 16,9-1-5-16,6-4 0 15,2 2 0-15,3 1 0 16,-5-1 0-16,-4 1 0 15,-9 0 0-15,-12 4 0 16,-8 6 0-16,-20 2 0 0,-14 5-2 16,-19 3-9-16,-15 6-7 15,-25-1-18-15,-28 7-53 0,-1 4 0 16,-33 5-8-16,-18 0-2 16</inkml:trace>
  <inkml:trace contextRef="#ctx0" brushRef="#br0" timeOffset="487274.1686">14601 17254 31 0,'0'0'60'0,"0"0"-4"15,0 0-12-15,0 9 0 16,0-9 0-16,0 0-4 16,0 0-5-16,12 2-5 0,-12-2-9 15,0 0-4-15,11 2-5 16,-11-2-3-16,11 3-3 15,-11-3-1-15,9 7-1 0,-9-7-1 16,6 14 0-16,-4-6 0 16,-2 2-1-16,0-10-1 15,0 11-1-15,0-11 0 16,0 18 0-16,0-9-1 0,0 2 1 16,0 0-1-16,0 0 0 15,0 3 2-15,0 0 0 16,0 0 1-16,0 4-1 15,0-3 0-15,0 0 0 16,0 2 0-16,0 0 0 0,0-1 0 16,0-1 0-16,-1-1 0 15,1-1 0-15,-1-2 0 16,1 1 0-16,-1-4 0 0,1-8 0 16,-2 15 1-16,2-15-1 15,0 0 0-15,0 0-1 16,0-8 2-16,4-6-2 15,5-12 2-15,1-17 0 16,5-4-2-16,1-3 2 16,4 0-2-16,1-1 2 0,2 11-2 15,-2 11 2-15,0 19-3 16,2 10 0-16,-5 5 1 16,0 13 0-16,-9-7-1 15,2 5-1-15,0-1 1 0,0 2 0 16,-1 1 0-16,0 1-1 15,1-1 1-15,1 0 0 0,-2-2 2 16,1-1 0-16,0-1-1 16,-3-3 1-16,2-6-1 15,2 0 1-15,3-5 1 16,3-6 0-16,-6-12 0 16,-1-6-1-16,0-2 1 0,1 0 0 15,-3 3-1-15,1 9 0 16,1 10-1-16,-11 4-3 15,12 2 1-15,-12-2 0 16,15 11-1-16,-15-11 1 16,16 16 1-16,-7-5 0 0,0-1-1 15,2 0 2-15,-1-2 1 16,2 1-1-16,4 0 1 16,-3-4-1-16,4-3 0 15,5 1 1-15,15-3 1 0,2-11 0 16,-5-6-1-16,1-2 1 15,-4-1-1-15,0 7 1 16,-7 8 0-16,-15 5-5 16,-9 0 1-16,16 9 0 0,-8 1 0 15,-1 3 0-15,0 1 0 16,3-1 0-16,0 3 1 16,1-3 1-16,2 1 0 15,-1-1-1-15,4-4 1 0,-2-1 0 16,1-2 0-16,-1-5-1 15,1-1 1-15,1 0 1 16,7-21 0-16,-8-11 0 16,-8-4 0-16,-7-1 0 15,-10 2-1-15,-9 8-3 0,-8 5-2 16,6 9-7-16,-2 3-8 16,8 6-15-16,0 1-28 15,2 0-21-15,13 3-5 0,0 0-5 16,0-14 8-16</inkml:trace>
  <inkml:trace contextRef="#ctx0" brushRef="#br0" timeOffset="487488.7012">15834 17027 63 0,'40'-30'88'0,"0"1"-4"16,-4 2-6-16,3 9-32 16,-6 7-11-16,-3 10-12 0,-9 14-10 15,-7 17-3-15,-7 13-5 16,-5 11 0-16,-2-22-4 15,0 7 1-15,-3 0-2 16,-3 2-1-16,1 2-3 16,0 2-4-16,1-2-4 15,-4-1-12-15,2-7-38 0,-1 2-19 16,-5-9-5-16,1-4-5 16,0-9 7-16</inkml:trace>
  <inkml:trace contextRef="#ctx0" brushRef="#br0" timeOffset="487795.3746">15825 17377 81 0,'-20'-35'93'0,"7"13"-3"0,13 22-8 16,6-15 0-16,-6 15-63 15,30-7-8-15,2 6-5 16,7-1-1-16,7 0-2 16,2 2-1-16,0-1-1 15,2 0 0-15,-6 0 0 0,-3 1-1 16,-5 1 1-16,-5-1-1 15,-6 2 1-15,-5 4 0 16,-7 3-1-16,-13-9-1 16,11 12 0-16,-10 0 0 15,0-2-1-15,-1 2 1 0,0 2 0 16,-3 1-1-16,1 1-1 16,-2-2 2-16,-2 2-4 15,3 0-4-15,-1-3-9 0,2-5-46 16,-1 2-19-16,3-10-6 15,0 0-5-15,0 0 1 16</inkml:trace>
  <inkml:trace contextRef="#ctx0" brushRef="#br0" timeOffset="487995.3243">16315 17096 5 0,'0'0'89'0,"11"-19"3"15,-6 6-7-15,3-6-4 16,2-1-2-16,5 3-74 16,-4 2-5-16,1 8-6 0,1 3-5 15,-3 4-11-15,-10 0-27 16,8 16-31-16,-5-2-6 16,-3 1-5-16,0 1 3 15</inkml:trace>
  <inkml:trace contextRef="#ctx0" brushRef="#br0" timeOffset="489045.1024">16447 17163 82 0,'9'15'92'0,"-2"-1"-5"15,3 2-4-15,10 16-21 16,-10-13-40-16,5-1-8 16,4 4-6-16,-10-13-5 15,-1 0-3-15,3 0 0 0,-3 1-1 16,4-3 1-16,-1-1 1 15,13 4 1-15,-1-6 1 16,-1-4 2-16,4-8-1 16,-2-7 0-16,0-5 0 0,-1-7-1 15,-1 0-3-15,-3-3-1 16,0 5-1-16,-2 2-2 16,-4 4-1-16,1 5-2 15,-1 6 1-15,-3 6-1 0,-1 2 0 16,0 9 0-16,-3 2 1 15,5 2 2-15,0 0 2 16,2 0 0-16,2-1 2 16,4-3 0-16,3-4 1 15,3 0 1-15,3-5-1 0,-2 0 1 16,-1-5 0-16,-1-1 0 16,-6-2 1-16,-7 0 1 15,-5-1 0-15,-6 9 0 16,-13-15 0-16,0 10 0 0,-7 3 0 15,-5 2-1-15,-3 6-1 16,0 4 0-16,3 5-1 16,3 1 0-16,3 1 0 0,6 0-1 15,4-2 1-15,4-2 0 16,5-4 0-16,0-9 0 16,10 6 0-16,4-6 0 15,7-6 0-15,1-2 0 16,4-4-1-16,0 0 0 0,4 1 0 15,-2 3-1-15,-1 4 1 16,-4 2-1-16,-5 4 1 16,-1 8-1-16,-8 6 1 0,-4-4-2 15,-2-2 1-15,3 1-1 16,2-2 4-16,8 8-2 16,6-5 1-16,1-7 0 15,10-5-1-15,3-10 2 16,7-11-1-16,3-8-1 0,-6-11-3 15,0-8 0-15,-5-6-1 16,-3-5 1-16,-7-5-1 16,-3-1 3-16,-2 0 0 0,-1 4 1 15,-7 10 1-15,0 12 0 16,-6 9 0-16,-3 17 0 16,-3 13-1-16,-6 12-1 15,-8 18 2-15,-6 12-1 0,-2 11 1 16,0 7 1-16,-3 6-1 15,5 1 1-15,5-2 1 16,8-5-1-16,7-6 0 16,8-6 0-16,1-29-3 0,4 0 2 15,16 8 1-15,8-11-1 16,9-10 0-16,1-6 0 16,1-13 0-16,6-10 0 15,0-11 1-15,-8-9-2 16,-4-3 0-16,-9-3-1 0,-7 3 0 15,-8 3 0-15,-10 7 0 16,-8 8-1-16,-9 11 2 16,-9 14-1-16,-5 10 0 15,-8 16 1-15,3 6 1 0,5 7 0 16,5 3 0-16,9 2 0 16,8 2 0-16,13-5-2 15,18-4-4-15,5-8-7 0,9-5-12 16,-19-9-50-16,1-12-9 15,29 0-9-15,-4-9-6 16</inkml:trace>
  <inkml:trace contextRef="#ctx0" brushRef="#br0" timeOffset="489235.338">17845 16723 22 0,'-61'8'101'0,"14"-1"-4"15,16-2-6-15,17-5-4 16,14 0-2-16,46-12-80 16,2 6-6-16,23 6-21 0,9 0-60 15,3 2-7-15,0 2-3 16,-8-2-9-16,-11-2 1 16</inkml:trace>
  <inkml:trace contextRef="#ctx0" brushRef="#br0" timeOffset="489906.9368">14499 18133 34 0,'-23'10'92'0,"0"2"-1"15,23-12-3-15,-24 19-4 0,-2-2-35 16,26-17-32-16,0 0-6 16,-6 11-2-16,-2 0-3 15,1 0-2-15,-1 2-1 16,8-13-1-16,0 0 0 15,10 6 0-15,5 0 0 16,44 5 0-16,-28-11 0 16,8-1-1-16,48-9 0 15,-39 4 0-15,2 1-1 0,2-2-2 16,-1-1-3-16,-1 1-4 16,-2-1-8-16,-4 6-32 15,-44 2-37-15,33-12-3 16,1 1-6-16,-10-2-5 0</inkml:trace>
  <inkml:trace contextRef="#ctx0" brushRef="#br0" timeOffset="490152.3085">15060 18103 1 0,'-22'-11'90'0,"0"-2"2"15,-4 0-4-15,2-1-10 0,3 0-23 16,3 2-25-16,6-6-8 16,12 18-10-16,0 0-5 15,0 0-4-15,7-2 1 16,2 0-3-16,44 2 1 15,23 26-2-15,-30-12-1 0,3 9 0 16,3 1 2-16,-2 3 0 16,-2 3-2-1,-7 3 1-15,-41-33-3 0,31 34 0 16,-2 0-6-16,-16-3-8 16,0 0-34-16,-17-2-32 15,-3 2-3-15,-16-17-7 16,0 2-3-16</inkml:trace>
  <inkml:trace contextRef="#ctx0" brushRef="#br0" timeOffset="493842.4974">16215 17997 45 0,'0'0'86'16,"0"0"-1"-16,0 0-4 16,0 0-35-16,-37 27-6 15,37-27-11-15,0 0-6 0,0 0-7 16,0 0-6-16,0 0-3 16,0 0-2-16,0 0-1 15,0 0-4-15,0 0-1 16,0 0 1-16,0 5-1 15,4-1 3-15,17 48-1 16,-20-29 1-16,-1 2-1 16,0 2 0-16,0 0 0 0,-3 1-1 15,0 0 1 1,-2 1-1-16,0 0 1 0,0-2-1 16,0-4 0-16,1 0 0 15,4-23 0-15,-6 24 1 16,2-1 0-16,4-23-1 15,0 0 0-15,0 0 0 16,0 0-1-16,0 0 1 0,0 0 0 16,0 0-1-16,0-2 0 15,0-2 0-15,0-2-1 16,10-45 2-16,-3 23 0 16,-5 6 0-16,-1-1-1 15,1-2 0-15,2-25 3 16,0 23 0-16,0 2 0 15,-2-4-1-15,2 1 1 0,-2-3-1 16,4-1 1-16,-1 5 0 16,-1-2-2-16,-1 2-1 15,3 2 1-15,1 1-1 0,-1 1 1 16,1 1 0-16,0 2 0 16,1 3 0-16,1 1 0 15,-2 0 0-15,4 0-1 16,-2 7 1-16,1 1-1 0,0 3 1 15,1 2 0-15,2-1 0 16,-4 2-1-16,4 1 1 16,-3 1 0-16,1 0 0 0,3 0 1 15,-3 3-2-15,0 2 1 16,3 1 1-16,-5-3-1 16,4 2 0-16,-5 2 0 15,2 0 1-15,-1-1-1 0,1 0 0 16,-10-6 0-16,14 12 0 15,-14-12 0-15,13 14 0 16,-13-14 1-16,10 15-2 16,-10-15 2-16,8 12-1 0,-8-12 0 15,5 10 0-15,-5-10 0 16,0 14 1-16,0-14-1 16,-4 11 0-16,4-11 0 15,-10 15 1-15,10-15-1 16,-15 15 0-16,15-15 1 0,-17 13-1 15,17-13-1-15,-22 14 1 16,22-14-2-16,0 0 0 16,-20 12 1-16,0 1-1 15,20-13 0-15,-20 12 0 16,-2-1 1-16,22-11-1 0,-26 12 3 16,1 1-1-16,25-13 0 15,-27 10 0-15,2 3 0 16,25-13 0-16,-20 11 0 15,-4 0 0-15,24-11 0 16,0 0 0-16,-10 5 1 0,-1 0-1 16,2-1 0-16,-3 3 0 15,12-7 0-15,0 0 0 16,0 10 1-16,0 1-1 16,2-2-1-16,25 22 2 15,-4-14-1-15,-2-2-1 16,-1 0 0-16,2 2-2 0,2-1-2 15,-2 4-4-15,0-1-4 16,-1 1-14-16,0-1-34 16,0-6-21-16,0 0-7 15,-21-13-5-15,22 7 1 16</inkml:trace>
  <inkml:trace contextRef="#ctx0" brushRef="#br0" timeOffset="495819.5009">16607 18198 3 0,'0'0'73'0,"18"-19"4"16,1-2-3-16,-19 21-8 15,24-10-44-15,2 2-5 16,-5 8-1-16,-1 0 1 0,3 2-4 16,2 3 1-16,-2-1-3 15,2 1-2-15,-1-5 0 16,-1 2-2-16,-2-5-2 15,21-14 1-15,-23 10 0 16,-5-9 0-16,-1 6 0 0,-7-7 0 16,-2 3-1-16,-4-1 1 15,0 3-2-15,0 12-4 16,0 0-1-16,0 0-1 16,-8-4 1-16,-3-1-1 15,2 2 0-15,-25 8 0 16,10 13 1-16,24-18 1 15,-22 30 1-15,0 0 0 0,15-4 0 16,-2 0-1-16,9-2 0 16,-1 1 0-16,1-25-1 15,11 26 1-15,3 0-1 16,-14-26 1-16,28 5-1 16,3 2 1-16,-7-11 0 15,3-6 0-15,-3-3 0 0,2-1-1 16,-2-2 1-16,-2 0 0 15,-22 16 0-15,24-23-1 16,1 1 0-16,-25 22 0 16,0 0 1-16,0 0 0 15,0 0 1-15,0 0-1 0,0 0 1 16,0 0 0-16,0 0 0 16,2 1 0-16,-1 4-1 15,2 0 1-15,-2-1-1 16,13 32 0-16,-13-26 1 0,1 0-1 15,-1 1 0-15,12-11 1 16,-4 0-1 0,2 0 0-16,29-12-1 0,-12-2 1 15,-28 14-1-15,26-13 0 16,3-3 1-16,-29 16-1 16,24-9 0-16,0 0 1 15,-24 9 0-15,20 0 1 0,2 0-1 16,-22 0 0-16,0 0 1 15,9 2 0-15,3 2-1 16,-4 1 0-16,4 3 1 16,-2-3 0-16,1 1-1 15,-1-1 0-15,23-1 0 16,-12-4-1-16,-21 0 0 0,53-39 1 16,-38 20-2-16,0-1-2 15,-1 0-4-15,-5-2-4 16,2 3-8-16,-6-1-6 15,-1 1-5-15,-1 3 0 16,0-2 1-16,-3 7 4 0,0-1 4 16,0 1 7-16,0 11 8 15,0-13 11-15,0 13 6 16,0 0 6-16,14-5 2 16,-4 5 0-16,5 0-1 15,0 0 2-15,1 0-3 0,2 0 1 16,0 0-3-16,1 4-3 15,-19-4-4-15,0 0-1 16,23 7-1-16,-1 1 0 0,-22-8-1 16,0 0 0-16,8 13-2 15,1 0 1-15,-2 1 0 16,4 28 1-16,-10-15-2 16,-1-6 0-16,0-2 0 15,0-19 0-15,0 24 0 16,0 1-1-16,0-25 0 15,0 0 0-15,0 0-1 0,13 5 1 16,-4 0-1-16,3-1 0 16,26-7 0-16,-15-12 0 15,-23 15 0-15,25-18 0 16,0 1 0-16,-25 17 0 16,22-15 1-16,1 0-1 0,-23 15 1 15,0 0 0 1,11-4 0-16,1 2 1 0,-2-1-1 15,3 0 0-15,-13 3 0 16,10 5 0-16,2 4 0 16,1 0-1-16,17 13 1 15,-8-11-1-15,-22-11 0 0,28 4 0 16,3 1 0-16,-8-5-1 16,2 0 1-1,2 0 1-15,1-3-1 0,-1-3 0 16,0 2 0-16,0-5 0 15,-4 0 0-15,26-8 3 16,-30 3-2-16,-1 0 1 16,-2 0 0-16,-6 0 1 0,0-2 0 15,-7 2 0-15,1-1 0 16,-4 4-3-16,0 0 1 16,-6 0 0-16,1 1 0 0,-5 6 0 15,10 4-3-15,0 0 0 16,0 0 0-16,-9 0 1 15,-4 0-1-15,3 0 0 16,-2-2 0-16,0 8-1 16,2 3 3-16,-1 1-1 15,-11 22 0-15,8-11 0 0,14-21 0 16,0 0 1-16,0 0-1 16,-1 37 4-16,1-37-1 15,15 0 0-15,-3-1 0 16,1-9 1-16,3-5-1 15,3 0 0-15,-1-6 0 0,2 0-3 16,0-7 0-16,1-1 0 16,4-6 0-16,-4-1 0 15,-1-1 0-15,-1-2 1 16,-2 3 0-16,1 0 1 0,-5-2 0 16,-2 5 0-16,0 0 0 15,-5 2 0-15,3 4 0 16,-4 1-1-16,-4 4 1 15,2 3-1-15,-1 3 0 0,-2 5 0 16,0 2 1-16,0 9-1 16,0-10 1-16,0 10-1 15,0 0 0-15,0 0-1 0,0 0 1 16,-4-10-1-16,4 10 1 16,0 0 0-16,0 0-1 15,0 0 1-15,0 0 0 16,0 0 1-16,0 0-1 15,0 0 1-15,0 0-1 0,0 0 0 16,-7-3 0-16,7 3 0 16,0 0 0-16,-3 5-1 15,0 6 1-15,0 2 1 16,-1 7-1-16,1 4 1 0,-4 6 0 16,0 5 1-16,4 0-1 15,3-35-2-15,-7 40 0 16,-2 44-2-16,3-39-2 15,-1 4-9-15,3-4-23 0,4-4-49 16,0-41-4-16,-7 66-1 16,1-44-6-16</inkml:trace>
  <inkml:trace contextRef="#ctx0" brushRef="#br0" timeOffset="498202.3549">19387 17554 76 0,'12'-9'91'0,"-12"9"-5"15,0 0-5-15,9-7-3 16,-9 7-67-16,5 5-5 0,-5 7-1 15,0 3-1-15,-6 7 1 16,-2 3 1-16,8-25-1 16,-9 34 1-16,-1 0 0 0,-1 10-1 15,-14 56-1 1,8-41 0-16,1 4-2 0,-1 4-1 16,-1-1 1-16,-1 4-1 15,0-7-2-15,2 1-2 16,-1-5-1-16,3-4-4 15,2-5-6-15,1-11-12 16,12-39-46-16,-10 33-12 16,0-1-7-16,10-32-4 0,0 0 8 15</inkml:trace>
  <inkml:trace contextRef="#ctx0" brushRef="#br0" timeOffset="498644.9078">19385 18233 64 0,'30'-22'94'0,"-4"-1"-4"16,-1 11-3-16,-1-1-4 15,-24 13-55-15,26 4-19 16,2 3-3-16,-23 16 0 16,4-1-1-16,-8 8-1 15,1-1-1-15,-2 1 0 16,-3 0-1-16,1-9 0 0,-2 0-2 15,0 5 1-15,1 1-1 16,1-4 1-16,-1 0-1 16,3-23-1-16,0 0 1 15,0 0-1-15,0 0 1 16,0 0-1-16,0 0 1 0,1-3-1 16,48-80 2-16,-33 45 1 15,-2 1 0-15,-14 37-3 16,34-72 3-16,-34 72-3 15,19-29 1-15,0-1 1 16,-19 30-3-16,22-15 1 16,5-1-1-16,-27 16 3 15,18 18-4-15,-1 5 1 0,-12 12-4 16,3 47-6-16,-8-32-13 16,1-5-37-16,1 0-22 15,-2-7-6-15,0-38-5 16,-4 34 0-16</inkml:trace>
  <inkml:trace contextRef="#ctx0" brushRef="#br0" timeOffset="499217.2314">19685 18559 86 0,'-12'-21'91'16,"1"-4"-3"-16,2-1-5 16,0 4-25-16,2-1-36 15,7 23-8-15,0-23-5 0,5 0-2 16,-5 23-2-1,28-11-3-15,-3 0 1 0,1 4-2 16,-1-1 1-16,6 3-1 16,-1-1 0-16,2 2 1 15,2 0-1-15,-4 1 1 16,-1 0 0-16,-2 3-1 0,-2-3 0 16,-25 3 1-1,25 0-1-15,2 3-1 0,-27-3 0 16,0 0 0-16,2 14 1 15,-1 1 0-15,-2 37-1 16,-1-29-1-16,-8 6 1 16,4-1-1-16,-2 0 1 15,-2 0-1-15,3-3 1 16,-2 1-1-16,9-26 2 16,-5 25 0-16,-3 1 5 0,8-26-6 15,0 0 1-15,0 0 0 16,0-9-2-16,3-4 1 15,19-51 0-15,8-11-1 16,-30 75-5-16,18-38 6 16,3-1-1-16,-2 1 1 15,2 1 0-15,-1 7-1 0,-1-1 1 16,-19 31 0-16,23-24 0 16,3-2 0-16,-26 26-1 15,0 0 1-15,0 0-2 16,0 0 0-16,7 11-1 15,-2 3 0-15,7 36-2 0,-15-30-4 16,3-20-6-16,-16 28-15 16,-1 0-46-16,17-28-7 15,0 0-9-15,0 0-3 16</inkml:trace>
  <inkml:trace contextRef="#ctx0" brushRef="#br0" timeOffset="502052.0931">20188 18274 56 0,'23'-23'92'0,"-23"23"-1"16,28-18-7-16,3-2-3 16,-11 20-58-16,0 0-14 15,-20 0-3-15,19 22-3 0,0-1-1 16,-18 6-2-16,1-1 0 16,-2 2 1-16,-3 2 0 15,3-10 1-15,1 2-1 16,-4 3 1-16,-8 0-1 15,3-1 0-15,-4-2-1 16,12-22-1-16,-19 21-2 16,0 1-1-16,19-22-1 15,0 0-2-15,0 0 2 0,0 0-1 16,-4-10 1-16,-1-2 2 16,3-38 2-16,9 25 2 15,7 0 2-15,-2-3 2 16,5 1 0-16,0-2 0 15,5 6 1-15,0-1 0 16,2 5-2-16,-2 1 0 16,7 7-1-16,-3-2-1 0,3 10-1 15,-3 1 0-15,-3 6 0 16,1 4-1-16,-7 11 0 16,0 3 0-16,-8 6 0 15,1 2 0-15,-8 3-1 16,1 0 1-16,-3-1 0 0,0-1 0 15,-2-2 0-15,-4 2 1 16,-2-7 1-16,-3 1-1 16,11-25 0-16,-14 25 1 15,-4-1 0-15,18-24-1 16,0 0 0-16,0 0-1 16,-5-8 0-16,1-3 0 15,4-39-1-15,8 22 1 16,5 3-2-16,1-1 2 0,5-2-1 15,-2 3 0-15,3 3 1 16,1 1 0-16,3 8 0 16,-1-2 0-16,-2 9 0 15,0-1 0-15,-21 7 0 16,24 6 1-16,3 2 0 0,-27-8-1 16,15 23 1-16,-2 1-1 15,-13-24 0-15,6 21 1 16,-2 3-1-16,-4-24 0 15,0 0 0-15,0 0 0 16,0 0 0-16,0 0 0 0,0 0 0 16,0 0 0-16,0 0 0 15,0 0 1-15,0 0-1 16,5 0 1 0,1 0-1-16,-1-3 0 0,46-26 1 15,-27 16 0-15,-4 6-1 16,-1-1 0-16,1 3 0 0,1 1 0 15,1 4 0 1,-2 0-1-16,-20 0 0 0,24 3 1 16,0 5-1-16,-24-8 2 15,0 0-2-15,0 0 1 16,11 12-1-16,-2-2 0 16,1 1 1-16,2 1-2 15,-12-12 0-15,3 13-1 16,1-2 1-16,-2 1-2 0,0 1 0 15,-2-13 0-15,0 0-1 16,0 0 2-16,13 10 0 16,1-1 0-16,-3-1 2 15,34 0 1-15,-17-8 1 16,-3-4 1-16,-1-2 1 16,-3 0 0-16,2-1-1 0,-1-1 1 15,0 1-2-15,-22 7 1 16,0 0-1-16,0 0-1 15,0 0 0-15,0 0 0 16,0 0 0-16,0 0 0 16,0 0 0-16,-2 0 0 15,-7 0 0-15,-47 16-1 16,34-4 0-16,22-12 0 0,-27 20-1 16,1-1 0-16,26-19-1 15,0 0 0-15,-2 10 1 16,-1-1 0-16,0 1 0 15,20 8 1-15,9-14 1 16,-2-4 0-16,3-2 0 16,-1-5 1-16,3 0 0 0,-3 0 0 15,2-3-1-15,-5 2 2 16,0-1-2 0,-23 9 0-16,25-15 0 0,0 2 1 15,-25 13-1-15,0 0 1 16,0 0-1-16,0 0 1 15,0 0 0-15,0 0-1 0,0 0 0 16,0 0 0-16,0 0 1 16,0 0-2-16,0 0 2 15,0 0-2-15,0 0 1 16,0 0 0-16,0 0 0 16,0 0 0-16,0 0 0 15,0 0 0-15,0 0-1 16,0 0 1-16,0 0 0 0,0 0 0 15,0 0 0-15,0 0 0 16,0 0 0-16,0 0 1 16,0 0 0-16,0 0-1 15,3-4 0-15,2 2 1 16,1-2-1-16,-2 2-1 16,0-1 1-16,2 0 0 0,1 0 0 15,-3-7 0-15,-4 10 0 16,0 0 0-16,0 0 0 15,0 0 0-15,4 0 0 16,2-2 0-16,-1 1 0 16,-2 1 0-16,3-2 1 0,0 1 0 15,-2 1 0-15,1-3 0 16,-5 3 0-16,0 0 1 16,0 0-1-16,0 0 1 15,0 0-1-15,0 0 0 16,0 0-1-16,0 0 1 15,0 0-1-15,0 0 0 0,0 0 0 16,0 0 0-16,0 0 1 16,-1 0 0-16,-3 0 0 15,0 0 0-15,-45 18 0 16,29 2 0-16,20-20 0 16,-19 25-1-16,1-2 0 15,18-23 1-15,-12 28-1 16,2-2 1-16,10-26-1 0,0 20 1 15,2 0 3-15,-2-20 1 16,0 0 1-16,9 0-1 16,2 2-4-16,1-1-1 15,31-5-1-15,-12-9 2 16,-7 1-6-16,-2 1 0 0,-1-3 0 16,3 2 0-16,-24 12 4 15,24-18 1-15,0-1 0 16,-24 19 0-16,0 0 0 15,0 0 0-15,0 0 0 16,0 0-1-16,11-7 2 16,-3 0-2-16,4 0 2 15,-3-2-1-15,-9 9 0 16,0 0 0-16,0 0 1 0,0 6-1 16,0 4 0-16,0 1 1 15,3 0-1-15,7-4-1 16,4-1 0-16,28 17 1 15,-21-17-1-15,5 0-1 16,-3 1 1-16,3-2 0 0,0 1 0 16,-2-3 2-16,2-1-1 15,-7-2-1-15,2 0 2 16,-21 0-1-16,0 0 1 16,0 0-1-16,0 0 0 15,0 0 1-15,0 0-1 16,0 0 1-16,0 0-1 0,0-5 0 15,0 1 0-15,0-1 0 16,0 0 1-16,-5-17-2 16,-5 22 1-16,-1 0 0 15,1 0 0-15,10 0 0 16,0 0-1-16,0 0 1 16,0 7-1-16,3 4 1 0,0-1 0 15,3 1-1-15,5-7 0 16,0 1 0-16,-2-2-1 15,4 3 5-15,-13-6-1 16,9 4 1-16,2-1 0 16,1 0-1-16,-2 1 1 15,-10-4 1-15,0 0-5 16,11 0-4-16,-2-3-1 0,2 1 1 16,2-2 1-16,-1-7 1 15,1-1 0-15,30-28 0 16,-26 18 5-16,3 0 1 15,1-2 0-15,-2 0-1 16,3-1-1-16,-4 4 0 16,-1-1-1-16,-17 22 1 0,0 0 0 15,7-9 0-15,2-1 0 16,-2 0 0-16,1 0 0 16,-8 10 1-16,-1 11-2 15,-3 5 1-15,-14 45-1 16,13-29-1-16,0 0 1 15,-2 2 0-15,6-3 0 16,-2 2 4-16,2-5 1 16,1 1 0-16,0-29 0 0,17 21 1 15,0 0 0-15,-17-21-1 16,26 0 3-16,4 0-8 16,-11-10 0-16,3-1 0 15,-2-3 0-15,-2-1 0 16,-18 15 0-16,29-24 0 0,-3 1-4 15,-26 23 0-15,21-17-1 16,0 0 1-16,-21 17-1 16,0 0 0-16,0 0 4 15,10 0 1-15,0 4 0 0,-1 1-2 16,7 20 5-16,-12-4-3 16,-4-21-2-16,3 22-5 15,1 0-8-15,-4-22-22 16,0 20-39-16,0 0-4 15,0-20-10-15,-15 5-2 16,-5 1 7-16</inkml:trace>
  <inkml:trace contextRef="#ctx0" brushRef="#br0" timeOffset="502265.4677">21984 18442 48 0,'-54'-29'98'15,"5"2"-5"-15,8 5-6 16,41 22-4-16,-32-17-38 0,-1 0-36 16,33 17-4-16,-19-13-4 15,-2 0-2-15,21 13-2 16,0 0-4-16,0 0-8 16,8-5-45-16,6 3-24 15,38-10-6-15,-28 10-2 16,-1-5-5-16</inkml:trace>
  <inkml:trace contextRef="#ctx0" brushRef="#br0" timeOffset="502434.3812">21744 18101 19 0,'-32'-11'100'0,"-1"0"-5"15,4 8-7-15,3-3-5 16,26 6-10-16,-21 2-105 15,-2 4-52-15,23-6-2 16,0 0-8-16,0 0-4 16</inkml:trace>
  <inkml:trace contextRef="#ctx0" brushRef="#br0" timeOffset="503662.7266">17900 14902 51 0,'-19'-25'90'0,"3"2"0"16,2-4-4-16,7 4-2 16,-11 3-65-16,11 4-1 15,7 16-4-15,8-2-4 0,6 14-4 16,6 10-3-16,4 14-2 15,9 10 0-15,5 16 0 16,7 13-1-16,4 10 0 16,3 10-1-16,1 6 1 15,-2 6 0-15,0 2-1 0,0-2 0 16,-2-8-1-16,-3-5-1 16,-2-9-2-16,-7-7-5 15,-3-8-8-15,-10-7-35 0,-6-13-30 16,-9-10-6-16,-9-13-5 15,-10-12 0-15</inkml:trace>
  <inkml:trace contextRef="#ctx0" brushRef="#br0" timeOffset="506572.3066">18757 13813 12 0,'-19'-23'73'15,"-6"-3"1"-15,-1 2 0 16,-3-1-3-16,-6 6-58 0,3 5 0 16,-4 11-2-16,-5 6-3 15,-3 15 0-15,-4 14-2 16,-2 8 0-16,-1 15-3 15,0 8 1-15,2 13-2 16,3 4 0-16,4 6 2 0,8-2-2 16,4-3 0-16,11-3-1 15,8-12 0-15,7-3-1 0,6-14 0 16,11-7-1-16,10-13-1 16,8-12-2-16,9-10-4 15,8-7-1-15,8-14-1 16,0-9 0-16,12-9 0 15,-5-3 1-15,-3-5 1 16,-6-1 3-16,-8 0 4 0,-8 2 4 16,-14 4 4-16,-7 2 1 15,-14 5 1-15,-6 2 1 16,-8 7-1-16,-11 2-1 0,-3 11-2 16,-2 6-3-16,-3 6-1 15,-1 9-2-15,6 8-1 16,-4 5-3-16,6 1 2 0,3 2 0 15,4-3-1-15,6-4 2 16,1-5 1-16,7-4 0 16,2-15 0-16,6 6 1 15,7-8 0-15,7-11 1 16,7-4 0-16,4-5-1 16,2-2-1-16,2 0 1 0,1 4-1 15,-3 5 0-15,-7 6-1 16,1 7 1-16,-7 7 0 15,-4 11 1-15,-3 9-1 0,-1 4 1 16,2 6-1-16,0-3 1 16,2-3 0-16,2-4-1 15,2-9 1-15,3-9 0 16,-1-10-1-16,5-15 1 0,1-14 1 16,-4-9 0-16,4-11 1 15,-5-12 0-15,0-13 0 16,1-10 0-16,-5-12 0 0,-1-4 0 15,-9-6 1-15,1-1 0 16,-7 5 0-16,-3 9 0 16,0 14 0-16,-7 15 0 0,-2 22-1 15,-2 16 0-15,-1 23-2 16,-3 15-1-16,-4 26 0 16,1 15-1-16,-3 19 0 15,-4 13-1-15,3 13 0 16,5-2-1-16,11 5-2 0,5-9-2 15,3-7-1-15,12-8-2 16,9-16-2-16,2-12 1 16,8-17-3-16,0-7 3 0,-1-15 1 15,-2-7 3-15,-1-11 2 16,-4-16 0-16,-4-11 2 16,2-6 4-16,-11-8 6 15,1 0 1-15,-9 3 2 0,-4 4 0 16,-2 6 0-16,-10 14 2 15,-4 9 0-15,-9 13-3 16,0 10-2-16,0 8-2 16,-2 13-2-16,2 5 0 0,0 6-1 15,8 0 1-15,7 0-1 16,5-4 0-16,5-5-1 16,5-3 1-16,11-8 0 15,5-6 1-15,5-10-1 16,4-3 0-16,2-9-1 0,0-7 0 15,1-4-1-15,-3-2 0 16,-3-1-1-16,-3 0 0 16,-8 6-1-16,-4 3-1 0,-1 5 1 15,-11 9 1-15,0 0-1 16,2 9 1-16,-4 9 0 16,-8 7 0-16,2 2 0 15,-2 3 1-15,4-2-1 0,4 1 0 16,2-6 1-16,1-6-1 15,4-7 1-15,9-8 1 16,2-7 1-16,1-13 0 0,-1-7 0 16,6-11 0-16,-2-8-1 15,-2-13 0-15,1-10 0 16,-1-10-3-16,0-8 1 16,-1-6 0-16,-8-4 0 15,-3-4 0-15,-5 2 2 0,-1 5 0 16,-10 12 1-16,-5 10 2 15,0 11-2-15,-5 15 0 16,4 15-1-16,-2 18 0 0,0 14-1 16,3 23-1-16,-1 19 0 15,9 16-1-15,-1 15 1 16,4 13 0-16,2 9 0 16,1 1 1-16,8-1 0 0,8-8 0 15,5-10 0-15,5-10 0 16,4-13 0-16,4-15 0 15,3-12 0-15,1-12 1 0,-1-11-2 16,-2-7 0-16,-3-14 0 16,0-12 0-16,-2-13-1 15,-5-6 0-15,-5-9 0 16,-4 2 0-16,-6-1 1 0,0 3 0 16,-5 7 1-16,-4 8 1 15,0 10-1-15,0 10 1 16,0 15 1-16,-14-3 0 15,8 9 0-15,-3 11 0 16,4 7-1-16,2 4 0 0,3 5 1 16,0 1 0-16,9 0-1 15,8-2 0-15,4-4 1 16,5-4 0-16,0-10-2 16,3-7 2-16,1-7-1 0,-1-7 0 15,0-10 0-15,-4-7-1 16,2-4 1-16,-5-2-1 15,-1-1 0-15,-1 4 0 0,-4 6-1 16,1 5 1-16,-5 11 0 16,-3 6 1-16,1 17-1 15,-6 12 1-15,-5 13 0 0,0 9 1 16,-8 14 0-16,-2 7-1 16,-3 3 0-16,-4-2-1 15,-1-3 1-15,3-7-1 16,-2-10-1-16,5-9 0 15,3-14 0-15,0-11 0 0,10-20 0 16,-11 4-1-16,6-14 0 16,4-16 0-16,1-12 1 15,3-10-2-15,8-12 1 16,6-9-1-16,2-10 2 0,13-5 0 16,5-3 0-16,4-1 1 15,9 1 1-15,-3 3 1 16,3 8 3-16,-6 7-2 0,-6 10 2 15,-8 11 0-15,-7 12 0 16,-11 10-2-16,-10 13-1 16,-7 13-1-16,-12 12 0 0,-8 12-1 15,-1 8-1-15,2 7-1 16,2 1 2-16,2 4 1 16,7 2-1-16,11-4 1 15,6-3-1-15,16-1 1 0,9-1 0 16,2-2 0-16,3-1 0 15,-1-1-1-15,-1-2-1 16,-9-2 0-16,-6-5 0 16,-6-5 0-16,-7-8 1 15,-4-11-1-15,0 0 0 16,0-18-1-16,0-10-1 0,4-15-2 16,11-11-1-16,1-12 0 15,6-14 2-15,3-6 0 0,5-7 3 16,1 3 3-16,-1 2 2 15,1 5 2-15,-4 12 3 16,-5 12-2-16,-3 14 0 0,-5 17-2 16,-2 19-1-16,-2 9-1 15,-2 18-1-15,-2 17-2 16,2 16 0-16,-5 16-1 16,2 12 1-16,4 7 0 0,-3 7-2 15,5-2 0-15,4 1-2 16,0-8-3-16,10-9-4 15,0-18-12-15,7-22-50 16,-5-2-10-16,-1-19-6 0,-6-14-5 16,-14-17 5-16</inkml:trace>
  <inkml:trace contextRef="#ctx0" brushRef="#br0" timeOffset="506751.3669">20840 13469 70 0,'-53'-34'95'0,"6"6"-3"16,5 0-7-16,14-3-2 15,16 2-68-15,12 0-1 16,19 1-6-16,24 1-7 0,17 2-4 16,15 5-7-16,3 2-15 15,1 0-37-15,-6 11-20 16,-16 3-7-16,-19 5-5 16,-30-1 0-16</inkml:trace>
  <inkml:trace contextRef="#ctx0" brushRef="#br0" timeOffset="506969.0669">18590 13683 3 0,'-33'-6'86'16,"16"-12"4"-16,17-13-6 15,21-8-6-15,18-32-3 0,16 24-74 16,19 6-4-16,11 3-8 16,9 7-20-16,7 9-44 15,-3 4-7-15,-8 7-6 16,-12 4-1-16</inkml:trace>
  <inkml:trace contextRef="#ctx0" brushRef="#br0" timeOffset="507414.2323">18083 15486 28 0,'-57'36'80'0,"5"-4"0"16,17-12-1-16,12-7-3 0,10-5-58 15,13-8 0-15,24 9-3 16,13-9-4-16,9 0 0 16,14-7-1-16,10-3-3 15,16-11-1-15,9-7-1 16,15-11 0-16,13-9 1 0,13-15 0 15,16-12 0-15,15-14 2 16,10-14-1-16,16-12-1 16,9-12-1-16,12-8 0 15,7-1-1-15,2 7-2 0,10 4 0 16,-9 12-2-16,0 15-1 16,-10 14-4-16,-15 22-6 15,-31 13-16-15,-37 17-59 16,-12 10-3-16,-40 4-4 0,-30 3-7 15,-42-1 6-15</inkml:trace>
  <inkml:trace contextRef="#ctx0" brushRef="#br0" timeOffset="508513.0735">18961 13820 19 0,'0'0'96'15,"-7"-13"0"-15,4-16-7 16,7-6-4-16,2-13-2 16,-12-9-74-16,15-5-1 0,13-8-1 15,6-6-1-15,-1-8-1 16,6-11-1-16,5-8 0 15,-1-17-4-15,6-11 0 16,0-5 0-16,-1-10 0 16,3-7 0-16,-4-4 0 0,1-2 0 15,2-4 0-15,-5 5 0 16,0-2 0-16,-2 2 0 16,4 6 0-16,-4 4 0 0,1 2 0 15,-2 6 0-15,-2 5 0 16,0 6 0-16,-5 8 0 15,-1 4 0-15,-1 6 0 16,-3 11 0-16,-3 8 0 0,0 8 0 16,2 9 0-16,-2 6 0 15,1 10 0-15,-2 6 0 16,-2 8 0-16,0 6 0 16,-2 7 0-16,-5 9 0 0,0 3 0 15,-3 6 0-15,-2 4 0 16,-6 10 0-16,0 0 0 15,5-10 0-15,-5 10 0 16,0 0 0-16,0 0 0 0,0 0 0 16,0 0 0-16,0 0 0 15,0 0 0-15,0 0 0 16,0 0 0-16,1 6 0 16,-1-6 0-16,0 0 0 0,5 15 0 15,-5-15 0-15,5 17 0 16,-5-6 0-16,0 2 0 15,-3 3 0-15,-5 4 0 0,2 4 0 16,-7 2 0-16,-3 5 0 16,-5 4 0-16,-2 8 0 15,-9 7 0-15,-6 10 0 0,-5 7 0 16,-12 6 0-16,-5 9 0 16,-2 3 0-16,-7 4 0 15,0-1 0-15,2-3 0 16,2-8 0-16,9-12-6 15,9-11 0-15,8-14-3 0,13-9-4 16,6-21-4-16,20-10-7 16,-7-23-8-16,15-18-5 15,12-15 4-15,5-13 7 16,8-12 7-16,5-12 12 0,10-3 9 16,-2-7 12-16,9 6 12 15,2 0 4-15,4 10 2 16,-3 10-7-16,2 11-6 15,3 13-6-15,-4 11-3 0,-2 17-3 16,2 13-3-16,0 13-1 16,-2 17-1-16,4 16-2 15,1 10 0-15,4 12 0 0,5 9-2 16,4 10-7-16,-1 1-22 16,4 12-52-16,4-2-2 15,-9-2-6-15,1-7-4 16</inkml:trace>
  <inkml:trace contextRef="#ctx0" brushRef="#br0" timeOffset="593664.3025">20020 1436 73 0,'-5'-22'80'0,"-5"2"0"0,3-1-5 16,-2-1-35-16,3 4-21 16,-4-1-5-16,2 4-2 15,-3 1-5-15,2 2-2 16,-6 2-1-16,1 4-1 0,-4 2-1 16,-1 4-1-16,0 9 0 15,-1 3-2-15,8 6 3 16,-34 32-1-16,-2 12 0 15,-2 8 0-15,2 7 0 16,1 8 1-16,5-1-2 0,9-9 1 16,13-20-2-16,7-5 0 15,8-5 0-15,5-5 0 16,5-7 1-16,9-9-2 16,9-6 2-16,7-9 0 0,9-6-1 15,7-3 2-15,5-5 0 16,2-5 0-16,2 4-2 15,-3 0 3-15,-4 1-2 0,-4 4 0 16,-10 4 1-16,-3 9 0 16,-15 12 2-16,-10 10-1 15,-6 11 0-15,-7 7 0 16,-9 12 0-16,-3 3 0 0,1 5 0 16,-2-1-5-16,4-6-5 15,2-12-7-15,10-4-27 16,6-6-35-16,1-17-5 15,5-11-6-15,-8-15-3 0</inkml:trace>
  <inkml:trace contextRef="#ctx0" brushRef="#br0" timeOffset="594323.9909">20405 2000 22 0,'20'-9'79'0,"-5"9"1"0,-15 0-5 15,-5 7-4-15,-18 5-42 16,-3 8-28-16,-1 1-3 16,-2 8 2-16,3 3-1 15,1-6 1-15,8 1 0 0,9-7-1 16,7-1 2-16,7-14-3 16,13-5 0-16,12-13-1 15,-1-7 1-15,6-4 0 16,1-7 2-16,-5-6 3 0,-2-5 2 15,-13 0 5-15,-7 2 2 16,-10 1 2-16,-4 3-2 16,-11 0-1-16,-4 5-1 15,-1 8-4-15,0 6-1 0,6 5-8 16,1 5-1-16,13 7-2 16,-9-10 0-16,9 10-3 15,17-3-3-15,5 1-1 16,9-3-2-16,7 2 4 0,2 0 2 15,4 0 1-15,1 3 0 16,-8-2 3-16,1 4 5 16,-11-2 2-16,-9 3 2 15,-11 6 0-15,-7 8 0 0,-3 7 1 16,-13 1-2-16,-1 5 1 16,-2 3-3-16,4 3 1 15,1-2-2-15,6 0 0 0,7-7 1 16,5-2-1-16,13-6 1 15,5-3-1-15,8-6 0 16,5-7 1-16,0-3 2 16,0-9 2-16,-4-5 5 0,-2-10-1 15,-7-6 3-15,-5-9-1 16,-8 0 0-16,-9-4 1 16,-1 1-3-16,-10 2-2 0,-7 1-3 15,-2 6-3-15,-9 8-1 16,3 8-6-16,-6 5-5 15,-1 10-14-15,-2 2-23 16,-7 9-31-16,14 2-5 0,2 2-6 16,11 2-1-16</inkml:trace>
  <inkml:trace contextRef="#ctx0" brushRef="#br0" timeOffset="594779.3678">21358 1592 30 0,'10'-4'90'0,"-10"4"-2"15,9-8-3-15,-19 6-3 16,-17 4-5-16,-9 7-74 16,-7 10-2-16,3 7 0 15,2 7 0-15,2 8 0 0,9-1-3 16,8 1-2-16,11-2-1 15,8-3-2-15,7-6-3 16,14-5-3-16,11-11 1 0,8-9 0 16,9-6 2-16,6-20 0 15,1-9 1-15,1-12 5 16,-27 15 3-16,0-7 6 16,0-1 3-16,-1-11 2 15,-3 2 1-15,-1-2 1 0,-4 1 1 16,-2-2 0-16,-5 5-1 15,-1 0-3-15,-4 7-1 16,-4 2-4-16,-5 10-2 16,0 8-2-16,0 15-2 0,-13 8 2 15,-10 25-3-15,-9 37-1 16,-1 29-5-16,7 21-9 16,3 6-21-16,10 20-44 15,10-9-1-15,6-43-8 16,5-13-1-1</inkml:trace>
  <inkml:trace contextRef="#ctx0" brushRef="#br0" timeOffset="595073.5259">20457 2740 7 0,'-76'33'100'15,"8"-7"-3"-15,13-9-7 16,8-6-5-16,16-10 1 0,12 4-57 16,19-11-25-16,17-5-1 15,27-2-2-15,22-7 2 16,15-3-2-16,21-9 1 16,14-4-2-16,18-6-1 0,4-1-1 15,9 2-2 1,-2-5-3-16,-9 7-1 0,-8 1-2 15,-9 7-3-15,-20 3-5 16,-20 9-16-16,-20 13-44 0,-27-1-8 16,-32 7-3-16,-24 15-3 15</inkml:trace>
  <inkml:trace contextRef="#ctx0" brushRef="#br0" timeOffset="595241.3947">20950 2698 93 0,'-87'36'99'16,"21"-10"-6"-16,20-1-7 15,16-10 0-15,22-2-53 0,16-6-23 16,27-3-3-16,30-3-3 16,23-2-4-16,29-4-6 15,16-14-45-15,33 0-36 16,9-7 0-16,3-17-9 16,-12-10-7-16</inkml:trace>
  <inkml:trace contextRef="#ctx0" brushRef="#br0" timeOffset="596974.5667">18277 4100 42 0,'-10'-4'95'16,"10"4"-5"-16,-12-12-3 16,12 12-2-16,-2-20-46 0,2 8-24 15,0 12-2-15,11-13-4 16,-6 4-4-16,6 4 0 15,-11 5-4-15,12-11-2 16,-2 11-5-16,-10 0-2 16,11 3-8-16,-11-3-12 0,9 9-49 15,-1 7-9-15,2 3-6 16,2 2-5-16</inkml:trace>
  <inkml:trace contextRef="#ctx0" brushRef="#br0" timeOffset="597522.3888">19528 4359 62 0,'11'5'96'0,"-11"-5"-6"0,0 0-5 16,8 4-4-16,-4 9-49 16,7-12-43-16,-6 13-50 15,9-8-21-15,-1-2-5 16,-4-3-6-16,-9-1-3 0</inkml:trace>
  <inkml:trace contextRef="#ctx0" brushRef="#br0" timeOffset="677204.3978">13641 3187 45 0,'0'0'67'0,"0"0"0"0,0 0-3 15,0 0-42-15,4-9-13 16,-4 9 2-16,0 0 1 15,0 0 2-15,0 0 3 0,0 0-1 16,0 0 0-16,0 0 2 16,0 0-2-16,0 0-2 15,0-9-3-15,0 9 0 16,-4-11 0-16,4 11-1 0,-7-9-1 16,7 9 0-16,-13-10-1 15,13 10-1-15,-18-6-1 16,10 6-2-16,-4 0-1 15,0 0-1-15,-3 2-1 0,0 3 0 16,-2 3-1-16,0 2 1 16,-1 2-1-16,-2 2 0 15,1 2 1-15,1 5-1 16,2 3 1-16,1 5 0 0,0 2 0 16,0 4-1-16,3 5 1 15,1 4 0-15,3 1-1 16,-1 0 1-16,2 3-1 0,1-3 2 15,2-1-2-15,4-4 0 16,0-3 0-16,0-5 0 16,6-4 0-16,0-3 0 15,5-7 0-15,2-3 0 16,1-8 0-16,4-5 0 0,1-2 0 16,2-12 0-16,7-5 0 15,0-5 0-15,2-5 0 16,1-5 0-16,4 3 0 15,-1 0 0-15,0 4 0 0,-4 3 0 16,0 7 0-16,-6 8 0 16,-2 7 0-16,-5 16 0 15,-2 10 0-15,-4 7 0 16,-2 11 0-16,1 4 0 0,-2 8 0 16,-1 2 0-16,0 1 0 15,-2-4 0-15,3-6 0 0,-3-6 0 16,-1-7-2-16,-2-9-8 15,2-4-6-15,-4-23-15 16,0 0-43-16,0 0-12 16,-1-27-7-16,-1-3-6 15,-2-13 3-15</inkml:trace>
  <inkml:trace contextRef="#ctx0" brushRef="#br0" timeOffset="677535.7639">13857 3810 31 0,'10'-43'83'0,"5"5"1"0,2 2-1 16,0 3-24-16,2 8-26 15,-1 6-8-15,0 1-7 16,0 9-5-16,-3 8-3 0,1 4-3 16,-2 13-2-16,-2 8-3 15,-1 5 1-15,-2 4-2 16,-2 6 0-16,4-2 0 16,-1-1 0-16,1-5-1 15,4-8 0-15,0-6 0 16,6-9 0-16,0-8 0 0,1-4 0 15,-1-12 0-15,-3-4 1 16,-2-7 1-16,-6-3 2 16,-4-7 1-16,-6 1 1 0,-8-2 0 15,-5 4 0 1,-6 2-1-16,-3 4-2 0,-2 7-1 16,-5 3-5-16,0 10-3 15,-1 5-9-15,5 5-18 16,1 10-51-16,2-1-3 0,2 3-8 15,3 0-3-15</inkml:trace>
  <inkml:trace contextRef="#ctx0" brushRef="#br0" timeOffset="678405.5611">14440 3427 61 0,'35'-6'89'15,"-5"1"-5"-15,-8 0-4 16,-7-1 0-16,-15 6-65 0,16-6-4 16,-16 6-3-16,0 0-1 15,0 17-2-15,-6 4-1 16,-6 5 0-16,0 7-3 16,-2 3-1-16,-1 3-1 0,0-2 1 15,4 0-1-15,3-6-1 16,2-4-1-16,1-10 0 15,3-8 0-15,2-9 1 16,0 0 0-16,7-7 2 0,-3-15 1 16,2-5 2-16,-3-5 2 15,2-2 1-15,-2-1 0 16,2 2 0-16,-2 3 0 16,3 3-1-16,3 11-1 0,-1 8 0 15,5 8-1-15,1 5-1 16,4 13-1-16,-3 6 0 15,7 5-1-15,1 3 1 0,2-3-1 16,2 0-1-16,1-7 0 16,2-4 0-16,0-8-1 15,1-9 1-15,-1-3 0 0,-2-12 0 16,-2-8 1 0,-3-8 0-16,-3-11 0 0,-5-12 1 15,-5-17 0-15,-5-6 1 16,-4-7 0-16,-1-5 0 0,-6 6 1 15,-5 3-1-15,-1 10 1 16,2 9-1-16,-1 16 2 16,1 15-2-16,1 8 1 15,3 9-2-15,-2 3-1 0,8 9 0 16,-11-6 0-16,11 6 1 16,0 0-3-16,-11 3 1 15,11-3-1-15,-3 11 2 16,3-11-1-16,0 17 1 0,0-8-2 15,0 1 1-15,0 1 2 16,0 0-1-16,2 2 0 16,-1 1 1-16,3 1-1 15,1 4 0-15,0 2 1 16,1 1 0-16,2 4-1 0,0 1 1 16,4 4 0-16,-2-4-1 15,1 2 1-15,2-2-1 16,-1 1 0-16,3-2 0 15,0-1 0-15,2 2 0 0,-1 1 0 16,2 1 1-16,0 4-1 16,1 2-1-16,-1 0 1 15,2 3 0-15,1-1-1 16,0 1 1-16,5-2-2 0,-2-1-3 16,1-2-4-16,0-6-13 15,-2-6-59-15,3 1-7 16,-2-7-5-16,-5-5-6 0,-6-5-1 15</inkml:trace>
  <inkml:trace contextRef="#ctx0" brushRef="#br0" timeOffset="679020.3978">14576 4432 82 0,'-13'-20'93'0,"4"-4"-3"16,-1-3-8-16,3 1 1 16,-1 10-62-16,2-7-13 0,1 2-2 15,-3 6-1-15,8 15 0 16,-16-14-2-16,4 16-1 15,-1 9 0-15,-3 4-2 16,0 7 0-16,2 5-1 16,1 5 0-16,1-2 0 0,2 6 1 15,7-4 0-15,3 1 0 16,5-5 0-16,9-3 1 16,5-4 0-16,7-4 1 15,6-2-1-15,8-2 0 0,-1-2 0 16,0-3 0-16,-1 0 0 15,-2 6 0-15,-8-1-1 16,-6 2 0-16,-10 4-1 16,-11 2 0-16,-3 2-2 0,-17-2 1 15,-3-2-2-15,-4-5-2 16,-3-2-4-16,-2-9-7 16,7-3-14-16,4-7-29 15,6-12-13-15,11-6-6 0,8-5-6 16,12 2 0-16</inkml:trace>
  <inkml:trace contextRef="#ctx0" brushRef="#br0" timeOffset="680335.0211">14726 4562 50 0,'34'-17'80'16,"-3"3"-1"-16,-2 0-3 15,-1 0-12-15,-2 6-19 16,-3-3-24-16,2 0-10 0,-7 2-5 16,0 1-3-16,-3 1 0 15,0 0-3-15,-4 1 2 16,-2 0-1-16,-9 6 0 15,14-12 1-15,-14 12 1 16,9-12 0-16,-9 12 1 16,0-13 1-16,0 13 1 0,-12-12 0 15,4 9 0-15,-4-1 0 16,-1 1-1-16,-1 1 0 0,2 2-1 16,-1 0-1-1,5 0-1-15,-2 2-1 0,10-2 0 16,-14 7 0-16,14-7-1 15,-7 17 0-15,4-7-1 16,1 4 1-16,2 4 0 16,0 1-1-16,1 2 1 0,5 2-1 15,4-2 1-15,2 0-1 16,2-3 1-16,5 0 0 16,5-4 0-16,1-1-1 0,5-4 0 15,2-2 1-15,4-4 0 16,1-3 0-16,2 0-1 15,3-8 1-15,-4-6-1 0,0-7 1 16,-1-2 0-16,-2-8 0 16,-6-9 1-16,-1-5-1 15,-4-9 0-15,-2-10 0 16,-6-7 0-16,-3-7 0 0,-7-10 0 16,-4-5 0-16,-2 1 0 15,0 3 0-15,-5 7 1 16,0 11 0-16,-2 12 0 15,1 13 0-15,3 14 0 0,0 13 0 16,3 19 0-16,0 0 0 16,0 0 0-16,-2 27-1 15,3 8 1-15,3 11-1 16,0 10 0-16,6 11 0 0,1 6 0 16,2 1 1-16,5 3-1 15,1-5 0-15,0-7 2 16,3-4-2-16,3-11 0 0,0-7 0 15,2-8 0-15,0-9 0 16,4-10 0-16,-4-9-2 16,4-7 2-16,2-16 0 15,-4-10 0-15,0-14-1 0,-7-16 0 16,0-11 2-16,-9-16-2 16,-5-5 2-16,-6-8-1 15,0 1 1-15,-6 6 1 0,-3 11-2 16,2 14 0-16,-2 13 0 15,1 15 0-15,4 17 0 16,2 19 0-16,0 0 0 16,0 0 0-16,6 16 0 15,3 13 0-15,-1 7 0 0,5 10 0 16,3 2 0-16,2 6 0 16,0 1 0-16,2-2 0 15,0-7 0-15,-1-6 0 0,1-6 0 16,0-12 0-16,-2-4 0 15,0-10 0-15,-3-6 0 16,2-7 0-16,-2-11 0 0,-2-11 0 16,-3-9 0-16,-2-3 0 15,0-6 0-15,-1 0 0 16,2-3 0-16,-3 4 0 16,6 3 0-16,-4 6 0 15,5 7 0-15,2 4 0 0,0 5 0 16,3 2 0-16,2 7 0 15,1 2 0-15,1 3 0 16,1 3 0-16,0 2 0 16,5 0 0-16,0 0 0 0,0 0 0 15,4 2 0-15,2-4 0 16,-4-3 0-16,5-5 0 16,2-2 0-16,2-8 0 15,-1 1 0-15,2-4 0 0,-5-4 0 16,-5 1 0-16,1-3 0 15,-11 2 0-15,-7-2 0 16,-8 3 0-16,-8 3 0 0,-14 7 0 16,-6 5 0-16,-8 9 0 15,-6 7 0-15,0 15 0 16,2 13 0-16,-3 14 0 16,10 12 0-16,5 17 0 0,10 17 0 15,6 8 0-15,8 8 0 16,12 0 0-16,-1 0 0 15,8-1 0-15,-6-8-11 16,-1-11-10-16,-11-17-27 0,-2-10-39 16,-13-15-4-16,-13-18-5 15,-10-14-6-15</inkml:trace>
  <inkml:trace contextRef="#ctx0" brushRef="#br0" timeOffset="680545.1328">15561 3975 40 0,'-46'-11'103'16,"15"-1"-5"-16,7-8-6 15,18-6-2-15,9-9-2 0,-3-11-88 16,43-6 0-16,24-10 0 16,17-5 0-16,13-3 0 15,16-1-3-15,1 0-17 16,7 8-32-16,-4 11-32 0,-12 10-5 15,-11 10-9 1,-11 8-4-16</inkml:trace>
  <inkml:trace contextRef="#ctx0" brushRef="#br0" timeOffset="681450.385">15113 2388 43 0,'-34'-17'101'16,"0"0"-6"-16,-8-4-6 15,-1 2-3-15,-8-3-2 0,-24 1-83 16,16 5 1-16,0 5-1 16,-3 1 1-16,-7 4-1 15,-6 4 1-15,-3 2 0 0,-10 5 0 16,-4 9-2-16,-8 5 0 15,-6 9 0-15,-3 8 0 16,-3 9 0-16,-4 10 0 16,1 11 0-16,1 10 0 0,3 11 0 15,7 16 0-15,3 12 0 16,9 11 0-16,6 10 0 16,10 5 0-16,14 2 0 15,14-2 0-15,15-2 0 0,12-10 0 16,21-4 0-16,12-9 0 15,21-5 0-15,21-9 0 16,20-6 0-16,18-8 0 16,18-9 0-16,21-12 0 15,14-11 0-15,19-12 0 0,15-15 0 16,11-11 0-16,14-15 0 16,7-6 0-16,8-15 0 15,6-16 0-15,5-14 0 0,1-18 0 16,-1-16 0-1,-1-17 0-15,-9-19 0 0,-4-17 0 16,-16-20 0-16,-15-16 0 16,-16-10 0-16,-24-10 0 0,-20 1 0 15,-32 0 0-15,-29 10 0 16,-35 11 0-16,-31 15 0 16,-40 19 0-16,-41 23 0 15,-30 27 0-15,-33 20 0 0,-27 23 0 16,-26 28 0-16,-17 25 0 15,-17 22-2-15,-4 28-23 16,-4 25-55-16,1 5-12 0,5 10-1 16,13 5-8-16,13-10-3 15</inkml:trace>
  <inkml:trace contextRef="#ctx0" brushRef="#br0" timeOffset="683496.0844">22794 5358 74 0,'14'-3'93'0,"-14"3"-4"15,11-10-4-15,-11 10-2 16,3-20-62-16,-3 20-12 16,0 0-1-16,0 0-2 0,0 0-2 15,-7 7 1-15,2 15-3 16,-7 11 1-16,0 6-1 15,-4 12 0-15,-2 6 1 0,-7 4-1 16,1 1 1-16,-6-1-4 16,0-4-1-16,1-7-4 15,-4-9-8-15,6-7-15 16,-1-4-53-16,-1-15-4 16,0-10-6-16,2-9-5 15</inkml:trace>
  <inkml:trace contextRef="#ctx0" brushRef="#br0" timeOffset="683645.8237">22337 5426 13 0,'9'-18'94'0,"2"4"-3"16,-4 5-6-16,-7 9-10 0,14-13-8 16,-2 12-89-16,-12 1-38 15,10 8-20-15,-4 6-8 16,-4 3-5-16</inkml:trace>
  <inkml:trace contextRef="#ctx0" brushRef="#br0" timeOffset="683905.2042">22806 5686 48 0,'0'0'104'0,"0"11"-8"0,0-11-4 15,-16-8-4-15,5-2-5 16,-5 1-83-16,16 9-6 0,-8-12-8 16,8 12-19-16,0 7-51 15,0 3-5-15,0 0-6 16,0 4-6-16</inkml:trace>
  <inkml:trace contextRef="#ctx0" brushRef="#br0" timeOffset="685713.4613">23653 5360 37 0,'0'-18'60'0,"-1"2"-13"15,-1 5-16-15,-3 2 0 16,0 0-5-16,0-1 0 0,5 10-1 15,-16-11-1-15,7 8-1 16,-1-4-2-16,-1 5-2 16,0-3-3-16,-4 4-2 15,0 1-4-15,-3 2-2 0,-1 5-2 16,-3 7-2-16,-4 5 2 16,-2 4-1-16,-3 8 0 15,0 6-1-15,-1 4 0 16,1 3-1-16,4 2 0 15,0 0 1-15,8-1-3 0,4-1-1 16,6-8 0-16,5-6 0 16,3-4 0-16,1-7-1 15,5-7 0-15,4-7 0 16,6-5 1-16,-2-11-1 0,6-6 1 16,1-4-1-16,1-5 1 15,1-2 0-15,-1 0-1 16,2 2 1-16,-5 5-1 0,-4 5 1 15,-2 6-1-15,-12 10 2 16,12 0-1-16,-10 8 1 16,-2 8-1-16,-2 6-1 15,-2 3 1-15,-1 1-2 16,2 2 0-16,-3-3-1 0,4-1-2 16,0-4-1-16,2-2-1 15,0-7 0-15,0-2 0 16,0-9 2-16,0 0-1 0,0 0 3 15,10 0-1-15,-10 0 2 16,12-14-1-16,-7 0 0 16,7-1 0-16,-6-3-2 0,2 1 1 15,-3 3-1-15,-1-2 1 16,-2 3 0-16,0 3 3 16,-2 10-2-16,0-12 2 15,0 12 2-15,0 0-1 0,-8-9 1 16,8 9 1-16,0 0-1 15,0 0 2-15,0 0-2 16,-9-9 0-16,9 9 1 0,0 0-1 16,0 0 1-16,0-10 0 15,0 10-1-15,0 0 0 16,0 0 2-16,0 0-2 16,0 0 0-16,0 0-1 15,0 0 0-15,-8-4-1 0,8 4 2 16,0 0-1-16,0 0-1 15,0 0 1-15,0 0-4 16,-4 5-2-16,4-5-10 0,0 0-28 16,-1 13-29-16,1-13-7 15,-3 17-3-15,0-5 5 16</inkml:trace>
  <inkml:trace contextRef="#ctx0" brushRef="#br0" timeOffset="686184.031">23761 5607 24 0,'0'0'76'16,"-7"-9"0"-16,7 9-4 15,-9-6-4-15,9 6-59 16,-14 0-3-16,4 7-4 0,-3 4 0 16,-2 4 0-16,0 6 0 15,0 3 1-15,1-1 0 16,0 2 1-16,1-2 0 0,5 2 0 15,3-6-1-15,4-5 2 16,1-2-3-16,0-12 0 16,13 12-1-16,0-12 0 15,3 0 0-15,1-11-1 0,-1-2 2 16,0-4-1-16,-3 0 3 16,-2-8 1-16,-3 1-1 15,-6-1 0-15,-2 4-3 16,-2 0-4-16,-6 3-9 0,-1 7-11 15,-2 2-23-15,-5 5-28 16,2 2-8-16,0 7-3 16</inkml:trace>
  <inkml:trace contextRef="#ctx0" brushRef="#br0" timeOffset="686757.8248">24047 5561 34 0,'0'0'81'0,"0"7"0"15,-7 2-5-15,-10 2-3 16,-5 5-48-16,2 0-21 16,-1 6-1-16,1-1-1 0,2 2-2 15,2-1-2-15,1-3-1 16,5-4 1-16,3-3-1 15,2-3 0-15,5-9 0 16,0 0 2-16,0 0 2 0,0-6 1 16,6-7 0-16,6-7 3 15,0 1-2-15,2-1 2 16,-2-1 1-16,-1 3-2 16,0 4-1-16,-1 5 0 0,-10 9-1 15,13 0 0-15,-6 8-2 16,-2 7 0-16,6 1-1 15,0 1 1-15,4 1-1 16,2-2 0-16,5-4-1 16,1-6 1-16,6-5-1 0,3-3 0 15,1-10 0-15,3-4 1 16,-2-7-1-16,2-6 1 16,-3-5 1-16,-1-5 0 0,-7-4 6 15,-2-5-2-15,-6 2 1 16,-7 1 1-16,-2 6 0 15,-4 4-1-15,-4 9 0 16,-2 9 0-16,2 17-6 16,-15 2 2-16,0 21 0 0,-2 13-3 15,-2 18-6-15,-2 9-12 16,-2 12-38-16,-1 10-20 16,1 2-6-16,2-1-4 0,0-4-1 15</inkml:trace>
  <inkml:trace contextRef="#ctx0" brushRef="#br0" timeOffset="688347.1541">23614 6246 18 0,'-5'-19'94'16,"-1"1"-2"-16,-1 0-6 15,-2-1-3-15,1 3-4 16,2 2-75-16,-6 8-2 0,1 6 0 16,-2 6-2-16,-1 9 0 15,0 5 0-15,0 2 0 16,4 4 0-16,-1 3-1 0,6 1 2 15,5-1-2-15,1-3 2 16,6 0-1-16,7-3 0 16,1-1 0-16,3-2 0 15,0-4 1-15,-4 0-1 16,-5-3 0-16,-2-2 0 0,-7 2-1 16,-7-1-2-16,-10-2 0 15,-5 0 0-15,-4-2 0 16,-5-1 1-16,-1-1-1 15,1-2 1-15,2-3 1 0,5-1 1 16,6-1 0-16,5-5-1 16,13 6 0-16,-6-14 1 0,11 3 0 15,10 0-3-15,8-4 2 16,8-1 0-16,9-3 0 16,4-2 1-16,5-1-1 0,1 1 1 15,-2 1 0-15,-1 2 1 16,-5 0 1-16,-5 3 2 15,-11 2-2-15,-5 3 2 16,-10 3 0-16,-11 7 0 16,10-10 1-16,-10 10-3 0,-11-3 0 15,-3 3-1-15,-1 10 0 16,-3 1-1-16,-1 7 0 16,0 3 0-16,2 4-1 15,2 2 2-15,5 3-1 0,5-2 1 16,3-1-1-16,2 0 0 15,0-4 0-15,10-3 0 16,4-3 1-16,6-6-2 16,7-4 0-16,1-7 0 0,7-2 0 15,1-12 0-15,1-9 0 16,4-6 0-16,-4-13 1 16,0-9 0-16,-6-8 0 0,3-7 0 15,-5-7 1-15,-2-1 1 16,-4 3 0-16,-5 5 0 15,-3 10 1-15,-2 11-1 0,-4 12 0 16,-3 9 0-16,-4 14 0 16,-2 10-1-16,-1 11-1 15,-6 12 0-15,-3 10 0 16,-2 9-1-16,1 15 1 0,-6 8 1 16,-1 8-1-16,1 2 0 15,1-1 0-15,3-2 0 16,2-4 0-16,2-8 1 15,4-10-1-15,4-8 0 0,1-14 0 16,4-3 0-16,7-8 0 16,1-11 0-16,6-6 0 15,2-8-1-15,5-16 0 16,2-12 1-16,3-8-1 0,3-8 1 16,-3-8 0-16,0-1-1 15,-5 2 2-15,-3 3 0 16,-2 8 0-16,-4 10 1 0,-6 10-1 15,-5 7 1-15,-1 10-1 16,-4 11 0-16,0 0 0 16,2 11 0-16,-3 11-1 0,-6 6 0 15,1 6 0 1,-4 5 0-16,3 2 0 0,0 2 1 16,0-3-1-16,2-5 0 15,5-1 0-15,0-7 0 16,0-8 1-16,3-3-1 0,-3-16 1 15,13 11-1-15,-4-12 1 16,4-9-1-16,1-11 1 16,4-4-1-16,-1-2 0 15,2-5 0-15,-2 2 0 0,0 3 0 16,-3 3 0-16,-1 5 0 16,-3 6 0-16,-10 13 0 15,14-4 0-15,-14 4-1 0,13 10 1 16,-8 2 0-16,4 3 0 15,-4 0 0-15,4 3 0 16,0 0 0-16,-1-3 0 0,3 0 0 16,1-5 0-16,5 1 0 15,2-6 1-15,3-2-1 16,3-3 0-16,5 0 0 16,4-4 0-16,0-3 0 15,5 1 1-15,-1 0-1 16,0-3 0-16,-4 2 0 0,-1 1 0 15,-7 1 0-15,-5-1-1 16,-5-4 1-16,-8 2-1 0,-8-5 0 16,-10-1 0-16,-7 1 1 15,-6-2 0-15,-5 1 1 16,-8 6-1-16,0 6 1 16,-4 5 0-16,2 14 0 0,-1 10 1 15,0 12-2-15,-1 14 1 16,-3 11-1-16,3 7 0 15,-1 5-3-15,5 2-2 16,0-4-3-16,6-1-7 0,2-16-10 16,3-8-31-16,11-9-28 15,-5-18-6-15,1-13-4 16,-5-13-1-16</inkml:trace>
  <inkml:trace contextRef="#ctx0" brushRef="#br0" timeOffset="688534.1697">23945 6299 73 0,'-17'-29'94'0,"7"5"-4"15,10 5-5-15,12 2-2 16,18 4-50-16,15-3-26 16,18 7-9-16,7-4-11 0,16-1-50 15,4 10-20-15,0-3-5 16,-9-2-5-16,-12 0-6 15</inkml:trace>
  <inkml:trace contextRef="#ctx0" brushRef="#br0" timeOffset="689191.7745">23997 5071 51 0,'-35'-42'86'0,"2"2"-4"0,4 1-6 16,-1 7-2-16,0-1-70 16,0 3 0-16,-1 4-2 15,-3 2 0-15,-3 1 0 16,-2 2 1-16,-10 3 0 0,-3 2 2 15,-4 2 1-15,-5 3-1 16,-11 4 3-16,-6 4-2 16,-10 3 3-16,-3 7-1 15,-6 7-1-15,-9 7-2 0,-3 5 0 16,-6 6 1-16,-1 10-2 16,4 9 0-16,2 6-2 15,7 10 0-15,6 9-2 16,8 10 2-16,14 13 1 0,11 10-1 15,14 9 1-15,10 8-1 16,16 11 0-16,17 2-1 16,14 7 3-16,22 2-3 15,16-3-1-15,23-2 0 16,20-1-2-16,20-3 1 0,16-7 1 16,18-11 0-16,13-7-1 15,13-13 1-15,10-13 0 16,6-16 0-16,9-22 1 0,3-15 0 15,2-16 0-15,-3-16 1 16,-2-12-1-16,-1-22 0 16,-15-19 0-16,-8-17-1 15,-15-21 1-15,-14-22 0 16,-23-23-1-16,-14-19 0 0,-32-17 1 16,-26-12-1-16,-31-8 0 15,-33 2-1-15,-44 6 0 16,-41 13-4-16,-38 21-3 15,-39 14-7-15,-26 26-25 0,-24 19-47 16,-17 22-3-16,-10 17-6 16,3 16-4-16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4:37:27.1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16593 9149 7 0,'-44'-6'69'0,"-1"0"2"16,2-4 1-16,2-4-3 15,7 1-53-15,1 6 3 16,8 1-1-16,5 2 0 16,4 4 0-16,16 0-1 0,0 0-4 15,28-7-3-15,14 3-3 16,16-3-2-16,17-1-2 15,17-4 0-15,17 2 0 16,16-3-1-16,5 2 0 16,2 0-1-16,1 3 1 15,-5 1 0-15,-9 3-1 0,-11 2 0 16,-16 2 0-16,-18 0-2 16,-17 1 0-16,-14 6 0 0,-16 0-1 15,-26 3-1-15,-16 4-1 16,-26 3 0-16,-22 0 0 15,-18 3 0-15,-22 3 1 16,-19-1 1-16,-17 3 1 0,-8-7 2 16,-1-1 3-16,2-4 2 15,6-4 2-15,14-3 1 16,19-5 1-16,22-1 0 16,21-1-1-16,25-3-2 0,32-4-2 15,26 0 0-15,34-2-2 16,23 0-2-16,22 1 0 15,25-5 0-15,20 1 0 0,12 1-1 16,9 0 1-16,-4 2 0 16,-8 3-1-16,-13 0 0 15,-16 1 0-15,-26 3 0 16,-24 0 0-16,-20 1 0 0,-33 3 0 16,-32 3-1-16,-34 2 0 15,-34 5-1-15,-23-3 2 16,-23 1-1-16,-19 0 0 15,-10 1 1-15,0-3 0 0,19-2 1 16,21-2 0-16,24 1 0 16,31 2 0-16,37 2 0 15,30-1 0-15,45 5-3 16,36 1-4-16,33 8-8 0,19 3-32 16,31 4-39-16,12 2-2 15,10-2-8-15,5 0-5 16</inkml:trace>
  <inkml:trace contextRef="#ctx0" brushRef="#br0" timeOffset="109906.5975">8385 2365 0 0,'-15'0'87'0,"-1"2"3"16,4 0-4-16,5-1-6 0,7-1-1 15,-14 0-71-15,14 0 0 16,0 0-4-16,0 0-1 15,8-6-1-15,6 6-2 16,9 0 0-16,7 0 0 0,6 0 0 16,5 0 1-16,10 1-1 15,5-1 0-15,3 0 1 16,7 2 0-16,3-5 0 16,6 1 0-16,3-2 1 15,9-1 0-15,1-2 0 16,9 1 1-16,4 0-1 0,1 2 0 15,3 1 0-15,-1 0 0 16,-1 4 0-16,2-1-1 0,-3 1 1 16,0 4 0-1,3 3-1-15,-3-2 1 0,4 1 0 16,3 0-1-16,1-2 0 16,0 2 0-16,3-2 0 15,-1 2-1-15,-1-2 1 16,-3 1-1-16,-5 3 0 0,1 0 0 15,-8 0 0-15,2 2 0 16,-3 0 0-16,0-3 1 0,-1 7-1 16,4-5 0-16,4-2 1 15,0-1-1-15,7 0 0 16,3-1 0-16,0 0 1 0,3-2-1 16,-4-1-1-16,-1 0 1 15,-2 4 0-15,-1-1 0 16,-6 3 0-16,0 0 0 15,0-1 1-15,-2 2-1 16,4-3 1-16,7-1-2 0,1-1 1 16,5-3 1-16,5 1-1 15,4-3 0-15,-1 1 0 16,3-5 0-16,-1 0 0 0,-4 1 2 16,-1-1-2-16,-4 1 1 15,-4 1 0-15,2-1 0 16,-4-1 1-16,2 4-2 15,-4-3 2-15,7 0-2 0,2-1 0 16,4-1 1-16,3 2-1 16,2 0 1-16,4 0-1 15,2 3 1-15,0 0-1 16,-2 1 1-16,0-1-1 0,-4 1 1 16,-3 0-1-16,0 0 0 15,-5 1 1-15,-3-2-1 16,-2 1 0-16,0-1 0 0,-2 1 0 15,4-1-1-15,-2-1 1 16,-1 2 0-16,3 0 0 16,0 1 1-16,-3 1-1 15,-3 7 0-15,1-3 0 16,-4 1 0-16,-2 0 1 0,-3 1-1 16,-2 2 1-16,0-4-2 15,-1 0 2-15,-2 2-2 16,-2-2 2-16,1 3-1 15,-2 0 0-15,-1-1 0 0,-4-2-1 16,-3 2 2-16,-1 1-1 16,3-1 2-16,-7-3-2 15,0-1 2-15,-4 0-2 16,-5-3 0-16,2 0 0 0,-2 0 0 16,-3-2 0-16,-4-4 0 15,1 2 0-15,-7-1 0 0,2 0 0 16,-6 3 0-16,-3-1 0 15,-1-1 0-15,-3 4 0 16,-4-1 0-16,-4-1 0 16,-1 0 0-16,-3 3 0 15,-5-3 0-15,2 0 0 0,-4 0 0 16,-2-7 0-16,1-1 0 16,-1 1 0-16,1 0 0 15,-1-3 0-15,-3 3 0 16,1-3 0-16,-3 4 0 0,-1 0 0 15,-2-1 0-15,-4 3 0 16,-2-2 0-16,-2 1 0 16,1-3 0-16,-2 0 0 15,1-1 0-15,2-3 0 0,2-1 0 16,-2 0 0-16,5 0 0 16,1-2 0-16,2 0 0 15,-1 2 0-15,-4 1 0 0,-2 0 0 16,0-2 0-16,0 2 0 15,-4-2 0-15,-1 2 0 16,-1-2 0-16,4-3 0 16,-1-5-2-16,0 0 2 0,6-3 0 15,0-5-1-15,1-4 1 16,3-5 0-16,-3-4 0 16,2-1 0-16,-1-6-1 15,-1-3 1-15,-1-3 0 16,-1 2 2-16,2-3 0 0,-2 1-2 15,-5 29 0-15,-1-5-2 16,2 2 2-16,3-6-1 16,-1 1 1-16,3-4-1 0,1 0 0 15,0 0 0-15,2-1 2 16,3-2 0-16,-2-2 1 16,1-3 0-16,0 3-2 15,0-3 0-15,3 6 0 0,-2-4 0 16,-2-1 0-16,0 6 0 15,-3-2 0-15,-18 42 0 16,15-36 0-16,0 0 0 16,-6 5 0-16,3 0 0 15,-8 1 0-15,2 2 0 16,-6 4 0-16,0 0 0 0,-7 4 0 16,0-3 0-16,-9 3 0 15,-1-2 0-15,-5 5 0 16,-4-2 0-16,-6 1 0 15,-46-17-2-15,33 19 2 16,-10 2-1-16,-3 0 0 16,-9 2 0-16,-4 3 1 0,-6 2 0 15,-6 2 0-15,-7-4 0 16,-9 4 0-16,-6 4-1 16,-6-2 1-16,-9 2-1 15,-9 1 1-15,-8 0-2 16,-7 2 2-16,-6 1 1 0,-10 4-3 15,-4 1 2-15,-8 2 0 16,-7-1-2-16,-4 1 2 16,-7-1-1-16,-5-1 1 15,-5 3-1-15,-3 0 0 16,-5 0 1-16,-2-1-1 16,-6 2 2-16,1-1-2 0,-3 2 1 15,-1 2 0-15,-1-1-1 16,-3 1 2-16,-1-1-1 15,-2-2 1-15,1 0-1 16,-1 3 1-16,-1-4-1 16,3 5 2-16,-2-4-2 0,1 1 1 15,1-3 0-15,2 3-2 16,-1-3 3-16,1 0-2 16,5-5 1-16,3 2 0 15,1-4-1-15,6 0 1 0,5-4 0 16,3 3 0-16,3-2 0 15,4-1 2-15,1 0-3 0,3-1 0 16,4-2 0 0,4 2 0-16,0-2 0 0,8-1 0 15,4-1 0-15,5-1 0 16,4 1 0-16,2 0 0 16,4-2 0-16,4-2 0 15,4 1 0-15,3-3 0 16,3 2 0-16,5 0 0 15,3-1 0-15,4 3 0 0,2 0 0 16,4-1 0-16,6 1 0 16,6 0 0-16,2 1 0 15,4 2 0-15,5 1 0 16,5 2 0-16,4 2 0 0,6-2 0 16,2 2 0-1,7 4 0-15,3 2 0 0,8 5 0 16,5 0 0-16,7 3 0 15,4 4 0-15,6 0 0 0,6 3 0 16,3 5 0-16,8 3 0 16,3 6 0-1,2 3 0-15,5 8-2 0,9-13 4 16,-13 83-2-16,6 14 0 16,11 6-2-16,9 14-1 15,2 2-9-15,12 8-69 0,2 9-5 16,6-24-6-16,6-7-6 15,3-19-4-15</inkml:trace>
  <inkml:trace contextRef="#ctx0" brushRef="#br0" timeOffset="184472.5622">6606 2168 64 0,'-17'-9'82'0,"3"-1"-5"0,0-1-1 15,4-1-35-15,6 2-21 16,4 10-1-16,0-10-5 15,0 10-6-15,0 0-2 16,4 6-1-16,4 8-1 0,1 5-1 16,2 1 2-16,3 10 0 15,1-2 1-15,3 8 1 16,3 3 1-16,2 3 0 16,1 7 0-16,3 4-1 0,4-2 1 15,3 4-2-15,4-7-1 16,0 0 0-16,5-10 0 15,6-7-1-15,4-8 1 0,1-11-5 16,2-10 0-16,6-4 0 16,4-18 0-16,7-10 0 15,2-12 0-15,8-12 0 0,5-8 0 16,4-9 0-16,7-6 0 16,1-6 0-16,3 0 0 15,-1 3 0-15,-3 4 0 16,-6 6 0-16,-5 10 0 15,-10 4 0-15,-8 13 0 16,-15 7 0-16,-7 12 0 0,-17 2 0 16,-5 14 0-16,-15 7-5 15,-3 10-32-15,-8 15-52 16,-16 16-3-16,-10 6-5 0,-11 8-5 16</inkml:trace>
  <inkml:trace contextRef="#ctx0" brushRef="#br0" timeOffset="185664.7827">11497 3614 59 0,'17'-21'60'16,"3"-2"-21"-16,-2 3-38 15,-6 4-60-15,-2-2-6 16</inkml:trace>
  <inkml:trace contextRef="#ctx0" brushRef="#br0" timeOffset="189616.8259">1404 3206 23 0,'0'0'95'0,"-8"1"-2"15,8-1-9-15,-19 0-2 16,7 0-4-16,0 5-78 15,6 11-2-15,6 17 1 16,0 12-1-16,4 18 1 16,-1 14 0-16,3 20 1 0,-2 11 0 15,1 18-1-15,-5 13 1 16,0 12 0-16,-1 10 0 16,-5 9 0-16,-5 9-1 15,-8 4-1-15,0 7 3 0,-5 3 1 16,-3 5 0-16,-1 3-1 15,-4 7 2-15,2 7 0 16,-2 11 1-16,6 8 1 0,-3 12-2 16,2 12-2-16,4 11 1 15,0 10 0-15,-2 4 0 0,6 8-1 16,2 4 0-16,3 2 0 16,2-3 0-16,7 1 0 15,1-3 1-15,3-3-1 16,9 2-2-16,-1-5 3 15,7 5-1-15,0 1 0 16,-1 6 1-16,3 3 0 0,-2 6 1 16,-6 1-1-16,-2 1 2 15,1 0-2-15,-4-3 0 16,1-2-1-16,1-4 1 16,1-1 0-16,3-9 1 0,10-2-3 15,1-9 0-15,5-11 0 16,4-6 0-16,2-12 0 15,3-10 0-15,0-17 0 16,-2-3 0-16,1-11 0 0,-17-111 0 16,4 10 0-16,0-6 0 15,2 8 0-15,1-8 0 0,8 10 0 16,4-11 0-16,5 9 0 16,5-10 0-16,5 7 0 15,9-9 0-15,8 8 0 16,7-15 0-16,13 5 0 15,6-8 0-15,16 1 0 16,10-9 0-16,13-8 0 16,10-9 0-16,15-6 0 0,14-7 0 15,11-7 0-15,8-4 0 16,14-2 0-16,15-8 0 16,10-2 0-16,15-2 0 15,12-5 0-15,30-4 0 16,-12-1 0-16,6-2 0 15,10-2 0-15,1-2 0 0,5 0 0 16,14-1 0 0,0-4 0-16,2-2 0 0,4-1 0 15,2-4 0-15,-4-6 0 16,-5 1 0-16,-3-5 0 16,-11-1 0-16,-4-6 0 15,-30-1 0-15,15-5 0 0,-6-4 0 16,-11-5 0-16,-10-3 0 15,-13 0 0-15,-14-4 0 16,-11-1 0-16,-14-3 0 16,-16 0 0-16,-10-7 0 15,-13 3 0-15,-12-7 0 16,-9-4 0-16,-9-4 0 16,-15-4 0-16,44-47 0 0,14-29 0 15,-35-5 0-15,-33-7 0 16,-23-1 0-16,-19-7 0 15,-14-3 0-15,-10 0 0 16,-8 4 0-16,-2-4 0 0,3-10 0 16,0 0 0-16,-1-6 0 15,1-6 0-15,0-6 0 16,-3-7 0-16,3-9 0 16,-3-13 0-16,0-10 0 0,-1-16 0 15,3-14 0-15,0-10 0 0,-1-7 0 16,3-9 0-16,-1 2 0 15,1-4 0-15,-3-2 0 16,0 8 0-16,-6 1 0 16,-2 4 0-16,-2-2 0 15,-5-2 0-15,-4 1 0 16,-1 0 0-16,-6 2 0 0,1-2 0 16,-2 2 0-16,-4-3 0 15,-7 4 0-15,-2-3 0 16,-3 3 0-16,-4 2 0 0,-6 2 0 15,-5 3 0-15,0 1 0 16,-1 6 0-16,0 3 0 16,-2 8 0-16,4 5 0 15,2 7 0-15,6 9 0 16,0 7 0-16,4 9 0 0,2 6 0 16,3 9 0-16,6 6 0 15,-4 13 0-15,2 8 0 16,-4 10 0-16,1 13 0 15,-8 13 0-15,-1 15 0 0,-10 14 0 16,-6 12 0-16,-7 9 0 16,-5 13 0-16,-13 4 0 15,-8 9 0-15,-10 4 0 16,-12 9 0-16,-10 3 0 0,-10 9 0 16,-11 4 0-16,-14 10 0 15,-13 6 0-15,-11 7 0 16,-17 6 0-16,-9 6 0 0,-19 1 0 15,-10 5 0-15,-16 4 0 16,-9 1 0-16,-10 3 0 16,-10-2 0-16,0 0 0 15,-9-3 0-15,3 2 0 0,-1-4 0 16,-1 5 0-16,0-1 0 16,-1-1 0-16,-2 6 0 15,-5 0 0-15,-2 1 0 0,-7 3 0 16,-3 1 0-16,-4 1 0 15,-4 1 0-15,3 1 0 16,-2-1 0-16,3 3 0 0,0-1 0 16,7 4 0-16,3-4 0 15,10-1 0-15,6 1 0 16,11 0 0-16,9-2 0 16,8 0 0-16,13-1 0 0,10-1 0 15,13 1 0 1,10-1 0-16,16-2 0 0,15-1 0 15,17-1 0-15,12-2 0 16,15-2 0-16,22-1 0 16,16 1 0-16,17-3 0 0,11 6 0 15,12 3 0-15,16 14-23 16,12 2-66-16,11 3-3 16,6-2-3-16,8-15-10 15,10-2-1-15</inkml:trace>
  <inkml:trace contextRef="#ctx0" brushRef="#br0" timeOffset="221443.7241">5366 15794 0 0,'-29'-1'62'0,"-1"-6"4"0,4-2 1 15,-10 1-43-15,17-2-1 16,-1 5 1-16,8 1-6 15,-1 1-3-15,13 3-4 0,-9-3-2 16,9 3-1-16,0 0-1 16,0 0-2-16,8 0-1 15,9 1 0-15,6 3 3 16,7-3 4-16,11-1 0 16,12 1 0-16,12-2-2 0,15-4-2 15,15-2 0-15,14-1-3 16,15 1 0-16,15-2-1 0,8 2-1 15,21 5-1-15,5-3 0 16,17 2 0-16,7-2 0 16,13-4 1-16,5-1 0 15,10-6 0-15,4-2 0 16,5-5 1-16,7-5-1 0,0 1 0 16,2 0 0-16,-6 2 0 15,1 2 0-15,-4 6-1 16,-7 3 1-16,-6 4-1 0,-5 5 1 15,-5 1 0-15,-7 1 0 16,-7 0 1-16,-7-4 0 16,-1-3 0-16,-4-2 0 0,-8-5 0 15,-3 1 1-15,-10-2 0 16,-11 0-1-16,-12 1-1 16,-10 2 1-16,-16 4-1 15,-13 5-1-15,-17 0 0 16,-18 3-1-16,-16 0 1 0,-14 3-1 15,-11 0 0-15,-13 0 0 16,-13 0 1-16,-21 8 0 16,-13-3-1-16,-15 2 1 0,-13 2 1 15,-17 2-1-15,-22 1-1 16,-21 2 1-16,-18 1-1 16,-19 1 0-16,-18-3 0 15,-18 3 0-15,-20-2 1 16,-14 0-1-16,-14-1 0 0,-6 1 1 15,-12-2-1-15,1-1 1 16,-5 0-1-16,-2-3 1 16,-3 2-1-16,1-5 0 15,-1 2 0-15,1-1 0 0,-1-2 0 16,-1-1 0-16,8 2 0 16,-1 0 0-16,7 3 0 15,7 2 1-15,5 1-1 0,8 5 1 16,8 2-1-16,13 3 1 15,6 2 0-15,19 1-1 16,12 0 2-16,22-3-2 16,20 0 0-16,25-3 0 15,21-3-2-15,23-3 2 0,24 0-2 16,16-3 2-16,28-9-1 16,9 11 0-16,30-9 1 15,20-2-1-15,23 1 1 0,23-6 1 16,28-5-1-16,22-4 0 15,26-1 1-15,24-5-1 16,25 0 0-16,15-4 1 0,61-2-1 16,-18 0 1-16,14-3 0 15,14 1-1-15,7-5 2 16,12 4-2-16,-5-3 0 0,3 3 0 16,-52 2 0-16,33 4 0 15,-17 4 0-15,-20 6 0 16,-28 5 0-16,-26 6 0 15,-32 2-4-15,-38 7-12 16,-34 9-39-16,-39 6-33 16,-45 4-2-16,-35 1-8 0,-35 0-5 15</inkml:trace>
  <inkml:trace contextRef="#ctx0" brushRef="#br0" timeOffset="222934.5269">5657 17527 23 0,'-52'10'66'16,"11"-2"7"-16,-5 1 0 16,7-1-43-16,4-3-3 15,4 1-2-15,3-5-6 0,6-1-2 16,4 0-1-16,5-1-4 15,13 1-1-15,-6-10-2 16,6 10 0-16,16-4-1 16,5 4 0-16,11 0 0 15,9 0-2-15,10 0 0 0,9 0-1 16,16-1 0-16,13-1-1 16,15-2-1-16,11-2 0 15,15-3-2-15,19 1 1 16,13-4-1-16,17-1 0 0,13 0 0 15,127-11 2-15,108-8 0 16,6-1 0-16,-4 1 0 16,-18 4 0-16,-27 3 1 0,-31 6 0 15,-44 0-1-15,-37 1-1 16,-5-1-1-16,-17 0 0 16,-7-3 0-16,-17 2-1 15,-10 1 0-15,-17 0 0 0,-14 4 0 16,-22 2 0-16,-14 0 0 15,-25 2 0-15,-20 3 0 16,-21 4 1-16,-19-2 0 16,-17 3 1-16,-18 0 0 0,-19 0 0 15,-18 0-2-15,-24 3 0 16,-18 1 0-16,-18 4 0 16,-21 3 0-16,-22 4 0 0,-21 6 0 15,-21 0 0-15,-14 4 0 16,-14 1 0-16,-19 0 0 15,-7 2 0-15,-11 1 0 16,103-14 0-16,-22 3 0 16,-3-1 0-16,-20 2 0 15,-10-1 0-15,-18 3 0 0,-4-1 0 16,-21 3 0-16,-5-3 0 16,-18 3 0-16,0-2 0 15,-10 1 0-15,-3 0 0 0,-7 2 0 16,2-3 0-16,-11 4 0 15,6-3 0-15,11 1 0 16,8-2 0-16,8-1 0 16,16-1 0-16,16 0 0 0,18-3 0 15,18-1 0-15,18-1 0 16,20 0 0-16,24-4 0 16,17-3 0-16,30-1 0 15,25-3 0-15,30 0 0 0,18-10 0 16,35-1 0-16,32-2 0 15,26-3 0-15,31-4 0 16,27-1 0-16,28-1 0 0,22-2 0 16,-57 14 0-16,367-38 0 15,-252 27 0 1,20-1 0-16,0 5 0 0,21-1 0 16,-16 7 0-16,16 0 0 15,-23 4 0-15,11-1 0 16,-31 7 0-16,5-1 0 0,-34 2 0 15,1 2 0-15,-67-2 0 16,2 2 0-16,-21 2 0 0,-5-3 0 16,-21 1 0-16,-28-2 0 15,8 0 0-15,-42-3 0 16,-73 3 0-16,-49-15 0 16,-47 10 0-16,37 1 0 15,-10 2 0-15,-9 1 0 0,-11 1 0 16,-4 0 0-16,-10 4-5 15,5 7-20-15,-10 2-57 16,1-1-7-16,-6 1-2 16,0-5-8-16,-8-2 1 0</inkml:trace>
  <inkml:trace contextRef="#ctx0" brushRef="#br0" timeOffset="223513.9978">7921 17448 29 0,'39'8'41'15,"-2"1"-13"-15,-7-5-15 16,-6 3-62-16,-3 0-3 0</inkml:trace>
  <inkml:trace contextRef="#ctx0" brushRef="#br0" timeOffset="224618.231">9992 13886 17 0,'61'-20'18'16,"2"-1"-4"-16,7 1 0 0,4 2-2 15,3 1-3-15,5 1-6 16,-1 5-3-16,5 1-2 16,0 5-13-16,-3 2-14 15,7 4-12-15</inkml:trace>
  <inkml:trace contextRef="#ctx0" brushRef="#br0" timeOffset="282165.3806">3121 2348 54 0,'-1'-13'70'0,"1"13"2"16,-3-12-36-16,3 12-1 0,-10-13-2 15,10 13-4-15,-9-9-6 16,9 9-1-16,-18-2-5 15,4 1-3-15,1 1-3 0,-5 9-3 16,-4 4-3-16,-5 4-1 16,-1 3-3-16,1 1 1 15,-5 6 0-15,1-2-2 16,3 0 1-16,-1-3 0 16,7 1 0-16,0-3-1 0,1-2 1 15,6 0-1-15,3 2 0 16,2-1 1-16,2 0-1 15,5-1 0-15,3 5-1 16,3-1 0-16,8 2 0 0,4-3 0 16,6 2 0-16,7-2 1 15,6-2-2-15,3 2 1 16,0-3 2-16,1-3-1 0,-2-1 2 16,-1-1-2-16,-8-1 0 15,-1 1 0-15,-5-2 1 16,-6 1 0-16,-4 2 0 15,-4 2 0-15,-7 1 0 0,-4 4 1 16,-11 2-1-16,-7 0 0 16,-5 2 1-16,-9-2-1 15,-5-1 0-15,-9-1-1 16,2-3 1-16,-5-3-1 0,-1-3 0 16,3-3-3-16,-1-1-2 15,8-5-4-15,3-3-10 16,8-3-14-16,5-7-24 15,12 0-25-15,5-6-5 0,6-1-4 16</inkml:trace>
  <inkml:trace contextRef="#ctx0" brushRef="#br0" timeOffset="282652.7304">3318 2517 6 0,'-13'0'79'0,"13"0"3"16,-8-5-2-16,8 5-5 0,12-4-46 15,-12 4-9-15,0 0-5 16,14-12-5-16,3 7-4 16,4-2-3-16,12 0-1 15,8-4 0-15,8 2-1 0,6 0-3 16,6 0-1-16,2 3-2 16,-3 1-4-16,-3 0-5 15,-8 1-5-15,-3 4-14 16,-12 0-22-16,-6 0-21 15,-5 0-5-15,-10 0 2 0</inkml:trace>
  <inkml:trace contextRef="#ctx0" brushRef="#br0" timeOffset="282906.4919">3864 2453 35 0,'-16'13'75'16,"16"-13"-3"-16,-9 7 0 0,9-7-21 15,-8 11-32-15,3 1-4 16,-7 6-2-16,3 3 0 16,-4 10-2-16,-1 5 0 15,-1 8-1-15,1 8-2 0,0 1-1 16,0 6-3-16,6 2-1 16,-1 0-3-16,5 0-6 15,0-5-7-15,4-3-22 16,-1-1-27-16,2-7-18 0,6-8-4 15,-1-12-5-15</inkml:trace>
  <inkml:trace contextRef="#ctx0" brushRef="#br0" timeOffset="283383.1974">4348 2520 44 0,'0'0'74'0,"9"14"-13"16,-6 3-15-16,-3 7-5 15,-3 6-4-15,-3 6-9 0,2 9-11 16,1 2-6-16,2 5-4 15,-1-5-2-15,0 5-2 16,0-8-2-16,-1-1 1 0,-1-9 0 16,0-5-1-16,-1-7-1 15,-2-9 0-15,7-13-2 16,-8 0-1-16,7-16-1 16,2-16-2-16,0-11 2 15,8-12 1-15,2-11 2 0,5-3 2 16,3-3 3-16,2 4 4 15,2 9 2-15,2 6 0 16,3 13-1-16,-1 13-1 0,4 14-2 16,-2 12-1-16,5 10-3 15,-3 14-1-15,0 10-1 16,-2 11-3-16,-3 11-4 0,-1 6-7 16,-4 3-17-1,-2 4-25-15,-6-9-22 0,1-2-6 16,-3-12-3-16</inkml:trace>
  <inkml:trace contextRef="#ctx0" brushRef="#br0" timeOffset="283617.5717">4501 2810 6 0,'0'0'88'0,"-10"4"0"16,10-4-5-16,4-5-7 16,-4 5 0-16,21-18-76 15,-3 9-4-15,11 2-8 16,2-2-17-16,7-6-38 0,1 10-12 16,3-3-6-16,3-2-1 15</inkml:trace>
  <inkml:trace contextRef="#ctx0" brushRef="#br0" timeOffset="284152.5414">5292 2501 18 0,'24'-3'79'0,"-4"3"0"16,-3 0-3-16,-4 3-4 15,0-4-34-15,-2 14-29 16,-2 15-4-16,-3 9 0 15,0 16 0-15,-2 8-2 16,-3 7 0-16,-2 2-2 0,1-1-1 16,0-7 0-16,0-10-1 15,3-9 1-15,-1-16 0 16,1-12-1-16,-3-15 0 0,4-16-1 16,-4-18 0-16,1-16 1 15,-6-13 0-15,0-12 1 16,1-11 1-16,-1-5 2 15,1 0 1-15,5 5 2 0,1 8 1 16,10 10 0-16,7 12-1 16,7 9 0-16,8 13-2 15,5 7-1-15,5 14-1 0,0 6-1 16,0 7-1-16,-9 5-2 16,-9 12 0-16,-11 8 0 15,-15 8-1-15,-12 9 1 16,-15 8-1-16,-11 2 1 0,-8 2 3 15,2 0 0-15,-1 1 0 16,7-2 1-16,7-3 1 16,11-4 0-16,13-6 0 0,7-1 1 15,16-3-1-15,8-1-1 16,11-3 2-16,13-4-2 16,7-1-2-16,4-5-8 15,12 1-15-15,-1 4-43 16,-4-7-13-16,-1-4-8 0,-10-1-4 15,-12-4-1-15</inkml:trace>
  <inkml:trace contextRef="#ctx0" brushRef="#br0" timeOffset="284898.2072">5240 2086 35 0,'-66'-38'62'0,"0"-3"2"15,-27-3-34-15,14 6-13 0,-2 5 6 16,0 9 1-16,-9-6 0 15,-8 12-4-15,-5-1-5 16,-17 5-1-16,-10 4 0 16,-13 5 1-16,-11 4 1 0,-18 10 0 15,-9 6-1-15,-6 9 0 16,-6 6-1-16,1 10-1 16,5 8-3-16,3 6-3 15,11 7-2-15,13 10-1 0,11 12-2 16,14 7-1-16,16 9 0 15,15 1-1-15,18 6 0 16,17 5 0-16,18 0 0 16,18 1-1-16,21-3 1 0,17-3-1 15,28-1 0-15,20-3 1 16,28-2-1-16,22-4 0 16,28-8 0-16,23-6 0 0,23-7 0 15,21-7 1-15,19-10-1 16,16-13 1-16,8-11 1 15,12-11-1-15,5-13 2 16,3-11 0-16,5-18 1 0,4-12-1 16,-7-15 2-16,4-14-1 15,-6-13 1-15,-5-13 0 16,-6-10 0-16,-15-11 0 16,-13-10-1-16,-19-9 1 0,-18-7 0 15,-19-1-4-15,-26-3 0 16,-27-2 0-16,-37 0 0 15,-24 1 0-15,-46 1 0 0,-37 1 0 16,-49 6 0-16,-48 4 0 16,-41 11 0-16,60 65 0 15,-20-4 0-15,-19 8 0 16,-24 3 0-16,-162-22 0 16,-66 27-3-16,-23 28-5 0,-14 32-10 15,-6 32-33-15,-5 38-35 16,9 30-3-16,48 26-6 15,55 9-9-15</inkml:trace>
  <inkml:trace contextRef="#ctx0" brushRef="#br0" timeOffset="338536.6932">2674 3766 13 0,'0'0'87'0,"0"0"3"0,0 0-5 15,0 0-4-15,0 0-40 16,0-7-25-16,9 1-2 16,11-2-6-16,11 1-3 15,8-4-3-15,14-3 1 16,13-1-2-16,17-5 0 0,14 2 0 16,11-5 0-16,15-3 0 15,9 0 0-15,12-1 0 16,11-1-1-16,5-1 1 15,6 3 1-15,7 0 0 0,1 2 2 16,1-1 0-16,4 3 1 16,-11 1 0-16,0 2 1 15,-9 2 0-15,-11 1-1 0,-10 2 0 16,-8 1-1-16,-16 4-2 16,-12 2 0-16,-14 3 0 15,-12 1-1-15,-16 4-1 0,-11-1-1 16,-15 1-1-16,-12 3 0 15,-15 4-1-15,-7 3-1 16,-17 3 0-16,-10 0-1 16,-18 2 0-16,-7 3 0 0,-15 1-1 15,-13 3 0-15,-13 0-1 16,-6 0-1-16,-17 1 1 16,-7 1 0-16,-13 1 2 0,-6 1-1 15,-6 0 2-15,-4-1 2 16,2-1 0-16,3 0 2 15,4-2 0-15,5 1 1 16,11-3 0-16,7-2 0 16,10 2 1-16,6-2-1 0,12-1 1 15,13-1 0-15,9-3 0 16,14-2-1-16,13-1 0 16,16-1 2-16,13-6-1 15,14-4 1-15,28 0 0 0,14-6 1 16,22-9 0-16,21-4 1 15,18-7 0-15,18-4 0 16,17-3-1-16,15-3 1 0,5 0 0 16,1 0-1-16,3 1 0 15,-9 6 0-15,-4 2-1 16,-13 4-1-16,-20 6 0 16,-16 4-1-16,-18 6-3 15,-20 3-2-15,-16 4-5 0,-27 6-22 16,-24 14-55-16,-20 10 0 15,-20 1-8-15,-22 2-6 16</inkml:trace>
  <inkml:trace contextRef="#ctx0" brushRef="#br0" timeOffset="350621.7344">2765 1902 30 0,'-1'-10'65'0,"-4"1"2"0,5 9-3 16,0 0-35-16,-10-3-23 15,10 3-2-15,0 0-1 16,0 0-2-16,0 0-1 0,1-9 0 16,-1 9 1-16,0 0 2 15,11-6 5-15,-11 6 3 16,9-3 4-16,-9 3 3 15,8-3 2-15,-8 3 2 0,0 0 0 16,0 0-3-16,0 0-3 16,0 0-4-16,0 0-3 15,-11-10-3-15,-1 9-4 0,-5-3 0 16,2 1 1-16,-2-1 0 16,0 2 0-16,0 2 0 15,-2-2 0-15,-2 2-1 16,-1 5 1-16,-3 5-2 15,-2 6-1-15,-4 5 0 0,-3 4-1 16,-4 11 1-16,0 6-1 16,-4 4 1-16,3 4 0 15,0 4 0-15,0 1 0 16,5 5 0-16,1 6 1 0,6 0-1 16,6 4-1-16,3 6 1 15,6 6 0-15,4 3-1 16,6 8 1-16,1-4-1 0,12 2 0 15,2-3 0-15,6-4 1 16,1-3-1-16,6-4 1 16,3-2-1-16,3-8 1 0,3-5-1 15,2-5 0-15,4-9 1 16,3-5 0-16,4-8 0 16,2-10 0-16,4-6 0 15,6-9 0-15,1-6 0 0,6-4 1 16,0-11-1-16,1-8 1 15,-1-5-1-15,-2-5 0 16,-2-6 0-16,-5-2 0 16,-5-8 1-16,-9-3 0 0,1-4 1 15,-8-6-1-15,-9-6 0 16,0-8 0-16,-7-5 0 16,-3-3-1-16,-5-6 2 15,-5 1-1-15,-3-2-1 0,-4 2 1 16,-1 3-1-16,-7 5 1 15,-4 1 0-15,-6 4 0 16,-3 5-1-16,-6 4 0 0,-4 0 0 16,-6 0 1-16,-3 4 0 15,-1-1 0-15,-3 3 0 16,-1-1 0-16,-2 4 0 16,4 4 1-16,-1 4 0 0,5 10-1 15,-1 3-1-15,-1 9 0 16,-2 4 1-16,-1 9-1 15,-3 3 0-15,-1 4 0 16,-5 4 0-16,1 2-1 0,-5 8 0 16,-1 7 1-16,-2 0-1 15,1 9 0-15,2 5 1 16,-3 7-1-16,1 9 0 0,0 5 0 16,5 4 0-16,2 4 0 15,4 6 1-15,1 3 0 16,2 2 0-16,6 5 0 15,3 2 1-15,5 3-2 16,10 1 0-16,2 1 1 0,8-1 0 16,1 3 0-16,9 1-1 15,1 0 1-15,10 0-1 16,1-5 1-16,4 1 0 0,1 0 0 16,6-2 0-16,4-5 0 15,4-1-1-15,5-9 1 16,3-4 0-16,7-5 0 15,4-7-1-15,4-9 1 16,4-7 0-16,7-11 0 0,3-9 0 16,2-9 0-16,4-7 0 15,6-17 0-15,-1-13 0 16,1-11 0-16,0-10 0 16,-4-12 1-16,-3-11-1 0,-3-13 2 15,-5-12-1-15,-7-11 1 16,-6-8 1-16,-8-8 1 15,-9-3 0-15,-10-6 0 0,-10 0-1 16,-15 1-1-16,-15 4 2 16,-21 4-4-16,-16 9 0 15,-17 11 0-15,-25 11-3 16,-9 21-15-16,-27 18-66 16,-12 22-4-16,-15 22-4 0,-19 14-7 15,-6 20-3-15</inkml:trace>
  <inkml:trace contextRef="#ctx0" brushRef="#br0" timeOffset="359939.8445">2346 2921 11 0,'0'0'78'0,"-12"-22"2"15,6 8-2-15,-5-8-3 16,0 2-55-16,3 1-1 16,0 1 0-16,0 6-5 15,1-1-4-15,1 2-1 0,6 11-2 16,-14-11-2-16,5 10-2 16,1 1-2-16,-6 4 0 15,-1 4-1-15,-7 4 0 16,-7 4 0-16,-3 2 1 15,-5 4 0-15,-3 0-1 0,-5 5 1 16,-2 2-1-16,-3 1 1 16,-1 5 0-16,0 1-1 15,-4 3 3-15,-2 4-3 16,-3 4 1-16,-3 3 0 0,-2 0 1 16,-2 4-1-16,-2 3 0 15,-4 2 1-15,2 2-1 16,0 1 0-16,2-2 1 0,4 1 0 15,3-2 0-15,2 0 0 16,4-3 0-16,5-2-1 16,1-2 0-16,4-1 0 15,1 0-1-15,3-1 0 0,3-1 0 16,1-1 0-16,5-2-1 16,4-4 1-16,4-3 0 15,6-7-2-15,4-4 0 0,7-6-3 16,1-8-2-1,7-3-3-15,0-11-7 0,10 0-17 16,7-7-38-16,-1-16-12 16,3-6-5-16,2-9-1 0</inkml:trace>
  <inkml:trace contextRef="#ctx0" brushRef="#br0" timeOffset="360246.1443">717 3755 7 0,'-7'-30'79'16,"-8"0"2"-16,-5 2-2 16,-4 6-1-16,-3 4-58 15,3 9-2-15,-4 9-1 0,2 16-5 16,-2 14-3-16,1 12-3 16,0 14-2-16,3 6-2 15,5 10-1-15,1 7 1 16,4 2 0-16,5 1 2 15,6-6 1-15,6 1 0 0,12-9 2 16,12-3 0-16,10-10 0 0,15-9 0 16,16-8 0-16,14-11-4 15,16-6-5-15,12-14-13 16,15-4-66-16,13-3-4 16,5-15-6-16,-4-13-7 15,-10-19 1-15</inkml:trace>
  <inkml:trace contextRef="#ctx0" brushRef="#br0" timeOffset="363735.962">3381 1988 31 0,'4'-13'48'0,"-1"-4"5"16,-3 5-1-16,0-6-4 15,0 6-10-15,0-1-10 16,1 2-9-16,-1-1-5 0,0 12-4 16,1-13-2-16,-1 13-2 15,0 0-1-15,0 0 0 16,0 0-1-16,0 0-1 0,-8 7 0 15,-2 8-1-15,-5 6 0 16,-2 2-1-16,-6 13 0 16,2 5 2-16,-6 6-1 15,4 8 0-15,-4 9 0 16,3 6 2-16,1 6-1 0,5 5 1 16,0 3-2-16,2 2 1 15,5 3 0-15,5 1-1 16,4-3-1-16,2-3 0 0,1-2-1 15,5-2 0-15,6-7 1 16,2-1-1-16,3-8 0 16,3-8-1-16,6-7 1 15,7-7-1-15,9-12 0 16,7-8 0-16,6-12 0 0,8-8 0 16,3-6 0-16,3-11-1 15,-5-5 2-15,-1-8 0 16,-7-8 2-16,-5-5 1 0,-9-4 1 15,-6-9 1-15,-5-8 0 16,-3-8 0-16,2-9-1 16,5-4 1-16,-5-7-2 15,1 1-1-15,2-5 0 0,-2 4-1 16,-5 5 1-16,-3 7 0 16,-12 5 0-16,-9 5 0 15,-6 2-1-15,-15 8 1 0,-13 5 0 16,-10 5 0-16,-11 3-1 15,-7 6-1-15,-1 6 0 16,-5 7-2-16,1 14-2 0,1 7-1 16,3 8-3-16,-1 11-3 15,2 17-5-15,-2 7-11 16,1 12-31-16,9 11-22 16,-4 15-5-16,4 8-3 15</inkml:trace>
  <inkml:trace contextRef="#ctx0" brushRef="#br0" timeOffset="364564.049">3608 3499 56 0,'6'-19'72'0,"0"-4"3"15,17-2-31-15,-19-2-10 16,1 0-3-16,2 2-2 15,1 2-5-15,-4 6-2 16,0 0-7-16,2 8-4 16,-5 0-3-16,-1 9-4 0,0 0-2 15,0 0-2-15,11 0 0 16,-6 15 0-16,-2 2 0 16,0 7 1-16,-3 9 0 15,2 9 0-15,0 8 1 0,-1 8-1 16,-1 9-1-16,-3 2 1 15,1 5 0-15,-3 4-1 0,1 4 0 16,-1-1 0 0,1 6 0-16,-1 0-1 15,-6 3 1-15,3 5 1 0,-6-1-1 16,-2 4 1-16,-3 0-1 0,0 2 0 16,-2-1 2-16,0-3-2 15,1-2 2-15,4-5 0 16,2-5 1-16,3-5 1 15,4-3 0-15,3-7 1 16,-1-5 0-16,1-3 0 0,2-7 0 16,-2 2-3-16,1-6 1 15,-4 1-2-15,-1-5 0 16,0-2 0-16,-2 1 0 16,-1 1-1-16,1 0 1 0,-2 3-1 15,-2 0 0-15,2 0 1 16,-4 6-1-16,-1 2 1 15,-2 6-1-15,-2 1 1 0,-6 6-1 16,0 4 0-16,-4 1 0 16,0 4-1-16,1 1 1 15,-2-2-1-15,-1-3 0 16,3-4 1-16,0-4 0 0,4-7-1 16,0-6 1-16,2-9 0 15,-2-7-2-15,6-5-1 16,3-9-1-16,2-5-4 15,3-7-5-15,3-4-9 0,-1-7-23 16,-2-4-36-16,8-7-3 16,-4-9-6-16,1-3-2 15</inkml:trace>
  <inkml:trace contextRef="#ctx0" brushRef="#br0" timeOffset="364878.4999">2490 6838 43 0,'-29'-3'88'16,"4"2"-4"-16,7 1-4 0,2 0-2 15,6 0-56 1,8 15-2-16,3 6-4 0,10 15-5 16,0 10-1-16,3 11-1 15,3 12 0-15,2 10-3 16,0 7-1-16,-2 2-2 15,3-1-2-15,4-7 1 0,5-6-1 16,5-15 1-16,8-11 0 16,11-20 0-16,5-16 0 0,15-16 1 15,10-25-2-15,10-21-3 16,4-23-11-16,11-18-70 16,1-18-4-16,-9-14-3 15,-5-6-8-15,-18 2-3 16</inkml:trace>
  <inkml:trace contextRef="#ctx0" brushRef="#br0" timeOffset="367510.1413">4619 2445 79 0,'15'-39'86'0,"-1"-7"-5"16,-7 1-3-16,3-5-3 16,-6 5-68-16,4 6-1 15,1 6-1-15,-3 4-1 0,1 6 0 16,-1 5-1-16,-5 3 0 15,-1 15 1-15,2-13 0 16,-2 13-1-16,0 0-1 0,-13 0 0 16,-3 7 0-16,-8 9 0 15,-7 5 0-15,-8 11-1 16,-5 2 1-16,-5 13 0 16,-4 8 0-16,6 9 1 15,-2 4 0-15,7 7-2 16,7 5 0-16,8 3 0 0,7 8 0 15,12 0-1-15,7 2 1 16,4-2-2-16,13-3 0 16,8-4-2-16,9-10 0 0,7-8-1 15,5-10-1-15,7-16 1 16,4-15-1-16,5-15 0 16,3-16 2-16,2-22 1 15,0-15 2-15,-4-20-1 0,-3-14 2 16,-6-14-1-16,-6-9 4 15,-14-6-2-15,-7-3 1 16,-13 0 1-16,-8 5-1 16,-10 8 0-16,-14 9 1 0,-8 11-1 15,-7 12-2-15,-2 14-2 16,-5 14-4-16,2 16-5 16,-5 9-12-16,5 16-43 0,6 21-17 15,1 15-5-15,3 11-7 16,1 7 4-16</inkml:trace>
  <inkml:trace contextRef="#ctx0" brushRef="#br0" timeOffset="368036.1115">4767 2094 29 0,'2'-31'99'16,"3"1"-3"-16,-5-4-5 16,0-1-3-16,1-8-4 15,0-1-76-15,9 2-3 16,11-2-2-16,8 1-1 0,4-5 0 16,-12 24-2-1,4-4-1-15,4-5 1 0,6-2 0 16,1-4 0-16,5-5 1 15,2 0-1-15,5-4 0 16,3 0 2-16,4-6 0 16,-2-1-2-16,4-2 0 0,1 0 0 15,10-3 0-15,-4 0 0 16,6-3 0-16,0 4 0 16,-2 1 0-16,-4 6 0 15,-1-2 0-15,-4 9 0 0,-2 3 0 16,-3 1 0-16,-4 5 0 15,-5 6 0-15,-4 1 0 16,-41 29 0-16,35-20 0 16,1 0 0-16,-9 4 0 15,-1 1 0-15,-26 15 0 0,23-8 0 16,2-2 0 0,-25 10-3-16,0 0-7 0,0 0-5 15,0 0-7-15,0 0-22 16,0 0-33-16,3 1-8 15,0 5-5-15,1-2-2 16</inkml:trace>
  <inkml:trace contextRef="#ctx0" brushRef="#br0" timeOffset="368313.8036">6462 466 69 0,'13'-10'89'0,"12"-23"-1"15,-11 12-4-15,-14 21-1 16,5-28-54-16,0-1-6 15,-5 6-6-15,0-2-5 0,0 5-6 16,0-1-2-16,0 0-2 16,0 1-2-16,0 20 1 15,0 0 3-15,5-12-4 16,-1 3 0-16,2-2 0 0,36-1 0 16,-12 8 0-1,-1 11 0-15,-2 7 0 0,3 10 0 16,0-1-6-1,-7 15-3-15,20 42-5 0,-32-27-17 16,-10 7-54-16,-1 5-2 16,-12-2-3-16,-6 3-6 0,-6-2 3 15</inkml:trace>
  <inkml:trace contextRef="#ctx0" brushRef="#br0" timeOffset="369190.1101">6114 2666 19 0,'-2'-22'81'15,"-9"-1"6"-15,4 1-6 16,-5 1-2-16,0 9-51 15,1-3-1-15,2 9-5 16,9 6-6-16,-10-13-5 0,10 13-4 16,0 0-1-16,9 0-3 15,3 1-2-15,5 5 1 16,4 4-1-16,7 4 2 16,4 3 0-16,6 4 0 0,5 4-1 15,1 3-1-15,9 4 1 16,1 4-2-16,5 2 1 15,5 4-1-15,-6 2 0 16,4 4 0-16,1 2 1 0,-3-1 0 16,-1-1 0-16,1-3 0 15,-2 0 0-15,-3-6 0 16,-1 0-1-16,-3-6 1 16,-5 0-1-16,-2-6 1 0,-5 1-1 15,-2-1 0-15,-8-4 0 16,0 0-1-16,-3-1 1 15,-3-1 0-15,-3-4 1 0,-2 0-1 16,-5-3 0-16,-2-2 1 16,1-2-1-16,-12-10 0 15,10 16 1-15,-10-16 0 16,0 0-1-16,8 11 1 0,-8-11 0 16,0 0-1-16,1 10 1 15,-1-10-1-15,0 0-2 16,0 14-2-16,0-14-3 15,0 11-6-15,0-11-10 16,0 0-41-16,3 10-22 0,-3-10-6 16,0 0-3-16,0 0-1 15</inkml:trace>
  <inkml:trace contextRef="#ctx0" brushRef="#br0" timeOffset="369541.2538">7174 3689 7 0,'-22'7'94'0,"5"-5"1"16,3-2-6-16,7-5-7 15,5-6 1-15,2 11-73 0,7-13-4 16,9 13-1-16,8 9-2 16,5 12-2-16,-1 8 0 15,6 11 1-15,1 8-1 16,-1 4 0-16,2 1 0 0,1-4 0 15,1-6 0-15,4-10 0 16,0-12 0-16,-1-19 1 16,8-10-1-16,-5-23 0 15,8-14 1-15,-6-18 0 0,1-13-1 16,-3-14 0-16,0-10 0 16,-5-7-1-16,-1-4-2 15,-2 3-3-15,-6 5-6 16,1 15-15-16,1 12-57 0,-9 14-3 15,-6 15-7-15,-6 16-5 16,-9 14 6-16</inkml:trace>
  <inkml:trace contextRef="#ctx0" brushRef="#br0" timeOffset="480312.6062">22233 3031 31 0,'-24'-10'38'0,"4"6"-2"15,4 1-41-15,16 3-19 16,-11-8 7-16,11 8 11 0,0 0 16 16,10 3 14-16,-3 0 12 15,4 2 8-15,-11-5 6 16,17 11 2-16,-17-11-5 15,16 13-6-15,-16-13-5 16,10 9-6-16,-10-9-6 0,11 13-3 16,-9-4-4-16,5 1-4 15,2 7-2-15,0 4-9 16,5 7-2-16,1 4 0 0,4 7 0 16,-2 6 0-16,4 4 0 15,-2 4 0-15,-4 3 0 16,-6 2 0-16,1 1 0 0,-10 2 0 15,0-1 0 1,-4-4 0-16,-8 0 0 0,4-5 0 16,-1-6 0-16,-1-2 0 15,3-14 0-15,2-3 0 16,4-8 0-16,0-6 0 0,1-12 0 16,0 0 0-16,0-7 0 15,0-19 0-15,0-10 0 16,0-14 0-16,-7-13 0 0,4-13 0 15,-3-9 0-15,3-10 0 16,-3-2 0-16,8-2 0 16,2-2 0-16,4 3 0 15,8 5 0-15,3 10 0 0,8 2 0 16,3 8 0-16,10 7 0 16,2 12 0-16,9 7 0 15,5 7 0-15,3 13 0 0,-2 3 0 16,1 15 0-16,-6 7 0 15,-11 7 0-15,-7 12 0 16,-14 10 0-16,-17 8 0 16,-11 10 0-16,-22 8 0 0,-17 0 0 15,-12 7 0 1,-12 3 0-16,-8 2 0 0,-5-2 0 16,-2 0 0-16,2-6 0 15,10-6 0-15,13-4 0 16,7-5 0-16,16-7 0 0,9-6 0 15,18-2 0-15,11-5 0 16,12-2 0-16,17-1 0 16,11-1 0-16,13-2 0 0,11 4 0 15,5 0 0-15,6 0 0 16,2 4 0-16,-3 1 0 16,-2 1 0-16,-5 3 0 15,-2 2 0-15,-6 0 0 0,-4-3-7 16,-1 1-7-16,-6-8-4 15,3 0-11-15,-8-11-35 16,-5-4-23-16,-2-4-7 16,-11-12-4-16,-5-5 4 0</inkml:trace>
  <inkml:trace contextRef="#ctx0" brushRef="#br0" timeOffset="480909.0839">23253 3634 74 0,'-7'-18'94'0,"-1"5"-2"0,2 4-6 16,6 9-2-16,-6-12-68 15,6 12-6-15,-10-2-3 16,10 2-3-16,0 0-3 16,3 5-1-16,6-3-1 0,3-2 0 15,4 0-1-15,8-7 0 16,2-5 0-16,4-7 1 16,-1-6 0-16,2-4 0 15,-2-4 2-15,-4-4 2 0,-5 0 1 16,-6-5 1-16,-9 6 3 15,-5 0-2-15,-14 3 1 0,-6 4 0 16,-10 6-2-16,-5 11 0 16,-10 10-2-16,3 9-3 15,-9 17 0-15,2 14 0 16,3 12 0-16,5 11 0 16,3 6-6-16,10 2 0 0,9-1-2 15,9 1-3-15,10-7 0 16,11-9 0-16,15-9 1 15,8-11 0-15,11-13-3 16,5-17 4-16,3-6 1 0,6-26 4 16,-4-16 2-16,0-16 3 15,-3-17 2-15,-6-18 4 16,0-9 4-16,-10-9 1 0,-5-2 4 16,-5 1-1-16,-5 9 0 15,-8 9-2-15,-5 17-2 16,-3 19-6-16,-5 14-5 15,0 19 0-15,-2 18 0 16,-6 17 0-16,-4 22 0 0,-4 20 0 16,-2 17 0-16,-6 17 0 15,-4 19 0-15,-1 14 0 16,-2 8 0-16,4 5 0 16,2-5 0-16,6-1 0 0,4-11-6 15,13-5-6-15,2-17-10 16,10-13-56-16,8-6-12 15,6-16-5-15,4-14-5 16,0-18-1-16</inkml:trace>
  <inkml:trace contextRef="#ctx0" brushRef="#br0" timeOffset="481090.2581">23794 3812 37 0,'9'-6'106'16,"-9"6"-6"-16,14 23-7 0,-8 3-2 15,3 11-7-15,-2 3-84 16,4 8 0-16,2 14-12 16,-6-2-42-16,4 1-35 15,-6-6-2-15,-4-12-9 16,-1-15-5-16</inkml:trace>
  <inkml:trace contextRef="#ctx0" brushRef="#br0" timeOffset="481282.5345">23950 3385 41 0,'13'-19'107'0,"0"8"-9"16,-4 6-6-16,-9 5-5 16,15 6-4-16,-8-12-87 15,7 23-29-15,2 5-57 0,-2 6-2 16,-5 7-5-16,2-2-7 15</inkml:trace>
  <inkml:trace contextRef="#ctx0" brushRef="#br0" timeOffset="482568.672">24070 3709 34 0,'-16'0'104'16,"0"-2"-5"-16,-3-4-6 15,-2 3-4-15,1-3-2 16,-8 5-87-16,4 8 1 16,-1 14-2-16,-2 13-1 15,0 9-1-15,-3 7-3 0,1 4 0 16,3 2-2-16,3 1 0 16,6-6 0-16,6-6 2 15,3-11 1-15,7-10 3 16,1-7 2-16,9-14 0 0,4-6 4 15,7-15-1-15,3-11 0 16,6-10 1-16,2-4 0 16,1-3-1-16,1 0 0 0,0 4 1 15,-2 10-2-15,-5 9 1 16,-3 13 0-16,-6 10-1 16,-4 14-1-16,-9 15 0 15,-4 12-1-15,-1 6 0 16,-9 2-1-16,1 0-1 0,2 1 0 15,-1-5 0-15,4-8-1 16,4-9 1-16,4-14 0 16,8-11 0-16,1-9 0 0,4-16-1 15,0-20 1-15,2-14 1 16,0-21 0-16,-4-15 0 16,2-16 0-16,0-10 2 0,-2-9 1 15,-1 0 2-15,-5 7 1 16,4 15 0-16,-4 16 0 15,-4 17 1-15,1 21-3 16,-5 20 0-16,-1 31-1 0,-1 9-1 16,-11 30-2-16,-8 18-1 15,-2 15-2-15,-5 19-1 16,-7 13 2-16,-4 6-1 16,-1 2 1-16,2-5 0 0,4-8 2 15,3-6 2-15,7-13 2 16,10-14 1-16,6-12 1 15,7-11 0-15,1-12-1 16,8-10 1-16,11-10-2 16,11-9 0-16,4-2-1 0,6-8-2 15,5 1 0-15,0 1 0 16,4 3 0-16,-1 3 0 0,-4 6-2 16,-8 10 0-16,-6 7-1 15,-10 5 0-15,-11 6 1 16,-10 5-1-16,-21 1 1 15,-13 1 0-15,-18-3 1 0,-15 0 1 16,-10-8 0 0,-15-3 0-16,-4-6 1 15,-1-6-2-15,2-7 0 0,2-4-1 16,7-4-3-16,4-2-2 0,12-5-4 16,6-4-5-16,12-1-2 15,4-3-1-15,13 3 0 16,8-2 1-16,9 3 2 15,8 3 4-15,2-1 5 0,8 9 4 16,-1-10 3-16,1 10 2 16,0 0 2-16,0 0 0 15,3-9 4-15,-3 9 2 0,0 0 4 16,0 0 1-16,-9-2 0 16,9 2 1-16,-10 0-1 15,10 0-1-15,0 0-3 0,0 0-4 16,2 8-2-16,11-7-2 15,12 0-2-15,5-1-3 16,12-5-1-16,3-3-2 16,10-8-1-16,1-11-2 0,10-4-2 15,-5-12-1-15,3-9-1 16,-4-12 2-16,-5-13 0 16,-2-10 2-16,-2-11 1 15,-6-10 3-15,-4-11 5 16,-7 2 4-16,-4-2 4 15,-7 5 2-15,-5 8 0 0,-7 10-1 16,-3 9 1-16,-6 10 0 16,-2 16-4-16,-5 8-4 15,-3 14-5-15,-5 7-2 0,-1 15-3 16,-5 15 2-16,-7 11-2 16,-8 22-1-16,-10 20 3 15,-3 19 2-15,-10 18 3 0,-1 18 0 16,-2 13 3-16,4 11 0 15,10 13-1-15,7 2-6 16,14 1-14-16,5-2-60 16,14-7-6-16,7-9-3 0,8-16-6 15</inkml:trace>
  <inkml:trace contextRef="#ctx0" brushRef="#br0" timeOffset="482952.2343">22043 4516 31 0,'-5'20'102'0,"3"-7"-3"16,6-4-7-16,12-8-2 16,14-2-2-16,14-12-84 0,16-3-1 15,20-1-1-15,27-3-2 16,20-2 0-16,17-2 0 15,15 5 0-15,5-4-9 16,4 11-10-16,-8 6-67 0,-8-6-4 16,-23 2-6-16,-24 2-7 15,-28 2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4:13:23.0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3666 1631 73 0,'-7'-25'87'0,"4"10"-3"0,-2-1-4 15,-1-1-2-15,-1-2-66 16,0 2-1-16,-1-2-1 16,-3 0-3-16,-1 0-2 15,1 3 0-15,-5 2-3 16,2 5 0-16,-2 9 0 0,-27-1 0 15,-7 6-1-15,-5 16 0 16,-1 15 0-16,-8 12-1 16,-1 14 1-16,-4 7 0 0,8 0-3 15,-3 4 1-15,2 6 0 16,-1 0 1-16,2 3 1 16,2 2-1-16,7-2 1 15,6 2 1-15,9-4 0 16,11 0-1-16,9-5 0 0,14-3-1 15,9-6 0-15,16-6-1 16,12-10 0-16,11-11-1 0,8-15 0 16,9-11 0-16,10-13 0 15,2-8 1-15,3-13 1 16,-3-4 0-16,-4-1 0 16,-2 4 0-16,-12 3 3 15,-7 10-1-15,-13 9 1 0,-11 17 0 16,-11 17-1-16,-9 16 1 15,-5 18 0-15,-8 13 1 16,-7 13-3-16,-3 8-1 16,0 5-3-16,0-3-3 0,5-1-7 15,-4-15-13-15,4-9-57 16,7-10-3-16,4-18-6 16,2-16-5-16</inkml:trace>
  <inkml:trace contextRef="#ctx0" brushRef="#br0" timeOffset="391.2641">4047 2556 53 0,'21'0'79'0,"-8"0"1"16,-13 10-3-16,-7 10-1 15,1 8-64-15,-5 10-3 16,-4 5 0-16,0 8-1 0,2 3-1 16,4 0-3-16,7-6-3 15,3-5-3-15,14-10-1 16,8-10-1-16,4-11 0 0,10-12 0 16,0-9 1-1,2-14 0-15,-4-12 2 0,0-9 7 16,-13-12 3-16,-9-5 2 15,-10-5 0-15,-5 2 0 0,-16 4 1 16,-9 4-1-16,-5 11-3 16,-12 8-7-16,1 17-4 15,-8 11-5-15,7 14-10 16,-7 10-25-16,9 12-39 0,7 12-4 16,7 7-7-16,14-1-1 15</inkml:trace>
  <inkml:trace contextRef="#ctx0" brushRef="#br0" timeOffset="995.2584">4796 2435 49 0,'55'-23'90'0,"-15"7"0"0,-13 3-6 15,-15 6-2-15,-12 7-49 16,-6 6-18-16,-12 10-4 15,-2 5-3-15,-9 8-4 0,2 10-2 16,-6 4-1-16,1 2-4 16,3 2-1-16,5-1-2 15,3-5-1-15,9-5-3 16,4-8 1-16,5-7-1 16,2-9 1-16,1-12 3 0,7 0 3 15,5-15 4-15,6-10 3 16,-3-10 3-16,5-4 1 15,-4-2 3-15,1 0-1 0,-3 9 1 16,-3 3-2-16,-5 8-3 16,-5 13-1-16,-1 8-1 15,0 17-1-15,-1 15-3 0,-2 7-2 16,3 8-1-16,-1 3-1 16,11 2 0-16,10-3-1 15,6-5-3-15,9-12-1 0,13-13-1 16,5-11 1-16,12-11 2 15,5-18 0-15,3-16 4 16,2-11 0-16,-2-19 3 16,0-16 2-16,-12-18 2 15,-1-11 3-15,-13-13 3 0,-6-3 0 16,-13 1-1-16,-12 8 1 16,-4 12 1-16,-10 17 0 15,-2 21-2-15,-6 19-3 16,-6 22-2-16,-4 23-2 0,-2 22-1 15,-2 29-2-15,-3 30 0 16,3 24-2-16,1 30-3 16,-1 17-7-16,7 23-10 0,4 6-27 15,7-4-34-15,9-8-4 16,14-21-7-16,8-17-2 16</inkml:trace>
  <inkml:trace contextRef="#ctx0" brushRef="#br0" timeOffset="1484.8647">7860 1684 75 0,'-22'0'91'16,"-8"-1"-4"-16,-8 2-5 0,-9 6-1 15,-1 17-46-15,0 0-29 16,-2 9-1-16,9 5-1 15,-1 9 0-15,7 3-2 16,6 2 1-16,11 3-1 0,11-2-1 16,6 2-2-16,11-1-1 15,17 0-2-15,7 1-1 16,10 0 0-16,2 3-1 0,3-5 1 16,-1 3 0-16,-8-3 1 15,-7-3 2-15,-14-1 4 16,-15-7 2-16,-9-6 1 15,-17-4 1-15,-14-10 0 16,-6-4-1-16,-7-7-2 16,-5-10-7-16,7-1-31 0,11-12-46 15,-2-12-2-15,8-6-8 16,10-12-4-16</inkml:trace>
  <inkml:trace contextRef="#ctx0" brushRef="#br0" timeOffset="2105.1268">7951 2376 80 0,'21'25'89'16,"-4"-7"-4"-16,1 1-5 0,3-12-2 16,3-7-64-16,9-1-10 15,1-4-3-15,5-1-2 16,-3-6-2-16,1-3-1 15,-2-5 0-15,-11-2 2 0,0 1 4 16,-15-4 4-16,-3 1 2 16,-10 0 3-16,-7 5 0 15,-13 0 1-15,0 7-1 16,-11 9-2-16,-1 3-4 16,0 13-2-16,-2 14-1 0,1 11-1 15,2 12-2-15,13 6-1 16,5 3-1-16,13 1-2 15,6 0-1-15,16-7-2 0,11-6-3 16,18-14 1-16,9-10 0 16,7-15 3-16,13-8 3 15,3-14 2-15,2-15 2 0,2-17 3 16,0-16 1-16,-2-17 0 16,-3-19-1-16,-6-17 2 15,-5-8 0-15,-10-3 1 16,-9 0 1-16,-28 68 0 15,1-2 0-15,-10 4 1 0,3 2 1 16,-4 8-4-16,-3 2-2 16,-7 11-2-16,0 9 1 15,-9-1-1-15,-14 25 1 16,-4 33-2-16,-10 30-2 16,0 24 4-16,-1 23-2 0,3 17 0 15,8 3 0-15,14-1-3 16,5-1-2-16,8-10-2 15,14-13-2-15,12-11-7 0,5-17-12 16,11-19-34-16,10-13-21 16,-1-22-7-16,2-23 12 0,1-16 17 15,0-25 15-15</inkml:trace>
  <inkml:trace contextRef="#ctx0" brushRef="#br0" timeOffset="2929.958">9372 2538 17 0,'43'-129'77'0,"-5"-6"9"15,2-1-11-15,-6 1-19 16,0 9-7-16,-20 72-4 15,-1-3-7-15,0 14-11 16,1-3-10-16,3-21-6 16,-7 24-5-16,-3 29-4 0,-7 14-1 15,-2 34-1-15,-8 23-1 16,-6 19-1-16,-2 23 2 16,-4 13-2-16,-3 12 1 0,2 2 1 15,3 0-1-15,5-3 0 16,5-14 0-16,8-13 0 0,5-18-1 15,13-10-2-15,5-17-4 16,6-10-5-16,2-18-8 16,10-12-11-16,5-11-32 15,-6-17-17-15,5-16-8 0,-3-18-2 16,1-14 42 0,-3-10 36-16,3-2 21 0,-15 1 22 15,-2 2 39-15,-1 16 18 16,-7 8-1-16,-6 12-4 15,-3 16-34-15,-1 10-26 0,-6 12-10 16,0 0-5-16,0 0-3 16,4 21-2-16,-4 0-1 15,0 9-1-15,-2 3-1 16,1 6 1-16,0 1 0 0,1-2-1 16,1-2 0-16,4-7 1 15,6-2 0-15,2-8 1 0,5-6 0 16,5-8 2-16,3-5-1 15,5-4 1-15,2-9 0 16,3-8 0-16,3-5 0 16,-1-6-1-16,0-1 1 0,-3 0-1 15,-3-3-2-15,-1 8 0 16,-2 4 0-16,-5 4 0 16,0 8 0-16,1 9 0 15,-3 4-2-15,0 13 1 16,3 10-1-16,-1 7 1 0,6 6-2 15,6 4 0-15,8-1-1 16,11 0 0-16,11-7-1 16,7-9 1-16,12-9 0 15,8-12 0-15,6-5 2 16,-5-14 1-16,0-9 0 0,-7-11 3 16,-9-10 0-16,-11-4 1 15,-13 0 2-15,-16-3-1 0,-15 1 0 16,-12 2-1-16,-13 9 0 15,-18 12 0-15,-14 16-2 16,-15 13 1-16,-8 15-2 16,-2 22 0-16,-10 26 2 0,1 26-2 15,-3 18 1 1,6 18 0-16,-1 11-2 0,11 9-2 16,4 3-2-16,8-5-5 15,3-14-8-15,8-12-15 0,7-17-53 16,1-23-3-16,3-24-5 15,-6-29-3-15</inkml:trace>
  <inkml:trace contextRef="#ctx0" brushRef="#br0" timeOffset="3155.5363">9425 1777 40 0,'-116'-29'98'16,"17"2"-3"-16,17 5-8 0,19 3-1 16,19-2-4-16,2 0-80 15,42 1-1-15,32 5-3 16,-6 6-10-16,27 1-22 16,2 2-50-16,11-3-3 15,72-4-3-15,22-1-5 16</inkml:trace>
  <inkml:trace contextRef="#ctx0" brushRef="#br0" timeOffset="3706.3371">3819 3881 34 0,'-139'33'100'16,"10"-5"-3"-16,21 1-8 15,16-8-2-15,18-7-3 16,-6-6-83-16,35 1 1 16,27-1-1-16,18-8 0 0,28 11 0 15,26-11 0-15,22 0 0 16,25-8 0-16,29-6 0 16,29-4 0-16,32-11 0 15,27-6 0-15,32-5-1 0,20-8 2 16,29-3 0-1,22-2 1-15,20 0-3 0,18 3 0 16,14 2 0-16,14 4 0 16,8 5 0-16,8 4 0 0,8 4 0 15,7 8 0-15,-7 0 0 16,3 8 0-16,-12 4 0 16,-16 8 0-16,-28 3 0 15,-24 3 0-15,-36 8 0 16,-39 0 0-16,-35 5 0 0,-46-3 0 15,-30 5 0-15,-38-5-87 16,-33-2-5-16,-29-4-4 16,-34-6-7-16,-14-1-2 0</inkml:trace>
  <inkml:trace contextRef="#ctx0" brushRef="#br0" timeOffset="6372.2811">15108 1995 11 0,'0'-15'76'0,"3"6"3"15,0-3-1-15,1-1-5 16,0 3-56-16,-4 10 1 0,9-13-1 16,-9 13-2-16,7-10-4 15,-7 10-2-15,0 0-3 16,0 0-2-16,0 0-1 16,0 0-2-16,7 6-2 0,-5 10 0 15,1 4 0-15,2 5 0 16,-1 3 0-16,-1 5 3 15,2 7-2-15,-1 3 2 16,2 2 0-16,-4 1-1 0,1 4 0 16,0 2-6-16,3 4-9 15,-1-1-35-15,-3 0-26 0,3-2-6 16,1-6-5-16,3-4-3 16</inkml:trace>
  <inkml:trace contextRef="#ctx0" brushRef="#br0" timeOffset="6851.9995">15808 2193 9 0,'0'-6'90'15,"0"-3"2"-15,0 9-5 16,-3-18-8-16,1 6 0 0,2 3-77 15,0 9-4-15,0 0-7 16,0 12-13-16,0 0-51 16,0 10-8-16,1 6-6 0,-1-3-4 15</inkml:trace>
  <inkml:trace contextRef="#ctx0" brushRef="#br0" timeOffset="7934.8383">15105 3573 25 0,'0'0'82'0,"-11"0"1"15,11 0-4-15,-9-15-5 16,22 3-58-16,-13 2-3 0,2-1-4 16,7 2-2-16,0 0-4 15,5 2-2-15,3 3-2 16,3 4 0-16,-3 2 0 16,2 12 0-16,-5 8 1 0,-3 11-1 15,-9 11 0-15,-6 9 1 16,-11 9 0-16,-7 6 0 15,-4 2 1-15,-2 0-1 16,1-8 0-16,-2-8 0 0,7-4 1 16,8-11 0-16,5-7 0 15,6-8-1-15,3-8 0 16,7-6 1-16,8-4 0 0,7-5 0 16,7-1-2-16,7-12-1 15,5-4-5-15,13-2-10 16,4 2-33-16,7-7-25 15,-3 1-7-15,-1-1-4 16</inkml:trace>
  <inkml:trace contextRef="#ctx0" brushRef="#br0" timeOffset="8117.6785">15829 3977 0 0,'0'0'80'0,"-3"-13"-6"16,3 13-19-16,-4-12-32 15,4-9-23-15,0 21-85 0,3-12-2 16</inkml:trace>
  <inkml:trace contextRef="#ctx0" brushRef="#br0" timeOffset="9932.9131">16849 1823 31 0,'-7'-15'69'16,"0"3"5"-16,3-1-14 15,-4 5-26-15,8 8-5 16,-13-13-8-16,13 13-2 15,-9-9-4-15,9 9-2 0,0 0 0 16,-11-7-3 0,11 7-2-16,0 0-3 0,0 0 0 15,0 0-2-15,0 0 0 16,0 0-1-16,0 0-1 0,0 0 0 16,0 0-1-16,0 0 2 15,0 0-3-15,0 0 1 16,0 0 0-16,0 0 1 15,0 0-1-15,0 0 0 0,0 0 1 16,0 0-2-16,0 0 1 16,0 0 0-16,0 0 1 15,0 0-1-15,0 0 0 16,0 0 0-16,0 0 0 0,0 0-1 16,0 0-5-16,0 0-4 15,0 0-9-15,0 0-20 16,0 0-34-16,0 0-8 0,0 0-4 15,-10 5-2 1</inkml:trace>
  <inkml:trace contextRef="#ctx0" brushRef="#br0" timeOffset="12831.0734">16927 1720 16 0,'-1'-13'79'0,"1"0"6"16,-1 2-4-16,0 0-5 0,-1 2-53 15,2 9-5-15,0 0-2 16,-2 13-5-16,2 21-4 16,0 9-3-16,0 22-1 0,0 15 0 15,-2 13 2-15,2 7-2 16,0 11-5-16,2 0-6 15,5-6-7-15,-1-10-27 16,-1-7-35-16,8-12-6 0,-1-14-7 16,-1-13 0-16</inkml:trace>
  <inkml:trace contextRef="#ctx0" brushRef="#br0" timeOffset="14861.0984">16946 1944 67 0,'-10'-64'88'0,"5"7"-3"15,-1 0-6-15,4 5 1 16,2 25-72-16,4-3-1 0,3 4-2 16,3-2-1-16,5 5-1 15,1-4-2-15,5 8 0 16,4 0-3-16,-2 6 1 15,2 3-2-15,17 2 1 16,7 11-1-16,-3 19-1 16,-8 15-2-16,-18 23-2 0,-15 15-2 15,-11 4-1-15,-15-4 3 16,-9-11-3-16,0-6 2 16,0-12 3-16,3-7 1 0,9-14 2 15,2-11 4-15,7-9 2 16,9-5 1-16,0-9 2 15,2-11 2-15,10-2 1 0,4-6 4 16,2-1-1-16,6-3 0 16,6 1-1-16,3 3-2 15,3 9-2-15,3 4-3 16,2 10-1-16,-4 5-3 16,-1 10-4-16,-7 9 1 0,-3 8-2 15,-10 5-1-15,-7 3 0 16,-4 2 1-16,-4-7-1 15,-1-5 2-15,-1-3 2 0,0-6 1 16,1-16 2-16,0 0 0 16,9-3 0-16,5-18 0 15,1-4 0-15,4-6 0 16,6-5 1-16,1-3-2 0,2 0 1 16,-2 1 0-16,1 6 0 15,-4 8 0-15,0 6 0 16,-2 11 0-16,1 5-2 15,-3 8 0-15,-4 10 1 0,6 4-1 16,1 3-1-16,-1-3 1 16,8 1 1-16,-1-6-1 15,5-6 2-15,2-9-1 16,4 0 1-16,-3-14 0 16,0-5 0-16,-4-2 1 0,-7-4 0 15,-4-2 2-15,-6-1 0 0,-8 2 1 16,-7 0-1-16,-6 4 0 15,-10 4-1-15,-6 8 0 16,-6 6 0-16,-2 5-3 16,-5 12 0-16,1 14-2 15,5 9 2-15,2 3-1 0,9 6-2 16,9 1-1-16,8-2-1 16,7-1-3-16,12-8-3 15,6-6-1-15,12-11-3 16,7-3 2-16,6-10 3 0,5-4 0 15,2-11 3-15,1-11 2 16,-3-6 5-16,0-8 1 16,-6-3 5-16,-7-8 1 0,-2 2 1 15,-8 0 2-15,-10 5 1 16,-4 3 2-16,-3 6-3 16,-9 10 0-16,-2 1-4 15,-3 9-2-15,0 10-2 0,-3-9-2 16,3 9-2-16,-12 1 0 15,5 7 0-15,7-8 0 16,-18 20 1-16,8-7 0 0,1-1 1 16,-1-1 2-16,2-2 0 15,8-9 1-15,-9 7 0 16,9-7 2-16,0 0-1 0,0 0 2 16,0 0-4-16,-8-5 1 15,8 5-2-15,0 0 0 16,-9 15 0-16,4 9-1 15,-1 12 1-15,-5 17-2 16,-1 13 3-16,-4 14 0 0,-2 11 0 16,-1 10-1-16,2-1 1 15,2-3-1-15,5-9-1 16,2-12 1-16,5-17-2 16,3-14 0-16,0-14-1 0,3-20 0 15,-3-11 0-15,8-25-1 16,-2-11 2-16,-3-14-2 15,3-13 1-15,-1-19 0 0,3-13-1 16,-2-11 3-16,6-4 1 16,0 4 2-16,0 7-1 15,6 8 3-15,7 11-2 16,1 18 1-16,6 17-1 0,1 16-1 16,0 16-1-16,-2 13-3 15,0 5-1-15,-11 13-1 16,-9 12 1-16,-9 6-3 15,-10 9-1-15,-14 1-1 0,-10 2 0 16,-2-4 1-16,0-5 0 16,4-6-1-16,1-7-3 15,9-10 1-15,10-9 1 0,10-7 0 16,18-10 0-16,6-6 1 16,12-9 1-16,4-9 3 15,11-3 6-15,2-8 2 16,5 3 5-16,-4-2 1 15,-5 2 1-15,-5 8 1 0,-6 7 2 16,-7 8-1-16,-9 6-4 16,-9 9-2-16,-13 4-3 15,0 10 0-15,-12 11-1 16,-5 9-2-16,-2 5-1 0,3 2-3 16,1 2 0-16,4 0-1 15,3-1 2-15,6-7 0 0,2-8 0 16,7-9 0-16,1-8 1 15,6-5 1-15,-3-3 1 16,4-10 1-16,-1-7-1 16,4-6 2-16,-1-3 0 15,2 2 0-15,-2 2 0 16,1-1 0-16,-3 8-1 0,1 3-1 16,-2 9 0-16,1 5-1 15,1 6-1-15,1 4 1 16,-1 2-1-16,0-1 0 0,3 6 1 15,-3-1 0-15,2-3 0 16,-3-1 0-16,0-6-1 16,-1-2 1-16,3-4 0 15,1-2 0-15,-1-9 0 0,0-8-1 16,2-1 3-16,0-6-2 16,0-3 5-16,1-1-3 0,-10 17 0 15,2-4 2 1,8-11 0-16,0 4-1 15,-3 6 0-15,0 6-1 0,-1 8-2 16,1 4 0-16,-1 10 2 16,-2 5-4-16,-1 7 1 15,5 0 0-15,3 1 0 0,2-1 0 16,1-5 0-16,8-5 0 16,1-6 0-16,4-6 1 15,2 0 0-15,-1-12 0 16,-1-3-1-16,0-7 0 0,-18 5-3 15,3 1-1-15,-2-1 0 16,4 0-4-16,-5-3-9 16,3 4-23-16,-4 0-20 15,-1 3-13-15,-1 2-10 0,0 3-3 16</inkml:trace>
  <inkml:trace contextRef="#ctx0" brushRef="#br0" timeOffset="16002.813">21152 1157 31 0,'11'-15'83'0,"-2"-1"2"15,2 0-3-15,-3 2-3 0,2-1-53 16,-4 1-6-16,0 1-4 16,0 3-5-16,-6 10-4 15,0 0-4-15,0 0-1 16,0 5-3-16,-5 16-1 0,-5 8 2 15,-13 37 0-15,-13 36 0 16,-5 23-4-16,-1 13-3 16,2 6-3-16,0-4-4 15,10-8-5-15,12-30-12 0,19-31-22 16,16-17-28-16,5-21-4 16,9-19 0-16</inkml:trace>
  <inkml:trace contextRef="#ctx0" brushRef="#br0" timeOffset="17517.9373">20983 1646 48 0,'-34'-13'85'0,"18"8"-2"0,-1-2-5 16,4 2 0-16,-1-1-50 15,4 2-22-15,1-2-2 16,2-5 0-16,6 0-2 0,1 11 0 15,12-16-2-15,3 7-3 16,6 0 1-16,5-1-1 16,6 1 1-16,3-1-1 15,0 0 2-15,2 0 0 16,2-1 1-16,-1 0 2 0,0 1-1 16,1 0 1-16,-1 1 0 15,-3 2 0-15,-4 3-1 16,-7 2 0-16,-5 3-1 0,-4 1-1 15,-15-2 3-15,9 29-1 16,-9-3 0-16,-9 7 0 16,-1 0-1-16,-1 1 1 0,6-3-1 15,4-6 0-15,4-17-1 16,-3-8 1-16,15 2 1 16,-6-5 0-16,-9 3-1 15,13-15 0-15,-6 3 1 16,4 0 0-16,-4-1 0 0,3-2 0 15,-2 1 0-15,2-1-2 16,-3 3 2-16,2-1 0 16,-2 5-1-16,-7 8-1 15,12-11 1-15,-12 11 1 16,13 2-1-16,-1 10 1 0,-5 8 1 16,1 10-1-16,0 2 0 15,4-4 2-15,5-5-2 16,4-16-1-16,1-7-1 0,6-2 2 15,-14-5-2-15,3-2 0 16,1-2 1-16,4-4-1 16,0-1 1-16,2-1 0 15,-2-2 1-15,4 1-1 16,-3 0 1-16,1-1 1 0,-1 3-2 16,1 1 0-16,-2 3 0 15,1 0-1-15,0 5 0 16,0-1 0-16,0 3 1 0,-1 4-1 15,2 1 0-15,-2 0 2 16,-1 3-1-16,0 1 0 16,4 1 0-16,-1 0 1 15,-1-2-1-15,1-2 2 0,1 1 1 16,-2-2-3-16,-1 0 2 16,-1-3 1-16,-1-3-1 15,-4-1-1-15,-2 0 1 16,-1-4-2-16,-6 0 0 0,-1 3 0 15,-4-1 0-15,-2 0-1 16,0 9 1-16,-9-15-1 16,2 10 0-16,-5 1 1 0,1 1 0 15,-2 2-1-15,-1 1 0 16,-1 0 0-16,3 5 0 16,0 1 0-16,-3 1 1 15,5 3-1-15,0-1 1 0,3 0 0 16,0 2 0-16,4-1 0 15,1 0 0-15,2-3 1 16,0-7 0-16,4 17 0 0,-4-17-1 16,13 13 0-16,-13-13 1 15,15 15-1-15,-8 5 2 16,2 8-1-16,-7 10 0 16,-6 14 0-16,-16 14 0 0,-10 16 0 15,-6 14-1-15,-2 4-1 16,5-11-2-16,2-6 0 15,8-12 0-15,5-13 1 16,7-16 0-16,6-22-2 16,5-20 2-16,8-7 0 0,2-25 1 15,6-11-1-15,1-14 1 16,6-9 2-16,3-9 1 16,4-2 3-16,5-3 1 15,1 3-1-15,-15 42 0 0,4-4 1 16,1 3-1-16,4-1 0 15,-3 3-1-15,5 1-1 16,-5 4-1-16,2 0 0 16,-3 4 1-16,2 0-2 0,-5 5-1 15,-2-1-2-15,-2 6-1 16,-5 1 1-16,-1 8-1 16,-13 6 0-16,13 0 1 15,-20 17 1-15,-11 15 2 16,0 7 0-16,4 4 0 0,4 6 0 15,9-2 0-15,12-8 1 16,18-11-3-16,8-9 1 16,7-7-1-16,2-6 0 0,6-9 0 15,2-14 0-15,-28 4-2 16,5-8 1-16,-1-7 0 16,0-5 3-16,-1-6 2 15,-3-3 1-15,-1 1 0 0,-1-1 1 16,-6 2 1-16,-1 0 0 15,-5 3-2-15,-1 3-1 16,-7 7-2-16,-1 4-2 16,-3 11 0-16,0 12-1 15,-22-2 0-15,-9 37-5 16,-2 35-12-16,-6 20-37 0,9 2-29 16,8 4-3-16,10-15-7 15,12-27-3-15</inkml:trace>
  <inkml:trace contextRef="#ctx0" brushRef="#br0" timeOffset="17685.1678">23020 1592 32 0,'6'-33'100'16,"0"0"-5"-16,0 1-5 0,6 0-2 16,3 3-4-16,5 0-83 15,3 3-8-15,11 3-48 0,4 6-31 16,3 0-2-16,6 3-7 15,-4 2-5-15</inkml:trace>
  <inkml:trace contextRef="#ctx0" brushRef="#br0" timeOffset="18641.2576">17344 3653 53 0,'0'-19'84'16,"0"-1"0"-16,0 4-2 0,0 0-42 16,0 2-11-16,0 14-5 15,2-12-9-15,-2 12-3 16,-1 17-5-16,-4 15-2 16,-2 11-2-16,-8 12-3 15,1 10 3-15,-4 10-2 0,1 3 2 16,0 0-2-16,6-5 0 15,-1-13 0-15,6-8 0 16,5-14 1-16,1-11-2 16,6-15 1-16,7-12 0 0,-2-15-1 15,5-15 0-15,3-12 0 16,1-13 0-16,3-14 0 16,-2-11 0-16,-1-4 1 15,2 2 2-15,-1 5 0 0,-2 7 1 16,-3 12 0-16,-1 12 0 15,3 21-1-15,-2 17 0 16,-3 13-1-16,-1 19-2 0,2 18-1 16,-4 13 0-16,1 13-3 15,1 5-3-15,0 8-10 16,-2-3-21-16,-6 1-46 16,9-8-2-16,-4-14-9 0,0-14-2 15</inkml:trace>
  <inkml:trace contextRef="#ctx0" brushRef="#br0" timeOffset="18811.1631">17472 4002 73 0,'-21'-14'92'16,"3"3"-2"-16,6 1-6 0,1-2-3 16,11 12-59-16,1-20-17 15,22 13-8-15,7-5-13 16,12 0-33-16,7 3-33 15,3-4-3-15,3-1-8 0,-1-4-2 16</inkml:trace>
  <inkml:trace contextRef="#ctx0" brushRef="#br0" timeOffset="19024.1896">18105 3489 74 0,'16'-21'92'0,"-3"3"-7"16,-7 9-6-16,-6 9-1 0,12 10-67 15,-12 10-4-15,0 15-5 16,-10 10-1-16,3 16-1 16,-7 5 1-16,-4 7-1 15,-2 3 0-15,1-1-3 16,-3-2-3-16,5-5-6 16,3-8-9-16,3-14-36 0,7-2-23 15,4-13-6-15,6-11-5 16</inkml:trace>
  <inkml:trace contextRef="#ctx0" brushRef="#br0" timeOffset="19272.9857">18514 3486 4 0,'22'-18'91'0,"-9"5"2"16,-3 4-9-16,-10 9-3 0,0 0-2 15,-2 17-73-15,-14 14-4 16,4 16-1-16,-7 15-1 16,-2 9 0-16,0 8-1 0,1 2-1 15,4-1-4-15,2-4-3 16,9-7-7-16,2-12-15 16,3-17-37-16,11-9-14 15,6-15-6-15,3-8-1 16</inkml:trace>
  <inkml:trace contextRef="#ctx0" brushRef="#br0" timeOffset="19577.0509">18723 3899 29 0,'24'-50'91'15,"-1"9"0"-15,-6 10-7 0,-4 8-4 16,-13 11-49-16,0 12-13 16,0 0-7-16,-13 24-5 15,3 8-4-15,-8 5-5 0,0 4 1 16,0 4-3-16,4 0 1 15,6-2 0-15,5-6 0 16,4-8-1-16,11-10 1 0,9-5 2 16,7-11 1-16,6-3 2 15,-2-16-1-15,-1-6 3 16,-1-6 1-16,-4-6 1 0,-7-4 0 16,-9-3 0-16,-10 4-3 15,-4 1-1-15,-10 8-5 16,-13 5-6-16,-1 8-8 15,-8 4-18-15,-5 7-33 16,0 7-15-16,5 7-5 16,7 3 0-16</inkml:trace>
  <inkml:trace contextRef="#ctx0" brushRef="#br0" timeOffset="21080.2024">19418 3667 55 0,'0'0'92'0,"-16"0"-4"0,-9 13-5 16,-10 7-2-16,-5 5-55 16,0 6-18-16,-2 9-3 15,6 4-2-15,4 1-2 0,7 4-2 16,6-2-2-16,8-5-2 15,6-3-1-15,7 1-2 16,9-8 0-16,9-5-1 16,8-7 1-16,5-10 1 0,13-8 5 15,-3-5 2-15,10-14 1 16,-1-12 3-16,3-11 1 16,-6-5 1-16,-6-3 1 0,-1-1 1 15,-7 3-2-15,-8 5-1 16,-10 7 1-16,-6 10-3 15,-4 13 1-15,-7 11-1 16,-12 2-1-16,-2 14-3 0,-6 5-2 16,2 4 0-16,0 1-3 15,1-3 2-15,6-2-1 16,3-2 1-16,8-7 0 16,0-12 2-16,11 6 0 15,1-8 2-15,4-9 3 0,4 0-1 16,0-3 1-16,2-2 1 15,-3 1-2-15,-2 2 1 16,-2 7-1-16,-4 3 1 0,-1 3-3 16,-3 9 1-16,-7 7-2 15,2 7 0-15,2 2 1 16,6 0-1-16,5 0-1 0,5-7 0 16,6-6 1-16,11-5-2 15,9-7 2-15,4-16 0 16,2-9 0-16,1-13 2 15,-2-10 0-15,1-9 2 0,-7-10-1 16,-5-12 3-16,-5-6-1 16,-7-5 1-16,-3 3 1 15,-7 7 0-15,-4 10 0 16,-4 11-3-16,-7 15 2 0,-3 23-4 16,-13 16 1-16,-6 14-1 15,-5 20-1-15,-6 14-2 16,-2 9 1-16,1 13 0 15,-2 7 0-15,3 0 1 0,9 2-2 16,9-2 1-16,6-6-1 16,6-3 2-16,12-7-1 15,5-11 0-15,8-7 1 16,9-10-1-16,3-13 3 16,5-9-2-16,6-6 1 0,-3-17 0 15,4-12-1-15,-2-6 1 16,-4-7-1-16,-5-2 2 0,-2 0-2 15,-8 3 1-15,-6 6-1 16,-4 9 0-16,-7 10 0 16,-11 16-1-16,12-2 1 15,-12 13-2-15,-4 9 2 0,1 6-1 16,-1 7 1-16,3-3 0 16,1 2-1-16,1 1 1 15,10-3 0-15,2-5 1 16,2-1-2-16,1-9 1 0,3-5 0 15,3-4 1-15,0-4-1 16,1-6 1-16,2-7 0 16,0-11-1-16,1-3 2 15,5-2-2-15,-4-1 1 0,-3-1 0 16,-2 3-1-16,-4 4 0 16,-2 6 0-16,-6 4 0 15,-10 12-2-15,12-10 2 0,-12 10-2 16,0 0 2-16,0 0-1 15,11 3 0-15,-11-3 2 16,0 0-2-16,6 10 2 16,-6-10-1-16,0 0 1 15,0 0 0-15,8-2-1 0,-8 2 1 16,8-13-1-16,-5 0 1 16,-1 0-2-16,1 2 1 15,0 0 0-15,3 3 0 16,-3-2 0-16,-3 10-1 0,2-12 2 15,-2 12-1-15,0 0-1 16,2-11 1-16,-2 11 0 16,0-11-1-16,0 11 0 0,-10-9 1 15,0 4-2-15,-5 1 1 16,-1 1 0-16,-4 3-1 16,-6 0 1-16,-6-2 0 15,-5 5 0-15,-2 7 0 0,-6 5 2 16,1 2-1-16,1 5 0 15,-1 4 0-15,5 8 0 16,4 0 1-16,8 6-1 16,-1 1 1-16,8-1-2 15,7 3 1-15,4 1 0 0,9 0 1 16,4-4-1-16,13-5 0 16,12-3 1-16,11-4-1 15,11-4 2-15,11-10-2 0,12-7 0 16,8-5-2-16,2-10-4 15,9-7-6-15,-4-15-20 16,-3-7-48-16,1-7-5 0,-10-6-6 16,-8-4-4-16</inkml:trace>
  <inkml:trace contextRef="#ctx0" brushRef="#br0" timeOffset="21316.9495">19913 3418 28 0,'-64'0'97'16,"16"-4"-2"-16,20-8-8 0,20-6-3 15,16-9-3-15,23-3-85 16,22 10-11-16,9 13-59 15,17-4-10-15,4 3-4 16,-3 1-6-16,-7 5-2 0</inkml:trace>
  <inkml:trace contextRef="#ctx0" brushRef="#br0" timeOffset="22266.0407">1171 8412 9 0,'-1'13'92'0,"0"-5"3"15,1-8-7-15,-1 10-3 16,1-10-3-16,0 0-73 16,0-9-2-16,10 4-1 15,3 1-2-15,3-1-1 0,9 0-1 16,5-1 0-16,5 0 0 16,10-2-1-16,3 1 0 15,10-4-1-15,6 0 1 16,2-2-1-16,5-4 0 0,6-2 0 15,3-2 0-15,0-1 0 16,3-2 0-16,-2 1 0 0,-2 2-1 16,-1 3 1-16,-8 1-3 15,-7 7-3-15,-9 0-10 16,-4 6-33-16,-12 4-35 16,-8 4-4-16,-15 6-7 15,-15-10-3-15</inkml:trace>
  <inkml:trace contextRef="#ctx0" brushRef="#br0" timeOffset="22932.7307">3225 6972 73 0,'-1'-32'93'0,"-8"1"-2"16,0 3-7-16,-3 3-1 15,-2 0-64-15,3 17-7 16,0 8-4-16,4 20-3 15,-1 12-3-15,-1 17-2 0,-5 15 0 16,-1 19 1-16,-5 16-1 16,0 14 0-16,-2 10-1 15,1 5 2-15,2 2-1 16,3 4 0-16,4-5 0 0,4-7-2 16,0-13-1-16,6-11-4 15,1-12-6-15,1-14-11 16,0-6-44-16,-1-25-16 15,3-16-5-15,-2-25-6 0,12-4 9 16</inkml:trace>
  <inkml:trace contextRef="#ctx0" brushRef="#br0" timeOffset="23261.1097">3525 7296 84 0,'34'-13'87'0,"-10"7"-3"16,-7 3-5-16,-17 3-2 16,13 9-71-16,-22 15-2 15,-8 8 0-15,-11 11-1 0,-8 7-1 16,-8 4 0-16,-10 6 0 16,-1 0-1-16,-6-2 0 15,3-3 1-15,1-5 1 16,6-4-1-16,9-4 1 0,7-3 0 15,10-3 0-15,7 1 0 16,15-2 0-16,5 0-1 16,18 0-1-16,12 0-3 15,9 1-5-15,5-3-7 0,11 1-22 16,4-1-34-16,-4-6-14 16,1-4-5-16,-2-9-4 15</inkml:trace>
  <inkml:trace contextRef="#ctx0" brushRef="#br0" timeOffset="23685.676">4087 7775 70 0,'10'-6'94'0,"-10"6"-6"15,2 17-5-15,-5 11-2 16,-10 9-63-16,4 11-8 0,1 12-2 15,-1 6-1-15,2 2-4 16,2-4-1-16,2-7-2 16,3-10 0-16,0-13 0 15,0-15-1-15,0-19-1 0,3-7 1 16,-3-22 0-16,0-14 0 16,-1-13 0-16,-5-14 0 0,5-15-1 15,0-12 2-15,2-10 0 16,2-6 1-16,8 1 1 15,7 3 0-15,2 12 0 16,11 9 1-16,0 16 0 16,8 18-1-16,0 22 0 0,1 20-1 15,-3 12 0-15,-4 17 0 16,-10 15-2-16,-11 15-2 16,-13 11-2-16,-14 14-5 0,-19 0-4 15,-6 6-6-15,-8-13-13 16,-3-5-46-16,9-2-7 15,5-16-5-15,14-14 0 16</inkml:trace>
  <inkml:trace contextRef="#ctx0" brushRef="#br0" timeOffset="24081.2414">4702 7249 29 0,'47'-9'96'0,"2"2"-1"0,-5-2-7 16,5 0-4-16,3-6-1 16,13-4-79-16,1 3-1 15,10 2 0-15,8-2-3 16,5-1-1-16,3-2-3 16,-1-3-2-16,-6 2-3 15,-7-4-2-15,-11 4 1 0,-14 0-1 16,-9 5 2-16,-20 2 0 15,-24 13 2-15,0 0 2 0,-20-2 3 16,-15 11 2-16,-13 10 1 16,-5 8 2-16,-7 8 1 15,0 7 2-15,-2 8 0 16,2 9 1-16,3 5 1 0,3 10-1 16,7 2 0-16,5 7-1 15,8 2-3-15,9 3-1 16,6 3-3-16,6-4-6 0,9 1-13 15,-1-3-43-15,0-9-19 16,3-10-6-16,-4-11-5 16,-8-12-2-16</inkml:trace>
  <inkml:trace contextRef="#ctx0" brushRef="#br0" timeOffset="24275.808">4766 8402 24 0,'-11'16'100'0,"1"-6"-4"16,10-10-6-16,0 0-2 16,20-4-4-16,8-16-75 0,18-2-4 15,25-2-5-15,12-5-6 16,16 0-13-16,9 7-57 16,7-8-11-16,1 1-5 15,-9 3-5-15,-10 5-4 16</inkml:trace>
  <inkml:trace contextRef="#ctx0" brushRef="#br0" timeOffset="24675.1449">2668 9979 69 0,'-16'17'98'15,"7"-1"-6"-15,3-7-4 16,6-9-2-16,5-22-34 0,18 15-45 16,14-3-3-16,20-3-1 15,17-5-1-15,18-4-2 16,18-3-4-16,13-6-4 16,15-2-4-16,3-2-5 0,13-1-8 15,-1-2-34-15,0-1-25 16,5-3-5-16,1-3-4 15,-3 0 1-15</inkml:trace>
  <inkml:trace contextRef="#ctx0" brushRef="#br0" timeOffset="25258.7674">7534 8431 10 0,'-17'-9'94'0,"1"-2"0"15,-3 1-4-15,2-2-5 16,3 4-3-16,4-4-69 0,10 12-3 16,3-13-3-16,10 6-2 15,10 0-3-15,9 0-1 16,10 0 0-16,8-1 0 16,9-3-1-16,5 2 0 0,6-3 1 15,6 1-1-15,3 5-1 16,-1-3-1-16,-5 6-2 15,-6 3-4-15,-6 5-7 0,-17 6-6 16,-9 14-10-16,-19-1-14 16,-12 14-17-16,-11 10-9 15,-18 5-6-15,-13 4 3 16,-9-1 32-16,-3 1 35 16,-9-11 24-16,6 4 24 0,-3-14 25 15,2-8 7-15,11-10 4 16,5-4-6-16,7-8-21 15,14-4-22-15,17-2-10 0,4-7-8 16,28-6-3-16,14-6-3 16,20-4-4-16,15-4-4 15,17 3-5-15,5-1-9 0,6 5-19 16,1 8-46-16,-10 0-4 16,-6 3-6-16,-10 1-5 15</inkml:trace>
  <inkml:trace contextRef="#ctx0" brushRef="#br0" timeOffset="26595.8945">10308 9101 42 0,'-15'1'77'0,"3"0"-2"0,3-1-3 15,0-38-14-15,9 38-45 16,0 0-2-16,0 0-4 16,0 0 0-16,0 0 0 0,8-10 0 15,3 9 0-15,9-2-2 16,8 2 1-16,4-3-2 0,7 1 1 16,5-1-1-16,9 0 1 15,5-2 0-15,9-1 1 16,4-2 1-16,9-3 1 15,10-1-2-15,7-3 1 0,7 1-1 16,13-3-2-16,5 0 0 16,13 0-1-16,3 2 0 15,8 0-1-15,4 3 1 16,4 0-1-16,4 3 1 16,2 0 0-16,6 4 0 0,0-2-1 15,1 3 0-15,1 2 0 16,0 1 0-16,7 2 0 0,-2-2 0 15,1 1-1-15,-1 1 0 16,2-3 0-16,-3 3 1 16,-4-3-1-16,-2-1 0 15,-9 0 0-15,-8-1 0 0,-9 2 0 16,-11-1 1-16,-13 4-2 16,-10-1 0-16,-15 2 0 15,-8-1 0-15,-12 2 0 16,-11-2 0-16,-11 2 0 0,-8 1 0 15,-6-1-2-15,-10 1-6 16,-7-3-6-16,-2 3-26 16,-16-3-46-16,0 0-3 15,-7-5-6-15,-19-7-4 0</inkml:trace>
  <inkml:trace contextRef="#ctx0" brushRef="#br0" timeOffset="32239.5302">11329 6915 54 0,'0'0'90'0,"0"0"-3"0,0 0-7 16,0 0-2-16,0 0-62 16,0 0-3-16,0 25-4 15,-9 10-5-15,-6 15-1 16,-1 11 1-16,-9 15-2 0,-5 13 2 16,-5 9 0-16,-8 5 0 15,-3 2 0-15,-2 2-1 16,-1-3 1-16,1-5-1 15,2-5-1-15,-2-10-1 0,4-7-2 16,2-13-4-16,6-7-6 16,0-17-12-16,4-15-43 15,1-7-15-15,2-18-9 0,1-12-4 16,1-24 0-16</inkml:trace>
  <inkml:trace contextRef="#ctx0" brushRef="#br0" timeOffset="32423.8887">10551 7096 7 0,'19'-37'92'0,"-1"3"1"16,-3 5-6-16,2-1-8 0,-4 2 1 16,2 7-80-16,2 7-10 15,12 14-22-15,0 6-47 0,1 9-4 16,3 9-5-16,0 3-5 15</inkml:trace>
  <inkml:trace contextRef="#ctx0" brushRef="#br0" timeOffset="32677.9431">11723 7959 28 0,'0'11'98'0,"0"-11"-2"0,-8-5-7 15,-3-14-4-15,2-3-2 16,-12-7-82-16,12 3-1 16,7 10-6-16,1-2-9 0,1 18-18 15,0-11-43-15,0 11-10 16,0 0-7-16,-8 0-5 15</inkml:trace>
  <inkml:trace contextRef="#ctx0" brushRef="#br0" timeOffset="34134.2311">13012 7093 59 0,'17'-27'58'16,"6"10"-14"-16,-7-3 0 16,1 5-7-16,-1-3-7 0,-2 6-4 15,-3-4-5-15,1 6-2 16,-4-2-1-16,-3 2-2 15,-1 1-2-15,-4 9-2 0,1-14-2 16,-1 14-3-16,-5-7-2 16,-4 5-2-16,-1 2-2 15,-6 8-1-15,-3 5 0 16,-4 4-1-16,-5 9 0 16,-6 5 0-16,-3 5 1 0,1 6 0 15,-3 5-1-15,1 0 1 16,1 3 0-16,0-3 0 15,5-1 0-15,3-3 0 0,7-4 0 16,2-6-2-16,6-6 1 16,3-8 0-16,5-6 0 15,6-13 0-15,0 0 1 16,11-5 0-16,7-11 1 0,4-5 1 16,3-1 0-16,4-5 0 15,3 7 0-15,1 3 0 16,-2 11 0-16,-3 6 0 15,-4 14-1-15,-6 14 0 0,-6 12-1 16,-7 12 0-16,-6 10-1 16,-3 5-2-16,-7 6-5 15,-5 0-5-15,5-2-4 16,-1-9-18-16,8-12-40 16,5-8-9-16,11-16-3 0,7-12 1 15</inkml:trace>
  <inkml:trace contextRef="#ctx0" brushRef="#br0" timeOffset="34490.4008">13352 7478 45 0,'6'7'82'0,"-7"10"-1"15,-10 2-5-15,0 5-4 16,-2 6-58-16,1-4-10 0,6 4-1 15,3 0-2-15,3-3-1 16,6-6-2-16,9-2 0 16,4-8 1-16,6-8 0 15,2-3 0-15,5-10 2 0,0-7 1 16,-1-8 3-16,0-4 2 16,-8-8 0-16,-4-2 1 15,-6-3-1-15,-11 3 0 16,-8 3-2-16,-14 8 0 0,-8 6-3 15,-10 11-2-15,-5 8-3 16,-4 5-2-16,-3 12-5 16,4 7-6-16,5 8-16 15,5 2-20-15,7-3-23 0,13 0-7 16,11-2-4-16</inkml:trace>
  <inkml:trace contextRef="#ctx0" brushRef="#br0" timeOffset="35112.2581">13939 7415 9 0,'40'-22'83'0,"-13"4"2"16,-6 6-6-16,-13 3-4 16,-8 9-45-16,0 0-11 15,-7 25-9-15,-8 2-7 0,-2 6-2 16,-2 6-1-16,-1 0 0 15,1 2-1-15,0-3 1 16,4-3-1-16,0-8 1 0,7-7 0 16,3-9-1-16,5-11 2 15,0 0-1-15,10-19 0 16,7-8 1-16,4-5 0 16,2-5-1-16,3-2 1 15,1 0 0-15,-4 6-1 0,-1 2 0 16,-5 10-1-16,-6 9 1 15,-11 12-1-15,10 4 0 16,-10 15 0-16,-4 10 0 16,-3 5 0-16,4 6 1 0,1 0 0 15,2-1 0-15,4-2 0 16,9-4 1-16,8-10-1 16,6-5-1-16,8-9 1 0,4-9 0 15,9-5-1-15,4-12 0 16,6-8-1-16,5-10-3 15,-2-10-1-15,2-9-2 0,-6-11 1 16,0-7 1-16,-9-9 3 16,-7-4 3-16,-10-5 3 15,-10 0 4-15,-9 5 3 16,-9 6 3-16,-3 10-1 0,-5 12 1 16,-11 14-4-16,-2 15-4 15,-4 14-1-15,-2 17-2 16,-3 20-2-16,-3 22 0 15,-4 13-2-15,0 17 1 0,-3 13 0 16,4 10-1-16,8 5-3 16,10 5-5-16,7-4-12 15,8-10-47-15,13 5-9 16,13-15-9-16,7-11-3 0</inkml:trace>
  <inkml:trace contextRef="#ctx0" brushRef="#br0" timeOffset="36860.7546">16465 6978 75 0,'-1'-17'90'0,"-8"1"-7"0,-9 4-3 16,-6 1-3-16,-4 7-72 16,-6 10 1-16,-6 17-3 15,-12 9-1-15,-5 9-2 0,0 4 1 16,5 3 1-16,6 2-1 15,11-4 0-15,12 1 0 16,14-6 1-16,12-3-1 16,18-3 0-16,11 2-1 0,4 1 0 15,2 0-2-15,3 3-3 16,-1 1 0-16,-5 0-2 16,-6-2 1-16,-15-2-1 15,-9-2 1-15,-11-6 1 16,-16-7 2-16,-14-6 3 0,-8-6 2 15,-9-7 2-15,-2-4 0 16,1-1 2-16,2-7-1 16,8-5-1-16,7 2 1 15,13-2-2-15,11-2-2 0,10 2 0 16,9-1-1-16,17-2 0 16,14 1-1-16,15-2 1 15,12 0 0-15,14-5 0 0,8 0 0 16,8-2 1-16,3-2-1 15,-4-1 2-15,-2 0 0 16,-12-4 0-16,-11 1 2 0,-12 3 0 16,-12 5 1-16,-13 2-1 15,-13 2 0-15,-11 5-1 16,-10 4 0-16,-10 4-2 16,-10 5 0-16,-6 3-1 15,-4 8-1-15,-3 7 0 0,-1 5 1 16,1 8 0-16,4 3-1 15,6 3 1-15,5-1-1 16,6 3 0-16,5-5 2 0,10 0-1 16,10-7 0-16,10-4 0 15,13-7 1-15,10-7-1 16,9-7 1-16,11-7 1 0,8-12-2 16,6-15 2-16,4-9-1 15,4-15 0-15,-1-10-1 16,-1-13 0-16,-5-9 0 15,-4-11 0-15,-5-2 0 0,-8-2 0 16,-8 3-1-16,-11 6 1 16,-11 6 1-16,-7 11 1 15,-9 12-1-15,-6 17 1 0,-9 13-2 16,0 14 2 0,0 21-2-16,-20 0 1 0,1 24-1 15,-5 18-1-15,-4 15 1 16,-5 17-2-16,-1 11 2 15,-4 10 0-15,6 6 1 0,7 0-1 16,6 1 0-16,9-8 0 16,8-5 0-16,6-13 0 15,10-9 0-15,14-15 1 0,2-11-2 16,11-12 0-16,5-12 1 16,7-12-1-16,6-9-1 15,4-19 0-15,-1-16-1 16,4-12 0-16,-4-15-1 0,-3-11 1 15,-5-11 1-15,-6-8 2 16,-8-5 1-16,-7 2 1 16,-4 6 2-16,-10 11 0 15,-9 13 0-15,-5 12 1 16,-5 16-1-16,-4 17-2 0,-5 16-1 16,-6 11 0-16,-1 18-1 15,-3 15-1-15,-1 11 0 0,-1 12 0 16,0 9 1-1,4 3 0-15,3 2 0 0,8-2 1 16,3-2-1-16,3-6 0 16,12-5 1-16,8-11 0 15,7-7-1-15,0-7 2 0,6-9-2 16,3-5 0-16,1-9 0 16,0-9 0-16,3-4 1 15,-2-13-1-15,1-3 0 0,0-8 0 16,-1 0 0-16,-4-2-1 15,1 0 0-15,-1 5 0 16,-2 6 0-16,1 7 0 16,-6 6 0-16,2 5 1 0,-4 8 0 15,1 12 0-15,-5 4 0 16,-1 11 0-16,0 4-1 16,2 6-1-16,9-4-1 15,6 2-1-15,11-5 0 0,8-9 0 16,8-8 0-16,9-13 1 15,9-10 0-15,1-17 2 16,2-8 0-16,-8-12 1 16,-3-7 1-16,-8-7 1 15,-16 1 1-15,-14-4 1 0,-13 6-1 16,-21 4 1-16,-14 10 0 16,-22 12 0-16,-15 13 1 0,-14 18-1 15,-9 22-1-15,-7 27 0 16,-10 24 0-16,1 24-1 15,5 20 1-15,6 19-1 16,13 8-4-16,9 4-7 0,14-4-9 16,10-14-34-16,12-14-32 15,5-22-5-15,5-23-6 16,-4-31-3-16</inkml:trace>
  <inkml:trace contextRef="#ctx0" brushRef="#br0" timeOffset="37126.654">17288 7148 20 0,'-98'-30'98'0,"22"2"-2"0,15-2-7 15,22-3-5-15,20-4-1 16,21 3-80-16,34 8 0 15,28 3-3-15,24 4-1 0,18 1-1 16,28 5-3-16,17 1-1 16,19 5-3-16,4 0-4 15,10 4-7-15,-3 0-11 0,-4 3-33 16,-7 3-17-16,-15 3-6 16,-12 4-4-16</inkml:trace>
  <inkml:trace contextRef="#ctx0" brushRef="#br0" timeOffset="40368.6891">21235 6958 14 0,'8'-26'79'0,"3"0"3"16,-2-3-1-16,2 6-4 16,-1-2-57-16,-3 4 0 0,-1 6-4 15,-6 4-3-15,0 11-4 16,-23-1-1-16,-1 8-3 16,-9 11-1-16,-9 10-2 15,-7 11 0-15,-5 10 1 16,-5 7 0-16,2 2-1 0,4 5 0 15,6 1 0-15,8-3-1 16,7-6 0-16,11-3-1 16,8-9-1-16,12-7 0 0,6-8-1 15,12-7-1-15,8-12 0 16,6-9 1-16,12-7-1 16,1-14 1-16,7-10-2 15,1-8 0-15,-4-11 1 0,3-2 2 16,-9 1 1-16,-6 4 1 15,-7 5 1-15,-8 9-1 16,-8 8 2-16,-12 15 1 0,-1 10-1 16,-14 16-1-16,-2 10-2 15,0 5 0-15,1 1-1 16,1 5 1-16,3-3-1 16,8-2 1-16,0-7 1 15,3-4-1-15,1-10 1 0,-1-11-1 16,16 3 1-16,-8-7-1 15,4-12 1-15,-2-7-1 16,3-5 0-16,4-3 0 0,2-3-1 16,-1-1 1-16,5 2-1 15,-2 2 1-15,2 6 0 16,-1 7 0-16,-2 6 0 0,-1 7 0 16,-1 5 0-16,-3 11-1 15,-2 2 1-15,-2 7 0 16,1 2 0-16,-4 0-1 15,2 0 2-15,-3 0-2 16,5-3 2-16,-4-1-1 0,3-4 1 16,1-4 0-16,-1-1-1 15,3-5 1-15,1-2 0 0,3-2 1 16,1-2-2 0,2-7 0-16,1-3 0 0,0-2 0 15,5-2 1-15,-3-1-1 16,2-3 0-16,-3 2 0 15,-3 2 0-15,-2 1 0 0,0 3 0 16,-2 4 0-16,-3 6-1 16,-1 2 1-16,-1 4-2 15,-2 3 2-15,4 3 0 16,-5-1-1-16,3-1 1 0,2 2 0 16,1-5 1-16,3-3-1 15,6-2 2-15,1-1-2 16,6-5 0-16,0-4 0 0,5 0 0 15,0-2 1-15,-2-2-1 16,-3-3 2-16,-6 4 1 16,-3-3 0-16,-5 4 0 15,-5 2 0-15,-11 10 0 0,9-8-1 16,-9 8 0-16,-2 21 0 16,-3 5-2-16,-5 11 0 15,-3 13 0-15,-4 14 0 0,-2 13 0 16,-2 9 0-16,0 1 0 15,1 2 0-15,2-4 0 16,2-10 1-16,8-8-1 16,1-13 0-16,4-14 1 0,2-14 0 15,2-13 1-15,-1-13-2 16,17-8 2-16,-8-17-2 16,0-17 1-16,0-11 0 15,2-16-1-15,4-13 0 0,2-9-1 16,2-6 1-16,2-3-1 15,0 3 1-15,5 7-1 16,-1 9 1-16,3 16 0 16,-3 11-1-16,-3 17 1 0,-1 16 0 15,0 19-1-15,-5 10 0 16,-2 19 0-16,-9 10 0 16,-5 9 0-16,-5 7 0 15,-14 5 0-15,-6-1 1 0,-8-4-1 16,0-6 0-16,2-8 0 15,5-7 1-15,6-10-1 16,7-6 0-16,13-16 0 16,5 7-2-16,18-7 0 0,3-8-1 15,10-8 0-15,5-4-3 16,8-10 2-16,5-6 0 16,4-11-1-16,-2-7 2 0,4-11 1 15,-1-9 1-15,-3-7 3 16,-4-6 2-16,-6-2 2 15,-2 2 2-15,-12 3 0 16,-3 9 1-16,-11 13-1 0,-2 11 0 16,-8 17-1-16,-7 14-2 15,-1 20-2-15,-10 6-2 16,-7 26 0-16,-5 12 0 16,-4 13-1-16,-1 11 1 0,-1 8-1 15,3 4 1-15,0 3 0 16,12-1 0-16,4-6 0 15,7-4 1-15,4-8-1 16,9-4 1-16,5-9 0 0,6-8-1 16,8-9 0-16,3-9-1 15,8-11 1-15,1-12-1 16,6-9-1-16,-1-14 0 0,-2-12 1 16,-3-8 0-16,-7-6 0 15,-7-2 3-15,-6 3-1 16,-8 1 1-16,-10 5 0 0,-4 4 0 15,-11 12-1-15,-7 6 1 16,-6 9-1-16,-4 9-1 16,-7 3-1-16,-3 12 1 15,1 10 0-15,2 6-1 0,4 5 1 16,4 2-1-16,5 2 2 16,7-1 0-16,9 0-1 15,6-3 2-15,11-1-2 16,9-5 1-16,10 0-1 15,7-6 0-15,12-4-2 0,5-4 0 16,6-7-1-16,3-9 0 16,4 0 0-16,0-13-1 15,-4-7 1-15,-2-4 1 16,-9-8 0-16,-4-1 2 0,-7 1 0 16,-7 3 2-16,-7-1-1 15,-5 5 1-15,-10 5 1 16,-3 3-1-16,-5 6-1 0,-2 2 0 15,-2 9-1-15,-1-12 0 16,1 12 0-16,-14-9 0 16,14 9-1-16,-13-6 2 0,3 4-1 15,10 2 0-15,-16-3 0 16,8 0 1-16,-2 3-1 16,10 0 1-16,-12-6 0 15,12 6 0-15,-11-4 1 0,11 4-1 16,0 0 1-16,-8-12-1 15,8 12 1-15,-1-16-1 16,1 16 0-16,0-16 0 16,0 4-1-16,3 2 1 15,0-2 0-15,2-3-1 0,0-2 0 16,1-3 1-16,-1-6 0 16,1-5-1-16,2-7 1 15,-1-8 0-15,1-3-1 0,2-6 1 16,1-2-1-16,-2-1 0 15,0-2 1-15,-4 6 0 16,0 4 1-16,-1 8-1 16,-4 10 0-16,-4 12-1 0,-7 14 1 15,-4 13-1-15,-5 25 0 16,-5 16 0-16,-2 12 0 16,-4 14-1-16,1 11 1 0,3 7 0 15,3 0 0-15,6-1 0 16,2-7 0-16,11-6 0 15,5-8 0-15,4-8 1 16,9-8-1-16,9-8 0 0,6-8 1 16,5-11-1-16,7-6 1 15,8-11-1-15,0-9 0 16,3-5 0-16,1-15 0 0,-3-8-1 16,-1-9 1-16,-5-1 0 15,-8-5 0-15,-6 3 0 16,-7 0 0-16,-10 7 0 15,-7 6 0-15,-5 6 0 0,-12 12 0 16,-6 5 0-16,-3 11-1 16,-9 9 1-16,-2 12-1 15,0 8 2-15,2 4-1 16,4 4 0-16,4 0 1 0,10 1-1 16,6-1 1-16,8-3-1 15,17-4 1-15,9-5-2 16,11-7 1-16,8-5-1 0,9-8 1 15,3-9 0-15,8-5-1 16,-3-16 2-16,2-9-1 16,-4-9 0-16,-4-9 0 0,-5-3 0 15,-11-3 0 1,-8 0 0-16,-10 1 0 0,-11 9-1 16,-7 6 1-16,-6 10-1 15,-14 14 1-15,-6 8-1 16,-6 16 0-16,-5 13 1 0,0 6-1 15,4 5 0-15,2 4 0 16,5 0 1-16,8-2-1 16,6-3 1-16,6-8-1 0,7-10 1 15,7-1 0-15,9-12 0 16,1-6 1-16,3-7 0 16,8-14 1-16,2-11-2 15,8-14 0-15,1-8 0 0,2-17-1 16,2-11 0-16,-2-8 1 15,-3-8-1-15,-3-4 1 16,-6 2 0-16,-7 3 2 16,-11 9 0-16,-7 13 0 0,-9 14-1 15,-2 18 0-15,-12 17 0 16,-10 24 0-16,-7 16-1 16,-2 29 0-16,-9 18 0 15,-4 23-1-15,-7 20 1 0,-4 16 0 16,-3 11-1-16,4 8-2 15,6-1-2-15,10-5-5 16,7-11-5-16,9-11-9 16,9-19-44-16,11-40-18 15,3-27-6 1,3-30-3-16,-2-29 3 16</inkml:trace>
  <inkml:trace contextRef="#ctx0" brushRef="#br0" timeOffset="40544.4762">23882 6709 25 0,'-59'-30'99'15,"16"-1"-4"-15,22 1-8 16,17 0-3-16,23-5-5 0,43 3-82 16,3 7-8-16,26 13-16 15,17 4-55-15,4 5-4 16,4 5-3-16,-5 2-8 15</inkml:trace>
  <inkml:trace contextRef="#ctx0" brushRef="#br0" timeOffset="41370.9638">16540 8721 14 0,'-29'0'96'0,"4"-3"-3"15,6-4-6-15,3-5-4 16,6 5-2-16,7-2-76 0,3 9 0 15,23-3-1-15,11 3-2 16,13 2 0-16,18 2 0 16,22-1 1-16,23 0 0 15,20-2 1-15,25-4-1 0,25-4 1 16,22-4-1-16,28-4 0 16,24-6 0-16,21 0 0 15,17-2-1-15,19-1 1 16,17 2 0-16,53-2-3 0,-28 2 0 15,18 1 0-15,6 0 0 16,3 2 0-16,-2 0 0 16,-8 1 0-16,-9 1 0 15,-51 2 0-15,22 5 0 0,-29 3 0 16,-15 1 0-16,-21 6 0 16,-14 0 0-16,-23 2 0 15,-18 3 0-15,-25 3 0 16,-25 0 0-16,-19-1 0 0,-28 3 0 15,-24-5 0-15,-22-1 0 16,-20 0 0-16,-21-3 0 16,-15 2 0-16,-22-3-5 0,-19 2-50 15,-27 6-35-15,-21-1-1 16,-27 0-7-16,-23-4-5 16</inkml:trace>
  <inkml:trace contextRef="#ctx0" brushRef="#br0" timeOffset="42094.4452">7593 12048 35 0,'-21'14'102'16,"3"-10"-5"-16,2-4-5 15,5-10-3-15,4-7-3 0,7-8-76 16,12-1-10-16,11 2 0 16,15-4 0-16,10-1 0 15,12-2 0-15,13-3 0 16,13 0 0-16,12 2 0 0,11 0 0 16,8 5 0-16,1 4 0 15,-4 4 0-15,-2 5 0 16,-7 8 0-16,-15 6 0 15,-14 7-12-15,-23 9-19 0,-17 4-50 16,-17 12-9-16,-17 8-3 16,-15 5-5-16,-21 4-2 15</inkml:trace>
  <inkml:trace contextRef="#ctx0" brushRef="#br0" timeOffset="42275.5053">8120 12354 24 0,'-95'40'100'0,"10"-5"-2"0,12-7-6 15,14-11-3-15,13-14-3 16,22-11-72-16,24-13-6 16,27-13-8-16,30-5 0 15,20-9 0-15,22-2 0 0,12-6-11 16,16 8-21-16,9 4-52 16,-8 4-6-16,-8 2-4 15,-8 5-7-15,-12 0 2 16</inkml:trace>
  <inkml:trace contextRef="#ctx0" brushRef="#br0" timeOffset="42585.87">9124 11210 23 0,'-40'-38'96'15,"-3"7"-2"-15,1 6-5 0,2 5-4 16,3 4-4-16,11 7-74 15,12 9 0-15,14 16-3 16,8 13-1-16,19 12-2 16,10 9 0-16,8 10 0 0,9 10 1 15,2 8-1-15,3 1 0 16,-5 7 0-16,-6 2 0 16,-13 1 0-16,-12 2-1 15,-14-3 0-15,-12 1 0 0,-20-2-2 16,-14-2-1-16,-10 5-6 15,-15-7-9-15,0-3-36 0,-7-1-31 16,-4-6-3-16,-1-8-6 16,-2-13-5-16</inkml:trace>
  <inkml:trace contextRef="#ctx0" brushRef="#br0" timeOffset="43833.251">15913 8370 51 0,'-13'0'74'0,"13"0"0"16,-7-12-27-16,7 12-12 16,0 0-4-16,14-5-9 0,-1 2-7 15,10 0-3-15,5-1-1 16,13-1-3-16,7-3 1 16,11-1-2-16,11-1 1 15,10-4-2-15,13-5 2 0,8-1-1 16,8-3 1-16,12-2-1 15,6-3 0-15,7-1-1 16,7-3-1-16,4 1 0 16,1 4-1-16,1 0-1 0,-1 4-1 15,-5 3 0-15,0 4-1 16,-4 4 0-16,-9 3 0 16,-14 4-1-16,-10 2 1 15,-19 4-1-15,-12-1 0 16,-13 2-3-16,-19 8-2 0,-20 0-4 15,-14 7-7-15,-15 2-14 16,-20 4-52-16,-11 5-5 16,-12-4-5-16,-8-3-2 0</inkml:trace>
  <inkml:trace contextRef="#ctx0" brushRef="#br0" timeOffset="44516.8639">16531 5456 10 0,'9'3'69'15,"-9"-3"0"-15,0 0-3 16,9-19-5-16,-9 19-57 15,0 0-1-15,9 0-2 16,-9 0-1-16,2 12-1 0,0-1 1 16,2 0 1-16,-3 4-1 15,0 3 0-15,3 3-8 16,-4 4-13-16,0 4-24 16,7 6-18-16,-7 2-7 15,0 2 3-15</inkml:trace>
  <inkml:trace contextRef="#ctx0" brushRef="#br0" timeOffset="47370.7337">2205 12396 37 0,'-1'-16'101'16,"-6"5"-5"-16,0 1-7 16,7 10-5-16,-18-15-1 0,18 15-82 15,-15 16 0-15,15 21-1 16,2 23-1-16,3 13 0 16,-5 19 1-16,-1 19 0 0,-5 11 0 15,-5 10 0-15,-4-4 1 16,0-7-1-16,-2-12-1 15,5-13-2-15,4-12-2 16,1-19-3-16,7-16-7 0,5-17-3 16,7-13-10-16,2-11-20 15,2-13-22-15,8-17-14 16,-3-19-8-16,5-10 3 16</inkml:trace>
  <inkml:trace contextRef="#ctx0" brushRef="#br0" timeOffset="47669.0219">2332 13180 20 0,'28'-77'85'0,"3"8"1"15,3 12-3-15,-2 15-13 0,4 18-26 16,-1 19-21-16,-2 13-9 16,1 22-6-16,-2 14-2 15,0 9-2-15,2 11-1 16,-3 1-1-16,1-2-1 16,-1-7 0-16,4-10 0 0,3-16-1 15,1-13 2-15,5-17-1 16,1-20 1-16,4-16 1 15,0-13-1-15,-1-13 1 0,-8-7-1 16,-13-6 0-16,-7-3-1 16,-17 1 1-16,-10 8-1 15,-18 10-1-15,-12 8 0 16,-11 17-2-16,-9 13-3 0,0 16-5 16,-8 5-9-16,4 20-42 15,3 17-21-15,-1 11-6 16,5 5-5-16,-4 7-2 15</inkml:trace>
  <inkml:trace contextRef="#ctx0" brushRef="#br0" timeOffset="48070.7467">2072 14556 36 0,'-21'28'101'16,"5"-3"-4"-16,0-13-6 0,5-7-3 15,9-13-3-15,5-19-77 16,18-8-3-16,15-10-5 15,18-9 0-15,13-15 0 16,16-5 0-16,13-4 0 16,8-4 0-16,7 5 0 15,3 3 0-15,1 7 0 0,-5 7 0 16,-7 13 0-16,-12 8 0 16,-11 8 0-16,-10 14 0 15,-15 7 0-15,-12 11-2 0,-14 12-11 16,-11 17-12-16,-17 13-44 15,-7 10-19-15,-22 11-3 16,-15 5-6-16,-16 8-1 16</inkml:trace>
  <inkml:trace contextRef="#ctx0" brushRef="#br0" timeOffset="48307.0544">2391 14806 93 0,'-87'60'98'0,"10"-10"-5"0,18-8-6 16,10-14 0-16,14-18-56 15,12-5-18-15,23-5-4 16,12-19-9-16,19-13 0 16,19-13 0-16,15-9 0 0,15-13 0 15,14-8 0-15,12-4 0 16,5-3 0-16,4 8 0 16,1 5 0-16,-4 12-2 0,-14 7-23 15,-4 10-55 1,-14 21-10-16,-14 9-3 0,-16 9-5 15,-13 1-3-15</inkml:trace>
  <inkml:trace contextRef="#ctx0" brushRef="#br0" timeOffset="53029.0666">11787 10605 0 0,'0'0'47'0,"0"0"-7"16,0 0 1-16,0 0-2 16,-1-11-7-16,1 11-6 15,0 0-3-15,0 0-1 0,2-11-3 16,-2 11-2-16,0 0-4 15,0 0-1-15,5-10-3 16,-5 10-1-16,0 0-2 16,0 0 0-16,0 0 0 0,0 0 2 15,0 0-1-15,0 0 2 16,8-9 0-16,-8 9 1 16,0 0-1-16,9-11 0 15,-9 11-1-15,0 0-1 0,8-11-2 16,-8 11-1-16,0 0 0 15,0 0 0-15,0 0-1 16,0 0-1-16,0 0 0 0,0 0 0 16,0 0 0-16,0 0-1 15,0 0 0-15,0 0 0 16,0 0 0-16,0 0-1 16,0 0 1-16,-8 0-1 0,8 0 0 15,-15 7 0-15,5 1 0 16,-4 2 0-16,-2 2 0 15,-2 3-1-15,1 1 1 16,-2 2 0-16,0-3 0 0,2 2 0 16,-2 1 0-16,5-3 0 15,-1-1 1-15,5 0-1 16,-1-2 0-16,4 2 0 16,2-3 0-16,-1 1 0 15,4-2 0-15,2 1 0 0,0-2 1 16,0-9-1-16,0 14 0 15,0-14 1-15,0 0-1 16,6 10 1-16,-6-10-1 0,0 0 1 16,0 0-1-16,0 0 1 15,0 0-1-15,0 0 1 16,0 0-1-16,0 0 1 0,0 0-1 16,0 0 0-16,0 0 0 15,0 0 0-15,0 0 0 16,0 0 0-16,0 0 0 15,0 0 0-15,0 0 0 0,0 0 0 16,0 0 1-16,0 0-1 16,0 0 0-16,0 0 0 15,0 0 0-15,0 0 0 16,0 0 0-16,0 0 0 16,0 0 1-16,0 0-1 0,0 0 0 15,0 0 0-15,0 0 1 16,0 0-1-16,0 0 1 15,0 0-1-15,0 0 0 0,0 0 1 16,0 0-1-16,0 0 0 16,0 0 0-16,0 0 1 15,0 0-1-15,0 0 0 0,0 0 0 16,0 0 0-16,8 5 1 16,-8-5-1-16,0 0 1 15,0 0-1-15,0 0 0 16,0 0 1-16,0 0 0 0,0 0-1 15,0 0 1-15,0 0-1 16,0 0 1-16,0 0-1 16,0 0 0-16,0 0 0 15,0 0 1-15,0 0-1 0,0 0 0 16,0 0 0-16,0 0 0 16,0 0 0-16,0 0 1 15,0 0-1-15,0 0-1 0,0 0 1 16,0 0 0-16,0 0 0 15,0 0 0-15,0 0 0 16,0 0-1-16,0 0 1 16,0 0 0-16,0 0 0 15,0 0-1-15,0 0 1 0,0 0 0 16,0 0 0-16,0 0 0 16,0 0 0-16,0 0 0 15,0 0 0-15,0 0 1 0,0 0-1 16,0 0 0-16,0 0 0 15,0 0 0-15,0 0 0 16,0 0 0-16,0 0 0 16,0 0 0-16,0 0 0 15,0 0-2-15,0 0 0 0,0 0-2 16,0 0-6-16,7 9-11 16,-4 5-59-16,-3-14-6 15,0 0-5-15,0 0-6 0,5-11 1 16</inkml:trace>
  <inkml:trace contextRef="#ctx0" brushRef="#br0" timeOffset="54659.5946">11792 10705 41 0,'9'-17'80'16,"-6"-2"3"-16,-3 1-4 0,-9-4-31 15,3 4-20-15,1 4-3 16,-2-1-9-16,1 6-5 16,6 9-4-16,-15-6-2 15,5 9-2-15,-2 11-1 0,-3 6-1 16,-4 6 0-16,-2 5 0 16,-2 4 1-16,-1 2 0 15,2 1 1-15,2-1-1 16,6-2 0-16,4-2-1 0,7-5 1 15,3-1-2-15,10-5 3 16,11-1-1-16,10-4 0 16,9-1 0-16,12-2 0 15,8-1 0-15,6 1-1 0,-2 2 1 16,2-1-1-16,-8 2-1 16,-10 3 0-16,-13 1 1 15,-15 4-1-15,-18 2-1 0,-13 2 1 16,-17 0 0-16,-13-2 0 15,-10-2 1-15,-6-3-1 16,-5-7 1-16,3-7-1 16,3-9 1-16,9-5 0 0,9-12 0 15,9-10-1-15,14-8-1 16,13-7 1-16,6-5-1 16,17-6 0-16,10-5-1 15,6 1 1-15,1 1 0 0,2 1 1 16,-5 2 0-16,-4 3 2 15,-8 4 0-15,-8 4 2 16,-9 6 0-16,-6 4-1 16,-7 3 0-16,-7 7 0 0,-5 7-3 15,-3 8-2-15,-4 5-5 16,3 5-3-16,0 7-6 16,3 5-9-16,4 2-21 0,3 1-37 15,13 0-5-15,9-5-3 16,10-4 1-16</inkml:trace>
  <inkml:trace contextRef="#ctx0" brushRef="#br0" timeOffset="55031.744">12655 10530 61 0,'34'-5'85'15,"-8"5"-5"-15,-9 0-3 16,-6 0-2-16,-7 9-60 15,-1 10-4-15,-4 10-2 0,-9 9-2 16,-9 14 1-16,0 7 0 16,-6 7-3-16,-2 2 1 15,6-2-1-15,3-4-1 16,5-6-1-16,9-11-1 0,7-10 0 16,15-11 0-16,9-13 1 15,8-11-1-15,4-11-1 16,4-13 2-16,3-12-2 15,-5-10-1-15,-4-16 1 0,-11-9 0 16,-7-6 1-16,-14 0-1 16,-8 2 1-16,-15 5-1 15,-9 12 1-15,-6 9-2 16,-6 19-2-16,-3 13-5 0,2 16-8 16,2 8-18-16,4 13-50 15,8 11-4-15,10 2-5 16,10-1-5-16</inkml:trace>
  <inkml:trace contextRef="#ctx0" brushRef="#br0" timeOffset="55288.1282">13589 10390 0 0,'105'-36'93'0,"-10"1"1"15,-12 6-6-15,-15 7-4 0,-11 11-1 16,-18 11-70-16,-6 22 0 15,-13 17-6-15,-12 18-2 16,-8 19-1-16,-15 21-1 16,-13 13-1-16,-6 8 2 0,-7 6-2 15,-7-6-2-15,3-5-1 16,-3-14-3-16,7-14-5 16,4-24-10-16,13-28-51 15,-1-9-16-15,7-21-5 0,4-16-4 16,1-29-2-16</inkml:trace>
  <inkml:trace contextRef="#ctx0" brushRef="#br0" timeOffset="55433.0045">13634 10331 42 0,'0'-73'99'0,"0"22"-4"16,1 16-7-16,1 19-7 0,-2 16-11 15,13 1-100-15,9 28-54 16,-2 15-3-16,2 6-5 15,-1 5-6-15</inkml:trace>
  <inkml:trace contextRef="#ctx0" brushRef="#br0" timeOffset="55664.5288">14368 11606 49 0,'31'1'103'0,"-11"-14"-4"16,-1-15-9-16,-9-14 0 15,-2-4-10-15,-7-2-80 16,1 8 0-16,0 11 0 0,-2 2 0 16,0 12-15-16,0 15-30 15,-18-1-44-15,5 11-1 16,-8 9-7-16,-10 3-5 15</inkml:trace>
  <inkml:trace contextRef="#ctx0" brushRef="#br0" timeOffset="56053.7638">11421 12307 54 0,'-110'23'104'0,"16"-9"-5"15,20-4-8-15,11-10-1 16,27-13-17-16,20-7-73 0,32 1 0 16,38-3 0-16,34-1 0 15,27-5 0-15,28-4 0 16,32-3 0-16,21 0 0 15,26-3 0-15,12-1 0 0,14 3 0 16,7 1 0-16,-2 3 0 16,-1 2 0-16,-6 3 0 15,-8 3 0-15,-11 5 0 0,-11 4 0 16,-17 4 0-16,-19 5 0 16,-14 3 0-16,-17 1 0 15,-20 6 0-15,-32 15-85 16,-15-12-7-16,-24-3-3 0,-24-4-8 15,-15-12-3-15</inkml:trace>
  <inkml:trace contextRef="#ctx0" brushRef="#br0" timeOffset="56672.6854">16226 11058 89 0,'0'-18'95'0,"0"2"-5"0,3-5-5 16,6 3-1-16,2 7-67 15,7-6-9-15,11 6-2 16,11 4-1-16,9-1-1 0,9 0-2 16,11 0 0-16,7 0 0 15,6 2 0-15,1 4-1 16,2 0-1-16,-8 1-1 16,-5 2-4-16,-12 2-6 0,-8 8-14 15,-17 9-48-15,-13-2-12 16,-13 3-7-16,-14 0-4 15,-16 0-3-15</inkml:trace>
  <inkml:trace contextRef="#ctx0" brushRef="#br0" timeOffset="56858.1917">16529 11358 45 0,'-28'11'103'0,"13"-10"-6"15,15-1-6-15,12-26-3 16,25-7-3-16,42-5-83 15,-4 4-2-15,23 12 0 16,10 3-6-16,4 10-7 0,-2 3-14 16,-2 7-57-16,-7 7-5 15,-14 5-5-15,-11 1-6 16,-15-7 2-16</inkml:trace>
  <inkml:trace contextRef="#ctx0" brushRef="#br0" timeOffset="57617.7015">19545 10292 26 0,'2'-23'85'16,"-2"0"-2"-16,0-2-5 15,-5 1-4-15,-6 9-61 0,0 9 0 16,-7 8-2-16,-7 16-4 16,-5 7-3-16,-11 15 0 15,-2 10 0-15,-12 8 1 0,0 7 0 16,4-1-1-16,2-1 1 15,8-5-1-15,7-5 0 16,11-11-1-16,11-7 0 0,12-11 0 16,9-8 1-16,12-9-1 15,11-6 0-15,7-2 0 16,5-8-1-16,4-2 0 16,0 1-1-16,-3 4-1 15,-4 4 1-15,-9 4 0 0,-6 13 0 16,-13 12 0-16,-5 9 0 15,-8 12 0-15,-7 7 0 16,-3 7-2-16,-7 4-4 16,1 1-3-16,-1-5-9 0,8-3-25 15,7-8-40-15,-2-10-2 16,4-14-7-16,0-18-2 16</inkml:trace>
  <inkml:trace contextRef="#ctx0" brushRef="#br0" timeOffset="58462.2186">19893 10751 36 0,'0'0'89'0,"0"0"-5"16,1 11-3-16,-4-2-6 15,-9-29-31-15,1 32-42 16,2 10-1-16,6 1 0 15,-1-1-1-15,4-2 2 16,0-2-1-16,4-6 2 0,-4-12 0 16,17 8 0-16,-4-8 1 15,0-5-1-15,2-4 1 16,0-1-1-16,2-3-1 16,-3 0-1-16,-2-1 1 0,0 1-1 15,-5 1 1-15,2 2 0 16,-7-1 2-16,-2 11-1 15,5-14 0-15,-5 14 1 0,0-10-1 16,0 10-1-16,0 0-1 16,0 0 0-16,0 0-1 15,0 0-1-15,0 0 1 16,0 0-1-16,0 0 1 0,0 0 0 16,0 0 0-16,0 0 0 15,0 0 1-15,0 0 0 16,0 0-1-16,0 0 1 15,0 0 0-15,0 0 0 0,0 0-1 16,0 0 1-16,0 0 0 16,0 0 0-16,0 0 1 15,0 0 0-15,0 0-1 16,-1-8 1-16,1 8 0 0,0 0 0 16,0-9 0-16,0 9-1 15,0-11 0-15,0 11 0 16,0-9-1-16,0 9 1 15,-4-12-2-15,4 12 2 0,-13-6-2 16,13 6 1-16,-13 0-1 16,13 0 1-16,-17 8-1 15,17-8 1-15,-14 14 0 0,7-5-1 16,7-9 1-16,-10 16-1 16,10-16 1-16,-4 11 0 15,4-11 0-15,0 0 0 16,0 9 0-16,0-9 0 0,0 0 1 15,0 0-1-15,0 0 1 16,0 0-1-16,0 0 1 16,0 0-1-16,0 0 1 15,0 0-1-15,0 0 0 0,0 0 0 16,-8-5 1-16,8 5-1 16,0 0 0-16,5-10 0 15,-5 10 0-15,0 0-2 16,0 0-1-16,0 0-4 0,8-7-6 15,-8 7-11-15,0-10-51 16,0 10-11-16,0 8-7 16,0-8-4-16,0 0 4 15</inkml:trace>
  <inkml:trace contextRef="#ctx0" brushRef="#br0" timeOffset="58921.8037">21141 10228 43 0,'37'-31'90'16,"-6"5"-3"-16,-7-3-3 15,-10 13-7-15,-8-5-57 16,-9 6-3-16,-11 11-6 0,-15 3-4 16,-10 10-4-1,-9 14-1-15,-7 9-2 0,-3 5 1 16,1 8-1-16,4 4 2 0,6 0-1 16,9 2 0-1,13-3-1-15,12-5 2 16,13-2-1-16,13-3 0 0,11 2 1 15,9-1-2-15,7 0 0 0,6 0 1 16,-3-2-1 0,1 0 0-16,-10 0 0 0,-7-4 1 15,-13-5-1-15,-13 0 0 16,-13-4 0-16,-13-2 0 16,-10-3-3-16,-7-6-4 0,0 3-10 15,0-10-32-15,-1 2-31 16,11-5-7-16,7-6-4 15,15-8-3-15</inkml:trace>
  <inkml:trace contextRef="#ctx0" brushRef="#br0" timeOffset="59117.3545">21360 10728 26 0,'31'-7'98'15,"-3"-2"-6"-15,-7-2-5 0,-2-4-6 16,-4-2-9-16,-5 8-89 16,6 9-29-16,3 9-37 15,-6 4-4-15,-2 2-6 16,2-4-3-16</inkml:trace>
  <inkml:trace contextRef="#ctx0" brushRef="#br0" timeOffset="59575.7987">22222 10339 13 0,'42'-31'94'0,"-6"8"-1"0,-5 2-6 16,-6 8-4-16,-6 8-2 16,-4 5-79-16,-8 23 1 15,1 16-1-15,-8 20 0 0,-6 14-2 16,-6 11-3-16,-7 5-2 15,0 3-4-15,-4-10-3 16,4-7-4-16,0-14 1 16,4-16-1-16,3-22-2 15,12-23 5-15,-16-3 3 0,13-25 4 16,-1-11 5-16,0-14 4 16,4-9 1-16,1-12 4 15,12-6 2-15,1-9 4 16,9 4 3-16,0-4 0 0,10 7 0 15,0 11-1-15,5 10-2 16,4 17-2-16,5 16-2 16,3 22-3-16,3 12-3 0,3 23-3 15,-1 17 0-15,-8 13-1 16,-4 10 1-16,-15 13-1 16,-13 8 0-16,-17 6-1 15,-27 2 0-15,-14 0-3 16,-16-10-2-16,-6 0-7 0,-11-13-14 15,-10-4-56-15,8-12-3 16,1-12-5-16,8-15-5 16</inkml:trace>
  <inkml:trace contextRef="#ctx0" brushRef="#br0" timeOffset="60029.6948">20669 11842 32 0,'0'0'99'0,"0"0"-6"16,20-8-4-16,19-8-4 16,20 1-2-16,19-5-79 0,21 4 0 15,17 4 1-15,19-2-1 16,14 1 1-16,11 1 0 15,11 0-2-15,-2 2-3 16,0 2 0-16,-4 0 0 0,-5 1 0 16,-10 4 0-16,-10 2 0 15,-18 2 0-15,-17 2-2 16,-17 2-25-16,-21 6-59 0,-19 6-4 16,-20-1-4-16,-22-1-7 15,-14-3-4-15</inkml:trace>
  <inkml:trace contextRef="#ctx0" brushRef="#br0" timeOffset="61935.3272">5435 10780 50 0,'-38'-30'81'15,"4"1"1"-15,6 4-3 16,6 2-48-16,5 7-2 0,9 5-5 16,8 11-5-16,0 0-7 15,-1 19-5-15,3 14-2 16,8 15-3-16,-1 17 0 15,3 20 2-15,-2 17 0 0,2 14 0 16,-2 7 0-16,3 1 0 16,2-3-1-16,1-6 0 15,5-13-4-15,2-19-3 16,7-17-2-16,-2-18-6 0,2-21-1 16,1-17-1-16,-6-13-2 15,4-20-4-15,-6-18 3 16,-1-13 2-16,-5-14 2 15,1-12 4-15,-1-13 5 16,-1-5 5-16,1-3 6 0,2 0 7 16,4 2 1-16,2 3 0 15,6 14 1-15,3 10 0 16,-3 18-4-16,-5 11-4 0,-1 17-4 16,-8 13-3-16,-17 13-1 15,3 14 0-15,-14 16 0 16,-20 11 0-16,-3 3 2 15,-10 8 0-15,-8 2 1 0,-2 4 2 16,-3-1 0-16,3-2 2 16,6-4 0-16,6-2-1 15,5-3 0-15,14-1 0 16,9-4-1-16,13-2-1 0,9-5-2 16,18-4 0-16,16-2-4 15,11-6-5-15,16 1-13 16,4 3-40-16,3-14-23 0,6-5-5 15,-4-7-4 1,-7-5-4-16</inkml:trace>
  <inkml:trace contextRef="#ctx0" brushRef="#br0" timeOffset="62381.553">6364 10832 13 0,'-11'-17'92'15,"3"10"-1"-15,-6 7-4 16,-3 11-7-16,5 12 1 16,0 13-76-16,4 16 0 15,7 15-1-15,1 10-1 0,4 5 0 16,4-2 0-16,4-4 0 16,0-10 0-16,2-11-1 15,-1-9-1-15,-6-20 0 16,6-13 0-16,-6-14 0 0,0-15 0 15,-2-16 0-15,-3-11-1 16,1-12 0-16,-1-12-1 0,0-11 1 16,6-6-2-16,-3-4 1 15,6-2-1-15,3 1 1 16,8 6 1-16,4 8-1 16,9 9 2-16,3 14-1 15,-1 14 0-15,0 16 1 16,0 17 0-16,-6 14-1 0,-12 22 0 15,-15 15 0-15,-7 14-2 16,-22 10-1-16,-11 9-2 16,-8 7-4-16,-11-1-5 15,-1-1-10-15,1-7-30 0,6-8-27 16,7-13-6-16,11-14-3 16,13-13-1-16</inkml:trace>
  <inkml:trace contextRef="#ctx0" brushRef="#br0" timeOffset="62772.7228">6914 10663 20 0,'15'-17'98'0,"-1"6"-3"16,-4-4-7-16,2 0-3 15,0-5-2-15,7 2-78 16,10 5-1-16,14 2-1 0,6-1-1 15,9 0-1-15,11-2-1 16,4 1 0-16,1-1-1 16,-2-1-2-16,-4 2 1 15,-9 0-1-15,-10 1-1 16,-9 1-2-16,-14 4-4 0,-11 1-3 16,-15 6-1-16,0 0 2 15,-16 10-1-15,-6 8 1 16,-13 6 0-16,-2 12 4 15,-8 7 8-15,-1 10 4 0,-3 6 5 16,3 8 0-16,2 3 0 16,3 7 3-16,7 4-1 15,7-2 0-15,7 6-4 0,7-6-5 16,9 5-13-16,4 2-63 16,1-12-3-16,3-9-9 15,-2-15-5-15,2-11-4 16</inkml:trace>
  <inkml:trace contextRef="#ctx0" brushRef="#br0" timeOffset="62995.6668">6716 11694 48 0,'-26'25'100'0,"4"-10"-5"16,13-10-6-16,9-12-3 15,17-15-2-15,18 0-83 16,21-1-1-16,22-5-5 16,14-3-6-16,20 5-17 0,12 0-55 15,0 5-4-15,-10 5-5 16,-10 1-6-16,-12 5 0 16</inkml:trace>
  <inkml:trace contextRef="#ctx0" brushRef="#br0" timeOffset="63992.4981">4414 10546 60 0,'-37'-44'90'16,"2"5"-3"-16,5 6-6 0,5 4-1 16,9-9-63-16,16 38-6 15,0 0-1-15,13 30-4 16,9 17-3-16,6 21-2 15,6 23 0-15,0 21 3 0,-2 21-1 16,-2 20 0-16,-4 15 0 16,-1 20 1-16,-3 5-1 15,0 3 1-15,1-5 1 16,7-7-3-16,-2-10-1 16,4-10 2-16,1-13-2 15,-2-13 1-15,0-6-2 0,-1-7 1 16,-8-2 0-16,-3-2 0 15,-2 2 1-15,-1 3-2 0,-2 0 2 16,-4 1-1-16,0-1 0 16,-2-2 0-16,0-2 0 15,-3-5 0-15,0-7 0 16,2-11 0-16,-1-4-1 0,-1-6 0 16,6-4 0-16,-3 5 1 15,6 0-1-15,1 5 0 16,1 10 0-16,-4 3-1 15,3 11 1-15,-3 6 0 0,0 9 1 16,-4-2-1-16,0 8 0 16,-2 1 0-16,2 0 1 15,1-2-1-15,0-4 1 16,2-2 0-16,-1-4 1 0,1-3-1 16,-2-6 2-16,-2-66-3 15,-3 11 2-15,-1-6-2 16,1 5 0-16,-2 1 0 0,1 2 0 15,-3-2 0-15,2 3 0 16,1-3-4-16,-1 0-5 16,5-6-11-16,-6 2-63 15,7-14-4-15,-3-6-4 16,-3-18-6-16,1-12-4 0</inkml:trace>
  <inkml:trace contextRef="#ctx0" brushRef="#br0" timeOffset="65850.3719">4532 10908 70 0,'-27'-20'88'0,"0"-6"-3"0,2-1-4 15,1-2-3-15,-3 3-69 16,19 7-1-16,8 5 0 16,16 6-4-16,9 3-2 15,15 5-1-15,16 0-1 16,15 1 0-16,15 2 1 0,22-2-1 16,12 0 1-16,18-1 1 15,17-6-2-15,18-4 1 16,12-4 2-16,23-4-1 15,9-1 0-15,20-2 0 0,17-3 1 16,18-1-1-16,17-3 0 16,21-1-1-16,9-2 1 15,17-4-2-15,14 1 1 16,4-5-1-16,12 0 1 16,8-3 0-16,5 0 0 0,5-2 1 15,39 1-1-15,-22 1 1 16,9-1 1-16,7 4-1 15,4-2 0-15,11 2 0 16,-2-1-1-16,40-2 0 0,-60 0 0 16,28-4 0-16,31-4-1 15,-40-4 0-15,-4-4 0 16,-10-3 0-16,-1-2 0 16,-20-3 0-16,1 5 0 0,-11 0 0 15,-46 4 1-15,22 5 0 16,-10 4-1-16,-15 6 0 0,-17 3 1 15,-40 4-1-15,13 3 1 16,-7 1-1-16,-17 3 0 16,-4 3-1-16,-9 2 2 15,-12 5-1-15,-8 5 0 0,-17 4 1 16,-12 5-1-16,-15 5 1 16,-12 1-1-16,-14 5 0 15,-12 4 1-15,-14 0-1 16,-11 2 0-16,-6 0 0 0,-8 0 0 15,-9 2 0-15,-7-1 0 16,-6-1 0-16,-6 2 1 16,-6-1-1-16,-8-2 0 15,-10 1 0-15,-9-1 0 0,-11-2-1 16,-8 1 1-16,-9-1 0 16,-9 1-1-16,-5 2 0 15,-1 3 1-15,-5 5-1 0,3 5 0 16,-4 9 1-16,-1 9-1 15,-2 11 0-15,0 9 1 16,-6 9 0-16,-8 10 0 16,-5 10-1-16,-4 8 1 0,-1 11-1 15,-2 8 1-15,4 6 0 16,2 8 0-16,5 7 1 16,4 5-1-16,5 2 1 15,6 4 1-15,0 0 2 0,-1 0-1 16,3-4-1-16,-1-2 1 15,0-2-1-15,-1-5 0 16,0-5 1-16,-1-7-3 16,2-12 0-16,3-7 0 0,3-12 0 15,-1-7 0-15,0-12 0 16,-2-7 0-16,-3-7 0 16,-4-7 0-16,-6-5 0 15,-10-3 0-15,-13-8 1 0,-9-3-1 16,-13-7 0-16,-10-4 1 15,-13-6-1-15,-13-3 1 0,-17-4-1 16,-8-3 1-16,-16-7 0 16,-13-1-1-16,-17-3 1 15,-11 0-1-15,-21-6 1 16,-18-3-1-16,-21-3 2 0,-23-1-2 16,-19 0 0-16,-21-3 0 15,-15-1 0-15,-16 0 0 16,-14 1 0-16,-7-1 0 15,-6 1 0-15,-8-2 0 0,-9 6 0 16,-1 0 0-16,-11 3 0 16,-7 4 0-16,-6 2 0 15,-11 1 0-15,-1 2 0 16,-14-1 0-16,6 5 0 0,-6 3 0 16,5-2 0-16,-3 4 0 15,8 0 0-15,8 2 0 16,5 1 0-16,13 4 0 15,4 1 0-15,9 0 0 0,7 0 0 16,11 0 0-16,6 2 0 16,9 0 0-16,8-1 0 0,11-2 0 15,10 2 0-15,8 0 0 16,18 1 0-16,5-3 0 16,15 2 0-16,17-1 0 15,10 2 0-15,11 3 0 0,15-1 0 16,12 0 0-16,7 1 0 15,17 3 0-15,2-1 0 16,10-1 0-16,10 0 0 16,6-2 0-16,5-2 0 15,10-1 0-15,7-1 0 0,3-1 0 16,12-3 0-16,3 2 0 16,7-3 0-16,7 2 0 15,3-1 0-15,3 1 0 16,9-2 0-16,3 1 0 0,5-1 0 15,10-2 0-15,3 0 0 16,9-3 0-16,4-1 0 16,8-2 0-16,5 2 0 0,4-3 0 15,5-2 0-15,6 2 0 16,0-2 0-16,6 0 0 16,10 0 0-16,-13 0 0 0,13 0 0 15,0 0 0-15,0 0 0 16,8 1 0-16,4 2 0 15,3 0 0-15,5 2 0 16,1-5-21-16,11 5-64 16,0 5-5-16,-2 0-3 15,-3-4-6-15,-6-5-4 0</inkml:trace>
  <inkml:trace contextRef="#ctx0" brushRef="#br0" timeOffset="70569.9343">10331 9895 44 0,'-46'-14'75'0,"7"-2"2"0,13-1-29 15,7 4-8-15,0 2-8 16,6 6-8-16,5 6-6 0,3 11-2 15,5 14-5-15,0 10-5 16,5 12-2-16,2 12 0 16,5 9 0-16,-1 3 0 0,9 0 0 15,4-2 2-15,4-9 0 16,6-9 1-16,9-15 1 16,3-14 0-16,7-13 1 15,6-9-1-15,8-17-2 0,6-11-1 16,4-16 0-16,7-14-2 15,3-12 0-15,6-15-1 16,3-13 0-16,1-7 1 16,-2-8 0-16,0-5 1 0,-8 6-1 15,-7 7 0-15,-6 14 0 16,-9 15 0-16,-12 17-3 16,-11 14 0-16,-10 18-2 15,-12 16-3-15,-6 13-4 0,-14 18-5 16,-9 18-12-16,-22 15-49 15,-18 4-13-15,-13 6-4 16,-13-3-4-16,-13 1-1 0</inkml:trace>
  <inkml:trace contextRef="#ctx0" brushRef="#br0" timeOffset="70945.5164">10239 9697 67 0,'-15'-7'93'0,"15"7"-6"0,-4-11-4 16,9 10-2-16,12 10-56 15,4 10-17-15,9 13-3 16,2 17-3-16,-2 17 0 0,2 12-2 16,4 10 1-16,1 5 0 15,4-2 0-15,8-4 0 16,4-6 1-16,7-15 1 15,12-17 1-15,4-18 0 0,8-20 1 16,6-14 0-16,0-21-1 16,5-19 1-16,1-19-1 15,6-21 0-15,-3-18 0 16,4-15-2-16,-4-14 0 16,3-7 0-16,-4-3-1 0,-8 2 0 15,-7 13-1-15,-13 13-3 16,-8 19-6-16,-15 12-17 15,-15 25-58-15,-10 19-4 16,-16 9-5-16,-6 8-6 0,-9 3-2 16</inkml:trace>
  <inkml:trace contextRef="#ctx0" brushRef="#br0" timeOffset="73187.088">3163 11886 9 0,'-16'4'75'0,"2"-4"2"16,1 0-2-16,3-3-5 16,2-1-54-16,8 4-3 15,0 0-1-15,0 0-2 0,0 0-2 16,0 0-1-16,12-8-1 15,0 8 4-15,1-2-2 16,5 2 1-16,1-2-1 16,6 0 0-16,2-1-1 0,5-1 0 15,4-1-1 1,4-4-1-16,10 2 0 0,4-2-1 16,8-2 0-16,8-1-1 15,5 0 0-15,4 0-1 16,8 3 0-16,2-1 0 15,1 0-1-15,2 1 0 0,0 1 1 16,0-1-1-16,-1 2 0 16,-1-2 0-16,-5 0 0 0,-2 1 0 15,-3-1 0-15,-6 3 0 16,-9-3 0-16,-6 4-1 16,-9-1 1-16,-9 0 0 0,-7 2 0 15,-9 1 0-15,-5 0 0 16,-8 1 1-16,-1 1-1 15,-11 1 0-15,9-2 0 16,-9 2 0-16,0 0 0 0,0 0 0 16,0 0 0-16,0 0 0 15,0 0-1-15,0 0 0 16,0 0-1-16,0 0-3 16,0 0-3-16,0 0-3 0,0 0-3 15,0 0-5-15,-10-9-7 16,10 9-23-16,-15 0-27 15,-4 0-11-15,3 0-2 16,-6-7 0-16</inkml:trace>
  <inkml:trace contextRef="#ctx0" brushRef="#br0" timeOffset="73554.285">4653 11499 44 0,'-38'-14'80'15,"3"-3"0"-15,1-2-1 16,9 0-34-16,-1 5-13 15,1 1-4-15,7 4-9 0,1-1-6 16,7 4-3-16,10 6-2 16,0 0-3-16,10 1-2 15,17 5 0-15,14 3-1 16,11 1 1-16,14 4 0 0,11-1 1 16,5 5-2-16,6 2 0 15,-3 2-1-15,-4-2 0 16,-12 4-1-16,-10 1 0 15,-18 2-1-15,-9 2 1 0,-14 3-1 16,-15 4 1-16,-7 2 0 16,-17 7 0-16,-12 5 1 15,-12 2 0-15,-5 2-1 16,-14 1-2-16,-4-3-2 0,-9-2-2 16,1 0-4-16,-8-3-6 15,4-3-10-15,1 1-32 16,-7-6-23-16,9-3-7 15,4-2-2-15,5-5 4 0</inkml:trace>
  <inkml:trace contextRef="#ctx0" brushRef="#br0" timeOffset="89244.9607">6528 12094 56 0,'7'12'90'0,"-7"-12"-4"16,0 0-5-16,11 0-2 0,-11 0-51 16,0 0-17-16,13 10-2 15,-2 6 0-15,2 7 0 0,3 9 1 16,3 7-1-16,2 7 0 16,0 9-1-16,0 7-1 15,4 5-3-15,1 6 0 16,-3 1-2-16,3 7-2 15,-1 2 0-15,-1 3 0 16,3 7 0-16,-1 4 0 0,2 4 0 16,0 5 0-16,3 0 0 15,4-1 0-15,-2 2 0 0,1-5 0 16,-2-4 0-16,-1-5 0 16,0-8 0-16,-6-10 0 15,0-6 0-15,-2-7 0 16,-2-6 0-16,-4-6 0 0,1-11 0 15,-2-6 0-15,-3-5 0 16,-1-9 0-16,-3-3 0 16,-1-7-10-16,-8-9-9 0,0 0-33 15,0 0-34-15,0 0-4 16,-19-13-5-16,1 5-4 16</inkml:trace>
  <inkml:trace contextRef="#ctx0" brushRef="#br0" timeOffset="89592.8512">6898 14440 23 0,'-28'1'92'0,"4"-1"-1"15,6-4-4-15,2-4-4 0,8-2-28 16,8 10-37-16,0 0-4 16,0 12-5-16,2 12-1 15,14 8-2-15,-1 7 0 16,4 8-1-16,5 9 0 15,0 1-1-15,6-4-1 0,1-2-1 16,7-5-2-16,3-7 0 16,4-6 0-16,4-10 0 15,4-11 0-15,1-10 0 0,5-6 0 16,0-17 0-16,1-11 0 16,-2-17 0-16,-2-18 0 15,0-15 0-15,1-13 0 16,-3-7 0-16,-1 0 0 0,-4 6 0 15,-8 10 0-15,-4 21-22 16,-5 28-57-16,-8 19-11 16,-11 18-1-16,-10 24-10 0,-7 17-2 15</inkml:trace>
  <inkml:trace contextRef="#ctx0" brushRef="#br0" timeOffset="90010.9822">7214 15320 30 0,'-17'14'101'0,"-8"2"-3"0,4 0-8 16,-5 1-2-16,5 4-2 16,-1 4-80-16,11 10-1 15,10 13-2-15,7 10 1 0,7 8-4 16,6 6 0-16,3 1 0 15,-3 1 0-15,4-4 0 16,-4-11 0-16,-2-7 0 0,-1-9 0 16,0-9 0-16,-6-11-2 15,3-3-13-15,-5-11-30 16,3-9-42-16,-6-4-4 16,-3-21-6-16,-2-10-4 15</inkml:trace>
  <inkml:trace contextRef="#ctx0" brushRef="#br0" timeOffset="90221.7388">7001 15506 4 0,'-31'-17'100'15,"4"-2"-1"-15,2 0-8 16,5-9-2-16,9-6-4 16,5 3-59-16,9-19-19 0,17-1-4 15,13-1-1-15,11 3-1 16,5 0-1-16,8 12-3 15,3 4-3-15,0 12-5 16,-6 11-10-16,1 8-37 0,-10 13-27 16,-8 17-7-16,-8 10-5 15,-12 5-2-15</inkml:trace>
  <inkml:trace contextRef="#ctx0" brushRef="#br0" timeOffset="90630.2812">7728 15551 68 0,'13'7'96'0,"-2"1"-5"16,-5 4-4-16,3 4-2 16,-1 3-46-16,2 12-28 15,2 8-4-15,6 9-2 16,0 7-1-16,4 2-1 0,1 2-1 15,-2-5-1-15,-2-8 0 16,-1-9-1-16,-5-9-2 16,-2-8-3-16,-1-12-7 15,-3-8-18-15,6-8-49 16,-10-17-9-16,-3-11-5 0,-7-18-6 16,-3-14 7-16</inkml:trace>
  <inkml:trace contextRef="#ctx0" brushRef="#br0" timeOffset="90775.4329">7809 15400 67 0,'-8'12'81'0,"8"4"-7"16,0-4-12-16,3-3-20 16,-2 4-100-16,10-6-15 15,9 3-7-15,0-3-1 16</inkml:trace>
  <inkml:trace contextRef="#ctx0" brushRef="#br0" timeOffset="91512.7984">8027 15539 70 0,'20'11'88'0,"0"0"-3"15,-2 0-6-15,0 1-25 0,1-1-20 16,-1 1-11-16,1 3-9 16,0-3-5-16,-2 4-1 15,1 0-3-15,-5 0-2 16,1 2-1-16,-4-2 1 0,0 1-2 15,-2-3 1-15,-3-2 0 16,0-2 0-16,-5-10 1 16,9 5 0-16,-9-5 0 15,15-15 0-15,-8-3 0 16,6-7-1-16,2-2 1 16,3-5-1-16,4 1-1 0,3 0 0 15,2 6-1-15,1 4 1 0,2 5-1 16,-1 5 0-16,-2 8 0 15,-2 3 0-15,2 3 0 16,-4 8 0-16,5 1 0 16,-2 4-1-16,3 2 1 0,-1 0 0 15,4-1 0-15,2 1 0 16,-2-3 0-16,-2-5-1 16,1-1 2-16,-4-5-1 15,-3-2 0-15,-3-2 0 0,-4-9 0 16,-4-3 1-16,-1-6-1 15,1-5 2-15,-4-3-2 16,6-1 0-16,0 1 0 16,4 0 0-16,-1 2 0 0,5 2 0 15,3 4 0-15,-1 7 0 16,1 3 0-16,-3 2 0 16,1 2 0-16,1 1 0 15,-2-1 0-15,-1 1 0 16,1-1 0-16,2-2 0 0,-1-2 0 15,-3-1 0-15,2-1 0 16,-4 0 0-16,-3 0 0 16,-3 1 0-16,-13 9 0 15,2-13 0-15,-2 13 0 0,-21-4 0 16,-1 4 0-16,-7 1 0 16,2 6 0-16,-6 4 0 15,0 6 0-15,6 5 0 0,1 2 0 16,9 5 0-16,10-1 0 15,7 5 0-15,4-2 0 16,16 1 0-16,11-6 0 16,10-2 0-16,14-8 0 0,11-5 0 15,4-9 0-15,10-2-10 16,-6-4-33-16,0-9-43 16,-3-3-4-16,-12-5-6 0,-14-1-6 15</inkml:trace>
  <inkml:trace contextRef="#ctx0" brushRef="#br0" timeOffset="93979.7097">11004 14238 59 0,'11'-36'74'16,"-3"0"1"-16,-2-1-31 0,4 1-6 15,-3 0-4-15,3 0-4 16,-2 2-4-16,0 6-3 16,-2 3-5-16,-3 5-4 15,1 4-4-15,-1 5-2 0,-3 11-2 16,0 0-1-16,-5 21-1 15,-1 4 0-15,0 13-1 16,-4 12 0-16,1 17 2 16,-2 15-1-16,-2 16 0 0,2 15 0 15,-3 9-2-15,2 12 0 16,-2 9-1-16,0 5 1 16,-1-2 0-16,2 0-2 0,2-4 1 15,3-5-1-15,-1-9 0 16,3-5 0-16,0-12-1 15,1-7-2-15,-1-9-3 0,-1-9-4 16,1-8-11-16,-8-12-30 16,3-14-35-16,4-19-5 15,-1-18-5-15,8-15-2 16</inkml:trace>
  <inkml:trace contextRef="#ctx0" brushRef="#br0" timeOffset="94365.094">11927 14892 40 0,'113'-65'85'0,"-12"9"-2"16,-15 1-4-16,-15 5-4 0,-21-27-36 16,-17 40-33-16,-4 12 1 15,-8 8 0-15,-12 5 0 16,-9 12 0-16,-12 0 0 15,-13 12-2-15,-8 9-1 16,-12 4-2-16,-5 9 1 0,-9 9-1 16,-3 6 1-16,2 7 1 15,0 6 1-15,6 7-1 0,7 3 1 16,7 7-1-16,8 1 1 16,10 6 0-16,9 2-1 15,8 3-1-15,5 3 0 16,8 1-1-16,9 2 0 15,3-1-1-15,1-3 0 0,2-6-3 16,-6-2-1 0,-3-10-4-16,-2-7-8 0,-12-13-14 15,-4-13-57-15,-3-7-1 16,-3-16-9-16,-9-19-3 16</inkml:trace>
  <inkml:trace contextRef="#ctx0" brushRef="#br0" timeOffset="96340.2957">11660 15654 16 0,'-3'-45'99'16,"3"6"-1"-16,2 8-7 15,6 1-3-15,8 3-3 0,33-3-76 16,-14 7 0-16,13 7-4 16,11 7-2-16,7 6-2 15,4 3 0-15,3 9 0 0,-1 9-1 16,-6 8 1-16,-8 6-2 15,-12 13 1-15,-12 4-2 16,-8 4 1-16,-9 0 0 16,-5-1 0-16,-4-4 0 0,-3-5-1 15,-5-8 1-15,0-8 1 16,0-9 0-16,0-18 0 16,0 0 0-16,2-9-1 15,1-19 0-15,3-13 0 0,1-11 1 16,3-12-2-16,2-9 1 15,3-3 0-15,3 1 0 16,0 8 1-16,1 8 0 16,1 10 0-16,1 13 0 15,0 13 0-15,-2 11 1 0,3 11-1 16,-4 1-1-16,0 7 1 16,-3 4 0-16,1 1 0 15,-3-2 0-15,1-1 0 0,-4-3 0 16,-1-3 0-16,1-3 1 15,0-5-1-15,-2-5 1 16,-1-3-2-16,0-4 2 16,-4-2-1-16,-3 1 0 15,1 0 0-15,-7 2 0 0,-7 3 1 16,-2 3-1-16,-5 6 1 16,-4 3 0-16,-2 6-1 15,-4 11 1-15,1 5-1 0,-2 6 0 16,4 6 0-16,0 3 0 15,6-1 0-15,3 2 0 16,5-4 0-16,5-1 0 16,4-4 0-16,4-7 1 0,3-3-1 15,8-3 0-15,6-2 1 16,2-7-2-16,7-1 0 16,7-5 0-16,3 0-1 15,5-2-1-15,2-6 0 0,-2-3 0 16,3-2-1-16,-4-5 2 15,-4-1-1-15,-3-4 2 16,-1-4 0-16,-1-2 1 16,-2-4 0-16,1 2 0 0,-1-1 0 15,-2 2 0-15,-3 3 0 16,-3 3 0-16,-4 7 0 16,-1 3 1-16,-8 3-1 15,-4 3 0-15,-4 8 0 0,1-11 0 16,-1 11 0-16,0-9 0 15,0 9 0-15,-5-12 1 0,5 12-1 16,-7-14 0-16,7 14 0 16,-3-14 0-16,3 14 1 15,-4-11-1-15,4 11 0 16,0 0 0-16,0-11 0 16,0 11 0-16,0 0-1 0,-8-4 1 15,8 4 0-15,-15 0-1 16,-1 0 1-16,-1 0 1 15,-3 1-1-15,-4 3 1 16,-3 2 0-16,-1 2 0 0,-2 2 0 16,3 1-1-16,1 3 1 15,4-1-1-15,-1 0 1 16,7 0-1-16,2-3 0 16,5-2 1-16,9-8 0 0,-8 7-1 15,8-7 1-15,5-8 0 16,7-7 0-16,5 2 0 15,2-3 0-15,4 1-1 16,3 4 0-16,-2 6-1 0,-1 5 1 16,-3 16 0-16,-2 11 0 15,-5 14 0-15,-6 13 1 0,-6 12 0 16,-1 7-1-16,-2 9 0 16,-6 0 0-16,0-1 0 15,2-10 0-15,1-9 0 16,-2-10-1-16,7-15 1 15,2-13 1-15,6-15-1 0,2-9 1 16,3-16 0-16,4-10 0 16,0-9-1-16,1-13 1 15,3-13-2-15,-1-7 1 16,2-3 0-16,1-2-1 0,-4 5 1 16,-1 5-1-16,0 9 1 15,-4 12 0-15,-1 15-1 16,-2 12 1-16,-3 14 0 0,-2 9-1 15,-2 14 1-15,-2 9 0 16,-1 8 0-16,0 4 0 16,0 2 0-16,-1 1 1 15,2-6-1-15,3-3 0 0,2-10 0 16,2-6 1-16,8-11-1 16,4-9 0-16,5-3 0 15,1-11 0-15,3-10 0 16,0-6 0-16,-1-7-1 15,1-8 0-15,-2-2 1 0,-1-2-1 16,-4 1 1-16,-2 5-1 16,0 5 1-16,-2 6 0 15,-1 8 1-15,-3 10-1 0,-2 8 1 16,1 5 0-16,-4 10 0 16,1 6 1-16,1 7-1 15,1 6 0-15,4 2 0 16,6 3 0-16,6 1-1 0,7-5 1 15,8-2-1-15,9-7 0 16,11-7 0-16,7-6 0 16,9-8 0-16,2-3-1 0,4-12 0 15,-1-3 0-15,-4-8 0 16,-10-4 0-16,-7-7 0 16,-14-1 0-16,-12-3 1 15,-13 1-1-15,-11 5 1 0,-10 3 0 16,-6 5 0-16,-11 11 0 15,-7 8 0-15,-5 8-1 16,-4 10 1-16,-4 10 0 16,0 9-1-16,-1 3 1 15,3 6 0-15,6-3-1 16,4 3 1-16,6-5 0 0,5-5 0 16,8-8 1-16,4-5-1 15,12-9 1-15,7-6 0 16,5-2 0-16,5-9 0 0,3-7 0 15,4-6 0-15,3-5-1 16,2-4 0-16,-2-2 0 16,-3 0 0-16,2 3 0 0,-6 4-1 15,-1 7 0-15,-5 7 0 16,-5 7 0-16,-5 7 0 16,-7 9 1-16,-3 9-1 15,-5 3 1-15,-2 6 0 0,-1-2 0 16,1 1 0-16,2-4 0 15,1 0 1 1,4-6 0-16,2-4 1 0</inkml:trace>
  <inkml:trace contextRef="#ctx0" brushRef="#br0" timeOffset="96897.9288">15782 15093 467 0,'22'0'0'15,"7"0"1"-15,4-4-2 0,9-2 1 16,1-8 0-16,6-3 0 16,-3-3 0-16,4-2 0 15,-3-2 1-15,-2 1-1 16,-6 4 1-16,-5 2 0 0,-4 4 1 16,-9 6-1-16,-5 7 1 15,-16 0-1-15,11 17 1 16,-11 4 0-16,-7 11 0 0,-3 7-1 15,-2 7 0 1,-7 7 0-16,-4 2 0 0,-4 3 0 16,-1 0-1-1,0-2-1-15,-6-1-1 0,-2-3-7 16,-2-7-10-16,1-19-60 0,-2 11-6 16,-4-10-8-16,-1-14-5 15,-2-13 1-15</inkml:trace>
  <inkml:trace contextRef="#ctx0" brushRef="#br0" timeOffset="97767.4915">17389 15954 31 0,'8'13'100'0,"-8"-13"-4"15,-6 8-6-15,-15-10-2 0,-10 29-18 16,-9-33-61-16,-14-4-3 16,-11 5-1-16,-14 2-1 15,-12-1 0-15,-11 4 0 0,-12 4 0 16,-6 2-4-16,-14 5 0 15,-8 5 0-15,-10 1 0 16,-7 4 0-16,-3 2 0 16,-10 0 0-16,-3 4 0 0,-7 2 0 15,0 1 0-15,-1 1 0 16,5 3 0-16,2-1 0 16,8 5 0-16,10 2 0 15,8 0 0-15,12 1 0 16,5 2 0-16,8 0 0 0,4-3 0 15,7 0 0-15,3-6 0 16,3-2 0-16,7-3 0 16,8-8 0-16,10-2 0 0,11-8 0 15,18-2 0-15,5-9-27 16,-8 0-61-16,44-11-4 16,11-13-5-16,8-12-5 0,17-15 0 15</inkml:trace>
  <inkml:trace contextRef="#ctx0" brushRef="#br0" timeOffset="102631.1713">19710 14639 40 0,'-12'-8'84'16,"1"-7"1"-16,-3 3-1 0,4-2-28 15,5-4-19-15,1 2-8 16,4 0-6-16,0-1-6 0,7-1-6 16,5 2-3-1,9 0-3-15,6 1-2 0,7 1 0 16,9 6-1-16,3 2-1 16,9 6 1-16,-1 4-1 15,1 13 0-15,-5 9 0 16,-7 13 0-16,-10 9 0 0,-13 11-1 15,-12 9 0-15,-14 12 0 16,-17 5-1-16,-11 4 1 16,-10-1 0-16,-9-1-1 0,-2-5 0 15,-5-9 1-15,1-6 0 16,2-11 0-16,11-11 0 16,1-12 1-16,12-7 0 0,6-9 0 15,8-5 0-15,10-9 0 16,9-3 1-16,16-9-1 15,18-4 0-15,17-6 0 16,19-4 0-16,22 2-1 0,17-2-1 16,14 6-4-16,-1 3-5 15,4 12-10-15,-10 2-43 16,-6 2-24-16,-15 4-5 16,-20-2-5-16,-18-4-3 15</inkml:trace>
  <inkml:trace contextRef="#ctx0" brushRef="#br0" timeOffset="103990.1513">7825 17318 28 0,'22'-13'95'0,"-22"13"-3"0,1-8-4 16,-9 4-4-16,-14-1-3 15,-3 0-72-15,12 5-5 16,0 4-1-16,3 11-1 16,-1 7-1-16,3 9 0 0,-3 10 1 15,4 10-2-15,-4 8 0 16,4 7 2-16,0 7-1 15,2 2 0-15,2 3 0 16,3 0-1-16,0 0 0 16,8-2 1-16,1 0-1 15,8-5 1-15,7-8-1 0,4-13-1 16,-28-50 0-16,35 32 0 16,39 12 0-16,-35-44-1 15,0-10 1-15,-39 10 0 16,35-25 0-16,19-30 2 15,-54 55-2-15,15-33 1 16,-4 3-1-16,-11 4-1 0,-4 0-3 16,4 26-7-16,-32-21-17 15,0-3-55-15,-3 24 0 16,-40 4-6-16,31 2-5 16</inkml:trace>
  <inkml:trace contextRef="#ctx0" brushRef="#br0" timeOffset="105747.038">8543 17662 38 0,'14'-6'85'0,"-7"-2"-2"0,-7 8-2 16,8-16-3-16,-8 16-41 15,0-16-23-15,0 16-1 16,-11-13-3-16,11 13-2 0,-12-4-1 16,12 4 0-16,-12 4-1 15,8 5-1-15,-1 8-1 16,5-17-1-16,0 25 0 15,0 0-1-15,7 5-1 0,-1-1-1 16,2 5-1-16,1-2 1 16,-2 1 0-16,4-1 2 15,-4-3 0-15,12 22 2 16,-7-35-1-16,-4-7 0 16,2-9 0-16,-10 0-1 0,18-20 0 15,-12 0-1-15,1-1 0 16,0-2-3-16,-2-1 1 15,3-1 1-15,-2 2 0 16,5 3-1-16,-4 4 1 0,4 3 1 16,-3 5-1-16,4 5 1 15,-2 3-1-15,4 3 1 16,1 8-1-16,0 3 1 16,-3 4 0-16,5-2-1 0,-3 1 1 15,3-1-1-15,-1-2 0 16,1-1 0-16,-3-5 0 15,1-6 0-15,-1-2 0 0,0-4 0 16,0-8-1-16,-3-1 1 16,3 0-1-16,2-2 0 15,-2 1 0-15,-1 0 1 16,1 4-1-16,1 3 1 0,1 2 0 16,-1 3 0-16,1 2 1 15,1 5 0-15,-17-5-3 16,34 22 3-16,-12-10 0 15,-22-12-2-15,22 17-1 0,22 16 2 16,-17-15 0-16,-1 0 0 16,1-5 1-16,1-5-1 15,-2-6-1-15,-1-2 2 16,-2-5 0-16,2-4-2 0,-3-5 1 16,-3 0 0-16,-1-1-1 15,0-1 1-15,-3 1-1 16,-3 3 1-16,1 1 0 15,-4 4 0-15,-9 7 0 0,10-10 0 16,-10 10 0-16,0 0 1 16,8 8 0-16,-5 2-1 15,0 2 1-15,1 0-1 16,-1-1 1-16,-3-11-1 0,10 16 0 16,-10-16 0-16,0 0-1 15,9 3 1-15,-9-3-1 16,4-18 0-16,-1 0 0 15,1 0 0-15,-1-3 0 0,3-3 0 16,4-1 1-16,-3 2-1 16,6 0 1-16,-4 4-1 15,4 4 1-15,0 4 0 0,-2 1 0 16,2 7 1-16,4 1-1 16,-2 2 0-16,3 5 0 15,-1 5 1-15,2-2-1 16,-1 2 0-16,2 0 0 0,-1-2-1 15,-2 1 1-15,-2-3-1 16,-1-2 0-16,-2-4 0 16,0-2 0-16,-4-5 0 15,4-4 0-15,-4-1 1 16,1-2-1-16,-3 1 1 16,3-1-2-16,-4 1 1 0,0-1 0 15,0 5 0-15,-5 9 0 16,11-14-1-16,-11 14 1 0,15-9 0 15,-3 4 1-15,6-1-2 16,6 0-2-16,3-4-3 16,10-4-4-16,19-8-2 15,32-15-6-15,5-11-1 0,1-11-1 16,-9-13 2-16,-11-8 7 16,-19 3 9-16,-28 5 9 15,-23 12 4-15,-8 8 8 16,-10 9 1-16,-7 11 0 0,-2 16 0 15,-2 19-4-15,0 23-5 16,4 21-4-16,3 18-1 16,8-28-3-16,5 5-1 15,2 2 1-15,3 3-1 16,0-1-1-16,4 1 0 0,6-1-1 16,3-2 0-16,3-7 1 15,3-3 0-15,2-14-1 16,4-1 0-16,18-5 1 15,16-24 0-15,4-26 0 0,-3-23 0 16,-5-19 1-16,-10-5-1 16,-5 6 1-16,-8 18 1 15,-5 20-2-15,-2 20 1 16,-1 19 1-16,-3 16 0 0,-5 23 1 16,-9-13-2-16,-1 5 0 15,1 4 1-15,-2 5-1 16,-2 3 0-16,0 1-1 15,0-2 0-15,3 1 0 0,-2-5 1 16,0 2 0-16,-1-7 0 16,4-2-1-16,-3-11 0 15,0-4-1-15,-4-16 0 0,0 0 2 16,11-7-1-16,-6-31 1 16,1-16 0-16,3-1 0 15,-2 0 0-15,1 7 1 16,1 20 0-16,-9 28-4 15,19 7 0-15,-5 8-1 0,4 3-2 16,0 5-3-16,2 2-4 16,2 1-13-16,11 0-60 15,-12-1 0-15,-1-4-6 16,-3-3-6-16,-5-4 5 16</inkml:trace>
  <inkml:trace contextRef="#ctx0" brushRef="#br0" timeOffset="105910.6088">10857 17214 9 0,'-95'-19'99'16,"18"8"-3"-16,22 2-6 15,30 1-4-15,25-4-2 16,41-5-54-16,43-12-34 16,37 10-12-16,20 4-47 0,36-9-23 15,20-5-5-15,12-6-5 16,5-5-5-16</inkml:trace>
  <inkml:trace contextRef="#ctx0" brushRef="#br0" timeOffset="109873.4162">21322 14609 5 0,'9'-9'76'0,"-9"9"1"15,9-16-4-15,-9 16-4 16,-36-5-46-16,26 9-7 16,-8 14-3-16,-8 7-2 15,-3 10-1-15,-5 5 1 0,-2 10-1 16,0 3 0-16,5 4-2 15,7 1-2-15,9-3-2 16,11 0-1-16,4-5 0 16,13-6-1-16,9-8 1 15,12-7 0-15,7-8-1 0,12-10 1 16,6-11-1-16,6-9 0 16,3-15 0-16,5-11 0 15,-5-12-1-15,-3-7 2 0,-16-9-2 16,-13-5 1-16,-12-1-2 15,-23 0 1-15,-14 2-3 16,-27 4-2-16,-15 9-3 16,-15 7-3-16,-5 12-5 0,-8 9-7 15,6 10-27-15,6 15-31 16,5 5-5-16,15 10-3 16,14-1 3-16</inkml:trace>
  <inkml:trace contextRef="#ctx0" brushRef="#br0" timeOffset="110126.2276">22190 14366 44 0,'117'-29'88'16,"-11"6"-3"-16,-15 9-4 16,-20 9-5-16,-11 15-51 15,-26 26-8-15,-20 19-4 0,-17 20-4 16,-27 17-1-16,-13 14 0 15,-16 14-1-15,-16 7 0 16,-4 3-4-16,-1-6-2 0,-1-7-4 16,10-10-6-16,7-19-8 15,10-18-27-15,15-18-39 16,6-29-3-16,9-23-7 16,8-27-2-16</inkml:trace>
  <inkml:trace contextRef="#ctx0" brushRef="#br0" timeOffset="110292.8318">22133 14358 24 0,'12'-64'96'15,"2"16"-2"-15,-5 11-8 16,-4 11-5-16,-1 5-5 0,10 9-88 16,1 14-10-16,4 26-43 15,-2 22-19-15,-4 14-4 16,0 11-6-16,2 3 2 15</inkml:trace>
  <inkml:trace contextRef="#ctx0" brushRef="#br0" timeOffset="110494.7154">22930 15173 0 0,'48'11'94'0,"-5"-9"0"16,-7-2-4-16,-3-11-8 15,-5-5 1-15,-4 14-72 0,-5-19-6 16,0 12-6-16,-10 5-9 16,-9 4-18-16,2 10-53 15,-16 2-3-15,-14 0-7 16,-9-3-5-16</inkml:trace>
  <inkml:trace contextRef="#ctx0" brushRef="#br0" timeOffset="110862.6647">20217 16446 23 0,'-62'11'102'15,"16"-7"-3"-15,10-8-7 0,16-15-1 16,20-14-2-16,20-3-80 16,36 5-3-16,24 2-6 15,35 4 0-15,28 0 0 16,28 3 0-16,27-1 0 0,21 3 0 16,12 2 0-16,14-3 0 15,2 2 0-15,-1 0 0 16,-12 2 0-16,-19 4 0 15,-27 7 0-15,-31 6 0 0,-31 3 0 16,-39 17 0-16,-44 5-15 16,-40 13-11-16,-44 15-46 15,-41-3-19-15,-37 3-3 0,-33-1-5 16,-27 0-2-16</inkml:trace>
  <inkml:trace contextRef="#ctx0" brushRef="#br0" timeOffset="111053.2233">21130 16733 9 0,'-140'28'101'15,"24"-4"-3"-15,25-7-4 16,21-10-4-16,30-10 2 16,41-15-77-16,26 0-3 0,45 0-12 15,32 2 0-15,37-5 0 16,31 0 0-16,33 4 0 16,26 1 0-16,16 2 0 15,-1-5 0-15,-1-4-57 16,-13 1-35-16,-20-11-1 0,-23-12-8 15,-27-18-5-15</inkml:trace>
  <inkml:trace contextRef="#ctx0" brushRef="#br0" timeOffset="160441.4258">14165 10303 26 0,'-27'-18'60'0,"9"0"4"15,-1 5-41-15,11-5 0 0,2 6-2 16,6-5-2-16,11 4 0 15,-1-5-1-15,10 4-1 16,-4-4-1-16,8 3-2 16,-7-2 2-16,4 3 0 0,-9 2 2 15,-2 1-2-15,-4 1-2 16,-4 0-2-16,-2 1-1 16,-3-5-2-16,-7 1-1 0,-7-5-3 15,-3-3-1-15,-8-3-1 16,-8-1-1-16,-10-1 0 15,-9 2-1-15,-8-1 1 16,-13 4 0-16,-10 5 0 16,-11 3 0-16,-10 7-1 0,-11 6-1 15,-7 6 1-15,-10 9 0 16,-4 7-1-16,-8 9 0 16,-4 5 1-16,-1 5-1 15,-4 8 2-15,0 7-1 0,-1 9 1 16,3 7 0-16,0 13 0 15,8 12 0-15,8 17 0 16,8 13-1-16,12 14 1 0,13 12 1 16,19 13-1-16,18 12 0 15,18 7 0-15,20 5 0 16,19-4 1-16,18-3 0 16,22-9-3-16,22-13 0 0,18-15 1 15,21-17-1-15,19-18 1 16,16-22 0-16,18-14-1 15,21-21 1-15,14-16 0 16,16-17 0-16,14-20-1 0,14-13-1 16,11-25 1-16,10-21 0 15,8-18 0-15,3-19-1 16,0-17 0-16,-5-17 0 16,-3-12 1-16,-12-13 1 0,-11-12 0 15,-22-11 0-15,-20-5 1 16,-27-4 0-16,-21-3-2 15,-32 4 0-15,-30 1 0 0,-34 5 0 16,-32 5 0-16,-29 14 0 16,-39 8 0-16,-33 9 0 15,-37 15 0-15,-32 12 0 16,-33 21 0-16,-28 22-2 0,-29 26-3 16,-22 28-2-16,-23 25-1 15,-8 39-3-15,-8 29-4 16,4 36-5-16,5 29-29 0,16 22-37 15,32 22-2-15,24 1-4 16,40 1-1-16</inkml:trace>
  <inkml:trace contextRef="#ctx0" brushRef="#br0" timeOffset="162030.3531">13897 13458 76 0,'-25'-13'96'0,"-1"-2"-3"16,-2 0-5-16,4 0 0 15,-7-1-66-15,11 7-1 0,8 3-5 16,4 1-5-16,8 5-11 16,0 0 0-16,-5 15 0 15,5 4 0-15,1 8 0 16,2 3 0-16,-1 10 0 0,-1 7 0 15,-1 9 0-15,0 3 0 16,0 3 0-16,0 1 0 16,-1 2 0-16,-1-1 0 0,-1-5 0 15,3-2 0-15,0-6 0 16,1-11-7-16,6-2-25 16,4-5-45-16,1-16-15 15,2-12-3-15,2-11-5 16,2-16-1-16</inkml:trace>
  <inkml:trace contextRef="#ctx0" brushRef="#br0" timeOffset="162664.2781">14113 13525 85 0,'31'-27'88'0,"-5"7"-4"16,-4 10-2-16,-9 6-1 15,39 8-74-15,-50 19 1 16,-1 13 1-16,-2 12-1 0,-3 12 0 15,0 9-1-15,-4 5-1 16,1 2-1-16,3-4-1 16,4-5-1-16,3-10-2 15,14-12 0-15,6-12 1 0,9-13-2 16,6-13 1-16,5-11-1 16,4-14 0-16,1-15-1 15,-2-10 1-15,-6-10-1 0,-7-7 0 16,-10-4-1-16,-9-1 1 15,-8 2-1-15,-6 7 1 16,-11 5 0-16,-5 7 1 16,-5 8 1-16,-2 5 0 0,3 7 1 15,1 5 0-15,7 3 0 16,1-1-1-16,11 4 0 16,6-2 1-16,12 1-1 15,10 1-1-15,11 5 1 16,7 4-1-16,2 4 1 0,5 12-1 15,-2 12 0-15,-3 10 1 16,-4 10-1-16,-6 11 1 0,-6 10-1 16,-4 6 2-16,-4-1-1 15,-2 1 1-15,1-5-1 16,6-5 0-16,1-10 1 16,5-9-1-16,5-13-1 0,5-14 1 15,6-15-1-15,2-7 0 16,0-18 0-16,-4-14 0 15,-6-11 0-15,-7-8-1 16,-11-5 1-16,-12-3-1 16,-9 2 1-16,-12 4-1 0,-12 9-1 15,-12 11-1-15,-9 13-1 16,-6 9-3-16,-4 11-3 16,-4 5-6-16,7 10-24 0,8 8-46 15,-1 8-2-15,9 2-6 16,10-1-1-16</inkml:trace>
  <inkml:trace contextRef="#ctx0" brushRef="#br0" timeOffset="162929.4008">16168 13534 59 0,'99'-19'94'15,"-14"-2"-3"-15,-10 1-3 16,-20-2-2-16,-6 4-58 15,-18 6-10-15,-2 12-3 0,-14 6-4 16,-9 19-3-16,-11 15-1 16,-11 12-3-16,-9 14-2 15,-9 9-2-15,-3 10 0 16,-14-3 0-16,7-2 0 16,-6-10 0-16,11-11-12 0,1-25-17 15,1-19-52-15,13-15-8 16,2-24-6-16,7-24-4 15,3-26-2-15</inkml:trace>
  <inkml:trace contextRef="#ctx0" brushRef="#br0" timeOffset="163054.0028">16140 13212 91 0,'0'-75'98'16,"0"17"-7"-16,1 19-6 0,3 15-3 16,-4 24-63-16,13 0-22 15,6 24-24-15,18 12-56 16,-8 7-1-16,6 11-8 0,3 2-5 15</inkml:trace>
  <inkml:trace contextRef="#ctx0" brushRef="#br0" timeOffset="163249.8807">17141 13986 61 0,'10'23'106'0,"-9"-11"-7"15,-1-3-9-15,0-9-1 16,-11-7-23-16,-15-7-66 16,16-2 0-16,10 16-6 0,0 0-39 15,0 0-44-15,7 0-2 16,-7 0-6-16,-16 9-5 16</inkml:trace>
  <inkml:trace contextRef="#ctx0" brushRef="#br0" timeOffset="163677.8247">14031 14368 43 0,'-112'20'104'0,"10"-3"-5"16,20-3-6-16,11-6-3 16,17-5-8-16,8-3-82 15,25 0 0-15,21 0 0 0,37 3 0 16,21 5 0-16,23 1 0 16,24 1 0-16,26-1 0 15,28 1 0-15,23-2 0 16,22-2 0-16,16-4 0 0,15-1 0 15,6-6 0-15,8-3 0 16,-2-1 0-16,-1-2 0 16,-7-1 0-16,-5 2 0 0,-9 5 0 15,-17 1 0-15,-12 3 0 16,-15 2 0-16,-15 3 0 16,-21 3 0-16,-21-3 0 15,-19 7 0-15,-20-6-87 0,-31-5-8 16,-24 0-3-16,-23-15-7 15,-19-5-2-15</inkml:trace>
  <inkml:trace contextRef="#ctx0" brushRef="#br0" timeOffset="164800.5009">18434 13250 63 0,'5'-10'90'0,"2"-1"-4"0,-4 0-6 15,-1 0-1-15,10 1-66 16,-12 10-1-16,9-4-4 0,-9 4-1 16,11 13-3-16,-9 4 0 15,-1 8-1-15,-1 5 1 16,0 6-1-16,-2 5 0 15,-6 7 0-15,0 4 0 0,-5 0-1 16,3 5 0-16,-3-2 0 16,2 3-1-16,1-2 1 15,-3-1-1-15,3-3 0 16,-1-2-1-16,0-4-2 0,3-5-4 16,-3-9-6-16,4-2-11 15,-5-4-43-15,5-12-15 16,7-14-8-16,-18 1-4 15,10-6-1-15</inkml:trace>
  <inkml:trace contextRef="#ctx0" brushRef="#br0" timeOffset="167130.2524">19055 13154 17 0,'0'0'76'0,"0"0"3"16,-7-3-5-16,7 3-2 0,9-16-56 15,-9 16-3-15,0 0-1 16,0 0-1-16,0 0-2 16,0 0 1-16,8 9-2 0,-8 1-1 15,2 4-1-15,-1 2 1 16,-1 3-2-16,0 4 0 16,0-1-2-16,0 4 0 15,-2 1-1-15,-3 1 1 0,0-1-2 16,1 3 1-16,-2-1-1 15,-3-2 0-15,5-1 0 16,-2-1 1-16,0 0-2 16,3-4 1-16,1-1 0 0,-2-3-1 15,1-2 1-15,0-1 0 16,2-1-1-16,-1-5 0 16,2-8 1-16,-4 13 0 15,4-13 0-15,0 0 1 0,2-7-2 16,8-11 1-16,2-11 0 15,6-9 0-15,6-9 0 16,2-5-1-16,5-4 1 16,0 1-1-16,-1 4 1 15,2 8-1-15,-6 9-1 0,1 12 1 16,-7 11 0-16,-2 10-1 16,-4 5 1-16,-3 13-1 15,-2 7 1-15,-5 7 0 0,-4 8-1 16,0 4 1-16,0 1 0 15,-3 0-1-15,-1-6 2 16,4-3-1-16,0-9 0 0,0-7 0 16,7-8 1-16,5-11-1 15,0-5 1-15,6-13 0 16,0-7-1-16,3-7 1 16,3-6-1-16,-1-3 0 0,4 1 1 15,-2 3-1-15,-4 3 0 16,-2 7 0-16,-1 9 0 15,-2 8 0-15,-2 8 0 0,-7 5 0 16,0 8-1-16,-1 8 1 16,-3 5 0-16,-1 5-1 15,-2 2 1-15,2 2 0 16,1 0-1-16,3-2 1 0,1-3 0 16,6-2 0-16,-1-6-1 15,5-1 1-15,1-8-1 16,6-2 0-16,1-9 1 15,2 0-1-15,2-14-1 0,6-4 1 16,0-7 0-16,1-6 0 16,0 1 0-16,-3 1 1 15,-5 2-1-15,0 6 0 0,-6 6 0 16,-7 8 1-16,-5 7-1 16,-2 6 1-16,-6 10-1 15,-2 6 1-15,0 4 0 16,-4 6 0-16,1 1 1 15,3 2 0-15,-1-3-1 0,10-1 0 16,7-8-1-16,6-4 0 16,5-7-1-16,7-10 1 15,1-2-2-15,1-14 1 0,0-7 0 16,-6-7 0-16,-9-7 2 16,-8-2 0-16,-7-2 1 15,-6 0-1-15,-6 6 2 16,-7 4-1-16,-4 4 1 0,-1 7-2 15,1 8 1-15,-1 2-1 16,2 2 1-16,1 4-1 16,5 1 1-16,-2-2-1 15,5 2 1-15,7 1 0 0,0 0 0 16,0 0 0-16,2-11 0 16,13 8 1-16,4-1-2 15,6-1 0-15,9 0 0 0,4 2-1 16,3 2 1-16,3 1 0 15,-2 2-1-15,-1 3 1 16,-2 0-1-16,-4 4 1 0,-5 0-1 16,-1-2 1-16,-5 1-1 15,-5 1 1-15,-3 1 0 16,-4 3-1-16,-2 3 2 16,-3 6-1-16,-2 5 1 0,-5 6 0 15,0 4 1-15,-9 6-1 16,-2 2 1-16,-2 0 0 15,-2-4-1-15,1-5 0 0,4-8 1 16,-1-4-1 0,8-12 0-16,3-12 0 0,7 0 0 15,6-12 0-15,7-7-1 16,4-9-1-16,3-5 1 16,4-6-1-16,-1-4 0 15,0 0 0-15,-1-2 1 0,-3 3-1 16,-3 3 0-16,2 5 1 15,-6 4-1-15,-1 8 0 0,0 6 1 16,-4 8-1-16,-1 8 0 16,0 5 0-16,-6 14 1 15,-1 6-1-15,-3 8 1 16,-1 7 0-16,1 2 0 16,-3 2 1-16,6 0-1 0,7-5 1 15,7-6 0-15,13-6-1 16,4-7 0-16,15-11-2 15,6-9 0-15,8-6-3 16,0-14 2-16,2-11-1 0,-1-16 0 16,-6-13 1-16,-2-11 3 15,-7-11 1-15,-6-5 0 16,-8-5 3-16,-9 5 1 0,-5 6 0 16,-7 12 0-16,-5 16-1 15,-5 12-1-15,-3 18 0 16,-4 23-1-16,-15-1 1 15,-2 22-1-15,-7 16 0 0,-7 13-1 16,-6 12 1-16,-6 10-1 16,3 4 1-16,8 3-1 15,4-4 0-15,10-3-1 16,12-10 0-16,8-10 0 0,16-13 1 16,9-15-1-16,11-13 0 15,4-11 0-15,5-13 0 16,3-18-1-16,4-10 0 0,0-11 1 15,-1-3-1-15,-6-1 1 16,-3 3-1-16,-8 6 1 16,-11 11 0-16,-5 12 0 15,-8 13 1-15,-12 11 0 0,0 21-1 16,-8 11 1-16,-9 10 0 16,-9 9 0-16,1 6 0 15,-4 4 0-15,4-1 0 16,2-3 0-16,7-6-1 15,3-8 1-15,8-11 0 0,5-8 0 16,9-14 0-16,7-10 0 16,4-7-2-16,6-13 1 0,0-13 0 15,7-5 0-15,1-5 0 16,-2 1 0-16,0 4-1 16,-2 5 1-16,-4 13 0 15,0 12 1-15,-5 10-1 0,-1 17 0 16,-2 10 1-16,-4 8 0 15,-2 6 0-15,1 5 0 16,-2 4 1-16,-3 0-1 16,-1 2-1-16,-4-3-1 15,-1 1-7-15,-3-9-9 0,0-11-50 16,-6 3-19-16,-4-13-4 16,-4-13-5-16,-7-14-5 0</inkml:trace>
  <inkml:trace contextRef="#ctx0" brushRef="#br0" timeOffset="167340.0894">21550 13319 32 0,'-64'-18'101'0,"15"3"-4"16,14 1-8-16,15-1-2 0,20 0-2 15,22 1-82-15,26 7 0 16,27 7-2-16,11 7-5 15,20 5-5-15,7 3-8 16,17-1-34-16,2 6-35 0,-4-5-3 16,-5-4-7-16,-8-6-5 15</inkml:trace>
  <inkml:trace contextRef="#ctx0" brushRef="#br0" timeOffset="167906.6198">18774 14058 17 0,'-179'6'91'16,"19"1"0"-16,12-7-5 16,20 0-2-16,20-6-1 0,69-2-74 15,-49-4 0-15,54 3 1 16,27-4 0-16,17 2-2 15,33-3-1-15,21 0-1 16,28 2-6-16,17-2 0 0,30 3 0 16,22 0 0-16,20 0 0 15,23 4 0-15,17-2 0 16,15 2 0-16,10 3 0 16,14-1 0-16,4 2 0 0,8 3 0 15,-1 1 0-15,-2 0 0 16,-4 1 0-16,-1 0 0 0,-14-1 0 15,-7 0 0-15,-17-1 0 16,-17 0 0-16,-22-2 0 16,-29 0 0-16,-23 2 0 15,-28 1 0-15,-27-1 0 16,-26 0 0-16,-21 8-17 16,-33 4-43-16,-20-3-30 0,-27 3-1 15,-25-4-8-15,-18 0-2 16</inkml:trace>
  <inkml:trace contextRef="#ctx0" brushRef="#br0" timeOffset="168255.2267">18943 14271 31 0,'-110'22'96'0,"14"-10"-2"0,17-4-6 16,15-8-2-1,14-2-3-15,20 1-75 0,26-12-3 16,23-2 1-16,35 1 2 16,22-2-2-16,27 0-6 15,23-2 0-15,25-2 0 16,26 4 0-16,13 0 0 15,22 2 0-15,7 3 0 0,9 3 0 16,1 1 0-16,2 6 0 16,-9 0 0-16,-17 4 0 15,-20 2 0-15,-21 8-24 0,-33-4-64 16,-29 0-4-16,-37-7-3 16,-36-6-6-16,-27-10-4 0</inkml:trace>
  <inkml:trace contextRef="#ctx0" brushRef="#br0" timeOffset="172023.4927">16560 6090 7 0,'4'-17'80'16,"-1"-2"4"-16,-1 1-6 0,3 2-2 16,3 0-45-16,3 7-20 15,5 10 3-15,3 7-3 16,2 10-2-16,4 12-3 0,0 10 1 15,5 6 0-15,2 5-1 16,-1 5-2-16,5-2-1 16,1-1 1-16,2-5-4 15,5-10 3-15,2-8-1 0,4-9 0 16,2-10 2-16,6-11 0 16,9-6 0-16,-1-17 0 15,7-12 0-15,7-12-1 16,6-11 2-16,7-13-1 0,10-4 0 15,3-10-1-15,9-4 0 16,8-1-1-16,7 3 0 16,4 7-1-16,0 4-1 15,-3 11-3-15,-5 5-2 0,-8 18-7 16,-18 11-8-16,-14 12-27 16,-16 17-38-16,-29 8-4 15,-27 20-5-15,-23 11-5 0</inkml:trace>
  <inkml:trace contextRef="#ctx0" brushRef="#br0" timeOffset="172438.8578">17330 5597 30 0,'-4'-24'98'0,"5"1"-5"16,8-3-5-16,7 1-5 16,-2-3-2-16,3 17-81 0,8 14 0 15,4 23 1-15,1 17-1 16,2 17 1-16,1 18-2 16,-2 12 3-16,4 12-2 0,2 4 1 15,3-1 0-15,4-5-1 16,9-10 2-16,5-18-1 15,5-19 3-15,13-15-1 16,3-21 1-16,9-17 0 0,6-19 0 16,5-20 0-16,10-18 0 15,7-18-1-15,4-15-3 16,11-13 0-16,2-10 0 16,0 0 0-16,3 0 0 0,0 8 0 15,-7 12 0-15,-3 15-11 16,-11 21-21-16,-5 19-57 15,-24 20-4-15,-25 12-3 16,-23 6-7-16</inkml:trace>
  <inkml:trace contextRef="#ctx0" brushRef="#br0" timeOffset="174867.6464">7076 4936 6 0,'-5'-15'70'16,"2"-6"6"-16,-4 7-22 15,5-8-9-15,2 3-8 0,0-1-8 16,0 2-4-16,0 3-7 15,0 2-2-15,-2 4-4 16,2 9-3-16,-7-14-3 16,7 14-2-16,-10-4-1 0,-3 4-2 15,-1 0 0-15,-4 1-1 16,-2 4 0-16,-4 3 0 16,-7 0 0-16,-3 2 0 15,-4 4 0-15,-1-1 1 0,0 4-1 16,-3 3 0-16,-4 2 0 15,3 5 0-15,-1 0 0 16,3 3-1-16,3 1 1 0,4-2 0 16,7 0-1-16,4-2 1 15,10-3-1-15,3-4 1 16,10-2-1-16,10-3 2 0,8-3-1 16,8-1 1-1,8-2-1-15,6 1 1 16,8 3 0-16,-1-4 0 0,4 5-1 15,0 2 1-15,-6 4 1 16,-1 1-1-16,-6 6 1 0,-5 3 0 16,-8 1 0-16,-7-1 1 15,-3 4 1-15,-11-2-2 16,-4 0 1-16,-5-3-1 16,-14-2 1-16,-8-3-1 0,-9-3 1 15,-7-4-1-15,-10-4-1 16,-5-4 0-16,-8-5 0 15,-2-4-1-15,-5 0-2 0,-2-2-2 16,7-2-5-16,-2-2-7 16,7 1-12-16,6 3-21 15,3 0-30-15,10 1-8 16,8-3-3-16,6-2 3 0</inkml:trace>
  <inkml:trace contextRef="#ctx0" brushRef="#br0" timeOffset="177930.9669">7361 4213 28 0,'-6'-13'32'0,"-4"2"-3"0,1 2 0 15,-1 1-3-15,2 2-5 16,-4-1-2-16,4 1 1 15,-2 1-4-15,3 1-3 0,-4 0-3 16,0-1-2-16,-3 2-3 16,-4 0-1-16,-1-1 0 15,-5 3-2-15,-3 0 0 0,-6 1 0 16,-1 0 1-16,-3 2 0 16,-2 3 1-16,2 2 0 15,-6 2-1-15,2 4 2 16,-7 2-3-16,1 4 2 15,-2 2 0-15,-6 8 0 0,-1 2 0 16,-7 2 1-16,0 6 0 16,-7 1 1-16,0 5 0 15,-2 1 0-15,-2 4 0 16,4 2-2-16,2 1 0 0,1 6 0 16,3-2-1-16,5 6 0 15,7 2 0-15,8 4-2 0,0-1 0 16,10 3 3-16,6 0 0 15,7-1-1-15,9 4 2 16,6-2-1-16,6 1 0 16,15-1-1-16,7 5 2 0,12-3-4 15,7 6 0-15,12 2 0 16,9 0 0-16,11 0-1 16,7-2 0-16,5-3 0 15,6-6-1-15,7-3 1 0,1-11 0 16,6-9 0-16,1-6 0 15,0-11 1-15,-2-10-1 16,0-10 1-16,5-8-1 16,0-5 0-16,2-15 0 0,-1-10 1 15,6-16-1-15,1-10 0 16,-2-11 1-16,4-12 0 16,-10-13 1-16,-3-11-1 0,-9-14 0 15,-8-10 1-15,-16-8 0 16,-13-7 0-16,-19-6 1 15,-15-4 0-15,-21-2 0 16,-14 4 0-16,-21 1 1 0,-19 9-1 16,-22 8-1-16,-18 13-1 15,-16 14-2-15,-16 14-2 16,-20 19-3-16,-16 14-2 16,-14 25-1-16,-10 15-2 0,1 14-4 15,2 15-9-15,8 15-8 16,13 17-17-16,11 13-28 15,26 15-6-15,22 5 2 16</inkml:trace>
  <inkml:trace contextRef="#ctx0" brushRef="#br0" timeOffset="179010.3056">7504 5067 34 0,'0'0'64'0,"-11"0"3"0,19 0-41 16,-8 0 3-16,9-7-3 16,4 0-5-16,5 1-5 15,8-4-2-15,1-1-2 0,9-4-2 16,3 0 0-16,12-6-3 16,5-1 0-16,5-4 0 15,6-4 0-15,5-3 1 0,5 1-1 16,2-4 0-1,1 1 0-15,-5 1-2 0,-3-1 0 16,-4 5-2-16,-8 3 0 16,-4 6-3-16,-7 4-3 15,-7 8-5-15,-3 2-9 0,-6 10-13 16,-10 7-21-16,-5 9-27 16,-3 5-5-16,-5-2-4 15</inkml:trace>
  <inkml:trace contextRef="#ctx0" brushRef="#br0" timeOffset="179490.6014">9144 4507 49 0,'16'-1'87'15,"-7"1"-6"-15,-9 0-3 0,11 6-3 16,-11-15-53-16,-3 27-20 15,0 21-1-15,-4 10-1 16,0 12 2-16,-7 8 0 16,4 8-1-16,-6-1-1 15,4 0-1-15,-2-6-2 16,4-6-1-16,-1-17 1 0,5-7 0 16,-2-15 0-16,3-12 0 15,5-13 1-15,-17-15 2 16,9-15 1-16,-3-16 1 0,3-12 2 15,-3-12-2-15,8-8-1 16,2-10 0-16,1-4 0 16,7-2 0-16,8 4 0 0,5 5 0 15,5 10 0-15,2 11-1 16,6 10 1-16,1 14 0 16,4 13-2-16,0 13 1 15,-2 12-2-15,-9 8 0 0,-6 13 0 16,-10 7 0-16,-10 7 0 15,-9 3 0-15,-17 3-1 16,-10 3 1-16,-9-4-3 16,2 2-7-16,-4-8-8 0,6 1-14 15,4-7-18-15,10-1-24 16,11-4-6-16,5-6 1 16</inkml:trace>
  <inkml:trace contextRef="#ctx0" brushRef="#br0" timeOffset="181139.0042">9297 4497 38 0,'30'-6'62'0,"-2"5"-1"15,0 2-42-15,-1 4-1 16,-1 4-3-16,-2 2-5 0,0 2-3 16,3-1-3-16,-4-3 1 15,6-1-2-15,-5-5-1 16,8-3 1-16,3-1 1 15,-5-7-1-15,-2-3 3 0,-7-6 3 16,2 0 3-16,-14-3-1 16,-3 1 2-16,-7 0-2 15,-13 5 0-15,-8 3-1 16,-3 5-4-16,-8 6-2 16,-1 10-4-16,0 7 0 0,0 5-1 15,4 6-1-15,6 0-1 16,6 3-3-16,5 2-3 15,11-3-4-15,2-1-5 16,14-7-3-16,2-1-2 0,13-7-3 16,0-3 0-16,10-7 3 15,5-4 2-15,3-12 6 16,5-10 5-16,-1-5 4 0,9-6 5 16,-5-1 5-16,3-3 6 15,-9 1 7-15,-8 4 6 16,-6 2 4-16,-7 9 2 15,-7 1 1-15,-9 8-5 16,-10 1-2-16,-2 11-5 0,-6-3-7 16,-9 7-4-16,-4 8-5 15,-6 7-2-15,-4 10 0 16,-2 0-1-16,2 8 1 16,0-1 1-16,8 2 0 0,3 1 0 15,5-6 1-15,9 0-1 16,4-10 0-16,10-2 0 15,7-10 1-15,6-2-2 0,5-9 2 16,4-4-1-16,2-12 0 16,2-5 0-16,3-8 1 15,-4-3 0-15,1-4 0 16,-5 1 0-16,-5 3-1 0,-4 3 0 16,-4 7 1-16,-2 4-1 15,-7 8-1-15,-9 10-1 16,0 0 0-16,0 0 0 0,0 0 0 15,2 15-1-15,-2-2 1 16,-1 1-1-16,1 3 2 16,5-1-1-16,3-4 0 15,6 1 1-15,3-6 0 0,4-3 0 16,2-3 0-16,3-1 0 16,-4-8 0-16,1-2 0 15,1-7 0-15,-2-2 0 16,-1-9 1-16,-1-2-1 0,-1-7 1 15,-1 0-1-15,-1-4 3 16,-3 2-2-16,-5 0 1 16,2 7 0-16,-3 1 0 0,-3 9 0 15,-2 8-1-15,-1 2 0 16,-2 12-1-16,0 0-1 16,-1 8 1-16,-6 7-1 15,-2 8 0-15,0 8-1 0,-5 6 2 16,-1 7-1-1,-4 7 1-15,2 4-1 0,-1 8 2 16,-2 1 0-16,0 7-1 16,1-1 1-16,1 0-1 0,5 1 1 15,3-3 0 1,2-4-1-16,6-7-1 0,2-8 1 16,4-7-1-16,7-9 0 15,-2-7 1-15,3-13-1 16,4-8 0-16,-1-8 1 0,3-18-1 15,3-5 1-15,1-14 0 16,1-7 1-16,2-8 0 16,-1-1 1-16,-7-2 0 15,-3 4 0-15,-5 2 1 0,-6 4-1 16,-3 7 0-16,0 8-1 16,-3 6 0-16,0 3-1 15,2 6-1-15,1-1 0 16,1 5 0-16,7 1-1 0,7 1 0 15,2 0-1-15,3-2 1 16,5 0 1-16,0-1 0 16,0 1 0-16,3-2 1 0,-5 4 0 15,-2 1 0-15,-4 1-1 16,-1 4 1-16,-6 4-1 16,-10 2 1-16,6 7-1 0,-7 7-1 15,-9 6 1-15,0 5-1 16,-2 2 2-16,2 5-1 15,2-4 0-15,3 5 1 16,5-6 1-16,4-3 0 0,11-5-1 16,5-7 0-16,8-3-1 15,1-9 1-15,6 0-1 16,1-11 1-16,3-7-3 16,0-3 2-16,7-8 0 0,-4-1 0 15,2-5 2-15,-1 0-1 16,-4 1 1-16,4 0-1 15,-7 2 1-15,0 3-1 16,-5 6 3-16,-9 3-2 0,-4 3 0 16,-5 5 1-16,-13 12-1 15,2-11 0-15,-8 11-1 16,-13 4 0-16,-3 7-1 16,-6 9-2-16,-3 3 2 15,2 3 0-15,0 4 1 0,2 2 0 16,5-1-2-16,6 0 2 15,5-4 0-15,6-1 0 0,5-4 0 16,6 0 0-16,10-5-1 16,7 0 0-16,6-5-2 15,10-1-6-15,0 0-7 16,14-6-12-16,0-4-23 0,3-2-27 16,-1-10-3-16,-5-12 2 15</inkml:trace>
  <inkml:trace contextRef="#ctx0" brushRef="#br0" timeOffset="181327.2554">11528 3992 55 0,'-31'-18'84'15,"9"-2"-3"-15,3 1-9 16,3-4-8-16,6 9-76 0,10 14-15 15,-9-7-33 1,7 15-17-16,-4 10-6 0,-2 5 0 16</inkml:trace>
  <inkml:trace contextRef="#ctx0" brushRef="#br0" timeOffset="181558.245">9827 3892 4 0,'-41'-11'88'0,"7"-6"1"16,9 3-7-16,2-6-12 15,4 3-5-15,4 12-88 0,0 2-14 16,3 12-38-16,10 19-8 15,-1 10-5-15,0 4 1 16</inkml:trace>
  <inkml:trace contextRef="#ctx0" brushRef="#br0" timeOffset="182503.2275">7135 6150 10 0,'-25'-5'65'0,"3"-4"8"16,8 0-33 0,2 0 2-16,12 9-6 0,-12-8-8 15,12 8-6-15,0 0-6 16,0 0-7-16,10 8-5 16,0 3-2-16,6 1-1 0,8 2 0 15,7 3 2-15,13-1-1 16,5 1 1-16,15-2 1 15,7 0 0-15,9 0 2 16,12-4-1-16,12 1-1 0,5-1 2 16,5-2-2-16,9-3 1 15,4 1-1-15,3-4 0 16,1-1 0-16,-2-2 0 0,-4 1-1 16,-1-4 1-16,-10 0-1 15,-6-1 0-15,-12-1 0 16,-9 1-1-16,-15 3 0 15,-9-3-1-15,-9 2 0 0,-10-1 0 16,-11 1-1-16,-7 1-1 16,-7 1-3-16,-5 0-7 15,-14 0-10-15,9 0-23 16,-9 0-33-16,2 6-5 0,-8-1-7 16,-9-5 0-16</inkml:trace>
  <inkml:trace contextRef="#ctx0" brushRef="#br0" timeOffset="182820.095">9478 5955 79 0,'12'0'88'15,"0"-3"-6"-15,0-6-3 0,4-3-4 16,-1 6-72-16,9 6 1 15,5 3-2-15,5 11-1 16,-3 4-2-16,1 6 0 16,-1 5 0-16,-8 4 0 15,-5 4 0-15,-9 3-1 0,-9 1 1 16,-14 0 0-16,-16 0-1 16,-9 1 0-16,-14-3-2 15,-6 0-2-15,-10-6-6 16,-1 2-4-16,3-8-9 0,-1 3-18 15,14 4-30-15,1-6-8 16,13-2 0-16</inkml:trace>
  <inkml:trace contextRef="#ctx0" brushRef="#br0" timeOffset="186221.0149">10489 6046 44 0,'-1'-8'68'0,"-17"-5"-26"0,12 4 1 15,1-2-3-15,5 11-4 16,-13-14-7-16,13 14-7 16,0 0-7-16,-7-12-5 15,7 12-3-15,0 0-3 0,-2 9-2 16,0 1-2-16,0 4 0 15,-2 3 1-15,0 6 1 16,-2 2-2-16,-2 7 1 16,-1 4 0-16,-4 2 1 15,0-3-1-15,3 6-1 0,-4-4 1 16,7 0 0-16,-5-5-1 16,5-3 0-16,0-6 1 0,4-2 0 15,1-7 0-15,1-4 1 16,1-10 1-16,-2 10 0 15,2-10 0-15,0 0 0 16,0-16 0-16,3-2 0 0,2-9 0 16,6-9-2-16,3-6 0 15,0-10 0-15,4-4-1 16,2-3 1-16,2 2-1 16,-2 3 1-16,3 4 1 15,-7 10-1-15,1 7 1 0,-3 12-1 16,-3 7 1-16,2 11-2 15,-13 3 0-15,16 15-1 16,-13 6-1-16,0 8 1 16,-2 7-1-16,-1 4 1 0,0 5 0 15,0-1 1-15,2 0 0 16,1-2 0-16,2-6 0 16,-1-9 0-16,5-4 1 0,-1-7 1 15,3-8-1-15,0-8 1 16,2-5 0-16,0-13-1 15,3-6 1-15,-1-6 0 0,7-6-1 16,-1-4-1-16,-3 1 1 16,1 3-1-16,-2 3 0 15,-4 8-1-15,-2 7 1 0,-3 9-2 16,-8 9 1-16,0 0 0 16,4 20 0-16,-7 3 0 15,-3 7-1-15,1 6 2 16,-4 5-1-16,6 2 0 15,3-1 0-15,3-4 0 0,10-4-1 16,8-6 0-16,7-6 0 16,9-11 0-16,7-7 1 15,5-6 0-15,5-12 0 16,-1-10 1-16,3-5 1 0,-6-7 0 16,-2-3 1-16,-8-3-1 15,-6 1 1-15,-5 2 0 16,-11 6 0-16,-9 5 0 0,-2 4 0 15,-6 7-1-15,-1 2 1 16,0 7-2-16,0 8 0 16,0 0 0-16,-12-9-1 0,12 9 1 15,-8 0-1-15,8 0 0 16,-10 9 1-16,10-9-1 16,-15 14 1-16,4-6-1 15,0 2 1-15,-1 1 0 0,-1-1 0 16,1 2 0-16,-3 2 0 15,3 1-1-15,1 3 1 16,-2 3 0-16,3 3 0 16,-1 3-1-16,5-1 1 0,3 3 0 15,3-2 0-15,0 0-1 16,6-2 1-16,8-4 0 16,3-2 0-16,6-6-1 15,3-4 1-15,9-6 0 0,3-3 0 16,9-5 0-16,1-8-1 15,6-6 1-15,3-5 0 16,-2-5-1-16,-5 1 1 16,-1-1 0-16,-7 1 1 0,-6 0-1 15,-8 5 0-15,-10 4 0 16,-9 4 1-16,-5 3-1 16,-4 12-1-16,-5-13 0 0,-7 12 0 15,-4 2 0-15,-1 6-1 16,-2 3 1-16,1 2 0 15,0 3-1-15,3-2 2 16,2 1-1-16,6-3 0 16,2-1 1-16,5-10 0 0,0 13 0 15,0-13 1-15,9 0-1 16,6 0 0-16,2-10 1 16,6-1-1-16,5-7 0 0,2-1 0 15,3-2 0-15,-1 1 0 16,-4 0-1-16,-2 3 1 15,-6 4-1-15,-5 5 0 16,-4 7-1-16,-11 1 1 0,12 9 0 16,-6 6 0-16,0 2 0 15,-1 4 0-15,2 1 1 16,4 0 0-16,-3-2 1 16,4-2-1-16,3-6 1 0,0-1 0 15,5-7 1-15,0-4-1 16,0-1 1-16,3-9-1 15,3-4 0-15,2-4 1 16,0-4-1-16,1 0 0 0,-1-1-1 16,3 0 1-16,-1 1-1 15,1 4 0-15,-4 3 0 16,0 4-1-16,-5 3 1 0,-2 6-2 16,-3 2 1-16,-1 3-1 15,-8 8 1-15,-2 3-1 16,-6 7 0-16,0 2 2 15,-10 4-1-15,-4-1 1 0,0-1 0 16,-6-2 0-16,0-3 1 16,-2-6 0-16,4-5 0 15,2-5 1-15,3-4-1 16,3 0 0-16,10 0 0 0,-7-17 1 16,10 3-2-16,11-3 1 15,4-5-1-15,6-5 0 16,5 1 0-16,4-5 1 0,0 1 0 15,0 3 1-15,-6 2-2 16,-5 6 2-16,-3 6-1 16,-7 4-1-16,-1 6 0 15,-11 3 0-15,4 11-1 0,-4 8-1 16,-3-1 1-16,0 4 0 16,-2 4 0-16,-1 0 2 15,4 0-2-15,1-2 2 16,1-1-1-16,5-5 1 0,6-3-1 15,0-5 1-15,2-2 0 16,2-6-1-16,3-2 1 16,1-10 0-16,2-2 0 15,0-4-1-15,5-4 1 0,-3-1-1 16,4 3 0-16,-2-1 0 16,-2 7-1-16,-3 3 1 15,-2 4-1-15,-3 5 0 0,-3 0 1 16,-3 8-1-16,-4 1 0 15,-1 3 0-15,2 0 0 16,-1 2 1-16,1 1-1 0,0-1 1 16,3 0 0-16,4-3 0 15,0 0 0-15,4-4 1 16,-1-3-1-16,3-4 0 16,4 0 1-16,-1-6-1 15,3-5 1-15,-1-2-1 0,0-3 0 16,3-1 1-16,-4 3-1 15,1 0-1-15,-2 4 2 16,-1 3-2-16,-2 4 0 16,-3 3 1-16,-1 9-1 0,0 4 0 15,-2 4 0-15,1 1 0 16,1 3 0-16,2 0-1 0,6-2-2 16,3-2-1-16,0-5 0 15,2-6 0-15,-1-5 1 16,1 0-1-16,-6-9 2 15,-2-7 2-15,-11-1 1 16,-3-2 1-16,-5 0 0 0,-1-3 1 16,-6 4-2-16,-2 2 1 15,-1 1-2-15,0 5 1 16,9 9-2-16,-13-10 0 0,13 10-1 16,-9-1 0-16,9 1 1 15,0 0-1-15,0 0 1 16,-3 7-1-16,3-7 2 15,0 0 0-15,6 14 0 0,-6-14 0 16,16 18 0-16,-6-7 1 16,3 3-1-16,2 4 1 15,4 0 0-15,4 0 0 16,7-1 0-16,0-3 0 0,5-6 1 16,1-5-1-16,6-4 0 15,-3-13 0-15,1-10 1 0,-5-8-1 16,1-8 2-16,-9-8 0 15,2-4-1-15,0-5 2 16,-7-7-1-16,1-2 2 16,-9 3 1-16,2 1 2 0,-6 11-1 15,-1 8-1-15,-6 7 0 16,-5 10-1-16,-6 16-1 16,-8 10-1-16,-4 17-1 15,-4 12-1-15,-4 7 0 16,-1 7 0-16,1 7 1 0,7 2-1 15,2-1 0-15,10-4-1 16,7-6 0-16,3-8 1 16,14-8-1-16,9-8 1 0,8-10-1 15,6-4 1-15,5-3 1 16,3-10 0-16,6 1 0 16,4-2-1-16,0 3 0 0,-3-1-1 15,-3 8 0-15,-9 2-2 16,-5 8-1-16,-6 8 0 15,-15 6 1-15,-11 5 0 16,-12 9 0-16,-12 3 1 0,-6 0 0 16,-3 1 2-1,0-7 0-15,2-5 2 0,4-4-1 16,9-6 0-16,8-10 1 16,6-9-2-16,15 0 1 0,3-3-1 15,9-6 1-15,5-3-1 16,8-6 0-16,6-3-1 15,4-3 1-15,5-5 0 16,3-4 0-16,1-6 1 0,-2-5 1 16,0-5-1-16,-6-1 0 15,-6-2 1-15,-6 2 1 16,-7 5-1-16,-11 2 0 16,-7 8-1-16,-4 11-2 0,-9 9 1 15,-1 15 0-15,-7-1-1 16,-5 8 0-16,-2 12 0 15,-2 12 0-15,1 0 1 0,2 10 0 16,4 2-1-16,3 3 1 16,5 1 0-16,5-4-2 15,10 1 2-15,10-7 2 16,5-3-4-16,9-12 5 16,2-5-2-16,11-8 0 0,4-8 0 15,4-5 0-15,2-14 0 16,-1-9-1-16,3-7 2 15,-4-5 0-15,-2-4-1 16,-9-5 2-16,-10 3 0 0,-5 4 1 16,-10 6-2-16,-8 6 1 15,-13 8-2-15,-7 9 1 16,-14 11 0-16,-3 5-2 0,-4 12 0 16,-3 7 0-16,6 4-1 15,5 8 0-15,12 3 1 16,7 7 0-16,19 0-1 15,15-1-2-15,11 0-4 0,17-1-6 16,9-3-4-16</inkml:trace>
  <inkml:trace contextRef="#ctx0" brushRef="#br0" timeOffset="187216.9825">12209 6843 12 0,'-18'-2'77'0,"18"2"5"16,-17-16-4-16,12-27-16 0,3 34-36 15,2 9-3-15,-4-12-7 16,4 12-4-16,0 0-5 16,0 0-3-16,7-2-2 0,3 2-1 15,4 0 0-15,6 2 0 16,8-1 1-16,6 1 1 16,8-2 0-16,12 1 1 15,8-5 1-15,12-3-1 16,11-2 0-16,12-2 1 0,13-5-1 15,11-2 0-15,11-1-1 16,4-4 1-16,6-2-1 16,3-2 0-16,-1 1 1 0,-1 2-2 15,-4 1 1-15,-9 4-1 16,-8 3 0-16,-7 7-1 16,-10 4 0-16,-15 2 0 15,-12 4-1-15,-19-1 0 16,-11 0-2-16,-13 3-2 0,-14 0-3 15,-13 0-6-15,-8-3-13 16,-25 3-41-16,-14 11-16 16,-15 1-5-16,-15 1-6 15,-16-7 7-15</inkml:trace>
  <inkml:trace contextRef="#ctx0" brushRef="#br0" timeOffset="188687.3329">5772 5382 22 0,'17'3'73'0,"-3"-1"3"0,-14-2-6 15,13-5-4-15,-13 5-61 16,0 0 1-16,0 0 1 16,0 0-3-16,0 0-1 15,-14-3 1-15,-3 3 0 16,-2 0 2-16,-9-1-1 0,-3 1 0 16,-11-3 1-16,-4-2 2 15,-9-4 0-15,-7 0 1 16,-4-1-2-16,-8-1 1 0,-7-2-1 15,-3-1 1-15,-7 1-4 16,-8 0-2-16,-1 1 0 16,-3 0-2-16,-1 0 0 15,-3 4 0-15,3 2-1 16,-3 0-1-16,4 5 2 0,3 0 0 16,6 1-2-16,2 2-1 15,4 4-4-15,10 2-2 0,5 1-9 16,6 1-14-16,6 2-20 15,10 3-27-15,-3 0-7 16,6 0 1-16</inkml:trace>
  <inkml:trace contextRef="#ctx0" brushRef="#br0" timeOffset="189366.2416">1889 4904 43 0,'-23'-11'76'0,"5"2"-4"15,2-3-3-15,28 6-55 16,-16 6 1-16,2 14-3 16,1 9-6-16,1 9-4 0,0 12-2 15,-1 6 0-15,1 20 3 16,1 5 0-16,-1 9 0 15,0 0-1-15,3 2 1 16,-2-6-3-16,1-6 1 16,3-7 0-16,-2-16-3 0,2-11-1 15,1-14 2-15,-2-10 0 16,-4-16 2-16,10 4 0 16,-4-17 1-16,3-10 0 0,1-14 0 15,-1-6 1-15,3-16-2 16,-1-5 1-16,-1-12 2 15,1-3-1-15,-3-6 1 16,1 2 2-16,-3 0 0 0,5 2 1 16,0 5 1-16,4 6-1 15,0 11-1-15,4 9-1 16,2 12-2-16,5 8-1 0,1 13-1 16,3 11-1-16,-1 10-1 15,2 13 0-15,-1 15-1 16,-1 11 1-16,-1 11 0 15,-3 11-2-15,-1 8-2 0,0 5 2 16,-2 4-2-16,3-3-4 16,2-5-6-16,-3-8-10 15,6-15-27-15,3-1-23 16,0-14-2-16,-1-13-5 0</inkml:trace>
  <inkml:trace contextRef="#ctx0" brushRef="#br0" timeOffset="189773.7801">2039 5329 70 0,'-2'-13'76'0,"-1"-4"-6"16,2-17-5-16,1 15-54 16,10 7 0-16,3 0-7 0,8 4-4 15,2-3-4-15,7 6-7 16,2-1-5-16,2-1-7 16,5 1-9-16,-4-3-13 15,8 3-13-15,-8-5-11 16</inkml:trace>
  <inkml:trace contextRef="#ctx0" brushRef="#br0" timeOffset="191705.4509">2603 4966 22 0,'7'-20'57'16,"-4"5"-4"-16,0 0-12 16,-2 6-11-16,-1 9-10 15,0 0-7-15,0 0-6 0,0 0-4 16,-11 18-3-16,1 0-1 15,0 5 0-15,2 3 1 16,-1 3 0-16,2-1 1 0,4 1-1 16,1-3 1-16,2-2 0 15,7-4 0-15,7-4 2 16,1-4-1-16,10-7-1 16,1-5 1-16,7-7-1 15,6-8 0-15,0-12 1 0,2-1-1 16,-4-12 1-16,0-2 0 15,-10-10 0-15,-2 0 1 16,-13-4-1-16,-6 1 1 16,-6 2 0-16,-1 1 1 0,-10 10 0 15,0 3 0-15,-2 12-1 16,4 6 2-16,-1 12-3 16,10 9 1-16,-16 7 0 0,12 16-2 15,1 8-1-15,2 10-1 16,1 3 0-16,4 7 1 15,4-2 0-15,6 1-1 16,3-5 1-16,4-6 0 0,4-7 0 16,0-6 1-16,5-8 0 15,0-9 0-15,3-6 1 16,0-3 0-16,0-12-1 16,-1-4 2-16,0-6-1 0,-3-5 0 15,-4-1 1-15,-4-1-1 16,-1 1 0-16,-7 3-1 15,0 3-1-15,-6 5 0 16,1 6-1-16,-8 11-1 0,15-4 1 16,-15 4-2-16,14 16 1 15,-3-1 0-15,1 2 1 16,4 3 1-16,-2-1 0 16,5 0 0-16,-4-2 1 0,5-4 0 15,-4-3 0-15,4-4 0 16,-3-5 2-16,0-1-1 15,0-7 0-15,-3-5 0 0,0-4 1 16,0-7-1-16,-3-1 0 16,-2-3 0-16,-1-1 0 15,-3 0-1-15,2 1 0 16,-2 2-1-16,1 3 0 0,-1 6-2 16,3 5 1-16,-8 11-1 15,11-7-1-15,-11 7 0 16,13 9 1-16,-5 3 0 0,0 4 0 15,0 3 1-15,2-1 0 16,3 1 1-16,3-1 0 16,1 0 1-16,7-5 0 15,-1-6 0-15,4-3 1 16,1-3-1-16,7-5 1 0,-6-7 0 16,5-4 0-16,-1-3 0 15,-4-4 1-15,0-2-2 16,-6-1 0-16,-4-4 0 0,-8 5-1 15,-1-3 0-15,-10 8-1 16,-1-1-1-16,-10 8 0 16,-6 3 0-16,1 9 1 0,-4 1-1 15,2 12 1 1,-1 6 0-16,2 5 1 0,2 3-1 16,6 1 0-16,4 2 0 15,4-4 1-15,1 3-1 16,4-10 0-16,6-1 0 0,5-5 2 15,6-5-1-15,-3-5 2 16,7-2 0-16,-3-4-1 16,3-6 1-16,-2-4 0 15,2-3 1-15,-5-1-1 0,-2-2 0 16,0 1-1-16,-1 1 0 16,-2 1 0-16,-4 1 0 15,1 3-1-15,1 2 0 16,-2 3-1-16,1 3 0 0,1 2-1 15,-2 2 1-15,1 0-1 16,0 3 1-16,-2 2 0 16,0 0 0-16,-3-1 1 0,-7-4 0 15,14 11 1 1,-14-11 0-16,14 4 0 0,-14-4 0 16,11 0 0-16,-11 0 1 15,18-11-2-15,-7 0 1 16,-1 0 0-16,1-5-1 0,2 0 1 15,-4-2-1-15,4 2 0 16,-3-4 0-16,0 5 0 16,-3 4 0-16,3 0-1 0,-10 11 0 15,16-9-1-15,-16 9 0 16,18 0 0-16,-10 7 0 16,3 1 1-16,1 0 0 15,3 4 1-15,6-3 0 0,2 0 1 16,2-2-1-16,5-2 1 15,5-3 0-15,-2-2-1 16,4 0 1-16,-4-4 0 0,-3-1 0 16,-5-3 0-16,0 0 0 15,-11-3 0-15,-5 1 0 16,-7-1-1-16,-2 1 0 16,-5 1 0-16,-6 0-1 0,-2-1 0 15,-1 3 0-15,-3 3-1 16,3 2 0-16,-2 2 0 15,5 3-1-15,2 5 1 16,3 0 0-16,-3 3 0 0,6-1-1 16,2 3 0-16,1 0 1 15,0-2 0-15,1-2 0 16,5 1 1-16,-6-10-1 16,17 17 1-16,-7-11 1 15,1-2 0-15,0-1 0 0,3-3 1 16,2 1-1-16,-2-1 1 15,2-1 0-15,0-2 0 16,1-1-1-16,2 2 0 0,-1-2 0 16,2 2 0-16,-1-1 0 15,0 0 0-15,0 0 1 16,1-1-1-16,-3-1 1 0,0-2 0 16,-3 0 1-16,0-4 0 15,-4-3 1-15,-1-6-2 16,-4-1 1-16,0-10-1 15,-2-3 1-15,-2-7-1 0,-1-2 0 16,0-3 1-16,0 3 0 16,0 4 1-16,-5 5-1 15,2 9-1-15,0 9 1 16,3 16-1-16,-9-4 0 16,2 15-1-16,0 11-1 0,1 8 0 15,2 5-1-15,2 8 1 16,1 0-3-16,2 4-3 15,5-2-6-15,7 3-6 16,-1-9-12-16,6 2-31 0,3-1-12 16,0-6-3-16</inkml:trace>
  <inkml:trace contextRef="#ctx0" brushRef="#br0" timeOffset="191931.0915">4456 4130 17 0,'-23'-12'72'0,"4"-1"-4"15,3 0-9-15,4 3-14 16,3 10-86-16,6 12-27 0,0 12-4 15,1 7 1-15</inkml:trace>
  <inkml:trace contextRef="#ctx0" brushRef="#br0" timeOffset="193081.8419">2153 6142 3 0,'0'-16'61'0,"0"2"3"15,0 2-3-15,-1 2-48 0,1 10-1 16,0 0-1-16,0 0-2 15,5 0-2-15,4 7-2 16,-4 2 0-16,2 2 0 0,-4 1 2 16,6 1 0-16,-8-1 1 15,0 0-2-15,1 0-1 16,0 2 0-16,-2 1 2 16,1 0-1-16,-1 7-1 0,0 0 1 15,0 5 0-15,-1-2-1 16,-1 7-1-16,0-2 0 15,1 1-1-15,1 1 0 16,2-4-1-16,2-1-1 0,4-4 1 16,-1-1-1-16,0-5 0 15,1-2 1-15,0-4-2 16,-8-11 1-16,8 14 1 16,-8-14-1-16,0 0 1 0,0 0 1 15,0 0 1-15,0 0 0 16,0 0 0-16,0 0-1 15,0 0 0-15,0 0 1 16,0 0-2-16,0 0-1 0,0 0-1 16,0 0-1-16,9 9 0 15,-9-9-2-15,0 0 0 0,0 0 1 16,0 0-1-16,9 9 1 16,-9-9-3-16,0 0 2 15,0 0-2-15,0 0 0 16,0 0-2-16,10 9-3 15,-10-9-8-15,0 0-11 16,10-1-24-16,-2 1-21 0,-8 0-2 16,13-3 1-16</inkml:trace>
  <inkml:trace contextRef="#ctx0" brushRef="#br0" timeOffset="194041.2888">2056 6407 25 0,'-15'-11'51'0,"4"4"-29"15,11 7 1-15,-18-12 0 0,18 12-2 16,-16-10-2-16,16 10 2 16,-20-13-1-16,12 5 1 15,-2-3 0-15,2 1-2 0,0-6-3 16,3 0-3-16,2-3-1 15,4-2-3-15,-1-4-3 16,3 2-2-16,7-5-1 16,4 1-1-16,6-2 0 0,5 1-1 15,13 1-1-15,3-1 0 16,9 4 0-16,8 2 0 16,5 3 0-16,5 5-2 15,-2 7-1-15,0 5-1 0,-10 2 0 16,-10 3 0-16,-4 9-1 15,-13-1 0-15,-10 5-2 16,-11 2 3-16,-8 1 0 16,-11 1 2-16,-8-1 0 15,-4 2 0-15,-8-3 1 0,-4 2 1 16,-4-2 1-16,1-4 1 16,-1-1 0-16,2-1 1 15,-1-5 1-15,4 2 1 0,2-1-1 16,6-1 0-16,5-2 0 15,4 2 0-15,6 2-2 16,5 0 0-16,6 3-1 0,5 1 0 16,9 6 0-16,7 0 0 15,9 6-1-15,5-1 1 16,6 4-3-16,6-3-2 16,6 3-7-16,-4-3-10 15,9-3-10-15,-5 3-25 0,4-13-19 16,-1-1-2-16,-1-10 7 15</inkml:trace>
  <inkml:trace contextRef="#ctx0" brushRef="#br0" timeOffset="196966.6219">3059 6285 10 0,'-9'-11'27'15,"9"11"0"-15,0 0 1 16,-9-11 0-16,9 11-4 16,0 0-4-16,0 0-3 0,0 0-3 15,0 0-4-15,0 0-3 16,0 0-3-16,-7 5 1 15,7-5-2-15,0 15 0 16,0-15 1-16,2 14 0 0,-2-14 1 16,8 15-2-16,-8-15 0 15,11 10 0-15,-11-10 1 16,16 5 0-16,-6-5-1 16,-1 0 3-16,4-2-2 0,1-5 0 15,2 2 2-15,1-4-2 16,-3 1-1-16,2-3 0 15,-1 0 0-15,1 0-1 16,-3 0 0-16,-4-2 0 0,0-1-1 16,-2 0 1-16,-2-1 0 15,-1 0-1-15,-4 2 1 16,2-3-1-16,-4 3 1 16,-4 2-1-16,-2 1 0 0,-2 1 0 15,0 3-1-15,-4 0 1 16,1 2 0-16,-3 2 0 15,2 1-1-15,-1 1 1 0,-1 0-1 16,-3 3 1 0,3 3 0-16,-1 0-1 0,-1 2 1 15,0 3 1-15,1 0-2 16,0 1 1-16,4 2-1 16,0 2 1-16,1-1-1 0,5 2 0 15,-2-2 0-15,5 1 0 16,0 0 0-16,2 1 1 15,2-2-1-15,0 3 1 0,0-4 0 16,4 4-1-16,2-2 1 16,5 1 0-16,0 0 0 15,3-1 0-15,4-2 0 16,1 1 0-16,1-2-1 0,2-1 1 16,1-3 0-16,0 0-1 15,0-4 1-15,2-2 0 16,-4-2 0-16,2-1 0 15,0-2 0-15,2-4 0 16,-3-1-1-16,3-2 1 0,-2 0-1 16,4-3 1-16,3 1-1 15,-4-2 0-15,4 1 0 16,-5-3 0-16,1 3 0 0,-5-1 0 16,-1 1 0-16,-4-2 1 15,-6 4-1-15,0 0 0 0,-10 10-1 16,13-15-1-16,-13 15-4 15,10-11-7-15,-10 11-10 16,0 0-16-16,13-1-29 16,-13 1-6-16,1 5-4 0</inkml:trace>
  <inkml:trace contextRef="#ctx0" brushRef="#br0" timeOffset="197813.9115">3960 5691 34 0,'-2'-28'44'0,"-1"-5"8"16,-2 3-5-16,0-2-4 0,4 6-8 16,-2-1-4-16,3 5-7 15,-1 6-5-15,1 0-7 16,0 8-6-16,0 8-2 15,0 0-1-15,0 0-2 0,0 19-2 16,0 2 1-16,0 7-1 16,0 8 2-16,0 10 1 15,-3 3 0-15,3 7-1 16,-1 4 0-16,1 1 1 0,-1 1-1 16,3 0 1-16,2-2-4 15,1-3-2-15,2-3-4 16,1-3-8-16,-2-8-14 15,2-5-29-15,5 2-16 16,-2-7-5-16,3-6 1 0</inkml:trace>
  <inkml:trace contextRef="#ctx0" brushRef="#br0" timeOffset="198599.5382">3651 6147 14 0,'-15'-23'60'0,"11"1"-19"15,-15 2-1 1,0 5-6-16,-1 3-7 0,1 6-7 16,1 6-7-16,0 3-5 15,3 11-2-15,2 5-4 0,4 6-2 16,2 1-1-16,3 5 1 15,3-4 0-15,1 0-1 16,6-5-1-16,3-4 1 16,5-7 0-16,-2-5 1 0,4-6-1 15,-2-2 1-15,1-8 1 16,-3-7 0-16,-1-4 0 16,2-3 1-16,-5-1 0 0,0-1-1 15,-3 4 0-15,0 0-2 16,0 7 1-16,-2 6-2 15,-3 9 1-15,9 0-1 16,-4 14-1-16,3 10-8 16,0 3-10-16,2 6-32 15,7 6-10-15,2 2-3 0</inkml:trace>
  <inkml:trace contextRef="#ctx0" brushRef="#br0" timeOffset="199003.8571">4060 5920 62 0,'0'0'70'15,"-9"-10"-3"-15,9 10-2 0,-7 6-54 16,7 16 1-16,10 7-6 16,-1 13-4-16,4 10-5 15,2 3-11-15,6 1-21 16,-8 0-31-16,12-6-3 0,-4-13-3 16</inkml:trace>
  <inkml:trace contextRef="#ctx0" brushRef="#br0" timeOffset="199210.5793">4274 5721 37 0,'0'0'74'0,"0"0"-4"16,-7-3-5-16,7 3-7 15,-14 0-74-15,13 9-8 0,1 6-19 16,0 0-18-16,5 3-10 16,4-2 1-16</inkml:trace>
  <inkml:trace contextRef="#ctx0" brushRef="#br0" timeOffset="200123.0382">4469 5807 34 0,'11'-4'58'0,"-11"4"-4"0,9 3-12 15,-9 8-10-15,0 1-9 16,-6 4-5-16,2 4-5 16,1-1-4-16,2 2-5 15,1-1-2-15,6 2-1 0,5-4-1 16,3 6 2-16,4-7-2 16,-2 2 0-16,1-1 0 15,-7 0 0-15,0 1 1 16,-7 0 0-16,-6 0 0 15,-8 2 2-15,-5-4-1 0,-1-1 1 16,-3-4 0-16,-1-4-1 16,3-4-2-16,6-4-2 15,4-11-2-15,7-6 0 0,1-6-2 16,6-4 0-16,7-6 0 16,4-4 1-16,3-6 3 15,1-5 2-15,6 0 1 0,-3-7 1 16,1-3 3-16,4-4 0 15,-10 0 2-15,5 3 4 16,-11 1 0-16,2 9 1 16,-9 4 0-16,3 10-2 15,-9 8-1-15,0 12-2 16,0 15-3-16,0 0-4 0,-9 16-2 16,5 15 1-16,0 10 0 15,-5 7 1-15,5 7 0 0,2 2 0 16,1 3 1-16,3-4-1 15,7-2 1-15,3-7-1 16,5-8-1-16,5-7 1 16,-1-12-1-16,4-5 1 0,-3-11 0 15,1-4 0-15,2-10-2 16,-2-13 1-16,-1-6-1 16,-3-4 1-16,0-4 0 0,-2 1 0 15,-1 0 1-15,-5 4-1 16,-4 6 1-16,-2 8 0 15,-1 9 0-15,-4 9 1 16,0 0-2-16,5 7 0 0,-4 7 0 16,-1 3 0-16,0 3 1 15,1 0-1-15,1 2 1 16,2-4 0-16,4-3 0 16,0-3 1-16,3-1-1 0,0-5 1 15,3-3-1-15,3-2 1 16,2-2 0-16,3-5 0 15,7-7 0-15,-2-3 0 0,8-6-1 16,3-2 0-16,4-7 0 16,0 2 0-16,-6 0 0 15,-2 3 1-15,-10 2 0 0,-3 4 0 16,-9 5 0-16,-9 5 1 16,-3 10-1-16,-9 0 2 15,-3 7-2-15,-2 6 1 16,0 7-2-16,-2 1 1 0,5 7 0 15,1-2 0-15,7 2-1 16,3-3 0-16,3 0-3 16,10-7-4-16,3-2-9 15,5-9-11-15,1-2-22 16,9-1-25-16,-6-6-5 0,-1-6-1 16</inkml:trace>
  <inkml:trace contextRef="#ctx0" brushRef="#br0" timeOffset="200281.0166">5415 5379 34 0,'-32'-26'81'0,"1"3"-1"15,5 3-5-15,5-1-6 16,-34 5-66-16,38 4-5 16,17 12-15-16,-10 0-22 15,7 7-36-15,3 12-2 0,0 1-5 16</inkml:trace>
  <inkml:trace contextRef="#ctx0" brushRef="#br0" timeOffset="200467.0388">4522 5457 13 0,'-21'0'63'0,"9"-3"-3"16,8-8-12-16,10-11-16 16,17 6-98-16,14 3-3 15,10-1 1-15</inkml:trace>
  <inkml:trace contextRef="#ctx0" brushRef="#br0" timeOffset="201726.6448">2172 7315 10 0,'-20'20'68'16,"8"-8"1"-16,12-12-1 15,0 0-1-15,28-14-62 16,10-4 3-16,21-4 2 0,16-7 0 16,20-8 2-16,20-4-1 15,20-5-1-15,18-4 0 16,14-4-1-16,19-3 0 15,7-1-1-15,18-2-1 0,8 0 0 16,8-1 0-16,3 0-1 16,-1-1 1-16,-1 2-1 15,-4 0-1-15,0 6 0 0,-15 2-1 16,-6 4-2-16,-17 5 0 16,-12 6 0-16,-18 9-1 15,-16 4-1-15,-18 10 0 16,-27 2-1-16,-16 8-2 15,-19 1-3-15,-19 3-1 0,-16 0-4 16,-14 8-8-16,-19 3-19 16,-27 6-39-16,-8 5-7 15,-16-1-2-15,-16 4-1 0</inkml:trace>
  <inkml:trace contextRef="#ctx0" brushRef="#br0" timeOffset="202186.7584">1990 7847 70 0,'-18'28'87'16,"3"-6"-3"-16,3-11-6 0,12-11 1 15,-8-6-73-15,13-7 1 16,26-6-2-16,14-5 1 15,16-7-1-15,15-9 0 0,23-4-2 16,16-5 1-16,17-8-2 16,17-1 1-16,11-3-2 15,13 0 1-15,6 1-1 16,6 2-1-16,2 5 0 16,-3-1-3-16,-2 9-3 0,-13 5-3 15,-5 11-6-15,-17 1-11 16,-6 13-19-16,-12 6-34 15,-19 9-7-15,-16 0-2 16,-17 3 1-16</inkml:trace>
  <inkml:trace contextRef="#ctx0" brushRef="#br0" timeOffset="204077.5886">1000 9367 5 0,'0'0'32'15,"0"0"-1"-15,-10 0-2 16,10 0-2-16,0 0-1 0,0 0 0 15,0 0 2-15,3-12-1 16,3 3 1-16,0-1 0 16,5-6-1-16,0-3-2 15,6-6-4-15,4-3-4 0,7-2-5 16,6-3-3-16,8-3-3 16,8-2-3-16,7 4-2 15,1 0-4-15,8 8-4 0,-3 1-6 16,1 8-12-16,-7 2-11 15,-10 9-18-15,-5 6-7 16,-14 3-5-16,-4 8-3 16,-15 4 8-16</inkml:trace>
  <inkml:trace contextRef="#ctx0" brushRef="#br0" timeOffset="204241.5589">1687 9083 29 0,'-15'17'45'0,"3"0"5"15,2 8-3-15,0 5-10 0,4 15-6 16,1 12-7-16,0 6-3 15,2 15-4-15,0 3-5 16,3 8-7-16,0-2-7 16,-1-1-10-16,3-8-13 15,2-13-30-15,2-3-16 0,2-18-6 16,1-16 1-16</inkml:trace>
  <inkml:trace contextRef="#ctx0" brushRef="#br0" timeOffset="204441.0635">1863 9450 37 0,'21'-18'81'15,"-5"7"-2"-15,-4 8-5 16,-12 3-3-16,0 0-57 16,0 19-11-16,-6 4-2 0,0 2-2 15,1 8-4-15,-1-5-10 16,1 5-20-16,5 1-29 15,-1-7-14-15,1-7-2 16,0-10-1-16</inkml:trace>
  <inkml:trace contextRef="#ctx0" brushRef="#br0" timeOffset="204606.8166">1898 9256 4 0,'2'-44'74'0,"2"8"0"16,2 7-3-16,-2 8-6 15,0 9-58-15,-4 12-3 0,18 0-9 16,-8 10-8-16,5 13-16 16,-1 9-15-16,1 4-11 15,3 4-5-15,1-1-1 0</inkml:trace>
  <inkml:trace contextRef="#ctx0" brushRef="#br0" timeOffset="205329.2322">2190 9393 37 0,'15'-12'64'15,"-2"-2"2"-15,-1 2-10 0,-4-3-14 16,1 6-17-16,-9 9-9 16,17-13-6-16,-8 13-3 15,-9 0-2-15,16 11-1 16,-7 5 0-16,-3 6-1 0,2 1 0 16,-1 5 0-16,0-2-1 15,0 1 0-15,1-3 0 16,4 0 0-16,-1-8-1 0,2-3 1 15,1-5-1-15,2-4 1 16,2-4-1-16,0-4 1 16,1-8-1-16,1-7 1 15,-2-1-2-15,1-9 0 16,-2 2 1-16,1-5 0 0,-2 3-1 16,0-1 0-16,-2 5 0 15,0 3-1-15,-1 5 1 16,3 6-1-16,-4 2 1 15,2 4 0-15,-3 3 0 0,1 2-2 16,-3 0 2-16,-1 0 0 16,-8 0 0-16,17 0 2 15,-17 0-2-15,14 1 0 0,-14-1 0 16,16 0 0-16,-5 0 0 16,-11 0 0-16,11 0 0 15,-11 0 0-15,20 3 0 0,-8 0 0 16,6 1 0-16,0-3 0 15,4 1 0-15,9-1 0 16,9 0 0-16,3-1 0 16,4-1 0-16,6-6 0 0,1-1 0 15,3-2-3-15,-6-2 1 16,3-2 1-16,-6-2-1 16,-5-3 0-16,-7-3 2 15,-9-2 0-15,-6-5 2 0,-11 1 0 16,-6 0 2-16,-6 3 0 15,-13 3 1-15,-6 4-2 16,-4 8 1-16,-3 8 0 16,3 4-2-16,-2 11-1 15,5 8-1-15,6 1 1 0,7 7-2 16,6-2 1-16,3 1 0 16,14-5 0-16,4 0-1 15,10-10 1-15,8-5-1 16,6-6-2-16,7-6-3 0,6-6-9 15,3-6-16-15,-2-3-41 16,11-3-6-16,-9-5-4 16,-4-2-1-16</inkml:trace>
  <inkml:trace contextRef="#ctx0" brushRef="#br0" timeOffset="205829.0569">2896 8215 50 0,'-127'-12'75'16,"-10"1"0"0,-13 2-2-16,-1 7-53 0,-8 3 1 15,-4 14-1-15,-1 12-4 16,0 7-4-16,5 17-1 15,5 16-3-15,8 18 2 0,5 14-1 16,13 24-2-16,14 19 0 16,13 21-1-16,18 24 0 15,20 16 0-15,24 12-2 16,26 4-1-16,23 1-1 16,38-17 0-16,30-18-1 0,39-30 0 15,28-28-2-15,35-36-3 16,26-33-7-16,31-29-9 0,9-29-13 15,24-28-9-15,-1-25 2 16,1-25 13-16,-3-22 13 16,-20-32 10-16,-13-25 12 15,-23-38 13-15,-12-31 11 16,-41-32 11-16,-21-23 0 0,-46-15-12 16,-36-3-12-16,-48 14-7 15,-41 19-3-15,-64 44-4 16,-55 45-4-16,-64 59-5 0,-59 52-11 15,-43 63-30-15,-43 46-40 16,-37 52-3-16,-30 35-7 16,-10 23-3-16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4:18:56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2028 1858 55 0,'0'-17'81'0,"0"7"-1"0,0-3-1 16,-3-16-23-16,3 15-33 15,-4-3-2-15,4 0-1 16,-3 3-1-16,2 1-3 15,-2 4-3-15,3 0-3 0,0 9-3 16,0 0-1-16,0 0-2 16,0 0-1-16,-7 16-1 15,4 5-1-15,-2 10 1 16,-2 13 0-16,0 8 0 0,-3 11-1 16,4 12 1-16,-6 10 0 15,1 12 2-15,0 9-4 16,-1 6 0-16,2 0 0 15,0 4 0-15,1 2 0 16,-3-2 0-16,8-2 0 16,-5-12 0-16,5-7 0 0,1-4 0 15,-2-8 0-15,1-4 0 16,2-8 0-16,0-7 0 0,-1-7 0 16,0-6 0-16,1-4 0 15,-1-11 0-15,-1-4 0 16,2-9 0-16,-2-9 0 15,1-3-18-15,3-11-43 0,-3-18-29 16,3-20-3-16,3-20-6 16,-1-16-3-16</inkml:trace>
  <inkml:trace contextRef="#ctx0" brushRef="#br0" timeOffset="1236.6354">2072 2725 50 0,'16'0'89'16,"-4"0"-3"-16,-1 0-3 0,-11 0-2 15,11 3-62-15,-1 3-6 16,1-2-3-16,6 0-2 16,3 0-2-16,4 2-1 15,3-1-2-15,5-2-1 16,3-1-2-16,3-1-3 15,5-6-1-15,2-7-4 0,3-6-3 16,-1-5-2-16,3-8-1 16,-3-6 0-16,0-11 0 15,-2-2 2-15,-5-11 2 0,-1-5 6 16,-7-9 3-16,-1 0 5 16,-9-3 4-16,3 0 2 15,-8 4 2-15,-2 8 2 0,-2 10 1 16,-4 13-1-16,0 11 0 15,-4 10-3-15,2 10-3 16,-7 12-1-16,3 9-2 16,-3 22-2-16,-5 17-1 0,-2 15-2 15,-2 27 2-15,-4 17-1 16,-2 24-1-16,-1 9-1 16,1 12-2-16,1-2 0 15,3-5-2-15,4-11 0 16,4-19-2-16,2-20-3 0,2-21-4 15,6-23-4-15,4-24-7 16,1-24-16-16,2-26-20 16,5-25-11-16,3-23 13 0,2-16 36 15,-3-13 25-15,5 1 12 16,-1-1 13-16,-1 13 19 16,-2 18 21-16,-5 19 4 0,-3 19-12 15,1 19-30-15,-5 22-16 16,-3 19-5-16,-1 16-3 15,-7 13-2-15,1 16-3 16,0 5-3-16,3 4-2 0,4-6 0 16,5-8-2-16,9-15 2 15,5-18 0-15,8-16 0 16,5-22 2-16,7-19 3 16,-1-19 2-16,0-17-1 15,-6-15 3-15,-5-11 2 0,-10-10 1 16,-7-2 3-16,-8 3-1 15,-8 7-1-15,-13 9 1 16,-9 14-1-16,-5 20-3 0,-7 15-1 16,-1 21-2-16,-2 9-2 15,2 20 0-15,3 7 0 16,5 4 0-16,11 7-3 16,9-5 2-16,6-4-2 0,15-9 1 15,16-10-1 1,12-13 0-16,6-7 1 0,7-11 1 15,5-6 0-15,-4 0 0 16,-1 0 1-16,-8 7 1 0,-6 3 0 16,-10 13 1-16,-9 9 1 15,-4 20-1-15,-5 11-2 16,-4 6 0-16,0 4 0 16,4 1-1-16,-2 1 0 0,6-4-1 15,3-10 0-15,5-8 0 16,6-13 1-16,4-8 0 15,3-7 0-15,0-12-1 0,0-11 1 16,2-9 1-16,2-9 0 16,-5-12 2-16,-3 1 0 15,-7-1 0-15,0 4 1 16,-6 5 0-16,-3 10 0 16,-5 13-1-16,-7 17-1 0,0 18 1 15,-2 22-2-15,0 9-1 16,0 6 0-16,6 8 1 15,5-2 0-15,5 1-1 0,12-9 0 16,6-13-1-16,13-13 2 16,4-15 0-16,9-9 0 15,0-12 0-15,3-11 1 16,-9-12 1-16,-4-11-1 16,-10-14 2-16,-9-11-2 0,-10-2-2 15,-15-1 0-15,-6 3-3 16,-6 7-6-16,-7 11-17 15,-5 16-43-15,2 12-18 0,-2 17-4 16,13 8-5-16,-9 21-2 16</inkml:trace>
  <inkml:trace contextRef="#ctx0" brushRef="#br0" timeOffset="3063.3275">7476 2223 12 0,'0'-10'98'15,"0"10"-4"-15,-3 13-5 16,-2 18-4-16,-2 16-1 0,-4 9-58 15,2 32-26-15,-5 20 1 16,4 28-1-16,1 10-2 16,-6 6-1-16,7-1-1 15,-1-11-1-15,6-14 0 0,0-20 1 16,2-23 0-16,1-23 1 16,4-18 3-16,-3-24 1 15,-1-18 0-15,4-20 1 0,-4-23-1 16,1-22 2-1,-1-25-2-15,0-27 0 0,5-21 0 16,3-24-1-16,11-6 0 16,3 0 0-16,10 3 1 15,4 13-1-15,8 19 1 0,6 23 0 16,5 24-1-16,4 29 2 16,0 19-1-16,2 22-1 15,-6 16-1-15,-3 16-1 0,-13 15-1 16,-9 12-1-16,-20 9 0 15,-11 7 0-15,-19 5 0 16,-19 2 1-16,-12-4 4 16,-7-4 2-16,-11-6 2 0,-4-6 1 15,3-5 1-15,1-9 0 16,6-3 1-16,9-4-3 16,8-2-2-16,10 2-3 15,8-3-1-15,13 1-2 0,10-2-3 16,9 1-1-16,16-6-2 15,13-8-2-15,10-5 0 16,15-11 1-16,12-13 0 16,13-15 2-16,14-7 4 15,4-18 3-15,2-4 4 0,-2-8 3 16,1 1 4-16,-10 2 0 16,-9 10 1-16,-14 5-2 15,-14 9-1-15,-13 12-2 0,-10 11 0 16,-13 14-3-16,-19 9-1 15,0 12-2-15,-15 18 0 16,-11 12 1-16,-7 12-3 16,-3 10 0-16,5 3-1 0,2 4 1 15,8-2-2-15,9-6 0 16,11-8 0-16,8-12 0 16,18-9 2-16,9-11 0 0,7-13 0 15,4-10 1-15,9-16 3 16,2-14 1-16,4-14 0 15,-2-16 0-15,-2-9 1 16,-4-9 0-16,-4-1 1 0,-4 2-3 16,-7 7 0-16,-10 12-1 15,-2 11-1-15,-6 19 1 16,-8 15-1-16,-11 13 1 0,11 16-1 16,-11 19 0-16,-4 12 0 15,-2 13-2-15,2 3 1 16,4 6 0-16,1-4-1 15,12-4 1-15,7-7-1 16,6-10-1-16,9-13 2 0,9-17 1 16,2-9 1-16,4-11 0 15,-1-13 0-15,-3-16 1 16,1-11-1-16,-8-14 2 16,-1-1-2-16,-13-9 0 0,-2-3 0 15,-12 1 0-15,-3 2 0 16,-6 7 2-16,-1 7-1 15,-7 8 0-15,1 7 0 0,1 6 0 16,4 7 0-16,4 1-1 16,9 2 0-16,8 5-1 15,5 2-1-15,5 3 0 0,4 2 0 16,3 8 1-16,-2 6-1 16,0 22 1-16,-4 17 0 15,-8 18 0-15,-6 20 2 16,-9 26-1-16,-10 22 0 15,-6 19 0-15,-12 16 1 0,-7 7-1 16,-5 2 1-16,0-7-2 16,2-10 0-16,0-15-2 15,9-20 4-15,1-19-5 16,8-18 1-16,8-21 0 0,2-18-1 16,3-18 0-16,8-16 0 15,2-17 1-15,3-27-1 16,5-24 2-16,3-24 0 0,-1-29 1 15,1-22 1 1,5-22 0-16,-3-11 0 0,5-6 1 16,0 4 0-16,3 7 0 15,4 16 0-15,2 19 1 16,2 23-2-16,3 27 0 0,-2 17 0 16,5 25-1-16,-4 19 1 15,1 17-2-15,-5 14-1 0,-10 18 1 16,-8 14 0-1,-14 15-1-15,-11 6 1 0,-19 13-3 16,-16 2 2-16,-8-3 0 16,-8-5 1-16,-2-7 1 0,-1-9 0 15,11-13-1-15,2-13-4 16,15-10-7-16,9 4-46 16,10-27-25-16,11-19-4 15,12-15-8-15,10-12-3 16</inkml:trace>
  <inkml:trace contextRef="#ctx0" brushRef="#br0" timeOffset="3347.392">10658 1465 89 0,'24'-27'99'0,"4"-1"-8"0,-6 5-5 15,0-2-1-15,-3 5-46 16,0 8-36-16,-3 6-1 16,-13 17 2-16,13 21-1 0,-16 31-1 15,-19 27 0-15,-7 31 0 16,-8 18-1-16,-3 9-1 16,2 4-2-16,3-33-4 15,9-12-5-15,5-18-7 16,16-16-23-16,3-21-45 0,17-16-1 15,7-16-6-15,6-20-5 16</inkml:trace>
  <inkml:trace contextRef="#ctx0" brushRef="#br0" timeOffset="3658.2415">11023 1969 40 0,'0'0'98'16,"5"22"-3"-16,-5 8-9 0,-1 1 0 15,1 1-3-15,4 1-82 16,9 2 0-16,10-2-2 16,14-8-2-16,17-8 0 0,15-10-1 15,12-6 0-15,7-19 0 16,2-10 1-16,3-10 2 16,-8-8 3-16,-10-2 3 15,-16 1 2-15,-13 1 0 0,-20 4 0 16,-15 12 1-16,-14 13-2 15,-24 17-4-15,-11 17-2 16,-14 23 0-16,-8 19 0 16,-11 10-10-16,5 17-14 0,2 0-26 15,23-5-37 1,12-7-2-16,25-10-8 0,16-17-4 16</inkml:trace>
  <inkml:trace contextRef="#ctx0" brushRef="#br0" timeOffset="4285.3492">8799 3693 56 0,'-19'32'104'0,"14"-9"-5"16,13-11-7-16,24-15-2 0,24-15-20 15,22-14-70-15,27-7 0 16,37-2 0-16,27-6 0 16,36 1 0-16,20 1 0 15,24 5 0-15,13 7 0 0,8 5 0 16,4 3 0-16,-8 3 0 15,-12 4 0-15,-18 2 0 16,-20 0 0-16,-30 5 0 16,-22-3 0-16,-25 5-10 0,-28-7-24 15,-27 3-54-15,-5 1-3 16,-16-8-5-16,-12 2-5 16</inkml:trace>
  <inkml:trace contextRef="#ctx0" brushRef="#br0" timeOffset="4672.9747">13937 1430 43 0,'19'-28'103'0,"2"-3"-5"0,-2 5-9 15,-2 2-2-15,-1 4-2 16,-3 4-79-16,-1 13-6 16,-9 23 0-16,7 20 0 15,-10 35 0-15,-17 36 0 0,-15 21 0 16,4 23 0-16,-2 18 0 15,0 7 0-15,14-30 0 16,5-12 0-16,5-12 0 0,1-16 0 16,5-6 0-16,-4-11-10 15,-1-7-13-15,-5-11-33 16,-2-9-33-16,-2-8-2 16,0-12-7-16,5-15-4 15</inkml:trace>
  <inkml:trace contextRef="#ctx0" brushRef="#br0" timeOffset="5332.7043">14836 1715 19 0,'-3'-21'95'15,"1"0"-2"-15,2 5-2 0,-1-2-6 16,1 6-1-16,0 2-78 15,0 10 1-15,0 0-1 0,0 14-1 16,0 19-2-16,0 13-3 16,-6 19-1-16,-1 18 1 15,-6 14 1-15,2 8 0 16,-3 8-2-16,-1 1 0 0,0-8-4 16,1-10-5-16,5-7-13 15,-3-9-42-15,8-19-21 16,3-14-5-16,0-20-7 15,1-19 1-15</inkml:trace>
  <inkml:trace contextRef="#ctx0" brushRef="#br0" timeOffset="5577.4129">14791 1892 89 0,'17'-82'99'16,"3"8"-7"-16,-11 41-9 15,4 0-1-15,3 5-52 16,6-1-28-16,0 8-2 0,2 6 2 16,36 2-1-16,6 13-2 15,2 16 0-15,-6 14-6 16,-5 17-3-16,-12 13-3 16,-24 17-7-16,-33-7-18 0,-32 8-35 15,-14 5-8-15,-10-6-5 16,-1-8-2-16</inkml:trace>
  <inkml:trace contextRef="#ctx0" brushRef="#br0" timeOffset="5769.8034">15182 2105 3 0,'52'-27'94'0,"-5"0"1"15,-2 3-3-15,-8 0-5 16,-8 1-2-16,-7 7-72 15,-8-2-4-15,-3 5-7 16,-5 1-9-16,-6 12-19 0,11 0-56 16,-11 0-4-16,-5 12-7 15,5-12-7-15</inkml:trace>
  <inkml:trace contextRef="#ctx0" brushRef="#br0" timeOffset="6084.6982">15880 1723 42 0,'57'-23'98'0,"-6"6"-3"16,-9 0-6-16,-7 5-3 16,-9 4-4-16,-12 8-79 15,0 14-2-15,-10 24 1 16,-11 13-1-16,-13 18-2 0,-12 17 0 16,-7 9 0-16,-1 8 0 15,-2 2-1-15,-1-5 2 16,7-8-1-16,9-13 0 15,9-11 2-15,11-18 0 0,7-5 1 16,9-12 0-16,10-9 1 16,8-12-2-16,15-3 1 15,8-12 0-15,13-13-1 0,12-7-2 16,9-10-2-16,4 3-4 16,-2-6-5-16,1 8-6 15,-13 1-37-15,-2 5-31 16,-17 5-4-16,-14 5-5 0,-11 2-3 15</inkml:trace>
  <inkml:trace contextRef="#ctx0" brushRef="#br0" timeOffset="6992.4234">18234 1274 41 0,'0'-34'100'16,"0"6"-4"-16,-1 1-5 16,1 4-5-16,-1 3-2 15,-1 6-80-15,2 14-3 0,-10-2 2 16,0 11-3-16,-11 27 2 15,-13 38-1-15,-6 23 1 16,-7 41-4-16,-4 26 4 16,-8 23-2-16,1 10 0 15,0 5 0-15,8-23 0 0,3-2 0 16,3-7 0-16,7-14 0 16,0-12 0-16,6-20 0 15,6-13 0-15,4-18-3 0,3-17-5 16,6-14-3-16,5-15-10 15,3-18-38-15,4-13-28 16,0-16-4-16,21-22-6 16,-4-25-2-16</inkml:trace>
  <inkml:trace contextRef="#ctx0" brushRef="#br0" timeOffset="7620.5205">18975 1744 24 0,'0'0'94'16,"14"4"-5"-16,-14-4-4 16,9 4-2-16,-7 7 0 0,0 14-77 15,-4 14-1-15,-7 18 1 16,-12 18 0-16,-6 16 2 15,-6 18-2-15,-5 9-2 0,0 0-3 16,-1-7-3-16,7-9 0 16,8-17 0-16,4-21-1 15,8-13-1-15,8-21 2 16,4-20 0-16,0-10 2 0,0-27 1 16,1-18 0-1,4-15 2-15,4-17-2 0,-1-19-2 16,7-19 2-16,3-10 0 15,4-2 0-15,6-5 1 0,-14 70-1 16,7-4-1 0,-2 7 1-16,3-3 2 0,-1 9-2 15,3-2 0-15,3 10 0 16,-3 3-1-16,4 9 0 16,-1 3 0-16,0 13 0 0,-16 5 0 15,35 3-1-15,-18 17-2 16,-7 25-5-16,-21 24-10 15,-11 18-35-15,-19 12-32 16,-16 2-5-16,-9-18-5 0,6-8-5 16</inkml:trace>
  <inkml:trace contextRef="#ctx0" brushRef="#br0" timeOffset="7836.7053">19684 2106 40 0,'19'2'99'0,"-19"-2"-2"15,7-6-6-15,-8-10-3 16,-8-4-4-16,-4-1-84 16,-1 1-5-16,4 7-13 0,-5 8-48 15,4-1-22-15,0 4-2 16,3-2-9-16,8 4-2 15</inkml:trace>
  <inkml:trace contextRef="#ctx0" brushRef="#br0" timeOffset="8195.6569">20258 1528 43 0,'54'-18'101'15,"-9"4"-5"-15,1-1-8 0,-9 6-2 16,-2 2-2-16,-12 5-84 16,-2 2 0-16,-2 8 1 15,-25 22-1-15,-29 4 1 16,-8 7-1-16,0 8-2 16,6 11 0-16,13 6 0 0,24-9-1 15,23-7-4-15,15-3-1 16,16-3 0-16,9-2 0 15,3-3 3-15,5-5 1 16,-5 0 3-16,-9-5 3 0,-11 0 1 16,-16 2 4-16,-17-4 0 15,-18 4-1-15,-26 4-3 16,-25-3-8-16,-15 10-17 16,-14 7-59-16,-5-13-2 0,2-11-8 15,4-11-6-15,16-11-2 16</inkml:trace>
  <inkml:trace contextRef="#ctx0" brushRef="#br0" timeOffset="8813.217">20787 1314 45 0,'23'-33'101'15,"-2"8"-6"-15,1-1-8 16,-4 6-3-16,-5 7-1 16,1 3-83-16,1 1-1 15,-1 4 1-15,0-1-1 16,6-2 1-16,4 2 0 0,3-1 0 16,10 1 0-16,16-4-1 15,1 1 2-15,8 3-1 16,4-3 0-16,5-2 1 15,4-1 0-15,5-1-1 0,-3 0 1 16,-3 0 1-16,0 3-1 16,-3-3 0-16,-8 2 0 15,-3-1-1-15,-9 4 0 16,-6 0 1-16,-12 3-1 0,-8 2 0 16,-8 2-1-16,-17 1 0 15,0 0 1-15,-3 15-1 16,-15 2 1-16,-8 5-1 15,-3 10 0-15,-5 5-1 0,9 2 2 16,-57 73 0-16,1 15 0 16,11 11 1-16,13 14-1 15,15 9 1-15,18 2 0 16,17-2 1-16,21-32 0 0,13-6-1 16,1-10 0-16,0-6-1 15,-9-9 1-15,-3-7-1 16,-14-7 0-16,-4-11 0 15,-20-12 0-15,-11-6 0 0,-13-4 1 16,-12-3 1-16,-13-7-1 16,-9-1 1-16,-10-4-2 15,-16-5-2-15,0 1-3 16,-11-6-8-16,-8-3-20 16,9-3-54-16,-21-6-2 0,1-5-7 15,-5-8-5-15</inkml:trace>
  <inkml:trace contextRef="#ctx0" brushRef="#br0" timeOffset="9363.9709">14047 1165 32 0,'-46'-20'96'15,"4"-1"-2"-15,6 5-7 0,8 0-3 16,11-2-1-16,7 1-81 16,10 4 1-16,0 13-1 15,0 0-1-15,35-24 0 0,52-18 0 16,-24 26-1-16,16-4-1 16,12 4-3-16,13 2-5 15,13 0-3-15,6 6-3 16,4 3-4-16,1 5-8 15,2 5-14-15,-7 8-11 16,-2 4-23-16,-12 9-10 0,-10 13 1 16</inkml:trace>
  <inkml:trace contextRef="#ctx0" brushRef="#br0" timeOffset="9690.2672">14191 3886 42 0,'17'6'104'0,"9"-9"-8"15,10-13-5-15,19-16-3 16,17-11-2-16,21-10-85 16,25-10 0-16,29-1 1 15,26 3-2-15,18 9-3 16,4 7-5-16,4 19-13 16,-11 10-29-16,-21 14-38 0,-13 5-1 15,-28 12-10-15,-31 0-4 16</inkml:trace>
  <inkml:trace contextRef="#ctx0" brushRef="#br0" timeOffset="10511.9851">5297 4960 19 0,'-21'-17'96'0,"0"1"-2"16,-2-7-4-16,0 1-3 15,2-5-4-15,-17 4-78 16,25 7 0-16,4 10-2 0,9 6 1 15,-17 16-3-15,9 13 0 16,-5 13-1-16,-2 14-1 16,-2 16 0-16,-2 17 2 0,0 17 1 15,-1 10 0-15,1 9 0 16,1 4 0-16,3 2 0 16,1 2 0-16,4-8 2 15,2-8-4-15,1-10 1 0,7-11-3 16,-2-16-2-16,4-7-6 15,2-19-7-15,6-12-10 16,-5-14-15-16,1-15-28 16,4-13-9-16,-8-11-5 0,1-18 0 15,-3-14 16-15</inkml:trace>
  <inkml:trace contextRef="#ctx0" brushRef="#br0" timeOffset="10806.1347">4919 6227 30 0,'-15'-77'77'0,"-2"3"5"15,-1 12-3-15,1 8-13 16,2 16-13-16,7 16-16 15,8 22-12-15,-7 5-10 0,7 28-6 16,3 24-6-16,4 18-1 16,1 25-1-16,-4 18 0 15,3 18-1-15,-6 5-1 16,3 0 0-16,-1-9 0 16,2-16 0-16,3-16-1 0,5-25 1 15,4-21 2-15,6-27 1 16,7-19 0-16,9-17 0 15,6-23 1-15,11-19 0 16,11-19 0-16,5-22 0 0,12-14-1 16,9-18-2-16,5-6-2 15,-1 5-4-15,-5 7-5 0,-4 17-5 16,-10 19-14 0,-12 14-47-16,-15 35-9 0,-17 28-6 15,-19 16-3-15</inkml:trace>
  <inkml:trace contextRef="#ctx0" brushRef="#br0" timeOffset="12148.5156">3238 8395 20 0,'0'-14'77'0,"0"14"2"15,-6-19 0-15,0 7-5 16,6 12-57-16,-2-15-1 16,2 15 0-16,-7-9-2 0,7 9-3 15,0 0-3-15,0 0-1 16,0 0-1-16,0 0-1 15,0 0 0-15,0 0 0 16,0 0-1-16,0 0 0 0,0 0-1 16,0 0-1-16,0 0 0 15,0 0-1-15,0 0 0 16,0 0 0-16,0 0 0 0,0 0 0 16,0 0 0-16,-5 6 0 15,5-6 1-15,0 0-1 16,0 0 1-16,0 0 0 0,0 0 1 15,0 0 0-15,0 0 0 16,0 0 1-16,0 0 0 16,0 0 0-16,0 0-1 15,0 0 1-15,0 0-1 16,0-6-1-16,0 6 0 0,0-15 0 16,0 6 0-16,0-1-1 15,0 1 0-15,0 1 1 16,0 8-2-16,-2-12 0 0,2 12 0 15,0 0 0-15,0 0 0 16,-7 13 0-16,4 13 0 16,-1 11 0-16,-1 16 0 15,-4 19 0-15,2 21 0 16,-4 19 0-16,-1 18 0 0,1 15 0 16,2 7 0-16,-2 8 0 15,7-4 0-15,1-8 0 16,0-14 0-16,2-20 0 0,1-17 0 15,2-26-4-15,3-18-7 16,-3-26-14-16,-2-27-51 16,1-7-13-16,-1-25-3 15,0-13-5-15,-9-14-4 16</inkml:trace>
  <inkml:trace contextRef="#ctx0" brushRef="#br0" timeOffset="12355.9105">2725 9126 19 0,'-42'-39'96'0,"5"-3"-2"16,5 0-4-16,6-5-6 15,7-6-2-15,-10-6-76 0,29-3 0 16,18-2-2-16,19 0-2 16,16 0 0-16,13 1-2 15,15 3-2-15,8 2-6 16,7 10-7-16,1 4-15 0,-2 6-51 15,2 17-3-15,-7 9-8 16,-6 9-6-16</inkml:trace>
  <inkml:trace contextRef="#ctx0" brushRef="#br0" timeOffset="13702.3106">3726 8770 18 0,'-15'44'96'15,"-3"0"-3"-15,-4-1-3 0,1-2-7 16,-3-8-1-16,-4-2-77 16,16-4 0-16,6 0 0 15,5-5-3-15,8-3 0 16,11-6-2-16,6-9 0 16,6-4 0-16,10-7 1 0,4-11-2 15,5-6 1-15,-1-6 0 16,-1-5 0-16,-8 0 1 15,-3 3 0-15,-11-1 0 16,-12 6 0-16,-13 6 1 0,-8 7 0 16,-17 5 0-16,-8 9 0 15,-7 4-1-15,-13 13 0 16,-6 12 0-16,-3 13-1 0,-7 13 0 16,2 11 0-16,1 10 0 15,4 10 0-15,9 3-1 16,9 2 1-16,14-4 0 15,13-7 1-15,17-7-1 16,15-14-1-16,19-11-1 0,17-13-1 16,14-15-2-16,15-17-2 15,15-12-3-15,11-21-3 16,8-16 0-16,5-15 2 0,1-15 0 16,-3-8 2-16,-10-9 2 15,-10-2 4-15,-17-1 6 16,-10 10 3-16,-19 7 4 0,-16 12 0 15,-18 13 0-15,-11 13 1 16,-9 15 0 0,-13 19-2-16,-13 10-2 0,-7 19-2 15,-5 13-1-15,1 13-2 16,-1 12 0-16,0 8-1 0,8 6 0 16,3-2-1-16,11-4-1 15,6-10 1-15,8-8-1 16,5-12 0-16,5-14 1 15,9-15 0-15,3-9 0 0,6-15 0 16,5-13 1-16,2-8 0 16,3-5 0-16,1-4-1 15,-1-1 0-15,1 4 0 16,-3 8 1-16,-3 9-2 0,-2 10 1 16,0 14 0-16,-4 8 0 15,-2 14 0-15,2 7 0 0,-2 7 0 16,2 2 0-16,0-1 0 15,1 0 1-15,1-5-1 16,1-9 0-16,2-4 0 16,1-12 1-16,2-6-1 0,-1-6 1 15,3-11 0-15,-3-9-1 16,2-7 1-16,-1-7 0 16,-1-6 0-16,-1-1 0 0,-2 4-1 15,1 2 0 1,-6 7 0-16,2 8 0 0,-1 10 0 15,-1 12 0-15,0 4 0 16,1 13-1-16,-3 7 1 0,1 8 0 16,2 3 0-16,1 5 0 15,-1-1 0-15,0-1 0 16,1-2 0-16,-1-4 0 16,2-6 0-16,-5-6 1 15,3-4-1-15,-4-8 0 0,1-2 1 16,-2-5-1-16,2-7 0 15,1-7 1-15,1-4-1 16,3-4 1-16,1-1-1 0,-3-1 1 16,7 4-1-16,-6 3-1 15,2 4 1-15,1 7 0 16,-4 7-1-16,-1 2 1 16,0 10 0-16,0 4-1 0,-4 5 1 15,3 4 0-15,-3 2 0 16,2 3 0-16,1 2 0 15,-2 0 0-15,0-2 0 0,-1-1 0 16,0-4 0-16,-2-2 0 16,0-4 0-16,-1-7 0 15,-2-4 1-15,-1-6-1 16,2-3 1-16,-1-10-1 16,2-8 1-16,3-6-1 0,1-8 1 15,-1-3-1-15,1-2 0 16,0-1 1-16,-1 4-1 15,-1 4 0-15,-2 7-1 0,1 9 1 16,0 8 0-16,0 9 0 16,2 9 0-16,0 10-1 15,1 7 0-15,1 5-2 16,-1 4-5-16,3 7-6 0,0-2-12 16,4-4-41-16,2 0-20 15,3-6-4-15,-2-5-6 16,4-12-1-16</inkml:trace>
  <inkml:trace contextRef="#ctx0" brushRef="#br0" timeOffset="13908.8673">7562 9197 13 0,'20'-4'61'0,"-1"-1"-1"16,-4 0-10-16,-4-2-63 15,6 2-31-15,-2 1-10 0,-1 0-7 16</inkml:trace>
  <inkml:trace contextRef="#ctx0" brushRef="#br0" timeOffset="14178.3054">8517 8681 19 0,'24'-23'-16'0</inkml:trace>
  <inkml:trace contextRef="#ctx0" brushRef="#br0" timeOffset="15124.8693">8625 8515 7 0,'14'-32'50'0,"-1"2"16"16,-2 5 5-16,-4 4 1 0,-3 6-5 16,-1 4-9-16,-3 11-18 15,3 5-13-15,-3 16-9 16,0 17-7-16,0 11-5 16,-2 17-1-16,4 12-1 15,2 15-1-15,1 9-1 16,4 7-1-16,0-1-1 0,4-5-1 15,1-7-1-15,0-13-1 16,2-13 0-16,0-16-2 16,0-15 0-16,-4-14 0 0,-4-20-2 15,0-16 0-15,-4-22 0 16,-3-19 1-16,-3-15 0 16,-9-19 2-16,4-13 0 15,-4-14 2-15,-3-6 3 0,1-1 1 16,2 2 2-16,-3 3 0 15,7 6-1-15,0 7 1 16,6 9 0-16,2 8 0 16,10 10-1-16,8 11-2 0,5 9-1 15,9 13 0-15,4 11 0 16,6 15-1-16,-5 9-3 16,-2 11-1-16,-9 14-2 15,-8 15-2-15,-15 8-2 0,-10 14 0 16,-19 2-1-16,-16 8 2 15,-6-4 2-15,-8-4 2 16,3-7 2-16,0-9 4 0,11-12 3 16,8-15 0-16,13-9 0 15,14-10 0-15,6-9 0 16,14-9 0-16,11-4-1 0,9-3 0 16,9-3 0-16,7 3 1 15,8 3 0-15,4 9 1 16,5 7 0-16,3 11 1 0,-6 10-1 15,-1 16 0 1,-10 11 0-16,-9 14-3 0,-10 10-1 16,-13 7-1-16,-6 3 1 15,-11-2-2-15,0-9 0 16,-4-9 1-16,-1-9 1 16,1-10 0-16,0-16 1 0,0-16 0 15,12-5 2-15,-6-19-3 16,3-10 1-16,-1-10 0 15,5-7-1-15,3-6 0 0,2-2 0 16,0 0 1-16,1 6 1 16,0 9 0-16,-1 11-1 15,-2 10 1-15,0 11 0 0,-5 11 0 16,-2 7 0-16,-5 17-1 16,-1 7 0-16,-3 8-1 15,2 4 1-15,7 3 0 16,0-3 0-16,9-5-1 0,9-5 1 15,8-13-1-15,9-9 1 16,10-10-1-16,4-11 0 16,4-10 0-16,0-4 1 15,-4-9-1-15,-7 0 1 0,-9-6-1 16,-14-1 0-16,-18 0 0 16,-10 4 0-16,-23 2 0 15,-15 5-1-15,-14 7 0 0,-11 5-1 16,-4 12-3-16,-5 4-4 15,10 7-15-15,0 12-48 16,16-4-9-16,11-2-6 16,14-6-7-16,21-5 7 0</inkml:trace>
  <inkml:trace contextRef="#ctx0" brushRef="#br0" timeOffset="15393.1036">9927 8119 62 0,'62'-26'92'0,"1"7"-2"16,-5 5-5-16,-3 10-1 15,-5 9-63-15,-6 17-1 16,-3 21-5-16,-7 17-5 0,-7 22-3 16,-7 16-1-16,-4 17-2 15,-9 14-1-15,-2 3-3 16,-5-3 0-16,-1-6-2 16,0-12 0-16,-5-15 0 15,-7-17 0-15,-3-20 0 0,-4-19 0 16,-9-20 1-16,-6-16-2 15,-10-12-1-15,-4-21-4 16,-3-15-6-16,-2-20-12 0,-1-19-38 16,3-10-18-16,3-13-7 15,5-10-3-15,6-6-2 16</inkml:trace>
  <inkml:trace contextRef="#ctx0" brushRef="#br0" timeOffset="15669.6205">10685 8001 3 0,'32'25'89'16,"-2"-2"2"-16,-5-2-5 15,-2-3-5-15,-2-4-1 16,-2 11-72-16,1-12-5 0,5 3-2 16,2-2-4-16,4 2-8 15,2-5-15-15,6-5-32 16,10 0-21-16,-1-3-7 0,-2-3-6 16,6-6 5-16</inkml:trace>
  <inkml:trace contextRef="#ctx0" brushRef="#br0" timeOffset="16477.5055">11423 8134 37 0,'34'-17'81'0,"-6"1"0"0,-1 0 0 16,1 5-27-16,-16 0-23 16,-1 0-9-16,-9 2-8 15,-2 9-4-15,-11-11-3 16,-3 7-1-16,-8 4-3 16,-5 0 0-16,-7 7 1 0,-3 4 1 15,-5 4 1-15,-2 3 1 16,3 4-1-16,-2 1-1 15,5 2 0-15,6 3-1 0,5 1-1 16,7 1-1-16,6-1-1 16,11-2-2-16,3-2-1 15,12 0-1-15,10-8-1 0,9-2-1 16,12-6-2-16,6-6-3 16,10-2-2-1,3-7 0-15,9-6-1 0,4-7 0 16,-2-6 2-16,1-1 0 15,-6-5 7-15,-7 2 5 16,-10 1 5-16,-6 5 4 0,-16 4 1 16,-11 6 1-16,-18 13 1 15,0 0-1-15,-20 8-1 0,-10 14-2 16,-6 13-4-16,-10 8 0 16,1 7-1-16,0 5-1 15,8 0-1-15,5-3-1 16,12-4-2-16,9-9-1 0,11-10-2 15,11-13-4-15,18-11-2 16,11-5-1-16,6-14-2 16,9-9 1-16,10-10-1 15,4-10 1-15,9-13-1 0,4-9 4 16,1-13 2-16,3-9 3 16,-1-10 5-16,0-5 7 15,-6-6 4-15,-2 7 3 16,-14 8 1-16,-11 12 2 15,-11 18 1-15,-13 15-2 0,-12 21-3 16,-16 27-5-16,0 9-5 16,-11 31-1-16,-5 18-2 15,-3 12-1-15,-1 19-3 0,-2 8-5 16,7 9-5-16,1-5-6 16,11-2-5-16,1-17-3 15,5-7-7-15,6-13-1 0,10-20-21 16,4-16-7-16,2-18 4 15,-2-9 12-15,1-18 12 16,0-9 16-16,-4-13 21 16,2-8 14-16,-9-4 35 0,2 1 16 15,-2-2 0-15,3 7-8 16,-3 2-7-16,3 7-9 16,9 7-13-16,7 2-11 15,15 10-7-15,8 0-9 0,20 13-12 16,6-4-24-16,8 7-50 15,11 1-3-15,1 1-6 16,-5 2-4-16</inkml:trace>
  <inkml:trace contextRef="#ctx0" brushRef="#br0" timeOffset="17082.5632">3485 10969 60 0,'-21'27'102'0,"12"-6"-5"16,17-10-6-16,20-11-2 15,25-4-17-15,24-12-72 0,33-1 0 16,37 0 0-16,27-7-4 16,29-4-2-16,29-3-1 15,24-6 2-15,16-5-1 0,20-5 2 16,10-6 1-16,16-3 4 16,5-3 1-16,12-6 2 15,8-1 1-15,-1-4 1 16,13 0 0-16,-3 1 1 15,12 0-3-15,0 3-4 0,1 5 0 16,35 5 0-16,-43 1 0 16,-2 12 0-16,-10 4 0 15,-13 7 0-15,-19 7 0 16,-21 4 0-16,-26 5 0 0,-67 5 0 16,8 4 0-16,-34 8-9 15,-36 7-59-15,-30-4-22 16,-31 5-3-16,-33-3-7 15,-29 2-3-15</inkml:trace>
  <inkml:trace contextRef="#ctx0" brushRef="#br0" timeOffset="19114.7903">3239 14721 68 0,'-42'30'91'0,"10"-9"-3"0,5-7-5 16,3-7-2-16,7-7-59 15,17 0-7-15,-1-17 0 16,16 0-3-16,18-6-4 16,14-8-2-16,11-11-1 0,17-8-1 15,17-10 1-15,16-6-2 16,16-7 0-16,12-8-1 16,17-6-2-16,14-5 0 15,14-6 0-15,15-1 0 0,11-3 0 16,9-1 0-1,5 1 0-15,1 2 0 0,-1 5 0 16,-5 5 0-16,-7 9 0 16,-15 5 0-16,-12 10 0 15,-18 7 0-15,-18 11 0 0,-17 10 0 16,-21 10 0-16,-20 7 0 16,-24 7 0-16,-13 5 0 15,-17 6 0-15,-15 3 0 0,-11 7-6 16,-12 6-11-16,-7 6-8 15,-15 0-17-15,-3 2-45 16,-1 2-2-16,-6-6-5 16,0-3-2-16</inkml:trace>
  <inkml:trace contextRef="#ctx0" brushRef="#br0" timeOffset="19391.7725">6593 12928 12 0,'-42'-24'93'16,"0"2"-1"-16,1-5-3 15,6 0-4-15,5-4-2 16,7 0-74-16,12 4 2 0,13 5-3 16,24 9-3-16,16 3-2 15,20 6-2-15,16 4-1 16,21 3 0-16,12 8 0 16,11 8 0-16,-4 8 0 0,-1 6 0 15,-12 9 0-15,-17 8 1 16,-17 8-1-16,-21 12-1 15,-28 7 0-15,-22 11-1 16,-22 6-3-16,-25 14-8 0,-20 1-15 16,-26 9-55-16,-3 1-1 15,-17-5-7-15,-7-7-5 16</inkml:trace>
  <inkml:trace contextRef="#ctx0" brushRef="#br0" timeOffset="20009.5356">2822 14977 18 0,'14'0'93'0,"1"0"-2"15,5 0-5-15,6 2-4 0,4-4-1 16,7 2-75-16,14 9 0 16,17 11-1-16,11 10 1 15,16 5-2-15,13 8 1 16,13 9-1-16,19 4-1 16,10 6-1-16,14 2 1 0,17 2-2 15,14-1 1-15,14 1 0 16,10 0-1-16,9-5 1 0,8-1 0 15,8-5-1 1,-2 1 1-16,1-5-1 0,-3 2 1 16,-5-5-2-16,-4-5 0 15,-5 0 0-15,-12-2 0 16,-8-1 0-16,-14-5 0 0,-13-1 0 16,-15-5 0-16,-20-1 0 15,-14-3 0-15,-26-1 0 16,-17-6 0-16,-16-4 0 15,-18-3-2-15,-15-3-8 0,-16-10-13 16,-6-17-51-16,-11-4-15 16,-5-12-2-16,-7-10-7 15,-9-15-4-15</inkml:trace>
  <inkml:trace contextRef="#ctx0" brushRef="#br0" timeOffset="20265.0262">8213 15614 17 0,'-18'-15'95'0,"7"4"-2"16,11 11-5-16,-3-12-3 16,12 8-2-16,12-34-71 15,10 43-7-15,13 17 0 0,8 7 0 16,7 12 0-16,5 7-1 16,-1 9 0-16,-4 5-2 15,-6 5 1-15,-13 4-1 16,-16 4-1-16,-18 1-1 15,-20 5-3-15,-27 1-5 0,-32-3-9 16,-27 0-12-16,-31-8-34 16,-28-6-26-16,-18-11-4 0,-22-15-4 15,-17-15-2-15</inkml:trace>
  <inkml:trace contextRef="#ctx0" brushRef="#br0" timeOffset="22218.834">1570 13651 76 0,'-27'-16'85'15,"0"1"-3"-15,6 0-5 16,-3-38-11-16,3 44-58 16,6 11 0-16,0 14-1 0,4 16 0 15,1 12-3-15,-4 15-1 16,0 10-1-16,0 11 1 16,0 4-1-16,-3 5 0 0,3-6 0 15,0-11-1-15,4-9 2 16,0-16-2-16,4-9 3 15,0-15 1-15,3-14-1 16,3-9 0-16,0-28 0 0,0-10-1 16,5-15 0-16,5-13-2 15,-2-13-2-15,3-7 0 16,2 1 0-16,3 7 0 16,-1 9 0-16,3 14 0 15,1 15 0-15,3 21 1 0,-3 16 0 16,4 17 0-16,-2 14 1 15,0 13-1-15,0 7 1 16,0 7 1-16,-3 3-1 0,0-5 0 16,0-7 0-16,-2-7 0 15,-3-10-1-15,3-11 1 16,-1-14-1-16,3-11 0 16,0-14 0-16,-2-11-1 0,5-11-1 15,-2-9 1-15,1-7-1 16,-1-1-1-16,0-1 1 15,-2 5 0-15,-1 7-1 16,-2 13 0-16,-5 7 1 0,3 13 1 16,-3 10 0-16,1 8 0 15,-4 11 1-15,3 8 0 16,-3 6 1-16,2 7 1 0,2 2-1 16,3-3 1-16,1-1-1 15,5-5 0-15,6-5 0 16,6-8 0-16,7-9-1 15,5-10 1-15,7-13-2 0,2-9-1 16,1-2 0-16,-1-7 0 16,-4-1-1-16,-11-2 1 15,-8 4 0-15,-11 1 0 0,-9 8 2 16,-10 6 1-16,-14 5 1 16,-7 7 1-16,-3 8 0 15,-10 10 0-15,1 12 0 16,-3 9-1-16,1 9 1 15,4 6-1-15,6 5 0 16,6 4-2-16,8-5 0 0,8-5-1 16,3-6-1-16,14-10-1 15,11-10-1-15,7-15-1 0,9-9 0 16,10-20 2 0,9-13 0-16,4-16-1 0,8-10 0 15,0-14 2-15,3-12 0 16,-3-10 2-16,-3-8 0 15,-4-6 0-15,-9-2 0 0,-4-1 2 16,-11-2 1-16,-8 11 0 16,-8 10 2-16,-7 16-1 15,-10 13 1-15,-7 17-1 0,-3 22 0 16,-10 23-1-16,-5 20 0 16,-7 22-1-16,-2 22-2 15,-3 18 1-15,-2 18-1 0,1 14 0 16,2 7 0-16,6 1 0 15,8-5 0-15,9-13-1 16,5-9 0-16,8-16 0 16,8-16 0-16,10-22 1 0,8-18 0 15,1-16 0-15,6-16-1 16,-1-21 1 0,3-17 1-16,0-21-1 0,-2-12 0 15,-3-16-1-15,-3-5 1 16,-2 0 1-16,-4 6 1 0,-5 13-1 15,-5 15 1-15,-4 16-1 16,-3 21 1-16,-4 24 0 16,-5 19-1-16,-2 25 1 0,-2 16 0 15,-3 16-1-15,-1 13 0 16,-1 13 0-16,2 5-1 16,1 2 0-16,3-7 0 15,1-8-1-15,0-11 0 0,4-14-1 16,2-14 1-16,-1-15 1 15,3-15 0-15,-8-12 0 16,19-14 0-16,-7-15 1 16,3-12-1-16,0-5 1 0,5-8-1 15,1 2 0-15,-1 1 0 16,0 8 0-16,-3 9-1 16,-2 13 1-16,-1 12 0 15,-2 9-1-15,-4 12 0 16,1 11 1-16,-2 5-1 0,0 3 1 15,2 3 0-15,2-3 0 16,-1-1-1-16,4-6 1 16,2-7 0-16,1-8 0 0,4-8 0 15,3-4-1-15,2-12 1 16,2-9-1-16,1-9 0 16,-4-7 0-16,5-7 0 0,-6-5-1 15,-2-3 0-15,-5 3 1 16,-1 5 1-16,-4 7-1 15,-5 7 1-15,-2 11 0 16,-3 13 0-16,-2 9 2 16,-2 15-1-16,-3 9 0 0,-2 7 0 15,-1 4-1-15,4 1 1 16,2 1-1-16,2-5 0 16,5-8-2-16,8-7 0 0,7-10 0 15,6-7 0-15,6-12 1 16,2-8-1-16,2-9 0 15,-1-5 0-15,1-5 1 16,-6-2 1-16,-7 0 1 0,-5 2 1 16,-11 1-1-16,-5 4 0 15,-6 9 1-15,-9 5-2 16,-9 10 0-16,-1 6-3 0,-3 5-3 16,-1 9-4-16,5 9-8 15,-3-3-8-15,17 7-23 16,8 3-30-16,7-7-6 15,11-4-4-15,9-11 3 16</inkml:trace>
  <inkml:trace contextRef="#ctx0" brushRef="#br0" timeOffset="22581.6808">4558 12572 50 0,'26'-29'89'0,"-9"5"-4"15,-11 6-5-15,-7 9-1 16,-13 7-61-16,-11 13-2 15,-1 18-4-15,-9 12-5 0,-2 10-4 16,-1 10 1-16,3 2-2 16,4-1-2-16,9-3 0 15,9-10-2-15,9-10-1 16,8-16-1-16,15-14-1 0,11-16-1 16,10-18-1-16,8-16 2 15,6-16 1-15,2-14 0 16,5-12 1-16,3-16 2 15,-3-8 0-15,-3-6 3 0,-3-2 4 16,-7 7 3-16,-10 11 1 16,-7 17 1-16,-6 15-2 15,-10 28 2-15,-12 23-1 0,-4 31 0 16,-14 30-4-16,-2 25-4 16,-5 18-4-16,-2 28-8 15,-10 8-19-15,-13 13-53 0,21-5-2 16,-4-12-7-16,3-15-6 15</inkml:trace>
  <inkml:trace contextRef="#ctx0" brushRef="#br0" timeOffset="22822.6665">3277 12543 45 0,'-102'-4'103'0,"15"4"-5"16,15-4-7-16,17-5-3 0,20-12-2 16,25-10-86-16,20 0 0 15,36 2 0-15,24 0 0 16,20-8-9-16,19 3-7 16,11-7-15-16,4 9-54 0,4 6-4 15,-10 8-4-15,-12 9-7 16</inkml:trace>
  <inkml:trace contextRef="#ctx0" brushRef="#br0" timeOffset="23314.4267">988 15294 19 0,'-52'29'96'15,"10"-7"-2"-15,8-8-4 0,12-8-5 16,7-10-3-16,19-8-74 15,14-8 0-15,18-5-1 16,19-10-3-16,16-13 1 0,20-10 0 16,18-11-1-16,19-10 0 15,15-10-4-15,18-8 0 16,14-7 0-16,13-5 0 0,12-2 0 16,6-3 0-16,4 3 0 15,1 1 0-15,-6 6 0 16,-12 9 0-16,-9 10 0 15,-18 10 0-15,-20 12 0 16,-17 15 0-16,-22 9 0 0,-26 11 0 16,-17 10 0-16,-21 11 0 15,-26 7 0-15,-17 19-4 0,-25 9-14 16,-25 17-12-16,-21 19-33 16,-17 4-24-16,-23 12-5 15,-19 10-4-15,-16 12-1 16</inkml:trace>
  <inkml:trace contextRef="#ctx0" brushRef="#br0" timeOffset="23516.5521">1900 15296 22 0,'-104'72'97'0,"24"-18"-1"16,19-27-6-16,25-22-4 16,21-25-1-16,23-20-74 15,37-21-1-15,28-15-3 0,28-12-2 16,24-11-3-16,30-5-2 15,13-1-2-15,17 9-11 16,-3 6-16-16,2 16-55 16,-1 12-5-16,-9 10-5 15,-18 9-6-15,-19 7 0 16</inkml:trace>
  <inkml:trace contextRef="#ctx0" brushRef="#br0" timeOffset="39170.6355">8940 12028 3 0,'0'0'26'0,"0"-9"7"16,0 9 4-16,0-14 4 15,0 14-1-15,4-17-3 16,-4 17 0-16,4-17-6 0,-4 17-6 16,8-17-4-16,-8 17-7 15,5-10-3-15,-5 10-2 16,0 0-4-16,0 0-2 16,0 0 0-16,0 0-1 0,0 0 1 15,0 0 3-15,0 0 0 16,0 0 0-16,0 0 0 15,8-5 1-15,-8 5-1 0,0 0 0 16,0 0-2-16,10-3-1 16,-10 3-2-16,0 0 0 15,0 0 0-15,8-1 0 16,-8 1-1-16,0 0 0 0,0 0 0 16,0 0 1-16,0 0-1 15,0 0 2-15,0 0-1 16,0 0 0-16,0 0 0 15,0 0 1-15,0 0-1 0,10-2 0 16,-10 2 0-16,0 0-1 16,0 0 1-16,0 0-1 15,0 0 0-15,0 0 0 16,0 0 0-16,9 3 0 0,-9-3 1 16,0 0-1-16,0 0 1 15,0 0 0-15,10 7 0 16,-10-7 0-16,0 0 0 15,0 0 0-15,0 0-1 0,10 1 2 16,-10-1-1-16,0 0-1 16,0 0 1-16,0 0 1 15,0 0-1-15,0 0 0 0,8-5 1 16,-8 5-1-16,5-11 1 16,-5 11-1-16,9-16 0 15,-5 7 0-15,1 0 0 16,0 0 0-16,-5 9-1 0,7-12 1 15,-7 12-1-15,0 0 0 16,4-9 0-16,-4 9 0 16,0 0 0-16,0 0-1 15,0 0 1-15,0 0 0 16,0 0 0-16,0 0 0 0,0 0-1 16,0 0 1-16,0 0 0 15,0 0 0-15,0 0 0 16,0 0 0-16,0 5 1 0,0-5-1 15,2 13 0-15,-1-4 0 16,1 4 0-16,-1 5 0 16,2 7 1-16,-2 6-1 15,-1 8 1-15,0 10 0 0,0 7 0 16,0 8 0-16,-1 4 0 16,-3 1 0-16,3-1-1 15,-1 0 1-15,2-8-1 0,-1-3 0 16,1-8 1-16,0-4-2 15,1-5 1-15,2-6 0 16,2-3-2-16,-4-6-2 16,2-4-1-16,-3-7-3 15,1-1-5-15,-1-13-8 0,-5 5-15 16,-7-5-33-16,-1-6-14 16,3-9-5-16,-9-12-3 15</inkml:trace>
  <inkml:trace contextRef="#ctx0" brushRef="#br0" timeOffset="39455.2947">8599 12175 56 0,'-20'-16'80'0,"0"-2"-1"0,2 0-2 15,7-1-42-15,0 5-4 16,0-2-3-16,8-1-8 15,3-1-6-15,4-3-2 16,13-1-3-16,6-3-3 0,11-2-2 16,10-3-2-16,12 1-1 15,9-2 0-15,16 0 0 16,9 2-3-16,7 4-2 16,7 2-5-16,6 3-10 15,-7 8-20-15,2 2-39 0,-4 10-6 16,-14 0-6-16,-11 10-1 15</inkml:trace>
  <inkml:trace contextRef="#ctx0" brushRef="#br0" timeOffset="40299.8728">9615 12111 73 0,'-40'32'79'0,"4"-3"-2"15,0-1-5-15,5 7-39 0,7-13-20 16,9 4-1-16,5-5-4 16,7 0-1-16,3-6-2 15,11-4-1-15,9-8 0 16,6-3-1-16,9-10 0 0,6-9 0 16,10-4-1-16,5-8 0 15,0-3 1-15,-1-2-1 16,-4 0 1-16,-3 0 0 15,-12 5 1-15,-8 7 0 0,-11 3 0 16,-7 6-1-16,-10 6 0 16,-7 6 0-16,-8 6-2 15,-11 9 0-15,-7 11-1 0,-5 7 0 16,-7 12-1-16,-4 8 1 16,-4 7 0-16,2 2 0 15,8-1-1-15,5-2 1 0,9-8-1 16,10-8 1-16,15-9 1 15,6-10-1-15,22-10 1 16,9-11 0-16,14-2 0 16,9-13 0-16,9-5 1 0,6-6-1 15,5-7 0-15,4-6 0 16,-6-6-1-16,2-2 1 16,-3-5-1-16,-6 1 0 15,-5 4-1-15,-5 4 1 16,-6 7 0-16,-3 7-1 0,-5 11 0 15,-9 7 0-15,-4 11 1 16,-8 6 0-16,-7 9 0 16,-7 7-2-16,-7 5 2 15,-3 4 0-15,-10 1 0 0,-1-4 0 16,-1-1 2-16,-4-6-2 16,4-4 1-16,3-7-1 15,11-10 1-15,0 0-1 0,-1-17 1 16,11-4-1-16,10-7 0 15,8-6-1-15,3-7 1 16,9-6 0-16,3-6 0 16,3-1 0-16,1-7 0 0,1 0 0 15,-5-1 1-15,-5 1 2 16,-4 5 1-16,-6 7 0 16,-7 9 0-16,-8 11 0 15,-3 11-1-15,-10 18 2 0,0 8-3 16,-7 20 0-16,1 17-2 15,0 14 0-15,0 13-1 16,0 10-1-16,4 6-2 16,2-4-2-16,10-1-2 0,2-9-7 15,7-8-13-15,5-9-32 16,-1-21-22-16,3-11-4 16,-1-17-5-16,-3-8 3 0</inkml:trace>
  <inkml:trace contextRef="#ctx0" brushRef="#br0" timeOffset="40463.1998">11272 11909 9 0,'8'-40'92'0,"4"7"2"15,4 2-7-15,7 4-6 16,9-3-1-16,-2 4-71 0,24 9-8 16,5 3-13-1,10 9-32-15,-3 5-38 0,-4 12-1 16,-8 6-8-16,-15 8-3 15</inkml:trace>
  <inkml:trace contextRef="#ctx0" brushRef="#br0" timeOffset="41472.8069">9756 15509 32 0,'6'-18'69'16,"-4"-7"3"-16,1 10-21 15,-1 3-4-15,5 2-7 0,-6 1-6 16,-1 9-6-16,3-10-4 16,-3 10-6-16,0 0-5 15,0 0-3-15,2 9-4 16,-1 9-1-16,2 6-2 0,-3 10 0 15,1 13-1-15,1 11 1 16,-2 10-1-16,0 8 0 16,-5 5 1-16,0 0-1 15,-2 0-1-15,2-8 0 16,2-7-1-16,0-13-3 0,3-7-4 16,0-15-7-16,1-8-7 15,2-15-10-15,-3-8-24 16,12-10-21-16,-11-15-12 0,-1-4-3 15,-7-12 6-15</inkml:trace>
  <inkml:trace contextRef="#ctx0" brushRef="#br0" timeOffset="41720.9071">9600 15823 53 0,'-39'-51'84'16,"1"1"-4"-16,1-10-5 16,6 14-27-16,-1 3-11 15,9 2-12-15,4 5-8 0,4 1-4 16,12 0-5-16,3-2-1 15,7-1-3-15,15-1-1 16,9-2 0-16,10-2-1 16,11 1 0-16,7-1-1 15,5 5 0-15,8 7-1 0,3 9-1 16,-3 7-1-16,-3 11-3 16,-8 8-2-16,-6 20-5 15,-9 9-6-15,-14 20-14 0,-18 8-22 16,-13 18-22-16,-4 14-11 15,-19 9-2-15</inkml:trace>
  <inkml:trace contextRef="#ctx0" brushRef="#br0" timeOffset="41963.8261">9565 16305 14 0,'-57'43'80'0,"2"0"3"15,2-7-12-15,13-2-9 16,4-4-15-16,8-4-12 15,14-2-11-15,5-6-6 16,13 0-5-16,12 0-4 16,15-3-2-16,6-1-2 0,12-3-1 15,10-2-1-15,5-4-1 16,6-5-1-16,4-2-1 16,6-12-3-16,2-1-5 15,-5-11-9-15,7-4-14 0,-15 2-44 16,3-16-10-16,-5-5-6 15,-12-1-4-15</inkml:trace>
  <inkml:trace contextRef="#ctx0" brushRef="#br0" timeOffset="42441.291">10442 15901 49 0,'0'0'84'0,"0"0"-3"16,-8-1-5-16,8 1-3 15,31 0-62-15,-27 8-4 16,2 7 0-16,6 7-3 0,-3 6 0 16,3 8-1-16,-2 4 1 15,1 0-1-15,-4 0-1 16,2-4 1-16,-3-3 0 15,-1-9 0-15,2-5 0 16,1-10 1-16,2-7 0 0,0-4 1 16,2-12 0-16,5-11-3 15,-3-9 1-15,5-9-1 16,1-4-1-16,1-6-1 0,2 2 0 16,3 4-1-16,-1 5 0 15,-1 13 1-15,2 10 0 16,-4 13 0-16,-1 7 0 15,-3 14 0-15,-1 10 0 16,-3 6 0-16,-3 7 1 0,-1 5 0 16,-2 1 0-16,3-1-1 15,-1-4 0-15,1-4-5 16,2-7-4-16,1-6-11 16,3-6-28-16,-4-12-31 15,6-4-5-15,5-5-6 0,-5-10-2 16</inkml:trace>
  <inkml:trace contextRef="#ctx0" brushRef="#br0" timeOffset="42669.6682">11241 15755 55 0,'14'-73'84'0,"-3"-1"0"0,9 10-12 16,-4-4-22-16,5 14-14 16,5 10-10-16,-4 12-6 15,6 17-6-15,-2 11-3 16,0 11-3-16,0 20-3 0,-5 12-1 15,2 15-2-15,-2 14-1 16,-4 11-2-16,-2 15-3 16,-7 3-3-1,-2 2-6-15,-4-3-8 0,4-7-18 16,-2-6-32-16,-4-20-13 0,-1-16-5 16,-9-22-4-16</inkml:trace>
  <inkml:trace contextRef="#ctx0" brushRef="#br0" timeOffset="43704.8827">11331 15943 49 0,'-27'-27'88'15,"5"5"-2"-15,5 1-5 0,9 3-2 16,-20 1-62-16,28-1-3 16,15 5-5-16,9 1-4 15,10 3-1-15,5 2-1 0,12 2-2 16,2 0-1-16,6 1 0 15,3 1 0-15,0 2-1 16,2-3 0-16,-3-2 0 16,-1-1 1-16,-4-6-1 0,-2-2 1 15,-2 0 1-15,-2-4-1 16,-4-2 1-16,-1-1 0 16,-7-1 0-16,-5 0 1 15,-8 2-1-15,-7-2 1 16,-11 3 0-16,-7 3 1 15,-13 2 0-15,-14 7 0 0,-14 6 1 16,-9 3 0-16,-8 15-1 16,-6 8 0-16,-4 16-1 15,-2 11 0-15,6 11-1 0,5 4 0 16,11 3-1-16,12 1 0 16,9-5 1-16,16-3-1 15,10-9 0-15,8-8 1 0,14-11-1 16,9-7 0-16,8-8 0 15,4-11 0-15,9-8-1 16,2-7 0-16,3-13-1 16,3-11 0-16,-1-9 0 15,3-10 0-15,-3-11 0 16,-1-5 0-16,-2-4 0 0,-4-1 1 16,-1 4 1-16,-2 6 1 15,-5 6-1-15,1 12 1 0,-4 11 0 16,-1 13 1-16,-3 11-1 15,-3 8 0-15,-4 11 0 16,-2 9 0-16,-4 8 0 16,-6 9 1-16,-4 8-1 0,-5 5 0 15,-5 8-1-15,-2 1 1 16,-1-3-1-16,0-4 0 16,0-7 0-16,0-7 0 0,2-9 0 15,2-8 0-15,-4-21 1 16,21 7 0-16,-4-16 0 15,1-12-1-15,4-10 1 16,2-8 0-16,1-8 0 0,1-5 0 16,3-1 0-16,-3 2 0 15,-1 5-1-15,-3 9 1 16,-4 5 0-16,0 10-1 16,-4 7 0-16,-1 4 0 0,-3 7 0 15,-2 4 0-15,-8 0 0 16,17 10 0-16,-11 4 0 15,-1 4 0-15,1 7 0 16,2 6 0-16,-3 7 0 16,3 4 0-16,-1 3 0 15,4 3 0-15,2-3 0 0,7-2 0 16,2-9 0-16,7-6 1 16,3-10-1-16,3-10 1 0,4-9-1 15,-1-14 1-15,0-11 0 16,-3-12 0-16,-2-9 0 15,-3-12 0-15,-3-6 0 0,-3-3-1 16,0 3 1-16,-4 4-2 16,-4 7-1-16,1 9-2 15,-3 13-3-15,-4 8-5 16,-1 15-4-16,-9 9-4 16,0 0-8-16,7 9-13 0,-7 5-11 15,3 6-14-15,-1-3-18 16,10 2-1-16,4-4 11 15</inkml:trace>
  <inkml:trace contextRef="#ctx0" brushRef="#br0" timeOffset="43890.7404">13947 15537 62 0,'31'-5'89'0,"-3"4"-1"16,-4-3-10-16,2 9-19 0,-7 8-20 16,1 6-16-16,-7 12-8 15,0 8-5-15,-6 10-5 16,-4 5-3-16,-2 2-4 15,-1-2-4-15,0-2-8 0,0-14-11 16,-2-7-33-16,10-9-26 16,-8-22-6-16,0-7-4 15,0-22 1-15</inkml:trace>
  <inkml:trace contextRef="#ctx0" brushRef="#br0" timeOffset="44032.4518">14096 15199 85 0,'-3'-37'88'0,"1"13"-7"16,2 15-9-16,0 9-7 16,-3 7-91-16,18 11-35 15,8 7-17-15,5 5-7 16,-2 5-2-16</inkml:trace>
  <inkml:trace contextRef="#ctx0" brushRef="#br0" timeOffset="44830.16">14417 15484 23 0,'35'22'78'0,"1"1"2"0,-1-1-4 16,2-5-2-16,1 4-54 16,7-10-5-16,2-5-4 15,3-4-2-15,1-2-1 0,2-8 0 16,0-5 0 0,-7-6-1-16,2-1 0 0,-11-2 0 15,-7 1 0-15,-7-2-2 16,-10 5 0-16,-11-1-1 0,-6 4-1 15,-14 4 0-15,-12 4-1 16,-5 7-1-16,-5 1 0 16,-5 12 0-16,-4 5 0 15,4 6 0-15,3 3 0 0,9 3-1 16,5-1 0-16,10 0 0 16,7-4 0-16,11-2-1 15,10-6 0-15,11-3 0 16,12-4-1-16,6-6 1 0,8-4-1 15,6-1 2-15,4-6-1 16,3-6 0-16,-4-2 2 16,-2-2 0-16,-1 1 0 0,-8 0-1 15,-3 4 1-15,-9 3-1 16,-5 4 0-16,-7 4 0 16,-5 2 0-16,-2 8 0 15,-7 4-1-15,-1 6 1 16,-2 1-1-16,1 3 1 0,2-2 0 15,4 0 0-15,2-3-1 16,5-4 1-16,5-7-1 16,1-4 0-16,5-4 1 0,1-12 0 15,2-4 0-15,1-7 0 16,2-4 0-16,-1-6 1 16,0-4 0-16,0-1 0 15,1 0 0-15,-1 2-1 0,0 5 1 16,-2 5-1-16,-3 7 1 15,-5 10-1-15,-3 9 1 16,-7 5-1-16,-4 14 0 16,-2 6 1-16,-8 6-2 15,0 3 1-15,0 0 0 0,1 0 0 16,2-4 0-16,2-2 0 16,4-5 0-16,6-6 0 0,5-4 0 15,4-5 1-15,7-5-1 16,1-2-1-16,4-2 1 15,2-11 0-15,-1-5 0 16,0-10 0-16,-5-8 1 16,-3-8-1-16,-3-6 1 0,-6-11 0 15,-5-2-1-15,-4-1 0 16,-7 0-3-16,-4 7-4 16,-10 2-10-16,-10 8-31 15,-6 11-34-15,-16 8-4 0,-9 8-8 16,-7 2 0-16</inkml:trace>
  <inkml:trace contextRef="#ctx0" brushRef="#br0" timeOffset="45481.0704">15970 10819 56 0,'39'-45'87'0,"-7"9"-3"15,-6 3-3-15,-6 11-4 16,-8 22-55-16,-1 5-15 15,-6 24 0-15,0 21-2 16,-5 26-1-16,0 24 1 0,-3 26 0 16,2 22 1-16,4 26 1 15,10 15 0-15,9 17 0 16,11 13 1-16,13 6-2 0,12 7 0 16,7 2-1-16,11 7-1 15,2-3-1-15,1-1-1 16,2 3 0-16,-3 1 0 0,-4 0-3 15,-6 0 1-15,-4-2 0 16,-8-5 0-16,3-4-2 16,-1-6 1-16,-6-11 1 15,2-14-2-15,-2-12 1 16,2-16-1-16,0-17 0 0,-3-21-1 16,-6-18-3-16,-8-20-2 15,-1-19-7-15,-7-22-9 16,-3-24-28-16,-1-22-34 0,-8-23-3 15,-5-33-7-15,-2-28 3 16</inkml:trace>
  <inkml:trace contextRef="#ctx0" brushRef="#br0" timeOffset="45958.7811">15087 13278 0 0,'-25'14'89'16,"9"-3"2"-16,7-4-5 15,9-7-6-15,12 0 1 0,4-10-70 16,30-3-4-16,21-2-1 16,18-1 0-16,16-4 0 15,22 0-1-15,14-5 0 16,22 2 0-16,9-3-2 0,20 3 0 15,5 1 0-15,9 1-1 16,4 3-1-16,-6 1 0 16,-3 6 0-16,-11 1 0 0,-10 4-1 15,-21 1 1-15,-13 4-1 16,-18 1-2-16,-17 1-2 16,-18 2-4-16,-20-1-8 15,-16 3-14-15,-16 3-53 0,-12-5-2 16,-16-3-8-16,-9 0-4 15</inkml:trace>
  <inkml:trace contextRef="#ctx0" brushRef="#br0" timeOffset="48147.5034">19695 12177 44 0,'5'-16'88'0,"-3"-2"-1"15,-2-2-6-15,-6-3-4 16,-1-4-45-16,-4 11-25 15,0 12-2-15,-8 6-1 0,-11 12-3 16,-6 15 0-16,-15 8-1 16,-8 17 0-16,-14 13 1 15,-13 14 0-15,-2 7 0 16,-1 4 0-16,5 3 0 16,10-4 1-16,9 0-1 0,20-5 2 15,15-9-3-15,23-10 1 16,12-8 0-16,25-5-1 15,11-7-2-15,18-11-1 16,13-11 0-16,15-13-1 0,9-12 1 16,9-12 0-16,4-17 0 15,1-14 1-15,2-12 1 16,-4-9 1-16,-6-3 1 0,-12-1 1 16,-10 6 1-16,-16 9-1 15,-13 10 1-15,-12 12-1 16,-11 18 1-16,-19 13 1 15,-9 20-2-15,-10 12-1 0,-10 11 0 16,-8 7 0-16,0 5-1 16,-2 3 1-16,10-4-1 15,6-4 0-15,11-7-1 0,10-10 0 16,15-9-1-16,9-14 2 16,10-10 0-16,4-10 0 15,-5-12 0-15,-4-10 0 16,-4-11 0-16,-8-9 0 0,-7-4 1 15,-8-6 0-15,-8 0 0 16,-3 2-1-16,-9 3 2 16,3 6 0-16,-2 8 0 0,5 9 1 15,4 8-1-15,2 8 0 16,12 8-1-16,10 7 1 16,5 3-2-16,6 9 0 15,5 6 1-15,6 4-1 16,-3 6 0-16,0 5-1 0,-5 3 1 15,-7 5 0-15,-12 3-1 16,-8 2 1-16,-5-3 0 16,-5 2-1-16,-7-6 1 0,0-5 0 15,3-8 1-15,3-6-1 16,1-9 1-16,9-6 0 16,7-5-1-16,3-10 0 15,2-6 0-15,4-5 0 0,0-5 0 16,-2-1 0-16,3-4 1 15,-3 5-1-15,-3 2 0 16,-3 6 1-16,-1 3-1 16,-7 7 0-16,-9 11-1 15,15 0 1-15,-8 5-1 0,-2 7 0 16,0 4 0-16,4 5 1 16,-1 1-1-16,5 3 1 15,2 0 0-15,3-1 1 0,5-2 0 16,2-4 0-16,7 0 0 15,1-6-1-15,2-3 2 16,1-5-1-16,1-4-1 16,2-4-1-16,0-6 1 0,-3-7-1 15,1-5 0-15,0-7 1 16,0-2-1-16,-1 1 0 16,-3-2 0-16,-5 1 1 15,0 3 0-15,-9 7 0 16,-1 5 0-16,-6 6-1 0,-12 10 1 15,10 0 0-15,-10 9-1 16,-4 5 1-16,-8 6-1 0,5 3 1 16,0 0 0-16,6-1 0 15,2 0 0-15,12-5 0 16,12-4 1-16,11-8 0 16,10-5 0-16,9-2 0 0,5-10-1 15,7-4 1-15,2-7 0 16,-5-1 0-16,4 0 0 15,-7 2 0-15,-6 2 1 0,-6 10 0 16,-6 11-1-16,-8 10 2 16,-5 19-1-16,-8 19 0 15,-8 13 0-15,-10 21 0 16,-4 15-1-16,-17 12 0 16,-8 5 0-16,-7-1 0 0,-2-8-1 15,-2-14 0-15,5-14 0 16,3-17 0-16,4-22 0 15,4-20 1-15,8-17-1 16,1-17 0-16,3-15-2 0,-2-15 2 16,1-15-2-16,4-16 1 15,-3-13 0-15,5-13-1 16,0-7 0-16,0-6 1 0,0-6 2 16,0 1 0-16,2 2 0 15,-1 6 0-15,2 5 0 16,8 6 1-16,2 7-1 15,7 8 1-15,4 7-1 0,6 8-1 16,0 8 1-16,7 7-2 16,0 7 1-16,2 7 0 15,-4 8 0-15,-3 4-1 0,-1 9 1 16,-7 6 0-16,-4 4-1 16,-7 5 0-16,-10 6 0 15,12 7-1-15,-10 10 1 16,0 14 0-16,2 5-1 15,2 10 1-15,-1 9 1 0,3 7 0 16,1 4 0 0,2 2 0-16,-2 1 0 0,3-3-1 15,-5 2 0-15,-3 0-1 0,-2 0-2 16,-2 3-1-16,-3-5-3 16,-3 2-3-16,-3-2-4 15,2-6-3-15,2-5-3 16,0-9-5-16,2-6 1 0,1-9 2 15,2-8 4-15,0-6 5 16,1-6 7-16,-1-11 7 16,6 13 6-16,-6-13 5 0,11 1 2 15,1-1 1-15,0-5 0 16,4-4-1-16,4-1-1 16,6-1-1-16,4-1-1 15,6 2 1-15,3 3-2 16,5 7-1-16,4 2 0 0,-1 14-2 15,2 9-1-15,-1 10-1 16,-5 8-1-16,-7 8-1 16,-9 6-1-16,-13 7 0 0,-7 0 1 15,-10 4-2-15,-19-7 2 16,-13-5-2-16,-10-5 0 16,-8-11 0-16,-8-10 1 0,-5-10-1 15,-3-9 0-15,0-11 0 16,3-4 0-16,6-10-1 15,7-6-5-15,7-6-5 16,10-7-4-16,12 0-8 0,11-8-16 16,13-4-26-16,19 2-18 15,15 0-2-15,13 1-1 16</inkml:trace>
  <inkml:trace contextRef="#ctx0" brushRef="#br0" timeOffset="48437.7789">22940 13221 48 0,'87'-11'77'16,"-6"5"-2"-16,-9 2-14 0,-3 7-18 15,-15 6-17-15,-13 8-8 16,-11 7-5-16,-18 6-3 16,-12 8-4-16,-10 5 0 15,-14 5-1-15,-1-1-2 16,0 2 0-16,4-5 0 0,8-6-1 16,10-7-1-16,10-11 1 15,19-7 0-15,15-10-1 16,6-7 0-16,12-10-1 15,0-10 0-15,0-9 2 0,-6-10 0 16,-3-12 1-16,-10-7 0 16,-11-3 1-16,-15 2 0 15,-14 2 0-15,-8 7-3 0,-21 12-5 16,-12 11-10-16,-11 16-27 16,-3 15-37-16,-16 12-7 15,-6 12-4-15,-2 3-3 16</inkml:trace>
  <inkml:trace contextRef="#ctx0" brushRef="#br0" timeOffset="48890.3469">21730 14376 16 0,'-119'6'94'15,"20"1"-2"-15,15-5-5 0,27-3-3 16,23-8-2-16,16-8-76 16,49 1 1-16,34 0-2 15,31-1 0-15,22-1 0 16,27 0 0-16,18 3-2 0,20 3-1 16,13 5 0-16,6 4 0 15,0 4-2-15,0 3 0 0,-7 10-1 16,-10 5-2-16,-19 6-2 15,-20 7-5-15,-28 3-6 16,-23 9-11-16,-35 3-29 16,-41 1-28-16,-25 2-5 0,-41-4-4 15,-30 2-2-15</inkml:trace>
  <inkml:trace contextRef="#ctx0" brushRef="#br0" timeOffset="49084.1025">22827 14895 3 0,'-191'26'92'0,"12"-6"4"16,13-7-5-16,24-2-4 15,22-12-27-15,28 1-25 16,36 0-12-16,32 0-8 16,38-6-6-16,50-2-9 15,39-1 0-15,35-2 0 0,38 2 0 16,22-1 0-16,27 7 0 16,6 2-6-16,3 8-12 15,-20 10-22-15,-19 9-50 16,-17 7 0-16,-30 2-5 0,-27-1-4 15</inkml:trace>
  <inkml:trace contextRef="#ctx0" brushRef="#br0" timeOffset="52999.8398">11984 11193 48 0,'-2'-21'83'16,"-6"-1"-3"-16,-6-7-3 15,0-1-3-15,-45-6-64 16,33 2-1-16,-6 1 1 16,-7 0-3-16,-9 1-3 0,-5-2-1 15,-6 0-1-15,-8 3-1 16,-10 1 0-16,-2 3 1 15,-12 4-2-15,-5 3 1 0,-10 1 0 16,-6 6 1-16,-10 3-1 16,-8 6 1-16,-8 1 1 15,-6 3-1-15,-6 12 0 16,-3 9 0-16,-4 9 0 16,-2 7-1-16,1 9 0 0,-2 8 0 15,2 12 1-15,1 7 0 16,-3 9 0-16,4 8 1 15,-1 9-2-15,5 5 1 0,3 11 1 16,7 7-2-16,6 7 0 16,13 3 0-16,15 6 0 15,16 2 0-15,21 0 2 0,21-3-1 16,22-8 2-16,24-6 0 16,23-12 1-16,29-6-2 15,22-14 0-15,23-8 0 16,22-10-1-16,18-7 0 0,22-9-2 15,12-8-1-15,16-6 1 16,12-10-2-16,10-8 1 16,6-10 1-16,0-12 0 15,10-3 1-15,-1-19 1 0,5-12 1 16,1-12 1-16,7-14 0 16,2-11 0-16,2-14 0 15,2-14-1-15,1-15-1 0,-5-11 0 16,-9-13-1-16,-12-9-1 15,-20-12 0-15,-21-9 0 16,-25-1 2-16,-29-8-4 16,-32 2 2-16,-32 0 0 0,-32 4-1 15,-36 6 0-15,-33 6 1 16,-34 12-1-16,-30 11-1 16,-29 21 1-16,-25 15-1 15,-20 24-2-15,-20 20 0 0,-17 28-2 16,-15 21-6-16,-5 24-6 15,-5 20-12-15,6 16-48 16,8 23-7-16,9 12-7 16,19 8-4-16</inkml:trace>
  <inkml:trace contextRef="#ctx0" brushRef="#br0" timeOffset="57606.408">10445 17087 0 0,'4'30'88'15,"-3"-7"0"-15,2-5-5 0,-3-6-5 16,0-12-1-16,-4 15-68 16,4-15-1-16,13 6 1 15,9-3-1-15,12 0 1 16,14-2 1-16,13-1-1 0,21-4 0 15,16-4-1-15,16-6-2 16,19-4-2-16,19-7 0 16,17-2-2-16,22-5 0 0,14-1-2 15,17-3 0-15,18-3 0 16,13 1 0-16,12 2 0 16,6 2 0-16,14 0 0 15,2 5 0-15,7 0 0 0,-5 3 0 16,2-2 0-16,-8 4 0 15,-5-3 0-15,-7 5 0 16,-18-4 0-16,-8 1 0 16,-21 2 0-16,-15 0 0 15,-21 4 0-15,-17 2 0 0,-20-1 0 16,-17 3 0-16,-22 3 0 16,-20 1 0-16,-19 1 0 15,-17 1 0-15,-16-1-8 16,-17-7-11-16,-13-11-58 0,-11 5-13 15,-15-9-2-15,-16-10-7 16,-13-8-4-16</inkml:trace>
  <inkml:trace contextRef="#ctx0" brushRef="#br0" timeOffset="58519.661">9201 14702 53 0,'-35'-31'85'15,"5"1"-3"-15,2 2-3 16,4-1-3-16,-4 6-62 15,12 3-1-15,7 2-3 0,2 5-3 16,4 1-2-16,0 3-1 16,3 9-1-16,-1-16 0 15,1 16-2-15,-3-12 0 16,3 12-1-16,-14-6 0 0,5 6 2 16,-3 0-4-16,-7 5 2 15,-2 6 0-15,-5 8 0 16,-2 6-1-16,-5 5 2 15,-3 9-1-15,2 7-1 0,4 7 1 16,1 7 1-16,7 9-1 16,3 10 0-16,6 12 0 15,5 10 2-15,4 16-2 16,3 14 0-16,1 14 1 16,-1 15 0-16,1 9 0 0,-2 10-1 15,-2 5 1-15,-1 4 0 16,-3 0 1-16,-1-10 2 15,3-94-2-15,1 4 0 16,3-6 1-16,1 3-1 16,-3-9 1-16,2 4-1 0,0-9 0 15,-1 6-1-15,3-10 0 16,0 5-1-16,6-12-2 0,1 1 2 16,4-8-1-1,4-2 1-15,11-8-1 0,5-4 2 16,12-12-1-16,10-7 2 15,15-13 0-15,12-9-2 0,19-14-3 16,-10-8-6 0,183-58-51-16,38-14-23 0,26-15-3 15,18-21-5-15,-1-4-5 16</inkml:trace>
  <inkml:trace contextRef="#ctx0" brushRef="#br0" timeOffset="59078.4658">15973 14402 19 0,'-20'0'96'0,"2"-11"-3"16,4-1-4-16,9-7-7 0,9-4 0 15,-4-1-79-15,42 6 0 16,21 13 0-16,21 5-1 15,12 8-1-15,11 8 1 16,3 6-1-16,1 7 0 16,-5 4 0-16,-5 5 0 0,-13 3-1 15,-10 5 1-15,-15 8-1 16,-10 6 0-16,-13 8 0 16,-11 11-1-16,-14 13 1 0,-12 15-1 15,-12 14 1-15,-12 13-1 16,-15 15 0-16,-10 11 1 15,-7 8 1-15,-7 5-2 16,-2-1 1-16,-1-3-1 16,0-10 0-16,0-7 1 0,2-12 0 15,3-18-1-15,0-13 0 16,-4-23 0-16,4-16-2 16,-9-24-4-16,1-16-13 15,-9-26-37-15,-12-31-27 0,0-28-3 16,-9-28-7-16,0-24-2 15</inkml:trace>
  <inkml:trace contextRef="#ctx0" brushRef="#br0" timeOffset="62779.4707">15127 11372 3 0,'-10'14'72'0,"1"-6"4"16,9-8-3-16,0 0-5 15,24 0-52-15,-9-2-1 0,5 0-4 16,12-1-3-16,3-2 0 16,14-4 0-16,12-3 1 15,9-7 2-15,9-4 0 0,10-7-1 16,7-5 0-16,12-5-1 15,6-5 0-15,5-3-2 16,2-4 0-16,5 1-2 16,0-3-1-16,-3 4-1 0,1 1 0 15,-9 2 0-15,-3 3-2 16,-8 4 1-16,-7 2-1 16,-9 3 1-16,-8 4-1 15,-9 2 1-15,-8 6-1 0,-9 0 0 16,-11 3-1-16,-6 6 0 15,-8 1-2-15,-8 7-4 16,-6 0-7-16,-6 3-15 16,-9 3-36-16,1 9-19 15,-5-3-7-15,-12-1-5 0,-3-3 6 16</inkml:trace>
  <inkml:trace contextRef="#ctx0" brushRef="#br0" timeOffset="65706.4472">18417 9455 0 0,'0'0'18'16,"0"0"-1"-16,-2-10-3 0,2 10-1 15,0 0-1-15,0 0-5 16,0 0-1-16,0 0-1 16,3-9 0-16,-3 9-2 15,0 0 3-15,0 0 2 0,0 0-1 16,0 0 6-16,0 0-1 16,12-6 1-16,-12 6 0 15,0 0-3-15,0 0-1 0,0 0-3 16,0 0-1-16,0 0-3 15,0 0-1-15,0 0 0 16,0 0 0-16,0 0 3 16,0 0-1-16,0 0 2 15,0 0 0-15,0 0 2 0,0 0 1 16,0 0-1-16,0 0 1 16,7-6-1-16,-7 6 0 15,0 0-1-15,0 0 0 16,0 0-1-16,0 0-1 0,0 0 1 15,0 0-1-15,0 0 0 16,8-9-2-16,-8 9 1 16,0 0-1-16,0 0 0 15,0 0 0-15,0 0 1 0,0 0-1 16,0 0 0-16,0 0 2 16,0 0-2-16,0 0 1 15,0 0-1-15,0 0-1 16,0 0 1-16,0 0-1 15,0 0 0-15,0 0-2 0,0 0 0 16,0 0 0-16,0 0-1 16,0 0 1-16,0 0 0 0,-6 0-1 15,6 0 1-15,-13 11 1 16,1-2 0-16,1 1 0 16,-2 5 0-16,-1-3 0 15,-4 6-1-15,4-3 1 0,-3 2 0 16,3-1 0-16,0 2 0 15,1-3 0-15,3 1 0 16,2-3-1-16,5 0 1 16,3-1 1-16,0 0-1 15,5-2 1-15,10 0 0 0,4-2 0 16,11-1 0-16,-1 2 0 16,12-3 0-16,4 2-1 15,4 2 0-15,0 2 0 16,0 3 0-16,0 6-1 15,-8 1 1-15,-4 3-1 0,-11 3 1 16,-6 4-1-16,-8-6 1 16,-6 6-1-16,-6-6 0 0,-2 1 1 15,-8-3-1-15,-6-1-2 16,-5-2-2-16,-7-3-3 16,0-1-6-16,-8-5-8 0,-3-2-17 15,0 0-24-15,0-8-11 16,1-2 1-16</inkml:trace>
  <inkml:trace contextRef="#ctx0" brushRef="#br0" timeOffset="66562.2787">18512 9588 50 0,'-8'-12'73'15,"7"-13"-5"-15,0 14-26 0,-1 3-7 16,2 8-10-16,0-14-6 16,0 14-7-16,9-10-4 15,4 7-2-15,-3-1-3 0,7 0-1 16,2 0-1-16,8 1-1 15,0-2 1-15,11-1 0 16,0-1 0-16,3 0 0 16,2-1-1-16,5 1 1 0,-3 0-1 15,0 0-1-15,-2 4-5 16,-7 1-7-16,2 2-8 16,-8 3-19-16,-5 3-31 15,3 5-6-15,-8-2-1 16</inkml:trace>
  <inkml:trace contextRef="#ctx0" brushRef="#br0" timeOffset="66998.4118">19577 9399 22 0,'12'0'58'16,"-1"0"0"-16,-11 0 2 0,0 0-50 16,0 11 2-16,-8 8 1 15,-4 7-4-15,-7 8 0 16,0 6 1-16,-7 9 1 16,0 7-3-16,2 2-3 0,2 2-1 15,7-2-1-15,4 1-2 16,10-5 0-16,2-3 2 15,11-10-2-15,11-7 2 16,8-7-1-16,5-9 0 0,7-9 1 16,2-8-1-16,6-9 0 15,5-12 1-15,-2-10-1 16,1-10 0-16,-6-9-1 16,-6-5 2-16,-11-3 0 0,-2-1-1 15,-21 1 0-15,-9 5 0 16,-10 5-3-16,-20 8-1 15,-8 11-5-15,-18 8-9 16,-8 10-15-16,-2 3-31 0,-16 7-12 16,0 4-3-16</inkml:trace>
  <inkml:trace contextRef="#ctx0" brushRef="#br0" timeOffset="67506.2261">18623 8787 54 0,'-66'-33'76'16,"-10"5"-1"-16,-11 6-4 16,-5 39-35-16,-7-17-20 0,-6 14-2 15,-3 20-4-15,-6 11-2 16,0 24-2-16,0 12 0 15,9 23-2-15,7 10-1 0,14 17 1 16,20 10-2-16,18 6-2 16,26 5 0-16,25-6 1 15,35-5 0-15,24-5 1 0,27-7 0 16,30-15-1-16,15-11 1 16,26-15 0-16,14-12 0 15,15-18-1-15,8-11-1 16,12-22 0-16,7-18 0 15,2-16 1-15,3-24-1 16,-2-18 0-16,-3-21 0 0,-13-17 0 16,-3-17 1-16,-13-14 0 15,-18-10 1-15,-26-2-1 16,-28-2 1-16,-30 0 0 16,-32 7 0-16,-40 9 0 0,-33 10 0 15,-48 13-1-15,-32 11-2 16,-31 14-1-16,-29 14-3 0,-20 18-3 15,-17 11-5-15,-13 21-9 16,-8 12-10-16,-3 18-18 16,3 22-27-16,-3 13-5 15,6 15-1-15</inkml:trace>
  <inkml:trace contextRef="#ctx0" brushRef="#br0" timeOffset="68900.0034">18395 16741 30 0,'-20'0'78'16,"0"0"3"-16,5-4 1 16,-9-3-45-16,24 7-6 15,-13-7-4-15,13 7-5 16,0 0-6-16,7-1-3 0,9-2-5 16,8 0-2-16,10-1-3 15,12 0-1-15,7-2 0 16,12-2 0-16,13 1 1 15,9-3 0-15,11 0 0 16,10-3 1-16,10-1 0 0,11-1 1 16,16 0 1-16,9-1-2 15,13-1 1-15,4-2 0 16,9 1-1-16,2 0-1 16,-3-2 1-16,-5 2-1 0,-9 6-1 15,-12 2 0-15,-20 4-1 16,-13 2-1-16,-20 6-1 15,-14 1-1-15,-20 8-2 16,-15-1-4-16,-10 4-2 0,-13-1-7 16,-9 1-15-16,-16 7-39 15,-3-3-15-15,-18-1-7 16,-10-2-2-16</inkml:trace>
  <inkml:trace contextRef="#ctx0" brushRef="#br0" timeOffset="69780.7953">17328 18202 25 0,'-47'24'76'0,"6"-3"0"16,41-21-1-16,-34 19-2 16,-2 2-57-16,12-4-3 15,-2-1 2-15,26-16 0 16,0 0-1-16,0 0 1 16,0 0-2-16,9 1-1 15,78-10-5-15,-36-6 0 0,14-6-3 16,7 4 0-16,7-7-1 15,10 8-4-15,2-3-2 16,4 4-2-16,4 2-6 16,1-1-9-16,-1 10-15 15,-3-6-27-15,-4 0-22 16,-12 2-5-16,-6-1-3 0</inkml:trace>
  <inkml:trace contextRef="#ctx0" brushRef="#br0" timeOffset="70062.4599">18577 18055 70 0,'-24'-17'90'0,"-6"-4"-4"16,-6 3-9-16,2-11-31 16,-1 11-12-16,-1-3-10 15,7 3-9-15,4-1-5 16,12 5-4-16,4 1-2 0,10 2-3 16,13-3 0-16,8 10 0 15,11 4-1-15,4 3 1 16,7 9-3-16,3 2 0 15,3 5 1-15,-4 5 0 16,4 4-1-16,-9 4 1 16,-2 6-2-16,-39-38 0 0,29 39 0 15,8 48-2-15,-37-41-6 16,-4 0-12-16,-20 6-37 16,-9-6-21-16,-6-4-5 15,-3-6-5-15,-4-7 1 16</inkml:trace>
  <inkml:trace contextRef="#ctx0" brushRef="#br0" timeOffset="71782.3728">18507 15115 66 0,'-11'-24'82'16,"2"-6"0"-16,6 5-5 0,-2-7-46 15,11 4-4-15,13 0-4 16,13 3-7-16,6 4-5 16,9 1-3-16,6 8-3 15,11 7-1-15,-2 5-3 0,1 7-1 16,-7 12-2-16,-8 6-2 16,-9 6-1-16,-11 5 0 15,-10 3 1-15,-12 0 0 16,-6-2 0-16,-6-1 2 15,-12-4 1-15,3-5 1 0,-3-5 1 16,4-3 0-16,3-5 0 16,2-2-1-16,7-3 1 0,2-1 0 15,13 2-1-15,6 3 1 16,8 2 0-16,2 2-1 16,3 7 0-16,-3 1 0 15,-3 6 0-15,-7 3 0 16,-15 3-1-16,-4 2 1 0,-18 1-1 15,-9 0 1-15,-11-3-1 16,-9-1 1-16,-1-6-2 16,-4-6-2-16,4-3-7 0,2-7-13 15,6-9-21-15,14-2-30 16,2-10-8-16,13-13-4 16</inkml:trace>
  <inkml:trace contextRef="#ctx0" brushRef="#br0" timeOffset="72115.9666">19449 15271 37 0,'43'0'61'0,"-9"0"1"16,-13 10-27-16,-9 0-18 16,-8 10-3-16,-4 1-1 0,-1 8-4 15,-4 4 1-15,-3 0-1 16,6 0-1-16,2-3 1 15,5 0-1-15,13-8-2 16,7-1 0-16,12-12 1 16,4-7 0-16,4-2 3 0,2-8 0 15,-8-4 2-15,-4-10-1 16,-11-5 0-16,-12-5 1 16,-13-2-2-16,-17 2-2 15,-15 3-3-15,-12 5-5 16,-9 12-7-16,-12 8-10 0,0 14-27 15,2 21-31-15,-6 15-8 16,1 8-5-16,2 14 1 16</inkml:trace>
  <inkml:trace contextRef="#ctx0" brushRef="#br0" timeOffset="72826.7242">20028 17270 74 0,'4'-46'93'0,"-8"-8"-4"16,-2 1-6-16,-6-1-3 15,0 24-51-15,-2-10-27 0,8 12 1 16,-2 17-2-16,8 11 1 16,-19 14-2-16,10 13 0 15,-5 8 0-15,1 7 0 0,1 5 0 16,0 7 0-16,7-26-1 15,-2 2 0-15,5 2-1 16,0 0 1-16,1 0 0 16,8 3 0-16,5-2 1 0,6 3-1 15,2 0 1-15,7 5 0 16,0-1 0-16,4 4-2 16,-2 0 0-16,1 1-3 15,1 0 0-15,-5 1 1 0,-2 0 1 16,-2-4 0-16,-22-42 2 15,14 35 0-15,1 1 0 16,-11 14 6-16,-8-36-1 16,-8-6 0-16,-9-8 0 15,-2-5-3-15,1-13 1 16,-3-9 0-16,0-9-1 0,3-2-3 16,1-30 2-16,3-32 1 15,18 0 0-15,18 7 1 16,20 10 0-16,12 15 1 15,-2 20 1-15,1 16 1 0,-12 12-2 16,-6 5 0-16,-11 1-1 16,-10 0-1-16,-10 5-1 15,-7 2 0-15,-16 1-3 0,-11 5-1 16,-6 1-4-16,-8-1-4 16,4 6-14-16,-2 3-30 15,6-1-24-15,10 0-8 16,12 1-3-16,18-8 1 0</inkml:trace>
  <inkml:trace contextRef="#ctx0" brushRef="#br0" timeOffset="73168.0933">20747 17230 6 0,'37'0'86'15,"-14"0"1"-15,-9 0-5 16,-13 10-8-16,0 2-33 15,-3-2-15-15,-7 3-10 0,0 7-7 16,-6 3-4-16,2 3 1 16,0 4-3-16,0 0-1 15,0 3 0-15,6 0 1 0,0 2-1 16,6 0-1-16,1-2 0 16,10-3-1-16,3-1 0 15,5-6 1-15,2-2 0 16,4-10-1-16,1-10 0 15,24-12 2-15,15-31 0 0,-3-14 0 16,-17-12-1-16,-15-3-2 16,-27-2-3-16,-18 8-4 15,-21 18-8-15,-8 25-14 16,-9 12-31-16,-11 10-21 0,1 4-6 16,-2 13-4-16</inkml:trace>
  <inkml:trace contextRef="#ctx0" brushRef="#br0" timeOffset="73545.9298">20111 18164 3 0,'-97'23'50'16,"2"-12"3"-16,7 8-1 0,3-7-57 15,12 6-7-15,5-10 2 16,12 6-15-16,9-9-18 16,47-5-6-16</inkml:trace>
  <inkml:trace contextRef="#ctx0" brushRef="#br0" timeOffset="74081.5696">19902 18330 38 0,'46'11'85'15,"4"-4"-1"-15,1 1-2 0,4 2-2 16,2 1-63-16,6-1-2 15,5-3 0-15,6-2-2 16,6 0-3-16,8-5-4 16,5-5-2-16,6-9-3 15,-1-8 0-15,11-3-1 16,0-9 2-16,2-4 0 16,0-9-1-16,-2-4 1 0,-4-9 0 15,42-38 2-15,21-47 1 16,-42-10 0-16,-42-9-2 15,-48 1 0-15,-36 15 0 16,-34 17 1-16,-36 21-1 0,-24 22-2 16,-22 12-1-16,-19 11 0 15,-18 13 1-15,-17 15-1 16,-15 16 0-16,-12 15-1 16,-3 12 1-16,-8 19-2 0,5 17 2 15,0 18 1-15,6 17 1 16,16 14 0-16,100-40-1 15,-5 10-1-15,12 6 2 0,2 9 2 16,17 1-3-16,5 9-2 16,26 0 2-16,9 7-1 15,23-4 1-15,22 5 0 16,31-6-2-16,22 2-4 16,25-7-2-16,43 0-10 15,8-6-66-15,20-2-5 0,17-18-7 16,20-22-3-16,15-19-2 15</inkml:trace>
  <inkml:trace contextRef="#ctx0" brushRef="#br0" timeOffset="76892.6469">14238 10928 32 0,'17'-20'78'0,"-11"5"-1"16,2-4-1-16,-28-9-40 0,23 10-7 16,1-2-4-16,-1 5-4 15,0-2-5-15,-2 5-4 16,-1-1-3-16,0 4-2 16,0 9-2-16,-16-14-3 15,0 11-1-15,-5 2 0 0,-9 0-1 16,-7 1 0-16,-6 5-1 15,-8 4 2-15,-7 4-1 16,-4 3 0-16,-4 4 0 16,-1 1 1-16,-2 2-1 0,3 2 1 15,1 0-1-15,3 0 0 16,4-1 0-16,6 0 1 16,4 1 0-16,5-1 0 15,7 0 0-15,1 7 0 0,4-1 0 16,3 4 0-16,2 7 1 15,2 2-1-15,4 9 1 0,-2 5 0 16,3 7 0 0,1 6-1-16,-1 10 1 0,0 11-1 15,2 6 1-15,-5 8-1 16,1 4-1-16,0 8 0 0,-1-2 1 16,-1 5-1-16,5-2 1 15,0-6-1-15,7-5 0 16,-1-3 1-16,7-7-1 15,5-6 0-15,-1-5 0 0,8-4-1 16,5-10 1-16,4-8-2 16,5-10 0-16,4-9-1 15,7-13 1-15,9-14-1 16,6-16 0-16,5-14-2 0,11-19 0 16,6-13 0-16,5-13 0 15,11-10 0-15,7-6 0 16,4-6 0-16,7-3 2 0,3 2 0 15,2 5-1 1,3 2-6-16,-6 8-13 0,-3 1-16 16,-11 10-35-16,-5 0-6 15,-8 1-4-15,-7-2 0 16</inkml:trace>
  <inkml:trace contextRef="#ctx0" brushRef="#br0" timeOffset="77441.7839">15288 10953 17 0,'17'-49'67'16,"-8"-1"6"-16,1-3 0 16,-6-1-47-16,1 5 3 15,3 5 0-15,-6 2 0 16,3 6-5-16,-3 6-2 0,4 5-8 15,1 7-3-15,5 7-5 16,7 8-2-16,6 3-3 16,7 7-2-16,6 7 1 0,5 4 0 15,9 6-1 1,2 3 1-16,-1 2 0 0,-1 5 0 16,0-1 0-16,-5 3 0 15,-6 0 0-15,-3 4 0 0,-7 2 0 16,-3 3-1-1,-7 2 1-15,-6 7 1 0,-7 3 0 16,-3 9 1-16,-5 5-1 16,-1 9 1-16,-9 6-1 15,-2 8 2-15,-2 6-2 0,0 8-1 16,2 5 1-16,3 2-1 16,3 2 0-16,6-5 0 15,5 1 0-15,9-8 0 0,3-5-1 16,0-9 1-16,0-9 0 15,-3-10-1-15,-9-6 1 16,-7-9-1-16,-18-8 2 16,-17-6 0-16,-16-6-1 0,-17-7 1 15,-12-3 0-15,-13-5-1 16,-7-5-3-16,-7 0-7 16,-7-5-16-16,-1-5-43 15,0-2-12-15,2-8-5 0,6-11-6 16</inkml:trace>
  <inkml:trace contextRef="#ctx0" brushRef="#br0" timeOffset="78083.8325">14319 9447 0 0,'8'-53'75'0,"1"-1"7"16,1 1-2-16,-1-1-4 0,2 4-56 15,0 14-1-15,-1 7 0 16,2 14-5-16,-3 6-6 16,2 9-4-16,2 12-3 15,-1 11-2-15,0 8 1 16,2 10-1-16,-2 10 1 15,-1 10 0-15,-3 8 1 16,-5 9 0-16,-2 8 0 0,-1 8 0 16,-2 5 0-16,-6 4-1 15,1-1 1-15,-2 1 0 16,1-1 0-16,2-2-2 0,0-5-1 16,1-4-5-16,4-8-9 15,1-5-20-15,4-5-39 16,2-11-6-16,0-13-6 0,-2-15 1 15</inkml:trace>
  <inkml:trace contextRef="#ctx0" brushRef="#br0" timeOffset="78420.9843">14211 10701 60 0,'-12'14'81'0,"0"-3"-1"16,-1 2-7-16,1-5-2 15,-1 6-69-15,6 8-2 0,3 3 0 16,4 4 0-16,5 1 0 16,8-4 2-16,8-4-1 15,5-7 2-15,14-6 0 0,5-9 1 16,11-9 2-16,9-13 0 15,8-10-1-15,14-11 1 16,9-7-2-16,7-9 0 16,5-7-2-16,6-1-4 0,0-5-6 15,-9 7-10-15,-6 3-24 16,-17 12-35-16,-9 4-7 16,-16 10-4-16,-17 5 0 0</inkml:trace>
  <inkml:trace contextRef="#ctx0" brushRef="#br0" timeOffset="81833.1463">14818 7309 3 0,'-15'-42'37'15,"-1"-1"-1"-15,7 2 2 0,-2-2 0 16,8 2-1-16,-1 6-2 16,5 1-1-16,2 11-4 15,-1 0-5-15,2 7-7 0,1 8-5 16,-5 8-4-16,4 5-4 15,-4 11-2-15,0 14-3 16,-4 6 1-16,-5 16 2 16,-2 12-2-16,-5 9 2 0,-3 11-2 15,-5 4 1-15,3 6-1 16,-4-1 1-16,4 3-1 16,-4-2 0-16,4-3 1 15,3-3 0-15,3-6 1 0,-1-4 0 16,3-2 0-16,0-2-2 15,1-6 1-15,3-6-1 16,0-1 1-16,3-6-1 16,3-3 0-16,0-7 1 0,3-5-1 15,2-7 1-15,3-7 0 16,4-4 1-16,2-7 1 16,4-5-1-16,3-5 1 15,1-4 1-15,3-1-1 0,3-6 1 16,3-4 0-16,5-4-2 15,7-3 0-15,6-2 0 16,4-2-2-16,9-1 1 16,5-1-1-16,9 1 0 15,3 0-1-15,7 1 0 0,1 1 0 16,4 1 0-16,5 2 1 16,5 2-1-16,0 0 0 15,8 0 1-15,2 2-1 0,3 3 0 16,3 0 0-16,5 3 0 15,-1 2 0-15,1 1 0 16,-3 1 0-16,2 1 0 16,-2 0 0-16,-5-1 1 0,-3 1-2 15,-6-5 1-15,-4 0 0 16,-5-1 0-16,-6-3 0 16,-5-2 0-16,-3-2 0 0,-6-1-1 15,-2-3 1-15,-4-2-1 16,0-2 0-16,-9-5 0 15,-3-1 0-15,-4-6 0 16,-7-4 0-16,-1-5-1 16,-3-8 1-16,-8-5 0 0,-2-10 0 15,1-5 0-15,-7-9 1 16,5-4 0-16,-5-7-1 16,0-5 1-16,1 0 0 0,-1-4 1 15,0 5-1-15,0-1 0 16,-3 4 0-16,-1 0 0 15,-4 9 1-15,-2 3 0 0,-1 2-1 16,0 5 1-16,-1 4-1 16,-2 4 0-16,4 3 1 15,2 6-2-15,1 5 1 16,2 5 0-16,-2 4 0 0,-2 7 0 16,-1 6 0-16,-1 8 0 15,-3 5-1-15,-3 1 1 16,-4 4 0-16,-3 12 0 15,3-16-1-15,-3 16 0 0,0 0-1 16,-5-10 1-16,-7 8 1 16,-6 0-3-16,-8 1 3 15,-11 4-1-15,-16 2 0 16,-17 4 1-16,-12 0 0 0,-18 3 0 16,-13 5 0-16,-17 2 0 15,-13-4-1-15,-14 2 1 0,-8 0 0 16,-5 0 0-16,-10 0 1 15,-6-2-1-15,-2-2 0 16,-6-3 0-16,5 2 1 16,3-1 0-16,5 2-1 15,5-3 1-15,9 3-2 0,11 0-1 16,12 2-1-16,14 0-2 16,14 0-4-16,13 3-8 15,11-5-11-15,20 5-20 0,24 2-32 16,8-1-3-16,18-1-4 15</inkml:trace>
  <inkml:trace contextRef="#ctx0" brushRef="#br0" timeOffset="82618.8011">19225 6208 53 0,'-5'-20'59'0,"5"-6"-2"0,10-2-47 16,10 1 0-16,7 2 3 15,9-2 0-15,11 3-1 16,1-3 1-16,13 6 1 16,1-1-1-16,9 4-1 0,2 0 1 15,7 6-4-15,1-2-1 16,0 3-3-16,2 2 0 15,-8 2-1-15,-3 1-2 16,-10 2-1-16,-8 1-1 0,-7 2 0 16,-20-1-4-16,-5 2 0 15,-22 0 1-15,0 0-1 16,-2 6 0-16,-22 3 0 0,-5 2 1 16,-13 9-2-16,-4 5 4 15,-10 4-1-15,-2 8 2 16,-5-2 0-16,0 7 0 15,2 0 0-15,1 5 0 16,4-3 1-16,3 2 0 0,6 1 0 16,2-2-1-16,8 5 2 15,4-2-1-15,1 1-1 16,5-2 1-16,0-4-1 16,3-5 2-16,4-5-1 0,-2-4 0 15,0-10 1-15,-1-2 0 16,3-7 0-16,1-4-1 15,2-4-2-15,0-1-9 0,6-1-20 16,11 0-36-16,-15 0-6 16,15 0-3-16</inkml:trace>
  <inkml:trace contextRef="#ctx0" brushRef="#br0" timeOffset="83204.2844">20589 5967 59 0,'22'8'78'15,"-5"1"-2"-15,-4 2-4 16,-2 2-4-16,-5 7-68 0,-5 12 0 15,-2 12 0-15,-15 15-1 16,-4 11 3-16,-11 6-2 16,-6 6-2-16,-3 4-2 15,1-4-2-15,4-6-4 0,1-8-4 16,11-15-1-16,1-8 0 16,11-18 1-16,9-12 1 15,2-15 3-15,4-8 1 16,7-17 2-16,4-12 2 0,7-9-5 15,3-11-1-15,5-11 1 16,4-6 3-16,-4-4 6 16,9-1 5-16,-6 0 7 15,9 4 9-15,-10 4 8 0,2 9-1 16,2 12-1-16,2 8-3 16,4 15-5-16,-2 8-5 15,1 16-7-15,-5 7-3 16,3 19-4-16,-3 9-1 0,-1 10 0 15,-5 13-1-15,-10 5 1 16,-9 8 0-16,-5 5 1 16,-10-1 0-16,-9 2 2 0,-12-5-2 15,-6-8 2-15,-7-4 0 16,-7-9-1-16,-1-6 0 16,-9-9-4-16,-3-3-9 0,-4-4-19 15,-3 2-37-15,-6-4-9 16,-5-2-2-16,1-5-1 15</inkml:trace>
  <inkml:trace contextRef="#ctx0" brushRef="#br0" timeOffset="83597.3426">19365 7348 68 0,'0'0'86'16,"0"0"-3"-16,13-4-4 15,15-15-3-15,20-2-72 0,10 0 1 16,13 1 0-16,16-3-1 16,8 1-1-16,13 0 1 15,5 3-2-15,10 0 0 16,-5 3 0-16,3 5-1 0,-9 4-1 16,-6 5-2-16,-14 2-6 15,-18 4-8-15,-16 12-13 16,-23 0-17-16,-24 10-34 15,-13 3-5-15,-27-1-4 16</inkml:trace>
  <inkml:trace contextRef="#ctx0" brushRef="#br0" timeOffset="83795.835">19828 7534 35 0,'-33'2'85'16,"14"-2"0"-16,14-12-4 0,16-6-4 15,24-2-53-15,18-7-11 16,19 6-4-16,8 0-3 16,13 6-5-16,3 2-9 15,3 6-11-15,-6 7-32 16,-13-2-28-16,-8 3-5 16,-16-3-5-16,-8-2 3 0</inkml:trace>
  <inkml:trace contextRef="#ctx0" brushRef="#br0" timeOffset="86783.6943">21674 7261 43 0,'0'-33'51'0,"7"2"-4"0,-1 5-6 15,9 3-7-15,-5 6-5 16,6 8-8-16,-5 5-7 15,7 4-6-15,-4 10-4 16,3 4-1-16,0 11-1 0,1 9 0 16,0 5 0-16,1 11 1 15,2 8 1-15,-2 9-1 16,1 6 0-16,0 7 1 0,6 38 3 31,1 10-1-31,5 9 0 16,2 4 0-16,5 9 0 0,1 5 1 15,9 6-1 1,-1 2-1-16,0-28-1 0,-3 4-2 16,1 0 1-16,-6-1-1 15,-4 5 0-15,-2-1-1 16,-9 2 2-16,-1 3-2 0,-9 2 1 16,-2-4-1-16,-7-1 0 15,-1-4 0-15,-6-8 0 16,-5-7 1-16,-6-8 3 15,-5-2 0-15,-7-5 0 0,-6-2 0 16,-7-2 1-16,-11 1 0 16,-4-1-1-16,-10 4 1 15,-11 3-3-15,-7 1-1 0,-10 2 0 16,-10-2-1-16,-10 4 0 16,-9 2 0-16,-6 2-1 15,-11-1 1-15,-4-5-1 16,-3 1 0-16,-2-5 0 15,0 1 0-15,-2-7 1 0,0-2-1 16,-1-7 1-16,1-4 0 16,-4-3-1-16,-1-4 1 15,-3-2 1-15,-3-6-1 0,0-6 0 16,0-4 1-16,-1-4 0 16,1-1-1-16,1-6 0 15,-1-2-1-15,7-4 0 0,-1-4 0 16,3-4 0-16,8-4 0 15,2-3 0-15,10-3 1 16,5-2 0-16,10 0 0 16,6-3 0-16,12-1 1 0,7-2-2 15,8-1 1-15,11-5 0 16,10-2-1-16,14-5 0 16,6-2 1-16,13-5-1 0,9-1-1 15,5-2 0-15,13-2-2 16,-9 0 0-16,9 0 0 15,8 0-1-15,6-3-1 16,5-3-3-16,5-4-3 16,9 2-6-16,-1-5-9 0,10-1-17 15,4 2-18-15,-6-7-21 16,3 0-6-16,-4 0 0 16</inkml:trace>
  <inkml:trace contextRef="#ctx0" brushRef="#br0" timeOffset="87126.9064">17625 14039 70 0,'11'-30'85'0,"-3"5"0"15,-6 4-5-15,-21 4-40 16,16 8-5-16,3 9-15 16,-20-3-9-16,3 8-4 0,-7 9-2 15,-2 12-2-15,-8 5-1 16,-6 12-2-16,-7 5 1 15,-5 9 0-15,-1 6-1 16,-5 4 1-16,5 2 0 0,3-3-1 16,5-2 1-16,9-6 1 15,12-5 1-15,11-5 0 16,13-4 0-16,13-8 0 16,19-4 0-16,13-3-1 0,20-3 1 15,13-5-1-15,16-4-1 16,14-2-1-16,8-3-4 15,7-1-5-15,-1-2-12 16,-4-5-32-16,-7 5-31 0,-10-6-4 16,-15-2-6-16,-18-8-2 15</inkml:trace>
  <inkml:trace contextRef="#ctx0" brushRef="#br0" timeOffset="88449.2332">23099 10548 50 0,'-50'-1'86'0,"9"-10"-5"15,12-4-3-15,8-8-4 0,4 6-67 16,17 17 1-16,-7-10-4 16,7 10-1-16,12 1 0 15,9 1-1-15,8 2 2 0,11-2 0 16,13-1 1-16,12 1 0 15,8-2-1-15,15-3 0 16,10-1-1-16,10-3 0 16,5 0-1-16,1 2-1 15,-3 1 0-15,-7 2 0 0,-11 1-1 16,-15 1-2-16,-15 1 0 16,-18 2-2-16,-16 1-1 0,-11 3-1 15,-18-7 0-15,0 18 0 16,-16-7 0-16,-7 3 1 15,-10 6 1-15,-4 1 2 16,-4 5 0-16,-7 6 0 0,-2 3 1 16,-5 5 1-1,0 2 0-15,-1 4 0 0,1 2 0 16,1 2 0-16,2-4 0 16,8 4 3-16,6-3-2 0,10-1 1 15,8 0-1-15,14-3 1 16,4-2 0-16,2-2 0 15,2-4 0-15,3-5-1 0,1-7 0 16,-6-9 1-16,-9-3-2 16,-9-8 1-16,-7-4 0 15,-7-3 0-15,-7-4-2 16,-7 1-2-16,-7 0-6 16,2 3-11-16,2 2-21 0,-7 1-34 15,10 1-6-15,9 0-4 16,10 0 1-16</inkml:trace>
  <inkml:trace contextRef="#ctx0" brushRef="#br0" timeOffset="88958.0309">24425 10675 55 0,'31'14'88'0,"-14"7"-6"16,-17 8-3-16,-8 6-4 15,-17-24-54-15,-7 52-22 0,-6 15 3 16,-6 11 0-16,-1 8 0 16,1-2-2-16,5-6-1 15,3-6-1-15,5-13 0 16,7-11 1-16,6-18-2 15,7-14 0-15,6-16 0 16,5-11 0-16,0-20 0 0,5-10-3 16,8-18-1-16,2-11-4 15,6-11 1-15,4-10 0 16,6-4 2-16,2 0 4 0,-3 1 3 16,5 8 5-16,0 11 4 15,2 11 1-15,-2 13 1 16,0 18 1-16,2 14-3 15,2 11-1-15,1 23-3 0,-3 11-2 16,-6 16-1-16,-4 10 0 16,-13 9 1-16,-11 4-1 15,-14 2 1-15,-16-6-1 0,-15-5-1 16,-13-11 0-16,-8-9 0 16,-9-13-5-16,-1-10-9 15,1-13-29-15,0-12-32 16,8-11-4-16,3-19-5 0,8-12-1 15</inkml:trace>
  <inkml:trace contextRef="#ctx0" brushRef="#br0" timeOffset="89441.6216">23793 9803 66 0,'-29'-53'75'16,"-11"2"0"-16,-7 8-4 0,-10-8-44 15,-11 30-18-15,-8 20 1 16,-6 16-1-16,-13 27 1 16,-10 20 0-16,-4 26 0 15,-5 19-1-15,-4 21 1 0,7 18-3 16,3 9 0-16,9 11-2 15,14 2 1-15,17 1 0 0,23-2 0 16,22-8 0 0,22-3-1-16,16-8 0 0,33-2 0 15,26-8 0-15,36-11-2 16,26-9 0-16,33-17-2 16,21-13-1-16,27-21 1 15,16-21-1-15,15-32-1 0,5-24 0 16,-2-36-1-16,-11-33 0 15,-17-26 2-15,-24-30 0 16,-26-27 0-16,-38-16 0 0,-46-17 0 16,-48-6 0-16,-45-1 0 15,-56 7 0-15,-54 7-2 16,-49 16-3-16,-41 23-6 0,-44 17-26 16,-29 25-44-16,-27 21-4 15,-30 13-4-15,-18 16-7 16</inkml:trace>
  <inkml:trace contextRef="#ctx0" brushRef="#br0" timeOffset="528766.1613">7053 4695 67 0,'15'-6'80'0,"-15"6"-1"16,0 0-2-16,7-11-43 15,-7 11-17-15,0 0-1 16,0 0-3-16,0 0-3 0,0 0-3 16,7 17-1-16,-4 0-1 15,0 7 1-15,-2 10 0 16,-1 9 1-16,0 12-1 0,-6 9 0 15,-6 12-2-15,1 10 2 16,-6 12 0-16,-4 7-1 16,-1 8 0-16,0 1-1 15,3 3 0-15,2-3-1 16,5 5 2-16,-2-4-3 0,7-5 0 16,0-4 0-16,7-2 0 15,-1-3-1-15,1-2 1 16,1 1-1-16,-1-9 0 15,4-1 0-15,1-6-1 0,-2-2 1 16,-3-10 0-16,1-4 0 16,0-7 0-16,-1-9 0 15,3-4 0-15,0-4 0 16,0-4 0-16,2-6-1 0,0-2 0 16,2-7 0-16,-1-1 0 15,-1-5 0-15,2-5 0 16,3-2-1-16,-1-4 1 15,2-3 0-15,5 0 0 0,1-3 0 16,4 1 1-16,0-2-1 16,7-1 1-16,0 1 0 15,4 0 0-15,6-1-1 0,0 0 2 16,7 1-2-16,7-1 0 16,8 0 0-16,6 1 0 15,10-3 0-15,6 0 0 16,9 1 0-16,5 1 0 0,9 0 0 15,2-2 0-15,6 2 0 16,1-2 0-16,6-1 0 16,6-1 0-16,5-3 0 0,2-3 0 15,9-2 0-15,1-1 0 16,6-2 0-16,1 1 0 16,6 0 0-16,-1-2 0 15,3 3 0-15,-3-2 0 16,5 1 0-16,1 1 0 0,0-1 0 15,2-2 0-15,1 0 0 16,1-1 0-16,2 0 0 16,1 0 0-16,1 2 0 15,2-1 0-15,0 1 0 0,-2 2 0 16,1 3 0-16,-4-3 0 16,-3 5 0-16,-3-1 0 15,-4-1 0-15,-3 2 0 16,-1 0 0-16,-2 1 0 0,-3-1 0 15,0 0 0-15,-6-1 0 16,2 1 0-16,-5-1 0 16,-3 0 0-16,-8 2 0 0,-7 0 0 15,-2 1 0-15,-9 0 0 16,-5 2 0-16,-9-3 0 16,-2 1 0-16,-7-1 0 15,-4-3 0-15,-2 0 0 0,-7-2 0 16,-4-2 0-16,-1-2 0 15,-8 2 0-15,-3-3 0 16,-5-2 0-16,-3 0 0 16,-7-5 0-16,-6 0 0 0,-2-3 0 15,-3-3 0-15,-3-8 0 16,2-2 0-16,-6-8 0 16,-3-6 0-16,1-5 0 0,-2-7 0 15,-2-4 0-15,-1-8 0 16,-6-1 0-16,-1-8 0 15,-2-3 0-15,-3-4 0 0,-5-8 0 16,1 1 0-16,-1 0 0 16,1-1 0-16,4 4 0 15,0-2 0-15,0 3 0 0,5 12 0 16,-2 6 0 0,2 5 0-16,-5 7 0 0,3 6 0 15,-4 6 0-15,-2 7 0 16,-1 7 0-16,1 3 0 15,-2 1 0-15,1 3 0 16,0-2 0-16,0 6 0 0,4-3 0 16,-3 3 0-16,-1-3 0 15,-1 3 0-15,0 6 0 16,-2-4 0-16,-4 6 0 0,-2 1 0 16,-7 2 0-16,-4 2 0 15,-5 4 0-15,-4 2 0 16,-7 1 0-16,-4 3 0 0,-7-1 0 15,-6 4 0-15,-5-1 0 16,-5 2 0-16,-10-4 0 16,-5-1 0-16,-11 1 0 15,-7-1 0-15,-6-2 0 0,-9 0 0 16,-7-1 0-16,-13 0 0 16,-3 1 0-16,-5 4 0 15,-5-3 0-15,-5 4 0 0,-9 0 0 16,-4 1 0-16,-9 2 0 15,-5 1 0-15,-13 0 0 16,-6 1 0-16,-10 2 0 16,-6 1 0-16,-5-2 0 15,-8 2 0-15,1 0 0 0,-4 0 0 16,5-2 0-16,-2 1 0 16,-1-2 0-16,-3 3 0 15,5-2 0-15,-2 0 0 0,4 0 0 16,2-1 0-16,1 3 0 15,2 0 0-15,3 0 0 16,8 3 0-16,3 3 0 16,11 2 0-16,0-1 0 15,8 6 0-15,7-1 0 0,10 3 0 16,7 1 0-16,7-2 0 16,8 2 0-16,13-2 0 15,11 1 0-15,7 1 0 0,12-2 0 16,9 1 0-16,13 1 0 15,12 0 0-15,9 3-6 16,8-1-8-16,13 9-19 16,27 1-54-16,-10 4-2 15,5 0-5-15,7 0-6 0</inkml:trace>
  <inkml:trace contextRef="#ctx0" brushRef="#br0" timeOffset="529534.0177">6518 5895 66 0,'0'0'89'0,"0"0"-2"16,0 0-3-16,0 0-3 0,-13 0-65 16,13 0 1-16,0 0-4 15,0 0-4-15,7-5-3 16,1 3-1-16,7 0-1 15,5-2-1-15,6-1-1 0,3-1 0 16,8-1 1-16,8-1-1 16,0-2 1-16,7-1-1 15,2-1 0-15,7 1 0 16,1-2 0-16,1 2 0 0,2-2-1 16,-6 3 0-16,1-1 0 15,-5 3 0-15,-5 1-1 16,-8 0 0-16,-5 2-1 15,-7 0-1-15,-5 3-2 0,-6 0-1 16,-5 1-2-16,-14 1-6 16,16-7-13-16,-16 7-23 15,0-16-37-15,0 1-1 16,-4-8-6-16,-4-1-2 0</inkml:trace>
  <inkml:trace contextRef="#ctx0" brushRef="#br0" timeOffset="529797.3742">7428 5485 5 0,'-15'-24'83'0,"0"3"5"0,2 4-3 15,-1 3-3-15,12 2-47 16,-8 1-4-16,10 11-9 16,0-13-8-16,8 6-5 15,12 5-4-15,6 0-2 0,10 1-2 16,12 1 0-16,6 2 0 16,6 5 0-16,6 4 0 15,0 5 0-15,-2 2 0 16,-8 2 0-16,-6 4 2 15,-10 2-1-15,-15 5 2 0,-10 1-1 16,-15 6 1-16,-19 3-1 16,-16 5-1-16,-9 2-3 15,-9 5-6-15,-12 2-9 0,1 4-31 16,2 2-37-16,-4-1-5 16,1-1-5-16,6-4-4 15</inkml:trace>
  <inkml:trace contextRef="#ctx0" brushRef="#br0">9006 5211 16 0,'-5'-12'66'0,"-1"-1"4"15,6 13-24-15,-9-11-14 16,9 11-2-16,-7-11-3 16,7 11-5-16,-16-5-4 0,6 2-4 15,1 3-3-15,-5 3-3 16,3 2-2-16,-4 6 0 16,-1 3-1-16,-4 1 1 15,0 5-3-15,-5 4 4 0,0 5 0 16,-4 1 1-16,1 5-1 15,-3 1 0-15,6 3-2 16,1 3 1-16,1 4-1 16,8-1-3-16,5 2 0 0,0 1-1 15,7-1 0-15,4 0 0 16,10 2-1-16,2-5 0 16,8 1 1-16</inkml:trace>
  <inkml:trace contextRef="#ctx0" brushRef="#br0" timeOffset="534138.5519">8872 6491 51 0,'-10'-14'93'0,"0"-6"-2"0,-1-1-4 16,3-2-3-16,-3-2-49 15,4 5-18-15,3 4-3 16,2 3-5-16,2 13-4 16,0-11-2-16,0 11-2 15,9 6 0-15,-1 7-2 0,-2 7 1 16,0 4 0-16,3 9 1 16,-2 4-1-16,1 5 0 15,-2 5 1-15,-1 0-1 0,5 3 0 16,-2 0-1-16,2 0-1 15,-1-5-3-15,5 1-5 16,-7-8-11-16,6-4-30 16,4-1-34-16,-6-9-3 15,-2-8-7-15,-9-16-2 0</inkml:trace>
  <inkml:trace contextRef="#ctx0" brushRef="#br0" timeOffset="534804.8195">8375 7224 76 0,'-12'-4'91'0,"2"-2"-6"16,-1 1-4-16,11 5-3 15,-9-13-65-15,9 13-1 0,1-12-4 16,9 7-3-16,6-2-1 16,8 0-1-16,7-2-1 15,10-5 1-15,7-2-2 16,8-4 0-16,7-4 0 16,6-1 0-16,3-4-1 15,-2 3 0-15,-1-1 0 0,-8 3-2 16,-7 1-3-16,-8 7-7 15,-15 3-6-15,-6 5-8 16,-13 10-4-16,-12-2-2 0,0 11 0 16,-9 5 2-16,-12 3 3 15,-4 1 9-15,-1 4 11 16,-5-1 13-16,4-4 10 16,-3-1 5-16,6 0 4 0,0-4 1 15,9 1 2-15,-1 1-3 16,2 0-3-16,2 3-5 15,6 5-3-15,-2 6-5 16,0 4-3-16,5 5-2 0,1 5-2 16,1 1 0-16,1 4-2 15,0-1-3-15,0-4-5 0,0-1-15 16,3-1-49-16,0-10-10 16,4-8-4-16,-2-10-7 15</inkml:trace>
  <inkml:trace contextRef="#ctx0" brushRef="#br0" timeOffset="535580.8614">8835 5461 56 0,'-9'-23'74'0,"-2"-4"-1"0,3 3-2 15,0 1-48-15,5 7-3 16,-2 4-3-16,5 12-4 16,-17-5-2-16,2 9 0 15,-4 11-2-15,-5 9 0 0,-3 9-1 16,1 10-1-16,0 9 1 16,5 6 0-16,3 4-2 15,9 2-2-15,5 4 0 0,4-2-1 16,10-2 0-16,6-3-3 15,4-3 2-15,5-6-2 16,6-4 1-16,2-5 0 0,7-8 0 16,0-12-1-16,6-14 2 15,2-9-1-15,3-21 0 16,2-12 1-16,-1-17 0 16,0-12 0-16,-8-17 1 0,-4-5-2 15,-7-12 1-15,-6-1 0 16,-14 0 1-16,-7 2-2 15,-7 6 1-15,-17 7-1 16,-10 12 1-16,-8 10-1 0,-6 15 1 16,-10 13-2-16,-4 14-1 15,-8 14 0-15,1 9-2 16,-6 17-4-16,5 16-2 16,-2 14-8-16,7 14-11 0,-3 18-33 15,18 6-20-15,9 8-8 16,16 0-2-16,14-2 6 15</inkml:trace>
  <inkml:trace contextRef="#ctx0" brushRef="#br0" timeOffset="536507.5103">9459 6663 54 0,'-22'-10'83'0,"1"0"1"15,1-4-5-15,8 2-39 0,1 1-4 16,3-2-10-16,7 3-9 15,1-2-6-15,8 1-3 16,8-3-3-16,10-2-1 16,6-2-1-16,11-3-1 0,8 1 0 15,10-2 0-15,5 0-1 16,2 2-2-16,0 3-1 16,-3 4-3-16,-13 0-4 15,-4 7-5-15,-13 4-7 16,-12 2-8-16,-9 5-6 15,-12 6 0-15,-3 0-1 0,-10 6 1 16,-7-1 7-16,-6 1 11 16,1-1 15-16,-6 0 16 15,3 1 9-15,-4-3 8 16,5 8 1-16,1-6 2 0,4 10-2 16,1-1-5-16,-1 10-6 15,10 4-6-15,-2 6-5 0,9 7-5 16,-2 0-4-16,5 5-6 15,0-4-6-15,7 1-12 16,1-6-21-16,-3-5-34 16,4-7-7-16,2-11-4 15,-1-14 1-15</inkml:trace>
  <inkml:trace contextRef="#ctx0" brushRef="#br0" timeOffset="537315.0615">12404 5174 38 0,'9'-27'54'0,"-1"3"-32"0,6-4 4 15,1 7 2-15,-1-1 1 16,-3 5-1-16,-4 2 0 15,-1 2-1-15,-5 3-2 16,-1 10-2-16,-10-13-6 0,-5 11-4 16,-5 2-2-16,-7 3-4 15,-2 7-2-15,-7 4 1 16,-2 6-1-16,-5 6-1 16,-1 5 2-16,1 4-1 0,-3 5-1 15,5 6 3-15,3 6-1 16,5 4-1-16,4 4 0 15,6 3-1-15,9 3-1 16,8 1 0-16,5-3 1 0,16-5-3 16,7-4 1-16,12-11-1 15,9-8 1-15,10-12-1 0,7-16 0 16,5-8 0 0,3-19 1-16,0-13-1 0,0-18 0 15,0-13 0-15,-11-14 0 16,-4-8-2-16,-13-5 1 0,-6-5 0 15,-15 3-1-15,-12 4 1 16,-7 10-1 0,-15 10 0-16,-12 16-1 0,-11 12 0 15,-9 19-1-15,-5 13-3 16,-7 13-5-16,-4 17-11 0,0 19-16 16,2 17-37-16,-1 13-9 15,2 14-4-15,3 9-2 16</inkml:trace>
  <inkml:trace contextRef="#ctx0" brushRef="#br0" timeOffset="538202.795">12335 6216 87 0,'0'0'92'0,"2"-13"-5"0,-2 13-6 16,0-15-3-16,0 15-65 15,0 0-4-15,0 0-3 16,8 9-4-16,-2 12 0 16,-1 8 0-16,1 6 0 15,-1 8 0-15,-2 6-1 0,-1 5 1 16,0 1-1-16,-1-5 1 15,-1-4-2-15,0-4 1 16,0-7-2-16,-1-8 2 16,0-7-2-16,-2-8 1 0,3-12 0 15,0 0-1-15,-11 0 1 16,9-18-1-16,2-11 0 16,0-10 0-16,5-11 0 15,4-11 0-15,1-11 0 0,6-2 1 16,5-2 0-16,7 3 1 15,2 7 0-15,7 8-1 16,6 12 1-16,0 13 0 0,3 15-1 16,-4 11 0-16,-4 7 0 15,-9 14-1-15,-8 11-2 16,-16 9 1-16,-10 9-2 16,-21 2 1-16,-9 2-1 0,-12-4 1 15,-1-1 1-15,-2-8 1 16,-1-4 2-16,3-7 0 15,9-8 2-15,10-5-1 0,7-3 1 16,10 2 0-16,7 1-1 16,5 2 0-16,16 2-1 15,10 2 0-15,9 4 0 16,8 2-3-16,12 4-5 0,-1-2-9 16,7 4-19-16,1-4-44 15,-1-5-5-15,-3-5-6 16,-5-9-5-16</inkml:trace>
  <inkml:trace contextRef="#ctx0" brushRef="#br0" timeOffset="538459.0497">13046 6348 13 0,'-13'0'95'0,"0"-7"-3"15,5-5-5-15,1-6-4 16,3 6-4-16,5-7-72 0,-1 0-5 16,5 8-9-16,0-1-16 15,3 1-50-15,3 11-9 16,1-2-5-16,-1 2-8 15,1 0 4-15</inkml:trace>
  <inkml:trace contextRef="#ctx0" brushRef="#br0" timeOffset="538849.6237">13381 6064 63 0,'0'0'95'15,"18"-15"-6"-15,-4 6-4 0,0-4-3 16,7 20-43-16,5-16-31 16,7-2-3-16,5 1-2 15,5 1-2-15,5 2-3 0,0 0-4 16,3 3-8-16,-7 2-8 16,-2 0-6-16,-8-1-5 15,-6 0 0-15,-11 1-1 16,-17 2 8-16,0 0 11 0,0 0 14 15,-20-8 13-15,-7 8 8 16,-2 0 6-16,-5 8 2 16,0 6 3-16,0 5-7 0,-1 6-7 15,1 11-5-15,6 8-4 16,4 5-2-16,0 4-4 16,6 5 0-16,5-1-4 15,6 3-6-15,0-2-12 0,5-8-34 16,2-2-24-16,0-8-7 15,3-9-5-15,0-11-1 16</inkml:trace>
  <inkml:trace contextRef="#ctx0" brushRef="#br0" timeOffset="539743.0022">14065 5890 54 0,'-16'-26'89'0,"-4"0"-2"16,-4-1-6-16,-2 1-2 15,-5 7-48-15,-7-6-19 16,-3 6-4-16,-5 4-2 15,-7 2-2-15,-8 5 0 0,-6 4-1 16,-8 4-1-16,-6-1 1 16,-6 5-1-16,-3 4 1 15,-6 3-1-15,-5 3 0 16,-6 0 0-16,-5 4-1 16,-1 3 1-16,-5 7-1 0,-1 2 0 15,1 5 0-15,1 8 0 16,2 6 0-16,9 12 0 15,7 5-1-15,11 8 1 0,12 7-1 16,11 6 0-16,16 3 1 16,18-1-1-16,15-2-1 15,17-1 1-15,21-6 0 0,16-3 0 16,22-5 0 0,18-8 0-16,15-6 0 0,16-5 1 15,16-5 0-15,11-12-1 0,14-9 0 16,5-12-1-1,9-9 1-15,5-8 0 0,1-16 0 16,2-14 0-16,-1-11 0 16,-3-12 0-16,-7-7 1 15,-6-7 0-15,-13-5 0 0,-15-6 1 16,-15-1-1-16,-22-7 0 16,-22 0 0-16,-23-1-1 15,-24-2-1-15,-23 0-2 16,-34 5-4-16,-23 6-11 0,-30 1-11 15,-20 19-8-15,-15 8-27 16,-15 11-21-16,0 11-5 16,-2 8-5-16</inkml:trace>
  <inkml:trace contextRef="#ctx0" brushRef="#br0" timeOffset="542139.7635">9075 5763 32 0,'-13'-8'75'0,"2"1"-2"16,2-3-4-16,9-1-38 16,0 0-3-16,9-1-7 0,-1-1-7 15,8 0-3-15,-1-4-2 16,7 2 0-16,0-4-1 15,8-1 1-15,5 1-3 16,3-1-1-16,4-1-1 0,8-1 0 16,9 0 1-16,6 0 0 15,9-3-1-15,3 1 1 16,10 0-1-16,3-2 1 16,5 1-1-16,2-1-2 0,6-2 0 15,4 1-2-15,-2-1 1 16,4 0 0-16,-1 0-1 0,-1 2 0 15,-2 1-1-15,1 0 2 16,-4 3 0-16,-4-1 0 16,-3 5-1-16,-4 0 1 15,-3 3 0-15,-3-3-1 16,-8 0 0-16,-2 0 1 0,-8-1-1 16,-3 2 1-16,-9-2-1 15,-4 0 1-15,-7 2-1 16,-7 0 1-16,-2 4-1 0,-7 0-1 15,-5 4-4-15,-8 2-5 16,-1 4-11-16,-14 3-16 16,8 0-37-16,-8 15-11 15,-3 4-6-15,-10 7-3 16</inkml:trace>
  <inkml:trace contextRef="#ctx0" brushRef="#br0" timeOffset="542896.761">10380 4513 19 0,'-10'-13'70'0,"4"0"1"16,-8 5-2-16,4-2-47 16,-4 8-1-16,2 2-3 15,3 1-4-15,-6 10-5 16,0 0 0-16,-1 5-3 0,3 1 0 15,1 2-2-15,0 1-1 16,5 2 0-16,2-4 0 16,5-3 0-16,4 2 1 15,7-2 1-15,8 0 1 0,9-2-1 16,4 2 0-16,2-4-1 16,6 3 1-16,-2-3-2 0,-1 2-2 15,-11-2 0-15,-3 1 0 16,-11 5 0-16,-12 2 0 15,-7 5-1-15,-14 2 0 16,-10 2-4-16,-8-1-5 16,1 4-14-16,-7 0-25 15,-2-5-28-15,5-7-5 0,6-8-6 16</inkml:trace>
  <inkml:trace contextRef="#ctx0" brushRef="#br0" timeOffset="543365.7304">10283 4602 13 0,'33'-24'74'0,"0"2"1"15,-3 3-2-15,-6 4-5 16,-2 4-61-16,-1 5-1 0,7 3-3 16,-5 1-4-16,1 2-5 15,5 0-5-15,4 2-5 16,2-1-5-16,2 1-1 0,4-2-1 15,0-6 1-15,2-4 7 16,-7 0 10-16,2-3 12 16,-10 2 11-16,-3-4 6 15,-6 5 4-15,-8-2 0 16,0 7-4-16,-11 5-1 16,0 0-8-16,-5 11-5 0,-5 6-4 15,-3 11-4-15,-2 3-1 16,0 8 1-16,-1 3 0 15,3 0 2-15,6-1-2 16,4 0 0-16,3-5 1 0,8-10-1 16,7-1 2-16,6-11-2 15,3-9 0-15,6-5 1 16,2-6 0-16,0-13-1 0,1-7-1 16,-4-5 1-16,-4-7-1 15,-10 0 0-15,-6 1-3 16,-9 5-4-16,-9 1-10 15,-11 12-10-15,-11 5-21 0,-4 8-31 16,4 6-5-16,-2 0-4 16</inkml:trace>
  <inkml:trace contextRef="#ctx0" brushRef="#br0" timeOffset="543585.2099">11413 4152 74 0,'53'-18'87'16,"-7"8"-4"-16,-6 4-7 16,-10 6-1-16,-8 12-71 15,-6 14-2-15,-8 16-2 0,-8 12 0 16,-9 13-1-16,-8 7 0 16,-9 8-5-16,-5 2-9 15,1 1-15-15,-1 0-35 0,3-12-14 16,4-11-4-16,9-17-3 15</inkml:trace>
  <inkml:trace contextRef="#ctx0" brushRef="#br0" timeOffset="543755.075">11384 4281 91 0,'3'-28'91'0,"-2"7"-5"0,5 7-11 15,-2 2-9-15,1 33-87 16,4-12-57-16,4 17-6 16,3 6-5-16,-6 6-5 0</inkml:trace>
  <inkml:trace contextRef="#ctx0" brushRef="#br0" timeOffset="543939.0358">11954 4572 14 0,'0'0'94'15,"12"-14"-3"-15,-12 4-10 0,0-4-17 16,-7 2-24-16,7 12-121 16,-7 12-5-16,-3 10-5 15,-7 0-4-15</inkml:trace>
  <inkml:trace contextRef="#ctx0" brushRef="#br0" timeOffset="544501.8942">10919 5600 11 0,'-13'2'80'0,"-1"-4"5"15,-1-3-2-15,3-5-2 16,12-1-51-16,-1 2-2 0,1-3-6 16,0 2-4-16,11-2-8 15,7 1-3-15,9-6-3 16,10 0-2-16,14-3-2 16,12-7 1-16,10 1-2 0,7-3 2 15,8-2-3-15,4 1-2 16,-6 2-2-16,-4 6-2 15,-11 3-4-15,-10 10-6 16,-14 1-6-16,-13 9-7 0,-18 4 1 16,-13 15-2-16,-10 7 0 15,-16 6-1-15,-12 9 3 16,-6 1 9-16,-8 8 8 16,0-7 14-16,0 7 13 0,3-13 9 15,6-5 9-15,7-9 3 16,15-8 0-16,4-11-2 15,14-5-7-15,13-14-15 16,15-1-42-16,24-16-36 0,19-11-11 16,20-11-7-16,19-13-4 15</inkml:trace>
  <inkml:trace contextRef="#ctx0" brushRef="#br0" timeOffset="550853.5096">865 4502 69 0,'0'-16'83'0,"-5"-2"-16"0,5 10-16 16,0-2-8-16,0 10-10 16,0 0-9-16,0 0-8 15,0 0-7-15,5 10-4 16,-5 14-2-16,3 12-1 0,-2 13 0 16,1 17 0-16,2 19 0 15,-3 9 0-15,0 16 2 16,0 9 0-16,1 9 0 15,-1 3 0-15,-1 2 0 0,2-3 1 16,-2-1-2-16,1 0 2 16,2-3-2-16,-2-1 0 15,0-2-1-15,2 1 0 0,-1 1-1 16,1-3 0-16,-2-5 0 16,2-9 0-16,-2-10 1 15,7-11-1-15,-4-14 0 16,-1-11 2-16,0-11-1 0,-2-8 0 15,4-5 1-15,-3 0 0 16,-1 0-1-16,-2 4 0 16,0 1 1-16,-3 3-1 15,-1 0-1-15,0 1 0 16,-1-2-1-16,0 1 1 0,-1-5-2 16,5-5 0-16,-3-3 0 15,3-4 0-15,1 0 0 16,1-6 0-16,-1-3 0 0,3-2 0 15,2 0 1-15,1 1 0 16,3-2 0-16,1 2 0 16,0-1 0-16,0 0 0 15,2-2 0-15,-1-2 0 0,3-2-1 16,0 0 1 0,2-4 0-16,2-4-1 0,4-2 1 15,3-2 0-15,6-2 1 16,6-4-1-16,10-6 1 0,3-2 0 15,8-2-1-15,6-1 1 16,5-1 0-16,4-1-1 16,6 2 0-16,-1 0 0 15,5 3 1-15,2 3-1 16,8-2 0-16,3 1 1 0,7 2-1 16,5 1 0-16,4-1 0 15,8 2 1-15,-2-1 0 0,0 0 0 16,-1 0 1-16,-3 1-1 15,-6-2 1-15,-5 3-1 16,-7-4 0-16,-10 3 0 16,0-3-1-16,-4 0 1 0,-5-3-1 15,-4-2 0-15,-2-1 0 16,-3-4 1-16,1-3-1 16,-3-2 1-16,-4-1 0 0,-6-3 0 15,-6-2 0-15,-7-4 1 16,-9-2-1-16,-6-4 0 15,-6-8 0-15,-10-7-1 16,-4-11 1-16,-6-14-1 16,-1-13 2-16,-5-19-2 0,-5-15 0 15,-3-16 0-15,-8-13 0 16,-1-7 0-16,-10-10 0 16,-1 1 0-16,-10-2 0 0,-3 6 0 15,-2 3 0-15,-1 7 0 16,3 8 0-16,3 5 0 15,8 12 0-15,2 5 0 0,9 9 0 16,2 8 0 0,2 13 0-16,0 8 0 0,-2 11 0 15,2 8 0-15,-3 10 0 16,1 10 0-16,-1 8 0 16,6 7 0-16,1 5 0 15,7 6 0-15,1 5 0 0,8 3 0 16,-2 3 0-16,2 2 0 15,0 3 0-15,0-1 0 0,0 3 0 16,-1-1 0-16,-3 1 0 16,-3-1 0-16,-3 0 0 15,-1-1 0-15,-4 0 0 16,-1 1 0-16,-4-1 0 16,-8 3 0-16,-1 4 0 0,-9 0 0 15,-5 4 0-15,-7 1 0 16,-10 8 0-16,-12 4 0 15,-6 1 0-15,-11 4 0 16,-4 0 0-16,-8 3 0 0,-8-3 0 16,-2-1 0-16,-3 1 0 15,0-1 0-15,-3 0 0 16,-4 4 0-16,-1 2 0 0,-2 6 0 16,0 8-4-16,-4 5-1 15,5 9-3-15,-1 5-14 16,11 9-62-16,7 9-5 15,10 1-4-15,12 0-7 16,11-7-1-16</inkml:trace>
  <inkml:trace contextRef="#ctx0" brushRef="#br0" timeOffset="554019.2645">1938 4417 18 0,'-9'-7'67'0,"9"7"2"16,0 0-21-16,0 0-23 0,-10-12-5 15,10 12-6-15,-12-3-5 16,3 3-4-16,-4 0-1 15,0 0-2-15,-4 4-1 16,-2 2 2-16,1 0 0 16,-1 2 1-16,-1 2 2 0,0-1 1 15,1 1 1-15,-1 2-1 16,-1 2 1-16,2 2-2 16,-3 0 1-16,3 2-3 0,2 0 0 15,-1 3-2-15,5 1-1 16,5-2 0-16,2 0 0 15,6-3-1-15,2 0 1 16,10-4-1-16,4-1 0 16,8-4 0-16,6-3 1 0,6 0-1 15,1-2 0-15,3 0-1 16,0 1 1-16,-4 1 0 16,-4 0 0-16,-5 2 0 15,-9 1 2-15,-7 4-1 0,-8 3 1 16,-3 3 0-16,-9 7 1 15,-7 2-3-15,-1 2 1 0,-4 2-4 16,-2-1-6-16,2-1-14 16,0 0-41-16,1-7-13 15,5-8-5-15,2-11-1 16</inkml:trace>
  <inkml:trace contextRef="#ctx0" brushRef="#br0" timeOffset="554382.0347">2190 4373 23 0,'0'0'75'15,"0"0"2"-15,4-13-4 16,-11 8-39-16,7 5-6 0,0 0-10 16,0 0-8-16,0 0-4 15,0 0-1-15,0 0-2 16,-4 6 0-16,3 11-1 16,-1 3-2-16,-1 6 1 0,-1 7 0 15,1 6 1-15,-1 4 0 16,3 2 0-16,1 3-4 15,-1-1-4-15,1-1-10 0,2-4-17 16,7 4-34-16,-6-12-13 16,-2-9-2-16,-1-6 3 15</inkml:trace>
  <inkml:trace contextRef="#ctx0" brushRef="#br0" timeOffset="556262.7881">2001 4741 48 0,'-14'-11'77'0,"-2"-2"-2"16,5 1-3-16,-1 0-50 16,10 3-4-16,2-2-5 15,9 2-5-15,7 1-6 0,2-4-1 16,7 2-1-16,1-4 0 16,11 1 1-16,2-4 1 15,1 2 0-15,5-2 1 16,0 2 0-16,4 4 0 15,-6 1 0-15,3 5-1 0,-9 4-1 16,-5 1-1-16,-3 9 0 16,-4 5-1-16,-9 6 0 15,-3 5 1-15,-3 1-1 16,-4 1 0-16,-3-2 0 0,-1 2 1 16,-2-8 0-16,0 2 0 15,0-9 0-15,0-12 0 16,-9 11 0-16,9-11 1 0,-16-2 1 15,6-7-1-15,1-3 1 16,-1-5 0-16,2-3-1 16,4-5-1-16,4 2 1 15,2-4-1-15,10 2 0 0,7 0 0 16,5 3-1-16,4 0 0 16,9 5 1-16,-1 3-3 15,9 1-2-15,0 3-2 16,3 2-1-16,-2 1-2 0,1 0-1 15,-3 2 1-15,-3-1 0 16,-3 1 4-16,-8-3 4 16,-6-1 3-16,-6 1 3 15,-5 0 4-15,-3-1-1 0,-10 9 1 16,3-14-1-16,-3 14-3 16,0 0-1-16,-12-1-1 15,3 5-2-15,-3 5-2 16,-3 8 1-16,1-3-2 0,-1 4 0 15,1-2-2-15,1 0 1 16,4-4-1-16,1-3 0 16,8-9 0-16,0 0 0 0,0 0 4 15,0 0 1-15,0 0 1 16,11-5 3-16,-2 2 0 16,0 2 1-16,-1 1-1 15,2 6 1-15,0 6-2 16,1 6-1-16,2 2 1 0,3 6-3 15,1-1 0-15,7-2-1 16,1-4-2-16,9-10 1 16,-1-3-1-16,7-11 1 15,1-11 0-15,7-12 1 0,1-10 0 16,-4-8 2-16,2-8 0 16,-4-8 3-16,-1-4 2 15,-8-2 2-15,1 2 0 0,-10 1 0 16,-6 4 1-16,-6 8 0 15,-3 10 1-15,-5 8-2 16,-1 10-3-16,-3 10-1 0,-1 15-2 16,-7-3 0-16,-3 11-1 15,-2 18-1-15,-5 8-1 16,1 9 0-16,-2 8 1 16,-1 5-1-16,3 1 1 0,2 1 0 15,8-2 0-15,3-6-1 16,3-6 1-16,3-5 0 15,4-9 0-15,5-3 0 16,6-8 0-16,3-6 0 16,7-9 1-16,3-4-1 0,4-8 1 15,4-10 0-15,3-6 0 16,1-9 0-16,0-1 1 16,-5-2 0-16,-3-1 2 15,-8 3 1-15,-6 3-1 0,-6 4 0 16,-8 4-1-16,-7 8 0 15,-3 5-2-15,-6 7-1 16,-7 3-1-16,-1 9-2 16,-3 7 1-16,3 7-1 0,0 5 0 15,3 1 1-15,6 2 0 16,3-1 1-16,5 0 0 16,5-5-1-16,7-5 1 0,8-6-1 15,9-6 0-15,7-7 0 16,7-3 0-16,6-13 0 15,4-7 0-15,4-11 1 0,0-7 1 16,-4-5 2-16,-5-2 1 16,-11 1 2-16,-10 1 1 15,-9 8-1-15,-9 6-1 16,-9 9 0-16,-10 11 0 16,-8 9-2-16,-2 5-2 0,0 12-1 15,0 4-1-15,4 4 0 16,3 4-1-16,6 0 0 15,5 0-2-15,2-8 1 16,5-1 1-16,7-5-1 0,-3-6 1 16,4-7 1-16,1 0 0 15,-2-5 2-15,1 0 1 0,0 0 1 16,-4 4-1-16,-9 1 1 16,14 21 1-16,-14 13-1 15,0 9 0-15,-9 16 0 16,-6 13 0-16,-8 6-1 0,-3 4-1 15,1-1 0-15,-6-6 0 16,-3-9 0-16,3-10 0 16,1-16 0-16,5-12 0 15,3-14 0-15,4-14-1 0,6-7 0 16,4-15 0-16,8-10-1 16,5-10 0-16,12-9-1 15,13-5 0-15,8-6 1 16,10-4 2-16,8-1 0 0,4-2 2 15,3 0 0-15,0 1 1 16,0 1 2-16,-6 6 0 16,-5 6 0-16,-7 7 0 15,-9 9-1-15,-8 9-2 16,-9 9-1-16,-5 10-1 0,-14 11-1 16,12 3 0-16,-12 13-1 15,-5 8-1-15,-1 1 2 16,3 3 0-16,1 2 0 15,1-1 1-15,1-4 0 0,4-4 1 16,7-8 0-16,0-6 0 16,3-7 1-16,3-6-1 0,-2-6 1 15,2-8 0 1,-3-1 0-16,1 1-1 0,-2 2 0 16,0 3 0-16,-6 9 0 15,-7 6 0-15,6 27 0 0,-6 11 0 16,-8 16-1-16,-6 14 0 15,-1 13-3-15,-4 4-8 16,4 7-19-16,6-4-49 16,-9-7-3-16,1-13-6 0,1-21-4 15</inkml:trace>
  <inkml:trace contextRef="#ctx0" brushRef="#br0" timeOffset="556495.0558">3654 4094 16 0,'-54'14'95'0,"12"-4"-3"16,9-4-6-16,10-6-4 15,23 0-2-15,0-16-78 0,26 3-2 16,24 0-4-16,16-7-7 15,21-3-13-15,15 1-48 16,14-8-10-16,9-2-6 16,5 0-5-16</inkml:trace>
  <inkml:trace contextRef="#ctx0" brushRef="#br0" timeOffset="557002.0909">1771 5170 0 0,'-52'32'93'0,"18"-7"-2"16,12-9-4-16,22-16-4 0,0 0-2 16,24 0-77-16,18-9-2 15,20-1-2-15,20-2 1 16,17-3-1-16,21-1 0 0,15-3-1 16,17-4 1-16,14-2 1 15,8-5 0-15,12-5 0 16,8-4 1-16,3-4 0 15,2-3 0-15,1 1 1 0,-7-1 1 16,-5 2 0-16,-11 2 0 16,-10 5 0-16,-15 2-1 15,-15 5 1-15,-14 2-2 16,-12 3 0-16,-18 3 0 16,-12 4-2-16,-12 4 1 0,-14 1-1 15,-12 4-2-15,-14 2-2 16,-10 3-3-16,-19 4-5 15,-10 0-3-15,-29 4-9 0,-17 9-12 16,-19 3-27-16,-22 4-21 16,-16 7-4-16,-28 4-1 15</inkml:trace>
  <inkml:trace contextRef="#ctx0" brushRef="#br0" timeOffset="557411.2269">1836 5427 51 0,'-72'12'89'16,"14"-3"-3"-16,15-5-6 16,12-3-23-16,17-1-25 0,14 0-12 15,18-9-9-15,18-1-4 16,16 0-2-16,19-4-2 15,18-5 1-15,20-2-1 0,19-4 0 16,13-2-2-16,10-4-1 16,12-1 1-16,7-1 0 15,4-3 1-15,2 0 0 0,-1 0 1 16,0-1-1-16,0-1 1 16,-6 1 1-16,-3 2-1 15,-10 2 0-15,-7 1-1 16,-12 5 0-16,-19 4-1 0,-15 3 0 15,-18 6 0-15,-19 3-1 16,-18 4-2-16,-12 4-2 16,-19 2-4-16,-17 1-11 0,0 24-42 15,-17-9-25-15,-19 2-3 16,-14 1-7-16,-13-1 0 16</inkml:trace>
  <inkml:trace contextRef="#ctx0" brushRef="#br0" timeOffset="560494.6228">2270 5232 9 0,'-8'-14'64'0,"5"-1"-12"16,-6 1 0-16,1-1-6 0,0 0-4 15,0 3-9-15,0-3-3 16,8 15-7-16,-10-16-5 16,10 16-3-16,-6-11-6 15,6 11-2-15,0 0-2 0,0 0-2 16,0 0-1-16,0 0-2 16,0 0-1-16,0 0 1 15,-1 8 0-15,1 5 0 16,0 4 1-16,-1 4-1 0,2 7 2 15,0 5 0-15,1 8 0 16,-1 2 1-16,1 7-1 16,-1 4 1-16,0 3-1 15,1 1 2-15,2-1-3 0,-1-3 0 16,0-2 1-16,1-7-1 16,2-4-1-16,-2-6 0 15,0-6-1-15,-1-5-2 16,-1-5-3-16,-1-4-6 15,1-4-10-15,-1-1-23 16,-1-10-33-16,-1 12-6 0,1-12-5 16,0 0 3-16</inkml:trace>
  <inkml:trace contextRef="#ctx0" brushRef="#br0" timeOffset="560883.5533">1977 5892 36 0,'0'0'85'16,"13"0"-1"-16,-13 0-4 16,5 8-5-16,-3 13-41 0,1-4-27 15,4 4-3-15,2 11-1 16,1 5 0-16,1 8-1 15,2 0 0-15,1 3-2 16,4-4 1-16,0-4-1 16,4-5 1-16,1-10-1 0,1-10 1 15,-1-11 0-15,3-4 1 16,-1-15 1-16,1-6 0 16,-1-12 1-16,-1-4 1 0,1-7-2 15,1-3 1-15,-3-2-2 16,2 0 1-16,0 1-1 15,-2 3-2-15,2 8-2 0,-6 1-7 16,2 13-16-16,-6 9-45 16,-4 3-10-16,-11 11-8 15,0 0-4-15</inkml:trace>
  <inkml:trace contextRef="#ctx0" brushRef="#br0" timeOffset="570775.8377">1805 6693 1 0,'0'0'69'16,"-15"-5"5"-16,7 1-23 0,8 4-7 15,-6-9-8-15,6 9-11 16,-1-10-10-16,1 10-6 15,0 0-3-15,-1 10-3 16,0 6 0-16,1 10-1 0,-1 9 0 16,1 8 1-16,0 6 1 15,0 9 1-15,1 1-2 16,3 1 0-16,3-3 0 16,-2-6-1-16,2-5 0 0,1-11 0 15,-4-6 2-15,1-12-1 16,-5-17 1-16,0 0-1 15,12-9 1-15,-12-20-2 16,1-12 1-16,-1-12-1 16,1-14-2-16,-1-9 1 0,0-6 0 15,1-4 2-15,-1 2 1 16,4 4 2-16,2 9 0 16,6 11-1-16,4 12 0 0,5 16 0 15,5 10-1-15,2 16-2 16,4 11 0-16,1 18-3 15,0 15 1-15,-2 14-3 16,0 11-3-16,-2 9-5 0,-2 0-7 16,-3 1-21-16,4 5-36 15,-12-12-9-15,-4-11-4 16,-10-16 0-16</inkml:trace>
  <inkml:trace contextRef="#ctx0" brushRef="#br0" timeOffset="572036.2805">2012 6889 29 0,'-16'-3'86'0,"2"2"-1"0,3-3-4 15,2-3-6-15,9 7-44 16,0-15-20-16,8 5-5 0,13 3-9 16,3-1-5-16,8-1-8 15,3 1-6-15,4-1-4 16,2-2-2-16,1 0-2 0,-1-2 4 15,-2-4 5-15,3 0 8 16,-6-5 10-16,-2 3 10 16,-3-4 10-16,-3 4 6 15,-6-2 1-15,-5 4 0 0,-7 3-3 16,-4 3-3-16,-6 11-4 16,-5-9-3-16,-7 11-3 15,-3 11-3-15,-4 8-2 16,0 7-1-16,2 8-1 0,1 4-1 15,5 1 1-15,4 0 0 16,2 0-1-16,5-5 0 16,1-5 1-16,8-6-1 15,6-7-1-15,3-8 0 16,10-7-2-16,2-7-3 0,8-17 1 16,3-12-1-16,7-14 0 15,1-10 0-15,-3-15 2 16,1-8 1-16,-8-11 3 15,-3-1 4-15,-10-3 2 0,-2 3 1 16,-11 6 3-16,-5 12 1 16,-5 11-1-16,-2 11 0 15,-1 14-4-15,-2 12-1 16,-2 14-2-16,4 12-1 16,-11 11-2-16,5 16 0 0,-4 17-1 15,1 13 1-15,-2 14 0 16,0 5 0-16,0 7 1 0,6 1-1 15,1-4 1-15,2-4-1 16,2-10 0-16,4-12 1 16,6-12-1-16,5-9 1 15,-3-12-1-15,3-11 1 16,3-10-1-16,4-17 0 0,-1-13 1 16,2-9-1-16,3-10 0 15,-3-3 1-15,-1 2-1 0,0 1 1 16,-4 10 0-16,-2 7 0 15,-2 12 0-15,-4 11-1 16,0 9 1-16,0 11-1 16,-1 10 0-16,-1 4 0 0,4 5 0 15,2 1-1-15,2 1 0 16,-3-1 0-16,3-7 0 16,-1-3 0-16,2-9 0 15,-2-7 0-15,3-6 1 16,-3-13 0-16,1-9 0 0,1-9 1 15,2-4 0-15,-1-2-1 16,-1-2 1-16,0 7-1 16,-5 3 1-16,0 9-1 0,-5 7 0 15,-7 14 0-15,0 0 0 16,6 13-1-16,-5 7 1 16,-1 2-1-16,1 2 1 0,2 4 0 15,0-4 0-15,2-1 0 16,1-7 1-16,3-4 0 15,-9-12 0-15,14 0-1 16,-7-6 1-16,0-11 0 0,0-4-1 16,-1-8 0-16,2-1 0 15,-2-3 0 1,2 4 0-16,2 0 0 0,2 5 0 16,-1 4-1-16,4 7 1 0,-1 5-1 15,2 8 1-15,0 0 0 16,-1 12 0-16,2 1 0 15,-1 6 0-15,1 2 0 0,-1-2 0 16,2 0 0-16,-1-1 1 16,0-3-1-16,0-4 1 15,0-5-1-15,-4-5 1 16,0-1-1-16,0-11 1 0,-3-5 0 16,0-11-1-16,-2-5 2 15,2-7-2-15,-2-4 0 16,3 3 0-16,4-2 0 0,1 6 0 15,4 6 0-15,3 12 0 16,2 10-2-16,1 8-1 16,-1 13-4-16,2 11-9 15,-7 4-15-15,-10 5-38 16,-3 6-11-16,-7-3-7 0,-9-3-3 16</inkml:trace>
  <inkml:trace contextRef="#ctx0" brushRef="#br0" timeOffset="572238.1239">3158 6115 68 0,'-42'-6'87'0,"13"-1"-1"16,13-7-8-16,12-7-1 15,15-1-67-15,17-2-8 0,24 5-16 16,-1 9-44-16,20-9-19 15,6 0-6-15,-2 3-4 16,-3 3-1-16</inkml:trace>
  <inkml:trace contextRef="#ctx0" brushRef="#br0" timeOffset="573834.7052">2956 7276 64 0,'-36'-1'88'0,"9"-6"-4"16,2 0-4-16,25 7-34 15,0 0-16-15,-12-5-12 0,12 9-9 16,4 12-4-16,6 9-4 15,3 7-1-15,1 7 0 16,3 6-1-16,0 2 1 0,-1-3-1 16,1-2-1-16,0-9 0 15,-3-7 0-15,2-11 0 0,-2-14 0 16,-2-9 0 0,-3-20-2-16,-4-12 0 0,-2-15 1 15,2-11-1-15,-5-9 0 16,4-8 1-16,-1-2 1 15,3 4 1-15,3 8 1 16,3 13 2-16,3 11 0 0,4 13 1 16,0 17-1-16,-2 16 1 15,-3 9-2-15,-3 15 0 16,-7 12-1-16,-4 7 0 0,-11 9 0 16,-6 5-1-16,-7 3 0 15,-2-3 0-15,-2-6-1 16,3-6 1-16,2-8-2 15,5-5 0-15,6-10 0 0,6-6 1 16,6-13-4-16,7 2-2 16,9-4-3-16,7-11 1 15,10-6 1-15,4-6 0 0,7-7-2 16,0-8 0-16,6-3 3 16,-3-6 2-16,-1-3 2 15,-7-7 2-15,-9-2 4 16,-2 0 3-16,-11 1 7 15,-1 9 3-15,-14 4 0 0,-2 10 1 16,-1 11 1-16,-9 13-1 16,-2 16-3-16,-1 15-5 0,0 17-2 15,-4 11-3 1,5 13-2-16,-1 6 1 0,3 5-1 16,4 2-2-16,3-5 0 15,3-6 0-15,0-7-1 16,2-11 1-16,5-10-1 0,2-10 0 15,5-11 0-15,2-10-1 16,2-6 1-16,2-12-1 16,2-10 0-16,2-6 1 15,-4-3 1-15,2-1 2 0,-5 3 1 16,-2 4 0-16,-3 5 2 16,-6 6-1-16,1 9 1 15,-7 9-1-15,0 0-1 0,7 7-2 16,-4 7 0-16,-3 4-1 15,1 2 0-15,0 3-1 16,2-1 1-16,-2 1 0 16,0-5-1-16,0 0 1 15,0-4 0-15,0-3 0 0,-1-11 1 16,1 15 0-16,-1-15 1 16,0 0 0-16,0 0-1 15,0 0 1-15,10-3 0 16,-5-8 0-16,1-2 0 0,-2-1 0 15,0-4 0-15,-1 0-1 16,0 2 0-16,-3 0 0 16,0 2 0-16,-2 1 0 0,-3 5-1 15,5 8 1-15,-11-15 0 16,3 12 0-16,8 3 0 16,-15-4 0-16,15 4 0 15,-10-1 0-15,10 1 0 0,0 0 0 16,0 0 0-16,0 0 0 15,0 0 0-15,0 0 0 16,-3 6-1-16,3-6 1 0,3 11 0 16,0-2 0-16,-3-9 0 15,11 18 1-15,-11-18-1 16,15 12 1-16,-4-9 0 16,-1-3-1-16,0 0 0 15,0-8 1-15,2-4-1 0,-2-4 0 16,2-2 1-16,-2-3-1 15,-2 1 1-15,0 0 0 0,2 0 0 16,1 5 0-16,-4 4-1 16,3 4 1-16,-2 6-1 15,1 2 0-15,-2 10-1 16,3 4 1-16,-3 5 0 16,2-2-1-16,-1 3 1 0,1-3 1 15,0-2-1-15,-1-4 1 16,2-8-1-16,1-4 1 15,-3-2 1-15,4-7-1 16,-2-8 0-16,1-3 1 0,0-4-1 16,-1-4 0-16,4-2-1 15,-3 0 1-15,0 3 0 16,2 1 1-16,-4 4 0 0,3 5-1 16,2 6 1-16,-1 7-2 15,2 4 2-15,0 8-2 16,4 9 0-16,-2 3 0 15,2 3 0-15,1 2 0 0,-2-1 0 16,2-2 0-16,-1-5 0 16,1-3 0-16,2-9 1 15,2-5-1-15,3-3-1 0,3-9-1 16,4-2-7-16,1-7-4 16,2 2-4-16,-6-1-6 15,1 8-10-15,-10 8-22 16,-8 4-22-16,-9 18-8 15,-11 13 4-15</inkml:trace>
  <inkml:trace contextRef="#ctx0" brushRef="#br0" timeOffset="574412.0218">1876 7809 36 0,'4'-17'90'0,"-4"3"0"15,0 2-6-15,0 3-4 0,0 9-56 16,0 0-5-16,1 10-7 16,3 17-5-16,-3 14-4 15,4 16-1-15,-5 15 0 0,-2 13 0 16,0 9-1-16,-4 5 1 15,1-1 0-15,-6-3 1 16,-1-5 0-16,-6-5 0 0,-1-11 0 16,-2-5 1-16,-1-5 0 15,-1-7 0-15,-3-3-1 16,4-3-1-16,3-6-1 16,6-3 0-16,3-5 0 15,0-6-1-15,2-2 0 16,4-4 0-16,0-3 1 0,-2-3-1 15,1-3 0-15,-1 0-1 16,-3-6-1-16,4 0-2 0,5-10-3 16,-10 13-7-16,10-13-31 15,-13 3-38-15,13-3-5 16,-21-9-4-16,4-4-5 16</inkml:trace>
  <inkml:trace contextRef="#ctx0" brushRef="#br0" timeOffset="574723.8483">1180 9156 49 0,'0'0'90'15,"0"0"-3"-15,0 0-4 16,10 4-3-16,0 25-41 0,1 3-32 16,5 14-3-16,3 15-1 15,-3 14 0-15,3 12 0 16,-2 10-1-16,1 1-1 15,0-5 0-15,1-13-1 16,1-10 1-16,0-16 1 0,3-18 0 16,1-25 0-16,6-17 1 15,4-30 0-15,3-19-1 16,6-17-2-16,3-15-2 16,9-7-4-16,-1-2-6 0,3 12-7 15,-9 13-8-15,0 19-11 16,-11 29-22-16,-10 22-24 0,-10 24-4 15,-12 23 0-15</inkml:trace>
  <inkml:trace contextRef="#ctx0" brushRef="#br0" timeOffset="575282.6882">1509 10251 17 0,'6'-11'95'0,"-6"11"-3"15,-7-3-6-15,-8 3-4 0,-2 2-2 16,-7 7-77-16,3 10 0 15,3 13-2-15,-1 9-1 16,-2 12 0-16,-3 5-2 16,0 4 2-16,5 0-1 0,-1-4-1 15,4-2 1-15,3-7-1 16,5-9 1-16,4-10 1 16,4-9 0-16,2-8 0 0,8-7 0 15,3-6 0-15,5-7 0 16,2-5-1-16,-1-1 0 15,-1-1 0-15,-2 2 0 16,-4 3 0-16,-12 9 0 0,4 5 1 16,-7 13 0-16,-10 6 2 15,-2 3-1-15,-3 8 3 16,0 4-1-16,0-1 0 16,4 0 1-16,4-3 0 15,7-5-1-15,3-3-1 0,3-6-1 16,11-3-2-16,2-7-1 15,6-1-4-15,-2-5-2 16,8-2-8-16,-8-3-8 0,10-3-7 16,-3-4-10-16,2-9-23 15,6 0-20-15,-10-7-4 16,0-2 1-16</inkml:trace>
  <inkml:trace contextRef="#ctx0" brushRef="#br0" timeOffset="575980.4768">1779 10588 49 0,'5'-6'89'15,"-5"6"-3"-15,0 0-4 16,0 0-3-16,0 0-54 0,12 3-9 15,-2 12-6-15,3 11-3 16,6 6-2-16,5 9-1 16,6 7 0-16,5 2-1 15,3 1-1-15,4-1-2 16,0-5-4-16,3-6-4 0,-5-9-6 16,-2-7-4-16,-5-11-5 15,-6-10-6-15,-10-5-1 16,-9-18 0-16,-7-13 4 15,-6-13 10-15,-10-1 14 16,-12-11 14-16,-2 2 8 0,-4 1 9 16,1 8 0-16,0 11 4 15,3 14-3-15,3 14-6 16,1 12-10-16,6 24-7 16,1 15-3-16,-1 15-4 0,2 12-2 15,0 17-4-15,-1 3-5 16,4 4-7-16,2-11-14 15,4-13-42-15,5-7-7 0,1-18-8 16,2-19-4-16</inkml:trace>
  <inkml:trace contextRef="#ctx0" brushRef="#br0" timeOffset="577178.274">1842 6450 29 0,'-29'-18'78'0,"2"1"1"16,5-5-2-16,-18 0-40 15,24 7-7-15,2-6-5 16,4 4-6-16,3 1-8 15,-4 0-3-15,2 2-3 0,-6 3 0 16,-2 3-2 0,-4 5 0-16,-3 2-2 0,-4-1 0 15,-2 8 0-15,-4 2-1 16,-2 6 0-16,0 3 0 16,0 0 0-16,1 2 0 0,2 2 0 15,4 0 0-15,3 4 0 16,4 1 1-16,9 5 0 15,1 1 0-15,9 6 0 0,2 10 0 16,7 5 0-16,4 12-1 16,2 8 1-16,-2 9 0 15,2 11-1-15,-4 9 1 16,-5 6-1-16,2 2 0 0,-2-3 0 16,0-6 0-16,-1-6 0 15,5-6-1-15,1-12 1 16,4-12 0-16,3-11 0 15,3-9 0-15,3-9 1 0,1-7 0 16,6-8 1-16,4-11-1 16,8-7-2-16,9-6-2 0,8-11-5 15,10-10-6 1,15-7-18-16,7-5-43 0,16-8-9 16,3-3-4-16,3-6 0 15</inkml:trace>
  <inkml:trace contextRef="#ctx0" brushRef="#br0" timeOffset="577755.8137">4039 5868 0 0,'-39'0'87'0,"-1"0"3"0,4 0-4 15,1-5-7 1,6-5-2-16,10 2-70 0,10 4-1 15,9 4-3-15,8-2 0 16,15 2-3-16,4 4 0 16,13 5 0-16,9 5 0 0,6 1-2 15,8 4 2-15,1 5 0 16,0 4-1-16,-3 3 1 16,-2 7 0-16,-4 6 3 15,-3 8-2-15,-6 9 1 0,0 11 1 16,-3 9 0-16,2 8 0 15,-2 9 0-15,4 2-1 16,-1 3-1-16,1-2 0 16,-3-7 0-16,-6-4 0 0,-7-8-1 15,-7-8 0-15,-16-10 1 16,-8-7 0-16,-14-7 0 16,-15-9 0-16,-15-6-1 15,-9-5 1-15,-15-7-1 0,-10-3 0 16,-8-4-3-16,-13-3-2 15,-4-2-4-15,-8-2-5 16,1 1-14-16,2 7-46 0,1-9-11 16,8 1-3-16,7-5-4 15</inkml:trace>
  <inkml:trace contextRef="#ctx0" brushRef="#br0" timeOffset="578478.8858">4636 7333 64 0,'-13'6'93'0,"0"0"-5"16,-3-5-5-16,2 0-3 16,-1 1-61-16,15-2-7 15,0 0-3-15,0 11-5 0,15 1-2 16,3 0-2-16,10 0 0 15,9 1 1-15,6-2-1 16,8-2 1-16,9-3-1 16,10-5 1-16,6-1 0 15,9-3 0-15,2-3-1 0,2 0 1 16,1-1 0-16,-4 1-1 16,-9 2 0-16,-7 1 0 15,-12 3-4-15,-8 0-3 16,-11 5-9-16,-12 2-14 0,-9-2-45 15,-3 6-9-15,-7 0-6 16,-8 0-4-16</inkml:trace>
  <inkml:trace contextRef="#ctx0" brushRef="#br0" timeOffset="579729.8918">6063 7215 54 0,'-8'-2'74'0,"-5"-2"0"16,5 1-5-16,8 3-46 16,-13-6-2-16,13 6-5 15,-11 0-2-15,11 0-2 16,0 0-2-16,0 0 1 15,0 0 1-15,-5 9-3 16,5-9 0-16,3 12-2 0,2-1-1 16,3 2-1-16,-3 5-1 15,4 4 0-15,-4 6 0 16,0 7-3-16,-1 7 1 16,-3 6-1-16,-1 0 0 0,0 2 0 15,0-1 0-15,0-6-1 16,0-7 0-16,0-4 0 15,-1-12 0-15,1-6 1 16,1-5 0-16,-1-9 0 0,0 0 1 16,0 0-1-16,0 0 0 15,-6-8 0-15,1-4 0 16,-2-5 0-16,-1-6-1 0,0 0 0 16,0-6 0-16,4-3-1 15,2-2 1-15,2-1 0 16,0 0 0-16,6 0-1 15,7-1 1-15,2 1-1 16,2 4 1-16,1 1 0 0,1 2 0 16,-3 0 0-16,-1 3 0 15,0-3 0-15,1 3-1 16,-1 0 1-16,3-2 0 0,0 3-1 16,1 3 1-16,2 0-1 15,1 8 0-15,-2 4 1 16,0 5-1-16,-5 4 0 15,-3 8 0-15,-7 6 1 0,-5 7 0 16,-4 4 0-16,-7 1 0 16,0 2 0-16,-4 1 1 15,-1-2-1-15,2 1 1 0,4-2-1 16,3-3 0-16,6-6 0 16,1 1 0-16,4-3 0 15,6-2 0-15,6-3 0 0,4-2 0 16,4-4 1-16,6 0-1 15,3-1 0-15,1 0 0 16,-2 3-1-16,-2 1 1 16,-8 5 0-16,-5 6 0 15,-10 7 0-15,-10 6 0 0,-18 8 0 16,-8 5 0-16,-14 0 0 16,-4 3 0-16,-7-2-1 15,-4-5 0-15,3-2-6 0,0-9-8 16,9-6-22-16,16-8-42 15,-1-8-6-15,7-7-5 16,11-8-4-16</inkml:trace>
  <inkml:trace contextRef="#ctx0" brushRef="#br0" timeOffset="580157.0721">7039 6779 12 0,'3'-16'82'0,"-1"5"3"15,-2-2-5-15,-4 4-2 0,-4 0-46 16,8 9-16-16,-7-11-3 16,7 11-2-16,0 0-4 15,0 0-1-15,-6 15-2 16,0 1 0-16,1 10 0 16,-5 5 1-16,-1 9 1 0,-5 6-2 15,0 5 0-15,-3 7 1 16,-1 8-1-16,-4 4-1 15,-4 5-1-15,0 4-1 16,-1 1-3-16,-2-2-4 0,5 0-7 16,-4-11-17-16,8-6-43 15,4-5-12-15,7-13-6 16,3-15-4-16</inkml:trace>
  <inkml:trace contextRef="#ctx0" brushRef="#br0" timeOffset="580742.2144">7678 7112 73 0,'-13'-10'77'0,"3"-9"-6"16,8 2-18-16,-4 1-10 15,5 2-10-15,-3-1-9 0,-1 3-3 16,-3 1-5-16,-6 7-2 16,-4 5-3-16,-6 11-3 15,-9 9-3-15,-3 8-2 16,0 7-1-16,0 2 0 0,8 3-1 15,2 0 0-15,11-5-1 16,8-2 1-16,7-5 0 16,10-3-1-16,6-4 0 0,6-1 0 15,0-1 0-15,0-3 1 16,-1 1-1-16,-4 2 0 16,-3 3 0-16,-13 4 0 15,-4 5 0-15,-17 5-1 16,-12 6-2-16,-7 2-3 0,-6 1-7 15,-1-3-20-15,1-14-46 16,17-6-5-16,9-16-7 16,7-12-4-16</inkml:trace>
  <inkml:trace contextRef="#ctx0" brushRef="#br0" timeOffset="580951.1152">7736 6917 23 0,'44'-17'96'0,"-7"14"-3"16,-6 9-5-16,-10 18-5 0,-10 12-2 16,-11 12-77-16,-1 19-1 15,-5 11-4-15,0 4-2 16,-5 7-3-16,2-8-5 16,3 1-10-16,0-15-15 15,0-11-44-15,6-8-7 0,3-18-3 16,0-13-4-16</inkml:trace>
  <inkml:trace contextRef="#ctx0" brushRef="#br0" timeOffset="582363.4154">7684 7478 89 0,'-20'-3'93'0,"4"0"-7"15,16 3-5-15,0-23-2 16,14 7-71-16,18 4-4 15,12-3-5-15,8-1-4 16,7 0-2-16,3-4 0 0,0 4 0 16,-11 0 3-16,-8 3 2 15,-11 0 2-15,-10 3 1 16,-15 1 3-16,-7 9 1 0,-5-5 0 16,-8 5 0-16,1 5-2 15,-2 4-2-15,-3 6-1 16,2 1 0-16,5 0-1 15,0 0 0-15,4-1 1 16,0-1-1-16,2-6 1 0,4-8 0 16,-1 11 0-16,1-11 1 15,0 0 0-15,13 0 0 16,-4-7 0-16,7-2 0 0,0-1 0 16,3 0 0-16,1 2 0 15,4 1-1-15,-1 4 0 16,-2 3 0-16,-3 6 0 15,2 5 0-15,-1 5 0 0,0 1-1 16,2-1 1 0,-4 1 0-16,2-4 0 0,-2-3 1 15,-1-3-1-15,1-7 2 16,-4 0-2-16,-1-9 0 0,1-5 1 16,1-4 0-16,4-4-1 15,-3-4 1-15,2-5 0 16,0 3-1-16,2-2 0 15,-3 3 0-15,-1 1 0 0,0 5 0 16,-5 6-1-16,-2 6 0 16,-8 9 1-16,15 0-1 15,-15 0 2-15,9 19-1 16,-2-2 0-16,-1 2 0 16,7 2 1-16,-4 0-1 0,4-2 0 15,5 0 0-15,2-6 0 16,-1-3 0-16,7-1 0 0,0-5 0 15,0-3 0-15,2-1 0 16,-5 0 0-16,1-4 1 0,-3-2-1 16,-2 0 1-1,-7 1-1-15,0 1 1 0,-12 4 0 16,14-9-1-16,-14 9 1 16,0 0-1-16,7-4 0 15,-7 4 1-15,0 0-2 16,0 0 1-16,0 0 0 0,0 0 0 15,0 0-1-15,0 0 0 16,0 0 1-16,2 10-1 16,-2 1 0-16,0 4 1 0,0 2-1 15,0 1 1-15,0 1-1 16,6 1 1-16,3-6 0 16,4-1 0-16,2-6 1 15,4-3-1-15,4-4 1 0,4-8-1 16,4-6 1-16,2-5-1 15,3-6 1-15,2-4-1 16,3-5 0-16,6-3 0 16,-1 1 0-16,2 2 0 15,-7 3 0-15,2 6-1 0,-6 6 1 16,-7 8-1-16,-2 10 1 16,-12 5-1-16,-8 14 1 0,-7 7 0 15,-2 7 0-15,-6 4 0 16,-1 0 0-16,5-2 0 15,2-1 0-15,1-6 0 16,12-5-1-16,7-10 1 0,8-6 0 16,7-6-1-16,3-2 1 15,2-10 0-15,1-7 0 16,2-2 0-16,-4-4 0 0,-2-5 0 16,-11 0 0-16,-3-2 1 15,-7 3-1 1,-6 3 1-16,-8 5-1 0,-3 3 0 15,-9 10 0-15,-4 4 0 16,-4 4 0-16,1 7 0 0,-1 4 1 16,0 4-1-16,-1 2 0 15,1-1 1-15,4-1-1 16,0-2 0-16,7-2 0 0,8-11 1 16,-13 11-1-16,13-11 0 15,0 0 0-15,15-10 0 16,1-4 0-16,3-5-1 15,4-8 1-15,5-4 0 16,1-7 0-16,5-6 0 0,-3-6 0 16,-2-2 1-16,-4 0 0 15,-5 3 1-15,-5 5 0 0,-7 6 0 16,-5 10 0-16,-3 13 0 16,0 15 0-16,-17 12-1 15,5 23 0-15,-3 16-1 16,-3 17-3-16,-4 13-7 0,-3 17-18 15,10 12-52-15,-17 1-3 16,-5 0-6-16,-10-13-7 16</inkml:trace>
  <inkml:trace contextRef="#ctx0" brushRef="#br0" timeOffset="582722.6438">7483 8277 7 0,'-59'15'93'16,"8"-9"-2"-16,13-4-4 16,7-5-8-16,17-12 2 15,15-5-77-15,22 0 1 16,18-4-1-16,21-4-2 0,20-5 0 15,16-3 0-15,22-3 1 16,12-3-1-16,17 0 0 16,9 0 1-16,8 2-1 15,2 3 0-15,0 2-1 0,-5 4 0 16,-7 6-1-16,-16 2-2 16,-15 10-2-16,-16 0-6 15,-21 12-9-15,-24-1-13 16,-22 2-45-16,-20 10-9 0,-22 7-5 15,-19 2-4-15</inkml:trace>
  <inkml:trace contextRef="#ctx0" brushRef="#br0" timeOffset="598590.6764">3279 3952 30 0,'12'-7'74'0,"-2"-3"3"16,-3-4-31-16,2 4-4 16,-3 0-2-16,4 7-7 0,-7-7-3 15,-3 10-6-15,4-19-8 16,-4 5-6-16,-5-1-6 15,-3-1-2-15,-3-1-2 0,-6-1-1 16,-5 1-1-16,-7 0 2 16,-8 3 0-16,-5 2 2 15,-13 2 1-15,-2 3 1 16,-8 1 1-16,-4 3 0 0,-1 3 0 16,-5 4-1-16,2 7-1 15,-1 3 0-15,-1 7-1 16,0 6-1-16,-2 7-1 15,-1 7 0-15,-4 4 0 0,-1 8 0 16,3 3 0-16,-2 6-1 16,2 3 1-16,3 2-1 15,4 3 1-15,5 0-1 16,12-1 1-16,7 0 0 0,6 0 0 16,12 0-1-16,9-1 1 15,10 3 0-15,12-4 0 16,11 0 0-16,15-2-1 15,10 1 0-15,13-5 0 0,13-5 3 16,18-5-1-16,10-7 1 16,13-5 1-16,14-4 0 15,16-12 0-15,16-5 0 16,12-7 1-16,11-10-2 0,13-3 0 16,8-13 1-16,10-6-2 15,6-4-1-15,2-7 0 16,-3-1 0-16,3-3 1 0,-5-2-1 15,-6-4 0-15,-8-2-1 16,-9-3 3-16,-12-8 0 16,-14-5 0-16,-11-7 0 0,-16-11 0 15,-11-3 0-15,-22-7 0 16,-12-3 0-16,-22 0 0 16,-16-2-1-16,-21 1 0 15,-21 4 0-15,-20 3 0 16,-28 4-1-16,-20 2 0 0,-22 2 0 15,-20 4 0-15,-18 2-1 16,-19 5 1-16,-19 4 0 16,-21 7-1-16,-20 10 0 0,-20 14-1 15,-26 15 1-15,-20 15-1 16,-32 25 0-16,-17 25 0 16,-17 23-2-16,0 23-3 15,3 19-7-15,15 29-30 0,23 21-43 16,23 20-3-16,34 18-6 15,30 2-3-15</inkml:trace>
  <inkml:trace contextRef="#ctx0" brushRef="#br0" timeOffset="601594.6999">3455 3998 84 0,'-28'0'92'0,"3"-2"-4"15,3-7-5-15,0-11-2 16,8-5-73-16,11-1-2 16,3-6 0-16,13-7-2 15,7-6-1-15,8-10-1 0,7-10 0 16,9-6 0-16,7-8 0 15,8-8 0-15,3-6 0 16,5-2-1-16,3-5 0 16,6-5 2-16,1-1 0 15,2-8-1-15,1 1 0 0,0 1 0 16,5 1 1-16,-3 0-1 16,1 3 1-16,-4-2-2 15,-1 8 1-15,1 4 0 0,-5 6 0 16,-2 7 0-16,-37 45-2 15,0-6 1-15,-2 8-1 16,3-1 0-16,-4 2-1 16,1 0 1-16,0 6-1 15,-4 0-1-15,-2 2 3 0,-1 0-1 16,-1 7-2-16,-4-3-2 16,-2 5-2-16,0-2-6 15,-7 4-9-15,3 1-18 16,-4 5-43-16,-7 0-5 0,-3 2-5 15,-5 0-4-15</inkml:trace>
  <inkml:trace contextRef="#ctx0" brushRef="#br0" timeOffset="601870.8821">5126 1207 41 0,'-34'-12'83'0,"0"1"1"16,1-2-17-16,-3 0-12 16,1 1-13-16,0-2-12 15,3 1-8-15,0-1-8 0,7 1-6 16,3 1-3-16,8-3-1 15,4 2-2-15,10 2-1 16,10-2 0-16,7 2 1 0,10 1 0 16,7-2 1-16,9 2 1 15,3 1 0 1,5 2 0-16,-2 0-1 0,3 2 0 16,1 1-1-16,0 4 1 15,-5 2-2-15,-7 15-2 0,-5 5-3 16,-33 11-4-16,23 53-19 15,-46 25-57-15,-23 27-2 16,-35 19-6-16,-17 13-5 16,-16 1 6-16</inkml:trace>
  <inkml:trace contextRef="#ctx0" brushRef="#br0" timeOffset="607175.3964">5895 1008 51 0,'-11'-7'61'0,"11"7"2"0,-17-14-31 16,8 7-4-16,9 7-2 15,-15-15-2-15,15 15-1 16,-13-13 0-16,13 13-2 0,-10-13-2 15,10 13-2-15,-7-12-4 16,7 12-2-16,0 0 0 16,-2-10-1-16,2 10-1 15,0 0-1-15,0 0 1 0,0 0-2 16,0 0 0-16,0-8-1 16,0 8-2-16,0 0 0 15,0 0 0-15,0 0-1 16,0 0-1-16,0 0 1 0,8-2-1 15,-8 2 0-15,0 0 0 16,0 0-1-16,11-3 0 16,-11 3 3-16,10-2-4 15,-10 2 0-15,13-5 0 0,-13 5 0 16,12 0 0-16,-12 0 0 16,12-1 0-16,-12 1 0 15,13-2 0-15,-13 2 0 16,12 0 0-16,-12 0 0 0,10-4 0 15,-10 4 0-15,0 0 0 16,12 0 0-16,-12 0 0 16,0 0 0-16,0 0 0 15,0 0 0-15,9 6 0 0,-9-6 0 16,0 0 0-16,9 17 0 16,-6-9 0-16,-1 3 0 15,1 1 0-15,0 3 0 16,5 3 0-16,-3-1 0 0,-3 2 0 15,5-1 0-15,0 2 0 16,-2 0 0-16,2-1 0 16,1 0 0-16,-4-2 0 0,5-1 0 15,-2-1 0-15,-3-2 0 16,-4-13 0-16,14 15 0 16,-14-15 0-16,15 0 0 15,-15 0 0-15,10-17 0 0,-5 1 0 16,-1-2 0-16,-2-1 0 15,0-4 0-15,1 1 0 16,-2-2 0-16,0-1 0 16,-1 0 0-16,1 2 0 15,-1-3 0-15,0 7 0 0,0 1 0 16,-1 0 0-16,-4 9 0 16,5 9 0-16,-12-6 0 15,12 6 0-15,-11 8 0 0,3 3 0 16,2 5 0-16,2-2 0 15,-2 1 0-15,2 2 0 16,1-2 0-16,1-1 0 16,2-2 0-16,0-12 0 0,0 10 0 15,0-10 0-15,0 0 0 16,0 0 0-16,0 0 0 16,4-10 0-16,4-4 0 15,14-37 0-15,-17 27 0 0,-1 5 0 16,2-1 0-16,-5-9 0 15,-1 29 0-15,0 0 0 16,-8 0 0-16,4 10 0 16,0 5 0-16,0 5 0 0,-3 5 0 15,2 0 0-15,3 1 0 16,2 1 0-16,0-3 0 16,0-5 0-16,0-3 0 15,0-16 0-15,0 0 0 0,0 0 0 16,0 0 0-16,0 0 0 15,4-12 0-15,1-4 0 16,7-40 0-16,-11 10 0 16,-4 29 0-16,-4 5-5 15,-3 5-5-15,1 7-13 0,-4 9-40 16,-1 11-24-16,4 7-3 16,0 6-9-16,3 5-1 15</inkml:trace>
  <inkml:trace contextRef="#ctx0" brushRef="#br0" timeOffset="607865.1158">7276 1095 0 0,'24'-12'34'0,"-2"3"10"16,-2-2 8-16,-3 2 4 0,-2-1 1 15,0 0 0-15,-6-3-7 16,3 4-6-16,-7-1-12 16,-5 10-10-16,13-12-8 0,-13 12-5 15,0 0-4-15,12-6-2 16,-12 6-2-16,3 6-1 16,-3 2 0-16,1 2-1 15,1 0 0-15,-2-10 1 0,8 16 0 16,-8-16 0-16,18 17 1 15,-6-11 0-15,5-3 1 16,0-3 0-16,2-3-1 16,-1-5 1-16,-18 8 0 15,19-11-1-15,18-18 2 0,-37 29-2 16,0 0-1-16,26-28 1 16,9-19 0-16,-26 29-1 15,-6 7 1-15,-3 1 0 0,0 10-3 16,0 0 2-16,-8-4 0 15,8 4-1-15,-16 14 0 16,4 0 0-16,3 0 1 16,0 2-1-16,6-3 1 15,-1-1 0-15,1-1 1 0,3-11-1 16,0 0 0-16,0 0-1 16,0 0-1-16,7-1 1 15,1-3-2-15,3-2-5 0,24-31-9 16,-14 5-13-1,-9 12-21-15,4-8-29 0,-16 28-7 16,0 0-5-16,-10 2-3 16</inkml:trace>
  <inkml:trace contextRef="#ctx0" brushRef="#br0" timeOffset="608477.5845">6354 2072 59 0,'0'0'89'0,"-5"-9"-1"0,4 1-6 16,-3-8 0-16,2 2-63 15,0-4-5-15,-1-1-2 16,2 0-3-16,-2 2-3 15,1 4-2-15,-2 1-1 0,4 12-2 16,-6-14 0-16,6 14-1 16,0 0 0-16,0 7 0 15,0-7-1-15,11 13 1 0,-1-6 0 16,1-2 0-16,5-1 0 16,1-4 0-16,2 0 0 15,2-3 0-15,-1-10 1 16,-2-4-1-16,-2-4 1 0,-6-4 1 15,-6-4-1-15,-4 3 0 16,-7 0 1-16,-3 6-1 16,-7 4 0-16,2 11-1 15,0 5 0-15,1 14-1 16,1 10 0-16,2 7-1 0,2 3-2 16,3 4-3-16,4-1-2 15,2-3-7-15,1-9-11 0,8-6-29 16,7-4-27-16,-5-13-5 15,3-4-4-15,-4-16 4 16</inkml:trace>
  <inkml:trace contextRef="#ctx0" brushRef="#br0" timeOffset="609121.1659">6038 1326 70 0,'-15'-23'92'0,"0"0"-2"0,4 0-6 15,-3 0-3-15,5 4-53 16,1 1-19-16,3 1-1 16,-2-1-4-16,4 5-1 15,1 1-2-15,0 1 0 0,2 11 0 16,-1-11 0-16,1 11 0 15,0 0 0-15,1 5 1 16,2 7 0-16,3 7 0 16,1 1-1-16,-1 4 0 0,7 20 2 15,3 19-1-15,-2 5 0 16,4 2 0 0,-2-2-1-16,1 0 1 0,2-11-1 15,-4-6 0-15,0-9-1 16,-1-3-1-16,-3-2 1 0,2 2 1 15,2 0-1-15,-4-9-1 16,4 1 2-16,3-4-1 0,-3-4 1 16,3-1-1-16,-2-5 0 15,0-6 0-15,-7-2 1 16,3-2-1-16,-12-7 0 16,12 9-1-16,-12-9 1 15,0 0-2-15,0 0-2 0,10 1-2 16,-10-1-6-16,13 0-14 15,-13 0-46-15,12 4-15 16,-12-4-4 0,9-6-6-16,-6-4 2 0</inkml:trace>
  <inkml:trace contextRef="#ctx0" brushRef="#br0" timeOffset="609927.2522">7679 1139 55 0,'25'-13'86'0,"-2"-1"-1"16,-1-1-3-16,-7 1-1 15,-1-2-61-15,-1 2-1 16,-9 2-3-16,-3-1-4 16,-1 2-3-16,-3 1-3 0,-5 2-1 15,-7 3 0-15,-4 1-2 16,-2 2 0-16,-1 2-1 16,-2 3 0-16,0 4-1 0,-6 5 0 15,-1 2 0-15,1 4-1 16,-6 3 0-16,-4 1 0 15,-2 3 0-15,-1 0 0 16,-6 4 1-16,-2 1-2 0,2 0 1 16,16-12 2-1,-77 43 0-15,3-2-1 0,5-7 1 16,8-7 0-16,14-3 0 16,7-10-1-16,18-6 1 15,18-9-3-15,5-4 1 0,9 1-1 16,3 0 1-16,3-3-1 15,2 0 1-15,3 1-1 16,2-3 0-16,-1 2 0 16,4-1-2-16,-1 0-1 0,4 1-4 15,4 2-7-15,0-1-15 16,0-12-49-16,15 19-6 16,-6-10-7-16,2-4-5 0,2-5 8 15</inkml:trace>
  <inkml:trace contextRef="#ctx0" brushRef="#br0" timeOffset="610091.7905">6596 1544 11 0,'-9'0'7'0</inkml:trace>
  <inkml:trace contextRef="#ctx0" brushRef="#br0" timeOffset="611610.2174">5903 852 60 0,'-12'-6'80'0,"-2"4"-3"0,7-3-5 16,7 5-3-16,-12-2-60 16,12 2-2-16,0 0-3 15,0 0-2-15,16-4-1 0,0 4-1 16,3 0 3-16,2 0-2 15,6 4 0-15,4-2 0 16,6 1 0-16,3 0 0 16,6 3 1-16,1 0 0 15,5-1 1-15,6-1 0 0,2 0 1 16,0 0 1-16,2-4-1 16,2 3 2-16,-1-2-1 15,0-1 0-15,-4 1 0 16,0-1 0-16,-1-1-1 15,-3 0-1-15,-1 0-1 0,-3-2 0 16,-3 3-1-16,-3-1 0 16,-4 0 0-16,-3 0-1 0,-2 2 1 15,-5-2 0-15,-1 1 0 16,1 0 0-16,-4 0-1 16,1 1 1-16,-4-1-1 0,-1 1 1 15,3 1 0-15,-2-2-1 16,3 0 1-16,1 5 0 15,3-5 0-15,-1 4 1 16,2-4-1-16,2 1 0 16,-2 0 0-16,-1-1 0 0,0 0 1 15,0 0 0-15,-6 0 0 16,2-2 0-16,-2 3 0 16,-2-4 0-16,-3 1 0 15,-3 2-2-15,-3-2-2 0,-2-1-4 16,-12 3-8-16,10-5-17 15,-10 5-50-15,0 0-3 16,-6 0-5-16,6 0-5 16</inkml:trace>
  <inkml:trace contextRef="#ctx0" brushRef="#br0" timeOffset="616577.1673">5751 546 45 0,'-1'-22'81'15,"0"3"-1"-15,1 19-3 16,0-22-13-16,0-2-42 16,0 24-2-16,0 0-5 0,0-10-5 15,4 0-4-15,0 0-1 16,1-2 0-16,-5 12-1 15,2 9 1-15,0 2-2 16,12 69 1-16,-12-47 0 16,-1 8-1-16,-1 0 0 0,-1 8-2 15,1 1 1-15,-4 11-2 16,-2 1-1-16,-2-19 2 16,-7 102-1-16,-3 4 0 15,0-5 0-15,-1-5 0 16,-4-8 0-16,0-10 1 15,4-12-1-15,9-29-1 0,4-4 1 16,2-5 0-16,4-9 1 16,5-3 0-16,2-4-1 15,6 0 1-15,1-5 1 0,7-4-1 16,0-2 0-16,3-3 0 16,7-5 0-16,0-1 0 15,8-5 0-15,2-7 1 16,7-3-1-16,5-6 1 0,8-3-1 15,4-6 1-15,7-5-1 16,10 0 1-16,1-7-1 16,5-2-1-16,6-2 1 0,5-3-1 15,3 0 0-15,2-2-1 16,5 1 1-16,-1-2-2 16,0-1 1-16,1 1 0 15,1-2-1-15,-4-2 0 0,-5-1 1 16,-4 0 0-16,-7-4 0 15,-6-1 0-15,-7-1 1 16,-9 0 0-16,-10-1 0 16,-5-3 0-16,-6 1-1 15,-5-1 1-15,-2 1 0 0,-4-4 0 16,-3 4 0-16,-2 0 0 16,-4-1 0-16,-4 1 1 15,-3-2 1-15,-3 0-1 0,-6-4 0 16,-6-2 0-16,-4-3 1 15,1-7-1-15,-7-1 1 16,3 20-3-16,-2-2 1 0,-2-5 0 16,1-5 0-16,3 1 1 15,-1-7-1-15,0 0 2 16,-2-5 0-16,2 0 3 16,3-2-2-16,-1-1 1 15,2-6-1-15,-1 6 0 0,2-6 0 16,4 3 0-16,0-3-2 15,-2 3 1-15,5 3-2 16,-3 3 0-16,4 3 0 16,-4 4 0-16,-2 0 0 15,-2 7 0-15,-2 39 0 0,0-36 0 16,0-1 0-16,-8 5 0 16,-7 0 0-16,-4 9-2 15,-3 0 2-15,-13 4-1 16,-47-15 1-16,27 19 0 15,-6 1-1-15,-9 4 1 16,-7 0 1-16,-13-1-1 0,-3 2 0 16,-12 2 1-16,-3-1-1 15,-6 5-1-15,0-3 0 16,-5 3-4-16,-7 1-5 16,5-1-13-16,-8 3-29 15,2 7-32-15,-6 4-3 16,3 4-6-16,-3 4-3 15</inkml:trace>
  <inkml:trace contextRef="#ctx0" brushRef="#br0" timeOffset="617172.6006">2268 892 35 0,'-52'0'92'16,"5"0"-2"-16,4-1-4 16,8 2-4-16,7 5-2 0,10-1-76 15,9 0 0-15,9-5-2 16,9 4 1-16,10-1-1 16,14-2 0-16,8-1-1 15,12 0-1-15,11-6 0 0,11 3 0 16,10-1 0-16,12 3 1 15,7-4-1-15,14 0 2 16,7 5-2-16,8-3 2 16,8-3 0-16,6 0 1 15,4 2-1-15,3-1-1 0,3-1 2 16,0-1-2-16,-5 1 2 16,-2 2 1-16,-2 0 0 15,-6 0-4-15,-5-2 0 16,-8-1 0-16,-10 6 0 0,-6-4 0 15,-8 3 0-15,-11 1 0 16,-9-2 0-16,-11 4 0 16,-7-1 0-16,-11-1 0 15,-9 2-10-15,-7-1-18 16,-40 0-32-16,26-1-26 0,0-1-5 16,-26 2-2-16,0 0-3 15</inkml:trace>
  <inkml:trace contextRef="#ctx0" brushRef="#br0" timeOffset="617436.2388">5476 644 80 0,'-36'-23'89'0,"-41"-21"-2"15,77 44-3-15,-36-22-1 16,-1 2-62-16,5 4 1 16,0 0-5-16,4 8-5 0,0-1-3 15,8 4-2-15,0 0-7 16,20 5 0-16,0 0 0 15,0 0 0-15,0 0 0 16,0 0 0-16,9 9 0 16,50 55 0-16,-39-36 0 0,-4 8 0 15,-11 6-6-15,-5 10-5 16,-13 6-49-16,-33 61-26 16,-59 48-3-16,-60 9-6 15,-56 11-6-15</inkml:trace>
  <inkml:trace contextRef="#ctx0" brushRef="#br0" timeOffset="619277.8245">1477 578 34 0,'-30'-7'90'0,"-18"21"-1"15,24 3-8-15,1 11-4 16,2 5-1-16,-2 8-76 15,3 8 0-15,2 6-1 16,4 3-1-16,-2 33 2 0,-5 32 1 16,-9-12-2-16,25 0-1 15,5-18 0-15,3-24 1 16,8-28 0-16,-4-26 1 16,-7-15-5-16,0-13 1 0,0-7 1 15,0-8 2-15,-3-5 2 16,-2-9 0-16,0-7 1 15,1-4 0-15,3-5 2 16,2-7 0-16,4-4 1 16,7-1-1-16,4-1-1 0,7-1-1 15,3 0 1-15,6 2-2 16,6 7-2-16,0 8-3 16,3 9 0-16,1 10-1 15,-42 36 0-15,36-19-1 16,0-1 0-16,10 25 2 15,-35 11 1-15,-9 11 3 0,-6 6-1 16,-12 5-2-16,-6 4-4 16,-9 2-13-16,-4 4-27 15,-7-1-27-15,0-2-7 0,0-2-6 16,2-3 1-16</inkml:trace>
  <inkml:trace contextRef="#ctx0" brushRef="#br0" timeOffset="620025.3207">1456 949 9 0,'48'-23'91'16,"0"2"1"-16,-6-3-5 15,0 2-7-15,-42 22-1 16,33-18-62-16,25-14-9 16,-43 28-5-16,-6 4-3 0,-9 0-1 15,0 15 0-15,-4 3 0 16,-5 1-1-16,-2 9-2 15,1-4-2-15,5 2-2 0,0 1 1 16,1-4-1-16,4 4 1 16,-1-5 0-16,9-3 1 15,3-7 1-15,3-6 1 16,6-6 2-16,2-6 0 16,-22 6 1-16,24-15 3 0,0-1 1 15,-2-4 1-15,1-3-2 16,-1 1 3-16,14-23-1 15,-22 28 0-15,-1 4-1 16,-4 2-2-16,-9 11-1 0,11-12-1 16,-11 12 2-16,0 0-1 15,6 6 1-15,-6 4 1 16,0 5 0-16,0-4 0 16,5 2-1-16,1-5 1 0,-6-8 0 15,20 6 0-15,-20-6 0 16,0 0-1-16,31-12 1 15,2-4 1-15,-7-4 1 16,2 0 1-16,5-3-1 16,-1 0-1-16,3-1 1 15,-1-1-1-15,-3 6-1 0,1-2-2 16,15-2 0-16,-27 17 0 16,-6 6 1-16,-4 2-1 15,-10-2 1-15,9 17-2 0,-7-3 1 16,-2 1 0-16,0-4-2 15,0-11-4-15,0 0-1 16,0 0 1-16,0 0-1 16,0 0 3-16,0 0 2 15,0-9 5-15,0-5 2 16,9-52 6-16,-1 30 2 0,3-4 0 16,-1 1-2-16,2 0 1 15,-2 1-5-15,1 10-7 16,-1-1 0-16,-10 29 0 15,18-9-2-15,-14 22-4 16,0 17-3-16,0 6-4 0,6 14-18 16,-5 4-52-16,6 2-2 15,0 0-7-15,0-4-4 16,-2 1 2-16</inkml:trace>
  <inkml:trace contextRef="#ctx0" brushRef="#br0" timeOffset="620185.8814">2640 976 10 0,'0'-11'101'0,"-3"1"-3"0,-6-6-4 16,4-7-5-16,-2 4-1 16,6-1-57-16,1 20-31 15,7-22 0-15,5-1 0 16,21 1-9-16,49-14-76 16,-22 19-4-16,3-1-5 0,3 19-7 15,1-17-3-15</inkml:trace>
  <inkml:trace contextRef="#ctx0" brushRef="#br0" timeOffset="624197.7162">11674 4009 14 0,'18'-9'78'0,"-9"2"3"16,0-5-2-16,-6-2-4 0,23 2-60 15,-27-4 1-15,-8 5 1 16,-3-3-4-16,-10 2-3 16,-5-2-3-16,-4 2-1 0,-7 0-1 15,-9 4-2-15,-3 2-1 16,-5 2-1-16,-9 2 0 15,-4 1 0-15,-8 2 1 16,-6 5-1-16,-5 5 1 0,-10 1-1 16,1 7 0-16,-8 3 1 15,1 8 0-15,-2 6-1 16,1 7 1-16,3 8-2 0,1 7 1 16,9 10 0-16,3 11 0 15,8 4 0-15,5 7-1 16,7 5 1-16,10 2-1 0,10 3 1 15,10 1-1-15,13-1 0 16,8-4 0-16,14-2 0 16,8-1 0-16,16-6 0 15,14-2 1-15,12-9-1 16,13-5 0-16,11-11 1 0,12-8 1 16,13-12-2-16,7-15 0 15,9-11 1-15,9-14 0 16,5-13 1-16,1-15 0 15,1-10 1-15,0-11-1 0,-1-9 2 16,0-9-2-16,-4-10-1 16,-2-8 0-16,-1-7 0 15,-8-2 0-15,-6-2 0 0,-10-2 0 16,-7 2-2-16,-12 1 4 16,-11 4-1-16,-14 5 2 15,-14 2-1-15,-15 2-1 16,-12 0 2-16,-10 3-2 0,-12 2 1 15,-12 1-1-15,-11 6 0 16,-9 1-1-16,-6 4 0 16,-9 5-1-16,-9 9 0 15,-10 7 0-15,-12 6 0 0,-11 9 0 16,-9 10 0-16,-8 7-1 16,-6 8 1-16,-5 4 0 15,-2 6 0-15,1 5 0 0,3 5 0 16,3 5 0-16,6 5-1 15,2 6 1-15,-1 7 0 16,3 11 0-16,1 7-1 16,0 9 0-16,0 10 0 15,5 4-1-15,1 5 0 0,12 6 1 16,9 1 0-16,14-1-1 16,14 3 1-16,17-2 1 15,15 3-1-15,14 0 1 0,11 6-1 16,12 1 2-16,13 3 0 15,13 6 0-15,12 0 0 16,7 2-1-16,12-3 0 0,6-5-1 16,13-6 2-16,7-8-2 15,10-11 0-15,2-15 0 16,7-10 1-16,4-18 1 16,4-14 1-16,6-16 0 0,4-11 0 15,6-17 0-15,-2-16 0 16,7-12-2-16,0-15 0 15,4-9-1-15,0-12 0 16,-3-8 0-16,-8-3 0 0,-5-8-1 16,-7-2-1-16,-7-3 1 15,-11-2 1-15,-11-1-1 16,-13-1 2-16,-11 1-1 16,-13-7 0-16,-10 0 3 0,-15-1 0 15,-14 2-1-15,-16 3 0 16,-7 4 1-16,-18 5-1 15,-13 8 0-15,-14 10-1 0,-11 10 0 16,-15 12-2-16,-12 10 1 16,-16 12-2-16,-14 15 0 15,-19 10 0-15,-11 18-3 16,-17 11-4-16,-5 23-4 0,-9 9-6 16,2 24-12-16,-2 24-41 15,3 9-13-15,11 15-6 16,11 7-2-16</inkml:trace>
  <inkml:trace contextRef="#ctx0" brushRef="#br0" timeOffset="626619.0557">6076 4484 13 0,'-79'-50'57'16,"-1"-4"1"-16,8-5 0 0,3-3-54 15,9 8-11-15,7-2-5 16,12 5-18-16,-3 3-20 16,7 9-6-16</inkml:trace>
  <inkml:trace contextRef="#ctx0" brushRef="#br0" timeOffset="627060.1316">5134 3657 30 0,'-3'-17'78'0,"3"-2"2"16,0 5-1-16,3 0-48 16,6 3 0-16,-1 2-3 0,6 2-5 15,0 4-6-15,5 2-6 16,4 2-2-16,8 8-3 16,-1 10-1-16,5 4-2 15,3 9 0-15,3 6-1 0,-1 7 0 16,-1 1-1-16,-1 2 0 15,0 2 0-15,-1-4-1 16,0-3 2-16,-1-7 0 16,1-7 2-16,2-10 0 0,4-8 1 15,-1-10 0-15,4-9 0 16,1-15 1-16,5-14-1 16,3-13 0-16,1-13 0 15,2-11-1-15,4-10-1 16,-2-4 1-16,-2-4-1 0,-1 1 0 15,0 6-1-15,-6 6 1 16,-1 11-3-16,-4 10 0 16,-5 10-2-16,-2 15-4 15,-9 6-4-15,0 17-6 0,-9 9-10 16,-6 12-20-16,-1 16-40 16,-20 12-3-16,-15 6-5 15,-12 0-2-15</inkml:trace>
  <inkml:trace contextRef="#ctx0" brushRef="#br0" timeOffset="627403.5804">6089 3437 19 0,'-51'-2'78'15,"6"-1"1"-15,6-1-3 16,12 1-4-16,2 3-56 0,11 10 0 16,6 11-1-16,7 10-5 15,5 10-2-15,9 13-2 16,4 5 0-16,6 9-1 15,7 4-1-15,-1 0-2 16,8-2 1-16,-1-11 2 16,7-7 1-16,-5-17 2 0,4-9 1 15,3-17 1-15,-1-15 0 16,8-21 0-16,2-18 0 16,5-20-2-16,10-20 0 0,8-17-3 15,11-17 0-15,6-13-3 16,6-2-2-16,1-2 0 15,0 8 0-15,-3 14 0 0,-3 15 0 16,-3 24 0-16,-9 13-13 16,-5 17-66-16,-5 34-9 15,-8 13-3-15,-10 20-9 0,-16 5-3 16</inkml:trace>
  <inkml:trace contextRef="#ctx0" brushRef="#br0" timeOffset="629575.9738">17230 4324 73 0,'51'-15'85'0,"0"-2"-1"16,-10-7-3-16,-4 5-48 16,-3-3-11-16,-6 6-1 0,-8 3-6 15,-9 2-4-15,0 5-5 16,-11 6-3-16,0 0-1 16,-7-6-3-16,-8 6 0 15,-8 0 1-15,-9 2 0 0,-7 1 2 16,-13 1 0-16,-9-1 1 15,-12 2 1-15,-12-1 0 16,-11 2-1-16,-9 0 0 0,-11 0 0 16,-10 2-2-16,-10 2 0 15,-6 1 0-15,-11 0-1 16,-9 3 1-16,-9-3 1 16,-5 0-1-16,-5 2-1 15,-4 0 2-15,-5 2-1 16,0 0 0-16,1 1 0 0,3 1 0 15,4 0 0-15,3 4-1 16,5-2 1-16,5 2-2 0,8-2 1 16,7 1 0-16,7-4-1 15,8 1-1-15,9-4-1 16,14-2-2-16,9-2-5 0,11-4-6 16,15-1-15-16,17 0-51 15,7-4-4-15,16-4-4 16,11-12-6-16</inkml:trace>
  <inkml:trace contextRef="#ctx0" brushRef="#br0" timeOffset="629979.9343">13693 3862 87 0,'58'-12'92'0,"-13"1"-6"16,-15 1-6-16,-16 5 0 0,-14 5-74 16,-23 19-1-16,-19 9-1 15,-15 9 0-15,-18 10-1 16,-13 11-1-16,-14 4 0 16,-9 4-1-16,-1 4 0 0,-1-1 0 15,7 0-1-15,6-5 1 16,15-4-1-16,11-5 2 15,17-3-1-15,17-6 1 0,22-8 1 16,23-2-1-16,29-8 1 16,26-6 0-16,30-5 0 15,24-10-1-15,32-2-1 16,20-4-1-16,23-4-2 0,14-6-2 16,9 2-3-1,5-1-3-15,0 0-4 0,0 1-4 16,-4 4-13-16,-3 5-43 15,-14-1-10-15,-8 0-5 0,-13 1-1 16</inkml:trace>
  <inkml:trace contextRef="#ctx0" brushRef="#br0" timeOffset="630412.4186">18173 4224 89 0,'-15'-16'92'0,"5"6"-7"15,1-1-4-15,9 11-2 16,-12 0-76-16,3 30 0 0,-4 17-2 15,-5 9-1-15,-1 9 1 16,-1 5-1-16,4 4-1 16,-1-1-5-16,5-6-9 0,1-2-43 15,7-17-21-15,4-12-6 16,0-17-5-16,0-19 0 16</inkml:trace>
  <inkml:trace contextRef="#ctx0" brushRef="#br0" timeOffset="630581.0618">18122 3985 18 0,'17'-53'96'15,"1"8"-3"-15,0 3-6 0,1 4-5 16,1 8-5-16,-22 3-84 16,25 22-8-16,2 5-12 15,-1 18-40-15,-6 14-15 16,-1 13-8-16,-5 7-2 0</inkml:trace>
  <inkml:trace contextRef="#ctx0" brushRef="#br0" timeOffset="631731.5926">18611 4273 22 0,'20'20'75'16,"-2"0"1"-16,-8-1-2 0,-5 2-5 15,-5 6-59 1,-2 6-2-16,-9-1-3 0,1 5 0 15,0-3-2-15,2 0-1 16,2-3-1-16,4-6 1 16,2-8 0-16,5-4 1 0,7-7 2 15,6-6 2-15,3-6 0 16,6-12 0-16,-1-6 1 16,8-8-1-16,-1-6 0 15,3-5-1-15,3-2 0 16,-6 2 0-16,-1 5-1 0,-2 4 1 15,0 9-2-15,-5 8 0 16,-4 7-2-16,-1 10 0 16,-4 8-1-16,0 11-1 0,-2 8-1 15,-4 6-1-15,0 3 0 16,-4 3-1-16,5-3 2 0,-6-1-2 16,5-7 1-16,0-6 0 15,5-5 1-15,2-13 2 16,4-4-2-16,3-9 2 15,5-10-1-15,4-10 1 16,4-8 0-16,-1-11 1 0,2-4 1 16,1 0 0-16,-2-1 1 15,-1 3 1-15,-1 5 0 16,-8 10-1-16,-3 9 0 16,-4 12 0-16,-6 14-3 0,-7 9 1 15,-7 18-3-15,-9 24 0 16,-9 14 0-16,-9 16-1 15,-8 13 1-15,-3 9-1 16,-2 6 0-16,1 2-2 0,4-2 0 16,3-12-1-16,13-10-1 15,3-13 0-15,13-14 0 16,3-16 0-16,0-17-2 16,5-18 0-16,8-15-1 0,0-21 1 15,1-15 1-15,0-16 3 16,1-6 4-16,-9-5 2 15,0-2 5-15,-10 2 1 16,-6 4 4-16,-11 7 1 0,-7 10-1 16,1 9-1-16,-5 5-4 15,2 7-2-15,5 7-1 16,7 8-1-16,4 1-2 16,14 11-2-16,0-14 0 0,15 5-1 15,12-2 1-15,10-1 0 16,11-4 0-16,7-11 1 15,9-2 0-15,2-2 1 0,4-2 1 16,0 3 0-16,-6 1-2 16,-2 4 1-16,-8 8 0 15,-9 13-1-15,-4 7-1 16,-10 14 0-16,-9 12-1 0,-5 11-4 16,-5 5 0-16,-4 9-2 15,2-1 0-15,-2-3 0 16,2-5 0-16,1-6 1 15,2-11 3-15,4-9 5 0,1-9 1 16,1-10 4-16,2-12-1 16,1-9 1-16,3-8 1 15,0-7-1-15,6-5-2 16,2-4 0-16,1 2 0 0,3 3-2 16,-2 8 1-16,0 8-2 15,-5 10 0-15,-3 13 0 16,-7 6-1-16,-5 16 0 15,-9 11-2-15,-6 2 1 0,-10 3-2 16,-1 0 2-16,-2-1 0 16,-1-7 1-16,5-5 1 0,-1-10-1 15,10-14 2-15,0 0-1 16,17-7 2-16,3-13-2 16,8-8-2-16,6-6-3 15,6-7-3-15,13-3-4 0,0 1-7 16,5 3-12-16,-2 5-34 15,3 6-20-15,3 8-4 16,-4 10-3-16</inkml:trace>
  <inkml:trace contextRef="#ctx0" brushRef="#br0" timeOffset="633007.3375">21404 4352 42 0,'14'0'84'16,"-4"0"-1"-16,0-6-5 0,4 3-37 15,-14 3-13-15,12 3-9 16,-8 11-9-16,-3 8-5 16,-1 6-4-16,-5 4 0 0,0 3-1 15,-4 1 0-15,0-4 1 16,-2-2 0-16,2-6 2 16,-2-9 2-16,8-6 0 15,3-9 0-15,0 0 0 16,0-13 1-16,5-5-1 0,9-6 0 15,3-7-2-15,3-6-1 16,1-2-2-16,6-1 2 16,-1 3 0-16,3 3-1 15,-4 5 1-15,-1 4-1 0,-1 13 0 16,-4 5 1-16,1 7-2 16,-5 12 0-16,-4 8-1 0,-1 2 0 15,-3 9-2-15,1 0 2 16,-1 3 0-16,-2-4 0 15,3 0 0-15,1-4 1 16,5-3-1-16,4-3 1 0,4-7 1 16,6-1-2-16,3-8 1 15,5-4 0-15,6-3-1 16,-1-12 1-16,-2-10-2 16,1-7 2-16,-4-5-2 0,-1-4 4 15,-5-2 0-15,-6 2-2 16,-7 4 3-16,-2 6-1 15,-7 8 0-15,-2 10-1 16,-6 13 1-16,-7-3-2 0,-4 10-1 16,-6 12-1-16,-3 4-3 15,0 5 1-15,0 3-2 16,2-1 0-16,6 3-1 16,2-7 1-16,10-3 0 0,1-5 1 15,12-8 2-15,5-6 0 16,5-4 4-16,5-6 0 15,-2-10 3-15,4-1-1 16,-3-6 2-16,1 1 0 0,-4 2-1 16,-4 1 0-16,-5 6-1 15,-1 5-1-15,-7 8-2 16,-7 0 0-16,8 21-1 0,-6-3-1 16,1 1 1-16,0 1 0 15,6-3 1-15,1-4 0 16,5-9 2-16,7-4-1 15,6-15 1-15,4-10 0 0,2-8 0 16,2-9 0-16,2-6-1 16,-1-12 0-16,1-1-1 15,-3-5 1-15,-4-6 0 16,-1 3 1-16,-7 2 1 0,-1 5 1 16,-6 10 1-16,-1 11 0 15,-8 9-1-15,-7 14 0 16,0 18 0-16,-18 11-2 15,-6 23-1-15,-10 14-2 0,-4 11-1 16,-5 12 0-16,-1 8-2 16,4 6-1-16,3-2-1 15,4-2-1-15,10-5-1 0,10-9 1 16,9-14 1-16,4-7 0 16,10-12 4-16,5-12 1 15,12-16 3-15,5-7 1 16,6-22 0-16,5-10 2 15,4-10-2-15,0-8 2 0,2-5-1 16,-3-3-2-16,-4 6 1 16,-5 3 0-16,-3 11 0 15,-8 8-2-15,-5 11 1 0,-4 10-1 16,-5 10-1-16,-5 4-1 16,-4 16 0-16,-3 3 0 15,0 9-1-15,-5 4 0 16,3 6 1-16,1-2-1 15,-1-1 1-15,2-3 0 0,6-5 0 16,9-4 1-16,3-11 2 16,6-6-1-16,6-8 0 15,2-3 1-15,8-9 0 0,3-7 0 16,2-4 0-16,2-2 0 16,-2 2-2-16,-3 2 1 15,0 2-1-15,-5 7 0 16,-5 6-1-16,-7 4 1 0,-2 8-3 15,-7 9-3-15,-2 7-5 16,-3 2-11-16,-4-2-37 16,1 9-24-16,-5-1-6 15,-3-6-5-15</inkml:trace>
  <inkml:trace contextRef="#ctx0" brushRef="#br0" timeOffset="633199.3745">22910 4119 22 0,'-48'-26'101'0,"12"2"-5"15,19 4-5-15,15-3-5 0,18 3-4 16,11 2-84-16,23 9-4 16,16 9-9-16,5 5-28 0,14 9-41 15,6 6-5-15,1 4-7 16,-3 0-4-1</inkml:trace>
  <inkml:trace contextRef="#ctx0" brushRef="#br0" timeOffset="633645.676">18426 5641 63 0,'-159'2'97'0,"33"-9"-2"16,33-20-7-16,30-9-2 15,28-30-32-15,27 18-50 0,31 0 0 16,36 2 0-16,34-2-2 15,29 1-1-15,42-1-2 16,33 2 0-16,42 2-1 16,29 5 3-16,36 3 0 0,20 4 1 15,62 6 0-15,-20 1 0 16,10 6 1-16,6 1 0 16,-5 4 0-16,-5 0-3 15,-20 7 0-15,-14 4 0 0,-71 3 0 16,4 3 0-16,-39 6 0 15,-46 3 0-15,-43 6 0 16,-49 2-6-16,-47 3-9 16,-59-4-29-16,-56 2-46 0,-49-4-2 15,-50-10-7-15,-46-3-4 16</inkml:trace>
  <inkml:trace contextRef="#ctx0" brushRef="#br0" timeOffset="652947.2872">23506 7317 13 0,'0'0'46'0,"6"-6"-14"0,-6 6-24 16,14-10-1-16,-14 10 2 15,11-11 6-15,-11 11 3 0,0 0 5 16,11-11 3-16,-11 11 3 16,2-11 3-16,-2 11-1 15,0-12-3-15,0 12-3 16,2-17-4-16,-2 7-1 0,1-2-6 16,-1 2-3-16,0 10-5 15,-1-18-1-15,-2 9-1 16,-4 0 0-16,-4-3-1 15,-1 2 1-15,-5-1 0 0,-4-3 1 16,-4-2 0-16,-1-1 1 16,-5 3-2-16,0 0 0 15,0-2-1-15,-2 5-1 16,-3 2 0-16,0 4-1 16,1 5-1-16,-2 0 0 0,1 11 0 15,-3 3 1-15,1 3-1 16,1 7 0-16,2 5 0 15,2 0 0-15,6 2 1 0,2 5-1 16,7-2 1 0,5 0-1-16,5 0 0 0,5-3 0 15,3-2 1-15,7-1-2 16,6-2 1-16,4-4 0 16,3-5 0-16,2-6 0 0,3-5 1 15,4-6 0-15,1-2-1 16,0-10 2-16,1-6-1 15,1-3 0-15,3-4 1 0,0 0-1 16,-3-1 0-16,-3 3 0 16,-3 3 0-16,-2 3-1 15,-6 6 2-15,-5 0 0 16,-3 4-1-16,-10 7 1 0,0 0-1 16,0 0 1-16,0 0 0 15,0 16 1-15,-4 2-3 16,-2 10 0-16,-2 6 1 15,2 9-2-15,-4 3 1 16,4 6-1-16,1 3 1 0,0 1 0 16,4-1-1-16,-1-1 1 15,-1-1-1-15,1-3-1 16,-1-2-2-16,0-4-3 16,-3-5-8-16,5-3-15 0,1-3-55 15,-2-9-2-15,2-6-7 16,0-18-4-16</inkml:trace>
  <inkml:trace contextRef="#ctx0" brushRef="#br0" timeOffset="653362.6926">23866 7254 89 0,'0'0'91'15,"0"0"-4"-15,-7 2-6 16,-2 1-3-16,-7 5-71 0,3 3-1 16,-2 4-4-16,2 4 0 15,-2 3-1-15,2 3 1 0,2 5 0 16,2-1 2-16,9 2 1 15,2 1 0-15,12-2-1 16,6 6 0-16,12-3 0 16,7 2-1-16,4 1 0 15,2 1-2-15,-1 0-1 0,-5 2 0 16,-6-4-1-16,-11 2 0 16,-12-1 0-16,-13-4 0 0,-14 2-1 15,-13-5-2-15,-9-4-3 16,-5-8-7-16,-4-4-15 15,5-5-53-15,-4-13-3 16,8-16-8-16,1-18-2 16</inkml:trace>
  <inkml:trace contextRef="#ctx0" brushRef="#br0" timeOffset="653580.6991">23644 7246 45 0,'7'-20'95'0,"1"-2"-3"15,7 3-8-15,0-4-1 16,6 31-31-16,7-31-46 0,6-3-1 16,11 1-3-16,7 1-3 15,4 3-1-15,3 0-2 16,2 8-2-16,-3 2-3 0,-4 6-3 16,-9 2-8-1,-5 3-18-15,-3 10-42 0,-9 3-5 16,-3 7-3-16,-9-1-1 15</inkml:trace>
  <inkml:trace contextRef="#ctx0" brushRef="#br0" timeOffset="653867.317">24852 7041 81 0,'9'0'99'16,"-9"0"-7"-16,7 16-5 16,-7 1-1-16,-6 34-42 15,-4-8-41-15,-1 15-1 16,-8 23 0-16,-3 16-1 0,-5 14-1 16,-2 8-3-16,-1 0-1 15,-2-8-2-15,5-5-3 16,-3-19-4-16,10-15-10 15,-1-13-43-15,5-31-20 16,2-19-3-16,0-19-5 0,4-23-1 16</inkml:trace>
  <inkml:trace contextRef="#ctx0" brushRef="#br0" timeOffset="654027.5227">24569 7046 36 0,'10'-39'102'0,"0"7"-5"15,-1 9-8-15,-7 1-9 16,-2 5-9-16,-7 4-95 16,-3 13-33-16,4 12-29 15,-7 14-5-15,-4 9-7 0,0 12-2 16</inkml:trace>
  <inkml:trace contextRef="#ctx0" brushRef="#br0" timeOffset="654277.2438">24959 8335 43 0,'22'24'107'15,"-1"-7"-5"-15,-6-17-9 0,0-10 0 16,-7-16-20-16,-3-6-73 15,6-1 0-15,-3-2 0 16,2 7 0-16,-6-4-8 16,9 16-35-16,-3 5-47 0,-10 11-4 15,-3 6-3-15,-19 15-7 16</inkml:trace>
  <inkml:trace contextRef="#ctx0" brushRef="#br0" timeOffset="654660.618">23075 8994 10 0,'-15'-6'96'0,"4"-1"0"16,7-2-6-16,4 1-3 0,10-6-2 16,31 2-72-16,-15 3-3 15,14-1-3-15,13 4-2 16,14-3-1-16,12-1 0 0,16-5-2 16,15-2 0-1,17-3-2-15,14-5 0 0,7-2 0 16,4 4 0-16,1 0 0 15,-8 5 0-15,-11 9 0 16,-18 4 0-16,-21 5 0 0,-22 5-6 16,-25 7-6-16,-24 11-9 15,-24 1-15-15,-42 10-51 16,-6 3-3-16,-24 4-4 0,-17 4-5 16</inkml:trace>
  <inkml:trace contextRef="#ctx0" brushRef="#br0" timeOffset="654918.4346">23346 9300 14 0,'-97'19'103'16,"21"-5"-4"-16,18-5-6 15,20-8-2-15,22-9-3 16,16-12-73-16,33-5-7 0,27-7-8 16,21-7 0-16,15-4 0 15,20-5 0-15,17 1 0 16,10-1 0-16,4 8 0 15,-1 5 0-15,-7 8 0 0,-6 10 0 16,-13 6 0-16,-16 12 0 16,-16 1 0-16,-19 14 0 15,-23 4-22-15,-14-4-61 16,-19 19-8-16,-19-1-3 16,-17 0-7-16,-18-5-1 0</inkml:trace>
  <inkml:trace contextRef="#ctx0" brushRef="#br0" timeOffset="655197.5821">23293 9218 26 0,'0'0'101'0,"-9"6"-3"0,9-6-7 15,0 0-3-15,6-11-3 16,12-27-73-16,10 26-10 16,14 5-1-16,14-4 0 0,17 3 0 15,15-4-1-15,10 1 0 16,23 0-3-16,0-5-9 16,17-8-53-16,-2 10-22 15,-1 0-4-15,-6-4-6 16,-13-5-5-16</inkml:trace>
  <inkml:trace contextRef="#ctx0" brushRef="#br0" timeOffset="659809.7004">21261 9084 78 0,'23'-5'94'0,"-7"-6"-5"15,-4-2-3-15,-9-3-1 16,-3 4-67-16,0 12-3 0,0 0-2 16,-15 2-4-1,-7 23-2-15,-5 17-2 0,-7 19-1 16,-11 22-1-16,-11 23-1 15,-9 20 1-15,-11 14-3 16,-3 10 0-16,-4 0 0 0,3-4 0 16,7-10 0-16,5-13 0 15,8-20 0-15,12-15-6 16,7-25-17-16,18-20-53 0,7-15-14 16,16-28-3-16,0 0-6 15,0-48-5-15</inkml:trace>
  <inkml:trace contextRef="#ctx0" brushRef="#br0" timeOffset="659993.4622">20895 9058 41 0,'13'-58'102'0,"-5"9"-5"16,-8 10-7-16,-4 6-5 15,-13 4-4-15,-8 13-84 16,-1 16-5-16,-6 11-14 15,1 11-57-15,-10 24-8 0,-1 10-6 16,2 8-4-16,-2 5-3 16</inkml:trace>
  <inkml:trace contextRef="#ctx0" brushRef="#br0" timeOffset="660189.7882">20785 9968 25 0,'21'45'105'0,"-3"-8"-5"16,3-9-7-16,-1-16-3 16,4-6-2-16,-4 3-78 15,5-18-10-15,8-3 0 16,-4-4-14-16,11-1-67 0,-8 3-9 16,1 2-4-16,-4-2-7 15,-8 2-4-15</inkml:trace>
  <inkml:trace contextRef="#ctx0" brushRef="#br0" timeOffset="660661.4943">19159 11205 70 0,'-38'-4'95'15,"3"1"-3"-15,2 1-4 16,9-1-1-16,6-1-64 16,7-3-3-16,11 7-5 0,23-13-3 15,15 2-3-15,25-4-9 16,24-5 0-16,26 0 0 16,26-4 0-16,28-1 0 15,22 0 0-15,12 4 0 0,10 4 0 16,0 6 0-16,-12 7 0 15,-18 3 0-15,-22 1 0 16,-26 6 0-16,-36 7-7 0,-29-2-10 16,-34 10-16-16,-35 8-44 15,-27 1-12-15,-32 6-3 16,-33 7-7-16,-30 10 2 16</inkml:trace>
  <inkml:trace contextRef="#ctx0" brushRef="#br0" timeOffset="660782.6844">20171 11518 4 0,'-155'50'96'0,"14"-10"3"15,30-9-6-15,24-14-4 0,33-8-1 16,37-9-66-16,28-11-10 16,42-2-14-16,23 1-73 15,40-15-11-15,22-7-3 16,12-12-10-16,13-5-4 0</inkml:trace>
  <inkml:trace contextRef="#ctx0" brushRef="#br0" timeOffset="812804.1541">1713 17184 43 0,'8'0'101'0,"-8"0"-3"15,0 0-7-15,0 0-3 16,5 11-1-16,-8 2-84 0,-1-4-3 16,1 4 0-16,3 7 0 15,0 7 0-15,2 7 0 16,1 2 0-16,0 11 0 15,2 2 0-15,0 6 0 16,1 3 0-16,-1 5 0 16,-2-1 0-16,0 5 0 0,-3-4 0 15,0 0 0-15,1 0 0 16,-1-6 0-16,0-8 0 16,0-49 0-16,0 31 0 15,-6 13 0-15,6-44 0 0,-16-13 0 16,5-16 0-16,1-14 0 15,7 15 0-15,-15-103 0 16,7-20 0-16,10-20 0 16,2-6 0-16,10 10 0 15,17 19 0-15,13 29 0 16,10 44 0-16,5 15 0 0,9 14 0 16,-6 19 0-16,-4 16 0 15,-8 11 0-15,-8 18 0 16,-14 16 0-16,-15 12 0 0,-11 8 0 15,-15 7 0-15,-14 2 0 16,-7 3 0-16,14-35 0 16,-1 3 0-16,-1-2 0 15,2 1 0-15,-3-2 0 0,0 2 0 16,2-5 0-16,0 1 0 16,4-1 0-16,2 2 0 15,3-3 0-15,-1 4 0 0,9-4 0 16,3 6 0-16,4-4 0 15,1 6 0-15,7-2 0 16,6 2 0-16,-14-35 0 16,24 33 0-16,0 1 0 15,7 0 0-15,40 35-26 0,-26-36-61 16,-5-6-4-16,2-4-4 16,1-5-4-16,-2-7-1 15</inkml:trace>
  <inkml:trace contextRef="#ctx0" brushRef="#br0" timeOffset="812988.091">2520 17693 63 0,'10'-29'106'0,"0"3"-6"16,-2-1-8-16,0 1-1 16,0 4-32-16,2 1-59 15,-3 3 0-15,0 2 0 16,1 5 0-16,-8 11-73 0,7-20-19 15,-7 10-2-15,0-2-7 16,-6-2-3-16</inkml:trace>
  <inkml:trace contextRef="#ctx0" brushRef="#br0" timeOffset="813655.4911">3093 16659 3 0,'46'-26'96'16,"2"3"1"-16,-6 1-6 0,-3 4-5 15,-8-1-1-15,-4-2-63 16,-7 10-15-16,-3 7 0 16,-3 4-1-16,-7 15-2 15,-7 6-1-15,0 14 1 16,-2 16-4-16,-5 20 0 15,-6 14 0-15,8-34 0 0,-5 6 0 16,2 5 0-16,-5 9 0 16,3-3 0-16,-3 5 0 15,2-2 0-15,0 3 0 16,-3-8 0-16,2 2 0 0,0-13 0 16,1-1 0-16,3-17 0 15,-3-8 0-15,7-17 0 16,4-21 0-16,-3-24 0 15,3-50 0-15,19-32 0 16,5-20 0-16,9-12 0 0,8-3 0 16,8 17 0-16,1 49 0 15,7 26 0-15,-2 18 0 16,-3 17 0-16,3 16 0 0,-4 13 0 16,-9 21 0-16,-9 11 0 15,-8 10 0-15,-4 2 0 16,-6 0 0-16,-4 0 0 15,-6-3 0-15,-3-10 0 0,0-9 0 16,1-14 0-16,-3-14 0 16,7-10 0-16,2-16 0 15,0-11 0-15,3-5 0 0,3-3 0 16,1 3 0-16,8 4 0 16,2 16 0-16,2 15 0 15,4 19 0-15,0 21 0 16,1 20 0-16,0 18 0 0,-16-31 0 15,0 9 0 1,-3 1 0-16,3 1 0 0,0 2 0 16,-2-2-13-16,3-3-62 15,-3 0-15-15,-3-8 0 16,-4-6-6-16,-2-13-4 0</inkml:trace>
  <inkml:trace contextRef="#ctx0" brushRef="#br0" timeOffset="814160.944">3637 16110 48 0,'-70'-62'102'0,"-11"3"-5"16,1 7-7-16,-18 3-4 0,-10 7-3 16,-8 9-86-16,-18 14-1 15,-12 19 0-15,-18 18 0 16,-12 24 1-16,-13 24 2 0,-5 29 2 15,1 26-1 1,2 29 4-16,16 31 3 0,96-78-1 16,-4 21 0-16,14 9-6 15,1 10 0-15,18 10 0 16,9 7 0-16,18 0 0 16,14 6 0-16,20-12 0 0,17 5 0 15,22-12 0-15,21-1 0 16,26-21 0-16,20-5 0 15,23-25 0-15,14-9 0 16,35-27 0-16,-1-33 0 16,14-26 0-16,10-29 0 15,9-26 0-15,4-24 0 16,128-78 0-16,54-99 0 0,-41-36 0 16,-72-13 0-16,-83 3 0 15,-106 19 0-15,-40 39 0 16,-75 43 0-16,-84 52 0 15,-59 34 0-15,-54 26 0 0,-50 30 0 16,-37 25 0-16,-29 29 0 16,-11 23 0-16,-13 33-43 15,11 22-47-15,23 19-4 0,13 16-2 16,23 15-8-16</inkml:trace>
  <inkml:trace contextRef="#ctx0" brushRef="#br0" timeOffset="816510.4281">16984 7603 20 0,'-9'-37'87'0,"-10"-2"2"16,-5 2-3-16,-13 4-5 15,-8 12-38-15,-8-1-25 0,-7 10-1 16,-3 12-5-16,-8 9-2 16,0 15-4-16,-2 6-1 15,3 9-3-15,8 3 0 16,9 1-1-16,10-1-1 15,15-6 1-15,14 0 1 16,15-6-1-16,26-3 0 16,17-2 0-16,23 4 0 0,11 1-1 15,10 1-1-15,1 7-1 16,-7 1 1-16,-9 3 0 0,-19 0 0 16,-22 4 1-16,-31 3 1 15,-19-2 1-15,-27 1 1 16,-15-8 0-16,-9-3-1 15,-2-7-3-15,-6-10-7 0,12-8-21 16,24-13-54-16,-10-17-4 16,10-19-6-16,10-11-6 15</inkml:trace>
  <inkml:trace contextRef="#ctx0" brushRef="#br0" timeOffset="816916.6203">16657 7451 26 0,'79'-34'97'0,"-1"8"-5"16,3 5-4-16,-7 3-5 16,1 1-2-16,-75 3-81 15,57 8 0-15,7 8-1 16,-7 8 1-16,-10 10-1 16,-7 4-1-16,-10 7 1 0,-11 7 1 15,-9 7 1-15,-10 5 1 16,-12 4 1-16,-7 5 1 15,-9-1 0-15,-2 1 0 0,-1 0 1 16,4-6-2-16,4-4 0 16,12-5-1-16,11-8-2 15,17-7-3-15,18-8-1 16,14-8-3-16,21-13 0 0,13-12-1 16,10-13-1-16,2-12 2 15,-3-12 3-15,-9-7 3 16,-20-7 5-16,-16-2 2 0,-25 5 2 15,-25 6 1-15,-33 10 0 16,-27 12-2-16,-15 18-3 16,-15 12-6-16,-6 15-11 15,-3 21-56-15,10 10-18 0,13 5-2 16,33-13-8 0,27-12-4-16</inkml:trace>
  <inkml:trace contextRef="#ctx0" brushRef="#br0" timeOffset="817139.596">18643 7464 38 0,'66'17'102'0,"-22"11"-6"16,-29 13-4-16,-15 16-3 16,-23 10-3-16,-19 22-82 15,-11 22 0-15,-7 14-4 16,-7 7 0-16,-6-5 0 0,0-9 0 15,-1-19 0-15,9-20-6 16,6-25-8-16,15-25-29 16,2-23-45-16,3-21 0 0,12-28-8 15,3-34-5-15</inkml:trace>
  <inkml:trace contextRef="#ctx0" brushRef="#br0" timeOffset="817275.255">18065 7410 34 0,'17'-104'104'0,"-2"20"-5"15,-7 21-8-15,-1 14-4 0,-4 13-6 16,17 13-87-16,-20 13-20 16,3 23-60-16,0 21-2 15,2 7-6-15,-2 10-7 16,-3 12 6-16</inkml:trace>
  <inkml:trace contextRef="#ctx0" brushRef="#br0" timeOffset="817450.2068">18518 7958 56 0,'42'23'108'0,"-7"-6"-6"16,-8-9-9-16,-8-7 0 15,-7-11-34-15,1-13-59 16,0 11 0-16,3 4 0 0,9 12-20 16,-7 1-71-16,-8-1-3 15,0-2-5-15,-10-2-4 16,-3-13-1-16</inkml:trace>
  <inkml:trace contextRef="#ctx0" brushRef="#br0" timeOffset="817923.7648">17969 6823 66 0,'-87'-69'93'0,"-1"5"0"16,-2 7-7-16,-2 9-1 15,-7 20-62-15,-6 4-8 16,-11 19-1-16,-15 21-4 0,-19 36-3 16,-16 30-2-16,-18 37 1 15,-12 32-2-15,-4 36 0 0,9 20-4 16,17 18 0-16,35 7 0 15,31-5 0-15,39-8 0 16,50-12 0-16,34-16 0 16,51-21 0-16,35-15 0 0,37-18 0 15,27-20 0-15,32-18 0 16,20-22 0-16,22-30 0 16,19-34-5-16,52-29 0 15,-25-41 3-15,5-39 2 16,2-36 3-16,-9-41 3 0,0-29-3 15,-17-22-3-15,-18-14 0 16,-78 1 0-16,-13 4 0 16,-54 14 0-16,-72 16 0 0,-73 33 0 15,-104 28 0-15,-90 21-25 16,-107 96-67-16,-92-13-3 16,-78 23-5-16,-66 12-7 0</inkml:trace>
  <inkml:trace contextRef="#ctx0" brushRef="#br0" timeOffset="821282.4346">5407 15080 28 0,'-19'-14'36'16,"3"9"-5"-16,-3 2 8 0,-3 3 1 15,6 0-1-15,-2 0-4 16,8 0-3-16,-3 1-6 15,13-1-5-15,-15 2-7 16,15-2-3-16,0 0-2 16,0 0 0-16,0 11 0 0,0-11 3 15,0 10 1-15,0-10-1 16,0 0 0-16,0 11-2 16,0-11-1-16,0 0 0 15,9 7-1-15,-9-7-1 0,21 0 0 16,-3-6 0-16,7 0-1 15,5-7 0-15,11-4-1 16,6-3 0-16,8-6-1 0,5-5-4 16,9-6 0-16,7-5 0 15,2-4 0-15,9-5 0 16,5-3 0-16,5-7 0 0,5-2 0 16,5-1 0-16,-2-1 0 15,4 3 0 1,1-2 0-16,-4 7 0 0,-2 3 0 15,-7 6 0-15,-3 5 0 16,-7 3 0-16,-3 6 0 0,-9 0 0 16,-5 4 0-16,-4 4 0 15,-4 2 0-15,-6 3 0 16,-6 3 0-16,-5 5 0 0,-7 1 0 16,-4 5 0-16,-5 1 0 15,-9 3 0-15,-6-1 0 16,-4 4 0-16,-10 0 0 15,16-1 0-15,-16 1 0 16,0 0 0-16,0 0 0 0,0 6-9 16,0-6-11-16,-9 16-22 15,2-5-46-15,3-1 0 16,-4 0-8-16,0-6-2 16</inkml:trace>
  <inkml:trace contextRef="#ctx0" brushRef="#br0" timeOffset="821806.3697">7580 13805 64 0,'-12'-20'94'0,"-6"-6"-4"0,1 0-4 16,-6-4 0-16,4 4-63 16,4 2 0-16,4 6-7 15,1 3-6-15,1 4-3 16,9 11-2-16,0 0-2 15,0 0-2-15,0 0-1 0,13 4 0 16,1 3 0-16,7 2 1 16,5-3 1-16,7 0-2 15,6-2 0-15,6-4 0 0,6 0 0 16,10-7 0-16,2-2 0 16,0 0 0-16,1 0 0 15,-1 3 0-15,-9 1 0 0,-7 1 0 16,-11 4 0-16,-10 1 0 15,-7-1 0 1,-9 0 0-16,-10 0 0 0,0 0 0 16,0 0 0-16,0 0 0 15,0 8 0-15,0-8 0 0,-6 15 0 16,-5-1 0-16,-2 3 0 16,-4 5 0-16,-7 3 0 15,-1 6 0-15,-7 4 0 16,-5 4 0-16,-3 4 0 15,-3 1 0-15,3 2 0 0,1 2 0 16,1 0 0-16,0-1 0 16,3-3 0-16,2-3 0 15,4-4 0-15,3-1-7 0,1-9-14 16,8-4-32-16,1-4-35 16,0-9-2-16,4-8-7 15,4-7-3-15</inkml:trace>
  <inkml:trace contextRef="#ctx0" brushRef="#br0" timeOffset="826320.1604">6222 15580 26 0,'0'0'73'16,"0"0"0"-16,0 0-1 16,2-31-17-16,-2 31-40 15,0 0 2-15,0 0 0 0,0 0-3 16,-3 0 1-16,3 0 1 16,-9 10-4-16,9-10-1 15,-7 14-2-15,7-14-1 16,-4 13-1-16,4-13-1 0,0 0 0 15,0 0 0-15,0 0 0 16,0 0-1-16,8-2 0 16,1-12 0-16,-2-7-1 15,5-8 0-15,-3-7-1 0,4-8 0 16,3-9-1-16,-1-7 1 16,0-5-1-16,0-6 1 15,3 0-1-15,1-4 1 16,0 1 0-16,0-2-3 15,-1 2 0-15,1-2 0 0,-1 0 0 16,-3-1 0-16,0-1 0 16,-2 1 0-16,-2 1 0 0,1 2 0 15,2 3 0-15,-5 3 0 16,5 6 0-16,0 5 0 16,-3 7 0-16,1 5 0 15,2 7 0-15,-3 3 0 16,-3 4 0-16,-1 8 0 15,-1 1 0-15,0 5 0 0,-4 2 0 16,0 3 0-16,0 0 0 16,-1 4 0-16,-1 8 0 15,1-13 0-15,-1 13 0 0,0 0 0 16,4-11 0-16,-4 11 0 16,0 0 0-16,0 0 0 15,0 0 0-15,0 0 0 16,0 0 0-16,0 0 0 0,0 0 0 15,0 0 0-15,0 0 0 16,0 0 0-16,0 0 0 16,11 6 0-16,-11-6 0 0,13 9 0 15,-13-9 0-15,12 10 0 16,-12-10 0-16,14 11 0 16,-4-6 0-16,-10-5 0 0,18 10 0 15,-18-10 0-15,14 10 0 16,-14-10 0-16,15 10 0 15,-15-10 0-15,11 8 0 16,-11-8 0-16,10 6 0 16,-10-6 0-16,8 6 0 0,-8-6 0 15,0 0 0-15,12 7 0 16,-12-7 0-16,0 0 0 16,0 0 0-16,8 6 0 15,-8-6 0-15,0 0 0 0,0 0 0 16,0 0 0-16,0 0 0 15,0 0 0-15,0 0 0 16,0 0 0-16,0 0 0 16,11 1 0-16,-11-1 0 15,0 0 0-15,0 0 0 0,0 0 0 16,0 0 0-16,0 0 0 16,0 0 0-16,0 0 0 15,0 0 0-15,0 0 0 16,0 0 0-16,0 0 0 0,0 0 0 15,0 0 0-15,0 0 0 16,0 0 0-16,0 0 0 0,0 0 0 16,0 0 0-16,0 0 0 15,0 0 0-15,0 0 0 16,0 0 0-16,0 0 0 16,8 3 0-16,-8-3 0 0,14 5 0 15,-2-2 0-15,-2 2 0 16,3-1 0-16,2 1 0 15,1 5 0-15,3-1 0 16,3 1 0-16,1 6 0 0,8 0 0 16,3 5 0-16,6 0 0 15,2 7 0-15,10-2 0 16,3 2 0-16,7 1 0 0,7 1 0 16,6-1 0-16,8-2 0 15,0 0 0-15,9-4 0 16,5 1 0-16,4-4 0 15,5 1 0-15,4-6 0 0,1-2 0 16,4-1 0-16,3-3 0 16,-3-3 0-16,2-1 0 15,0-2 0-15,-6-1 0 16,-4-1 0-16,-1-1 0 16,-6 1 0-16,-2-1 0 0,-6 1 0 15,-8-2 0-15,-4 0 0 16,-4-1 0-16,-5 1 0 15,-6 0 0-15,-4 1 0 16,-7-1 0-16,-8 1 0 0,-1 1 0 16,-5-2 0-16,-6 0 0 15,-4-1 0-15,-1 0 0 16,-6 1 0-16,-3-2 0 0,0-1 0 16,-4 0 0-16,0-2 0 15,-4 3 0-15,-3-1 0 16,-9 4 0-16,13-7 0 15,-13 7 0-15,0 0 0 0,0 0 0 16,0 0 0-16,0 0 0 16,0 0 0-16,0 0 0 15,0 0 0-15,8-11 0 16,-8 11 0-16,0 0 0 0,0 0 0 16,9-9 0-16,-9 9 0 15,0 0 0-15,0 0 0 16,0 0 0-16,0 0 0 15,0 0 0-15,0 0 0 0,0 0 0 16,0 0 0-16,0 0 0 16,0 0 0-16,0 0 0 15,9-4 0-15,-9 4 0 0,0 0 0 16,10-1 0 0,-10 1 0-16,0 0 0 0,0 0 0 15,0 0 0-15,8-1 0 16,-8 1 0-16,0 0 0 15,0 0 0-15,0 0 0 0,0 0 0 16,0 0 0-16,0 0 0 16,10-6 0-16,-10 6 0 15,8-6 0-15,-8 6 0 0,16-9 0 16,-5 2 0-16,-4-3 0 16,5-2 0-16,-3-1 0 15,5-3 0-15,2-2 0 16,0-6 0-16,-1 1 0 0,1-7 0 15,5 0 0-15,0-4 0 16,2-2 0-16,4-3 0 16,-1-2 0-16,5 0 0 15,3-3 0-15,-1 1 0 0,7 1 0 16,-1 0 0-16,3 2 0 16,0 0 0-16,6 2 0 15,-3 0 0-15,3 0 0 0,4 0 0 16,-1 3 0-16,1-1 0 15,-2 0 0-15,4 5 0 16,-1 0 0-16,1 6 0 16,0 0 0-16,-1 3 0 0,0 3 0 15,-3 2 0-15,-2 3 0 16,-1 1 0-16,-2 2 0 16,-1 0 0-16,-2 4 0 15,-1 0 0-15,-3 1 0 16,0 1 0-16,0 2 0 0,-3 1 0 15,0 1 0-15,-4 2 0 16,-1-1 0-16,-6 2 0 0,1 3 0 16,1 3 0-16,-3 0 0 15,-1 2 0-15,-1 1 0 16,3 3 0-16,-3 1 0 16,1 1 0-16,-1 2 0 0,3 1 0 15,-2 2 0-15,0 3 0 16,-2 2 0-16,4-1 0 15,-1 6 0-15,2 0 0 16,1 2 0-16,2 2 0 16,2 0 0-16,2 1 0 0,1 1 0 15,1 1 0-15,4 0 0 16,0 3 0-16,3-4 0 16,0 4 0-16,0-2 0 15,-2-1 0-15,1-2 0 0,5-2 0 16,-4-3 0-16,2-2 0 15,1-3 0-15,0-4 0 16,2 0 0-16,-5-6 0 0,2 0 0 16,-5-3 0-16,-2-1 0 15,-3-4 0-15,-2 1 0 16,-2-3 0-16,-5-2 0 0,-2 2 0 16,-2-3 0-16,-1 0 0 15,-4-2 0-15,1-1 0 16,-6 0 0-16,-1 0 0 15,-9 0 0-15,15 0 0 0,-15 0 0 16,10-7 0-16,-10 7 0 16,13-13 0-16,-4 2 0 15,-2-1 0-15,3-2 0 16,1-1 0-16,3-2 0 0,-2 2 0 16,0-3 0-16,2 2 0 15,-3-1 0-15,2 2 0 16,0 0 0-16,-1 1 0 15,-2-1 0-15,3 0 0 16,-1-1 0-16,1 1 0 0,2-1 0 16,3-1 0-16,0 0 0 15,2 2 0-15,1 1 0 0,-1 0 0 16,4-1 0-16,-2 1 0 16,-2 3 0-16,-4-3 0 15,1-1 0-15,0-5 0 16,5-2 0-16,-1-3 0 15,4-5 0-15,5-5 0 0,7-4 0 16,8-4 0-16,3-2 0 16,6 0 0-16,3-3 0 15,3 5 0-15,3-4 0 16,-2 4 0-16,5-1 0 0,-6 3 0 16,2 0 0-16,-1 5 0 15,-2 1 0-15,4 1 0 16,-4 3 0-16,1 1 0 15,-3 4 0-15,-1 2 0 0,-4 3 0 16,-5 1 0-16,-5 2 0 16,-6 4 0-16,-7 3 0 15,-4 4 0-15,-4 1 0 0,-1 3 0 16,-2 3 0-16,2 0 0 16,-3 5 0-16,3 2 0 15,-1 4 0-15,3 2 0 16,-2 3 0-16,-3 3 0 0,-2 1 0 15,-2 3 0-15,1-1 0 16,-2 4 0-16,-3 1 0 16,3 6 0-16,-1 2 0 15,4 4 0-15,0 6 0 0,7 5 0 16,5 3 0-16,1 3 0 16,6 3 0-16,4-1 0 15,8-2 0-15,3 0 0 16,6-3 0-16,6-1 0 0,2-6 0 15,9-2 0-15,4-4 0 16,4-1 0-16,0-5 0 16,2-3 0-16,-1-2 0 15,-3-4 0-15,-4-4 0 0,-6 0 0 16,-6-3 0-16,0 6 0 16,-10-6-89-16,-8-10-2 0,-1-8-5 15,-15-14-6-15,-6-15-3 16</inkml:trace>
  <inkml:trace contextRef="#ctx0" brushRef="#br0" timeOffset="852035.8225">10054 18126 36 0,'0'0'46'0,"0"0"-1"0,0 0-7 16,0 0-7-16,0 0-4 15,0 0-4-15,0 0-2 16,0 0-6-16,0 0-3 16,0 0-1-16,0 0-2 15,0 0 0-15,0 0 2 16,0 0 2-16,0-6 5 15,2 1 0-15,-1 0 0 0,1 0-1 16,13-21-1-16,-11 16-2 16,4 1-3-16,-2-4-3 15,-6 13-3-15,0 0-2 16,6-10 0-16,14-22 1 16,-20 32-2-16,7-14 3 15,-7 14-2-15,0 0 1 0,0 0-1 16,5-8 2-1,-5 8 2-15,0 0-7 0,0 0 0 16,0 0 0-16,0 0 0 16,9-4 0-16,-9 4 0 15,0 0 0-15,0 0 0 16,0 0 0-16,0 0 0 16,0 0 0-16,0 0 0 0,-6-1 0 15,6 1 0-15,-8-1 0 16,8 1 0-16,-17-1 0 0,17 1 0 15,-19 0 0-15,19 0 0 16,0 0 0-16,-25 0 0 16,2 3 0-16,5 3 0 15,-2 2 0-15,-1 7 0 16,0-3 0-16,-1 4 0 16,-1 1 0-16,3 2 0 15,1-1 0-15,1 2 0 0,2 3 0 16,6-2 0-16,-2 2 0 15,12-3 0 1,0 2 0-16,6-3 0 0,7 3 0 16,8-4 0-16,5 1 0 15,3-5 0-15,2 2 0 16,6-3 0-16,2 0 0 16,-2 0 0-16,0-2 0 0,-2 0 0 15,-2 4 0-15,-9-2 0 16,2 2 0-16,-26-15 0 15,8 24 0-15,2 0 0 16,-10-24 0-16,-15 19 0 16,-6 0-6-16,-4-13-20 0,2 1-40 15,-5-7-21 1,-1 0-5-16,6-8-6 0,-3-5-2 16</inkml:trace>
  <inkml:trace contextRef="#ctx0" brushRef="#br0" timeOffset="852641.606">10042 18312 0 0,'30'-47'85'0,"1"-2"5"15,6 4 0-15,4-6-7 16,2 4-36-16,1 4-11 16,2-4-11-16,0 13-7 15,-3 7-6-15,-6 10-5 16,-37 17-3-16,35-1-2 0,-2-1 0 16,-11 13-1-1,1 4 1-15,-9 17-2 0,8 46 1 16,-18-24-1-16,-2-1 1 15,-1 5 0-15,-2 1-2 16,-2 3-1-16,-2-5-2 16,-1 0-2-16,-4-5-1 0,3-7-3 15,7-45 1-15,-11 31-1 16,1 1 3-16,10-32 0 16,0 0 4-16,-10 0 4 15,1 0 4-15,-25-26 3 16,21 1 1-16,6-9 0 15,-6-42 2-15,13 34-2 16,0 2-1-16,0 40-2 16,8-36-2-16,3-1-4 0,8 10 0 15,0-1 0-15,5 16 0 16,3-1 0-16,1 14 0 16,1 4 0-16,0 10 0 15,0 2 0-15,-1 4 0 16,-1 2 0-16,-5 2 0 15,3 3 0-15,-6-2 0 0,-1-1 0 16,-18-25 0-16,12 24 0 16,2 1 0-16,-14-25 0 15,0 0 0-15,0 0 0 16,8-8 0-16,-2-4 0 16,28-45 0-16,-17 25 0 0,6-1 0 15,0-3 0-15,4 3 0 16,0 1 0-16,-2 4-5 15,1 0-3-15,3 9-8 16,-1 1-11-16,0 13-38 16,-1-1-22-16,1 4-3 15,-2-1-6-15,-6 4-2 16</inkml:trace>
  <inkml:trace contextRef="#ctx0" brushRef="#br0" timeOffset="853647.3182">11352 18122 6 0,'0'0'93'0,"8"0"2"16,2-4-7-16,1 0-5 16,-2-2-1-16,-9 6-70 15,0 0-4-15,0 0-3 16,0 0-3-16,0 0 0 16,0 0-1-16,0 0 0 15,-2 0 1-15,-3 4 0 16,-3 0-1-16,-44 47 0 0,33-21 0 15,6-4 0 1,-2 0 0-16,3-1-1 0,-2 2 1 16,10-7-1-16,0 2 1 15,4-22-1-15,0 0 1 16,0 0-1-16,6 2 1 16,7 0-1-16,38-7 0 0,-28-11-1 15,5-4 1 1,0 2 1-16,-1 2 0 0,0-1 0 15,-2 5-1-15,0-1 1 16,-5 7 0-16,0-1 1 16,-20 7-1-16,0 0-1 15,11 2 0-15,0 2 1 0,1 2 0 16,2 24-1-16,-9-7 0 16,-5-23 0-16,0 0 0 15,0 0 1-15,0 0-1 16,0 0 0-16,0 0-1 15,0 0 1-15,0 0 0 16,5-2-1-16,-1-4 1 16,37-52 0-16,-34 36 0 15,9-25 3-15,-16 47-4 0,11-48 4 16,-11 48-2-16,9-41 2 16,-9 41-3-16,6-31 3 15,-6 31-3-15,5-17 0 16,-5 17 0-16,0 0-3 15,0 0 2-15,14-19 1 0,-14 19-1 16,0 0-1-16,0 0 2 16,19-4 0-16,-19 4 0 15,0 0 0-15,0 0 0 16,0 0-2-16,0 0 2 16,0 0 0-16,11 0 0 0,1 4-2 15,-2-1 3-15,3 3 0 16,-7 4-1-16,0 0 1 15,0 0 0-15,6 23-2 16,-5-8 2-16,-7-25 0 16,6 27-2-16,0-1 1 15,-6-26 0-15,6 27 0 0,0-2 0 16,-6-25 1-16,0 0-2 16,8 11 1-16,-3 1 0 15,1-2 1-15,3 2-2 16,1-12 0-16,1-4 1 15,1 0 0-15,19-21 0 16,4-14 2-16,-20 18 0 0,-5 2 0 16,1-2 0-16,-1-1-2 15,-3 0 0-15,1 1 0 16,-2 0 0-16,-2 1 0 16,0 3 0-16,-1-3 0 0,-1 0 0 15,-1 0 0-15,-1 1 0 16,0 2 0-16,0 0 0 15,0 2 0-15,0 2-3 16,0-2-3-16,0 2-4 0,-1 4-7 16,1 9-27-16,-4-11-41 15,4 11-1-15,-11-1-6 16,-1 2-3-16</inkml:trace>
  <inkml:trace contextRef="#ctx0" brushRef="#br0" timeOffset="854530.9752">6139 17748 35 0,'-9'-15'84'0,"0"4"2"15,-2-1-2-15,-4 1-1 16,1 2-52-16,0 0-4 0,2-2-1 16,-3 2-6-16,1 1-5 15,-1-4-4-15,7 2-4 16,-1-3-5-16,10 1-2 0,2-1 0 15,4 1 0-15,9-2 0 16,3 1 0-16,9-1 0 16,6-2 0-16,5 3 0 15,3 0 0-15,-1 0-3 16,6-2 0-16,-5 3 2 0,4-1 0 16,-3 1 0-16,-5 2 1 15,-5 4 0-15,-7 5 2 16,-6 2-1-16,-7 11 1 0,-11 2-1 15,-2 8 2-15,-11 4-3 16,-3 3 0-16,-5 9 0 16,-4 2 0-16,-1 4 0 15,2 1 0-15,0 4 0 16,-2 1 0-16,3 2 0 16,2-2 0-16,3 0 0 0,1-4 0 15,3-4 0-15,12-42 0 16,-15 34 0-16,-1 4 0 15,-2-10 0-15,-2 0 0 16,-3-11 0-16,-2 0-3 16,-1-8-11-16,-2 0-68 15,0-7-5-15,-4-1-5 0,-14-25-3 16,29 1-5-16</inkml:trace>
  <inkml:trace contextRef="#ctx0" brushRef="#br0" timeOffset="854781.856">6843 17338 94 0,'91'-37'97'15,"-24"17"-6"-15,-40 20-8 0,-16 0-2 16,-11 0-41-16,8 27-40 16,-7 3-1-16,-2-7 1 15,-2 6 1-15,-3 11-1 16,-5 4-1-16,3 6 1 0,-3 5 0 15,-4 3 0 1,2 1-1-16,2 4-2 0,-4 4-8 16,1-5-14-16,0 6-50 15,-1-10-7-15,-1-11-6 16,16-47-6-16,-34 65-1 16</inkml:trace>
  <inkml:trace contextRef="#ctx0" brushRef="#br0" timeOffset="855049.5419">6834 17916 19 0,'25'-128'96'16,"13"-5"-3"-16,15 7-3 0,11 24-5 16,14 34-3-16,2 31-71 15,-42 30-5-15,4 5-4 16,-7 12-1-16,1 9-1 16,-4 11 2-16,-2 6-1 15,-8 8 1-15,-3 2-3 0,-8 6 4 16,-3 3-1-16,-9 1-1 15,-7 6 1-15,-13 0-1 16,-4 0-2-16,-11-3 1 16,-5 3-1-16,-9-6-4 15,-7-4-10-15,-2-12-46 16,-7-11-23-16,1-12-5 0,2-14-3 16,-1-10-5-16</inkml:trace>
  <inkml:trace contextRef="#ctx0" brushRef="#br0" timeOffset="855537.4872">7051 16941 17 0,'29'-47'90'0,"-15"4"0"16,-12 4-4-16,-15 3-7 0,-12 8 0 15,-16 9-73-15,-10 4-3 16,-9 10 0-16,-12 9 0 15,-14 20 1-15,-15 15 0 0,-13 22 3 16,-12 18 0 0,60-27-1-16,-10 11 2 0,-3 15-2 15,-4 10-1-15,3 14 0 16,1 7-2-16,7 7-3 16,3 5 0-16,13-1 0 0,7 1 0 15,21-3 0-15,12 0 0 16,21-9 0-16,18-3 0 15,25-13 0-15,11-7 0 16,28-18-2-16,24-25 4 16,20-22-2-16,15-25 0 15,16-25 0-15,11-24 0 0,6-25 0 16,-69 16 0-16,247-168 0 16,-28-29 0-16,-74-14 0 15,-63 3 0-15,-81 16 0 16,-80 38 0-16,-78 44 0 15,-90 91 0-15,-47 36 0 0,-51 34 0 16,-40 28 0-16,-40 35 0 16,-15 33 0-16,154-32-3 15,-6 14-83-15,3 18-1 16,-8 14-4-16,14 2-6 0,-9 7-3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4:37:38.3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2604 3093 13 0,'-14'-38'32'0,"0"-5"-15"16,-2 9-20-16,0 4 6 15,-5 0 3-15,-1 2 1 16,-1-2-1-16,0-2 5 0,1 3 7 16,6-6-2-16,1 7-2 0,4-4 1 15,4 5 6 1,2 2 6-16,3 4 7 0,1 3 2 15,-1 3 2-15,2 15 0 16,-6-18-2-16,6 18-6 16,-6-11-7-16,6 11-9 0,0 0-4 15,0 0-2-15,0 0-4 16,0 17 0-16,11 13-3 16,6 13-1-16,2 19 1 15,5 15-1-15,3 19 1 0,1 15-1 16,1 15 0-16,-3 12-1 15,-3 12 2-15,-1 9 0 16,-3 14-1-16,-4 7 0 0,-4 7 0 16,-1 11 2-16,-5 6-1 15,5 10 2-15,-4 12 1 16,-2 9 0-16,-1 7 0 16,0 14 2-16,2 11-1 0,-1 7-5 15,2 10 0-15,0 4 0 16,0-1 0-16,3 4 0 15,4 5 0-15,1-2 0 0,0-1 0 16,-1-3 0 0,3 0 0-16,2 2 0 0,1-1 0 15,-2 4 0-15,1-7 0 16,1 9 0-16,-1-1 0 16,4 6 0-16,0 1 0 0,1-4 0 15,3-4 0-15,3-6 0 16,3 0 0-16,-1-10 0 15,6-4 0-15,2-4 0 16,-1-1 0-16,3 4 0 0,-1 1 0 16,-3 3 0-16,2 1 0 15,-2 2 0-15,1-6 0 16,-2 0 0-16,1-6 0 16,1-4 0-16,-3-3 0 0,9-10 0 15,-22-129 0-15,5 10 0 16,1-4 0-16,4 8 0 15,-2-5 0-15,3 6 0 16,-1-8 0-16,1 2 0 16,1-12 0-16,-4-2 0 0,1-17-7 15,5-6-81-15,-3-24-3 16,1-17-4-16,-9-24-7 16,6-16-2-16</inkml:trace>
  <inkml:trace contextRef="#ctx0" brushRef="#br0" timeOffset="1854.4974">2344 2704 0 0,'-3'42'84'16,"9"-5"1"-16,11-8-2 0,15-4-5 16,10-11-1-16,13-14-72 15,19 19-1-15,20 3 1 16,20 2 2-16,20-1-2 15,18 4 0-15,19-3-1 16,19 0-1-16,19-4 1 0,17-3-2 16,19-1 0-1,16-2 0-15,14-3 0 0,19-5-1 16,11 1 1-16,18-2 1 16,8-3 0-16,55 0 0 15,-25 0 0-15,8-7 0 0,10-2 1 16,9 1 0-16,12-4-1 15,5 0 0-15,12 0-1 0,-37 1 0 16,84 3 0-16,-31 2-1 16,6 1 0-16,31 5 0 15,-22 0 0-15,3 1-1 16,1 6 0-16,35 0 1 0,-74-2-1 16,40 0-1-16,25-1 1 15,-60-2 0-15,20-1 1 16,23-2-1-16,-39-5 0 15,-47 0 0-15,27 1 1 0,-13-3-1 16,-35 1 1-16,15-1-1 16,-13 1 0-16,-45 5 1 15,22-2-1-15,-13 1 1 16,-12 4-1-16,-10-2 0 16,-19 7 1-16,-16 2-1 0,-10 3 0 15,-17-3 0-15,-17 4 1 16,-16 4-1-16,-18 2 0 15,-19-2 0-15,-9 4 0 0,-21 4 1 16,-10 1-1-16,-10 4 0 16,-14 4 0-16,-9 0-1 15,-8 3 0-15,-10 7 0 0,-6 3 0 16,-12 7 0 0,-4 6 0-16,-11 8 0 0,-10 6 0 15,-9 11 0-15,-5 7 1 16,-8 10-1-16,-5 8 0 15,-5 12 0-15,-2 8 1 0,-2 11-1 16,-1 13 0-16,1 8 0 16,4 12 1-16,0 12 2 15,2 13 0-15,6 11-1 16,3 13 1-16,0 13-1 0,-2 8 0 16,7 15 2-16,-3 9-2 15,2 0-2-15,2 5 2 16,3-2 0-16,1-1-1 0,3-3 1 15,7-6 0-15,6-3 0 16,2-2 1-16,6-3-2 16,1 3 0-16,1 1 0 15,3 4 0-15,-4-4 0 0,6 8 0 16,-9-3 0-16,-3 0 0 16,-3-1 0-16,-2-6 0 15,1-10 0-15,-2-6 0 16,5-3 0-16,-5-11 0 0,5-1 0 15,2-5 0-15,1-3 0 16,-2-1 0-16,-2 0 0 16,-5-3 0-16,-8-2 0 15,-5-3 0-15,-6-8 0 0,-7-7 0 16,-3-9 0-16,-3-4 0 16,-6-9 0-16,-4-6 0 15,-6-8 0-15,-4-4 0 0,-5-4 0 16,-8-7 0-16,-6-2 0 15,-7-6 0-15,-7-5 0 16,-10-5 0-16,-6-4 0 16,-13-4 0-16,-11-4 0 0,-14-7 0 15,-16-8 0-15,52-51 0 16,-19 4 0-16,-6-5 0 16,-22 4 0-16,-11-4 0 15,-19 2 0-15,-14-5 0 16,-18 2 0-16,-16-6 0 15,-22 2 0-15,-14-5 0 0,-23 1 0 16,-12-4 0-16,-28 2 0 16,-14-3 0-16,-29-1 0 15,-13-3 0-15,-14-4 0 0,-10 1 0 16,-17-7 0-16,-7-3 0 16,-15-2 0-16,-7-2 0 15,-4-1 0-15,-9-3 0 0,-8 2 0 16,-3-3 0-16,-4 1 0 15,-2-1 0-15,-3 1 0 16,1-1 0-16,2 0 0 16,1 2 0-16,5-1 0 0,4-2 0 15,5 2 0-15,9-4 0 16,5 6 0-16,6-3 0 16,8-2 0-16,4 1 0 15,11-2 0-15,9 1 0 0,7-3 0 16,10 3 0-16,9-2 0 15,10 4 0-15,11-5 0 16,13 0 0-16,14 0 0 16,10 1-66-16,19-8-24 0,13-7-2 15,18-11-9-15,13-8-4 16</inkml:trace>
  <inkml:trace contextRef="#ctx0" brushRef="#br0" timeOffset="5005.4679">5769 1526 5 0,'-8'0'84'0,"8"0"4"16,-12-9-5-16,12 9-4 16,-5-10-1-16,5 10-69 15,0 0-1-15,9 0 0 0,16 2-1 16,7 4-2-16,16 2-1 16,18-1 1-16,17-2-1 15,20 1-1-15,16-1-1 16,20-2 0-16,8 1-2 0,7-1-1 15,2 1-2-15,-8 3-1 16,-7-1 1-16,-17 1-1 16,-18 2-4-16,-19-1-3 15,-17 2-5-15,-21-3-5 16,-15 0 1-16,-14-1-2 0,-20-6 2 16,0 9 2-16,-12-7 5 15,-18-1 9-15,-11-1 10 16,-1 0 10-16,-14 0 2 0,-5 2 3 15,-1 1 3-15,-5 4-4 16,2 5-2-16,0 9-4 16,6 10-4-16,1 14-4 15,6 10-2-15,6 13-2 0,10 12 0 16,6 9-1-16,8 10 0 16,5 1 0-16,7 0 0 15,5-3 0-15,2-7-1 0,-4-8 1 16,0-9-1-16,-8-6 0 15,-8-11 0-15,-11-6 0 16,-13-6-1-16,-7-9 1 0,-9-5-2 16,-6-9-2-16,3-6-7 15,-1-12-12-15,12-11-35 16,10-4-24-16,16-11-6 0,12-9-4 16,17-12-1-16</inkml:trace>
  <inkml:trace contextRef="#ctx0" brushRef="#br0" timeOffset="5290.1919">8078 1638 55 0,'56'-10'97'0,"-15"9"-5"15,-18 5-5-15,-6 12-2 16,-17 13-3-16,0 14-82 15,-5 13 0-15,-6 21 0 16,1 11 2-16,-3 8-1 0,-6 9 1 16,-3 0-1-16,-3-3 0 15,0-11-1-15,-4-10 0 16,1-16-4-16,-2-9-4 16,1-16-7-16,0-15-18 15,2-18-24-15,-2-22-30 0,3-26-3 16,-3-27-6-16,1-16 0 15</inkml:trace>
  <inkml:trace contextRef="#ctx0" brushRef="#br0" timeOffset="5537.5338">7706 1902 4 0,'-2'-107'91'0,"14"15"2"15,-3 56-7-15,6-3-4 16,12 12-2-16,5-1-67 0,36-4-5 16,23 22-2-1,8 10-4-15,9 24-1 0,-2 18 0 16,-4 18-1-16,-13 16 0 15,-30 17 0-15,-32 2 0 16,-20-1-1-16,-17 3 2 16,-19-5 2-16,-18-7 1 0,-13-9 1 15,-20-8-1-15,-12-10-2 16,-21-10-2-16,-11-5-4 16,-15-11-3-16,-4-8-7 0,-13-12-16 15,-7-5-54-15,18-7-1 16,8-9-5-16,16-11-5 15</inkml:trace>
  <inkml:trace contextRef="#ctx0" brushRef="#br0" timeOffset="6170.4496">7183 1087 44 0,'-9'-39'97'0,"9"39"-6"0,-19-33-8 16,1-2-1-16,-12 10-4 15,-46-20-77-15,29 29-1 16,-12 5 1-16,-5 4-2 15,-9 5 1-15,-8 2 0 16,-5 11-1-16,-7 13 0 16,26 1 3-16,-132 71-1 15,7 26-1-15,5 35 0 0,15 23 1 16,27 9 1-16,32 8 1 16,39-7 0-16,57-28-2 15,22-11 0-15,36-9 2 0,27-9 0 16,33-16 0-16,20-9-1 15,35-17-1-15,22-12-2 16,28-18 1-16,20-15-1 16,23-19-1-16,8-22 0 15,13-18 0-15,3-22 2 0,-3-21 2 16,-4-13 4-16,-12-21 0 16,-16-13-1-16,-18-12-5 0,-20-10 0 15,-30-11 0-15,-18-11 0 16,-36-7 0-16,-73 70 0 15,-10-12 0-15,-28-1 0 16,-13-8 0-16,-40 1 0 16,-29 1 0-16,-39 10 0 0,-43 5 0 15,-46 16 0-15,-40 7 0 16,-38 28-87-16,68 25-5 16,-496-2-5-16,-70 31-4 15,-51 55-5-15</inkml:trace>
  <inkml:trace contextRef="#ctx0" brushRef="#br0" timeOffset="10316.7079">4805 9360 47 0,'0'0'84'16,"0"11"0"-16,0-11-6 0,0 0-4 15,0 0-54-15,-6 0-9 16,6 0-4-16,0 0-3 15,0 0-2-15,0 0-1 0,0 0 0 16,7 4 1-16,-7-4 0 16,17 7 0-16,-5-2 2 15,4-2 1-15,2 1 1 16,4-3 1-16,4-1 0 16,2-6 0-16,3-5 1 15,3-7-1-15,7-9 0 0,4-6 0 16,5-9-1-16,7-9-2 15,11-9 0-15,6-6-1 0,7-9-1 16,10-5-1-16,10-7 1 16,0-6-1-16,8-6 0 15,10-5-1-15,0-12 0 16,10-3 1-16,2-7-1 16,5-7 2-16,8-6-2 0,7-4 0 15,5-2 0-15,2 0 0 16,6 1 0-16,-1 1 0 15,3 6 0-15,-7 2 0 0,-5 9 0 16,-5 9 0-16,-13 1 0 16,-6 3 0-16,-8 11 0 15,-8 4 0-15,-9 4 0 16,1 7 0-16,-9 0 0 0,-5 4 0 16,-4 8 0-16,-11 5 0 15,-4 9 0-15,-10 7 0 16,-10 8 0-16,-12 6 0 0,-13 12 0 15,-7 5 0-15,-6 5 0 16,-5 5 0-16,-5 2 0 16,-3 3 0-16,-2 8 0 15,3-16 0-15,-3 16 0 0,1-12 0 16,-1 12 0-16,2-9 0 16,-2 9 0-16,0 0 0 15,0 0 0-15,0 0-4 16,0 0-9-16,0 13-8 15,0 6-30-15,0 5-36 16,-2 7-2-16,2 2-4 0,-6-3-3 16</inkml:trace>
  <inkml:trace contextRef="#ctx0" brushRef="#br0" timeOffset="11666.8806">12126 3856 91 0,'7'-15'93'0,"-4"-2"-4"0,4 0-5 16,4-8-1-16,6 7-71 15,10 4-2-15,17 3-2 16,15 0-3-16,18-1-1 16,23 2-1-16,17-1-1 15,21 3-1-15,10 1-2 0,7 0-1 16,4 0-4-16,-3 1-4 16,-18 2-5-16,-13 1-10 15,-25 3-30-15,-29-3-29 16,-22 3-5-16,-27 1-4 0,-22-1 0 15</inkml:trace>
  <inkml:trace contextRef="#ctx0" brushRef="#br0" timeOffset="11840.6111">13380 3805 60 0,'-83'15'86'16,"7"2"-2"-16,10 3-3 0,4-20-25 16,11 32-30-16,2 19-7 15,4 21-5-15,1 20-4 0,0 20-2 16,-4 18-4-1,0 14-5-15,4 7-5 0,4-5-5 16,6-3-15-16,6-9-31 16,10-20-23-16,9-19-7 0,9-29-4 15,5-26 5-15</inkml:trace>
  <inkml:trace contextRef="#ctx0" brushRef="#br0" timeOffset="13004.5475">13359 4805 12 0,'79'1'92'16,"-6"2"-2"-16,-2 8-5 0,-6 0-5 15,-4 1-1-15,0-2-77 16,4 5 0-16,11-3 0 16,6-6-1-16,7-6-1 0,4-4-1 15,7-14 0-15,-3-12-2 16,-2-10 1-16,-7-7-1 15,-16-8 2-15,-16 0 2 16,-21-4 2-16,-21-1-1 16,-22 2 3-16,-25 7 1 0,-22 8 0 15,-18 9-1-15,-17 12 0 16,-9 14-2-16,-10 13-1 16,-4 23 0-16,0 19-1 0,4 19 0 15,7 9 0-15,12 11 0 16,17 4-2-16,16 4 0 15,23-1 1-15,20-6-2 16,24-8-1-16,31-11-2 0,31-10-5 16,25-11-3-16,26-7-11 15,16-16-25-15,20-21-29 16,16-10-8-16,8-21-6 16,-14-20 32-16,5-14 38 0,-8-10 20 15,-20-12 20-15,-13-5 34 16,-22 3 36-16,-21 4-1 15,-22 7-3-15,-10 15-28 16,-28 10-27-16,-17 10-14 0,-13 15-6 16,-16 15-5-16,-19 16-2 15,-14 20 0-15,-12 13-2 16,-6 15 0-16,-6 15-1 16,2 13 1-16,3 5 0 0,12 3-1 15,13-6 1-15,13-7-3 16,21-10 2-16,9-12-2 15,20-15 3-15,10-17-2 0,10-21 0 16,6-13 0-16,9-22 0 16,1-17 1-16,-2-15 0 15,3-4 2-15,-5-2-4 16,-3 4 2-16,-10 11 2 0,-4 13 0 16,-9 13 0-1,-3 20 0-15,-6 15 0 0,-2 20 0 16,-5 12 0-16,-1 11-1 15,5 3 1-15,0 4-1 0,5-2 0 16,3-5 0-16,3-9 1 16,5-13-1-16,6-12 1 15,5-14 0-15,5-12 1 16,4-19-1-16,4-12 1 0,5-13-1 16,3-6 0-16,5-3-1 15,-5-1 1-15,4 4 0 16,-7 8-1-16,-4 10 0 0,-6 15 0 15,-11 14 0-15,-8 14 0 16,-5 10 2-16,-11 13-1 16,-6 8-1-16,-3 7 1 15,-4 2 0-15,-1 0-1 0,1 2 0 16,0-4 1-16,4-8-1 16,1-4-1-16,5-9 1 15,-1-8 0-15,7-8 0 0,0-6-1 16,1-13 2-16,-1-11-1 15,0-8-1-15,-2-6 0 16,-4 2 1-16,1-3 1 16,-3 8-2-16,-3 4 1 15,-1 12-1-15,3 11 0 0,1 10 2 16,3 14 0-16,-3 10 0 16,5 11-1-16,0 9 1 15,-1 7 0-15,4 3 0 16,3 4 0-16,-2-2 0 0,7-3-1 15,0-7-1-15,5-10 0 16,2-13 0-16,8-10-2 16,0-13-1-16,6-8-4 15,-1-15-2-15,6-3-6 0,-6-6-15 16,0 3-52-16,-3 0-3 16,-5-3-5-16,-12 7-3 15</inkml:trace>
  <inkml:trace contextRef="#ctx0" brushRef="#br0" timeOffset="13626.8031">16309 3699 82 0,'-111'-103'89'15,"-7"0"-4"-15,-6-8-5 16,-6 2-1-16,-7 2-73 16,-9 5 2-16,-7 8-1 0,-11 5-1 15,-9 13 0-15,-11 10-1 16,-12 15-1-16,-12 16-1 16,-14 19 1-16,-14 14-1 0,-14 23-1 15,-8 24 1-15,-7 24 1 16,0 23-1-16,3 23 0 15,7 17 0-15,18 23-1 16,19 15-1-16,24 7 1 16,29 11-1-16,32 2-1 0,32 3 1 15,34-4 1-15,34 4-1 16,33-5 0-16,44-2 2 16,34 3 0-16,38-1 1 0,40-4-1 15,33-4-1-15,45-3-2 16,29-13 0-16,68-13 0 15,-5-20 0-15,27-22 0 16,56-24 0-16,-22-24-4 0,17-29 1 16,36-31 2-16,-32-25-1 15,-39-35 3-15,25-31 1 16,-10-31 2-16,-43-25-1 0,20-21-3 16,-19-19 0-16,-63-13 0 15,10-12 0-15,-32-2 0 16,-39-1 0-16,-56 1 0 0,-58 0 0 15,-68-7 0-15,-82 1 0 16,-90 3 0-16,-95 6 0 16,-96 16 0-16,-110 20 0 15,-84 43-5-15,-93 31-86 16,-75 47-1-16,-51 35-5 0,-46 25-6 16,-11 37-2-16</inkml:trace>
  <inkml:trace contextRef="#ctx0" brushRef="#br0" timeOffset="16661.5905">6153 3873 7 0,'19'-11'82'0,"0"-2"5"0,-5-2-2 16,1-2-2-16,-7-5-42 16,4 8-16-16,-2 2-4 15,4 1-4-15,0 4-4 0,4 5-3 16,1 3-3-16,4 11-3 15,2 10-2-15,-2 11-1 16,2 14-1-16,0 12 0 0,-6 17 0 16,-7 12-1-16,-3 18 0 15,-9 11 1-15,-2 11 0 16,-10 8-3-16,1-1-2 0,0-5-4 16,3-9-9-16,0-7-36 15,7-26-30-15,2-21-4 16,7-28-4-16,2-28-4 15</inkml:trace>
  <inkml:trace contextRef="#ctx0" brushRef="#br0" timeOffset="17021.7313">6528 3827 31 0,'8'-16'97'0,"2"0"-3"16,-10-1-7-16,-1-1-3 0,-13-3-3 16,17 5-80-16,-23 10-1 15,-13 5 1-15,-8 17 0 16,-13 11-1-16,-10 8 0 0,-9 11 0 16,-8 6 1-16,-4 5-1 15,-3 1 1 1,2 2-1-16,1-2-1 0,10-4 1 15,8-3 0-15,9-7-1 16,12-2 1-16,12-6-1 0,16-2 1 16,12-6 0-16,20-6 0 15,29-6 1-15,19-7-2 16,23-7-3-16,20-1-5 16,14-12-19-16,22-4-54 0,2-7-2 15,5-7-6-15,-5-3-7 16</inkml:trace>
  <inkml:trace contextRef="#ctx0" brushRef="#br0" timeOffset="17567.3424">7874 3718 44 0,'18'10'102'0,"-1"-2"-5"15,-6-1-7-15,-3 10-3 0,-8 7-2 16,-1 17-82-16,-10 18-3 16,-4 23 0-16,-3 15 1 15,-4 12-1-15,-1 3-2 16,0-5 0-16,2-12-2 0,6-17 0 16,4-16 0-16,4-20-1 15,3-23 1-15,4-19-2 16,0-17 1-16,1-24-1 15,-1-21 2-15,5-19 1 0,5-23 0 16,2-15 2-16,9-17 1 16,10-3 3-16,14 1 2 15,13 7 1-15,16 14 1 0,17 21-1 16,13 20-1-16,5 22-1 16,5 26-2-16,-6 18-3 15,-11 16-1-15,-17 17-3 16,-25 15 1-16,-30 10 0 0,-28 15-1 15,-43 8 2-15,-33 2 3 16,-23 4 4-16,-17-2 3 16,-12-1 0-16,-6-5 2 15,6-4-2-15,19-6 0 16,19-7-7-16,25 1 0 0,28-3 0 16,25 1 0-16,28 0 0 15,28-2 0-15,28-4 0 16,27-4 0-16,18-6-12 15,26-7-33-15,8-8-43 0,5-11-2 16,2-8-6-16,-10-15-6 16</inkml:trace>
  <inkml:trace contextRef="#ctx0" brushRef="#br0" timeOffset="18084.8828">8717 3216 41 0,'-124'-65'97'15,"-10"-3"-5"-15,-4-1-6 16,-14 1-2-16,-13 6-4 16,-19 12-81-16,-12 19 1 15,-23 19 0-15,-18 12 2 0,-20 22 0 16,-16 18 1-16,-13 21 0 15,-3 23 0-15,-1 23 1 16,0 25-1-16,11 22 2 0,16 17-2 16,19 19-1-16,28 11 0 15,28 5-2-15,38 1 0 16,36-5 0-16,46-4 0 16,44-16 0-16,43-10 0 15,52-18 0-15,42-19 0 16,50-20 0-16,37-24 0 0,38-29 0 15,31-32 0-15,31-28 0 16,22-30 0-16,16-35 0 16,15-26 0-16,6-26 0 0,3-25 0 15,-1-17 0-15,-10-18 0 16,-11-10 0-16,-24-10 0 16,-22-4 0-16,-32-1 0 15,-45 4 0-15,-44 4 0 0,-69 6 0 16,-68 11 0-16,-81 16 0 15,-103 23 0-15,-102 33 0 16,-114 40-42-16,-77 30-52 0,-89 30-3 16,-69 29-6-16,-49 24-6 15</inkml:trace>
  <inkml:trace contextRef="#ctx0" brushRef="#br0" timeOffset="30908.5377">17565 4243 61 0,'25'2'51'0,"-25"-2"-3"16,0 0 1-16,0 0-3 0,0 0-3 15,0 0-8-15,0 0-8 16,0 0-7-16,0 0-5 16,0 0-4-16,0 0-2 0,0 0-1 15,0 0 0-15,0 0-1 16,0 0-1-16,0 0 0 15,0 0 0-15,-1 10-2 16,1-10 0-16,0 0-1 0,-9 1-2 16,9-1 0-16,0 0-1 15,0 0 2-15,0 0-2 16,0 0 1-16,0 0 0 16,0 0 1-16,0 0-1 0,0 0 1 15,0 0-1-15,0 0-1 16,8 0 1-16,-8 0 0 15,0 0 0-15,7 1-1 0,-7-1 1 16,17-1 1-16,-3-3-1 16,4-6 2-16,1 0-2 15,1-3 2-15,3-3-1 16,5 0 0-16,1-5 0 0,1-3-1 16,4-1 0-16,1-5 1 15,3-7 0-15,6-8 0 16,5-11 0-16,6-9 0 15,8-7-2-15,7-8 0 0,9-7 0 16,1-7 0-16,5-3 0 16,0 3 0-16,3 0 0 15,0 4 0-15,-8 2 0 16,-4 1 0-16,-6 8 0 16,-5 1 0-16,-2 4 0 0,-7 2 0 15,-3 2 0-15,-1 6 0 16,-2 4 0-16,-2 1 0 15,0 6 0-15,2 4 0 16,-11 7 0-16,2 1 0 0,-7 7 0 16,-1 1 0-16,-13 5 0 15,-2 8 0-15,-8-1 0 16,-5 4 0-16,-5 2-3 0,0 15-13 16,-10-16-9-16,3 12-33 15,-3 3-31-15,-4 1-2 16,-3-1-8-16,-6 1 0 0</inkml:trace>
  <inkml:trace contextRef="#ctx0" brushRef="#br0" timeOffset="31107.3746">19515 1748 6 0,'12'-28'48'0,"1"2"2"16,-8 1-46-16,8 1-4 15,-1 4-11-15,1 7-17 0,-2 4-15 16</inkml:trace>
  <inkml:trace contextRef="#ctx0" brushRef="#br0" timeOffset="32395.4638">20628 1473 43 0,'17'-3'72'0,"1"0"3"16,0-1 0-16,0-1-29 15,2-2-28-15,0 1 1 16,-2-3 2-16,1 0 0 0,-4-1-4 16,1 0-2-16,-3 0-2 15,-5 10-3-15,2-10-2 16,-10 10-3-16,12-14 0 0,-12 14-2 16,10-16 1-16,-10 16-2 15,3-15 0-15,-3 15 0 16,0-9-1-16,0 9 0 15,-7-7-1-15,7 7 0 0,-15 0 0 16,3 0-1-16,0 4 1 16,-3 1 0-16,-3 2 0 15,-4 2-1-15,-1 2 1 16,-1-2 0-16,2 4-1 0,-4 1 0 16,2 1 1-16,12-5 1 15,-32 29-1-15,5 1 1 16,5 0 0-16,8-2-1 15,12-1 2-15,9-3-1 0,8-2-1 16,8-9 0-16,7-3 0 16,8 2-1-16,3-8 1 15,8 4-1-15,7-9 1 16,7 7 0-16,4-1 0 0,3 3 0 16,0 1-1-16,-3 4 1 15,-4 2 0-15,-10 3 0 16,-8 6 0-16,-10 0 0 0,-13 2 0 15,-9 5 1 1,-7-2 0-16,-8 0 1 0,-10-1 0 16,0-4 0-16,-1-3-1 15,-2-5 0-15,7-5-3 16,0-8-5-16,5-2-6 0,0-8-21 16,4-3-49-16,11 0-5 15,-9-5-4-15,9-10-6 16</inkml:trace>
  <inkml:trace contextRef="#ctx0" brushRef="#br0" timeOffset="33672.2595">21340 2040 19 0,'2'17'92'0,"-2"1"-5"15,0-6-3-15,2-3-6 16,-2-9 1-16,14 9-78 16,-3-6-1-16,7 1 0 15,4-4 0-15,7 0 2 0,3-3-1 16,8-7 0-16,-1-4-1 16,1-7 0-16,1-3 1 15,-5-6 1-15,-4 0 0 0,-11-1 0 16,-7-2 2-16,-12 3 0 15,-5 2-1-15,-18 5 1 16,-10 6-1-16,-8 4-1 0,-8 13 0 16,2 3-1-16,-6 15-2 15,3 8 0-15,5 6 1 16,9 6-1-16,9 6 0 16,10 0 0-16,11 1-1 15,7-6 1-15,12-1 1 0,14-8-1 16,14-12-2-16,12-9-1 15,8-9 0-15,13-12-1 16,8-14 1-16,1-17-1 16,2-14 1-16,-3-16 3 0,-46 33 4 15,1-9 0-15,-5-3 3 16,-1-5 3-16,-8-3 2 16,0-2 0-16,-6 1 0 15,-4 2-3-15,-2 4-1 0,-2 0 0 16,-6 8-7-16,-2 5 0 15,-3 12 0-15,-1 10 0 16,1 20 0-16,-9 3 0 0,-17 29 0 16,-2 47 0-1,1 31 0-15,9 21 0 0,9 11 0 16,2 2 0-16,14-17 0 0,17-40 0 16,15-17-2-1,7-19 1-15,8-13-2 0,7-17 1 16,6-19-1-16,2-16 0 15,8-18 1-15,-6-18 1 16,-4-9 0-16,-3-4 1 0,-8-4 1 16,-12 0 1-16,-9 3 0 15,-14 13 1-15,-6 8-1 16,-12 10 0-16,-3 8 0 16,-11 9-1-16,-8 7-1 0,-6 9 0 15,-5 6-1-15,-1 13 0 16,-6 8 1-16,2 3-2 15,-1 7 1-15,4 0-1 16,5 4 1-16,5-5 0 0,10 2-1 16,4-6 0-16,10-5 0 15,10-2 2 1,11-11-1-16,9-4 1 0,8-9-2 16,7-7 1-16,7-13 0 0,2-9 2 15,-2-11-1-15,-3-5 0 16,-9 2 2-16,-7 2 0 15,-10 3 2-15,-8 10-1 0,-5 4 0 16,-10 14 0-16,-2 9-1 16,-9 9 1-16,-2 13-3 15,-3 5 0-15,-1 8-3 16,5 5 3-16,0 5-2 0,4-1 1 16,6 6-1-16,6-4 0 15,9-4-1-15,10-3 0 16,8-5 0-16,6-4 0 15,11-9 0-15,5-6 0 0,7-12 0 16,3-6 1-16,3-14-1 16,-6-13 2-16,2-12-1 15,-6-13 1-15,-9-14 2 16,-6-11 1-16,-27 35 0 16,-1-8 1-16,-6-3 4 0,0-6-2 15,-4 3 2-15,-3-2-1 16,-2 4-1-16,1 1-3 15,-1 7-2-15,-4 1 0 0,-7 14 0 16,-2 6 0-16,-13 12 0 16,-15 24 0-16,-11 36 0 15,3 45 0-15,4 25 0 16,0 12 0-16,8 6 0 16,12-12 0-16,17-33-5 0,8-14-7 15,12-22-13-15,2-16-60 16,23-21-5-16,4-18-2 15,3-29-9-15,-3-23 3 0</inkml:trace>
  <inkml:trace contextRef="#ctx0" brushRef="#br0" timeOffset="33850.2325">23676 1628 62 0,'-40'-16'106'16,"0"9"-6"-16,1 7-8 15,3 0 2-15,20 0-37 16,16 0-57-16,13-11 0 15,11 6 0-15,14-2 0 16,10-2 0-16,11 3-25 16,15-1-65-16,-5-2-4 0,0-1-4 15,-5-3-6-15,-4-2 4 16</inkml:trace>
  <inkml:trace contextRef="#ctx0" brushRef="#br0" timeOffset="34229.0228">20225 3249 0 0,'-81'45'95'15,"11"-9"5"-15,10-11-9 16,12-9-2-16,11-7-2 0,37 0-68 16,-13-6-4-16,5 1-4 15,8-4-7-15,0 10-4 16,11-9 0-16,13-1 0 0,12 0 0 16,18-9 0-16,22-8 0 15,23-13 0-15,29-9 0 16,29-11 0-16,21-5 0 15,19-6 0-15,17 1 0 16,5-6 0-16,2 9 0 0,-13 0-4 16,-16 15-31-16,-7 2-53 15,-42 3-4-15,-27 5-4 16,-33 2-7-16</inkml:trace>
  <inkml:trace contextRef="#ctx0" brushRef="#br0" timeOffset="34863.799">20605 3456 0 0,'-15'-19'95'0,"-2"-4"2"15,2 3-4-15,-4 0-6 16,0 3-1-16,-6 10-64 0,3-9-12 15,-4 5-2-15,3 2 1 16,2 5-5-16,-3 4-4 16,-1 2 0-16,2 10 0 0,5 10 0 15,-2 10 0-15,1 13 0 16,-4 12 0-16,-4 14 0 16,-4 12 0-16,-2 12 0 15,-6 7 0-15,-6 4 0 0,0 3 0 16,-2 0 0-16,6-2 0 15,-3-7 0-15,9-5 0 16,2-11 0-16,3-9 0 16,9-7-5-16,1-11-10 15,4-8-16-15,-4-7-53 0,4-16-5 16,-4-14-7-16,1-12-4 16</inkml:trace>
  <inkml:trace contextRef="#ctx0" brushRef="#br0" timeOffset="35167.2355">19571 4713 20 0,'13'18'99'0,"3"-1"-1"15,2-1-6-15,1 1-3 16,6 0-2-16,16 2-79 0,-15 12-3 16,5 15-1-16,-1 17-1 15,-1 17-2-15,-7 14 1 16,-5 14-1-16,-8 9 1 15,-3 0-2-15,-6-5 0 16,0-15 0-16,1-18 0 0,6-17 0 16,5-18 0-16,12-30 0 15,12-25 0-15,14-36 0 16,19-24 0-16,16-29 0 16,17-32 0-16,27-28 0 15,17-30 0-15,21-7-86 0,12 5-6 16,-1 15-2-16,-17 12-11 15,-24 20-1-15</inkml:trace>
  <inkml:trace contextRef="#ctx0" brushRef="#br0" timeOffset="1.16706E6">7850 9340 25 0,'11'0'89'0,"-11"0"0"16,11-7-5-16,-9-4-4 16,-2-1-35-16,0 3-30 15,0 9-2-15,0-9-5 0,0 9-4 16,0 0-2-16,0 0-1 15,0 0-1-15,0 0 1 16,7 5-1-16,-4 8 2 16,1 7 1-16,3 10 1 0,-4 11 0 15,-2 14 2-15,-1 17-1 16,-7 19 1-16,-2 22-1 16,-5 26 0-16,-4 19-1 0,3 25-1 15,-2 19-1-15,7 17 1 16,-2 13 0-16,11 3-3 15,2 0 0-15,10-5 0 0,3-6 0 16,-3-9 0 0,5-7 0-16,-2-6 0 0,0-8 0 15,-4 2 0-15,2-5 0 16,-3 3 0-16,5 2 0 16,3 3 0-16,2-3 0 15,5 1 0-15,5 1 0 0,1-7 0 16,4-5 0-16,1 0 0 15,3-8 0-15,4-7 0 16,-5-4 0-16,5-6 0 0,-5-10 0 16,3-5 0-16,-6-9 0 15,-1-7 0-15,-6-10 0 16,-2-11 0-16,-4-13 0 16,-8-12 0-16,-4-12 0 0,-3-13-5 15,-3-13-10-15,-3-24-8 16,0-22-19-16,0-33-43 15,-10-40-4-15,-8-44-5 16,-7-43-4-16</inkml:trace>
  <inkml:trace contextRef="#ctx0" brushRef="#br0" timeOffset="1.16851E6">8043 9563 54 0,'-31'-41'82'0,"-1"2"-1"16,-2-15-19-16,3 20-18 15,0 4-4-15,5 4-9 16,5 4-11-16,2 4-5 0,11 4-5 16,4 0-4-16,6 4-3 15,10 4-1-15,11 0-1 16,3 3 0-16,9 2 0 16,12 2 1-16,6-1 1 0,8 4 0 15,9 3 0-15,12-1 1 16,12-1 0-16,15-5 0 0,16 1-1 15,17-7 1 1,17-6-2-16,21-6 1 0,13-1-2 16,21-5 0-16,12 0 0 15,15 1 0-15,11-6 0 16,5 3 0-16,15-1-1 0,2-3 0 16,10-1 0-16,3-1 1 15,7-1-2-15,4 1 2 16,5 0-2-16,4 1 1 15,-2 1-1-15,10 0 1 0,-9 4 0 16,5 3 0-16,-10 2 1 16,-2-1-1-16,-9 4 1 15,-4 2 0-15,-15 6 0 0,-10 0 1 16,-9 2-2-16,-13 3 1 16,-9 5 0-16,-7-1 0 15,-9 2-1-15,-6-1 1 16,-5 1-1-16,-3 1 0 0,-9 1 1 15,-3 2-1-15,-4 0 0 16,-11 2 0-16,-6 3 1 16,-9 1-1-16,-14 6 0 0,-14 2 0 15,-18 5 0-15,-10 2 0 16,-21 4 0-16,-10 3 0 16,-10 6 0-16,-12 2 0 15,-4 7 0-15,-6 4 0 16,-5 5 0-16,1 9 0 0,-2 9 0 15,2 7 0-15,0 10 0 16,-4 9 1-16,-5 10-1 16,1 8 0-16,-6 12 1 0,-4 8 0 15,-8 5-1-15,1 11 1 16,-5 7 1-16,6 9-2 16,-4 5 0-16,8 7 0 15,2 5 0-15,4-2 0 0,1 10 0 16,5-2 0-16,-1 3 0 15,-1-5 0-15,3 2 0 16,-3-7 0-16,4 0 0 0,-6-1 0 16,5-11 0-16,-2-6 0 15,5-6 0-15,-4-6 0 16,5-9 0-16,4-5 0 16,1-9 0-16,6-5 0 0,4-5 0 15,1-4 0-15,-1-6 0 16,3-7 0-16,-8-8 0 15,-1-8 0-15,-10-2 0 16,-9-8 0-16,-9-6 0 0,-10-7 0 16,-7-4 0-16,-19-4 0 15,-15-7 0-15,-16-4 0 16,-15-3 0-16,-17-6 0 0,-15-2 0 16,-17-5 0-16,-19-3 0 15,-18-5 0-15,-14-1 0 16,-25-3 0-16,-20-3 0 15,-25-6 0-15,-16-1 0 16,-26-4 0-16,-13-3 0 0,-17-3 0 16,-17 1 0-16,-8 0 0 15,-11 4 0-15,-11 2 0 16,-11 2 0-16,-7 4 0 16,-9 1 0-16,-9 4 0 0,-11-1 0 15,-8 2 0-15,-2-5 0 16,-6 3 0-16,-1-2 0 15,-9-1 0-15,5-1 0 0,-3-1 0 16,9 1 0-16,9 0 0 16,10 0 0-16,15-2 0 15,23 1 0-15,30 0 0 16,31 2-18-16,32-8-72 0,26-7-3 16,30-1-4-16,25-13-8 15,25-7 0-15</inkml:trace>
  <inkml:trace contextRef="#ctx0" brushRef="#br0" timeOffset="1.16961E6">4359 14033 26 0,'-39'8'97'16,"4"-7"-4"-16,10-1-5 15,10-13-4-15,9-4-2 0,8 2-71 16,23-10-8-16,17 3 0 16,23-1-1-16,16-1-2 15,15-3 0-15,19-2 0 16,8-2 0-16,16-3 0 15,8-4 1-15,7-2 1 0,7-1-1 16,1 0 0-16,6-1 1 16,-2 1 1-16,2-1-1 15,-11 4 0-15,0 2 0 16,-9 4-1-16,-14 1 0 16,-7 3 0-16,-11 3 0 0,-20 3 1 15,-15 2-2-15,-12 3 0 16,-16 1 0-16,-14 2 0 0,-9-2 0 15,-11 3 0-15,-11-2-2 16,-4-1 0-16,-4 1 1 16,-5-1-2-16,-4-2 1 15,-5-1 0-15,-3-1 0 0,-1 0-1 16,-2-2 1-16,-7 1 0 16,0-4 0-16,-5 1-1 15,-4 0 1-15,-4-2 1 16,1 1 0-16,-8-2 2 0,3 3 0 15,-2-1 1-15,2 2 2 16,8 3 0-16,5 2 0 16,7 5-1-16,8 5 0 0,16 8-1 15,0 0 0-15,21 5-1 16,15 7-1-16,15 5 0 16,15 3 0-16,6 6 1 0,7 3 1 15,-5 7-2-15,-2 6 0 16,-18 11 0-16,-20 12 0 15,-27 16 0-15,-28 13 0 16,-35 20-2-16,-31 15-3 16,-23 21-13-16,-24 13-66 0,-13 14-4 15,-13 11-3-15,-6-1-7 16,-8 3-4-16</inkml:trace>
  <inkml:trace contextRef="#ctx0" brushRef="#br0" timeOffset="1.17319E6">7779 9161 70 0,'-17'3'84'0,"7"-3"-4"0,10 0-5 16,-11-11-4-16,11 11-66 16,9-13-2-16,1 8-3 15,5 1-1-15,-2 0 0 16,-3 1 1-16,3 1 2 0,-13 2 4 15,13 0 2-15,-13 0 2 16,0 0 2-16,0 0 0 16,0 0 1-16,3-16 0 0,-3 3-2 15,-3-6-3-15,-3-8-2 16,0-8-2-16,0-9-2 16,-1-9 0-16,1-6 0 15,0-12-2-15,-1-4 1 0,2-9 0 16,-1-2-1-16,-2-6 1 15,3 0 0-15,-2 0-1 16,-4 2 0-16,0 1 0 16,3 2 1-16,-4 5-1 0,3 0 0 15,-4 6 0-15,0 0 1 16,4 6 0-16,-1 3 0 16,4 7 0-16,-1 4 0 15,3 11 0-15,2 6-1 0,2 9 1 16,0 9-1-16,0 8 0 15,2 4-1-15,-2 9 1 16,0 0-1-16,11-5 1 0,-11 5-1 16,0 0 0-16,14 10 1 15,-14-10-1-15,8 14 1 16,-2-3-1-16,-3-1 1 16,2 0 0-16,-4 2 0 0,-1 2 0 15,-2 3 0 1,-5 2 0-16,-3 4 0 0,-5 6 0 15,-5 2-1-15,-3 4 1 16,-6 4 0-16,-3 3-1 0,-5 3 1 16,-6 5 0-16,-6 3 0 15,-6 4-1-15,-4 6 2 16,-2 5-1-16,-7 1 1 16,5 1-1-16,-3-7 0 15,10-2-3-15,10-7-2 0,10-9-5 16,10-15-8-16,13-7-22 15,23-13-46-15,3-10-2 16,11-15-6-16,4-15-4 16</inkml:trace>
  <inkml:trace contextRef="#ctx0" brushRef="#br0" timeOffset="1.17344E6">7427 7735 73 0,'39'-44'89'0,"-1"4"0"16,-2 4-5-16,-2 2-3 0,2 5-69 15,0 6 1-15,2 5-2 16,5 13-4-16,3 5-2 16,-2 8-2-16,3 14-1 15,-1 13-1-15,-1 9 0 16,-1 8 0-16,1 6-1 16,0 5 0-16,4 5 0 0,3 3-2 15,1 0-2-15,7 2-5 16,0-5-10-16,10 3-42 15,3 9-22-15,6 0-4 0,5 3-6 16,-1 0-1-16</inkml:trace>
  <inkml:trace contextRef="#ctx0" brushRef="#br0" timeOffset="1.17491E6">20058 15620 4 0,'0'0'88'0,"-8"-14"1"16,5 1-6-16,3-7-5 15,0-1-2-15,-21-5-74 16,31 6 1-16,5 2-2 0,4 2 1 16,3-1 0-16,0 5 1 15,7-1 0-15,1 1 1 16,2-1 1-16,4 3 0 15,6-2 1-15,5-1 0 16,4 2-1-16,4-1 0 0,5-1 0 16,5-1-1-16,3 4 0 15,6-1-1-15,6-1 1 16,1-1-1-16,4-1 0 0,6-2 0 16,1 1-1-16,4-2 1 15,7 1-1-15,-2-1 1 16,1 3-1-16,2 0-2 15,-4 2 0-15,-3 3 0 0,-2-1 0 16,-6-1 0-16,-8 0 0 16,-7-1 0-16,-4-3 0 15,-12-1 0-15,-3-3 0 16,-5-1 0-16,-9-1 0 16,-5 2 0-16,-5 1 0 0,-4 1 0 15,-4 3 0-15,-5 0 0 16,-3 5 0-16,-5-1 0 15,-10 10 0-15,2-18-4 0,-2 10-2 16,-10-3-1-16,-1 1-1 16,-6-1-2-1,-1-2-1-15,-1-1-1 0,-3-1-3 16,0-1-2-16,2-2-5 0,-3-1-2 16,-1-2 0-16,-4-1 3 15,-1-3 1-15,-7 3 5 16,1-4 7-16,-1 3 10 0,-3-4 10 15,2 4 6 1,3 0 5-16,4 4 2 0,7 3 2 16,7 3-4-16,3 3-2 0,13 10-4 15,0 0-4-15,13 2-4 16,15 12-3-16,14 3-1 16,11 11-1-16,13 5 1 15,17 9-2-15,7 7 0 0,7 8-1 16,7 5 0-1,-3 5-1-15,-7 4 2 0,-9 2-3 16,-14-1 0-16,-17 1 0 16,-21-5 0-16,-24-2 0 0,-23 0 0 15,-26-4 0-15,-22-3 0 16,-26 4 0-16,-21-2 0 16,-17 10-26-16,-9-2-61 15,-23-4-3-15,-6-3-5 16,-6-11-6-16,-3-5-4 0</inkml:trace>
  <inkml:trace contextRef="#ctx0" brushRef="#br0" timeOffset="1.1785E6">12926 18416 9 0,'3'-10'76'0,"1"1"5"16,-4 9-11-16,0 0-16 15,0 0-10-15,0 0-12 16,0 0-4-16,0 0-11 16,0 0-5-16,3-5-4 15,0 0-3-15,-1 0 0 16,1-1-1-16,1 2 1 0,-1-1-2 16,0-1 1-16,6 0-1 15,-9 6 0-15,0 0 0 16,0 0-1-16,0 0 0 15,0 3-1-15,-1 4 0 16,-4 63 0-16,-1-46 0 0,-3 4-1 16,1-1 0-16,-1 3-1 15,-1-2 0 1,2 2 1-16,1-1 4 0,0-2-1 16,2 2 1-16,4-7-1 15,0 0 1-15,1-22 1 16,7 21 0-16,6 0 0 15,-13-21-4-15,31 8-1 16,0-1 1-16,0-7 0 16,0 0-2-16,7 0-4 0,46-3-10 15,-39 3-24-15,0-3-40 16,4-5-2-16,0 0-5 16,-5 0-6-16,0-4-1 15</inkml:trace>
  <inkml:trace contextRef="#ctx0" brushRef="#br0" timeOffset="1.18014E6">13705 18640 50 0,'21'-13'67'0,"-21"13"0"16,0 0 1-16,12-3-3 0,0 0-53 16,0 0-1-16,24 2 5 15,-12 1 0-15,-24 0-1 16,30 3-3-16,2 1-2 15,-5-4-2-15,1 2 0 16,3-8-3-16,1-2-1 16,0 0 0-16,1-2-3 15,-4-1 1-15,2 0 1 0,-6-2-1 16,0-1 1-16,-25 14-1 16,19-21 1-16,1 1-1 15,-20 20 0-15,0 0 0 16,-5-5 0-16,-6 0-1 15,-41 1 0-15,23 6 1 16,-8 12-2-16,0 1 0 16,1 2 1-16,-2 1-1 15,5 4-1-15,0 1 1 0,9 3 4 16,-2 1-2-16,16-1 2 16,-2 2 0-16,17-6 0 15,7 3 0-15,20-11 1 16,48 11-1-16,-21-19-4 15,11-2 2-15,3-4-2 0,5-2 1 16,3-3-1-16,-3-5 1 16,0-3-1-16,-3-2 1 15,-5 0 0-15,-2-3 0 16,-9 2-1-16,-9-3 1 16,-50 19-1-16,33-15 0 15,0-1-4-15,-33 16-1 0,0 0 0 16,0-10 0-16,-1 1 0 15,-35-16 0-15,6 22 0 16,-6 3-1-16,-3 1 5 16,2 7 0-16,-1 1 1 15,6 1 3-15,-3 0 1 16,15 0 0-16,0 2 0 16,20-12 0-16,0 0 1 0,7 6 0 15,67 14-1-15,-23-20-4 16,4 0 0-16,6 1 0 15,2-6 0-15,6-2 0 16,-2 2-1-16,1-4 1 16,-1 2 0-16,-5 0-1 15,-3 2 1-15,-5 3-1 16,-9 0 1-16,-45 2-1 0,36 0 2 16,-1 0-1-16,-15 4 0 15,1 1 0-15,-21-5 0 16,0 0 1-16,11 5-1 15,-1 0 1-15,1-1 0 16,28 6-1-16,-13-4 1 0,4-6-2 16,1 0 1-16,6-2 1 15,42-10-1-15,-35 3 1 16,-1 0-1-16,-3-2-3 16,6-1-1-16,-6 0 2 15,-40 12-1-15,29-11 0 16,2 1 0-16,-31 10 0 15,0 0-1-15,0 0 4 0,0 0 1 16,0 0-1-16,0 0 0 16,-2 0 0-16,-6 0-1 15,-59 8 1-15,42 2-1 16,25-10 0-16,-20 13 4 16,0 1 1-16,20-14-1 0,0 0-4 15,8 0 0 1,2-3-1-16,48-23 2 0,21-23-1 15,-34 11-4-15,3-3 0 16,-2-1 0-16,-3-4 7 16,-2-1 1-16,-4 0 0 15,-5 4 0-15,-10 1-3 0,-22 42 2 16,8-33 0-16,0-2 0 16,-8 35-2-16,0 0-1 15,-8-4 1-15,-3 0-1 16,-39 15 3-16,27 11-1 15,4 17-1-15,-15 48 0 16,26-37 0-16,7 0 0 16,3 0 0-16,13 0-1 0,11-2 1 15,9-7 0-15,11-5 0 16,7-14 6-16,2-5-1 16,12-13 2-16,-4-4-2 15,4-4 0-15,-4-6 0 16,0-6-5-16,-5 1 0 15,-5-3-4-15,-9-1-1 0,-44 19 0 16,32-16 0-16,3-1 0 16,-35 17 0-16,0 0 5 15,0 0-1-15,0 0 1 16,0 0 0-16,0 0-1 0,0 0 0 16,0 0 1-1,0 1-1-15,-3 5 1 16,-2 0 1-16,1 1-1 0,-13 28 5 15,17-23 0-15,33 12 0 16,-8-23-4-16,12-3 0 16,49-12-1-16,-36 3 0 15,-2 1 0-15,-1 0-5 16,0 1 1-16,-6 2-1 0,-41 7 5 16,36-3 0-16,1-1 0 15,-11 4 1-15,2 1-1 16,-8 5 0-16,4 3 1 15,-3 0 0-15,1 2 0 16,2-1 0-16,3 1 1 16,12-2 3-16,45 4-3 0,-31-12-5 15,14-3-17-15,3-6-62 16,8-6-4-16,3-5-5 16,2-5-5-16,3-9-10 15</inkml:trace>
  <inkml:trace contextRef="#ctx0" brushRef="#br0" timeOffset="1.18123E6">14852 17958 54 0,'46'-5'84'15,"-8"-3"1"-15,-4-1-3 0,-5-1-2 16,-7 0-58-16,-8-3-4 16,-11-2-2-16,-3 1-3 15,-10 0-3-15,-12 1-3 0,-8-3-1 16,-11 2-2-1,-6 1-1-15,-11 0-1 0,-10 4 0 16,-6 0-1-16,-9 1 0 16,-8 5 1-16,-9 2-1 15,-9 2 0-15,-6 7 0 16,-5 6 1-16,-7 3-2 0,-4 2 0 16,-4 9 0-16,-2 4 0 15,-2 7 0-15,0 6 1 16,-1 2 0-16,2 8 0 15,2 1 2-15,7 3-1 16,6 5 0-16,7 0-2 16,13 1 0-16,12-1 0 0,14 1-3 15,15-2 0-15,15 0 0 16,23-4 3-16,14-1 0 16,19-7 1-16,30-4 1 15,22-8-1-15,27-4 1 16,46-4 0-16,7-6 0 0,25 4-5 15,23-4-1-15,51-4-1 16,-7-17 0-16,22-4 2 16,13 0-1-16,19 0 0 15,9 0 1-15,10 0 2 16,8 0 0-16,6 0 2 16,-1 0 0-16,4 0 0 15,-4 0 0-15,-18 0 2 0,-1 0 0 16,-6 0 2-16,-21 0 2 15,-46 0 0-15,7 0 0 16,-24-27-7-16,-20-8 0 16,-29-7 0-16,-25-11 0 15,-33-6 0-15,-33-11 0 16,-35 1 0-16,-36-12 0 0,-47-3 0 16,-41-4 0-16,-46-3 0 15,-35-3 0-15,-45 1 0 16,-28 4 0-16,-44 2 0 15,-31 9 0-15,-33 6 0 16,-29 12 0-16,-24 14 0 0,-22 17-13 16,-22 15-73-16,30 18-3 15,-43 14-3-15,19 10-6 16,1 11-3-16</inkml:trace>
  <inkml:trace contextRef="#ctx0" brushRef="#br0" timeOffset="1.20292E6">734 16549 3 0,'-8'-9'34'0,"8"9"-1"15,0 0-3-15,-9-9-2 16,9 9-4-16,0 0-3 16,0 0-2-16,-5-11 0 0,5 11 0 15,0 0-2-15,0-14 0 16,0 14-2-16,0-10-2 15,0 10 2-15,6-14-3 16,-6 14-1-16,13-16-3 0,-6 6-1 16,1-3-1-16,2 0 0 15,3-7-1-15,5 0 2 16,2-6-2-16,8-4 0 16,1-5 0-16,9-4 0 0,4-4-2 15,3-2-1-15,3 0 0 16,2-1-1-16,-1 4-1 15,-4 5 1-15,-3 4-1 16,-5 3 0-16,-6 5 0 16,-4 5 1-16,-6 4-1 0,-6 2 0 15,0 5 0-15,-7 1-2 16,-8 8-2-16,9-10-3 16,-9 10-6-16,0 0-9 15,0 0-9-15,0 0-14 0,-7-1-17 16,1 6-17-16,-6 4-1 15</inkml:trace>
  <inkml:trace contextRef="#ctx0" brushRef="#br0" timeOffset="1.2035E6">1271 16134 60 0,'-10'0'64'16,"1"0"-2"-16,-7 0-37 15,16 0-7-15,-10 0-6 16,10 0-6-16,-6 18 0 0,4-2 0 16,-2 3 3-16,0 7-1 15,-1 5 3-15,-1 6 0 16,-1 7 0-16,4 1-2 0,0 7-1 16,-3-1-4-16,3 9 0 15,2-2-1-15,0 2-1 16,3-2 0-16,6-1 0 15,-3-4-1-15,4-8 1 16,-2-3 2-16,4-11-4 16,-1-7 1-16,3-9-1 0,0-9 0 15,-1-6-1-15,1-14-1 16,4-10-2-16,-1-8-2 16,2-6-2-16,-2-5-2 0,2-5-4 15,-3-5-4-15,6 3-4 16,-9-2-8-16,4 7-4 15,3 3-2-15,-4 6 2 16,1 4 0-16,-6 6 6 0,6 6 7 16,-8 3 8-16,6 6 7 15,-9 0 7-15,-5 11 3 16,6-15 2-16,-6 15-5 0,3-10-9 16,-3 10-14-16</inkml:trace>
  <inkml:trace contextRef="#ctx0" brushRef="#br0" timeOffset="1.20464E6">1652 16270 45 0,'0'0'56'0,"-13"-14"-10"0,3 17-24 15,-4 8-7-15,-1 5-5 16,-1 4-4-16,-3 3 2 16,-4 5 3-16,-3 1 1 0,5 2 0 15,-3-2 1-15,5 1-1 16,-2-4-1-16,5 2-3 15,1-4-2-15,5-1-1 0,7-2-3 16,1-2 0-16,2-5-4 16,3 0 5-16,7-5-1 15,3-6 1-15,2-3 1 16,6-5 1-16,3-5 0 16,-1-9 0-16,2-2 3 0,-4-4-5 15,3-4 1-15,-8 1-1 16,2 1-1-16,-7 3-1 0,0 2 0 15,-5 5 0-15,-1 4-2 16,-5 13 1-16,9-8-1 16,-9 8 1-16,5 11-1 15,-3 5 1-15,-1 2 0 0,1 2 0 16,4 0 1-16,-1-1-1 16,4-4 1-16,4-5-1 15,3-5 1-15,3-4 1 16,4-11-1-16,1-6 1 15,0-6-1-15,3-7 1 0,-1-4 0 16,-2-4 0-16,-1-2-1 16,3-1 1-16,-2 1-1 15,2 4 0-15,-2 3 1 16,3 6-2-16,2 3 0 0,-1 9 0 16,0 5-2-16,-2 5 2 15,1 4-1-15,-6 8 0 16,-2 7 1-16,-5 3-2 15,-4 4 1-15,-3-1 0 16,-4 0 1-16,1-2-1 0,-3-4 1 16,-1-3-1-16,0-12 1 15,0 0-1-15,0 0 0 0,4-17-3 16,-1-4-2-16,3-6-4 16,3-7-1-16,1-6-1 15,0-7 2-15,2 0 1 0,0-2 6 16,-4 0 5-16,1 3 6 15,-6 3 5-15,0 4 4 16,-3 5 0-16,0 10-1 16,-4 4 0-16,0 7-5 0,4 13-4 15,-11 0-3-15,6 15-2 16,0 12-2-16,-1 7-1 16,5 7 0-16,-1 4 1 15,2 0 0-15,2-2 1 0,7-4-1 16,0-8 1-16,5-7 0 15,2-9 0-15,0-9 0 16,2-6 0-16,1-5 0 0,0-11-1 16,2-8 0-16,-1-7 0 15,0-8-1-15,3-3 1 16,-1-2 0-16,0 1-1 16,-1 5 1-16,-3 4 1 0,-3 8-1 15,0 10 0-15,-7 13 1 16,-8 3 0-16,10 27 0 15,-10 6 0-15,-4 11 0 16,-1 5 0-16,3 3 1 0,2-2-1 16,2-5 0-16,12-7 0 15,5-10 0-15,12-9-2 16,6-13-6-16,11-6-29 16,10 0-39-16,-12-6-5 15,3-4-6-15,-15-2-5 0</inkml:trace>
  <inkml:trace contextRef="#ctx0" brushRef="#br0" timeOffset="1.20498E6">1510 17263 76 0,'-19'13'85'0,"-11"6"-4"15,12-13-5-15,18-14 0 16,12-16-64-16,14-15-2 16,15-16-2-16,15-7 1 15,12 1-3-15,4-3 0 16,7 0-1-16,3 1 1 0,5 0-3 15,7 3-2-15,-4 9-3 16,1 8-3-16,-7 5-4 16,-3 13-7-16,-17 8-12 15,-6 10-31-15,-11 13-23 0,-24 14-9 16,-12 10 1-16</inkml:trace>
  <inkml:trace contextRef="#ctx0" brushRef="#br0" timeOffset="1.20515E6">2115 17168 0 0,'-37'25'89'0,"4"-3"2"16,7-6-4-16,-22 7-6 15,15-16-2-15,23-12-63 16,12-20-8-16,26-13-16 16,15-13-33-16,23-8-38 15,12-1-5-15,3 2-8 0,-3 3-4 16</inkml:trace>
  <inkml:trace contextRef="#ctx0" brushRef="#br0" timeOffset="1.21301E6">1177 15301 14 0,'9'17'16'0,"-3"-3"1"15,4 8 3-15,2 0 1 16,3 1 2-16,0 2-1 15,1-6-2-15,2 4 1 16,-1-8-1-16,0 2-2 16,1-8 0-16,-2-1-3 0,-1-1-2 15,-1-4-2-15,0 0-1 16,2-2-1-16,-4-1 1 16,2-2 0-16,-2-7 1 15,6-5 1-15,-2-8 0 0,3-6 0 16,-5-8-1-16,6-7 1 15,-7-6-3-15,7-8-2 0,-6-5-2 16,2-3-1-16,-2 0-1 16,2 3-1-16,0-2-1 15,1 4-1-15,3 8-6 16,-4 3-11-16,3 11-31 0,-1 13-25 16,-3 7-6-16,-6 7-7 15,-9 11 0-15</inkml:trace>
  <inkml:trace contextRef="#ctx0" brushRef="#br0" timeOffset="1.21336E6">1417 14969 0 0,'9'6'49'0,"-4"2"1"16,6 4 3-16,17 6-45 0,-15 13-1 16,11 5 1-16,-5 11 3 15,7 1 0-15,-4 8 0 16,8 0 3-16,-6-9 1 0,3-8 1 16,2-13 0-16,2-11 1 15,0-15 0-15,2-9 2 16,-2-22-3-16,2-14-1 0,-2-11-3 15,-2-12-2-15,1-10-4 16,-3-2-2-16,0-7-4 16,-4-1-8-16,8 6-15 15,-1 11-30-15,0 2-21 16,4 6-6-16,-5 7-3 16</inkml:trace>
  <inkml:trace contextRef="#ctx0" brushRef="#br0" timeOffset="1.21704E6">21361 17990 56 0,'0'0'71'0,"0"0"4"16,0 0-23-16,0 0-27 16,9 9-6-16,-9-9-2 0,0 0-2 15,0 0-4-15,8 6-1 16,-8-6-2-16,0 0-1 15,0 0 1-15,0 0-1 16,0 0 2-16,10 15-1 16,-4 1-2-16,22 49 0 0,-21-34 0 15,2 8-1 1,8 45-2-16,-11-41-3 0,2 4-6 16,3 0-13-16,-4-2-28 15,4-3-30-15,-8-1-6 16,-3-41-5-16,0 27-3 15</inkml:trace>
  <inkml:trace contextRef="#ctx0" brushRef="#br0" timeOffset="1.21734E6">21415 18113 3 0,'4'-33'71'0,"3"3"3"15,5 3-1-15,4 1-2 16,4 2-58-16,3 5-4 16,2 5 1-16,3 2-2 15,-2 6 1-15,2-1-1 0,2 2-1 16,-4 3-2-16,-2-4 1 16,-1 6 1-16,-23 0-2 15,0 0 0-15,27 14-3 16,-3 4-2-16,-24-18-1 15,1 30-3-15,1 1 0 16,-11-7-6-16,-6 1-9 0,-10-2-24 16,-2 1-31-16,-1-7-5 15,-1 1-4-15</inkml:trace>
  <inkml:trace contextRef="#ctx0" brushRef="#br0" timeOffset="1.21897E6">21866 18013 26 0,'43'4'72'16,"-1"5"1"-16,-3-5-3 16,-39-4-1-16,34 7-63 15,0 2-3-15,-6-1 2 16,4-1-1-16,-8-2 0 15,3 1-1-15,19 0 4 16,-22-6 0-16,-2-2 4 0,-1-8 1 16,-3 3 0-16,1-8 0 15,-4 7-2-15,-1-6 0 16,-6 6-3-16,-3-2-3 0,-5 10-1 16,0 0-3-16,0 0 0 15,0 0 1-15,-5 0 0 16,-5 0 0-16,-30 7 0 15,21 6 0-15,-2 8-1 16,0 0 3-16,4 6-1 16,-2 0-1-16,8 6 0 0,3-1-2 15,8 0 1-15,0 2-1 16,10-7 0-16,4 1 0 16,16-5-2-16,-3-3 1 15,15-15-1-15,41-4 0 16,-33-15 0-16,1-3 3 0,0-6 1 15,-2-2 0-15,2-4 1 16,-7-2 0-16,-1-1 1 16,-3 2-1-16,-4-2 1 15,-8 3-1-15,-3 3-1 16,-25 26-2-16,15-19 0 0,2-2 0 16,-17 21 1-16,0 0-2 15,0 0 1-15,0 0 0 16,0 0-1-16,7 7 3 15,-2 4-1-15,3 0 1 0,10 30-1 16,-9-14 0 0,-9-27 0-16,18 19-1 15,0 3 0-15,-18-22 1 0,50 6 2 16,-35-9-1-16,-2-9 2 16,-3-6-1-16,-5-1 2 0,-2-4 0 15,-3-4 1-15,0-1-1 16,-5-3 0-16,-3-1-1 15,-3 1-1-15,-2-1 0 16,3 2 0-16,-3-1-1 0,6 4-1 16,0 3 1-16,5 0-1 15,2 4-1-15,4 6 1 16,8 4 0-16,6 2-1 16,4 5 2-16,4 3-1 0,3 9 0 15,0 8 1-15,-29-17-2 16,30 27 0-16,0 1 0 15,-3 14 1-15,22 49-1 16,-29-36 0-16,-3 2 1 16,-3 2-2-16,-5 1 4 15,-3 0-1-15,-3-1 0 16,-3-2-1-16,-2-3 1 0,-2-8 0 16,4-46-1-16,-10 33 1 15,-1-1-1-15,11-32-1 16,0 0 1-16,-12 0-1 15,-38-43 1-15,43-2 1 16,-2-4-1-16,5-7 0 0,3-5 0 16,2-3 0-16,2-1 1 15,8-1-1-15,6 2-1 16,1 5 0-16,5 6 1 0,5 8-1 16,2 4 1-16,2 11 0 15,1 10 0-15,-1 9 0 16,-1 10 0-16,-1 5 1 15,-7 11-1-15,-23-15-1 16,16 21-1-16,1 1 1 16,-12 8-1-16,2 0 1 0,-8 1-1 15,-5 2 1-15,-6-1-1 16,-2-2 2-16,-4-4 1 16,0 1-2-16,0-6 1 15,0 0-1-15,18-21 0 0,-24 26 0 16,24-26 0-1,5-8-1-15,8-8 0 0,3-10 0 16,6-7-1-16,3-8 2 16,16-37 2-16,17-34-1 15,1-4 1-15,-7-4 1 16,-11 7 1-16,-15 17 1 0,-7 18 0 16,-8 27-1-16,-9 28-1 15,-2 23 0-15,0 0-1 16,-10 20 0-16,0 8 0 0,2-9-2 15,3 3 0-15,-2 5 0 16,-1 3 1-16,3 3-1 16,1 3 0-16,2 1 0 15,0 1 0-15,2-1 2 0,0 2-1 16,6-2 1-16,2-2 0 16,8-4-1-16,2-4 1 15,7-4-1-15,3-5-1 16,5-8 1-16,4-7-1 15,2-5 0-15,2-8 1 0,0-6-1 16,-1-4 1-16,-1-1 0 16,-3-1-1-16,-2-1 1 15,-7-2 1-15,-8 6-1 0,-4 2 1 16,-8 5 0-16,-7 12-1 16,-6-3 1-16,-7 7 0 15,-2 10 1-15,-3 6 0 16,3 4-1-16,2 6 0 0,4 2-1 15,5 3-1-15,4 1-4 16,12-2-5-16,11-1-30 16,10-3-42-16,8-8-5 15,5-5-6-15,8-10-4 0</inkml:trace>
  <inkml:trace contextRef="#ctx0" brushRef="#br0" timeOffset="1.21943E6">24744 18018 73 0,'10'25'88'16,"-10"-25"-1"-16,0 0-3 16,9 11-2-16,-1 0-74 0,2 0-2 15,-1 1 1-15,-10-1-1 16,-4 1 0-16,-29 27-1 16,10-24-1-16,-16 0-1 15,-40 14 0-15,19-9-1 0,-7-2 0 16,-11 3 0-1,-12-1 1-15,-10 5 1 0,-5-4 0 16,-12 5 0-16,-5-5 0 16,-1 4 0-16,-3-1 0 15,0 2-1-15,-1-1-1 16,3 0-2-16,2-1 0 16,9 2-1-16,3-4-2 15,10 2-3-15,7 0-4 0,16-3-11 16,11 3-43-16,14-10-17 15,14-5-4-15,39-9-6 16,0 0 0-16</inkml:trace>
  <inkml:trace contextRef="#ctx0" brushRef="#br0" timeOffset="1.21988E6">24790 18161 82 0,'12'29'90'0,"2"-3"-5"15,-14-26-5-15,-8 27-2 0,-5-1-74 16,13-26 0-16,-18 23 1 16,-2 1 1-16,20-24 0 15,-28 17 0-15,2-1 0 16,2-5 0-16,1-1 1 16,-6-4-2-16,2-1 0 15,-12 4-2-15,-51 11 0 0,33-4 0 16,-8-4-1-16,-12 4 0 15,-7 1-2-15,-10 0 1 16,-6 1 0-16,-10 0-1 16,-5 0 0-16,-2 1-3 15,1 2-6-15,-1 1-25 0,6 2-50 16,-1-3-1-16,5-4-8 16,5-9 0-16,4-5 4 15</inkml:trace>
  <inkml:trace contextRef="#ctx0" brushRef="#br0" timeOffset="1.23028E6">4668 12180 19 0,'0'0'59'16,"-15"-9"-4"-16,15 9-19 16,-16-7 0-16,16 7 0 15,-13-3-3-15,13 3-2 16,0 0-3-16,0 0-7 0,0 0-3 16,0 0-5-16,12-6-5 15,0 2-3-15,3-1 0 16,1-3 1-16,11 0 1 0,0-5 1 15,9-1 0-15,4-4 0 16,6-5-1-16,5-3 0 16,6-2-3-16,6-2-1 15,1-1-1-15,0 3-2 0,2 0 0 16,-5 4-1-16,-5 4-1 16,-6 5-2-16,-9 1-2 15,-7 7-5-15,-9 1-3 16,-10 6-5-16,-15 0-3 0,0 7-3 15,-11 6 3-15,-9 1 1 16,-10 4 4-16,-3 1-1 16,-9 2 3-16,3 2 5 0,-6-2 5 15,2 3 3-15,1-3 4 16,-2 4 3-16,2-3 3 16,4 1 6-16,4 0 2 15,0-3 1-15,7 0 1 0,-2 2-3 16,6 1-2-16,2 3-4 15,3 5-1-15,0 3-2 16,1 7 0-16,0 6-2 16,0 8-1-16,-1 5 0 0,1 5-1 15,2 1-1-15,-1-1-1 16,3 4-5-16,1-2-5 16,2-4-13-16,3-5-13 0,4-11-32 15,3-4-12-15,1-10-3 16,6-8 1-16</inkml:trace>
  <inkml:trace contextRef="#ctx0" brushRef="#br0" timeOffset="1.23129E6">5306 12579 6 0,'6'-20'64'15,"-3"5"-3"-15,-4 5-6 16,-9 5-7-16,-5 4-10 0,-5 5-8 16,-4 7-10-16,0 6-7 15,1 6-3-15,-2 3-3 16,3 6-2-16,5-2-2 16,0 4-1-16,5-6-2 0,-1 1 1 15,6-6-1-15,0-3 0 16,2-5 0-16,5-6 2 15,0-9-2-15,9 0 0 0,4-8 0 16,4-9 1-16,3-5-1 16,9-5 1-16,-7 0 2 15,8-3-2-15,-1 5 1 16,-3 3 0-16,-2 7 0 16,-6 7 1-16,-2 8 1 0,-6 4-2 15,1 11 0-15,-4 8-1 16,-1 1 0-16,-1 4 0 15,5-4 0-15,-2 1-1 0,2-6 0 16,3-4 1-16,1-8 0 16,2-7 1-16,0-3 0 15,1-9 0-15,-3-7 0 16,4-7 1-16,3-3 0 0,-2-10-1 16,1 1 0-16,1-3 0 15,1 3 0-15,3 1-1 16,1 5 0-16,0 5-1 15,3 9 0-15,-6 9-1 16,1 9 0-16,0 4 0 0,-7 10 0 16,-3 9 0-16,-5 3 0 15,-5 2 0-15,-2 0 0 16,-2-3 1-16,0-2 0 0,-2-6 0 16,0-7 1-16,2-10-1 15,0 0 0-15,11-6-1 16,-1-12-1-16,8-9 0 0,5-5 0 15,3-12-1-15,6-6 2 16,-1-9-1-16,4-4 2 16,-1-4 2-16,-1-2 1 15,-2 2 1-15,-6 5 1 16,-1 7 0-16,-7 10 0 0,-5 11-1 16,-5 12 0-16,-7 22-1 15,0 0-1-15,-6 22 1 16,-3 14-3-16,-2 14 0 0,2 9 1 15,1 6-1-15,2 3 0 16,1-3 0-16,4-4 0 16,3-8 0-16,7-8 0 15,0-13-1-15,3-7 1 0,4-14-2 16,2-9 1-16,1-8 0 16,3-16 0-16,1-12 0 15,3-10 0-15,0-7 0 0,4-4 1 16,-3 1 0-16,1 5 0 15,-5 9 0-15,-1 9 1 16,-4 15 0-16,-3 10 1 16,-6 13-1-16,-5 13 0 0,-3 10 1 15,-2 8-1-15,0 7 0 16,0 1-1-16,1 1-1 16,1-4-2-16,11-2-10 0,4-5-33 15,9-12-31-15,-3-8-6 16,4-7-6-16,-1-9-1 15</inkml:trace>
  <inkml:trace contextRef="#ctx0" brushRef="#br0" timeOffset="1.23265E6">6099 11705 29 0,'0'0'78'0,"4"-4"1"0,-4 4-4 16,0-30-18-16,-6 17-36 15,4-6-3-15,1 1-3 16,-1-9-2-16,1-3-4 16,1-5 0-16,0-7-1 0,1-4-2 15,3-6 1-15,1-4-2 16,4-5 0-16,-3-3-1 16,3-1 0-16,-3-3-2 15,6 0 1-15,-5-2 0 0,1-2 0 16,1 0 0-16,2 2 0 15,0-4-1-15,4 3 1 16,-2 0-1-16,-1-1 0 16,6 2-1-16,0-2 1 0,-1 4-1 15,3-1 0-15,-1 3 1 16,2 1 0-16,-1 0-1 16,-1 4 0-16,-4 4 1 0,0 2-2 15,1 4 1-15,-4 4-1 16,-5 3 0-16,3 5 0 15,-6 4 1-15,-1 2-1 0,-2 5 1 16,-1 2-1-16,0 3 1 16,-3 5 0-16,-1 3-1 15,-3 2 1-15,-1 4-1 16,8 9 0-16,-17-10 1 16,4 10-1-16,0 2-1 0,-6 8 1 15,-6 6 0-15,2 3 0 16,-7 4 0-16,-4 7 0 15,-3 5 0-15,-3 2 0 16,-1 3 0-16,-2 3 0 0,-1 1 0 16,3 4 0-16,-1 1 0 15,4 1-1-15,0-4-1 16,7 4-4-16,-2-5-4 16,12-2-9-16,-5-11-22 0,1-3-43 15,18-9-3-15,7-20-4 16,0 0-5-16</inkml:trace>
  <inkml:trace contextRef="#ctx0" brushRef="#br0" timeOffset="1.23284E6">6102 9551 51 0,'45'-43'87'0,"-3"7"-1"16,4 9-4-16,-3 8-4 15,-5 12-59-15,9 9-4 16,-4 14-4-16,6 13-6 0,-4 8-5 15,6 16-7-15,-6 2-14 16,5 5-39-16,2 6-19 16,3 3-6-16,2 1-6 15,-2-2 0-15</inkml:trace>
  <inkml:trace contextRef="#ctx0" brushRef="#br0" timeOffset="1.2339E6">7192 14964 14 0,'5'-17'79'0,"-4"3"2"0,-1 0-2 15,-3 2-5-15,-16 0-58 16,19 12-1-16,-8-13-3 16,8 13-4-16,0 0-3 15,0 0-2-15,0 15 0 0,2 3-1 16,0 6 1-16,3 12 0 15,-3 8 1-15,3 7 0 16,-4 8 0-16,-2 3 0 0,1 7-1 16,4 2-1-16,-1-1 0 15,2-5 0-15,5 1-4 16,1-4-4-16,6-2-13 16,1-8-28-16,-7-4-31 0,3-7-5 15,-2-9-6-15,-2-8-2 16</inkml:trace>
  <inkml:trace contextRef="#ctx0" brushRef="#br0" timeOffset="1.23501E6">9149 16883 63 0,'-23'1'80'16,"1"-1"-4"-16,4 0-5 16,-12-5-48-16,30 5-3 15,-10-6-4-15,10 6-4 16,17 0-4-16,-2 0-1 16,10 1 2-16,0 4-1 0,11-1 0 15,2 3 0-15,12-3-1 16,3 1 0-16,5-3-2 15,15-1-1-15,4-1 0 16,12 0-2-16,7-6 0 0,9-3-1 16,8-5 0-16,6-3 0 15,6 1-1-15,-2-5 0 16,3 1 1-16,-3 0 1 0,-3 1-1 16,-7 2 0-16,-9 1 1 15,-6 4-1-15,-11 2 1 16,-8 2-1-16,-10 2 0 0,-9 3-1 15,-10 0 1-15,-8 2-2 16,-9 2 0-16,-11-1-1 16,-7 0-1-16,-3 0-3 15,-12 0-6-15,0 0-11 16,0 0-25-16,-7 0-32 0,7 0-6 16,0 0-7-16,0 0 2 15</inkml:trace>
  <inkml:trace contextRef="#ctx0" brushRef="#br0" timeOffset="1.23626E6">18439 16613 64 0,'-21'0'77'0,"4"0"-1"0,1-2-3 16,16 2-52-16,-8-4-4 16,8 4-4-16,0 0-2 15,0 0-1-15,1 8 0 0,12 0-2 16,1 1 0-16,11-1-1 15,5 1-1-15,8-1-1 16,6-2 0-16,13-4-1 16,9 0 0-16,10-1 0 15,5-7-1-15,8-1 1 0,6-1 0 16,9-3 0-16,3 0-1 16,5 1 1-16,3-1-1 15,3-1 0-15,-2 1-1 16,1 2 1-16,-3-1-2 0,-5 2 0 15,-8 1 0-15,-4 0 0 16,-15 0-1-16,-7 2 0 16,-12-1 0-16,-16 1 0 0,-5-1 0 15,-16-3 0-15,-7 0-1 16,-6-3-1-16,-9-1-2 16,-4-3-3-16,-4 0-5 15,-9-3-8-15,-7-3-4 0,-4 1-3 16,-13-2 4-16,-2 1 1 15,-6-1 6-15,-1-2 6 16,0 3 7-16,-3-3 13 16,7 6 6-16,7-1 4 15,12 4 0-15,1 2 0 0,10 1-3 16,12 4-4-16,8 2-3 16,17 4-1-16,9 3-3 15,11 3-3-15,12 7 0 0,11 6-1 16,7 12 1-16,-1 5-1 15,-2 11-1-15,-6 4-1 16,-14 9 1-16,-18 2-1 16,-18 6 0-16,-20 3-1 0,-28 4 1 15,-24 3-3-15,-22-1-6 16,-18 3-27-16,-6 1-43 16,-18-7-4-16,-4-8-5 0,-1-12-3 15</inkml:trace>
  <inkml:trace contextRef="#ctx0" brushRef="#br0" timeOffset="1.23986E6">4750 13251 23 0,'2'-21'24'0,"-2"1"-1"0,0 3 2 15,1 1 4-15,-2 3 0 16,-5-1 0-16,2 3 1 16,-4 1-1-16,8 10-2 15,-17-14-2-15,8 11-5 0,0 0-5 16,-5 3-4-16,2 2-3 15,-5 3-2-15,4 7-1 16,-6 4-3-16,2 2 0 16,-2 5-1-16,-1 7 1 0,5 0-2 15,-1 7 0-15,2-1 1 16,1 4-1-16,6-3 3 16,1 1-3-16,6-2 1 15,1-2-1-15,8-4 0 0,8-5 0 16,2-5-1-16,6-7-1 15,8-3 0-15,2-9 2 16,7-2-4-16,1-11 3 16,4-2-1-16,-1-5 0 0,1-4 1 15,-5-2 1-15,-5 0 1 16,-5-3 0-16,-7 3 2 16,-4 1 0-16,-6 0 3 15,-8 3-2-15,-4 5 1 16,-3 3 0-16,0 13-2 0,-9-7-1 15,-3 9-1-15,0 11 0 16,-1 3-1-16,1 7-1 0,4 0 0 16,0 2 0-16,4-5 1 15,3 1-1-15,0-9 0 16,3-2 1-16,-2-10 0 16,17 1 0-16,-5-4 0 15,-2-10 1-15,1-4 0 0,1-6 0 16,1-1 0-16,-1-7 0 15,1 1 0-15,-1 0 0 16,1 2 0-16,2 4 0 0,-2 6 0 16,3 3-1-16,0 9 1 15,1 6-1-15,-2 5 0 16,2 9 0-16,-3 4 0 16,-2 4 0-16,-1-2-1 0,-2 2 1 15,-1-2 0-15,-4-4 0 16,0-5 1-16,-4-11 0 15,6 12 0-15,-6-12 0 0,3-6 1 16,-2-7-1-16,4-5-1 16,1-4 1-16,3-1-1 15,-1-4 0-15,5 0 0 16,1 0 1-16,3 3-1 0,-4 2 0 16,0 10 1-16,2 3-1 15,-1 8 0-15,-1 2 0 16,-4 11 1-16,-2 10-2 0,-1 4-1 15,-3 5-1-15,-2 1-3 16,0 1-2-16,1-5-5 16,0 0-7-16,3-10-6 15,2-4-18-15,4-5-18 16,-1-9-15-16,5 0-1 16</inkml:trace>
  <inkml:trace contextRef="#ctx0" brushRef="#br0" timeOffset="1.24014E6">5653 13229 25 0,'16'-23'54'16,"2"-3"-10"-16,-2 3-12 16,2 1-7-16,-5 3-5 15,2 0 2-15,-4 4-2 0,-4 4-1 16,0 0 2-16,-7 11-1 16,5-13-2-16,-5 13-1 15,0 0-3-15,-7 0-4 16,1 6-1-16,-4 10-4 15,1 3-3-15,-3 5 0 0,3 3-1 16,-4 2 0-16,3 3-1 16,5-3 0-16,2-1 0 15,3-3-1-15,2-6-3 16,9 1-7-16,-2-7-12 0,6-6-33 16,7 3-18-16,-2-6-6 15,3-3-3-15</inkml:trace>
  <inkml:trace contextRef="#ctx0" brushRef="#br0" timeOffset="1.24092E6">5936 13127 40 0,'0'0'70'0,"8"-9"-1"16,-8 9-1-16,20 5-44 0,-9 6-9 15,-4 2-4-15,0-1-5 16,5 3-3-16,-3-4-2 15,5-1-2-15,1-7-2 16,3-3-1-16,0-7-1 16,2-6 3-16,1-3-2 0,-3-4 2 15,-1 1 3-15,-3-1 4 16,-6 1 2-16,-5 5 1 16,-3 3 0-16,-8 6 1 15,-7 5-1-15,-6 2-2 0,0 8-2 16,-5 8-1-16,1 5-3 15,3 4 0-15,3 1-1 16,2 3 0-16,7-2 0 0,7-3 0 16,3-3 0-16,10-5 0 15,2-4 0-15,8-6-1 16,6-5 1-16,0-3 0 0,3-5 0 16,-2-6 0-1,2-1 1-15,0-5 0 0,-4 0 2 16,-1-5 0-16,-3-1 0 15,1 0 1-15,-3 1-1 0,0 1 0 16,-5 2-1-16,3 3-1 16,-4 2 0-16,0 6-1 15,-5 6 0-15,-8 2-1 16,12 7 1-16,-12 6 1 16,0 1-1-16,0 2 1 0,0-1 0 15,0-2 0-15,-1-2 0 16,1-11 1-16,0 11 0 15,0-11-1-15,0 0 1 0,5-11 0 16,0-1 0-16,2-3 0 16,-3-7 0-16,3 0 1 15,0-6-1-15,0-1 2 0,4 0 0 16,-2 0-1-16,3 1 1 16,4 5 1-16,3 1-3 15,-3 10 3-15,4 3-2 0,-4 8 0 16,3 1 0-16,-6 10 0 15,3 6-1-15,-5 1 0 16,-4 3 2-16,3-4-2 16,-4 3-1-16,3-6 0 15,-4-2 0-15,-5-11 1 16,17 15-1-16,-17-15 1 0,10 8-1 16,-10-8 0-16,0 0-3 15,12 6-6-15,-12-6-11 16,0 0-24-16,0 0-29 0,0 0-5 15,0 0-5-15,0-4 7 16</inkml:trace>
  <inkml:trace contextRef="#ctx0" brushRef="#br0" timeOffset="1.24163E6">6508 13187 19 0,'0'0'29'0,"0"-9"5"16,0 9 7-16,-2-17 2 15,2 7-2-15,-4-2-5 16,4-2-4-16,-4-3-3 0,4 0-5 16,-2-2-6-16,2-1-3 15,1 0-4-15,7-4-3 16,6 1-3-16,3-1-3 16,3 1 0-16,6 1-2 15,-1 1 1-15,5 3-1 0,-7 6-1 16,3 5 1-16,-5 7 1 15,0 8 0-15,-8 10 0 16,-1 10 0-16,-4 6 0 0,-1 8 0 16,-5 0-1-16,0 4 1 15,-2-7-1-15,-1-3-1 16,1-5 1-16,0-8 1 0,0-6 0 16,0-17 0-16,0 0 0 15,0 0 1-15,0-12 0 16,1-11 0-16,4-10 0 15,4-6 0-15,0-6-2 16,3-6 0-16,5 0 0 0,0 2-1 16,4 1-1-16,3 5-2 15,6 8-7-15,-6 2-11 16,6 10-18-16,0 12-30 0,-3 0-10 16,-3 8-5-16,-7 3 1 15</inkml:trace>
  <inkml:trace contextRef="#ctx0" brushRef="#br0" timeOffset="1.24241E6">7100 12717 10 0,'0'0'68'0,"-7"-14"1"16,7 14-2-16,15 0-33 15,-15 0-14-15,6 13-7 16,-3 1-8-16,0 0-5 16,1 8 0-16,2-3 0 0,-1 4 0 15,-4-6 1-15,1 1 0 16,0-1 1-16,0-6 0 16,-2-11-2-16,0 0 2 15,0 0 1-15,10 1-1 16,-10-1-1-16,5-17 1 0,-1-3-1 15,1 0 1-15,1 1 1 16,-1-5 1-16,9 3 0 16,-4-3 3-16,5 7-2 15,1 1 1-15,3 9-1 0,-2 5 0 16,4 7-1-16,-6 11-2 16,0 8-1-16,-1 12-5 15,-7 6-13-15,1 1-41 16,-4 16-12-16,-2-1-7 0,-2 3-1 15</inkml:trace>
  <inkml:trace contextRef="#ctx0" brushRef="#br0" timeOffset="1.24517E6">13796 16430 54 0,'5'-16'77'0,"-4"2"-4"16,4-6-26-16,-1 1-8 15,0 1-9-15,1 1-9 0,1 3-5 16,-1 4-6-16,-2 1 0 16,-3 9-1-16,4-12-3 15,-4 12-1-15,0 0 0 16,-8 5-2-16,-3 5 0 16,-5 5-2-16,-2 6 1 0,-3 4-2 15,-3 4 0-15,-4 4 0 16,3 2 1-16,-1 1 0 15,0-1 0-15,5 1 0 0,1 0 1 16,2 2-2-16,1 1 1 16,7-1 1-16,2 1-1 15,7 0 0-15,1-4 0 16,3-2 0-16,8-1 0 16,8-6 1-16,4-2-2 0,7-8-2 15,4-2-2-15,4-4-2 16,4-6-2-16,3-3-1 15,0-10 0-15,3-8 0 16,-5-5 1-16,2-5 1 0,-3-4 2 16,-5-4 6-16,-2-3 0 15,-6 5 2-15,-2 1-2 16,-7 5 2-16,-3 4-1 0,-6 8 0 16,-4 4-2-16,-7 11 0 15,0 0 0-15,-2 10-2 16,-8 6 2-16,-4 3 0 15,-2 4 0-15,1-4 0 0,-1 2 0 16,4-3 0-16,1-4 0 16,11-14 2-16,-6 10-1 0,6-10-1 15,9-9 1 1,1-3 2-16,8-7-1 16,-1 1-1-16,3-5 2 0,3-2-1 15,5 2 0-15,-1 4-1 16,5-1 0-16,0 6-2 15,0 5 1-15,-3 7 0 0,2 2 0 16,-5 8 0-16,1 4-1 16,-6 1 1-16,-2 2 0 15,-6-2 0-15,-4-2 0 0,2-1 2 16,-11-10-1-16,0 0 1 16,8 3 0-16,-8-3 0 15,0-10 0-15,0-3 0 16,0-1-1-16,1-4 0 15,2-1 0-15,2 1-1 0,4-1 0 16,2 3 0-16,3 2-1 16,1 4 1-16,1 6 0 15,3 4-1-15,-1 11 1 16,-1 7 0-16,-1 7-2 0,-1 6 2 16,-2 4 0-16,-1 1-4 15,0 0-6-15,1 1-25 16,3 2-37-16,-7-8-8 15,1-7-4-15,-6-9-2 0</inkml:trace>
  <inkml:trace contextRef="#ctx0" brushRef="#br0" timeOffset="1.24634E6">14956 16586 49 0,'12'-3'77'0,"-12"3"0"16,14-6-19-16,-14 6-22 15,13-3-14-15,-3 3-7 0,2 0-5 16,-1 3-3-1,-1 4-1-15,1 2-1 0,-3 2 0 16,-1 2 0-16,-1 2-1 16,-2 2-1-16,-1-1-1 0,0 2 1 15,0 0-1-15,0-2 0 16,-2 2 0-16,1-5 0 16,0 0-1-16,-1-2 1 15,-1-11 0-15,2 13 2 0,-2-13-1 16,0 0 1-16,0 0-2 15,0 0 3-15,6-13-3 16,-2 1 1-16,-4-2-2 16,2-2 0-16,-2-5 0 15,0 2-1-15,1-2 1 0,-1 1-2 16,0 2 1-16,-3 2 1 16,0 3-1-16,-1 3 0 15,4 10 0-15,-8-9-1 0,8 9 1 16,-14 3-1-16,4 6 0 15,0 6 1-15,1 3 0 16,-2 5-1-16,3 3 1 0,2 3 1 16,4 2 1-16,2 1-1 15,3 0 1-15,8-2 1 16,3-2-1-16,6 1 1 16,1-3-1-16,6-2 0 0,3-3-1 15,4-5 0-15,3-5 0 16,5-4-2-16,5-7-1 15,0-1 0-15,2-10-2 16,-1-5-1-16,0-7 0 0,-2 0 0 16,-6-3 0-16,-7-3 2 15,-8 3 0-15,-5 0 3 16,-6 0 1-16,-6 3 0 16,-7 4 0-16,-1 2 1 15,-6 3 0-15,-2 5-1 0,-4 2 0 16,-1 1-2-16,-1 6 1 15,-1 0 0-15,2 6-1 16,1 3 1-16,2 4 0 16,3 2 1-16,2 2 0 0,5-1 0 15,0 0 0-15,7-1 1 16,5-1 1-16,5-6-2 0,3-1 0 16,3-3 0-16,4-4 0 15,2-3-1-15,4-7 1 16,1-4 0-16,0-3-1 15,4 0 0-15,-3-1 0 16,1 3-1-16,-1 2 1 0,-4 4-1 16,-6 4 1-16,-2 5-2 15,-4 2 1-15,-4 8 0 16,-1 3 1-16,-5 0 1 0,1 2-1 16,-4-1 0-16,2-1 1 15,0-5-1-15,3 0 2 16,1-5-2-16,4-1-1 15,1-1-2-15,4-1-4 16,4-1-12-16,-1-1-24 0,-7-3-34 16,10 0-8-16,-4-2-5 15,-4-3 2-15</inkml:trace>
  <inkml:trace contextRef="#ctx0" brushRef="#br0" timeOffset="1.24773E6">16645 16550 35 0,'11'-12'69'15,"-11"12"-2"-15,7-15-3 0,-7 15-48 16,13-9-8-16,-13 9 0 16,7-3 1-16,-7 3 3 15,0 0 2-15,0 0 0 16,0 0 0-16,10 0 0 0,-10 0-1 15,0 0-3-15,0 0-3 16,0 0-4-16,0 0-1 16,0 0-1-16,0 0 2 15,0 0-1-15,0 0 2 16,0 0 0-16,0 0 2 0,5-9 0 16,-5 9 0-16,0 0-1 15,7-10-1-15,-7 10 0 16,0 0-2-16,0 0 0 15,9-2-2-15,-9 2 0 0,0 0 0 16,9 0 1-16,-9 0 0 16,9 5 0-16,-9-5 1 15,10 1 0-15,-10-1 1 16,10 0-1-16,-10 0 1 0,12-6-1 16,-12 6 0-16,10-9 0 15,-10 9-1-15,12-14 0 16,-7 4-1-16,5-3 1 0,-4-2 0 15,7-4-1-15,-3 0 1 16,1-3-1-16,-1 4 1 16,0 1-1-16,-3 5 0 0,0 1 0 15,-7 11 0-15,0 0 0 16,8 2 0-16,-7 18 0 16,0 8-1-16,3 8 1 15,-1 10 0-15,0 10 0 0,-1 8-1 16,0 11 1-16,-2 5 1 15,1 4 0-15,3 0 0 16,3-5 0-16,3-7 1 16,4-7-1-16,5-8 2 0,-1-11-1 15,6-14-1-15,1-11 0 16,-3-9-1-16,-4-7 1 16,-2-6-1-16,-8-11 0 15,-3-12 0-15,-5-6 0 0,-7-10-1 16,-5-5 0-16,-5-3 1 15,-5-2-1-15,-2 1 0 16,0 2 0-16,-5 3 2 16,6 3-1-16,4 4-1 0,3 4 1 15,8 2 0-15,4 1-1 16,6 3 1-16,13-1 0 16,9 3-2-16,5 1 2 0,7 1 0 15,6 2-1-15,4 3 1 16,0 1 0-16,1 2 0 15,-5 5 0-15,-5 4-1 16,-5 8 0-16,-8-1 0 16,-7 11 1-16,-7 7-1 0,-9 6 0 15,-1 3 0-15,-1 2 1 16,-5 0-1-16,0-1 1 16,3-3-2-16,2-5 3 15,1-6 0-15,0-15 0 0,10 10 0 16,-2-10-1-16,1-10 1 15,3-5 0-15,1-6 1 0,4-8-2 16,-1-3-1 0,4-6 2-16,3 0-1 0,2 0 0 15,5 2 1-15,7 0-1 16,3 7 1-16,4 8-1 16,0 7 0-16,4 7 0 0,-5 7 0 15,1 3 0-15,-5 8 0 16,-3 3 0-16,-6-1 0 15,-4 0-1-15,-5 0 0 16,-5-6-1-16,-5 1-1 0,-11-8-6 16,14 4-20-16,-14-4-51 15,0 0-4-15,-11 3-7 16,-8-6-3-16</inkml:trace>
  <inkml:trace contextRef="#ctx0" brushRef="#br0" timeOffset="1.24961E6">16358 17306 59 0,'8'-20'88'0,"-1"3"-4"0,2 0-7 16,-5 5-1-16,-4 12-48 16,14 4-26-16,-7 8 0 0,-1-1-2 15,0 4-1-15,-4 4 2 16,1 4-1-16,0 2 0 15,0 3 0-15,1 1 0 16,0 0-1-16,-2-1 1 0,0 0 1 16,1-1 0-16,-1-4 0 15,0-3-1-15,-1-6 1 16,0-4 0-16,-1-10 0 16,0 0 0-16,0 0 1 15,15-41-1-15,-2-13 1 16,2-13-1-16,2-4 0 0,9-1 0 15,5 9 1-15,5 15-1 16,5 27-2-16,-3 11 1 16,-2 10-1-16,-3 5 1 0,-3 14 0 15,-13 5 0-15,-8 6 0 16,-9 4 0-16,0-18-1 16,-6 1 0-16,-6-1 0 15,4 0 0-15,-4-1 0 16,-1-1-1-16,3 0 0 0,-2-2 0 15,1-1 1-15,3 0 1 16,2-2-1-16,-2 0 1 16,8-9-1-16,0 12 1 0,10-9 1 15,6-2-1-15,6-1 1 16,-1 0 1-16,50-10 0 16,12-1 0-16,7-6 0 0,4-4 0 15,2-5 0 1,-4-4 0-16,-17 0 0 0,-25 5-1 15,-11 0 1-15,-11 3 0 16,-4 1 0-16,-14 5-1 16,-8 3 1-16,-8 6-1 15,-12 7 0-15,-6 0 0 16,-9 11-1-16,-5 6-1 0,-1 4 1 16,-3 7 1-16,5 1-1 15,24-15-1-15,-2 4-1 0,2-3 1 16,3 3 0-16,7-1 0 15,2-1-1-15,4-2 0 16,7 2 2-16,8-6-2 16,4 0 2-16,8-4-1 15,-6-5 4-15,55-1-3 0,8-7 2 16,7-11-1-16,3-12 0 16,-5-10 0-16,-12-2 0 0,-13 2 1 15,-28 8-3 1,-9 8 0-16,-9 3 0 0,-10 11 1 15,-11 10 0-15,0 0 1 16,-7 19 0-16,-9 1-1 16,-2 6 1-16,-1 4 0 15,12-13-2-15,-3-1 0 0,5-1 0 16,3 1 0-16,1-4 0 16,1 3-1-16,3 2 3 15,13-1-1-15,4-11 3 0,9-6-1 16,3-13 0-16,3-8 0 15,-1-9 0-15,-3-5 0 16,-7-6-2-16,3 0 0 16,-1-1 0-16,-2 1-1 0,0 7 1 15,1 5 0-15,-4 7 0 16,4 10 0-16,-2 12 0 16,-3 9 1-16,-2 15 0 15,-2 11 0-15,-4 9 1 16,-6-15-2-16,-3 3 0 0,-2 6 0 15,-1 5 0-15,-1 2 0 16,-5 0 0-16,1-2 0 16,2 0-1-16,-2-2 2 15,0-1 0-15,0-4 0 16,1-2 0-16,1-9 0 0,-3-2 0 16,2-11-1-16,4-11 0 15,-10 3 2-15,10-38-1 16,3-31-1-16,6-11 1 0,1-10-1 15,4-1 0-15,0 5 1 16,8 13-1-16,1 19-1 16,3 10 0-16,2 11 0 15,-1 10 0-15,2 10 0 0,-5 6 1 16,2 5-1-16,-11 14 1 16,-7 9 0-16,-6 6 0 15,-4 8 1-15,-9 4 0 16,-5-1 0-16,-1 1 0 15,1-3-1-15,2-6 1 0,1-6-1 16,9-8 0-16,4-9 0 16,10-8 0-16,10-4-1 15,4-12 1-15,7-7-1 0,2-6 0 16,9-11 1-16,-1-7-1 16,1-9-1-16,3-5 1 15,-5-3 2-15,-3 0-1 0,-4 2 0 16,-8 7 1-16,-3 8-1 15,-6 9 0-15,-2 13 1 16,-8 10-1-16,-6 13-3 16,0 9 2-16,-5 13 0 0,-8 10 1 15,-2 10-1-15,-1 5 2 16,1 7-1-16,-1-2 1 16,3 2 1-16,8-4 0 0,4-5-1 15,3-7 0 1,13-7 0-16,6-7 0 0,7-9-1 15,7-4 0-15,2-11 0 16,7-3 1-16,-1-10-2 16,6-10 1-16,-4-5 0 0,2-5 0 15,-8-3-1-15,-3 0 1 16,-5 2 0-16,-9 2 0 16,-12 4 0-16,-8 8 0 0,-9 10-1 15,-16 7 2-15,-7 8-1 16,-8 12 0-16,-2 11 1 15,1 4-1-15,3 5 1 16,9 1 0-16,13 0 0 0,11-1-1 16,15-5-5-16,20-9-21 15,-2-3-55-15,31-5-2 16,12-11-6-16,7-6-8 16</inkml:trace>
  <inkml:trace contextRef="#ctx0" brushRef="#br0" timeOffset="1.25112E6">21185 16930 44 0,'1'-21'50'16,"15"17"-21"-16,-16 4-4 15,0 0 7-15,4-9 2 16,-4 9-1-16,0 0-1 0,6-9-4 15,-6 9-2-15,8-12-3 16,-8 12-3-16,4-11-6 16,-4 11-5-16,5-10-3 15,-5 10-3-15,0 0 0 0,0 0-2 16,0 0 0-16,-5 11-1 16,-7 7 0-16,-5 7 0 15,-3 9 1-15,-5 8 1 16,-3 2 0-16,3 2 1 0,1-1-1 15,7-2 0-15,1-4 0 16,8-7 0-16,8-10 0 16,6-7 0-16,10-8-1 15,4-5 0-15,5-2 0 16,7-9 1-16,5-5-2 16,1-4 1-16,1 0-1 0,2-1 0 15,0 5 1-15,-3 2-2 16,-2 5 1-16,-5 7 0 15,-3 2-1-15,-8 12 1 0,-6 4 0 16,-8 4 0-16,-3 2-2 16,-3 0 0-16,-5-1-5 15,-6-2-8-15,-3-6-22 16,-8-4-39-16,10-2-7 0,-2-9-5 16,1 0-2-16</inkml:trace>
  <inkml:trace contextRef="#ctx0" brushRef="#br0" timeOffset="1.25213E6">21437 17099 4 0,'19'-29'85'0,"4"3"3"0,-1 2-4 15,9 5-5-15,5-8-29 16,5 15-35-16,8 9-6 16,0 3-3-16,2 13-3 15,-2 6-1-15,-7 7-2 16,-5 4 0-16,-9 3-2 0,-11-4 1 15,-10 2 1-15,-3-9 0 16,-4-3 0-16,-1-5 0 16,1-14 1-16,-10 5 0 15,10-5 0-15,-10-10 1 0,8-5-2 16,1-5 0-16,0-4 0 16,1-5-1-16,0-3 0 15,1-1 1-15,5-2-1 16,5 2 0-16,-2-1 0 0,3 5 1 15,3 4-1-15,1 5 1 16,3 4-1-16,-2 4 1 16,2 6-1-16,-2 5 1 15,0 1-1-15,-4 9 1 16,0 4 0-16,-6 8 0 0,0 0 0 16,-4 6 1-16,0 2 0 15,4 1-1-15,0-1 1 16,0 1-1-16,7-4 0 0,2-4 0 15,2-6 0-15,0-6-1 16,1-6 0-16,-4-2 1 16,0-11-2-16,-7-7 1 15,-6-5 0-15,-2-8 0 0,-9-3 0 16,-5-4 1-16,-4-1 0 16,-1 1-1-16,-2 4 3 15,2 2-1-15,2 5 1 0,5 5 0 16,6 7 0-16,4 2 0 15,2 11 0-15,7-11 0 16,9 10-2-16,3 1 1 16,5 1-2-16,6 4 1 0,1 2 0 15,-2 0 0-15,2 3-1 16,-5 0 0-16,-2-1 0 16,-5-1-1-16,-3 2 3 15,-6-3-2-15,-1-1 0 0,-9-6 1 16,8 9 0-16,-8-9 0 15,0 0 1-15,0 0 0 16,0 0 1-16,0 0-1 16,10 0 0-16,-10 0 0 0,0 0 0 15,6-8-1-15,-6 8 0 16,12-15 0-16,-1 6 2 16,2-3-1-16,2-2 0 15,1-3 0-15,4 1 0 0,-1-1 0 16,-1 0-1-16,-1 3 2 15,-4 3-4-15,1 4 1 16,-2 5 1-16,-3 2 0 16,-9 0 0-16,15 18 0 15,-6-4-3-15,0 2 2 0,6-2 0 16,-1 3 1-16,7-3-1 16,4-3 1-16,5-3-1 15,0-4 1-15,3-2 2 0,2-2 0 16,-3-8 0-16,-2-3-1 15,-7-7 0-15,-7-5 1 16,-8-1-2-16,-7-5 0 0,-1 3-3 16,-7-4-3-16,-8 5-4 15,-8-2-5-15,1 8-14 16,-5 2-23-16,-1-3-27 16,8 7-6-16,0 1-1 15</inkml:trace>
  <inkml:trace contextRef="#ctx0" brushRef="#br0" timeOffset="1.25276E6">22905 16334 50 0,'34'-30'84'0,"-6"-2"-5"16,7 5-12-16,-6 2-17 15,6 6-13-15,-12 8-9 16,-5 5-11-16,1 10-9 0,-6 13-3 16,-3 11-3-16,-4 12-1 15,-3 9-2-15,-3 7 1 16,0 2-1-16,-2 1 0 15,-5-2 0-15,0-7 0 16,-3-6-1-16,0-12 1 0,-1-9 0 16,-2-7-1-16,0-9 1 15,-5-7 1-15,3-5 0 16,-3-9 0-16,3-7-1 16,3-4 1-16,3-4 0 0,5-3 0 15,4 0 0-15,7 0 0 16,10 0 1-16,2 4-1 15,9 2 0-15,4 3 1 16,1 0-1-16,4 5 1 0,2 1 0 16,-3 1-1-16,-3 2 1 15,0 0 0-15,-3 3 0 16,-5 1 0-16,3 4-1 16,-5 3 1-16,-1 3-1 0,-1 5 0 15,-4 9 1-15,0 8-1 16,-3 8-1-16,-2 6 1 15,-3 2 0-15,2 3 0 16,1 0 0-16,4-2 0 0,-1-6 0 16,3-6 0-16,2-6 1 15,1-9-1-15,2-6 1 16,1-6 0-16,-4-2-1 16,2-8 1-16,-1-9-1 0,4-3 1 15,-1-9-1-15,1-2 1 16,2 1-1-16,-1-1 0 0,1 5 0 15,0 4 1 1,2 8-1-16,-2 10 0 0,3 8 0 16,-3 16 0-16,6 5 0 15,0 9 0-15,1 6-5 16,2-1-12-16,-1 4-61 0,3 4-6 16,-4-11-3-16,-1-7-4 15</inkml:trace>
  <inkml:trace contextRef="#ctx0" brushRef="#br0" timeOffset="1.25644E6">10501 9356 3 0,'-8'-38'73'0,"1"0"4"16,-2-2-3-16,4 5-3 0,1 2-57 15,2 5 0-15,2 9-2 16,2 2-2-16,-1 7-3 15,-1 10-2-15,0-10 0 0,0 10-3 16,0 0 2-16,-10 12-1 16,4 2-1-16,-4 6 0 15,4 3 1-15,-5 12 1 16,2 4 1-16,-1 8 0 16,2 11 1-16,-3 9 0 0,5 11 1 15,1 9-1-15,2 10-1 16,1 11 0-16,2 6-1 0,2 7 0 15,5 7-1-15,-1 5-1 16,0 2-1-16,1 7 0 16,-4 1 2-16,1 5-1 15,-3 6 2-15,4-1-2 16,1 4 0-16,1 2 0 0,3 1 1 16,0-1 0-1,5-1-1-15,-1 1-1 0,0-2 0 16,-4 1 2-16,2 1 0 0,-3-3-1 15,1 0 0-15,-3-3 0 16,2 1 0-16,-2-4 0 16,3-2 0-16,0-5-1 15,5 1 0-15,0-6-1 0,6-3 1 16,3-2 0-16,3-2 0 16,0-1 0-16,3-5-2 15,0 0 1-15,-3-2 0 16,2-1 1-16,-7-3 0 15,1-6-1-15,-5-4 0 0,1-5 1 16,-2-1 0-16,0-7 0 16,-1-7 0-16,1-6-1 15,1-4 0-15,-1-5 1 16,0-6-1-16,-3-8 0 0,1-6 0 16,-3-7-1-16,1-6 0 15,-5-8-2-15,0-5-2 16,-3-9-4-16,2-2-6 0,-7-17-13 15,0 0-52-15,8-6-5 16,-3-17-7-16,1-14-4 16</inkml:trace>
  <inkml:trace contextRef="#ctx0" brushRef="#br0" timeOffset="1.25724E6">14343 9133 18 0,'17'-46'77'0,"-1"-1"4"15,-1 4-3-15,-4 3-3 16,-4 7-60-16,2 10-1 16,2 14 0-16,-1 9-5 15,-3 8-1-15,0 18-4 0,1 9-1 16,1 14-2-16,-1 16 1 15,4 15 0-15,-5 13 0 16,1 16 1-16,-3 15-1 16,0 14 0-16,0 13 1 0,-3 12 1 15,2 9 0-15,-3 6 1 16,4 7-1-16,-2 5 1 16,4 3 0-16,1 4-1 0,5 2 0 15,2 1 0-15,1 0-1 16,7 0 0-16,-3-3 0 15,8-1-1-15,-1-9-1 16,1-5 1-16,-3-4 0 0,0-6 0 16,-4-4 0-16,-3-6 1 15,-1-5 0-15,-3-3 0 16,-3-6-1-16,4-3 0 16,-1-5 0-16,5-5 0 0,1-3 0 15,4-8-1-15,1-2-2 16,3-6 0-16,-1-6 0 15,2-5-1-15,-5-6-1 16,-2-9-3-16,-3-6 0 0,-5-6-3 16,-2-9-2-16,-5-4-9 15,-6-4-14-15,-3-12-30 16,-6-5-18-16,-7-6-6 16,-4-8-3-16</inkml:trace>
  <inkml:trace contextRef="#ctx0" brushRef="#br0" timeOffset="1.25821E6">8268 11217 34 0,'-32'20'74'15,"4"-1"-1"-15,0-5-3 16,6-3-5-16,-7-5-63 16,18 1 0-16,7 2 0 15,4 2-2-15,4 0 0 0,5-2 0 16,7 1 0-16,4-2 1 16,6 1 0-16,-2-2 2 15,2-1 0-15,2-1 2 0,3-1 0 16,-3-1 2-1,10-3 0-15,7 0 0 0,1 0 1 16,9-2-1-16,9 0 0 16,8-2-1-16,7-2-1 0,11 1 1 15,8-2 0-15,10-2 0 16,15 1 0-16,7-1 0 16,16 0-1-16,12 0-1 15,13-1 1-15,12 0-2 0,14 1 1 16,9 2-1-16,13-2 0 15,12 0 0-15,10-2 0 16,12-1-1-16,13-1 1 0,9-1-1 16,10-2-1-1,9-4 1-15,9 1-1 0,1-2 0 16,5-3-1-16,-2 1 2 16,0-2-2-16,-1-4 0 15,2 0 1-15,-2-2-1 16,-1-3 1-16,2-3 0 0,1 1 0 15,1-2-1-15,-3 4 1 16,2 0-1-16,-10 6 1 0,-2 4-1 16,-8 3 0-16,-7 5 0 15,-13 1 0-15,-10 4-1 16,-16 3 1-16,-14-1 0 16,-14 2 0-16,-14 1 0 0,-17 0 0 15,-16 3-1-15,-12 5 1 16,-14-2-2-16,-14 4-1 15,-20 5-5-15,-18 7-11 16,-25 5-32-16,-15 4-34 0,-27 0-2 16,-26-2-7-16,-30 1-2 15</inkml:trace>
  <inkml:trace contextRef="#ctx0" brushRef="#br0" timeOffset="1.25921E6">8887 13436 17 0,'-21'1'38'16,"-10"-1"-33"-16,15 1-9 16,5 2-1-16,1 0 1 0,-2 0 2 15,0 0 6-15,-2-1 7 16,-4 1 9-16,-3 1 12 16,-2 2 4-16,-4-1 5 15,1 4 0-15,-2-3-1 0,7 4-4 16,1-5-6-16,4 2-9 15,5-2-5-15,11-5-4 16,0 12-3-16,12-7-4 16,16-2 0-16,9-2-1 0,11 1 1 15,14 0 0 1,13-2 1-16,12-1-1 0,14-6-1 16,11-2 1-16,16-3-1 15,16-3 0-15,15-4 0 0,15-3 0 16,18-3-1-16,16-6 0 15,22-4 0-15,14-3 0 16,19-3 0-16,16-2-1 16,11-1 1-16,13 0-2 0,51 2 1 15,-34 3-1-15,1 2 0 16,7 5-1-16,2 3 0 16,-3 3 0-16,4 1 0 15,-2 1-1-15,-39 3 1 0,38 0 0 16,-1 1 0-16,-6 1 0 15,-7 3 0-15,-3-2 0 16,-14 0 0-16,-6 2 0 0,-14 1 0 16,-7-1 0-16,-15-1 0 15,-6 0 0-15,-18 0 1 16,-15 2-1-16,-12-2 0 16,-18 2 1-16,-14 2-2 15,-22 1 2-15,-13 3-1 0,-20 1 0 16,-12 4 0-16,-19 2-1 15,-13 2-3-15,-13 0-8 16,-14 6-25-16,1 4-46 16,-28-1-2-16,-15 0-7 0,-11-9-5 15</inkml:trace>
  <inkml:trace contextRef="#ctx0" brushRef="#br0" timeOffset="1.26603E6">9447 16100 0 0,'0'0'29'15,"0"0"-5"-15,2-12-3 16,-2 12-2-16,2-10 0 0,-2 10-4 15,0 0 1-15,2-11 0 16,-2 11 1-16,0 0 3 16,0 0 0-16,0 0 1 15,-5-10-2-15,5 10-2 0,0 0-2 16,-2-8-1-16,2 8-3 16,0 0 0-16,0 0-3 15,0-10 0-15,0 10-1 16,0 0 1-16,0 0-1 0,0 0 1 15,0 0-2-15,0 0 1 16,0 0-2-16,0 0 0 16,0 0 0-16,0 0-1 0,0 0 0 15,0 0-1-15,0 0 1 16,0 0-2-16,0 0 0 16,0 0 0-16,0 0-1 15,0 0 0-15,0 0 0 0,0 0 0 16,3 11 0-16,0 0 0 15,-2 4 1-15,1 2 0 16,-1 4 0-16,2 3 1 16,0 3-1-16,2 3 0 0,-2 0-1 15,-1 0 0-15,1 1-1 16,-1 1 1-16,4-3 0 16,-1-1 0-16,-2-2-1 15,0 0 1-15,4-3 0 16,-2 0-1-16,-2-2 1 0,0-1-1 15,0-3 0-15,-1-1 0 16,0-1 1-16,0-3-1 16,0-2 0-16,-2-10 0 15,0 15 0-15,0-15 1 16,0 0-1-16,0 0 1 0,3 8 0 16,-3-8-1-16,0 0 1 15,0 0 0-15,0 0 0 16,0 0-1-16,0 0 1 0,0 0 0 15,0 0-1-15,0 0 0 16,0 0 0-16,0 0 0 16,0 0 0-16,0 0 0 0,0 0 0 15,8 2 0-15,-8-2-1 16,0 0 1-16,13 3 0 16,-13-3 1-16,15 1-1 15,-15-1 0-15,18 2 1 16,-6-2-1-16,0 0 0 15,2 0 0-15,4-2 1 0,1-1-1 16,0 0 0-16,4 1 1 16,3-2-1-16,-1 1 0 0,2 0 0 15,1-1 0-15,1 0 0 16,-1 1 0-16,3 2 0 16,-5-3 0-16,1 2 1 15,-6-1-1-15,-1 1 0 0,-4 2 0 16,-2-3 0-16,-6 2 0 15,-8 1 1-15,14-2-1 16,-14 2 1-16,0 0-1 16,0 0 0-16,0 0 1 0,7-2-1 15,-7 2 0-15,0 0 0 16,0 0-1-16,0 0-3 0,0 0-8 16,0 0-25-16,0 0-45 15,0 0-3-15,0-14-6 16,-2 0-5-16</inkml:trace>
  <inkml:trace contextRef="#ctx0" brushRef="#br0" timeOffset="1.26881E6">14980 15495 23 0,'11'-23'59'15,"-1"-9"-3"-15,12 8-29 0,-9 7-8 16,3 0-3-16,-3 4-2 16,-1 6-1-16,-2 1 0 15,-10 6 0-15,11-6 1 16,-11 6 2-16,0 0 0 16,1 9-1-16,-2 4-2 15,-4 4-2-15,0 7-2 0,0 6-1 16,-3 6 0-16,3 7 0 15,2 1-2-15,3 10 2 16,0 1-1-16,3 2-1 0,3 0 0 16,1 3 0-16,2 1 0 15,-3 1-1-15,2-1-2 16,-4-1-1-16,-3-1 0 0,-1 2-1 16,-1-4 0-1,-8-2-1-15,1-7-2 0,1-6-5 16,-3-3-8-16,-6-6-36 15,-5-9-28-15,-2-5-6 16,-10-15-5-16,-5-4 0 0</inkml:trace>
  <inkml:trace contextRef="#ctx0" brushRef="#br0" timeOffset="1.26977E6">12605 15909 68 0,'1'-9'78'0,"-1"9"-5"16,-2-14-31-16,2 14-9 16,6-12-7-16,-6 12-6 15,12-4-7-15,-12 4-1 16,14 4-3-16,-6 6-2 0,-1 6-1 15,-1 6-3-15,0 5 1 16,-1 1-1-16,0 6 1 16,1 0-2-16,-2 2 0 15,-1-3-1-15,0-1 1 16,0-3-1-16,1-4-1 0,-1-3 0 16,0-6 0-16,0-2 0 15,1-5 0-15,-4-9 0 16,5 9 1-16,-5-9 0 0,5-4 0 15,-4-10 0-15,2-2 1 16,0-9-2-16,-1-3 0 16,6-7 1-16,-2-4-2 15,4 2 1-15,-1-1 0 0,3 3 0 16,0 6-1-16,0 5 1 16,1 8 0-16,1 6 0 15,-1 8-1-15,-1 2 1 0,0 12-1 16,-3 5 0-16,0 5 0 15,0 5 2-15,0-1-1 16,-1 2 1-16,1-3 0 16,3-4 0-16,1-3 0 15,2-6 0-15,1-6 1 0,5-5-2 16,2-3 0-16,-1-7 0 16,5-6 0-16,-1-5 0 15,5-2-1-15,-3-5 2 0,4 1-1 16,2-2 0-16,0 6 1 15,0 3 0-15,1 6 0 16,-6 8 0-16,0 5-1 16,-2 11 0-16,-3 10-1 0,-3 5 0 15,-3 9-2-15,-4 5-5 16,-3 4-10-16,1-1-21 16,-8-2-38-16,8-3-4 0,-6-7-7 15,0-7-1-15</inkml:trace>
  <inkml:trace contextRef="#ctx0" brushRef="#br0" timeOffset="1.27048E6">13459 15769 36 0,'-13'-28'71'16,"-3"3"1"-16,-4-3-36 16,2 6 0-16,-1 4-4 0,2 4-5 15,-9 6-4-15,-1 2-6 16,-8 6-5-16,-2 0-3 16,-11 10-4-16,-2 5-1 0,-8 5-3 15,-5 2 1-15,-1 3-1 16,0 2-1-16,-1 0 0 15,3 2 0-15,4 2 0 16,2-2 0-16,5 4 1 0,4 1 0 16,6 4 1-16,6 2 1 15,5 5-1-15,7 1 1 16,9 4 0-16,9 2 0 16,6 0-1-16,13 3 0 0,13-4-1 15,10-2 0-15,14-2-1 16,9-4 0-16,12-5 1 15,10-6-1-15,11-6 1 16,6-6 0-16,5-7 0 0,5-6 0 16,3-6 0-16,1-5 0 15,-2-12 1-15,-5-8-1 16,-4-12 1-16,-7-9-1 16,-8-11 1-16,-10-10-1 0,-13-10-1 15,-16-9 1-15,-20-5 0 16,-20-2 0-16,-17 2-1 15,-28 5 1-15,-24 9-2 16,-23 12-1-16,-20 12-5 0,-16 14-6 16,-6 13-14-16,-6 18-29 15,3 6-24-15,3 6-7 16,10 7-2-16</inkml:trace>
  <inkml:trace contextRef="#ctx0" brushRef="#br0" timeOffset="1.27228E6">16912 15828 0 0,'10'-9'69'0,"0"-8"-5"15,-2 4-7-15,1-2-5 0,2 0-8 16,0 3-10-16,0-1-7 15,-1 6-8-15,1 2-5 16,-1 5-3-16,0 4-6 16,-2 14-2-16,0 7-3 0,-3 6 0 15,-3 6 0-15,2 6 0 16,0 1 0-16,0 0 0 16,-2 0 1-16,1-5 0 15,2-4-1-15,4-5 0 0,-5-4-3 16,3-6-5-16,-2-2-7 15,1-7-7-15,-6-11-8 16,3 9-21-16,-3-9-7 0,0 0 3 16,-1-16 7-1,-4 1 10-15,-5-6 20 0,0-1 14 16,-3-3 21-16,0 3 29 16,1-2 7-16,0 5-1 15,6 1-8-15,0 2-8 0,6 16-8 16,6-16-9-16,4 11-6 15,12 0-5-15,4 2-2 16,9 2-3-16,3-2 0 0,4 2-1 16,7-2 2-16,-1-1-3 15,2-2 1-15,-1-3 0 16,-2-3-1-16,-4-2 1 16,-5-2 0-16,-5-2 2 15,-7-1 0-15,-3 2 1 16,-7 1 0-16,-2 4 0 0,-6 2-2 15,-8 10 0-15,9-3-1 16,-9 3-1-16,1 17-1 16,-1 3-2-16,0 4 1 15,-2 5 1-15,1 3-1 0,1 4-1 16,-1-2-1-16,1 3-5 16,0-3-7-16,1-1-18 0,0 2-26 15,0-7-22-15,-1-2-5 16,-2-10-3-16</inkml:trace>
  <inkml:trace contextRef="#ctx0" brushRef="#br0" timeOffset="1.2728E6">17573 15665 29 0,'-18'-29'81'0,"0"-3"-2"0,-2-2-4 16,1 3-27-16,-2 4-26 15,-3 2-7-15,-1 8-7 16,-8 3-3-16,-4 9-1 0,-5 4 2 16,-4 5 0-16,-7 12 0 15,-1 4 0-15,-4 9 0 16,-2 4-1-16,4 9 0 15,2 4-1-15,8 6-2 0,3 0 0 16,8 4-2 0,9 3 1-16,7 0 0 0,7 2 0 15,10-3-1-15,2-2 1 16,16-4 0-16,4-4 0 16,9-4 0-16,13-6 0 0,5-8 0 15,15-7 0-15,10-9 0 16,12-11 0-16,9-3 0 15,12-11 0-15,4-10 0 0,7-6 1 16,0-9-1-16,-9-9-1 16,-7-4 1-16,-13-6 1 15,-13-5-1-15,-20-5 1 16,-16-3 0-16,-23 1-1 0,-16 1 1 16,-29 6-1-16,-21 4-4 15,-18 11-9-15,-22 6-22 16,-21 6-42-16,-9 16-7 15,-12 7-6-15,-6 10-4 16</inkml:trace>
  <inkml:trace contextRef="#ctx0" brushRef="#br0" timeOffset="1.27343E6">15149 16156 24 0,'-14'-4'77'15,"14"4"3"-15,0 0-3 0,-5 10-21 16,5-10-32-16,15-3-8 16,1 3-4-16,4 0-2 15,6 0-2-15,3 3-1 16,7 2-1-16,3-2 0 0,9 1-1 15,2-3 0-15,10-1 0 16,7 0-1-16,7-3 0 16,9-4-1-16,3-2 0 15,1-1-2-15,3-2 1 0,-2 1-1 16,-8 1 1-16,-6-1-4 16,-13 3 1-16,-9-2-2 15,-12 4-4-15,-10-5-7 16,-5 3-19-16,-8 3-36 0,-1-4-14 15,0-2-5-15,-2-5-5 16</inkml:trace>
  <inkml:trace contextRef="#ctx0" brushRef="#br0" timeOffset="1.27408E6">18485 16105 51 0,'-17'-5'68'0,"6"-6"-1"0,-6-3-40 15,17 1-4-15,11 3-2 16,6 5-6-16,1-4-1 15,6 3-1-15,-3-3 0 16,5 4 0-16,-6-2-1 16,6 3 0-16,2-3 0 0,9 3 0 15,-1-5-1-15,5 2-2 16,8 0-1-16,6 1-2 16,6-2 1-16,7-1-2 15,5 0 0-15,1 1-2 0,4-2 1 16,5-1-1-16,-1 0 1 15,4 1-1-15,-5-3 0 16,2 2 0-16,-5 0-1 16,-1 2 0-16,-8-2 0 0,-2 1-1 15,-11 0 1-15,-1 0-1 16,-4 1-1-16,-5 1 1 16,1-1-1-16,-7 2 1 0,-1 0-1 15,-2 2-1-15,-4 1-1 16,-3-2-3-16,-6 4-5 15,-6-3-14-15,-5-5-44 16,-2 7-14-16,-11 3-6 16,3-17-6-16</inkml:trace>
  <inkml:trace contextRef="#ctx0" brushRef="#br0" timeOffset="1.27444E6">20323 15445 7 0,'6'-9'66'15,"4"0"4"-15,-1-4 2 16,-8-6-40-16,11 8-6 0,-4 3 2 16,3 6 0-16,-11 2-4 15,10-6-2-15,-10 6-5 16,0 0-5-16,13 0-4 0,-13 0-3 15,6 6-2-15,1 4-1 16,-2 7 1-16,-1 8-1 16,3 5-1-16,-2 5 1 15,-4 7 0-15,-1 4-1 16,-3 5 1-16,-5 1-2 0,1 0 1 16,-2 0-1-16,2-4 0 15,3 1 0-15,1-3-1 16,2-5-3-16,2 0-8 15,3-4-23-15,-4-4-44 16,2-3-3-16,-2-12-7 0,-1-6-2 16</inkml:trace>
  <inkml:trace contextRef="#ctx0" brushRef="#br0" timeOffset="1.27722E6">7675 14629 0 0,'1'-13'42'0,"-1"13"9"16,0-12 3-16,-4 3 1 15,4 9-6-15,-6-13-8 16,6 13-7-16,-1-13-9 0,1 13-6 16,0 0-5-16,0 0-5 15,0 0-4-15,-9 10-2 16,6 9-1-16,-3 4-1 15,0 8 1-15,-4 5-1 0,1 7 0 16,-4 2 0-16,-2 2 0 16,3-1 0-16,1 0 0 15,1 1 0-15,2-3-1 16,1-3 1-16,1-5 0 16,4-1-1-16,2-4 1 0,0-5-1 15,0-3 0-15,2-6 0 16,3-4 0-16,1-2 1 0,-6-11 0 15,12 9 1-15,-12-9-1 16,16 0 1-16,-2-5 0 16,-1-2 0-16,4-3-1 15,3-1 1-15,2-2-2 16,5 0 1-16,4-1-1 0,3 0 1 16,-1 0-1-16,-3 1 1 15,-1 4-1-15,-1 0 0 16,-5 2 0-16,-8 2 0 15,-3 3-2-15,-12 2-4 0,13-2-6 16,-13 2-10-16,0 0-27 16,0 0-29-16,2 5-6 15,-2-5-7-15,0 0 3 0</inkml:trace>
  <inkml:trace contextRef="#ctx0" brushRef="#br0" timeOffset="1.27797E6">7257 13586 30 0,'-9'-9'58'0,"3"-6"-6"0,4 1-8 16,0 2-8-16,2-1-8 16,0 13-6-16,1-18-5 15,-1 18-4-15,4-10-5 0,-4 10-1 16,8-4 0-16,-8 4-2 15,20 0-1-15,-3-1 0 16,10 1 1-16,6-3 1 0,6 1 1 16,11-3 0-16,7 0 2 15,11-2-2-15,6-3 1 16,7-1-1-16,0 0-2 16,5 0 0-16,1 2-2 15,-6-1-1-15,-4 4 0 16,-11 1-1-16,-5 1-1 0,-10 2 1 15,-6 2-1-15,-8 0-1 16,-10 0-6-16,-1 6-15 16,-3 1-33-16,-8 0-23 15,-3 3-4-15,-12-10-5 0</inkml:trace>
  <inkml:trace contextRef="#ctx0" brushRef="#br0" timeOffset="1.27869E6">7195 15843 4 0,'-9'0'62'0,"-5"12"-5"16,0-12-18-16,14 0-5 16,-9 0-7-16,9 0-5 15,8 0-4-15,7 0-2 16,-2 0-3-16,10 0 3 0,-1 0-1 16,11 0-1-16,0 0-3 15,5-3 0-15,8 1 1 16,4-3-3-16,13 0 1 15,4-1-2-15,8 1-1 0,10 1 0 16,3-1-1-16,5 1-1 16,0 1 0-16,1 2-2 15,1 0 0-15,-3-1 1 16,-7 2-4-16,-8-2 1 0,-5 2-1 16,-5-2 1-16,-13-1-1 15,-9 0 0-15,-9 1-2 16,-9-1-3-16,-5 0-14 15,-15 3-38-15,-7 0-22 0,-7-16-7 16,-16 0-5-16,-9-4 0 16</inkml:trace>
  <inkml:trace contextRef="#ctx0" brushRef="#br0" timeOffset="1.28873E6">7080 12005 37 0,'-2'-11'50'16,"2"11"-10"-16,0 0-6 15,0 0-5-15,0 0-3 16,0 0-3-16,5-3-3 0,-5 3 0 16,14 0-2-16,-6 6 0 15,3 1 0-15,2 3-3 16,0 2-5-16,5 6-1 15,-5 6-2-15,5 2-1 0,-8 5-1 16,0 5-1-16,-1 0-2 16,-2 3 0-16,-5 1-1 15,1-4 0-15,-1-5 0 16,0-4 0-16,2-7 0 0,-2-4 1 16,0-7 1-16,-2-9 0 15,0 0-1-15,7-14 1 16,-6-4 0-16,-1-10 0 15,1-3-1-15,0-10-1 16,2-2-1-16,0-3 1 0,0 3 0 16,2 3 0-16,6 7 0 15,-1 4 0-15,3 12 0 16,3 5 1-16,2 12-1 16,1 3 0-16,3 13 0 0,0 6-1 15,2 4 0-15,-2 3 1 16,-1 2-1-16,-1 0 1 15,2-6 0-15,-2-2 0 0,-2-8 0 16,1-5 1-16,-2-7-2 16,1-3 1-16,-1-11-1 15,0-5 1-15,-1-6 0 0,-2-1 0 16,-3-2-1-16,-1 0 1 16,2 3-1-16,-4 4-1 15,6 6 1-15,-3 6 0 16,3 6-1-16,2 9 1 0,3 13 0 15,-1 7-1-15,2 8 0 16,-2 4-2 0,-1 7-3-16,0-3-7 0,-2 0-18 15,2 1-40-15,-10-10-10 16,-1-7-6-16,-6-11-3 0</inkml:trace>
  <inkml:trace contextRef="#ctx0" brushRef="#br0" timeOffset="1.28945E6">6698 11433 62 0,'-20'-11'77'0,"1"-1"-1"0,3 1-3 16,1 1-46-16,15 10-5 15,-9-13-7-15,9 13-6 16,0 0-3-16,17-4 0 16,2 4-2-16,6 1 0 15,10-1 2-15,8 0-1 0,12 0-1 16,8 0 1-16,13 1 0 15,6-6 0-15,11-2-2 16,6 0 1-16,6 1-1 16,0 0-1-16,1 0 0 0,2 3-1 15,-6 2 1-15,-6 1-1 16,-5 0 0-16,-7 0-1 0,-8 1 1 16,-5 0 0-16,-11 0-1 15,-6 1 0-15,-10-2-1 16,-7 0-2-16,-2 3-8 15,-10-3-11-15,-5 3-19 0,-3 5-30 16,-17-8-10-16,3 18-7 16,-12-5 0-16</inkml:trace>
  <inkml:trace contextRef="#ctx0" brushRef="#br0" timeOffset="1.29065E6">6955 13607 32 0,'-22'7'57'15,"4"-6"-10"-15,-8 2-4 0,4 0-3 16,2 0-5-16,5 0-4 16,2 0-7-16,1 1-5 15,2 0-7-15,10-4-2 16,-9 7-2-16,9-7 0 0,0 0 0 16,3 7 1-16,8-6 0 15,3-1-2-15,10 1 0 16,2-3-1-16,12-3-1 15,8-4-1-15,10-2 0 0,5-2 0 16,13-3-1-16,7-2 0 16,4 0 0-16,7-2-1 15,3 1 0-15,0 0-1 16,-7 3 1-16,-4 3-2 0,-5 2 1 16,-9-1 0-16,-5 4 0 15,-11 1-1-15,-8 3 0 16,-5 1 0-16,-8 1 0 15,-5 1 1-15,-10 1-1 0,0 0-1 16,-11 0 1-16,-7 0 0 16,0 0-1-16,-8 7 1 15,-10-2 0-15,-6 0-1 0,-8 1 0 16,-6-1 1-16,-7 2-1 16,-5-1 0-16,-3 0 1 15,-8-2-1-15,-1-2 0 16,-6 2 0-16,-6-4 0 0,-4 0 1 15,-9 1-1-15,-2-1 1 16,-7 2 0-16,-2 2 0 16,-6-1 1-16,-6 3-1 15,1 1 0-15,-2 1 1 16,-1 0 0-16,2 2 0 0,1-1 0 16,3 0 1-16,7-2-1 15,8 0 1-15,9-3-1 16,13 0 1-16,13-1-1 0,14-3 1 15,10-1-1-15,14 1 0 16,18 0-1-16,3-11 1 16,21 3-2-16,10-1 1 15,15-2 0-15,12-2 0 0,12-4 0 16,13 1 0-16,9-1 0 16,7 1 0-16,9-1 1 15,1 2-1-15,1 4 0 0,2 2 1 16,-6 2-1-16,-5 4 0 15,-4 1 0-15,-8 2 0 16,-8 0 0-16,-6 2 0 16,-13-2 0-16,-5 3 0 0,-15 1 0 15,-9 0 0-15,-13 1 0 16,-13 0 0-16,-10-5 0 16,-20 13 0-16,-13-5 0 0,-12 1 0 15,-14 3 0-15,-10-1 0 16,-13 2 0-16,-10 0-1 15,-3-1 1-15,-6 0 0 16,2-1 0-16,-1-2 0 16,5-1 0-16,9-3 0 0,10-3-2 15,15-3-2-15,9 1-8 16,13-7-15-16,17-6-27 16,16 0-26-16,12-6-8 0,15-2-4 15,8-8 0-15</inkml:trace>
  <inkml:trace contextRef="#ctx0" brushRef="#br0" timeOffset="1.29356E6">6704 10316 48 0,'14'-11'70'0,"-14"11"-2"16,11-18-29-16,-11 18-20 0,0 0-4 15,0 0-2-15,7-1-2 16,-7 1-5-16,1 15-1 15,0 2 0-15,0 8 0 16,0 5 0-16,-1 8 1 16,2 1-1-16,-1 7 0 0,2 1-2 15,-3 4-1-15,2-2 0 16,0-1-1-16,0-5-1 16,1-4-3-16,2 0-4 15,-3-10-10-15,1-2-7 0,-1-9-6 16,0-1-3-16,-2-17-4 15,0 11 1-15,0-11 1 16,0-7 6-16,-2-2 14 16,0-8 15-16,1 3 9 15,1-5 6-15,1 0 6 0,4-2 0 16,6 5 3-16,3-4-2 16,3 3-4-16,7 0-3 15,1 2-6-15,2-4-3 0,3 3 0 16,5-1-3-16,-7-2 0 15,8 0-2-15,-7-2 1 16,7-1 1-16,-1 0 1 16,-2-2 1-16,-2-1 1 0,-4 2 1 15,-2-3 1-15,-5 2 0 16,1-4-1-16,-11 2 2 16,-4-1-2-16,-2 2 1 0,-2 1 1 15,-2 2-1-15,-2 3 0 16,-3 4 0-16,1 6-2 15,4 9-2-15,-9-9 0 0,9 9 0 16,-9 13-4-16,5 6 2 16,3 6-2-16,-1 8 0 15,0 10 2-15,-2 2 0 16,2 9-1-16,1-2 0 0,1 4 0 16,0-3-2-1,0-3-1-15,6-2-4 0,-3-8-7 16,2 1-13-16,4-7-22 15,-7-4-27-15,4-3-5 0,-2-9-3 16</inkml:trace>
  <inkml:trace contextRef="#ctx0" brushRef="#br0" timeOffset="1.2942E6">6915 9824 31 0,'-27'1'44'0,"0"-2"-20"0,-4 1 2 16,-1 4-1-16,-1 4-3 15,-5 5-2-15,-2 7 1 16,-3 4-3-16,5 7-2 0,-2 7 1 16,4 7-1-1,1 5-3-15,5 8-1 0,5 8-2 16,7 7-1-16,3 2-1 16,11 4-2-16,3 3-1 15,4-1 0-15,13 0-2 0,6-5-1 16,11-10-1-16,10-2 0 15,11-10-1-15,9-9 0 16,6-11 0-16,9-11 0 16,5-14 1-16,7-13-1 0,7-15 2 15,0-17 0-15,-2-17 0 16,-3-12 2-16,-3-14 2 16,-11-10-3-16,-7-9 1 0,-17-4 2 15,-18-3-1-15,-22 2-1 16,-16 7-1-16,-28 11-2 15,-24 17-4-15,-24 21-14 16,-24 33-41-16,-17 14-17 16,-18 22-8-16,-12 15-4 0</inkml:trace>
  <inkml:trace contextRef="#ctx0" brushRef="#br0" timeOffset="1.29828E6">8776 13918 31 0,'0'0'42'15,"-2"-9"-7"-15,2 9-3 0,0 0-4 16,0 0-5-16,0 0-2 16,0 0-3-16,0 0-2 15,0 12 1-15,0 0-1 0,0 1-2 16,-1 4 1-16,1 2-3 16,0 4 0-16,0 1-4 15,3 5-1-15,-2 4-2 16,0 0 0-16,-1 4-1 0,0 0 0 15,0 3-2-15,-4-5 2 16,-1 5-1-16,0-6 1 16,2-4 2-16,-1 0-3 15,1-4 1-15,-1-5-1 16,3-4 0-16,1-1 0 0,0-7-1 16,0-9 0-16,7 13 0 15,-7-13 0-15,12 2 1 16,-12-2-1-16,17 0 0 0,-5-6 0 15,3-1 0-15,4-4 0 16,2 1-1-16,7-4 0 16,0-2-1-16,9 2 0 0,-1-1-1 15,1 2-1-15,1 1-2 16,-3 3-5 0,-4 1-7-16,-6 4-20 0,4 4-33 15,-12 0-11-15,-7 0-6 0,-10 0 0 16</inkml:trace>
  <inkml:trace contextRef="#ctx0" brushRef="#br0" timeOffset="1.29861E6">9452 14186 55 0,'0'0'79'0,"0"0"0"0,0 0-6 16,-9 3-42-16,9-3-7 16,0 0-10-16,0 11-6 15,0 2-4-15,0 2 0 16,1 5-1-16,3 6 0 0,-3 3 1 15,-1 4 0-15,0 1-1 16,0 1 0-16,0 0-5 16,0-4-10-16,0-1-20 15,0 2-34-15,-8-7-11 0,3-8-6 16,-7-6-2-16</inkml:trace>
  <inkml:trace contextRef="#ctx0" brushRef="#br0" timeOffset="1.29906E6">9558 13897 6 0,'18'-14'54'16,"-8"-9"-8"-16,4 11-18 15,-3 4-1-15,-1 5-4 16,-10 3-2-16,14 3-2 16,-10 5-1-16,0 10-3 0,1 0-1 15,-1 9-2-15,-1 1-1 16,-3 9 0-16,1-4-2 16,0 6-1-16,0 2-2 15,-1-1-2-15,0-1 0 0,0-5 0 16,1 0-1-16,-1-9-1 15,3 3 1-15,0-9 0 16,1-2 1-16,2-6 0 0,5-1 0 16,0-4 0-16,6-2 0 15,-1-2-1-15,5-2 0 16,-1 0-1-16,9-5 0 16,-6-1 1-16,8-1-2 15,-4 0 0-15,2-1-2 0,-3 2-4 16,0-1-8-16,-4 4-16 15,2 4-37-15,-4 0-11 16,-7 1-5-16,-2-1-2 0</inkml:trace>
  <inkml:trace contextRef="#ctx0" brushRef="#br0" timeOffset="1.29991E6">8535 13846 51 0,'-11'-5'72'0,"-3"-2"-4"16,-16 0-34-16,19 5-6 15,1 2-7-15,10 0-6 16,-16 18-5-16,10 3-4 0,-1 2 0 15,3 11 0-15,2 5 2 16,0 10 0-16,4 4 1 16,4 3-1-16,7 2 0 15,1 2-1-15,11 1 0 16,-3 0-3-16,12-1-2 0,4-5-4 16,2-8-7-16,9 1-12 15,2-2-35-15,7-8-19 16,3-7-4-16,6-10-6 15</inkml:trace>
  <inkml:trace contextRef="#ctx0" brushRef="#br0" timeOffset="1.30026E6">9841 13734 51 0,'25'-9'57'0,"0"0"2"16,23 9-45-16,-26 2 1 15,-1 13 4-15,-3 7 2 16,-3 8 2-16,-2 8 1 0,-1 5-1 15,-2 6-2-15,-3 2-4 16,-1 6-5-16,2 2-2 16,-2 4-2-16,-2 0-4 15,0 2-1-15,-4 1-3 0,0-2-7 16,-8-2-14-16,-7-4-43 16,-3 3-11-16,-6-2-6 15,-9-6-3-15</inkml:trace>
  <inkml:trace contextRef="#ctx0" brushRef="#br0" timeOffset="1.30131E6">9070 14615 14 0,'-15'-10'26'16,"7"6"3"-16,8 4 8 15,0 0 0-15,-11-7-3 0,11 7-2 16,0 0-6-16,0 0-6 16,0 0-7-16,0 0-6 15,0 0-3-15,0 0-3 16,0 0 1-16,0 4 0 0,0-4 2 15,1 12 0-15,-1-12 2 16,4 18 0-16,0-7-1 16,0 0 1-16,-1 3-1 15,-1 1 0-15,2 3-2 16,3 0-1-16,-1 5 0 0,2 2-1 16,-3-2-1-16,0 2-2 15,-3 0-1-15,2 0-9 16,-3-2-11-16,6 6-27 15,-7-9-21-15,-2-3-6 16,-3-4 2-16</inkml:trace>
  <inkml:trace contextRef="#ctx0" brushRef="#br0" timeOffset="1.30316E6">9037 15254 5 0,'-7'-10'38'0,"7"10"-1"0,0 0 0 15,-4-10-6-15,4 10 0 16,0 0-7-16,0 0-4 16,0 0-3-16,0 0-4 0,0 0-5 15,0 0 0-15,0 0-3 16,0 0 0-16,1 7-1 15,1 3 0-15,-2 5 1 0,2 3 0 16,-2 3 0-16,1 0-1 16,0 5 0-16,-1 2-1 15,1-1 0-15,2 0-1 16,0-2-1-16,0 2-2 16,4-4-3-16,0 0-8 15,0-6-17-15,5 0-24 0,-12-4-17 16,12-4-5-16,-12-9 1 15</inkml:trace>
  <inkml:trace contextRef="#ctx0" brushRef="#br0" timeOffset="1.30349E6">9114 15204 5 0,'6'-22'54'0,"2"3"-15"16,3-3-5-1,0 5-8-15,5 1-8 0,2 3-5 16,2 2-4-16,0 4-2 16,-2 6-4-16,-2 1 1 0,-2 8-1 15,-3 3 1-15,-5 5 1 16,-5 2 2-16,-1 0 1 15,-1 1-1-15,-9 1 0 0,1-1-1 16,-6 0-1-16,-3-2-5 16,0 3-5-16,-1-4-7 15,-2 2-13-15,3 2-24 16,-2-3-17-16,3 1-1 0</inkml:trace>
  <inkml:trace contextRef="#ctx0" brushRef="#br0" timeOffset="1.30423E6">9912 14777 32 0,'8'-20'49'16,"-1"8"-22"-16,-3 1-10 0,-4 11 2 16,9-13-2-16,-9 13-1 15,0 0 3-15,5-12 1 16,-5 12 3-16,0 0-1 15,0 0 0-15,0 0-4 0,0 0-5 16,2-9-3-16,-2 9-2 16,0 0-4-16,0 0-1 15,0 0-1-15,0 0-1 16,1 8 0-16,-1-8-1 0,2 15 1 16,-1-4 0-16,4 2 0 15,0 1 0-15,0 3-1 16,0 3 0-16,3 0 0 15,-4 3 0-15,1 0-1 0,3 2 0 16,-3-1-1-16,-1 1-4 16,-1-2-9-16,1-2-15 15,-3-3-23-15,5 1-20 0,-5 1-4 16,2-2 0-16</inkml:trace>
  <inkml:trace contextRef="#ctx0" brushRef="#br0" timeOffset="1.30461E6">9753 15377 44 0,'-13'-4'76'16,"13"4"-2"-16,-4-23-9 15,14 14-34-15,-5 0-9 0,8 2-8 16,5-3-7-16,3-1-4 15,7-4-1-15,1 1 0 16,6-4-1-16,3 2-2 16,1 0-5-16,-3 0-8 15,5 3-8-15,-11 3-19 0,-1-1-26 16,-4 6-8-16,-7 5-2 16</inkml:trace>
  <inkml:trace contextRef="#ctx0" brushRef="#br0" timeOffset="1.30483E6">10022 15244 3 0,'-9'0'59'0,"9"0"0"15,0 0-20-15,-11 16-10 16,10-2-6-16,0 5-8 16,-1 1-2-16,1 8-5 0,-1 6 1 15,-1-1-5-15,-1 2 1 16,4-2-3-16,0 0-4 15,0-5-9-15,3 4-17 16,3-14-26-16,1 2-12 16,4-4-1-16</inkml:trace>
  <inkml:trace contextRef="#ctx0" brushRef="#br0" timeOffset="1.30576E6">10201 15502 42 0,'0'-14'56'0,"0"14"-8"16,-9-20-29-16,1 13-5 15,-4 3-7-15,0 4-5 16,-2 3-1-16,-4 5 1 0,-1 5 3 16,-1 1-1-16,4 9 1 15,0-5 1-15,5 0-1 16,2-3-1-16,8 2-2 15,1-6-2-15,5-2-2 16,9-4-4-16,-1-4 0 0,8-1 0 16,-3-6-2-16,5-5 2 15,-2-3-1-15,7-4 1 16,-7-3 4-16,3-2 3 16,-3-4 1-16,3 8 1 0,-1-4-1 15,-4 9 0-15,1 0 1 16,-7 10-1-16,4 4-1 15,-9 8-1-15,4 9 0 16,-9-2 0-16,-2 8 0 0,0-9 2 16,-1 6 1-16,0-9 1 15,0-3 2-15,0-8-1 16,0 0 1-16,0 0 1 0,15 0-2 16,-9-9 1-16,3-4-3 15,0-1 0-15,2-8-2 16,-1 3 0-16,2-4-1 0,0 3 0 15,-1-3 0 1,3 5 0-16,0-1 0 0,-2 5 0 16,0 5 2-16,-2 1 0 15,-1 4 1-15,-9 4 1 16,10-6-2-16,-10 6 1 0,0 0-1 16,4 12-1-16,-4-12-3 15,1 13-3-15,-1-13 0 16,4 16 1-16,-4-16 0 15,0 0 0-15,12 0 1 0,-7-7 1 16,-1-4 2-16,3-6 2 16,-1-1 0-16,-1-7 0 15,3 1 3-15,-3-6 1 0,-1 5 4 16,-1-6 3-16,1 7 2 16,-2 1-1-16,0 5-2 15,0 5-1-15,-2 13-2 0,0-10-2 16,0 10-3-16,2 13-4 15,0 3-1-15,1 4 0 16,4 2 0-16,-1 2 1 16,-1 0 0-16,5-2-1 0,-4-4 0 15,3-4 0-15,-2-4 0 16,4-5 0-16,-11-5 0 16,13 2 1-16,-3-4-1 15,-2-10 1-15,0 1 0 0,1-7 1 16,2 1 0-16,-4 1 1 15,4 0 0-15,-1 3 1 16,0 6-1-16,1 5 0 16,0 3 0-16,-1 13-1 0,-2 3-4 15,6 9-8-15,-7-2-15 16,4 1-31-16,5 5-18 16,-8-5-3-16,4-2-1 15</inkml:trace>
  <inkml:trace contextRef="#ctx0" brushRef="#br0" timeOffset="1.30845E6">10364 13560 45 0,'0'0'66'0,"-1"-20"-23"16,1 20-8-16,0-14-8 16,0 14-7-16,0 0-5 0,0 0-7 15,3 16-4-15,-3 2-3 16,-10 11 0-16,4 1 0 16,-7 10 0-16,3-1 0 15,-6 9 0-15,7-7 0 0,-2-1 0 16,5 1-1-16,0-6-4 15,5-1-11-15,0-3-16 16,0-8-26-16,3 4-9 16,-1-9 0-16</inkml:trace>
  <inkml:trace contextRef="#ctx0" brushRef="#br0" timeOffset="1.30894E6">10291 13387 34 0,'-12'-16'58'0,"-3"1"-26"0,4 9-9 15,11 6-2-15,-14 0-5 16,6 9-4-16,2 5-4 15,1 10-4-15,1 2 1 16,-2 10 1-16,2 9 0 16,0 2 3-16,3 9 1 0,0 0 0 15,1 4 1-15,1-1-2 16,4 4 0-16,5-7-2 16,1-6 0-16,7 0-2 0,1-10-3 15,10-2 0-15,8-6-1 16,-1-9 0-16,11-5 0 15,0-12 0-15,5-5 1 16,-3-10 0-16,1-11 1 0,-6-9 0 16,-8-11 1-16,-7-11 0 15,-10-7-1-15,-11-7-1 0,-7-1 0 16,-13-7 0 0,-10-1 0-16,-11 2 0 0,-9 7 0 15,-14 12-2-15,-10 7-6 16,-7 20-20-16,1 16-41 15,-17 11-6-15,-3 23-5 16,-20 23 1 0</inkml:trace>
  <inkml:trace contextRef="#ctx0" brushRef="#br0" timeOffset="1.31713E6">10117 15804 1 0,'0'0'29'0,"0"0"-4"16,0 0-4-16,12 0-4 15,-2 0 1-15,3-4-2 0,4 1 4 16,5-4 4-16,5 0 0 15,4-4 2-15,8 0-1 16,1-5 0-16,6 1-3 16,2-4-3-16,7-3-3 0,1 3-3 15,6-2-3-15,0 3-3 16,-5-2 0-16,5 3-2 16,1 2-2-16,-5 1 0 15,-1 3-1-15,-7 1-1 0,-4 0 0 16,-8 4 0-16,-7 1 1 15,-6 1-1-15,-10 1-1 16,-15 3 0-16,0 0 1 16,0 0-1-16,-18 6 0 0,-11 4 0 15,-9 2 0-15,-11 3 0 16,-8 5 0-16,-9 1 0 16,-3 2 0-16,-3 0 0 15,-5 3 0-15,3-3 0 0,1 1-1 16,4-2 1-1,3-2 0-15,9-1 0 0,5-5 0 16,10-1 0-16,7-4 0 16,8-2 1-16,10-4-1 15,17-3 1-15,0 0 0 0,10-6 0 16,14-5 1-16,13-6 0 16,12-2 0-16,11-4 0 15,12-1 1-15,8 0 0 16,4-1 0-16,0 4 1 0,-2 4-2 15,-7 4 1-15,-8 5-2 16,-11 4 0-16,-14 3 0 16,-11 2-2-16,-13 3-1 15,-15 4-3-15,-11 2-8 0,-19 5-18 16,-11 7-35-16,-13-7-14 16,-10-1-6-16,-12-3-3 15</inkml:trace>
  <inkml:trace contextRef="#ctx0" brushRef="#br0" timeOffset="1.31832E6">8764 15783 36 0,'-2'-9'30'15,"2"9"-8"-15,0 0-3 16,7-10-3-16,-7 10 0 0,13-6 5 16,-13 6 3-16,14-4 3 15,-14 4 1-15,7-2-1 16,-7 2-1-16,10-2-5 15,-10 2-3-15,15-5-5 0,-2 3-4 16,4-3-1-16,8 1-2 16,-1-3 1-16,11-2-2 15,4 2 1-15,6-3-2 16,2-2 1-16,5 2 0 16,0-1-1-16,1-1-1 0,-1 3 0 15,-5 1 0-15,1 1-1 16,-7 1 0-16,-5 3-1 15,-5 0 0-15,-8 3-1 16,-4-1 0-16,-6 1 0 0,-13 0-1 16,0 0 0-16,0 7 1 15,-11 1-1-15,-11 3 0 16,-8 1 0-16,-5 4 0 0,-8 2 1 16,-7 2-1-16,-5-1 1 15,-2 0 0-15,0-2-1 16,-2 1 1-16,-2-1 0 15,2-2 0-15,3 0 0 0,3-3 0 16,5-1 0-16,3-2 0 16,8-2 0-16,7 0 0 15,6-3-1-15,7-1 1 0,17-3 0 16,0 0 0-16,0 0 0 16,15-3 0-16,8-4 0 15,9-3 1-15,6 0-1 16,9-4 1-16,5-4-1 15,5 1 1-15,4-1-1 0,0 1 1 16,1 1-1-16,-2 1 1 16,-6 3-1-16,-10 1 0 15,-4 4 1-15,-11 3-1 16,-7 1 0-16,-9 3-1 0,-13 0 1 16,0 0-1-16,-3 7 0 15,-16 2-1-15,-11 2-3 16,-5 1-5-16,-8 1-11 0,-9 2-19 15,5 4-36-15,-8-3-6 16,1-2-6-16,4-6 3 16</inkml:trace>
  <inkml:trace contextRef="#ctx0" brushRef="#br0" timeOffset="1.32243E6">15620 9006 28 0,'-2'-9'40'0,"2"9"0"0,-3-17-2 15,3 17-3-15,-3-12-4 16,3 12-3-16,0 0-7 16,0 0-6-16,0 0-3 0,0 0-2 15,0 0-4-15,0 0-2 16,-8 11-1-16,5-1 0 15,0 5 0-15,-4 2 2 16,3 5-1-16,1 7-1 0,0 1 0 16,1 6-1-16,2 0 0 15,0 6 0-15,0-2-1 16,3 3 0-16,2-5 0 16,2-3-2-16,1-4-4 15,-2-6-5-15,1-4-8 0,-2-6-7 16,-5-15-14-16,11 14-18 15,-11-14-11-15,8-9-2 16</inkml:trace>
  <inkml:trace contextRef="#ctx0" brushRef="#br0" timeOffset="1.32278E6">15653 9261 11 0,'0'-24'49'0,"0"0"-3"16,2 3-6-16,5 3-9 15,4 0-8-15,0-1-7 16,6 7-6-16,2-3-3 15,4 6-3-15,-1-4-1 16,6 6-2-16,-1-5-1 0,6 5 0 16,-4 0 0-16,5-4 0 15,2 2 1-15,-5-5 0 16,0 1 3-16,-7-3 4 0,-1 1 4 16,-8-1 2-16,1 3 2 15,-12-1 0-15,-1 5 2 16,-2-1-3-16,-1 10-3 15,0-8-4-15,0 8-2 16,0 7-3-16,-2 7-2 0,1 9-1 16,0 3-1-16,-1 11 0 15,2 7 2-15,0 4-2 16,1 2-1-16,2 0-5 16,2 0-5-16,3-3-10 0,1 0-19 15,-1-9-28-15,2-2-9 16,2-3-4-16</inkml:trace>
  <inkml:trace contextRef="#ctx0" brushRef="#br0" timeOffset="1.32308E6">16419 9349 25 0,'0'0'72'0,"10"-6"-1"16,-10 6-14-16,0 0-21 16,0 0-9-16,0 17-11 15,-1-3-7-15,0 4-4 0,-2 2 0 16,3 3-2-16,0-1-2 16,0 1 0-16,0-4-2 15,0-1-2-15,0-3-2 16,1-2-2-16,-1-13-4 15,5 16-5-15,-5-16-8 0,0 0-16 16,13 14-23-16,-13-14-8 16,17 4 1-16</inkml:trace>
  <inkml:trace contextRef="#ctx0" brushRef="#br0" timeOffset="1.32375E6">16524 9367 35 0,'-9'-12'57'0,"4"-4"-15"15,4-5-15-15,1 0-2 16,2 0-5-16,2-1-2 0,4 0-2 16,3-3-2-16,2-1-1 15,2 5-2-15,1-4-3 16,6 7-2-16,2 0-1 16,0 7-2-16,3 0-2 0,-7 10-2 15,2 1-1-15,-6 7 1 16,0 11-2-16,-11-2 2 15,-5 7 1-15,-2 0-1 16,-9 3 1-16,-7-2 1 0,-8 3-1 16,3-3-3-16,-8-4-5 15,3 0-11-15,-1 2-12 16,-1-8-26-16,8 4-11 0,2-2-3 16</inkml:trace>
  <inkml:trace contextRef="#ctx0" brushRef="#br0" timeOffset="1.32437E6">17228 8867 43 0,'14'-13'65'0,"-14"13"-12"16,6-9-9-16,-6 9-10 0,0 0-12 16,11 6-5-16,-10 5-9 15,-1 3-2-15,1 8-4 16,1 1 3-16,-2 5-1 0,0 1-1 15,0 3 0-15,0 2 0 16,0 0 0-16,0-1 0 16,-3-4 1-16,0 1-2 15,-1-4 0-15,3 2 0 0,1-8 1 16,0 0-1-16,0-2 0 16,9-1 0-16,-2-2 0 15,7-3 1-15,1-3 0 16,3-2 0-16,1-4 0 15,4-1 1-15,-3-2-1 0,3 0 0 16,0-5-1-16,-2-1 0 16,-2 2-2-16,1 0-3 0,-1 0-8 15,-2 2-17-15,-2 0-34 16,0 2-12-16,-5 2-6 16,1 2-2-16</inkml:trace>
  <inkml:trace contextRef="#ctx0" brushRef="#br0" timeOffset="1.32478E6">18000 9158 42 0,'-9'-2'70'0,"-2"-1"-2"15,3 3-21-15,8 0-23 16,-14 3-6-16,14-3-5 15,0 0-6-15,0 0-1 16,16 1-1-16,-3-1 0 16,3 0 1-16,6 0 1 0,4 1-1 15,6-8-1-15,4 3-2 16,2-6-1-16,2 6-3 16,-2-8-9-16,4 8-11 15,-9-5-15-15,-3 7-17 16,-6 4-20-16,-9 1-4 0</inkml:trace>
  <inkml:trace contextRef="#ctx0" brushRef="#br0" timeOffset="1.32496E6">18086 9257 40 0,'-14'14'59'0,"7"4"-20"15,-2 0-12-15,5 6-6 16,2 6-4-16,1 2-5 15,1 4-6-15,-1 0-12 16,4 4-19-16,8 4-28 16,-7-3-9-16,4-3 1 0</inkml:trace>
  <inkml:trace contextRef="#ctx0" brushRef="#br0" timeOffset="1.32531E6">18467 8928 3 0,'2'-11'75'15,"5"-5"2"-15,2 2-2 16,5-1-4-16,5 4-55 0,3 6 0 16,5 6-6-16,1 14-4 15,3 9-2-15,-5 15-2 16,3 11 0-16,-8 9-1 16,-4 10 0-16,-8 6-1 0,-6 1-1 15,-3-1-3-15,-7-4-4 16,-11-7-7-16,-11-10-14 15,-14-11-32-15,-1-2-15 0,-14-11-3 16,-7-7 0-16</inkml:trace>
  <inkml:trace contextRef="#ctx0" brushRef="#br0" timeOffset="1.32575E6">15544 8787 0 0,'-25'5'55'0,"1"-2"1"15,8 3-1-15,-2 3-42 0,-1 3-5 16,7 9-3-16,-4 6 2 16,3 13 1-16,-4-1 1 15,7 18 2-15,-1 6 3 16,9 11-1-16,3 4 1 0,7 2 1 15,18 2-1-15,2-2-2 16,22-4-1-16,7-7-1 16,18-10-7-16,16-8-10 15,18-8-22-15,10-10-39 16,11-8-6-16,5-13-3 0,-1-10-1 16</inkml:trace>
  <inkml:trace contextRef="#ctx0" brushRef="#br0" timeOffset="1.3288E6">8370 9687 24 0,'-1'-15'55'0,"-3"5"-15"16,3-2-5-16,1 12-3 15,-3-11-5-15,3 11-3 16,0 0-4-16,0 0-3 0,-9-4-3 16,9 4-2-16,-10 5-5 15,10-5-1-15,-13 13-1 16,13-13-1-16,-9 15 0 16,5-7-1-16,0 2 0 15,0 0-1-15,1 5 1 0,2-4-1 16,-1 7 0-16,0-1 0 15,-1 2 1-15,-3-1-2 16,2 6 1-16,3-3 0 16,-1 2-1-16,0 0 0 0,0 0 0 15,2 4 0-15,0-1 0 16,0 2 0-16,1-2 0 16,2 2 0-16,-1-2-1 15,-1 3 1-15,0-3-1 16,-1 1 1-16,0-3-1 15,0 1 0-15,0-2 0 0,0 0 0 16,-1-6 0-16,1 1 0 16,0-5 0-16,0-2 0 15,0-11 0-15,0 13 1 0,0-13 0 16,0 0 1-16,0 0 2 16,11 6-2-16,-11-6 1 15,0 0 0-15,8 0-1 0,-8 0 0 16,13-5 0-16,-13 5-1 15,16-9 0-15,-7 4-1 16,3-1 1-16,-1 1-1 16,1 1 0-16,3 0 0 0,-3 1 0 15,-2 1 0-15,4 2 0 16,-4 0 0-16,2 0-1 16,0 0 0-16,-3 0-4 15,3 2-4-15,-3-2-8 0,2 0-19 16,4 9-33-16,-8-7-10 15,3 0-3-15,-10-2 0 16</inkml:trace>
  <inkml:trace contextRef="#ctx0" brushRef="#br0" timeOffset="1.33002E6">8462 9842 23 0,'-6'-14'32'16,"-1"0"1"-16,4 3 2 16,1 2-1-16,0 0-3 15,2 9-5-15,-3-11-6 0,3 11-5 16,0 0-4-16,0 0-4 15,0 0-4-15,0 0-3 16,-9 7-1-16,6 2 0 16,-2 4 1-16,1 1 0 0,-1 4 0 15,1 2 2-15,-4 4 0 16,4 5 1-16,-1 7 1 16,-3 2 0-16,2 6 1 15,3 4-1-15,-1 4 1 0,2-2-1 16,0 6-1-16,1-1 0 15,1-3-1-15,1-1 0 16,3-1 0-16,-2 0 0 16,0-5 0-16,0 1-2 0,-1-9 1 15,0-2-1-15,3-3-1 16,0-7-4-16,3-5-4 16,-5-6-7-16,5-3-16 15,3-3-26-15,-10-8-13 16,20-6-4-16</inkml:trace>
  <inkml:trace contextRef="#ctx0" brushRef="#br0" timeOffset="1.33045E6">8400 10257 51 0,'0'0'62'0,"-8"-3"-29"16,8 3-6-16,5-4-5 0,9 0-4 16,8-2-4-16,3-3 0 15,10-1-4-15,0-6-5 16,12-1-1-16,-6-6 0 16,7-2-2-16,-6-4 0 0,-5 0-1 15,-1-4 1-15,-6 3 2 16,-6-4 2-16,-8 2 1 15,-5 2 2-15,-4 2 1 16,-7 4 0-16,0 3 1 0,-4 6-1 16,-4 3-2-16,0 8-3 15,-2 4-1-15,1 11-3 16,-2 9 0-16,3 9-1 0,-2 11-1 16,-1 10 0-16,3 6 0 15,2 5 1-15,-1 2 0 16,5 0 0-16,1 1-2 15,1-3-3-15,2-6-7 16,6-5-11-16,-1 0-22 0,-2-11-27 16,6 1-6-16,-4-10-2 15</inkml:trace>
  <inkml:trace contextRef="#ctx0" brushRef="#br0" timeOffset="1.33489E6">9156 10414 7 0,'1'-9'53'0,"-1"9"0"16,0 0-7-16,0 0-7 16,-2-9-6-16,2 9-8 15,0 0-6-15,0 0-5 0,0 0-4 16,0 0-3-16,0 0-2 16,0 0-2-16,0 12 1 15,1 1 0-15,2 3-1 16,-1 8 2-16,0 5 0 0,-1 6-1 15,5 7 0-15,2 4-1 16,-1 6 0-16,6 0 0 16,-2 3-1-16,2-3-1 15,1-2-2-15,0-4-1 16,1-4-5-16,-6-8-9 0,3-6-14 16,-5-4-17-16,-3-12-26 15,-4-12-6-15,0 0 3 16</inkml:trace>
  <inkml:trace contextRef="#ctx0" brushRef="#br0" timeOffset="1.33516E6">9010 10646 40 0,'-11'-9'71'0,"4"2"-1"16,-2-4-30-16,9-1-7 16,3-2-5-16,10-6-8 15,8-3-8-15,12-8-3 0,5-5-2 16,13-7-2-16,3 2-2 16,6-3-7-16,3 7-12 15,-3 0-5-15,-3 11-11 0,-8 6-17 16,-7 11-24-16,-6 9-6 15</inkml:trace>
  <inkml:trace contextRef="#ctx0" brushRef="#br0" timeOffset="1.33604E6">9804 10390 31 0,'-8'-9'67'0,"8"9"-1"15,0 0-3-15,-19 1-44 0,14 10-6 16,3 7-2 0,0 11-6-16,0 3 3 0,-3 7-1 15,0 0 0-15,-2 1 0 16,5 0-1-16,-3-1 0 15,4 0-2-15,1-7 0 0,0-1-3 16,-1-5 0-16,1-2 0 16,6-4 0-16,-3-3-1 15,5-4 1-15,-5-1-1 16,1-3 1-16,-4-9 0 0,15 13 0 16,-15-13 1-16,10 6 0 15,-10-6 1-15,18 3-1 16,-7-3 1-16,0 0 0 0,2-4-1 15,3 1 0-15,2-3-1 16,0-2 1-16,4-2-1 16,3 1 0-16,-1-3 0 15,-2 2 0-15,4-1 0 16,-2-1-1-16,-3 2-2 0,-2 3-4 16,0 3-11-16,-4 1-18 15,-2 0-32-15,-3 3-11 16,-10 0-2-16,15 6 6 0</inkml:trace>
  <inkml:trace contextRef="#ctx0" brushRef="#br0" timeOffset="1.33681E6">10194 10675 19 0,'0'0'67'0,"0"0"1"16,0 0 0-16,8 4-39 0,-8 18-8 15,4 6-6-15,-3 14-3 16,5 3-3-16,1 12 1 15,0 3 0-15,5 0-4 16,-2-2-1-16,1-8-2 16,0-5 0-16,-3-13 0 15,2-5 2-15,-5-15-1 0,-5-12 0 16,10-3 0-16,-8-14 1 16,-2-12-2-16,-4-13 0 0,-4-8-2 15,-1-11-1-15,-2-10-1 16,-3-8 1-16,3 0 0 15,2-4 0-15,4 3 0 16,5 6 2-16,9 8-1 0,9 9 1 16,11 12 0-16,7 13-1 15,3 13-1-15,2 11-1 16,-3 9 1-16,-4 15-2 0,-8 13 1 16,-10 8-1-1,-13 8-1-15,-8 4 0 0,-16 2-3 16,-13-1-5-16,-1-1-17 0,-6 0-36 15,0-10-12-15,-2-4-5 16,-1-11-1-16</inkml:trace>
  <inkml:trace contextRef="#ctx0" brushRef="#br0" timeOffset="1.33761E6">8471 11521 29 0,'-7'2'71'16,"7"-2"3"-16,0 0-4 0,7-12-22 15,10 5-29-15,13 1-5 16,10-6-4-16,13-2 0 16,7-6-1-16,11-2-1 15,8-5 1-15,9-5-2 0,13-4 0 16,4-3-1-16,8-2-1 16,4 0-1-16,3 2 0 15,2 0-2-15,-3 8 1 16,-7 2-2-16,-7 7 0 0,-9 5 0 15,-11 6-2-15,-13 6-2 16,-13 5 0-16,-15 0-2 16,-13 5-1-16,-15 6-2 15,-15 3-4-15,-13 2-2 0,-15 4 2 16,-14 5 0-16,-18 0 2 16,-14 3 0-16,-11 3 3 15,-11 2 2-15,-10 2 3 0,-4-3 5 16,-9 3 2-16,3-2 3 15,2-1 3-15,3-4 0 16,8-1 1-16,13-6 1 16,13-5 0-16,17-5 0 0,15-6-3 15,19-5-2-15,22-7-2 16,12-10-1-16,29-9-1 16,19-8-1-16,19-7-1 0,14-5 0 15,15-1-1-15,12 0-1 16,2 6 0-16,3 4-1 15,-5 9-1-15,-9 9-2 16,-4 8-2-16,-16 5-4 16,-10 7-10-16,-19 8-24 0,-12 4-32 15,-6 2-6-15,-12-4-5 16,-14 3 1-16</inkml:trace>
  <inkml:trace contextRef="#ctx0" brushRef="#br0" timeOffset="1.33919E6">9491 9842 3 0,'-2'11'48'0,"2"-11"2"0,-15 8-28 16,15-8-1-16,0 0 3 15,-5 10 4-15,5-10 1 16,0 0 1-16,0 0-1 16,-7-6-1-16,6-4-5 0,1-6-5 15,1-2-5-15,-1-6-2 16,2-3-1-16,2-4-3 16,0-5-2-16,-1-4 0 15,2-3-1-15,2-2-1 0,-4-1 0 16,0-4-1-16,3-4 0 15,1 0-1-15,0-3 1 16,1-1 0-16,0-2-1 16,2 1 1-16,-1-1-1 0,1 2 1 15,-1 2-1-15,2 4 1 16,-4 4-1-16,3 6 0 16,-5 5 0-16,1 6 0 0,0 5 1 15,-1 3-2-15,-4 8 0 16,2 0 1-16,-3 4-1 15,1-1 1-15,-1 4-1 16,0-2 0-16,0 1 0 16,0-1 0-16,0 0 1 0,0-2-1 15,0-1 0-15,0 2 0 16,0 0 0-16,0 0 0 16,-3 2 0-16,1-1 0 15,2 10 0-15,-10-14 0 0,10 14 1 16,-9-16-1-16,9 16 0 15,-14-15 0-15,14 15 1 16,-12-15 0-16,12 15-1 0,-8-14 1 16,8 14-1-16,-8-15 1 15,8 15-1-15,-8-13 1 16,8 13-2-16,-7-16 1 16,1 6 0-16,2 0 0 0,-1-2 0 15,-1-1-1-15,0-2 1 16,1 0 0-16,1 1 0 15,0-2 0-15,-2 2 0 16,2 2 1-16,2 3-1 0,-2-1 1 16,4 10 0-16,-6-13 0 15,6 13 0-15,0 0 0 16,-6-8-1-16,6 8-1 16,0 0 0-16,0 0-1 0,0 0 1 15,-11 7-1-15,6 4 1 16,1 5 0-16,-7 6 1 15,-1 6 1-15,-5 6-1 0,-7 5 0 16,-1 3 1-16,-3 1-1 16,-1 1 0-16,-1-3-1 15,6-2-3-15,-1-6-2 16,4-3-6-16,5-7-4 0,4-6-3 16,3-3-2-16,9-14-3 15,-8 8 0-15,8-8 2 16,0-14 3-16,0-5 6 0,7-5 6 15,4-3 6-15,4-4 4 16,0-2 7-16,6-2 3 16,2 3 1-16,6 2 2 15,-1 4 0-15,6 6-3 16,2 7-2-16,2 4-3 0,4 9-4 16,-1 9-1-16,1 8-3 15,-4 8-1-15,5 8-7 16,-2 5-7-16,-1-1-19 0,5 5-38 15,-9-5-4-15,3-2-5 16,-7-12 2-16</inkml:trace>
  <inkml:trace contextRef="#ctx0" brushRef="#br0" timeOffset="1.35013E6">8654 7222 28 0,'0'-15'60'0,"-9"-4"-23"16,9 8 2-16,0-1-5 15,0 12-6-15,0-15-6 16,0 15-6-16,0 0-5 16,0 0-4-16,0 0-4 15,0 0-3-15,0 0-1 0,6 0-1 16,-6 0 0-16,0 0 0 15,8 11 0-15,-8-11 2 16,5 13 0-16,-5-13 0 16,4 10 2-16,-4-10 0 0,0 0 0 15,0 0 0-15,1 14 0 16,-1-14-1-16,0 0 1 16,0 0 1-16,0 0-3 0,0 0 1 15,0 0 0-15,0 0 2 16,0 0-2-16,0 0 1 15,0 0-1-15,0 0 1 0,0 0 0 16,-4-5 0 0,4 5 0-16,0 0-1 0,-8-14 1 15,8 14-1-15,-2-8 1 16,2 8-1-16,0 0 0 0,0-12 1 16,0 12-1-16,0 0 1 15,2-11-1-15,-2 11 0 16,0 0 1-16,0-10-1 15,0 10 0-15,0 0 0 16,0-11 1-16,0 11 0 0,0 0 0 16,0 0 1-16,4-9-1 15,-4 9 1-15,0 0 1 16,0 0-1-16,0 0-1 0,8-11 1 16,-8 11-2-16,8-6 1 15,-8 6-1-15,12-8-1 16,-1 3 1-16,-2-2-1 15,5 0 1-15,0-2-1 0,2 1 0 16,0-3 0-16,5 1 0 16,2-1 0-16,0 3 0 15,7 0 0-15,-3 3 0 0,5 2-1 16,-2 4 0-16,-1 3 0 16,-7 7 0-16,-6 5 0 15,-8 5-1-15,-8 7 1 16,-13 5 1-16,-10-1-1 0,-4 1 1 15,0-6 0-15,0-1 0 16,4-6 1-16,5-2 0 16,9-8-1-16,9-10 1 15,6 4 0-15,13-4-1 0,6 0 1 16,7-2 0-16,7-2-1 16,7 1 1-16,-2 1-2 15,1 2 1-15,-9 0-1 16,-8 9 0-16,-10 3 0 0,-9 5 0 15,-16 5 0-15,-16 4 0 16,-11 5 1-16,-11 6 0 16,-8 0-1-16,-8 0 1 15,-1 0-2-15,0-5-3 0,1 0-12 16,7-10-18-16,1-7-32 16,11-5-8-16,6-11-5 15</inkml:trace>
  <inkml:trace contextRef="#ctx0" brushRef="#br0" timeOffset="1.3505E6">8676 6867 35 0,'-5'-27'65'16,"-9"7"1"-16,-7-14-6 15,-6 33-47-15,-4 6-3 16,-7 17 0-16,-3 16 0 0,-5 9-3 15,-1 19 3-15,-3 14-2 16,2 15 2-16,7 6-2 16,5 6-1-16,20-5 0 0,12-3-1 15,10-6 0-15,37-14-2 16,23-16-1 0,23-20-1-16,22-17 0 15,14-21 0-15,17-9-1 0,7-26-1 16,13-17 1-16,-16-18-1 15,-9-17 2-15,-11-16-1 16,-20-15 2-16,-18-8 0 0,-34-7 0 16,-32 3 1-16,-33 5-3 15,-34 9-6-15,-38 23-20 16,-32 28-45-16,-38 23-5 16,-35 25-6-16,-31 20-1 0</inkml:trace>
  <inkml:trace contextRef="#ctx0" brushRef="#br0" timeOffset="1.3548E6">15600 13354 22 0,'-9'-21'47'16,"2"3"-1"-16,-4-2-3 15,0 4-4-15,-1 1-6 0,4 1-6 16,-4 4-5-16,12 10-8 16,-13-10-3-16,13 10-4 15,0 0-3-15,-9 13-3 16,7 3-1-16,-2 5-2 0,2 3 2 16,0 5 1-16,-1 4 0 15,1 2 0-15,-1 4 0 16,0 1 0-16,1 5 2 15,2 1-2-15,0-3 1 16,2 6-1-16,0-6 0 0,-1 3 1 16,2-7-1-16,-2-1 0 15,-1-5 1-15,-1-5-1 16,0-2 0-16,-2-6 0 16,-1-5-1-16,1-6-1 0,3-9-3 15,-4 13-8-15,4-13-12 16,0 0-17-16,0 0-26 15,0 0-7-15,0 0-2 16</inkml:trace>
  <inkml:trace contextRef="#ctx0" brushRef="#br0" timeOffset="1.35524E6">15629 13682 28 0,'14'-10'60'0,"2"-1"-24"16,6-4-2-16,6-1 0 16,6-1-5-16,2-6-6 0,7 2-4 15,-2-3-6-15,5 5-2 16,-3-2-5-16,-4 4 0 15,-3-3-3-15,-9 4 0 0,-2 1 2 16,-9-3 0-16,-4 2 2 16,-8-4 0-16,-4 2 0 15,0-4 1-15,0 5-1 16,-4 0-2-16,-3 4-2 0,1 4 0 16,6 9-2-1,-19 0-1-15,5 11 0 0,0 11-1 16,-2 5 0-16,-2 10 0 15,1 4 1-15,1 11-1 0,-2 3 1 16,7 3-3-16,4 2-4 16,2 1-3-16,1-4-7 15,4-3-11-15,0-1-15 16,3-10-26-16,7-1-7 16,-4-7 0-16</inkml:trace>
  <inkml:trace contextRef="#ctx0" brushRef="#br0" timeOffset="1.35595E6">16530 13412 30 0,'-6'-10'67'16,"6"10"0"-16,-11 0-2 16,9 10-46-16,1 11-1 15,1 4-9-15,0 14-3 16,0 7-2-16,0 6 0 0,-1 3 1 15,-2-5-1-15,2-2 0 16,0-11-1-16,-1 1 4 16,1-18 3-16,1-9-1 0,0-11 0 15,0 0 0-15,0-20-1 16,1-1 1-16,-1-7-1 16,-1-7-5-16,0-2-3 15,-2-6 1-15,1-2-1 16,0-4 0-16,2 0 0 0,0 0 1 15,4 1 1-15,8 3 1 16,0 3-1-16,5 6 0 16,5 7-1-16,3 6 1 0,-1 7-2 15,4 9 0-15,-5 7 0 16,-3 2-1-16,-4 10-1 16,-2 4 0-16,-11 8 0 15,-3 1-3-15,-15 5-1 0,-7-1-7 16,-9 6-15-16,-6 0-34 15,-17 5-14 1,-7 0-6 0,-4-6-1-16</inkml:trace>
  <inkml:trace contextRef="#ctx0" brushRef="#br0" timeOffset="1.35673E6">16188 14575 26 0,'7'-16'67'0,"-7"8"5"16,0 8-33-16,0 0 0 16,4-11-4-16,-4 11-8 15,0 0-3-15,0 0-7 16,0 0-4-16,-1 6-5 0,-1 4-3 16,2 5-4-16,0 4 0 15,0 2 0-15,-2 4 0 16,-1 2 1-16,-1 0 0 15,0 1 1-15,-4-2 0 16,1 1-2-16,2 0 0 0,-2-2 0 16,3-1 0-16,3-3 0 15,1-1-1-15,0-4 1 16,1-2-1-16,7-4 2 0,0-4 1 16,7-2 1-16,1-4 0 15,4 0-1-15,0 0 1 16,4-1-1-16,5-3 0 15,1 1-1-15,1 0-1 16,2 2-1-16,-2-1-2 0,2 2-7 16,-5-1-13-16,1-6-42 15,-1 7-16-15,-2-3-5 16,-2-3-5-16</inkml:trace>
  <inkml:trace contextRef="#ctx0" brushRef="#br0" timeOffset="1.35716E6">17165 14525 6 0,'-11'-4'62'0,"11"4"4"16,-12-14 0-16,12 14-42 15,-6-12-1-15,6 12 0 16,0 0-1-16,0 0-5 0,0 0-3 16,0 0-4-16,0 0-2 15,0 0-2-15,0-8-1 16,0 8-1-16,12-4 1 15,-4-2 0-15,6 2 1 16,3-4 0-16,5-2 0 0,5-1-2 16,5-3 1-16,3-1-2 15,6 0-1-15,4 2-1 16,-1 1-2-16,3 2-4 0,-4 2-5 16,-1 5-13-16,-7 1-7 15,-4 2-20-15,-2 3-21 16,-11 4-8-16,-8 0-6 0</inkml:trace>
  <inkml:trace contextRef="#ctx0" brushRef="#br0" timeOffset="1.35736E6">17530 14461 11 0,'-24'5'75'0,"1"3"3"16,2-3-2-16,5 6-31 15,0-3-10-15,5 7-11 0,2 4-7 16,5 5-4-16,2 6-3 15,2 5-4-15,-1 7-1 16,1 1-4-16,3 6-5 16,-1 1-3-16,1-1-11 0,1-1-11 15,-3-9-36-15,2 3-14 16,-1-10-5-16,0-8-1 16</inkml:trace>
  <inkml:trace contextRef="#ctx0" brushRef="#br0" timeOffset="1.35838E6">17265 14140 31 0,'4'-12'56'0,"-4"-2"3"0,-6 2-41 16,6 12 0-16,-15-12 4 16,15 12 3-16,-22-8 0 15,4 6 0-15,-2 0-5 0,3 2-3 16,-8-1-1-16,3 1-3 16,-5 0-4-16,0 2-2 15,-5 3-3-15,-2 2-2 0,-5 3 0 16,-5 3-1-16,-7 5-1 15,-5 4-1-15,-6 3 1 16,-8 3-2-16,-2 1 2 0,-3 4 0 16,-4 2-1-16,-1 3 1 15,0-1 1-15,-1 2 1 16,3 1-1-16,4 0 0 16,-1 5 0-16,6 0 0 15,2 4 1-15,1-2 0 0,6 7 1 16,5-2 1-16,7 1-2 15,9-1 1-15,10-3 0 16,11 1-1-16,11-4 0 0,14-2 0 16,14-7 0-16,14-4-1 15,12-4 1-15,12-3 0 16,11-4 0-16,14-8 0 0,7-2 0 16,8-9 1-16,12-2-1 15,4-5 1-15,10-6-1 16,11-7 0-16,1-4-1 15,3-4-1-15,6-5 0 16,-4-4 0-16,-5-2-1 0,-7-2 1 16,-11-1 0-16,-13-2 0 15,-14 0 2-15,-13-1 0 16,-13 0 1-16,-14 1 0 16,-11 0 0-16,-10-3 0 15,-10-5-2-15,-11-1 0 0,-10-7-1 16,-18-1-1-16,-14-4-1 15,-15-7 2-15,-24 0-3 0,-13-4 1 16,-18 4 0 0,-17 6-1-16,-10 4 1 0,-7 11-1 15,-7 7-2-15,1 11-10 16,8 10-36-16,10 15-26 16,10 5-4-16,8 8-6 0,14 2-1 15</inkml:trace>
  <inkml:trace contextRef="#ctx0" brushRef="#br0" timeOffset="1.35928E6">17058 12991 13 0,'6'-20'66'0,"1"-1"5"16,2-7-1-16,-5 3-47 0,1-2 1 15,-1 4-1-15,-4-1-1 16,-4 3-4-16,-6 4-3 16,-9 1-3-16,-6 3 0 15,-6 1-3-15,-5 3 0 0,-10 1-2 16,-7 4-2-16,-5 4 0 16,-5-1-2-1,-9 5 0-15,-4 5-2 0,-8 7 0 16,-2 2 0-16,-8 6-1 0,-4 3 0 15,-4 3 1-15,-3 7-1 16,-5 4 0-16,-2 5 1 16,-2 6-1-16,1 6 0 15,0 6 0-15,5 6 0 0,5 4-1 16,10 2 0-16,10 4 1 16,9 2 0-16,15 2 0 0,13-2 1 15,13-2-1-15,13-2 1 16,12-4 0-16,9-4-1 15,19-5-1-15,13-7 1 16,15-10-1-16,12-7 1 16,23-11-1-16,11-6 1 15,18-12-1-15,12-8 1 0,12-5 1 16,11-14 0-16,7-9 1 16,8-8-1-16,4-8 0 15,1-9 0-15,-1-5 0 0,-1-3 0 16,-6-4 0-16,-7-2-2 15,-11-2 0-15,-10 1 0 16,-22 4 1-16,-16-5 1 16,-16 1 0-16,-23-2 0 0,-21-1-1 15,-27 2 1-15,-21-2-2 16,-29 3 0-16,-24 7-4 16,-24 5-5-16,-21 11-9 15,-16 10-13-15,-12 7-31 0,0 19-18 16,-1 4-4-16,11 12-1 15</inkml:trace>
  <inkml:trace contextRef="#ctx0" brushRef="#br0" timeOffset="1.36001E6">18355 14227 4 0,'11'-11'78'0,"-11"11"0"16,8-14-4-16,11 15-25 0,-19-1-18 15,0 0-7-15,10 7-10 16,-1 4-5-16,0 6-3 16,4 6 1-16,2 2-2 15,5-2 2-15,2 4-2 16,4-4-1-16,-3-3 1 0,4-4 0 16,1-9 1-16,7-4 0 15,-2-8 0-15,6-13 1 16,1-7 1-16,4-9-2 15,3-9 0-15,5-7-2 0,0-3 0 16,-1-4-1-16,0 1-1 16,-3 3-2-16,-8 5-1 15,-3 6-5-15,-4 10-7 16,-10 6-19-16,-6 3-44 16,-5 16-7-16,-12 7-7 0,0 0-4 15</inkml:trace>
  <inkml:trace contextRef="#ctx0" brushRef="#br0" timeOffset="1.36038E6">18703 13957 20 0,'-1'18'77'0,"3"0"-1"0,5 1-3 16,6 1-4-16,3-15-39 15,-1 23-32-15,6 9 2 16,-1 8 1-16,5 3 1 16,0 1 0-16,-2-2 1 15,3-1 1-15,2-8 1 16,-3-2 2-16,5-14 1 0,1-8 0 16,0-10-1-16,5-5 0 15,-1-15 0-15,1-9-1 16,1-9 1-16,3-11-1 0,4-10 0 15,-2-14-2-15,6-11-1 16,0-7 0-16,6-8-3 16,3-1-3-16,1 6-3 15,-7 6-7-15,3 15-20 0,-2 16-46 16,-8 13-4-16,-11 12-6 16,-9 9-2-16</inkml:trace>
  <inkml:trace contextRef="#ctx0" brushRef="#br0" timeOffset="1.363E6">16936 13464 23 0,'0'-6'30'0,"0"6"-2"16,10-3-1-16,-10 3-4 16,17 0-2-16,-6 0-2 15,3 3-2-15,2 4-2 0,0 1-3 16,-1 3-3-16,3 0-3 16,4 0 0-16,-3 1 1 15,3-1 2-15,-2-3 0 16,3-2 4-16,5-2 0 0,-2-4 3 15,6-2-1-15,2-11 1 16,2 0-2-16,5-9-1 16,6 0 0-16,-1-8-2 15,5 1-3-15,2-5-2 16,2-1-1-16,0-3-1 0,-3 1-1 16,4 1-1-16,-3 0 0 15,1 4-1-15,-5-1 0 16,2 1 0-16,1 2 0 0,-2 2-1 15,-2-2 0-15,-1 4-1 16,-4 1 0-16,0 1-1 16,-6 3-3-16,-4 7-7 15,-7-1-12-15,-6 12-17 0,-3 7-28 16,-10 8-13-16,-6 7-3 16,-5 2-1-16</inkml:trace>
  <inkml:trace contextRef="#ctx0" brushRef="#br0" timeOffset="1.36349E6">17696 13109 6 0,'0'0'58'16,"-13"-13"3"-16,13 13-29 16,0 0-8-16,0 0-3 15,14 0-6-15,-6 7-3 0,6 2-4 16,1 8 1-16,0 2 0 15,-2 3 0-15,3 4-2 16,-1 3 0-16,1 1-2 0,0 0-1 16,3 0 1-16,1-5 1 15,-1-3 1-15,4-5 2 16,-2-7 3-16,7-4 0 16,-8-5 1-16,7-8 1 0,-5-11 0 15,0-1-1-15,0-7-4 16,3-4-2-16,0-4-2 15,-3-2-2-15,7-1-1 16,-3-1-2-16,7 2-2 0,-5 3-3 16,4 5-8-16,-2 3-15 15,0 3-33-15,2 12-17 16,-1 3-7-16,-4 2-2 16</inkml:trace>
  <inkml:trace contextRef="#ctx0" brushRef="#br0" timeOffset="1.36986E6">12907 14600 82 0,'-12'-10'90'16,"-1"-2"-6"-16,-2-1-5 0,1 0-3 15,-4-1-73-15,5 3-5 16,13 11-9-16,-10-7-17 16,10 7-26-16,0 0-24 15,0 0-8-15,0 0-3 16</inkml:trace>
  <inkml:trace contextRef="#ctx0" brushRef="#br0" timeOffset="1.37025E6">9315 11944 73 0,'-25'-5'86'16,"1"-8"-1"-16,10-4-4 15,2-9-4-15,-3 0-68 16,15 6-1-16,11 4-4 16,7 7-5-16,-1 4-10 0,7 5-20 15,5 11-39-15,0 3-10 16,4 1-7-16,2-1-3 16</inkml:trace>
  <inkml:trace contextRef="#ctx0" brushRef="#br0" timeOffset="1.37051E6">12088 12169 61 0,'18'0'83'0,"-6"-3"-2"0,-7-6-6 15,-5 9-6-15,7-10-72 16,-1-1-22-16,-6 11-44 16,25-7-6-16,-5 1-7 0,3-1-2 15</inkml:trace>
  <inkml:trace contextRef="#ctx0" brushRef="#br0" timeOffset="1.37082E6">15819 11392 55 0,'64'1'82'16,"-6"-1"-3"-16,-13-8-3 0,-6-5-3 16,-18-4-66-16,10 3-2 15,-7 3 1-15,-1 3-5 16,-9 2-9-16,-14 6-17 0,14-16-38 15,-14 16-13-15,0 0-6 16,0 0-4-16</inkml:trace>
  <inkml:trace contextRef="#ctx0" brushRef="#br0" timeOffset="1.37111E6">13076 9992 67 0,'-63'-49'86'0,"12"3"-2"0,11 0-5 15,11 5-2-15,8 13-71 16,8-3-3-16,10 16-6 16,3 15-13-16,0 0-43 15,13 17-18-15,-6 14-6 0,1 5-6 16</inkml:trace>
  <inkml:trace contextRef="#ctx0" brushRef="#br0" timeOffset="1.37258E6">13166 11168 20 0,'-10'-15'74'15,"-3"-1"3"-15,-3-4-4 16,0 13-29-16,-5-13-23 15,0 3-5-15,-1 4-8 0,-8 1-3 16,-4 5-3-16,-10 2-1 16,-8 5-1-16,-8-1 1 15,-11 6 1-15,-5 3 0 16,-10 1 0-16,-1 4 1 16,-5 0 1-16,2 1 0 0,-2 3-1 15,1 2 2-15,-1 4 0 16,-1 3-1-16,-1 6 1 15,-1 7 0-15,2 6-1 0,-1 6 0 16,5 9-1-16,4 3 0 16,7 9-1-16,7 10-1 15,7 3 0-15,10 5 0 16,9 7-1-16,5 2 0 16,9 5 1-16,6 2-1 0,12 2 1 15,9-3-1-15,7-7 2 16,16-4-1-16,15-8 1 15,11-2 0-15,13-11 0 16,14-6 0-16,13-9 0 0,9-1 0 16,9-5-1-16,7 0 0 15,5-6 0-15,7-4-1 16,4-6 1-16,5-5 0 16,4-9 0-16,7-10 0 0,6-12 1 15,10-3 0-15,7-17-1 16,6-8 1-16,7-6 0 15,2-7-1-15,1-3 0 0,-2 0 0 16,-9 1 0-16,-8-2-1 16,-14 2 0-16,-11 1 0 15,-17-3 1-15,-12-6 0 16,-15-10 0-16,-10-8 0 0,-10-14 1 16,-11-11 0-16,-15-17 0 15,-10-13-1-15,-15-15 1 16,-15-3 0-16,-13-6-1 0,-23 2 0 15,-15 2 0-15,-19 7 0 16,-13 14 0-16,-10 14-1 16,-13 12 0-16,-8 11-1 0,-9 14 0 15,-5 10 0-15,-6 11 1 16,-7 8-1-16,-8 8 0 16,-4 8 1-16,-5 8 0 15,-8 7 0-15,-6 10 0 0,-7 6 0 16,-2 13-1-16,-5 9 1 15,-2 12 0-15,2 7-2 16,3 10 3-16,9 9 0 16,8 14 1-16,10 10 0 15,12 9 0-15,12 9-1 0,10 9 0 16,14 9 1-16,9 6-2 16,11 4 0-16,15-1-1 0,12-1 0 15,17 3-1 1,16-6 1-16,16-1 0 0,18-6 0 15,22-8 1-15,20-6-1 16,20-7 0-16,18-9 1 16,17-11-1-16,18-11 1 0,20-14 0 15,13-11 0-15,22-16 0 16,12-12-1-16,17-16 1 16,13-12-1-16,12-21-1 0,9-13 1 15,0-10 0-15,-1-12-2 16,-11-9-3-16,-15-13-3 15,-25-8-10-15,-30-4-29 16,-29-11-30-16,-37-10-7 0,-42-11-4 16,-39-2-4-16</inkml:trace>
  <inkml:trace contextRef="#ctx0" brushRef="#br0" timeOffset="1.39E6">13309 14216 19 0,'0'0'65'16,"0"0"-13"-16,-5 0-13 16,5 0-3-16,0 0-5 15,0 0-8-15,0 0-21 16,13 0-45-16,-13 0-19 0,18 0-7 16,-8-8-2-16</inkml:trace>
  <inkml:trace contextRef="#ctx0" brushRef="#br0" timeOffset="1.39106E6">18957 13323 59 0,'7'11'88'0,"-2"-2"-1"0,-5-9-7 16,1 10-1-16,-1-10-51 16,0 0-23-16,0 0-2 15,0 9-3-15,0 1-4 0,6 2-9 16,-5 1-37-16,2 2-27 15,3-2-6-15,-6-13-6 16,0 0-2-16</inkml:trace>
  <inkml:trace contextRef="#ctx0" brushRef="#br0" timeOffset="1.39158E6">9355 12441 13 0,'-39'-19'92'0,"13"-3"-3"16,3-1-4-16,9 0-7 0,-3-1 0 15,4-1-77-15,6 10-1 16,7 15-4-16,16-2-9 15,1 8-21-15,-1 12-43 16,11 2-5-16,7 3-4 0,5-1-5 16</inkml:trace>
  <inkml:trace contextRef="#ctx0" brushRef="#br0" timeOffset="1.39201E6">11924 10025 82 0,'-6'-25'92'15,"1"-1"-6"-15,2-3-4 16,-3 1-3-16,0-17-67 16,1 19-9-16,5 10-7 15,5 12-11-15,6 4-29 0,-11 0-34 16,26 18-6-16,-4-7-6 16,7-3-2-16</inkml:trace>
  <inkml:trace contextRef="#ctx0" brushRef="#br0" timeOffset="1.39241E6">16639 10442 36 0,'14'-19'82'0,"-1"-3"-2"15,1-4-4-15,0 0-5 16,4-1-57-16,-1 10-10 16,4 2-13-16,-2 12-31 15,1 10-31-15,-5 12-7 0,-9 8-3 16,-4 4-2-16</inkml:trace>
  <inkml:trace contextRef="#ctx0" brushRef="#br0" timeOffset="1.39271E6">16703 12250 56 0,'0'0'83'0,"9"10"-2"15,-9-10-6-15,0 0-3 16,-73-12-64-16,73 12-4 15,0 0-2-15,12-2-10 0,-1 2-58 16,7 15-9-16,1-4-4 16,7-4-6-16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5:10:36.6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12550 4320 31 0,'0'0'47'15,"0"0"3"-15,-10-11 1 16,10 11-4-16,0 0-4 16,0 0-5-16,-6-11-8 0,6 11-7 15,0 0-3-15,0 0-4 16,0 0-4-16,0 0-2 16,0 0-2-16,-2 12-2 15,2 1 0-15,0 5-2 16,0 8-1-16,3 5 1 0,0 5-1 15,1 4-1 1,-1 3 0-16,3 3 0 0,-1 0 0 16,-5 0-1-16,-1-2 1 0,1-1-1 15,-3-1 0-15,-4-4 0 16,2-3 1-16,1-6-2 16,-4-1 0-16,3-6-1 15,3-5-1-15,0-7-2 0,2-2-4 16,0-8-2-16,0 0-8 15,0 0-13-15,0 0-34 16,0 0-19-16,-3-12-6 16,3 0-1-16</inkml:trace>
  <inkml:trace contextRef="#ctx0" brushRef="#br0" timeOffset="477.6978">12096 4294 53 0,'-15'-5'80'0,"2"2"0"0,3-2-4 15,-2 22-28-15,12-17-35 16,-8-6-2-16,8 6 0 15,9-10-5-15,8 5-1 0,5-3-2 16,8 1-2-16,6-3 1 16,10-1 0-16,12 1-1 15,4-1-1-15,10 0 1 16,4 2-2-16,6 0-2 16,2 2-3-16,6 1-5 15,-4 2-2-15,-3 0-3 0,-3 3-5 16,-5 0-11-16,-9-1-18 15,1 2-21-15,-12 0-5 0,-3 3 3 16</inkml:trace>
  <inkml:trace contextRef="#ctx0" brushRef="#br0" timeOffset="1442.19">13436 4206 22 0,'-25'1'72'16,"-6"3"5"-16,-12-1-25 0,6 7-7 15,-2 3-14-15,3 7-13 16,-6 5-6-16,2 6-6 16,0 11-2-16,1-1-2 15,-1 7-1-15,0-2 0 16,4 3 2-16,3-7-1 0,8-2 0 16,2-6 0-16,5-10-1 15,6-4 1-15,8-8-1 16,4-2 1-16,8-10-2 15,11-4-1-15,2-8 0 0,11-8 0 16,2-3 1-16,5-7-1 16,2 0 2-16,1-3 0 15,-5 3 2-15,-3 3 1 0,-3 7 0 16,-6 5 0-16,-5 6-1 16,-3 8 0-16,-4 3-2 15,-3 10 0-15,-2 9-1 16,-3 1 0-16,2 6 0 0,0-1 1 15,3 4 0-15,0-2-2 16,4-5 2-16,-2-5-1 16,5-6 0-16,1-6 2 15,2-7-2-15,-1-7 0 0,2-12 0 16,0-5 1-16,1-9-1 16,6-6 1-16,-1-7-1 15,4-4 1-15,0 0 0 16,1 3 0-16,-2 3 0 15,1 10-1-15,-4 6 0 16,-3 11 0-16,-3 12 0 0,-4 7-1 16,-3 16 0-16,-3 8 1 15,-4 6-2-15,0 7-2 0,-1 3-1 16,-2 1 0-16,-2 1-1 16,2-10 2-16,3-4 0 15,1-8 0-15,5-6 1 0,3-10 1 16,7-6 3-1,2-11-1-15,7-10 0 16,3-11-1-16,8-11-1 16,4-10 1-16,8-13-1 0,0-5 1 15,1-7 0-15,2 1 3 0,-8 3 3 16,-2 6 2-16,-11 13 3 16,-8 10 1-16,-10 15 0 15,-8 14-1-15,-11 16-1 0,0 15-2 16,-8 19-2-1,-5 12-2-15,-3 14-4 0,2 8 0 16,0 7-2-16,5 0 1 16,1-5-1-16,6-5 1 0,1-12 0 15,10-12 0-15,2-13 1 16,4-14 2-16,5-10 0 16,1-11 0-16,7-16 1 15,2-12 0-15,2-12 0 0,2-3 0 16,-2-2 0-16,0 3 1 15,-5 4 1-15,-5 8-2 16,-9 11 1-16,-2 11 0 0,-11 15 1 16,8 6-1-16,-8 19 0 15,-5 9-4-15,-1 14-4 16,-3 3-4-16,8 9-9 16,1-5-31-16,9 2-31 15,16-5-6-15,10-11-8 0,10-11 4 16</inkml:trace>
  <inkml:trace contextRef="#ctx0" brushRef="#br0" timeOffset="2347.3059">7763 4781 49 0,'0'0'84'15,"-10"-7"-2"-15,10 7-4 16,-13-16-5-16,11 6-63 15,2 1 0-15,0 9-3 0,17-11-2 16,-3 6-3-16,6 2-1 16,3 1-1-16,6 2-1 15,2 0 1-15,4 4 1 16,8 3-1-16,1-2 1 0,4 2 0 16,8-1 0-16,4-3 1 15,9 0 0-15,7-2 1 16,3 0-1-16,9-3 0 15,7-3 0-15,5-2 0 0,3 1-1 16,2 1 1-16,2-2-2 16,0 1 1-16,-2 1 0 15,-5 1-1-15,0 1 0 16,-5 0 1-16,-5-1-2 0,-2 1 1 16,-4 0 0-16,-2 0-5 15,-3 1-6-15,-6-4-8 16,1 4-28-16,-2 3-26 0,-3 1-9 15,-3 2-6-15,0 2 1 16</inkml:trace>
  <inkml:trace contextRef="#ctx0" brushRef="#br0" timeOffset="3206.4093">13617 4752 68 0,'0'0'78'16,"0"0"-3"-16,0 0-4 16,0-31-23-16,0 31-44 15,16-1-1-15,2 1-2 0,5 1 0 16,7-1 0-16,5 0-1 15,6 0 1-15,7 0-1 16,4 0 0-16,7-1 0 16,4-2 1-16,8 0-2 0,6-3 2 15,4 0-1 1,3-1 1-16,7 1 0 0,1-2 0 16,4 2 0-16,2-2 1 0,5 5 0 15,0 0-1-15,3 2 1 16,3 0 0-16,0 1 0 15,10 1 1-15,-2-1-2 16,-1 1 1-16,5 0-1 16,5-1 1-16,-2 1 0 0,2-2 0 15,-1-1 2-15,-4 1-2 16,1-1 1-16,0 0-1 16,-4 0 2-1,-4 2 0-15,-3-3 1 0,-2 3 1 16,-7-1 0-16,-3 0 0 0,-4 1 0 15,-4 1-1-15,-6-1 0 0,-1-1-2 16,-7 2-1-16,0-1 0 16,-2 1 0-16,-3-1-2 15,-3 0 1-15,-3 2-3 16,-3 2-2-16,-3 1-4 16,-3 5-8-16,-9 3-30 0,0 2-34 15,-3 8-5-15,-1 0-5 16,-4 6-2-16</inkml:trace>
  <inkml:trace contextRef="#ctx0" brushRef="#br0" timeOffset="4599.8905">8669 17396 38 0,'-6'12'77'0,"1"0"-1"15,1 3-4-15,3-2-3 16,1 0-52-16,-1-1-11 16,8 2 0-16,4-3 3 15,1 0-1-15,4-2 3 0,0 0 0 16,8-3-1-16,1-3 1 16,9-1-2-16,3 1 0 15,7 0-1-15,8 2-2 16,9-3 0-16,4-1-1 0,10-1-1 15,7 1 0-15,5-1 0 16,9-1-1-16,7-3 1 16,11-1-1-16,4-2 0 15,10-2-2-15,9 0 1 0,3-1-1 16,7-1 0-16,8-1 1 16,3-3-1-16,-60 7 1 15,238-21 1-15,-4-1 1 16,-12 1-1-16,-14 2-1 0,-23 0-2 15,-20 3 0-15,-22 2 0 16,-47 6 0-16,-5-1 0 16,-1 3 0-16,0 2 0 15,-5 2 0-15,-1 2 0 16,0-1 0-16,1 2 0 0,-4 3 0 16,3 0 0-16,-1 1 0 15,-1 0 0-15,0 1 0 0,1 0 0 16,1 0 0-16,-2-1 0 15,2 0 0-15,0 0 0 16,-5 0 0-16,-3-1 0 0,4 1 0 16,-5 1 0-1,-6 2 0-15,0 0 0 0,-9 0 0 16,-1 0 0-16,-9 3 0 16,-5 3 0-16,-11-3 0 15,-6 1 0-15,-11 1 0 16,-5-1 0-16,-7-1 0 0,-14-1 0 15,-8 1 0-15,-7 1 0 16,-7-3 0-16,-12 1 0 16,-7-1 0-16,-13 2 0 0,-5-1 0 15,-6-1 0-15,-7 0 0 16,-5-1 0-16,-12 0 0 16,9 0 0-16,-9 0-10 15,0 0-11-15,-6-3-12 0,-9-4-25 16,-6-7-22-16,3 1-10 15,-5-5-6-15,-3-3-2 16</inkml:trace>
  <inkml:trace contextRef="#ctx0" brushRef="#br0" timeOffset="4858.7737">18564 16925 45 0,'-17'-23'89'0,"6"2"0"16,2 3-3-16,-10-1-29 15,19 6-15-15,5 2-17 16,13 3-9-16,5 5-4 0,4 3-4 15,10 3-2-15,4 8-3 16,8 8 0-16,4 7 0 0,5 7 0 16,-1 8-1-16,-3 5 0 15,-6 3 0-15,-8 4 0 16,-9 0 0-16,-20 1 0 16,-11-27-2-16,-7 3-2 15,-13 0-1-15,-9 4-7 0,-14-3-14 16,-14 6-61-16,-12-4-2 15,-12 1-6-15,-17-5-4 16,-16-3-1-16</inkml:trace>
  <inkml:trace contextRef="#ctx0" brushRef="#br0" timeOffset="5580.5065">12691 17730 59 0,'-13'3'81'0,"0"0"-1"0,1-2-5 16,3 0 0-16,9-1-58 16,-16 0-1-16,16 0-1 15,0 0-1-15,1-7-1 16,6 2-2-16,9-1 0 16,6-1-3-16,7-1-3 0,7-1-3 15,6 3 0-15,5-3-1 16,4 1-3-1,4 0-1-15,3 2-2 0,0-2-1 16,4 4-4-16,-3-1-3 0,1 1-5 16,-5 0-3-16,-2 2 0 15,-7 1-2-15,-6 1 3 16,-10 0 4-16,-6 0 3 16,-10 3 7-16,-14-3 6 15,6 9 5-15,-11-4 8 0,-8 2 2 16,-7 1 3-16,-5 2 2 15,-5 2-1-15,0 3-1 16,-5 4-2-16,35-19-4 16,-37 24-3-16,0 2-4 0,1 8-1 15,0 0-3-15,4 6-4 16,-28 44-2-16,36-37-4 16,2 4-4-16,8-2-16 15,4 1-46-15,5-2-8 16,2-6-4-16,3-42-4 15</inkml:trace>
  <inkml:trace contextRef="#ctx0" brushRef="#br0" timeOffset="6502.3285">13374 18219 5 0,'38'-31'94'0,"-5"-3"-1"15,-1 0-5-15,-4 4-7 0,-5 5-2 16,-23 25-70-16,0 0-3 15,19-22-5-15,1 2-3 16,-20 20-1-16,0 0 2 16,0 0-2-16,-8 6 0 15,-3 3 3-15,1 1-1 0,-25 27 0 16,10-12 0 0,25-25 1-16,-16 23-1 0,2-1 0 15,14-22 1-15,0 0-1 16,14 15 3-16,4-19 0 0,5-8-1 15,-1-4 0-15,4 1 1 16,0-2-1-16,3 1 0 16,-29 16-1-16,28-17-3 15,1 2 1-15,-1 5 0 16,0 0 0-16,-5 9 1 0,3-1-2 16,-4 2 1-16,1 5 3 15,-23-5 0 1,24 16 0-16,2 0 1 0,-26-16-2 15,23 12 1-15,0 2 1 16,16-14 2-16,-17-2 0 16,3-10 0-16,1-6 0 15,5-2 1-15,4-2-1 0,0-3 0 16,2 0-1-16,-1 2-3 16,0 0 1-16,0 5-2 15,-1 2 2-15,-6 8-1 0,-29 8-2 16,28-3 0-16,0 0 1 15,-6 6-1-15,0 2 0 16,-22-5 0-16,21 20 0 16,1 0 0-16,-22-20 3 15,26 40 1-15,-18-31-1 16,2-5 2-16,2-4-2 16,3-3 1-16,4-9-1 0,4-9 1 15,3-8-2-15,-1-4 1 16,4-1 0-16,-1-2 2 15,3 0-1-15,-3 0 1 0,0 1 0 16,-3 5 0-16,-2 5 0 16,-9 9-1-16,0 6-1 15,-14 10 0-15,12 3 0 16,-11 10 0-16,-1-13-2 16,0 24 0-16,0-1 0 0,0 12 0 15,0 0 1-15,1 4-2 16,0 1 1-16,7-3-1 15,1 2 3-15,5-5 0 16,23 22 1-16,-11-41 1 16,7-9-1-16,4-4 0 0,5-9 0 15,1-7-1-15,-2-1 1 16,-1-5-1-16,-3 2-3 16,-1-4 0-16,-2 2 1 0,-5 2-1 15,-6 6 1-15,-1 1 0 16,-8 5-3-16,-14 6-6 15,0 0-5-15,0 0-19 16,10 1-50-16,2 5-2 16,-2-2-9-16,11 25-3 15</inkml:trace>
  <inkml:trace contextRef="#ctx0" brushRef="#br0" timeOffset="9115.7622">4566 16094 14 0,'-7'18'96'0,"-1"-8"-3"0,8-10-8 15,-19 0-3-15,10-15-1 16,-40-8-73-16,37-5-3 15,5-6 0-15,2-2-1 16,-1-6 0-16,3-5 0 16,2-9 1-16,-1-5 0 0,2-7-1 15,0-8 1-15,1-11-1 16,-1-13-1-16,1-13 1 16,-3-8-4-16,-2-12 0 15,-2-11 0-15,-5-10 0 0,-3-11 0 16,1-9 0-16,-1 0 0 15,0-7 0-15,7-4 0 16,-3-4 0-16,4-2 0 16,2 0 0-16,1-8 0 0,4 2 0 15,-1-7 0-15,-1-6 0 16,-5-7 0-16,-1-4 0 0,-1-1 0 16,-1-3 0-16,-3 1 0 15,-2 0 0-15,-1 1 0 16,2 5 0-16,-2 4 0 15,1 2 0-15,2 2 0 16,1 2 0-16,-1 2 0 0,4 1 0 16,-2 3 0-16,2 1 0 15,2 1 0-15,0-2 0 16,3 2 0-16,-3 2 0 0,2-1 0 16,2 5 0-16,0 3 0 15,1 2 0-15,0 3 0 16,0 9 0-16,-1 5 0 15,2 6 0-15,0 5 0 16,-4 7 0-16,3 5 0 0,-4 6 0 16,1 7 0-16,0 8 0 15,-1 3 0-15,3 6 0 16,-3 5 0-16,2 7 0 0,3 6 0 16,1 6 0-16,-1 4 0 15,1 6 0-15,0 7 0 16,2 9 0-16,-1 6 0 15,1 9 0-15,-3 5 0 0,0 9 0 16,-5 5 0-16,0 8 0 16,4 6 0-16,-3 6 0 15,-1 3 0-15,-4 1 0 16,9 11 0-16,-12-10 0 0,12 10 0 16,-14 0 0-16,-3 3 0 15,-1 5 0-15,-1 7 0 16,-5 7 0-16,-5 9 0 15,-6 14 0-15,-3 10 0 0,-8 12 0 16,-2 13 0-16,-4 6 0 16,-6 8 0-16,-2 5 0 15,-1 2 0-15,-1-2 0 16,-2-2 0-16,3-8 0 0,0-8 0 16,3-8 0-16,4-12 0 15,9-9-2-15,1-16-14 16,13-9-14-16,7-14-36 0,11-16-23 15,12-20-4-15,6-19-3 16,17-15-3-16</inkml:trace>
  <inkml:trace contextRef="#ctx0" brushRef="#br0" timeOffset="9271.1536">3453 5120 28 0,'82'-97'84'16,"0"12"3"-16,0 15-1 15,-3 15-6-15,-6 9-54 0,-4 23-5 16,2 16-3-16,-3 14-5 15,-2 17-5-15,4 18-6 16,-1 9-5-16,1 15-8 0,-4-1-16 16,6 10-52-1,4 10-3-15,1 1-7 0,-5 3-4 16</inkml:trace>
  <inkml:trace contextRef="#ctx0" brushRef="#br0" timeOffset="10434.9867">1434 10652 43 0,'5'-9'83'15,"-2"-1"0"-15,-3 10-13 16,3-20-12-16,-3 20-20 0,4-10-12 16,-4 10-10-16,0 0-5 15,13 0-3-15,-4 13-4 16,2 12-2-16,3 9-1 0,1 16-1 15,2 11 2-15,2 15 0 16,3 14 0-16,-2 12 0 16,-1 12-2-16,1 3-4 15,2 8-5-15,-5-3-10 0,6-5-44 16,0-1-18-16,-4-12-4 16,0-9-7-16,-1-21 1 15</inkml:trace>
  <inkml:trace contextRef="#ctx0" brushRef="#br0" timeOffset="11265.5814">814 10691 60 0,'-3'-48'84'16,"2"-1"-2"-16,0-5-4 16,1-3-4-16,11-3-64 0,5 2-3 15,11 0 0-15,10 1-1 16,9 1-3-16,10-1-1 15,12 2-1-15,12 1 1 0,6 4-1 16,9 4-1-16,5 11 0 16,1 9 0-16,-2 12-1 15,-4 13-1-15,-9 10 1 16,-11 15-1-16,-14 15 1 0,-16 11-1 16,-13 7 1-16,-17 4 1 15,-10 8 0-15,-9 1 1 16,-16 2-1-16,-9 1 1 15,-1-2-2-15,-6-1-3 0,-3-3-4 16,2-6-11 0,3-3-25-16,10-5-32 0,0-6-5 15,4-5-4-15,3-11 0 16</inkml:trace>
  <inkml:trace contextRef="#ctx0" brushRef="#br0" timeOffset="12753.4863">1913 10958 20 0,'15'8'72'15,"-5"-1"1"-15,3-1-3 0,-3-3-2 16,-10-3-62-16,23 0-2 16,0 0 2-16,2-11-1 15,6-4-2-15,6-7 0 16,-2-2-2-16,2-4 0 0,-6-1 0 15,0 0 0-15,-9 1 0 16,-1 5 1-16,-15 0 3 16,-5 8 0-16,-4 4 0 15,-12 5 2-15,-6 6-1 0,-7 8 0 16,-2 13-1-16,-4 8 0 16,2 14-2-16,-1 11-1 15,4 6 1-15,5 4-1 16,8 1-1-16,7-2 1 0,8-9-1 15,1-4-1-15,15-13 1 16,4-14-2-16,9-12 0 16,10-11-1-16,3-14 0 15,5-14-1-15,3-10 1 16,5-10 1-16,-3-10-2 0,2-7 2 16,-6-3 1-16,-6 1 1 15,-3 1 3-15,-6 8-1 0,-3 7 0 16,-7 10-1-16,-3 9 1 15,-5 12 0-15,-4 10-1 16,-10 10-1-16,11 6-1 16,-12 13 0-16,1 7 0 0,0 5 0 15,0 6-1-15,0 1 1 16,1 1 0-16,5-6-1 16,3-2 2-16,6-4-1 15,4-7 0-15,4-9 1 0,-1-5 0 16,0-6-1-16,1-8 1 15,-3-7 0-15,-5-6 0 16,-3-8 0-16,-5-5 0 0,-7-5 0 16,-2-7-1-16,-7-1 2 15,-1-5 0-15,-1-2 0 16,2 0 0-16,1-1-1 16,6 2 1-16,2 1 0 0,5 6 0 15,11 6 0-15,2 9 0 16,3 8-1-16,6 12 0 15,-1 11 0-15,3 13 1 16,0 17 0-16,-1 16 1 0,-2 16-3 16,-4 16 1-16,1 16-1 15,-7 12 2-15,-3 12 0 16,-2 3-1-16,-2-3 1 16,-3-7-1-16,0-11 1 15,-3-11-1-15,0-18 2 0,4-17-3 16,-1-16 1-16,-2-15 0 15,0-11-1-15,-4-12 0 0,3-19 0 16,-2-21-1-16,-1-16-1 16,1-17 0-16,-6-20 0 15,0-13-1-15,0-13 0 16,3-6 1-16,0 2 0 0,4 4 2 16,4 8-2-16,9 11 2 15,5 15 2-15,5 14-2 16,3 19 0-16,-1 16-2 0,1 15 1 15,-3 15 1-15,-5 12-1 16,-8 20 1-16,-8 17-1 16,-5 14-1-16,-11 16 1 15,-11 11-1-15,-2 3-1 0,-4-1 1 16,4-6 0-16,1-8-1 16,5-13 1-16,6-12 1 15,8-20 1-15,7-17 0 16,13-15-2-16,9-19-1 15,5-16-1-15,10-16 0 0,4-17-1 16,3-17-2-16,2-16-2 16,-1-15 1-16,-2-7 0 15,-8-9 3-15,-1 3 3 0,-6 0 2 16,-4 13 2-16,-6 12 4 16,-2 22 2-16,-6 18-1 15,-1 23 1-15,-4 23 0 0,-7 23-1 16,5 12-3-16,-5 23 0 15,0 17-2-15,-2 14-1 16,1 15 0-16,-1 10-1 16,0 5 0-16,1-1-2 15,-1-3 2-15,2-8 0 0,2-10-1 16,3-14 1-16,1-16 1 16,7-13 1-16,5-15 0 15,4-15-1-15,5-11 0 0,3-17-1 16,2-18 1-16,3-12 0 15,1-9-1-15,-2-5 0 16,-6 0 0-16,-4 5 2 0,-7 10 0 16,-9 9 0-16,-6 17 1 15,-4 19-1-15,-13 15 1 16,-5 22 0-16,-5 16 0 16,-2 13-1-16,1 12 0 0,4 4 0 15,9 0 1-15,12-5-1 16,9-8-1-16,18-12-2 15,16-12-5-15,14-22-10 16,17-12-38-16,8-10-26 0,1-12-6 16,2-12-5-16,-8-11-3 15</inkml:trace>
  <inkml:trace contextRef="#ctx0" brushRef="#br0" timeOffset="19878.6448">7793 7285 28 0,'-10'-11'40'0,"10"11"-3"15,-10-15-2-15,10 15-2 16,-10-13-4-16,10 13-6 16,-6-10-4-16,6 10-5 15,0 0-5-15,-17-4-3 16,17 4-3-16,-15 1 0 0,7 4-2 15,-7 2 0-15,3 0-1 16,-3 2 1-16,2 1 1 16,-4 0 0-16,3 0 0 15,0 3 0-15,3 3 1 16,-3-1 1-16,-1 4-1 0,1 2-1 16,3 5 1-16,-4 1-1 15,3 2 0-15,1 2-1 16,-2 1 1-16,5 1-2 15,1 0 1-15,3 0 0 0,4-2-1 16,0 2 1-16,2-5 0 16,5 3 0-16,3-3 0 0,4-2 0 15,-1-1 2-15,2-4-1 16,1-2 0-16,2-3 1 16,-2-1 0-16,3-8 0 15,1-3 0-15,3-3-1 16,-2 1 1-16,4-6 0 0,-4-6-1 15,4-3 0-15,3-5 1 16,-3 0-1-16,4-5 0 16,-6-4 0-16,6-1 0 15,-7-1 0-15,-1-1 0 0,-1 1 0 16,-3-1 0-16,-2 1 0 16,-4 0-1-16,-3 2 1 15,-3 0-1-15,-1 0 0 0,-4 0 0 16,0-2 0-16,-6 1 0 15,-1-3 1-15,-5 2 0 16,2 0-2-16,-4 1 1 16,-1 0 0-16,-3 3-1 15,3 2 0-15,-4 1 0 16,0 3-1-16,-3 1 1 0,-1 5-1 16,-3 3-1-16,3 4 1 15,-2 1 1-15,-3 5 0 0,3 0-1 16,-2 7 1-16,4 4 0 15,-4 1-1-15,2 3 1 16,2 2 0-16,0 1-1 0,1 0 1 16,0 4-1-16,3-1 0 15,5 2 0-15,2 2 0 16,1 1 0-16,5 6 0 16,0 1 0-16,4 5 0 15,0 2 1-15,2 2-2 0,3-1 2 16,2 2-1-16,0-2 1 15,4 0 0-15,1 1-1 16,3-6 2-16,0 2-2 0,3-4 2 16,1-2-1-16,4-4 0 15,3 0 0-15,0-7 1 16,2-4-1-16,2-5 2 16,-3-4-2-16,5-6 1 0,-2-1-1 15,1-9 1-15,3-8-1 16,-3-5 1-16,4-5-1 15,-1-7 1-15,4-3-1 0,1-3 1 16,-2-6-1-16,-5-1 1 16,-2-3 0-16,-1-1 0 15,-6-1 0-15,-4 0 1 16,-9 3-1-16,-3 0 1 16,-5 2-1-16,-3 5 0 0,-6 0-1 15,-7 7 0-15,-2-1 0 16,-5 5 0-16,-4 0 0 15,1 7 0-15,-4 1 0 16,-1 5-1-16,-1 2 0 0,0 4 1 16,-2 6 0-16,0 5-2 15,-1 2 2-15,1 9-1 16,-2 2 1-16,3 8-1 0,2 2 1 16,-1 2-1-16,4 7 1 15,2-2-1-15,4 5 1 16,4 1-1-16,5 4-1 0,8-1-3 15,3 0-8 1,4 1-20-16,20-1-39 0,1 0-5 16,9-6-4-16,5-6-1 15</inkml:trace>
  <inkml:trace contextRef="#ctx0" brushRef="#br0" timeOffset="23418.622">12076 15825 9 0,'-6'-12'20'0,"6"12"-1"15,0-9 1-15,0 9 0 16,0-12 4-1,0 12 0-15,0-11 1 0,0 11 0 16,0-9-3-16,0 9 0 16,0-10-4-16,0 10 0 15,0 0-3-15,-3-10-2 0,3 10 0 16,0 0-2-16,-9-8 0 16,9 8-2-16,-11-6 0 15,11 6-1-15,-13-5-1 0,13 5 0 16,-15-3-1-16,15 3-2 15,-16 0 0-15,6 1-2 16,-1 5-1-16,0 2 0 16,-2 2-1-1,1 1 0-15,-1 0 1 0,-3 3-1 0,1 0 0 16,0 1 1-16,2-1-1 16,-1 1 1-16,0-1 0 0,0 2-1 15,5 0 1-15,0 2 0 16,0 2 0-16,2-1 0 15,3 5-1-15,1-1 2 16,1 3 0-16,2 1-1 0,0 2 0 16,0-3 0-16,3 3 0 15,1 0 1-15,2-3-1 16,1 0-2-16,-1-2 1 16,2-2 0-16,-2-1 0 15,1-3 1-15,1 0-1 0,-1-4 1 16,2 1 0-16,0-1 1 15,0 0 0-15,-1-1-1 16,3-1 1-16,-1-1-1 16,2-1 1-16,0 0-1 0,0-2 0 15,-1 0-1-15,3-2 1 16,-4 0 0-16,1-1 0 16,3-1-1-16,-2 1 1 15,1-3 0-15,2 0 1 16,2-2-1-16,0 0 1 0,2-3 0 15,-1-4-1-15,2 1 1 16,1-6-1-16,2-1 1 16,-3-1-1-16,3-1 0 0,-1-3 0 15,-1 0 0-15,0-1-1 16,0-4 1-16,-3 1 0 16,0 0 0-16,-3-2 0 0,0-1 0 15,-6-2 1-15,1-1-2 16,-4-3 0-16,-4-1 1 15,-2-1-1-15,0-3 0 0,-4 2 1 16,-4 0 0 0,-1 2 0-16,-1 0 2 0,-1 6-1 15,1 0 1-15,0 3 0 0,-2 1-1 16,2 4 1-16,1 1-1 16,0 2 0-16,1 3-1 15,1-1 0-15,-3 2 0 16,3 1-1-16,-2 0 0 15,-1 5 0-15,-1-1 0 0,0-1 0 16,-4 2 0-16,1 1 0 16,-2 2 0-16,-2 1 0 15,0 1 0-15,1 0-1 16,-1 0 1-16,3 3 0 0,-2 3-1 16,1 1 1-16,0 0-1 15,-1 2 1-15,-2 1-1 16,0 1 1-16,1 4 0 15,-3-3-1-15,2-1 1 0,-5 2 0 16,2 1 0-16,0 0-1 16,3-1 1-16,0 0 0 15,-1 0-1-15,4 2 1 0,-1 0-1 16,4 0 0-16,3 2 0 16,-2 2 0-1,4 0 0-15,1 1 0 0,2 5 2 16,-1-1-1-16,3 2 0 15,3 1 1-15,0 1-1 16,1 3 0-16,6-1 1 0,0 0-1 16,1-2-1-16,2 1 0 15,4-3 0-15,0-1 0 16,1 1 0-16,-3-2 0 16,5 0 0-16,0-3 1 0,1 1-1 15,0-4 1-15,1 2 0 16,2-5 0-16,0-1-1 15,1-2 1-15,1-5 0 16,-4 1 0-16,3-3 0 0,-1-3 0 16,-1 0 0-16,1-2 1 0,1 0-1 15,-1-4 0-15,-1-5 0 16,3-2 1-16,1 1-1 16,2-5 0-16,-3-2 1 15,4-2-1-15,-1-3 0 16,0 0 1-16,-1-3-1 15,-3-2 1-15,-1-1-1 0,-2 1 1 16,-3-3 0-16,-2 0 0 16,-3-3-1-16,-4 1 0 15,-2-3 0-15,0 0 0 16,-2 1 0-16,-1-1-1 0,-2 2 1 16,0 3-1-16,0 1 2 15,-5 4 0-15,-2 3-1 16,-1 2 1-16,-3 2-1 0,-3 2 1 15,2-1-1-15,-3 3 1 16,1 0-1-16,0 2 0 16,0-1 1-16,2 2-1 15,-3 0 0-15,1 2 0 0,0 1 0 16,0 0 1-16,-4 3-1 16,0 1-1-16,-1 1 1 15,-2 1 0-15,2 1 0 0,-3 1 0 16,2 0 0-16,1 1 0 15,0 2 0-15,2-2 0 16,-1 4-1-16,0-3 1 16,0 1 0-16,0 0 0 15,4 0 0-15,-3 2 0 0,1 1 0 16,2 2 0-16,1 2-1 16,-1 2 0-16,3 4 1 15,-2 1-1-15,1 6 0 0,1 0 0 16,-1 4 1-16,-4 4-1 15,6 2 0-15,-2 1 2 16,3 3-1-16,2 0 1 16,3 1 0-16,2-1-1 15,2-1 0-15,4 0 1 0,5-1-1 16,1-4 0-16,5-3 0 16,0 1-1-16,3-6 1 0,-1 2 0 15,3-5 0-15,-1 0 0 16,-2-6 0-16,4-3 0 15,2-1 0-15,0-4 0 16,3-2 0-16,3-4-2 16,0-3-2-16,3-2-5 15,1-6-9-15,0-2-30 0,-3 1-34 16,-4-7-4-16,-3-1-6 16,-14-7-1-16</inkml:trace>
  <inkml:trace contextRef="#ctx0" brushRef="#br0" timeOffset="28222.1695">12143 15900 0 0,'0'0'12'0,"0"0"-1"0,0 0-3 15,0 0-2-15,0 0-2 16,0 0-2-16,0-9 2 16,0 9 3-16,0 0 6 15,0 0 6-15,0 0 2 16,0 0 4-16,0 0 1 0,0 0-1 16,0 0-1-16,0 0-6 15,0 0-4-15,7-7-6 0,-7 7-1 16,0 0-3-16,0 0 1 15,8-1 2-15,-8 1 4 16,0 0 2-16,0 0 2 16,0 0 2-16,10 0-2 0,-10 0 2 15,0 0-2-15,0 0-2 16,0 0-4-16,0 0-2 16,0 0-2-16,0 0 0 15,0 0-1-15,9-1-1 0,-9 1 0 16,0 0 0-16,0 0 1 15,0 0-1-15,3-10 0 16,-3 10 0-16,0 0 1 16,0 0-1-16,0-9 0 0,0 9 0 15,0 0-1-15,0 0 0 16,-5-9 1-16,5 9-1 16,0 0-1-16,0 0 0 15,0 0 0-15,-6-9 0 0,6 9 0 16,0 0-1-16,0 0 1 15,0 0-1-15,0 0 1 16,0 0 0-16,0 0 0 16,0-11 0-16,0 11 0 0,0 0 0 15,0-12 0-15,0 12 0 16,0-9-1-16,0 9 1 16,0-9-1-16,0 9 1 15,1-14 0-15,-1 5 1 0,0 1-1 16,0-2 1-16,0-3 0 15,0 1 1-15,0-1-1 16,0-1 0-16,-1-4 0 0,0 0 0 16,0-1-1-16,0-1 0 15,1-1 0-15,-1-3 0 16,-2 1 0-16,1 0 0 16,-2 1 0-16,0-1-1 15,-5 4 1-15,3-4 0 0,0 2 0 16,-2 0 0-16,3 2 0 15,-1-3 0-15,1 1 0 0,4-1 1 16,-2 0-2-16,3 1 0 16,-1-2 0-16,0 2 0 15,-1 0 0-15,0 1 0 16,-1-2 0-16,-1 0 0 0,2-1 0 16,-1 0 0-16,-1 0 0 15,2 1 0-15,1 1 0 16,0-4 0-16,0 3 0 15,0-2 0-15,1 1 0 0,-1-2 0 16,-2-2 0-16,2 1 0 16,0-2 0-16,-3 0 0 15,1 1 0-15,-1-3 0 16,0 1 0-16,0-1 0 16,1 2 0-16,0 0 0 0,2-1 0 15,-2 0 0-15,-2-2 0 16,2 4 0-16,-2-4 0 15,-3 1 0-15,-1 0 0 16,1-3 0-16,-4 1 0 0,1 2 0 16,3-3 0-16,-3 0 0 15,2 4 0-15,0-4 0 16,2 1 0-16,-3-1 0 0,2 0 0 16,1 0 0-16,0 1 0 15,0-4 0-15,2-3 0 16,0 3 0-16,3-3 0 15,1 0 0-15,1 0 0 0,0 2 0 16,5-2 0 0,2 3 0-16,-1 0 0 0,-1 4 0 0,1 1 0 15,-1 0 0-15,-1 0 0 16,0 2 0-16,-1 0 0 16,0-3 0-16,-1 3 0 15,1-4 0-15,1-1 0 16,-1 0 0-16,5-2 0 0,-2 2 0 15,3-2 0-15,-3-1 0 16,0 3 0-16,0-2 0 16,-2 0 0-16,-1 3 0 15,0-2 0-15,-3 0 0 0,1 3 0 16,-1-6 0-16,2 1 0 16,2-3 0-16,4-1 0 15,-2-2 0-15,5-2 0 0,-3 0 0 16,2-1 0-16,-2 1 0 15,1 0 0-15,-4 2 0 16,-2 0 0-16,-2 4 0 16,0-1 0-16,-1-1 0 0,3 2 0 15,-2-1 0-15,-1-1 0 16,0 0 0-16,1-1 0 16,0-2 0-16,0 1 0 15,0 0 0-15,-1-2 0 0,0 2 0 16,0 0 0-16,-3 2 0 15,-2-3 0-15,0 3 0 16,-1 0 0-16,-2-3 0 16,2 4 0-16,0-3 0 15,-1 0 0-15,1-3 0 0,-1 0 0 16,2-1 0-16,1-3 0 16,1 1 0-16,0-1 0 15,0 0 0-15,2 1 0 0,-3-2 0 16,4-1 0-16,0-1 0 15,0-2 0-15,0-1 0 16,2-3 0-16,1 1 0 16,-1-4 0-16,1 1 0 0,-2-2 0 15,0 1 0-15,-1 2 0 16,0-3 0-16,0 1 0 16,0-3 0-16,1 1 0 15,-2-2 0-15,1 1 0 0,0-3 0 16,0 0 0-16,1 1 0 15,1 1 0-15,-2-1 0 16,1-1 0-16,0 2 0 16,-1 0 0-16,-1 3 0 0,-3-3 0 15,1 5 0-15,-5 0 0 16,1 0 0-16,0 5 0 0,-1 0 0 16,2 1 0-16,-4 2 0 15,3 0 0-15,0 1 0 16,0 0 0-16,2 2 0 15,-2-2 0-15,0 5 0 16,-2-2 0-16,2 0 0 0,0 2 0 16,1-1 0-16,1 1 0 15,1 0 0-15,2 3 0 0,-1-2 0 16,1 2 0-16,-2 0 0 16,-1-1 0-16,1 3 0 15,0 0 0-15,-2 1 0 16,0-2 0-16,4 2 0 0,1-1 0 15,1-1 0 1,0 0 0-16,0 0 0 0,0-4 0 16,1 1 0-16,-1-3 0 15,1 0 0-15,-1-1 0 16,0 1 0-16,-2-2 0 0,1 1 0 16,-2 1 0-16,3 0 0 15,1 0 0-15,-1-1 0 16,0 1 0-16,0-2 0 0,4 2 0 15,-4-1 0-15,4-1 0 16,-3 2 0-16,-1 3 0 16,0 1 0-16,0 0 0 15,0 1 0-15,-3 5 0 0,1 0 0 16,-2 0 0-16,-3 3 0 16,5-1 0-16,-2 0 0 15,0 4 0-15,0-2 0 16,1-2 0-16,1 5 0 0,-1-4 0 15,0 4 0-15,3-3 0 16,-5 4 0-16,3-2 0 16,-2 3 0-16,2 1 0 0,-1 1 0 15,0 3 0-15,1 0 0 16,1-1 0-16,0 2 0 16,0-2 0-16,0 0 0 15,0-1 0-15,1-3 0 16,0-1 0-16,0-3 0 0,-2-2 0 15,0-2 0-15,2-3 0 16,0 0 0-16,-1-4 0 16,1 3 0-16,1-3 0 0,-1 0 0 15,5 0 0-15,0 0 0 16,-1 0 0-16,0-3 0 0,2-1 0 16,0-2 0-16,-1-3 0 15,-2 0 0-15,3-6 0 16,-1-1 0-16,0-4 0 15,4 1 0-15,-3 1 0 0,3-3 0 16,-2-2 0 0,3 0 0-16,-1-1 0 0,0-1 0 15,1-1 0-15,0 3 0 16,-1-2 0-16,0 3 0 16,0 3 0-16,-3-1 0 0,1 2 0 15,-5 3 0-15,-1-2 0 16,-1 4 0-16,0 4 0 15,-1 3 0-15,-6 0 0 16,0 6 0-16,2 3 0 0,-5 5 0 16,4 3 0-16,0 4 0 15,0 4 0-15,-2 3 0 16,4 6 0-16,-2 0 0 16,1 8 0-16,2 0 0 0,3 9 0 15,-13-4 0-15,13 4 0 16,-18 5 0-16,8 5 0 15,-3 6 0-15,-1 2 0 16,-3 11 0-16,-1 1 0 0,-4 10 0 16,0 7 0-16,-6 9 0 15,2 3 0-15,-7 4 0 16,0 4 0-16,-2 5 0 16,-3-3 0-16,3-1 0 0,0-6 0 15,3-5 0-15,-1-7 0 16,8-4 0-16,2-9 0 0,5-5 0 15,5-8 0-15,4-6 0 16,4-8 0-16,5-10 0 16,1-6-9-16,9-13-1 15,5-11-1-15,2-13-1 16,3-7 1-16,7-9 0 16,1-4 2-16,2-6 2 0,2-2 2 15,0 2 2-15,5 2 3 16,-1 4 1-16,3 8 3 0,-5 5 0 15,0 4 2-15,0 8 0 16,-4 9 0-16,-7 8 1 16,-4 5-2-16,-5 7 0 15,-2 9-1-15,-4 6-1 0,-2 14 0 16,-3 12-1-16,2 13-2 16,0 9-2-16,2 9-4 15,6 11-12-15,-2 5-64 16,5-1-3-16,-2-2-6 15,2-9-6-15,-4-2-1 0</inkml:trace>
  <inkml:trace contextRef="#ctx0" brushRef="#br0" timeOffset="31129.3188">7724 7616 36 0,'0'0'62'0,"-4"-9"-3"16,4 9-11-16,0 0-9 15,-3-12-9-15,3 12-6 16,0 0-7-16,-3-12-3 15,3 12-5-15,0 0-2 0,0 0-1 16,0 0-1-16,0 0 0 16,0 0 1-16,0 0 1 15,0 0-2-15,0 0 2 16,0 0-2-16,0 0-1 0,0 0 0 16,0 0-1-16,0 0-1 15,5-2-1-15,-5 2 0 16,8 0-1-16,-8 0 0 0,12 5 1 15,-12-5-1-15,17 6 0 16,-17-6 0-16,17 7 0 16,-10-3 1-16,3-1-1 15,0-1 1-15,3-1 0 0,0 1-1 16,-1-2 1-16,0 1 0 16,5 0 0-16,-5-1-1 15,3 1 1-15,-2-1-1 16,1 1 0-16,2 1 0 0,-2 0 1 15,-2-1-1-15,1 0 0 16,1 0 0-16,-4 1 0 16,2-1 0-16,-1-1 0 0,-3 2 1 15,3-1-1-15,-4-1 0 16,4 0 0-16,-11 0 1 16,15 1-1-16,-5 1 0 15,-2-2 0-15,2 0 0 16,-10 0 0-16,17 1 0 0,-17-1 0 15,14 1 0-15,-14-1 0 16,12 1 0-16,-12-1 0 16,12 0 0-16,-12 0 1 0,12 1-1 15,-12-1 0-15,14 0 1 16,-4 0-1-16,-3 0 0 16,5-1 1-16,-1-1-1 15,0 1 1-15,2-2-1 0,-2 0 1 16,1 2-1-16,1-1 0 15,-3 0 0-15,1 0 0 16,1-1 0-16,-3 1 0 0,5 0 0 16,-3 0 0-16,-1 1 1 15,4 0-1-15,-2 0 0 16,1 1 0-16,1-2 1 16,3 0-1-16,-2 1 0 15,4 1 0-15,0 0 0 0,1 0 0 16,0 0 1-16,0 0-1 15,1 0 0-15,-1 0 0 16,2 0 0-16,-1 0 0 0,0 0 0 16,-1 0 0-16,-1 0 0 15,2 0 0-15,0 0 1 16,3 0-1-16,-1 0 0 16,-1 1 0-16,1-1 1 0,1 0-1 15,1-1 1-15,-1-1-1 16,2 0 0-16,-2 0 1 15,0-2-1-15,4 2 0 16,-4-1 0-16,4 2 1 0,-4-1-1 16,5 1 0-16,-5-1 0 15,0 1 1-15,2-1-1 16,-1 0 0-16,3 1 0 0,-3-2 0 16,3 1 1-16,-2 0-1 15,3-1 0-15,-1 1 0 16,4-1 1-16,-2 0-1 15,0 0 1-15,1 2-1 0,-2-1 0 16,2-1 0-16,0 2 0 16,-3-1 1-16,-1 2-1 0,-3-3 0 15,3 2 0-15,-3 0 1 16,-3-2-1-16,2 2 0 16,-1 0 0-16,-1 1 2 15,1-1-2-15,1 1 0 16,-1 1 0-16,3-1 0 0,-1 0 0 15,1 0 0-15,5-1 0 16,-1 0 0-16,0 0 0 16,3-1 0-16,3 1 0 15,0-2 0-15,2 0 0 0,1 0 1 16,3-2-1-16,5 2 0 16,0-2 1-16,3 0-1 15,1 1 1-15,4-2-1 16,-1 1 0-16,2 0 1 0,0 2-1 15,1 0 0-15,-1 0 0 16,0-1 0-16,2 1 1 16,-2 1-1-16,2 0 0 0,2-1 0 15,-1 1 0-15,3-3 0 16,0 1 0-16,0 0 0 16,2 0 1-16,0 1-1 0,0-1 0 15,-2 1 1-15,-2 0-1 16,3 1 1-16,-3 0-1 15,-4-2 0-15,0 2 0 16,0 0 1-16,0 1-1 0,-3-2 0 16,0-1 1-16,0 1-1 15,-4-1 1-15,3-2 0 16,-3 3 0-16,-4-2 0 16,-2-1 0-16,1 1 1 15,-3-2-1-15,-2 3 0 0,-2-2 0 16,-2 2 0-16,-5 1-1 15,-1 1 1-15,-1-1-1 16,-3 2 0-16,-4-1 0 0,-5 2 0 16,-1 0 0-16,-4 0 0 15,-2 0 0-15,-8 0 0 16,14 0 0-16,-14 0 0 0,0 0 0 16,10 1 0-16,-10-1 0 15,0 0 0-15,0 0 1 16,0 0-1-16,0 0 1 15,0 0-1-15,0 0 0 16,0 0 0-16,0 0 0 0,0 0 0 16,0 0 1-16,11 1-1 15,-11-1 0-15,0 0 1 16,12 0-1-16,-12 0 1 0,12-1-1 16,-12 1 1-16,14-7 0 15,-14 7-1-15,18-5 1 16,-6 1-1-16,5 1 1 15,0 1-1-15,1 0 1 0,4 0-1 16,1 1 1-16,0-1-1 16,0 0 0-16,0 1 0 15,-3 0 0-15,-2-1 0 16,0 2 0-16,-5 0 1 0,-1 0-1 16,-4-1 0-16,-8 1 0 15,8 0-1-15,-8 0-2 16,0 0-1-16,0 0-1 15,0 0-3-15,0 0-5 0,-4 9-12 16,-4-8-46-16,-4 10-12 16,-4-2-4-16,-8-1-5 15</inkml:trace>
  <inkml:trace contextRef="#ctx0" brushRef="#br0" timeOffset="35866.6976">11955 7357 4 0,'0'0'74'0,"10"-19"2"16,-10 19 0-16,0-24-34 15,0 24-12-15,0 0-8 16,0 0-9-16,-9-2-7 16,9 2-3-16,-19 15-2 15,5-1-3-15,-2 2 1 16,-3 6 2-16,-3 0 0 0,2 1 0 15,0 2 1-15,3 1 0 16,2 3 0-16,4 1 0 16,1 0 0-16,5 1-1 0,5-1 1 15,0-1 0-15,3-5-1 16,3-3 2-16,3-5 2 16,1-5 0-16,5-6 2 0,0-3-1 15,2-3 0-15,1-7 0 16,2-10-1-16,3-3 0 15,2-6-2-15,-1-9-1 16,2-1 0-16,0-5 0 16,-3-2 0-16,-2-1 1 0,-2 0 0 15,-5 0 0-15,-6 5 1 0,-5 4-1 16,-3 1 1 0,-6 4-1-16,-6 3-1 15,-4 4 0-15,-4 4-2 0,-3 4 0 16,0 6 0-16,-4 4-1 15,-4 6 0-15,-6 0 0 16,0 11 0-16,-3 2 0 0,-3 6 0 16,-1 3 1-16,-1 2-1 15,2 4 1-15,5 2 0 16,4 4 0-16,2 1 0 16,8 5 0-16,7 0 0 0,0 3 0 15,9 1 0-15,2 0 0 16,6-3 0-16,5-2 1 15,5 0-1-15,9-6 1 16,5-5-1-16,6-4 1 0,11-7 0 16,3-6 1-16,5-5-1 15,1-6 0-15,5-2-1 16,0-10 1-16,0-6 0 16,-5-6 0-16,-3-6-1 15,-5-4 1-15,-5-4 0 0,-2-4 0 16,-9 0 0-16,-2-2 0 15,-6 3 0-15,-6-2 0 16,-1 4 0-16,-7 3 0 0,-3 2-1 16,-1 6 0-16,-8 3 0 15,-4 5-1-15,-3 2 0 16,-7 8 0-16,-3 4-1 0,-8 5 1 16,-1 2 0-16,-3 8 0 15,-3 3 0 1,-4 5 0-16,5 2 1 0,-1 5-1 15,3 1 1-15,5 3-1 16,4 1 0-16,1 2 0 0,9 4 0 16,3-2 1-16,5 3-1 15,3-3 1-15,3-1 0 16,4-3 0-16,5-2 0 0,6-4 1 16,4-4-1-16,5-3 1 15,2-6 0-15,6-3 0 16,-2-4 0-16,4-3 0 0,0-9 0 15,0-6 0-15,0-7 0 16,-4-7 0-16,2-4 0 16,-4-7 0-16,-2-2 0 15,-4-3 0-15,0 3 0 0,-7 0 0 16,-5 2 0-16,-4 3-1 16,-2 6 0-16,-7 4 0 15,-5 5-1-15,-2 8 0 16,-8 2-1-16,-2 8 1 0,-6 4-1 15,-3 10 1-15,-5 5 0 16,-4 7 0-16,0 4 0 16,-1 6 0-16,0 2 1 15,3 3 0-15,7 1-1 0,5 0 1 16,3 0-1-16,8 3 2 16,7-4-1-16,5-1 0 15,5-1 1-15,3-4-1 0,10-3 0 16,5-4 1-16,9-4 0 15,4-8 0-15,5-5 0 16,4-7 0-16,5-2 1 16,3-12-1-16,-2-6 0 0,3-10 1 15,-4-5-1-15,-1-6 0 16,-7-3 1-16,-3-4-1 16,-8 1 0-16,-6 0 0 0,-7 2 0 15,-7 2 0-15,-6 7-1 16,-3 5 0-16,-13 6-1 15,-7 6 0-15,-8 8-1 16,-10 9 1-16,-3 4-1 16,-8 15 1-16,-3 11 0 0,-3 5 0 15,-1 11 0-15,6 7 1 16,4 3 0-16,4 1-1 16,7 2 1-16,8-4-1 0,4-3 1 15,8-4 0-15,11-9 0 16,2-3 0-16,4-9 1 15,8-5 0-15,13-7 0 16,6-6 0-16,9-7 0 0,7-5 0 16,7-10 0-16,3-8 0 15,5-7 0-15,2-7 0 16,-3-7-1-16,-3-5 1 0,-5-1 0 16,-6-3 0-16,-7 3 0 15,-6 2 0-15,-11 2 0 16,-3 6 0-16,-10 7-1 15,-4 6-1-15,-3 6 0 0,-11 9 0 16,-4 6 0-16,-9 6-1 16,-3 11 0-16,-6 8 1 15,-3 9 0-15,-6 4 0 16,1 11 0-16,0 2 1 0,5 1-1 16,3 1 0-16,5-3 1 15,7 1-1-15,9-5 1 16,6-3-1-16,6-5 1 15,6-5 0-15,9-5 1 0,9-7-1 16,8-8 1-16,4-5 0 16,3-7-1-16,4-12 1 15,2-11-1-15,-2-10 0 0,-2-9 0 16,-3-8 0-16,-6-2 0 16,-5-3 0-16,-6-1 1 15,-8 4 0-15,-4 3 0 16,-7 10 0-16,-6 8 1 15,-9 11-1-15,-7 9-1 0,-5 11 1 16,-8 5-1-16,-1 13 0 16,-4 8-1-16,-5 8 0 15,4 6 0-15,0 4 1 16,3 2-1-16,5 4 1 0,3-5-1 16,8 3 0-16,4-4 1 15,5 0-1-15,5-3 1 16,6-3 0-16,2 0 0 0,8-6 1 15,6-4 0-15,8-6 1 16,6-7 0-16,7-5 0 16,7-7 1-16,9-14-1 15,4-10 0-15,0-9 0 0,2-6-1 16,-2-7 0-16,-4-2 0 16,-8-2 0-16,-9 2 0 15,-10 3 0-15,-11 3-1 0,-9 6 0 16,-4 6 1-16,-11 3-2 15,-11 8 1-15,-3 5-1 16,-7 5 0-16,-7 7 0 16,-1 4 0-16,-7 7 1 15,2 8-1-15,-5 8 0 0,2 2 1 16,1 5-1-16,1 2 1 16,8 4-1-16,0 2 1 15,9-1-1-15,6 2 1 16,8-2-1-16,4 0 0 0,8-4 1 15,3-2-1-15,3-4 1 16,7-6 0-16,5-8 0 16,2-6 0-16,8-7 1 0,3-13-1 15,4-9 1-15,2-11 0 16,4-8 0-16,1-7 0 16,2-7 0-16,-3-1 0 0,-2 0-1 15,-7 0 1-15,-5 5 0 16,-5 8-1-16,-9 5 1 15,-8 8-1-15,-3 5 0 16,-10 10 0-16,-6 6-1 0,-5 6 1 16,-6 5-1-16,-3 10 0 15,-5 11 0-15,-1 6 1 16,-3 7-1-16,-4 9 1 16,1 4 0-16,1 5-1 15,0 3 1-15,5 0 0 16,5-1-1-16,4-6 1 0,7 0-1 15,5-6 1-15,9-6-1 16,6-6 2-16,3-4-1 0,10-9 0 16,10-5 0-16,5-7 0 15,9-7 1-15,3-6-1 16,7-10 1-16,2-8-1 16,1-9 1-16,-1-4-1 0,-3-10 1 15,0 0 0-15,-3-6-1 16,-6-1 1-16,-4 2-1 15,-6 3 1-15,-5 2-1 0,-6 4 0 16,-8 6 0-16,-5 4 0 16,-3 9-1-16,-9 2 1 15,-6 6 0-15,-4 6-1 0,-7 4 0 16,-1 6 0 0,-7 3 0-16,-2 9 0 0,-3 7 0 15,-2 4 1-15,2 4-1 16,0 3 1-16,2 4 0 0,2 2-1 15,3 2 1-15,6 2 0 16,2 2-1-16,6 2 1 16,3 1-1-16,7 0 1 15,4-1 0-15,5-2 0 0,7-2 0 16,8-6-1-16,6-7 1 16,10-3 0-16,3-9 0 15,7-6 0-15,5-9 0 0,2-4 1 16,3-12-1-16,1-9 1 15,-3-6-1-15,0-7 1 16,-6-7-1-16,0-2 1 16,-7-3 0-16,-7-2-1 15,-9 3 1-15,-5 0 0 0,-7 2-1 16,-8 4 0-16,-4 5 1 16,-9 3-1-16,-9 4 0 0,-5 6 0 15,-3 2-1-15,-6 7 1 16,-6 7-1-16,-3 6 0 15,-5 3 1-15,-1 9-1 16,-4 6 0-16,1 7 1 16,-2 5 0-16,5 4-1 0,2 1 1 15,6 1 0-15,7-1 0 16,6 2 0-16,7-2-1 16,6-1 1-16,14 1 0 0,3-3 0 15,13 1 1-15,4 2-1 16,6-2 1-16,10-1 0 15,4-4 0-15,7-5 0 0,3-4 0 16,5-9-1-16,2-3 1 16,2-5 0-16,2-9-1 15,1-7 1-15,1-8-1 16,-1-5 1-16,-4-7 0 16,-2-1-1-16,-9-5 1 15,-5-2-1-15,-7-4 0 0,-11 0 0 16,-9 4 0-16,-10-1 0 15,-7 7 0-15,-13 0 0 0,-8 7-1 16,-6 3 1-16,-2 9-1 16,-7 4 1-16,0 8-1 15,-3 7 0-15,-2 2 1 16,3 11-1-16,-6 9 0 0,2 6 1 16,-2 4 0-16,1 4 0 15,5 8 0-15,-1 0-1 16,7 2 1-16,6-1 0 0,6 1-1 15,8 0 0-15,9-3 1 16,4-1-1-16,4-1 1 16,10-2 0-16,7-4-1 15,4-2 1-15,6-3 0 16,5-7 1-16,1-4-1 0,6-8 0 16,2-7 1-16,2-3-1 15,0-11 1-15,1-8-1 16,-1-8 1-16,0-4 0 15,-1-9 0-15,-4-3-1 0,-2-5 1 16,-6-2-1-16,-7-2 1 16,-6-1-1-16,-8 3-1 15,-9 2 2-15,-3 3-1 16,-12 8 0-16,-6 3 0 0,-6 7 0 16,-6 9-1-16,-3 8 1 15,-1 6 0-15,-4 7-1 0,-2 10 1 16,0 9-1-16,1 6 1 15,0 4-1-15,2 3 1 16,5 4 0-16,5-2-1 16,3 4 1-16,7-4 0 15,3-1-1-15,8-1 0 0,4-3 1 16,5 1-1-16,0-3 1 16,11 0 0-16,4-2 0 15,6-3 0-15,5-4 1 16,9-5-1-16,4-6 1 0,8-5-1 15,2-4 1-15,0-10-1 16,3-9 0-16,-1-5 0 16,-6-9 1-16,-2-5-1 15,-6-6 0-15,-8-2 0 0,-7-4 1 16,-8-2-1-16,-4 1 0 16,-9 0 0-16,-3 7 0 15,-10 5 0-15,-6 4 0 16,-6 8 0-16,-6 6 0 0,-6 10 0 15,-6 4 0-15,-5 5 0 16,-2 12-1-16,-7 5 1 0,1 7 0 16,-1 3 0-16,4 5-1 15,1-1 1-15,5 4-1 16,7 0 1-16,9 1 0 16,5-1-1-16,8 2 0 15,6 2 1-15,7 0-1 0,4 0 1 16,10 0 0-16,7-2-1 15,7-3 1-15,5-4-1 16,5-4 1-16,5-8 0 16,5-8 0-16,3-6 0 0,1-6 0 15,0-12 0-15,0-5 0 16,-3-8 1-16,-3-6 0 16,-5-5 0-16,-7-1-1 0,-4-5 1 15,-7 1 0-15,-6-1 0 16,-7 1-1-16,-6 3 1 15,-6 0-1-15,-9 6 0 16,-7 6 0-16,-10 5 0 0,-10 5 0 16,-6 11-1-16,-6 8 1 15,-7 6-1-15,-1 12 1 16,-1 8-1-16,-1 9 1 16,6 6-1-16,5 7 1 15,9 4 0-15,9 1 0 0,9-1-1 16,6 3 1-16,11-2-1 15,9-5 1-15,3-3-1 16,11-5 1-16,9-4 0 0,6-7 1 16,6-10-1-16,11-6 0 15,3-9 0-15,4-5 1 16,6-13-1-16,1-8 1 0,-1-9-1 16,1-9 0-16,3-8 1 15,-8-6 0-15,-2-3 0 16,-7-4-1-16,-3 1 1 0,-12 0 0 15,-4 1-1-15,-12 4 1 16,-11 7 0-16,-4 4 0 16,-13 6-1-16,-6 5 1 15,-6 7-1-15,-7 8 0 0,-4 8 0 16,-3 10 0-16,-8 6-1 16,1 12 0-16,-3 9 1 15,-1 7-1-15,3 9 0 16,1 4 1-16,5 4-1 15,5 5 1-15,8-2-1 0,6 2 1 16,11-5-1-16,4-3 1 16,7-2-1-16,9-6 1 15,9-7 0-15,5-7 0 0,7-9 1 16,5-9 0-16,6-8-1 16,4-8 1-16,2-13 0 15,2-8 0-15,-7-9-2 0,0-3-4 16,-7-7-8-16,0-4-63 15,-7 9-9-15,-12 0-3 16,-7 4-7-16,-9-6-4 16</inkml:trace>
  <inkml:trace contextRef="#ctx0" brushRef="#br0" timeOffset="74195.4129">11757 12717 31 0,'1'-11'44'16,"0"1"-2"-16,-1-2-8 15,0 2-3-15,0-3-6 16,-2 3-2-16,-3-2-6 0,-4 1-1 16,0-2-4-16,-2 3 1 15,-2-1-2-15,-1-1-1 16,-5-3 1-16,-3 2-1 16,-1-2 0-16,-2 0-1 0,-3-2 0 15,0-1 0-15,-3 0 0 16,-5 0-1-16,1 2-2 15,-1 0-1-15,-4 3-2 16,-3 1-1-16,-3 3-1 0,-4 4 0 16,-5 1-1-16,-4 2 1 15,-1 2-1-15,-5 0 0 16,1 4 0-16,-3 0 0 16,3 2 0-16,-3-2 0 0,5 2 0 15,-1-2 0-15,3 2 0 16,-4-2 1-16,5 3-1 15,-4 1 0-15,-5 2 0 0,-1 4 0 16,-4 2 0-16,-4 3 0 16,1 2-1-16,-6 2 1 15,2 4-1-15,-1-1 1 16,2 1-1-16,5 0 1 0,2 0 0 16,5 1-1-16,2-1 1 15,4 0 0-15,-2 3 0 16,4 0 0-16,-1 1 1 0,-1 5-1 15,3 1 1-15,0 4 0 16,1 2 0-16,2 2 0 16,3 3 0-16,3 3 0 15,6 2 0-15,4-3 0 16,6 5 0-16,1-2-1 0,9 2 1 16,2-3-1-16,5 0 1 15,3 0-1-15,6-3 1 16,1-1 0-16,4 0 0 15,2 0 0-15,3-1 0 0,4-1 1 16,5 3 0-16,1-3-1 16,6 0 0-16,4 1-1 15,1-3 1-15,2 3-1 0,5-1 0 16,2 0 1 0,4-1-1-16,0 0-1 0,1-1 3 15,1 0-1-15,6-3 0 16,-1 0 0-16,7-4 0 0,-2-1 0 15,4-1 0-15,7-6 0 16,0-2 0-16,3-4 0 16,4-1 0-16,4-3-1 15,1-3 2-15,3-2-2 16,3-3 1-16,5-1 0 0,-3-2 0 16,7 0 0-16,1-4 0 15,1 0 0-15,0 0 0 16,-2-3-1-16,2 1 1 0,0-1 0 15,-3-1-1-15,-4 1 1 16,0-3 1-16,-2-3-1 16,-2-4 1-16,2-2-1 0,-2-6 1 15,3-3-1-15,-1-5 1 16,4-2-1-16,-2-7-1 16,-2-3 0-16,-1-3 0 0,-5-5 0 15,-4-3 0-15,-5 0 1 16,-7-3-1-16,-1 0 2 15,-6-4 0-15,-3 1 1 16,-5-3-2-16,0-1 1 0,-3-6 0 16,-5-1-2-1,-6-5 1-15,-2-1-2 0,-6-1 0 16,-5-3 0-16,-7 0 2 16,-1-1-1-16,-8 0 0 15,0 2 2-15,-2 2 0 0,-6 1 1 16,1 3 0-16,-5 0-2 15,0 3 1-15,-4 5 0 16,-3 1-1-16,-3 2 1 0,-3 3-2 16,-5 1 1-16,-2 1-1 15,-5 3 1-15,-6 4 0 16,-1 3-1-16,-6 4 0 16,-1 3 0-16,-5 6 0 0,0 4 0 15,-3 4 0-15,-1 5 1 16,-2 3-1-16,1 3 0 15,-5 3 0-15,2 5 0 16,-5 2 0-16,-2 1-1 16,-2 6 1-16,-1 2 0 0,-2 2 0 15,-1-1 0-15,-2 3 0 16,0-2 0-16,1 2 0 16,-4-1 0-16,4 1-1 15,-1 3 1-15,-3 0 0 0,5 2 0 16,-2 1-1-16,1 4 1 15,1 0-1-15,4 3 1 16,1 1-1-16,-3 1 0 0,3 2 1 16,-1 3-1-16,0 0 0 15,1 1 2-15,2 0-1 16,2 2 0-16,0 0 0 0,2 1 0 16,5 3 0-16,3-1 0 15,-1 2 0-15,4 3-1 16,4 2 0-16,1 3 0 15,1 2 0-15,4 2 0 0,3-2 0 16,6 1 0-16,6 0 0 16,2 0 0-16,5-1 0 15,5 0 0-15,8 3 1 16,0-2-1-16,3 4 1 16,2-2 1-16,4 1 0 0,1 1-1 15,9-2 0-15,0 2 0 16,8-1 0-16,9-1 0 15,2 1 0-15,10-2 0 0,6 0-1 16,0-3 1-16,7-2 0 16,2 1 1-16,-1-7-1 15,3-2 1-15,3-2-1 0,-3-3 0 16,2-6 1-16,0 0-1 16,9-4 0-16,-4-2 1 15,8-3-1-15,1-1 0 16,4-6 0-16,2 1 0 15,7-3-1-15,3-3 1 0,2-2 0 16,5-5 0-16,2-1 0 16,-1 2 1-16,6-8-1 15,1-2 1-15,2-5-1 0,0 1 1 16,0-3-1-16,1-1 0 16,0-1 1-16,0-3-1 15,-1-2 0-15,0-1 0 16,-1-2 0-16,-2-1 0 15,0-1 0-15,-3-3-1 0,-2-2 1 16,-5-1-1-16,-6-2 1 16,-4-5 0-16,-9-5-1 15,-2-7 1-15,-11-6 1 16,-5-7-1-16,-6-9 0 0,-12-7 0 16,-3-4-1-16,-11-4 1 15,-8 0 0-15,-5 0 0 16,-9 0 0-16,-5 3 0 15,-9 4 1-15,-7 2 0 0,-9 4 1 16,-6 0-1-16,-4 3 0 16,-9 2-1-16,-8 1 0 15,-4 4 0-15,-7-1 0 16,-5 4 0-16,-4 1 0 0,-5 7 0 16,-5 2 1-16,-4 6 0 15,-4 7-1-15,-3 6 1 0,-7 8 0 16,-3 6-1-16,-5 6 0 15,-1 6 1-15,-1 7-2 16,-9 1 1-16,-1 7 0 16,-4 8 0-16,-1 8-1 0,-5 3-1 15,-4 8-2-15,-2 6-2 16,3 8-4-16,-1 3-8 16,8 13-18-16,8 14-46 15,9 6-4-15,8 11-6 0,12 2-1 16</inkml:trace>
  <inkml:trace contextRef="#ctx0" brushRef="#br0" timeOffset="81864.0297">7778 12457 12 0,'-8'-4'17'16,"8"4"-1"-16,-10-3-1 15,10 3 0-15,-8-4-1 0,8 4 3 16,-14-2-3-16,14 2-2 16,-10-1-1-16,10 1-3 15,0 0-2-15,-8 0-1 16,8 0 1-16,0 0 1 0,0 0 1 16,0 0 0-16,7 0 0 15,-7 0 1-15,18 0 0 16,-6 0 1-16,0 0-2 15,2 0-2-15,7 0-1 0,-6 0 0 16,8 0-1-16,-4 0 0 16,4 1 1-16,-2-1-1 15,7 0-1-15,-7 2 0 16,2 0-1-16,1 0 1 0,2 0-1 16,-4 1 0-16,6 0 0 15,-3-1 0-15,-2 0-1 16,4-2 1-16,-2 0 1 15,0 0-1-15,2 0 2 0,0 0-1 16,3 2 0-16,1-2-1 16,-2 0 1-16,6 0-1 15,5 0 0-15,-4 0-1 16,4 1 0-16,-2 2 0 0,3 1 0 16,-5-1 0-16,3 2 0 15,-8 0 1-15,-3-1-1 16,3 0 0-16,-6 0 1 15,2-3 0-15,-6 2 0 0,0-3 1 16,-3 2-1-16,-1-2 1 16,-3 0 2-16,-6 0 2 15,-8 0 1-15,13-2 1 0,-13 2-1 16,0 0 1-16,-7-8-2 16,-4 4 0-16,-5-2-2 15,-2 2-3-15,-3-1-1 16,-3 2 0-16,-2-2-1 15,0 1 1-15,-5 2-1 0,0-1 1 16,1 1-1-16,-2 0 0 16,-5 1 0-16,-2-1 0 15,-1 2 0-15,-6-2 0 0,5 2 0 16,-6-1 1-16,4-2-1 16,-3 2 0-16,3-1 0 15,5 0 0-15,0 0 1 16,-1 0-1-16,3 0 0 0,1 1 0 15,0 1 0-15,1 0 0 16,2 0 0-16,-1 0 0 16,2 3 0-16,1 0-1 15,3 1 1-15,3-2 0 0,2 1 0 16,6 0 0-16,3-2 1 16,13-1-1-16,-14 1 1 15,14-1-1-15,0 0 0 0,0-5 0 16,0 5 0-16,17-12-1 15,-1 6 1-15,5-2-1 16,5-1 1-16,9 2-1 16,6 0 1-16,8 2 0 15,5-2-1-15,12 3 1 16,2-3 0-16,9 3 0 0,3 1 0 16,-4 0 0-16,1 0 1 0,-5 1-1 15,-5 3-2-15,-13-1-5 16,-11 0-8-16,-11 5-18 15,-10 11-32-15,-16-2-14 16,-10 2-3-16,-16 4-3 16</inkml:trace>
  <inkml:trace contextRef="#ctx0" brushRef="#br0" timeOffset="82496.4768">6765 13969 34 0,'-6'-14'79'0,"5"2"-1"16,-2-2-4-16,1 1-5 15,2 4-58-15,0 9-1 16,7 2-2-16,0 11-2 0,2 10-3 16,1 6 1-16,-3 10-2 15,3 6 1-15,-6 5 2 16,-1 3-2-16,1 4 0 15,-3 3-1-15,-1 1 0 0,0 2 1 16,0-2 0-16,-2-4 0 16,1 2-1-16,1-1 0 15,3-4-1-15,5-3-1 16,-1-6 1-16,7-5-1 0,6-5 0 16,8-4 1-16,2-8 0 15,6-5 1-15,11-8 0 16,4-6-1-16,10-2-4 15,7-4-6-15,9-1-14 0,0 2-30 16,7-2-24-16,5 3-8 16,-6 3-3-16</inkml:trace>
  <inkml:trace contextRef="#ctx0" brushRef="#br0" timeOffset="83638.7231">12120 15507 31 0,'12'-34'69'0,"-7"0"4"0,-2 0-38 16,5 4 2-16,-5 3 1 15,1 2-5-15,-3 3-5 16,4 8-7-16,-4 0-3 16,4 3-7-16,0 1-4 0,-5 10-3 15,9-9-2-15,-9 9-2 16,10 0 1-16,-10 0 0 15,6 7 1-15,-5 4 1 16,-1 7 1-16,0 5-1 16,-6 8 2-16,3 9-1 15,-5 10 0-15,4 9 0 0,-3 9-3 16,4 8 1-16,2 4 0 16,0 5 1-16,1 1-1 15,2 0 0-15,2-4 0 0,2-4 0 16,-2-6-1-16,2-7 1 15,-1-10-1-15,1-7-1 16,0-9 0-16,-1-8 0 0,-2-9 2 16,1-7-1-16,-4-15 1 15,0 0 0-15,1-7 0 16,-1-20 0-16,-2-12-1 16,-4-13 0-16,-2-12-1 0,-2-12-1 15,2-12 1-15,-3-7 0 16,1-5-1-16,2 3 1 15,2 4 0-15,-2 6 1 16,3 8 0-16,0 11 0 0,-1 10 0 16,0 11 1-16,2 11-1 15,1 10 0-15,-1 5 0 16,3 8 0-16,1 13-1 0,0 0 0 16,-1 19 1-16,1 12-1 15,1 13 0-15,0 12-1 16,0 17 1-1,4 13 1-15,-4 10 0 0,5 8 0 16,2 0 0-16,3 4-1 0,3-4 0 16,4-4 0-16,2-10 0 15,0-7 1-15,1-9-2 16,-1-5 0-16,-1-7 1 16,-6-7 1-16,0-8 0 0,-4-5 0 15,-2-6 0-15,-3-7-1 16,-1-6 1-16,-1-7-1 15,0-4-4-15,-2-12-7 16,0 0-45-16,0 0-29 0,-6-13-3 16,-4-14-7-16,-13-10-4 15</inkml:trace>
  <inkml:trace contextRef="#ctx0" brushRef="#br0" timeOffset="84297.6817">10319 16484 45 0,'-11'-12'89'0,"-4"-3"0"15,3 1-7-15,2-10-2 16,-1 10-63-16,11 14-1 16,0 0-4-16,0 0-4 15,0 19-3-15,3 5-2 0,3 7 0 16,-3 7 0 0,1 4-1-16,-1 5 1 0,-2-1 0 15,1 3-1-15,2-1 0 16,0 1 0-16,0-4 0 15,6-1-1-15,-1-2 2 0,3-3-2 16,4-2 1-16,1-6-1 16,2-3 0-16,5-6 1 15,-1-6-1-15,2-3 1 16,4-10-1-16,4-3 1 0,2-9-1 16,4-6 0-16,3-5 1 15,7-5-1-15,2-4 0 16,1-1 0-16,-2 2-1 15,-2 3 1-15,-5 5-2 0,-7 4 1 16,-5 2-3-16,-8 8-2 16,-10 3-4-16,0 5-8 15,-13-2-23-15,0 18-44 16,0-3-4-16,0 1-4 0,-1 2-5 16</inkml:trace>
  <inkml:trace contextRef="#ctx0" brushRef="#br0" timeOffset="88212.2739">9918 14341 54 0,'-1'-18'69'0,"6"2"-17"16,-4 2-1-16,1 1-6 0,0 1-9 16,0-1-7-16,0 4-6 15,-2 9-3-15,0-13-5 16,0 13-5-16,0 0-5 16,-13 1-3-16,4 11-1 15,-7 5 0-15,-2 6-1 0,-5 2 0 16,-7 9 0-16,-6 3 1 15,-4 4 0-15,-7 2-1 16,0 2 1-16,-8 1 0 0,-5 1 0 16,-3-1 0-16,-5 1 0 15,-4 3-1-15,-5 1 1 16,-3 5-1-16,-8 1 0 0,-4 5-1 16,-3 5 1-16,-9 3 0 15,-6 6 0-15,-1 0 1 16,-8 2-1-16,2 1 0 15,-5-2 0-15,0-1-1 0,0-3 1 16,1-3 0-16,3-5-1 16,-1-3 0-16,3-5 2 15,4-4-1-15,-1-3 0 16,6-2 1-16,0-4-1 16,1 0 1-16,8-1-1 0,-1 0 1 15,7-1-2-15,4-2 2 16,5-2 0-16,8-2 0 15,3-5 1-15,7-4 0 0,7-2 0 16,12-5 0-16,1-5 1 16,11-2 0-16,8-4-3 15,4-1 0-15,7-2 0 16,2-2 0-16,13-4-5 0,-9 5 0 16,9-5-5-16,0 0-10 15,10 1-24-15,6-1-35 16,1 0-6-16,4-10-5 15,-1-7 2-15</inkml:trace>
  <inkml:trace contextRef="#ctx0" brushRef="#br0" timeOffset="88566.5166">6354 15960 82 0,'0'0'90'0,"0"-11"-8"15,-8 7-4-15,-6-1-3 16,-4 5-74-16,1 15-1 16,-3 13 1-16,-8 12-2 15,-4 13 0-15,-13 11 1 16,-7 7 1-16,-6 1 0 0,0 3 1 16,-2-3 0-16,4-5 0 15,6-5 0-15,8-8 2 16,11-9-1-16,12-4 1 0,11-3-1 15,9-3 0-15,22-5 1 16,11-5-2-16,15-4 1 16,14-6-1-16,14-4-1 0,12-6-1 15,10-4-2 1,4-1-3-16,1-6-10 0,-3-1-13 16,-7-4-39-16,-9 9-15 15,-12-1-6-15,-15 3-4 16</inkml:trace>
  <inkml:trace contextRef="#ctx0" brushRef="#br0" timeOffset="89861.7465">4833 17286 25 0,'-3'-14'-5'0,"-2"3"7"16,5 11 1-16,-5-16 3 15,5 16 6-15,-6-12 6 0,6 12 5 16,-11-11 5-16,11 11 1 16,-8-9 3-16,8 9-1 15,0 0-2-15,-13-5-4 16,13 5-5-16,0 0-5 0,0 0-1 15,0 0-4-15,0 0-2 16,0 0-2-16,0 0-1 16,0 0-1-16,0 0 0 0,-1 6-1 15,1-6 1-15,1 13 1 16,-1-13 0-16,7 17 3 16,-3-6-1-16,-1 3 2 15,-3-14-2-15,2 21 0 16,0-9 0-16,-1 8-1 0,0 1 0 15,0 6-2-15,0 1 0 16,-1 6-2-16,1 2 2 16,0 6-1-16,-1 2 0 15,0 2-2-15,3-1-1 16,0 3 0-16,-2 0 0 0,1 1-1 16,2-2 1-16,-1-3-4 15,0-3-1-15,1-2-3 16,-4-39-8-1,3 34-18-15,0 0-33 0,-1-13-14 16,2 1-5-16,-4-22-3 16</inkml:trace>
  <inkml:trace contextRef="#ctx0" brushRef="#br0" timeOffset="90719.8737">4835 17252 59 0,'0'-12'73'0,"-2"-5"-17"0,2 6-7 16,0 1-6-16,0 10-11 15,0 0-8-15,15 3-8 16,-5 10-3-16,4 2-4 15,-4-5-3-15,2 5 1 16,3-1-1-16,1 4-2 0,3 1-2 16,0 4 0-16,4 1-1 15,1 5 0-15,2-2 1 16,2 3 0-16,-1 1 0 16,4 2-2-16,-3-2-4 0,3-1-10 15,1 2-26-15,0 0-31 16,-3-4-7-16,-3-4-5 15,-3-7-2-15</inkml:trace>
  <inkml:trace contextRef="#ctx0" brushRef="#br0" timeOffset="90971.4492">5313 17102 34 0,'-8'-29'77'16,"2"6"-2"-16,1 6-3 15,0 3-4-15,5 14-60 16,0 0-1-16,0 10-2 16,3 13-3-16,9 8-1 0,-5 10 1 15,-2-17 0-15,2 3 1 16,-2 6 0-16,-1 1-1 16,6 2 2-16,-3 4-3 15,0 0-5-15,2 3-8 0,1-1-14 16,0 1-31-16,4-2-15 15,2-1-5-15,-4-2-1 16</inkml:trace>
  <inkml:trace contextRef="#ctx0" brushRef="#br0" timeOffset="91283.3382">5600 17636 5 0,'19'-59'79'0,"-6"-7"1"15,-9 37-4-15,-1 2-5 16,0 9-49-16,0 3-2 15,-3 15-3-15,0 0-10 16,0 0-5-16,-2 13 0 16,1 7 2-16,0 1-2 0,1 4 1 15,1 1-1-15,6-1 0 16,1-1 0-16,1-2 0 16,1-1 1-16,5-6-1 0,-4-4 0 15,4-8 0-15,-2-4-1 16,3-9 0-16,-2-7-1 15,9-15 2-15,-4-19-2 16,-3-4-4-16,-15-3-5 16,-4 14-10-16,-17 7-14 15,-4 17-33-15,5 16-12 16,2 4-6-16,5 0-2 0</inkml:trace>
  <inkml:trace contextRef="#ctx0" brushRef="#br0" timeOffset="91706.1207">6241 17033 1 0,'-16'-22'68'16,"1"-3"3"-16,-2 1 2 0,-3 0-39 15,5 6 0-15,3 2-8 16,0 2-3-16,6 2-3 16,-3 3-1-16,9 9-2 15,-9-13-3-15,9 13-3 0,0 0-1 16,-12 1-2-16,9 14-2 15,3 12-3-15,4 7-1 16,7 14 0-16,-2 9 0 16,-1-22-1-16,-2 4 0 15,6 5 0-15,-2 4 0 0,2 0-3 16,1 1-1-16,-1-2-6 16,3 3-9-16,1-5-23 15,2 2-36-15,-2-7-5 0,-2-1-4 16,-5-11-3-16</inkml:trace>
  <inkml:trace contextRef="#ctx0" brushRef="#br0" timeOffset="91905.6555">6255 17582 62 0,'-19'-22'89'16,"-5"-1"-3"-16,3 2-6 15,2 2-2-15,0 0-62 0,5 4-2 16,6 3-7-16,5 1-7 15,3-2-3-15,9-9-6 16,28-4-9-16,7 1-23 16,13 0-32-16,15 1-8 15,3-3-5-15,-6 1-1 0</inkml:trace>
  <inkml:trace contextRef="#ctx0" brushRef="#br0" timeOffset="92367.6488">7031 17006 55 0,'0'0'88'0,"8"-12"-5"0,-8 12-4 15,-7-13-4-15,7 13-60 16,-6 7-3-16,6 18-3 16,1 10-4-16,4 15-2 0,1-21-2 15,-1 5 0 1,-3 4 0-16,4 3-1 0,0 0-2 15,-1 1 0-15,2-2 0 16,0-1-1-16,-3-6 2 16,1-2-1-16,-1-6-1 15,3-4 1-15,-4-11 1 0,-3-10 1 16,1-12-1-16,2-21 0 16,-3-29 0-16,0-19 1 15,1-7 1-15,-1 0 1 0,0 9-1 16,11 25 0-16,7 15 0 15,2 15 0-15,10 14 1 16,3 17-1-16,5 15 0 16,-1 10 0-16,2 7 0 0,-8 11 0 15,-17-22-1 1,-1 3 1-16,-8 1-1 0,-1 5 0 16,-5-1 1-16,1 2-1 15,-9-4-1-15,-7 5-5 0,-7-3-5 16,-4 3-13-1,-1-4-27-15,-7 1-25 0,0-5-6 16,-5 0-5-16,-2-5 3 16</inkml:trace>
  <inkml:trace contextRef="#ctx0" brushRef="#br0" timeOffset="92980.3266">7553 17219 11 0,'0'0'82'16,"3"16"-1"-16,-3-16-9 15,0 0-6-15,2 23-6 0,-2-23-72 16,0 0 1-16,13 12 0 16,-13-12 1-16,10 12 4 15,-10-12 2-15,0 0 8 16,12 10 2-16,-12-10 0 0,0 0 1 15,17 1 0-15,-7-1-1 16,5 0 0-16,2-2-3 16,7-1-1-16,2 0-2 15,4-3 1-15,2 0-1 16,-1-2 1-16,3-5 1 0,-3-2-1 16,3-2 1-16,-8-5 1 15,-1-1 1-15,-8-4 1 0,-5-1 0 16,-9-1 0-16,-3 3 1 15,-8 4-1-15,-11 4 0 16,-9 10 0-16,-5 8-1 16,0 7-1-16,-1 12 1 15,-3 11-2-15,4 2 1 0,3 6-1 16,10 0 1-16,5-3-1 16,11-4 0-16,4-16-2 15,3-2-2-15,13-2-6 0,2-2-10 16,32-5-53-16,15 1-7 15,8-8-8-15,10-14-4 16,-5-12 3-16</inkml:trace>
  <inkml:trace contextRef="#ctx0" brushRef="#br0" timeOffset="95439.279">13694 6006 24 0,'0'0'44'0,"-17"-8"3"16,17 8 2-16,-15-7-4 0,15 7-1 15,-16-8-7-15,16 8-5 16,-12-4-10-16,12 4-6 0,0 0-5 15,-13-1-5-15,13 1-3 16,-7 6-2-16,5 2 2 16,-3 4-2-16,-1 4 2 15,1 7 0-15,-3 4 1 16,2 8 0-16,1 5 1 0,0 4 0 16,2 7-1-16,1 4 1 15,2 4-2-15,0 2 0 0,2 3-1 16,0 2 1-16,2 5-2 15,-2 3 1-15,2 4 0 16,0 4-1-16,-1 4 0 16,3 2 1-16,-2 0-1 15,2 1 0-15,2 0 0 16,-2-1-1-16,4 1 0 0,-3-4 1 16,-1-2-1-16,-1 1 1 15,-5-1 0-15,0 0 1 0,-3 1 0 16,-5 1 0-16,-5 3 1 15,-1 0-1-15,1 2 0 16,-5 2 0-16,0-1-1 16,2 1 0-16,2-2 1 0,2 0-2 15,0-4 0-15,3-2 1 16,1-5 0-16,2-6-1 16,1-3 0-16,1-8 0 15,0-5 0-15,3-6 0 0,1-9 0 16,0-3 0-16,-1-6 0 15,6-5 0-15,1-2-1 16,2-7 1-16,1-4 0 16,1-1 1-16,1-5-1 0,0-3 1 15,-1-3 1-15,-2-3-1 16,2 0 0-16,-10 0 1 16,17-16-1-16,-8 0 0 15,4-3 0-15,0-5-1 0,3-1 1 16,4-3-1-16,0 0 0 15,1 0 0-15,2 1 0 16,2 2 0-16,0 1 0 0,1 3 0 16,3 0 0-16,2 2 0 15,3 1 0-15,3 1 0 16,3 1 0-16,8 0-1 16,1 3 1-16,8 1 0 0,4 3 0 15,4 2 1 1,8 0-1-16,1 2 0 0,9 1 0 15,5 2 0-15,4 0 1 16,5 2-1-16,2-1 1 16,6 1-1-16,3-2 1 0,2 2-1 15,2-2 0-15,3 2 0 16,4 0 0-16,2-2 0 16,5 1-1-16,2 1 1 0,2 0 0 15,1 1 0-15,0 1-1 16,-1 1 1-16,0 2 0 15,-2-2 0-15,-3 0 0 16,1 1 0-16,-2-1 0 0,-2-3 0 16,-1 1 1-16,2-1-2 15,-7 1 2-15,1-1-1 16,-3-1 0-16,-11-1 1 0,-1 0-1 16,-8 0 1-16,-3 0-1 15,-7-1 1-15,-7-1-1 16,-3 2 1-16,-6 0-1 0,-4-1 0 15,0 0 0 1,-7 2 0-16,-4-1-1 0,-6 2 1 16,-5 0 0-16,-11 0 0 15,-4 0-1-15,-9 0-1 16,-8 3-3-16,-10-3-5 0,0 0-19 16,-5 11-54-16,-15-7-1 15,-3-4-7-15,-10-7-4 16</inkml:trace>
  <inkml:trace contextRef="#ctx0" brushRef="#br0" timeOffset="96404.6067">17610 7586 0 0,'0'0'5'0,"0"0"0"16,0 0 7-16,0 0 4 0,0 0 6 16,-9-1 4-16,9 1 5 15,0 0 2-15,0 0 0 16,0 0 1-16,0 0-7 15,-10-2-3-15,10 2-5 0,0 0-3 16,0 0-6-16,0 0-1 16,0 0-4-16,0 0-2 15,0 0 0-15,0 0-1 16,4 0-1-16,-4 0 3 0,0 0 1 16,0 0 0-16,0 0 1 15,0 0 0-15,0 0-1 16,0 0 1-16,0 0-2 15,0 0-2-15,0 0-1 0,0 0-1 16,13 2-2-16,-13-2-4 16,3 10-6-16,2 1-14 15,2 2-32-15,-4 0-18 0,1 1-5 16,-2-2-3-16</inkml:trace>
  <inkml:trace contextRef="#ctx0" brushRef="#br0" timeOffset="97754.5657">18534 6753 10 0,'21'-30'27'16,"-1"2"5"-16,3-5 3 16,-1 9-3-16,7-3-4 0,-8 7-5 15,9 0-2-15,-9 9-4 16,-2 1-1-16,-3 10-1 15,1 10 0-15,-3 14-2 16,-1 15-2-16,-2 13 2 0,-8 17-2 16,-2 12 2-16,-2 9-4 15,-7 6-2-15,-2 6-5 16,-2-8-4-16,1-8-4 16,-2-8-6-16,3-13-5 15,3-17-6-15,2-10-3 0,-3-15-7 16,1-14 0-16,7-9 3 15,-14-9 12-15,7-15 12 16,-2-5 10-16,3-5 10 0,2-3 6 16,2-2 6-16,2 4 1 15,1 0-1-15,7 1-5 16,11 3-8-16,9 2-4 0,5 5-5 16,6 0-1-16,4-1-4 15,8 0 0-15,1 1-3 16,-4 2 1-16,4-6 0 0,-4-1-1 15,-8-7 3-15,-3-3 2 16,-4-4 7-16,-5 0 3 16,-8-5 5-16,-2 3 0 15,-8 7 1-15,-3 5-2 16,-1 11-1-16,-3 8-4 0,-3 14-4 16,2 12-3-16,-2 24-4 15,0 13 0-15,0 16-1 16,-2 10-1-16,-1 11-1 0,-3 3-5 15,4 7-9-15,-3-4-14 16,2-12-25-16,3-1-22 16,-3-13-6-16,-1-7-1 15</inkml:trace>
  <inkml:trace contextRef="#ctx0" brushRef="#br0" timeOffset="98385.4424">20257 6730 13 0,'0'0'62'16,"-14"-7"-1"-16,14 7-33 0,-4-12-2 15,4 12-4-15,0 0-5 16,8-3-6-16,-8 3-3 15,12 1 1-15,-12-1 2 16,16 8 0-16,-8 0 2 16,-2 2-2-16,-2 6 0 0,-3 6 0 15,0 7-2-15,-1 8 1 16,0 7-4-16,0 11 1 16,-1 4-1-16,1 9 0 0,0 5-1 15,-1 2-1-15,1 0-1 16,0-2 0-16,0-3 0 15,0-5-4-15,0-5-6 0,0-5-10 16,-3-12-19-16,-5-6-38 16,3-1-6-16,-1-14-5 15,1-8-1-15</inkml:trace>
  <inkml:trace contextRef="#ctx0" brushRef="#br0" timeOffset="98745.4957">20235 6867 60 0,'8'-42'73'0,"7"-4"-1"16,2-5-5-16,9 7-54 16,4 2-1-16,9 14-5 15,6 3-2-15,3 14-5 0,5 3 0 16,4 9-1-16,3 17 1 16,-5 2-1-16,-2 9-3 15,-9 3-1-15,-13 5-3 16,-8-1 3-16,-16 6-1 15,-10-5-4-15,-18 1-6 0,-15-1-16 16,-9 4-27-16,-17-7-6 16,-7 1 0-16</inkml:trace>
  <inkml:trace contextRef="#ctx0" brushRef="#br0" timeOffset="98967.8848">19782 7168 64 0,'0'0'84'0,"17"-12"-5"0,-15 1-11 15,0 1-10-15,-2 10-94 16,0 0-36-16,1 17-5 15,-1 8-5-15,0 2-1 0</inkml:trace>
  <inkml:trace contextRef="#ctx0" brushRef="#br0" timeOffset="99374.9584">19142 8054 74 0,'0'0'85'16,"0"0"-5"-16,-10-14-5 0,6 25-35 15,4-11-27-15,0 23 0 16,2 5-4-16,-1 9-5 16,1 13-1-16,-2 7 1 0,0 11-1 15,0 3 0-15,0 0-2 16,-2-1-4-16,0-3-4 15,-3-6-9-15,-3-5-16 16,-1-6-24-16,-2-15-21 16,3-5-6-16,-4-15-2 0</inkml:trace>
  <inkml:trace contextRef="#ctx0" brushRef="#br0" timeOffset="99717.4952">19035 8543 38 0,'13'-22'68'0,"5"4"-1"16,0-3-3-16,10 2-45 16,10-5-6-16,5 3-8 0,5-5-3 15,3 4 0-15,2 1-2 16,-1-4 0-16,3 3 1 16,-12-2 4-16,-4 5 3 15,-4-4 5-15,-4 6 0 0,-10-2 2 16,-2 5 0-16,-2 0-1 15,-1 3 1-15,-5 3-5 16,-3 2-4-16,2 5-4 0,-10 1 0 16,15 13 0-1,-5 8 0-15,-6 10 0 0,2 9 0 16,1 9 0-16,-2 7 0 16,3 7 0-16,-4-1-5 0,0 2-5 15,-3-3-8-15,6-3-19 16,-1 0-32-16,-3-11-13 15,6-8-4-15,-4-10-3 16</inkml:trace>
  <inkml:trace contextRef="#ctx0" brushRef="#br0" timeOffset="100042.58">20349 8208 20 0,'12'-12'80'0,"-6"-7"3"16,-2-1-6 0,2-4-3-16,2 2-59 0,4 3-1 15,9 1-4-15,2 1-6 16,10 2-2-16,5 1-1 15,11 0-1-15,2 1-1 0,14-2 1 16,-2 3-2-16,0 0-1 16,0 3-5-16,-3 2-5 15,-9 3-7-15,-4 4-25 16,-14-2-28-16,-8 4-6 0,-12 6-4 16</inkml:trace>
  <inkml:trace contextRef="#ctx0" brushRef="#br0" timeOffset="100209.4868">20732 8085 41 0,'-41'24'84'0,"2"7"-1"15,-1 7-3-15,8 5-43 0,1 12-5 16,0 9-6-16,9 10-13 16,2 0-10-16,6 10-12 15,5-6-23-15,-4-3-40 0,13-5-7 16,0-16-4-16,2-13-5 15</inkml:trace>
  <inkml:trace contextRef="#ctx0" brushRef="#br0" timeOffset="100581.1208">20239 8935 54 0,'13'-9'83'0,"-8"-3"-4"16,-4-3-14-16,4-3-31 0,19 7-100 15,-18 2-4-15,3 2-9 16,-3-5-2-16</inkml:trace>
  <inkml:trace contextRef="#ctx0" brushRef="#br0" timeOffset="103468.7598">9253 12855 24 0,'15'5'36'0,"-15"-5"-3"16,16 6 4-16,-6-4-6 15,5 0-2-15,3-2-4 0,1-1 0 16,1-8-6-16,3 2 0 15,4-7-5-15,-2 1 0 16,4-6-2-16,-6 0 0 16,9-7-1-16,-5 3-1 0,4-5 0 15,3-1 0 1,2-3-2-16,2-2 1 0,1-2-2 16,8 0 0-16,-2-1-1 0,7-1-1 15,1-3-1-15,6-1 0 16,4-3 0-16,3-2 1 15,5-1-2-15,2-5 2 16,6-2-3-16,3-3 1 0,5-2 0 16,2-1 0-16,5-4-2 15,2 3 1-15,6-6 0 16,2-2 0-16,2-1-1 16,6-3 0-16,2 0 0 0,5-3 0 15,2 0-1-15,2-1 1 16,2-3-2-16,1 2 0 15,2 0 1-15,-2 0 0 16,1-2 0-16,0-1 0 0,0-1 0 16,1 1-1-16,-2-4 2 15,-1 0-1-15,1 0 1 16,-3 3 0-16,-3-1-1 0,-4 4 1 16,-3 1 0-16,-3 4 0 15,-9 2 0-15,0 2 0 16,-5 2 0-16,-3 0-1 15,2 0 1-15,-3-1 0 0,3 0 0 16,1 1 1-16,1-1-1 16,-2 4 1-16,1 0-1 15,-2 4 1-15,-2-1-1 16,-4 7 0-16,-5 3 1 0,-5 1-1 16,-1 0-1-16,-4 2 1 15,-3 2-1-15,1 3 1 16,-2 1-1-16,1 3 1 0,0-2-1 15,0 5 0-15,-4 3 0 16,-2 2 0-16,-3 3 0 16,-5 3 1-16,-5 3-2 15,-7 0 1 1,-1 3 0-16,-5-3 0 0,-1 3 0 0,-5 0-1 16,-1 1 1-16,0 2 0 15,-1-1 0-15,-1 4-1 16,-7 2 1-16,-2 3-2 15,-5 1 0-15,-2 3-2 0,-5 3-2 16,-8 3-2-16,0 0-2 16,0 0-3-16,-9-8-6 15,-6 7-2-15,-2 1-6 0,-7 0-5 16,-5-3-5-16,-5 2-1 16,-7-2 0-16,-4 1 3 15,-9-5 9-15,-7 1 7 16,-3-4 10-16,-2 2 11 0,-4-3 13 15,0 3 9-15,-1-4 3 16,2 4 2-16,5-3 0 16,8 3-1-16,4-1-3 15,10 1-3-15,10 2-5 0,6 0-3 16,13 1-6-16,13 5 0 16,4-8-3-16,18 4-4 15,12-1-1-15,11 0 1 16,14-2 0-16,13 1 1 0,14 0 1 15,8 1-1-15,11 1 0 16,3 3 2-16,3 1-2 16,-3 6 1-16,-5 8-1 0,-7 6 0 15,-18 7 1-15,-10 8-1 16,-20 8 1-16,-15 7-1 16,-16 10 1-16,-17 8-1 15,-12 12-5-15,-17 7-6 0,-13 10-20 16,-4 9-47-16,-26 6-5 15,-15 2-6-15,-19-3-4 16</inkml:trace>
  <inkml:trace contextRef="#ctx0" brushRef="#br0" timeOffset="104745.8785">8362 11887 7 0,'0'0'69'15,"-3"-8"2"-15,3 8 1 0,-12-19-5 16,6 7-59-16,6-1 3 16,0 3-2-16,2 2 0 15,8-3-3-15,3 1-2 16,3-1-1-16,8-1-1 15,6-2 1-15,2-4 1 16,4-2 3-16,1-4 1 0,4-5 2 16,2-4 1-16,3-6 1 15,5-4-1-15,3-7 0 16,5-7-1-16,10-4-2 0,9-7-2 16,11-5 0-16,8-6-3 15,12-5 0-15,12-4-1 16,5-4 0-16,9-3 0 15,5-3-2-15,8 0 1 0,1-2-1 16,7 0 2-16,-2 0 0 16,2 2-1-16,-2 6 0 15,-3 3 0-15,1 3 0 16,-12 4 0-16,3 6 0 0,-6 0 0 16,-4 5 0-16,-3 0-1 15,1 2 1-15,1 2 0 16,-3 1 0-16,-3 3-1 15,-2 1 1-15,-3 3 0 0,-4 4-1 16,-7 3 1-16,-4 3-1 16,-7 6 0-16,-6 1-1 15,-7 7-1-15,-7 4 0 0,-8 8-2 16,-9 0-2-16,-10 6-1 16,-6-1-2-16,-10 4-2 15,-7 0-3-15,-5-1-4 0,-6-2-5 16,-5-3-6-16,-2-2-4 15,-2-2-3-15,2-3-3 16,-5-2 2-16,1 3 5 16,-3-3 5-16,-2-2 8 0,-2 8 7 15,0-1 11-15,-3 8 6 16,-11-2 3-16,2 7 2 16,-7-2-3-16,1 5 0 15,-6 2 3-15,-1 0 2 0,-3 2 3 16,-4-1 2-16,6 4 2 15,-11-2 3-15,5 3 4 16,-7 0 1-16,4 4-1 16,-2-2-3-16,4 4-2 0,3-4-3 15,5 2-3-15,7-1-5 16,5 0-3-16,13-3-3 16,-11 2-1-16,11-2-2 0,9 0 0 15,8-1 0-15,4-2-1 16,8-7 2-16,8-2-1 15,17-2 1-15,6-5-1 16,13 0 0-16,7-1 1 0,7 1-2 16,5 3 0-16,-3 8 1 15,-3 6-1-15,-14 5 0 16,-9 14 1-16,-17 11 0 16,-19 9 0-16,-20 16 0 15,-20 11 0-15,-23 11 0 0,-18 8-1 16,-15 11-3-16,-17 7-6 15,-9 7-13-15,-7 14-42 16,-6-9-16-16,-3-2-6 0,-4-7-7 16,-5-8 5-16</inkml:trace>
  <inkml:trace contextRef="#ctx0" brushRef="#br0" timeOffset="105701.2666">8856 8868 13 0,'-41'3'72'0,"1"-3"3"16,6 22-10-16,1-22-23 16,10-1-3-16,2 1-10 15,6 0-7-15,5 0-5 0,10 0-5 16,0 0-3-16,0 0-3 16,9-7-1-16,10 3-2 15,6-1 0-15,13 1 0 16,10-4 0-16,9 0 1 15,14-1 0-15,9-1-1 16,17-3 1-16,6-1-1 0,17 1 0 16,7-2-1-16,9 0-1 0,12-1 1 15,9 0-2-15,5 3 1 16,3-3-1-16,4 2 0 16,3-2 0-16,1 1 1 0,0-1-1 15,-4 2 0-15,-2-2 1 16,-6 0-1-1,-4-1 1-15,-1-1 1 0,-4-3-1 16,-5 2 0-16,-4-1 0 16,-2 0 0-16,-8 0 0 0,-3 0 0 15,-8 2 0-15,-5 0 0 16,-7 2-1-16,-7 1 0 16,-6 2 0-16,-3 0 0 0,-7 2 0 15,-3-1 0-15,-7 4 0 16,-2-4 0-16,-8 2 0 15,-7-1 1-15,-8 1-1 16,-8 2 0-16,-9 0 1 16,-8 1-1-16,-7 0 1 0,-6 3-1 15,-6 1-1-15,-8 3-1 16,0 0-2-16,0 0-5 16,0 0-8-16,0 0-17 0,-16-7-47 15,-2 7-3-15,-9 0-6 16,-7-4-2-16</inkml:trace>
  <inkml:trace contextRef="#ctx0" brushRef="#br0" timeOffset="106027.8936">12780 7938 64 0,'-37'-17'82'0,"4"0"-2"16,8-1-4-16,5 1-56 15,12 2 1-15,8 7-3 0,8-2-5 16,16 12-4-16,8-2-5 16,16 6-2-16,12 7 0 15,9 4 1-15,8 2-1 16,5 6 1-16,3 3-1 16,-6 3 0-16,-2 2 0 0,-12-1 0 15,-11 0-1-15,-16 1 1 16,-17 4 0-16,-21 2 1 15,-23 4 0-15,-26 6-2 16,-18 2-3-16,-22 12-8 0,-21 6-11 16,-15 4-28-16,-4 9-28 15,-9 7-4-15,1 4-9 16,4 2 2-16</inkml:trace>
  <inkml:trace contextRef="#ctx0" brushRef="#br0" timeOffset="107119.6746">13304 14261 20 0,'11'13'43'16,"-2"-5"-7"-16,0 1-2 0,4 2-1 16,0 2-4-16,0-1-2 15,1 0 0-15,-2-6 2 16,4-3-1-16,-1-5-1 16,8-14-4-16,0-14-1 0,7-9-4 15,3-14-5-15,6-14-3 16,2-12-3-16,7-10-1 15,-2-9 0-15,2-8-1 16,5-8 0-16,-3-8 0 16,-1-5 0-16,4-10 0 0,-1-11 0 15,2-9-1-15,2-9 0 16,3-7-1-16,-1-8-2 16,3 2 1-16,1 0 0 15,-1 7-1-15,-2 8 0 0,-4 10-1 16,-4 11 2-16,-7 12 0 15,0 8-1-15,-9 5 1 16,1 5-1-16,-3-1 1 16,0 4 0-16,1 2 0 15,2 0-1-15,2-2 0 0,0 4 1 16,5 2-1-16,-1 6-1 16,1 3 1-16,0 4 0 0,-1 3-1 15,-1 8 1-15,0 2-1 16,-2 7 1-16,1 1-1 15,2 5 0-15,-1 6 0 16,3 2 0-16,1 5 2 0,-2 8-2 16,-4 6-2-16,-2 8 2 15,-4 7 0-15,-6 5 0 16,-8 6 0-16,-5 5 0 16,-5 3 0-16,-9 4-1 15,9 0 0-15,-9 0 0 0,0 0 0 16,-1 14 0-16,-4-3 0 15,-3 2 1-15,-6 4-1 16,-5 5 1-16,-8 1 1 0,-6 6-1 16,-12 3 0-16,-9 5 1 15,-10 4-1-15,-9 5 0 16,-5 4 0-16,-9 2 0 0,-4 4 0 16,-4 1 0-16,4 0-1 15,1-2-1-15,4 0-2 16,6-3-3-16,7-7-5 15,15-2-10-15,5-11-21 0,6-6-42 16,17-11-3-16,15-15-6 16,9-11-2-16</inkml:trace>
  <inkml:trace contextRef="#ctx0" brushRef="#br0" timeOffset="107333.2369">15158 9283 70 0,'82'-15'87'0,"-3"8"-3"16,-5 7-5-16,-9 7 0 16,-12 15-69-16,2 26 0 15,0 15 0-15,-9 18-1 0,-3 15-2 16,0 19-3-16,-2 11-2 16,3 8-6-16,-2 6-8 15,6 3-18-15,2 11-45 16,-1-5-10-16,-1 1-5 0,-6-4-3 15</inkml:trace>
  <inkml:trace contextRef="#ctx0" brushRef="#br0" timeOffset="108035.3067">16954 12632 61 0,'16'-4'71'0,"-10"-7"-1"16,-6 11-40-16,0-8 1 15,0 8-4-15,-11-2-3 16,-3 0-4-16,-3-1-5 15,-3-1-4-15,-4 2 0 16,-2-1-4-16,0 1-7 0,-8 1-7 16,0 1-14-16,-12 11-31 15,-2-1-24-15,-11 1-5 16,-6 1-3-16</inkml:trace>
  <inkml:trace contextRef="#ctx0" brushRef="#br0" timeOffset="109363.3438">12989 13250 49 0,'-57'0'83'16,"9"-3"-2"-16,11-7-4 16,8-12-4-16,9 8-63 15,18 3 0-15,7 3-2 16,19 2-1-16,12 1-1 0,8 0-1 16,16 1 1-16,9 0 1 15,12 0 0-15,12-4 2 16,11-3-3-16,18-2 1 15,12-5 0-15,18-1-2 16,12-4 0-16,18 1-2 0,11-3 0 16,14 3-2-16,11 2 1 15,7 2-1-15,12 3 1 16,3 0-1-16,8 2 2 0,1 1-1 16,0 1 1-16,2-1 0 15,-4-1-1-15,-2 0 1 0,-8 2-1 16,-12 3 0-16,-9-2-1 15,-15 5 0 1,-16 3 0-16,-16 3 0 0,-15-1-1 16,-22 4 0-16,-15 2 0 15,-17 3 0-15,-13-3 0 0,-17 3 0 16,-12-2-1-16,-15-2 1 16,-7 2 1-16,-14-3-1 15,-7-1 1-15,-15-3-1 16,0 0 1-16,0 0 0 0,-9-1 0 15,-2-3 1-15,-5 0-2 16,2 1 0-16,-2-2 0 16,3 3 0-16,-1 2 0 0,2 0 0 15,-1 4 0-15,0 5 0 16,-5 3 0-16,-6 3 0 16,-2 3 0-16,-4 5 0 15,0 6 0-15,-6 8 0 0,3 7 0 16,-4 14 0-16,2 10 0 15,-3 13 0-15,2 11 0 16,0 13 0-16,-2 9 0 16,1 7 0-16,1 1 0 0,0-1 0 15,5-9 0-15,6-4 0 16,-3-3 0-16,6-12 0 16,4-7 0-16,-2-9 0 15,3-5 0-15,-2-4 0 0,-1-3 0 16,-1-6 0-16,-5-7 0 15,-2-4 0-15,-6-7 0 16,-5-7-3-16,-6-8 0 0,-10-10 2 16,-8-7 0-16,-11-9 0 15,-16-3 1-15,-13-12 0 16,-15-4 0-16,-15-1 1 0,-21-5 0 16,-13-1 0-1,-16 2 1-15,-16 0 0 0,-8 2 0 16,-13 3-2-16,-8 1 0 15,0-2 0-15,-2 5 0 16,5 2 0-16,9 1 0 0,3 4 0 16,13 2 0-16,7 2 0 15,7 3 0-15,11 0 0 16,2 4 0-16,14 3 0 0,7 0 0 16,17 1 0-16,13 1 0 15,19-1 0-15,18-2 0 16,20 1 0-16,20-3 0 15,13-2 0-15,12 0 0 0,11 1-2 16,9-2-1-16,0 0 0 16,0 0 1-16,7 5 1 15,2-5 0-15,2 3 1 16,2-2 0-16,4-1 0 16,-1 0 1-16,6-2-1 15,-1-5 1-15,0-4-1 0,1-8 1 16,-3-6-1-16,-4-11 1 15,-5-9-1-15,-7-9 1 0,-4-8-1 16,-12-9 1-16,-5-10 0 16,-4-6-1-16,-7-8 1 15,0-4-2-15,-4-2 1 16,1 1 0-16,-2-1-1 16,3 2 0-16,1 2-1 0,2 2 0 15,5 9-2-15,5 3-3 16,12 8-6-16,3 5-12 15,16 3-43-15,16 15-18 0,17 10-5 16,13 11-4-16,15 7-3 16</inkml:trace>
  <inkml:trace contextRef="#ctx0" brushRef="#br0" timeOffset="110496.5113">16973 12937 35 0,'-12'-9'80'0,"-3"0"-9"16,4 4-4-16,2-1-12 0,9 6-13 15,-11-3-7-15,11 3-10 16,0 0-7-16,0 0-4 16,0 0-3-16,0 0-2 15,0 0-2-15,0 0-1 16,0-10 0-16,0-2-1 0,1-2 0 15,0-7-1-15,4-3-2 16,0-8 0-16,1-5-1 16,0-7 1-16,2-6 0 0,-2-7-1 15,-2-7-1-15,4-5 1 16,-6-9 0-16,-2-8 0 16,-5-7 0-16,-2-4-1 15,-1-2 2-15,-2-2-2 0,0-2 0 16,0-4 0-16,4 0 0 15,3 5 0-15,2 1 0 16,0 3 0-16,1 4 0 16,2-3 0-16,3 1 0 0,-2 3 0 15,3-1 0-15,1 0 0 16,0-2 0-16,1-1 0 16,2-1 0-16,-1 0 0 0,1 2 0 15,3 2 0-15,-4 4 0 16,1 6 0-16,-1-1 0 15,3 4 0-15,1 5 0 16,2 3 0-16,-1 3 0 0,3 5 0 16,-1 2 0-16,4 3 0 15,-4 5 0-15,0 4 0 16,-2 4 0-16,-4 6 0 0,0 2 0 16,-2 5 0-1,1 2 0-15,-5 2 0 0,0 6 0 16,-1 3 0-16,-2 0 0 0,0 5 0 15,2 4 0 1,-2 2 0-16,-1 10 0 0,0-11 0 16,0 11 0-1,0 0 0-15,0 0 0 0,0 0 0 16,0 0 0-16,-6 11 0 16,1-1 0-16,1 2 0 0,-4 2 0 15,-2 3 0-15,-2 1 0 16,-3 4 0-16,-1 0 0 15,-5 4 0-15,-1 5 0 0,-4 5 0 16,-9 9 0-16,-2 4 0 16,-2 6 0-16,-10 4 0 15,0 7 0-15,-8 2 0 16,2 0 0-16,2-2 0 16,0-3 0-16,5-2 0 0,-1-5 0 15,6-5 0-15,3-5-10 16,8-12-8-16,7-4-9 15,2 2-53-15,9-24-9 0,14-8-3 16,-9-29-6-16,13-10 2 16</inkml:trace>
  <inkml:trace contextRef="#ctx0" brushRef="#br0" timeOffset="110749.0305">17160 8999 87 0,'45'0'90'0,"-5"7"-2"16,-6 4-6-16,-5 3 0 0,-1 10-72 15,6 8 1-15,1 10-2 16,0 5-1-16,-2 6-3 16,2 7 0-16,3 4-2 15,4 1-2-15,0 1 0 16,2 0-1-16,1 1-3 0,-1-5-5 15,3 3-9-15,-4-4-18 16,-12-1-48-16,4 0-4 16,-12-2-5-16,-6-3-6 15</inkml:trace>
  <inkml:trace contextRef="#ctx0" brushRef="#br0" timeOffset="112032.4545">15607 13215 67 0,'-10'8'87'16,"10"-8"-2"-16,-13 2-7 0,13-11 0 16,0-10-67-16,5-4-2 15,9-4-1-15,1-9-2 16,5-8 0-16,2-5-1 15,1-11 1-15,2-11 0 16,0-5 0-16,0-9 1 16,0-9-2-16,-5-5 0 0,1-11 0 15,-1-8 0-15,-5-1-2 16,3-5 0-16,-3-2 0 0,1-6-1 16,-4-1-1-16,4 0 0 15,-2 1 0-15,1 6 0 16,-2-1-1-16,-4 2-1 15,3 2 1-15,-6 5 0 16,-2 6-1-16,-2 4 2 0,0 1-2 16,-1 5 1-16,-1 6 1 15,-1 7-1-15,-1 2 1 16,2 6-1-16,-1 2 1 16,-1 3-1-16,0 5 1 0,0 3-1 15,1 1 0-15,0 4 1 0,-1 3-1 16,2 2 0-1,0 5 1-15,1 3-1 0,3 3 0 16,4 2 1-16,2 6 0 16,0 6 0-16,0 1 0 15,-1 5-1-15,0 4 0 0,1 3 1 16,-4 4 1-16,-3 6-2 16,1 2 0-16,-4 8 0 15,7-11 0-15,-7 11 0 0,0 0 0 16,0 0 0-16,0 0 0 15,0 0 0-15,0 6 0 16,0 5 0-16,-7 2 0 16,-1 4 0-16,-3 7 0 0,-4 5 0 15,-5 8 0-15,-6 2 0 16,-8 11-2-16,-4 6 2 16,-4 7 0-16,-4 7 0 15,-4 4-1-15,-1 3 2 16,0 2-2-16,0 0 1 0,10-4-2 15,2-4 0-15,5-4-3 16,4-7-2-16,9-5-6 16,5-10-8-16,8-10-11 0,5-8-29 15,3-18-25-15,9-11-5 16,9-24-4-16,6-17 3 16</inkml:trace>
  <inkml:trace contextRef="#ctx0" brushRef="#br0" timeOffset="112210.4053">15804 9421 42 0,'36'-76'85'16,"1"14"-1"-16,-2 11-5 0,-2 38-9 16,0-11-49-16,6 12-5 15,0 15-8-15,2 18-5 16,5 22-2-16,-2 17-5 16,5 20-4-16,-4 20-9 15,3 18-27-15,1 22-32 0,-7 13-5 16,-1 7-5-16,-8 2-1 15</inkml:trace>
  <inkml:trace contextRef="#ctx0" brushRef="#br0" timeOffset="115384.7859">18195 12676 41 0,'0'0'59'0,"-18"6"6"16,18-6-7-16,-16 2-8 15,9-2-9-15,-4 0-9 16,11 0-6-16,-10-7-6 16,3-2-6-16,3 0-5 0,1-2-3 15,2-2-2-15,0 0-1 16,1-5 0-16,0-3-1 15,4-2 0-15,2-4 1 16,3-6 0-16,-2-6 0 0,5-5 0 16,-4-7 0-16,3-5 0 15,-1-8 0-15,0-7-1 16,0-6 0-16,1-4 0 16,3-6 0-16,3-2 0 0,0-4-1 15,3 0 0-15,0-2 0 16,4 4 0-16,1 3 1 15,-3 1 0-15,-1 4-1 16,0 0 1-16,0 2-1 16,-2 1 1-16,-1 1 0 0,1 3-1 15,-3 1 0-15,4 0-1 16,-5 3 1-16,0 1-1 16,0 5 1-16,-2-2-1 15,0 3 0-15,1 2 1 0,2-2-1 16,-3 4 0-16,-2-1 1 15,3 4 0-15,1 0 0 16,-6 3-1-16,2 4 1 16,-4 1-1-16,1 3 0 0,-2 1 1 15,2 2-1-15,1 2 0 16,-4 5 1-16,3 2-1 16,-2 2 1-16,2 3-1 0,-1 3 1 15,-4 2-1-15,1 4 1 16,-2 0-1-16,1 3 1 15,-1-1-1-15,-2 2 0 16,-2 1 1-16,0 2-1 0,0-1 1 16,0 3-1-16,0 1 0 15,1 1 1-15,1 10-1 16,-1-14 1-16,1 14-1 0,0 0 0 16,0 0 0-16,0 0 0 15,0 0-1-15,0 0 1 16,-15 5-1-16,8 8 1 15,-6 1-1-15,-2 5 1 16,-3 2 0-16,-2 7-1 0,0 1 1 16,1 3 0-16,-3 2 0 15,3 0 0-15,0 4-1 16,-2-2 2-16,2 5-1 16,1-2 0-16,-1 0 0 0,0 0-1 15,1 0-2-15,-4-1-1 16,5-2-3-16,-4-5-4 15,5-1-7-15,0-5-6 0,6-7-5 16,-5-4-18-16,8-12-22 16,7-2-11-16,0-16 0 15,5-8 3-15</inkml:trace>
  <inkml:trace contextRef="#ctx0" brushRef="#br0" timeOffset="115584.1988">18451 9610 0 0,'29'-56'67'0,"1"7"2"16,3 1-6-16,8 12-7 0,-1 5-8 15,7 13-12-15,-1 13-12 16,5 6-7-16,-4 19-6 16,1 10-4-16,-4 12-3 15,0 8 0-15,0 11-2 16,-6 7 1-16,2 5-2 0,-1 3-3 16,-1 4-3-16,-2-3-6 15,0 7-12-15,-2-6-29 16,-4-2-26-16,-3 1-6 0,-5-9-3 15</inkml:trace>
  <inkml:trace contextRef="#ctx0" brushRef="#br0" timeOffset="118924.4656">6532 13948 10 0,'0'0'58'0,"-14"-3"-11"0,14 3-10 16,-3-9-8-16,3 9-8 15,0 0-6-15,0 0-2 16,0-9-2-16,0 9-3 16,0 0 2-16,0 0 1 15,9 0 0-15,-9 0 0 0,24 6-1 16,-14-3 1-16,10 0 0 15,-3 0-3-15,10-1 1 16,-5-2-1-16,9 0 0 16,-5-1 1-16,7-4 1 0,2-3-1 15,3-1-3-15,6-3 1 16,3 0-3-16,6-3 0 0,0 1-3 16,3-6 0-16,1 4 0 15,2-3-1-15,-2-1 0 16,-1-2 0-16,-1-2 0 15,-5-1 0-15,2-1 0 16,-8-4 0-16,1-1 0 0,-7-2 1 16,-3-7 0-16,-6-4 0 15,-1-10 1-15,-9-8 2 16,-5-10-1-16,-9-5 1 16,-3-11 0-16,-1-6 0 15,-5-6 1-15,-6-9-1 0,2 1 0 16,-8-5 0-16,6-2-1 15,-1-5 0-15,0-3 0 0,4-1 0 16,-2 1 1-16,-1 2-2 16,4 0 0-16,-1 2-1 15,4 3 0-15,2 1 0 16,0 6-1-16,2 2-1 16,1-3-1-16,10 2 0 15,0-1 1-15,0 4 0 0,1 0-1 16,-4 3 1-16,-2-1 0 0,-3-2 1 15,-4 4 1-15,-2-1 0 16,-7 2-1-16,0 0 1 16,-3 0 0-16,4 0 0 15,-5-2 1-15,2 2-2 0,1 0 1 16,-2 0 0-16,3 0 0 16,-2-2-1-16,3-1 1 15,-2-1-1-15,5 3-1 16,0 0 2-16,-2 2-2 0,3-2 0 15,2 1 0-15,-3 2-1 16,1 2 0-16,-1 1 0 16,2 1 0-16,-7 0 0 0,2 1 1 15,-2 2-1-15,-3 0 1 16,-2 5 1-16,-4 2 0 16,-1 5 1-16,-5 5-1 15,0 6 1-15,0 6-1 16,-5 8 0-16,0 6-1 0,0 7 1 15,-4 6-1-15,-3 7 0 16,-7 4 0-16,-3 8 1 16,-9 9-1-16,-6 7 0 15,-6 4 0-15,-11 13 0 0,-2 7 1 16,-9 8-1-16,-1 6 1 16,-1 7-1-16,-2 6 0 15,2 8 1-15,0 6-1 0,4 9 0 16,0 9 0-1,-11 49 1 1,-1 12 1-16,6 14 0 16,5 8 1-16,8 5 0 15,9 3 0-15,8 4 0 0,7 1 1 16,30-36-3-16,6 0 0 16,9-1 1-16,3 4-2 15,6 7 0-15,2 5 0 0,4 8 1 16,8 7 0-16,0 7-1 15,7 4 0-15,-2 7 2 16,5 8 0-16,4 1 1 16,-2 4 0-16,7 0 0 0,-2-6 0 15,6-5 0-15,3-7 0 16,8-10-1-16,-2-5-1 16,4-7 1-16,1-3 0 0,0-4-1 15,-1 0 0-15,-2-1 0 16,0 0 1-16,0-4 1 15,-3-4 0-15,5-4-2 0,-4-7 1 16,6-10 0-16,-1-4 1 16,2-11-1-16,3-11-1 15,0-12 1-15,-3-13-1 16,-2-14 1-16,1-12-1 16,0-13 1-16,-3-14-1 15,3-12 1-15,1-11-1 16,-1-6 0-16,6-11 0 0,3-10 1 15,5-7-1-15,-1-7 0 0,4-6-1 16,-3-6 1-16,1-8 1 16,-2-6-1-16,-1-9 0 15,-2-9 0-15,-2-10 0 16,-3-13-1-16,-1-13 1 16,-5-13 1-16,2-16-1 0,-1-13-1 15,2-13 1-15,-4-13 1 16,1-6 0-16,-7-7 1 15,0-5 0-15,-3 0-1 16,-5-3 0-16,-4 0 0 0,-7 1-1 16,-6-1 0-16,-3-2-1 15,-8 1 0-15,-4-1 0 16,-2 0 1-16,-13 2-1 0,0 2 1 16,-8 3 0-16,-3 4 1 15,-9 8-1-15,-6 3 1 16,-11 7-1-16,-8 9 0 15,-9 8-1-15,-10 10 0 16,-10 6-1-16,-7 13-2 0,-7 9-1 16,2 17-2-16,-4 12-4 15,1 16-5-15,5 12-10 0,4 17-41 16,6 25-17-16,9 19-7 16,1 13-3-16</inkml:trace>
  <inkml:trace contextRef="#ctx0" brushRef="#br0" timeOffset="129702.6925">12825 13836 30 0,'-9'-16'57'0,"3"3"2"0,-2-1-8 16,7 0-5-16,-1 0-6 15,2 1-10-15,0 2-7 0,6 0-7 16,-6 11-5-16,17-16-2 16,-3 10-3-16,3 1 1 15,4 2-1-15,6 0-1 16,1 2 1-16,10-2 1 0,5 3-1 16,4-2 0-16,11 1 0 15,5 1-1-15,10-1 1 16,10 1-3-16,7-2 0 0,8 0 1 15,7 0-2-15,6-1 0 16,2-2 0-16,4-2 0 16,-4-2-1-16,-3 1 0 15,-4 0 0-15,-7 0-1 16,-11 1 1-16,-8 2-1 0,-12 1 1 16,-13 3-2-16,-11 1 1 15,-11 0-1-15,-12 2 1 16,-10 5 0-16,-11-7 0 0,-14 17 1 15,-12-6-1-15,-10 2 0 16,-15 2 2-16,-10 0-1 16,-11 1 0-16,-8-1-1 15,-8-1 1-15,-7-2 0 0,-7 2 0 16,-4 0 0-16,-6-2-1 16,-7-2 1-16,-2 3 0 15,-2 2-1-15,-6 0 1 16,-5 1 0-16,-2 2-1 0,-2-2 1 15,4 4 0-15,-2 0-1 16,5-1 1-16,6 0 0 16,9-5-1-16,13 2 0 0,15-4 1 15,18-1-2-15,14-4 1 16,18-2 1-16,16-1-1 16,22-4 0-16,17 0 0 15,25 0 0-15,20-6 0 0,15 0 1 16,22-2-1-16,18-2 0 15,16-2 1-15,13-1-1 16,9 0 0-16,8-1 0 16,2-1 0-16,7-3-1 15,2 2 1-15,-3-2 0 0,-5 1-1 16,-8 2 1-16,-11 1 0 16,-12 3 0-16,-17 1 0 15,-19 3 0-15,-22 3 0 0,-19 0 0 16,-17 3 1-16,-17-2-2 15,-24 3 1-15,-5 0 0 16,-30 6 0-16,-18 2 1 16,-17 4-1-16,-21 3 0 0,-19 4-1 15,-17 3 0 1,-14 2-2-16,-12 5-4 0,-5 4-5 16,-6-2-7-16,-3 8-25 0,3 5-39 15,-2 1-4-15,3 1-6 16,5-4-1-16</inkml:trace>
  <inkml:trace contextRef="#ctx0" brushRef="#br0" timeOffset="133020.6647">19655 13637 28 0,'18'-13'34'0,"-9"3"-2"16,4 1-5-1,-13 9-7-15,16-10-3 0,-16 10-1 16,10 0 1-16,-10 8 0 16,-1 9-1-16,-7 8 0 15,-7 7-1-15,-3 10 2 0,-7 7 0 16,-5 6-1-16,-5 6-3 15,3 2-1-15,-5 2-2 16,6 0-3-16,-1-1-1 16,10-4-2-16,4-3-3 15,4-4-1-15,10-5-3 0,4-4-1 16,5-7-1-16,10-7-3 16,7-9-2-16,7-7-6 0,9-13-3 15,1-5 0-15,14-15 1 16,1-11 2-16,6-8 2 15,2-8 8-15,-4-4 6 16,-3-4 7-16,-11 4 8 16,3 0 2-16,-18 8 4 0,-4 6-2 15,-13 8-2-15,-6 5-3 16,-6 8-4-16,-11 12-2 0,-10 3-3 16,-7 7-1-16,-7 10-2 15,-10 4-1-15,0 7-1 16,-2 5 0-16,8 0 0 15,1 1 0-15,9-5 0 16,7 1-1-16,10-10 1 0,9-1 0 16,5-8 1-16,11-8 0 15,4-3 1-15,5-6 0 16,8-8-1-16,4-8 0 0,1-1 2 16,3-3-3-16,-4 0 1 15,-2 1-1-15,-2 5 0 16,-6 4 0-16,-7 6-1 15,-4 9 0-15,-13 1 1 0,6 12-2 16,-6 7 0-16,-1 4 2 16,-2 2-2-16,2 1 2 15,1 0-1-15,0-2 1 16,6-6 0-16,8-3 1 16,3-10 1-16,5-5-2 0,6-6 0 15,-1-7 1-15,7-7 2 16,0-6-1-16,1-4-1 15,-3-2 0-15,-1-3 0 16,0 4 0-16,-6-1 0 0,-3 6-1 16,-8 6 0-16,-1 5-1 15,-6 6 0-15,-7 9 1 16,0 0-1-16,-1 9 1 16,-6 10 0-16,-3 0 0 0,3 5 0 15,3 1 0-15,2 1 0 16,2 1-1-16,8-8 1 0,13-4 0 15,5-7 0 1,6-8 1-16,3-3 0 0,10-8 1 16,-5-10-1-16,6-6 1 15,-4-1 0-15,-2-5 1 16,-5 5-1-16,-4 5 0 0,-6 1-1 16,-8 10 2-16,0 7 2 15,-9 11 3-15,-6 17 0 16,-3 13 0-16,-7 14-1 15,-10 15 1-15,-6 17 0 0,-8 13-2 16,-9 13-7-16,-6 3-8 16,1 4-16-16,7 0-53 15,-5-9-5-15,6-10-6 0,0-16-7 16</inkml:trace>
  <inkml:trace contextRef="#ctx0" brushRef="#br0" timeOffset="134002.0053">21104 13734 50 0,'5'-43'74'0,"-5"-1"1"16,1-2-2-16,-7-7-44 15,0 5-7-15,-3 1-1 0,-7 0 0 16,-4-2-1-16,-9 1-3 15,-8 0-3-15,-7-1-1 16,-5 6-4-16,-9 3-1 16,-8 9-3-16,-11 6-1 15,-11 12-2-15,-8 7-1 16,-10 7-1-16,-14 15 0 0,-9 9 0 16,-8 9 0-16,-10 12 1 15,-5 7 0-15,3 13 1 16,-2 7 0-16,5 14 0 0,5 8 1 15,12 8 0-15,14 9 1 16,14 6-2-16,21 5 1 0,23 7-1 16,19 2 0-1,26 0-1-15,27-1 0 0,31-6-1 16,26 0 0-16,30-8 1 16,25-4 0-16,23-15-1 0,26-7 0 15,21-17 1-15,14-12-1 16,10-21 1-16,10-19-1 15,4-22 0-15,-5-31 0 0,-1-31 0 16,-10-33 1 0,-15-32 0-16,-13-36 0 0,-21-27 0 15,-17-29 0-15,-29-17-2 16,-21-7 1-16,-41 3 0 16,-40 9 0-16,-37 19-2 15,-52 23 0-15,-44 35 0 0,-47 29-1 16,-32 39-1-16,-43 31-5 15,-20 39-7-15,-25 21-7 0,-6 40-40 16,-1 39-22-16,2 30-5 16,12 27-6-16,9 13 5 15</inkml:trace>
  <inkml:trace contextRef="#ctx0" brushRef="#br0" timeOffset="141946.1842">1517 2135 12 0,'-18'27'94'16,"3"6"-3"0,4 9-4-16,6 10-4 0,0 8 0 15,3 12-79-15,4 15-1 16,12 12-1-16,4 13 1 15,1 6-2-15,-1-4 0 0,3-2-2 16,0-8-1-16,3-9-1 16,0-11-2-16,-1-13-2 15,-2-15-6-15,1-16-4 16,-4-10-2-16,-6-16-8 16,-12-14-15-16,10-6-17 0,-15-25-15 15,-8-9-9-15,-9-18 2 16</inkml:trace>
  <inkml:trace contextRef="#ctx0" brushRef="#br0" timeOffset="142186.2544">1475 2850 50 0,'-36'-113'82'16,"2"2"-1"-16,5 5-13 0,4 2-22 15,13 6-16 1,4 10-12-16,8 3-7 0,18 9-5 16,11 7-3-16,18 11-2 15,17 6-2-15,15 10-4 16,6 11-1-16,6 15-11 15,-7 10-1-15,-4 16 1 0,-18 20 0 16,-22 23 2-16,-24 17 1 16,-22 14 4-16,-26 12 5 15,-22 6 6-15,-10-2 5 0,-13 4-6 16,-1-4-13-16,3-18-35 16,12-3-18-16,9-14-5 15,10-7 1-15</inkml:trace>
  <inkml:trace contextRef="#ctx0" brushRef="#br0" timeOffset="142367.531">2404 2539 38 0,'53'-12'79'0,"-11"2"-5"16,-6 3-10-16,-10 6-33 15,-2 1-95-15,0 5-7 16,-1-2-6-16,-3 8 3 16</inkml:trace>
  <inkml:trace contextRef="#ctx0" brushRef="#br0" timeOffset="153951.5157">9383 9478 12 0,'0'0'76'16,"-18"0"3"-16,18 0-4 0,-10-6-29 15,10 6-9-15,-10-9-9 16,10 9-6-16,-12-6-6 16,12 6-6-16,0 0-2 0,0 0-4 15,0 0-1-15,0 0-2 16,0 0 0-16,0 10 0 15,0 1 2-15,1 1 0 16,4 4 1-16,1 2 0 0,-2 0 1 16,5 3-1-16,-1 1 0 15,4 3-1-15,-1 0 0 16,3 2-1-16,4 1 0 16,1 3 0-16,0 0-2 15,0-1 1-15,1 0 0 0,1-2-1 16,-1-3 0-16,-1 0 0 15,0-4 0-15,0-1 0 16,-2-6 0-16,2-2 0 0,2-3 0 16,-2-3 0-16,3-4 0 15,2-2 0-15,0 0 0 16,1-3-1-16,-3-3 1 16,0-1 0-16,-4-1 0 0,-4 0 0 15,-2 0 1-15,-2-1-1 16,-10 9 0-16,9-14 1 15,-9 14-1-15,1-13 1 16,-1 13-2-16,0 0 1 0,0 0-1 16,0 0 1-16,-4-1-1 15,4 1 1-15,-9 5-1 16,9-5-1-16,-6 13-5 16,6-13-9-16,-6 13-25 0,6-4-40 15,0-9-3-15,0 12-7 16,0-12-3-16</inkml:trace>
  <inkml:trace contextRef="#ctx0" brushRef="#br0" timeOffset="154253.3371">9817 9418 79 0,'0'-10'92'0,"0"1"-5"15,0 9-5-15,-16-10-2 0,4 10-67 16,-6 5-4-16,0 14-5 16,-6 8-2-16,-7 11-1 15,-6 5 0-15,-3 8-1 16,-2 5 1-16,-4 3 0 0,-2-1-1 16,-1 2 1-16,2-7-1 15,3 0 1-15,3-4-1 16,1-4 0-16,4-2-2 0,6-2-4 15,8-7-12-15,10-10-59 16,12 5-4-16,15-6-8 16,12-10-5-16,16-13 7 15</inkml:trace>
  <inkml:trace contextRef="#ctx0" brushRef="#br0" timeOffset="155364.3713">15384 11599 17 0,'-17'-9'74'0,"1"-1"6"16,-1 0-3-16,-23-5-30 0,24 11-11 16,4-3-7-16,12 7-5 15,-14-4-7-15,14 4-2 16,0 0-4-16,0 15 0 0,5 5-6 16,7 7-1-16,5 7-1 15,8 8 1-15,5 8-1 16,3 4 0-16,5 4-2 15,2 0 0-15,1-2-1 16,0-5-1-16,0-3-2 0,-5-8-5 16,1-5-7-16,-6-14-6 15,0-6-10-15,-8-11-14 16,0-4-9-16,-8-13-1 0,-3-10-1 16,-9-10 7-1,-3-10 10-15,-3-2 14 0,-11-9 20 16,3 0 24-16,-8-3 19 15,2-1 7-15,-5 7 2 16,3 7 1-16,0 8-3 0,1 5-6 16,2 10-8-16,-3 8-5 15,-1 13-8-15,-3 8-6 16,-3 18-3-16,-8 10-5 16,-6 16-2-16,-7 13 0 0,-7 11-1 15,-7 8-2-15,-3 9-6 16,-2-3-8-16,2-3-22 0,14-8-42 15,-4-13-4-15,7-17-6 16,3-20-4-16</inkml:trace>
  <inkml:trace contextRef="#ctx0" brushRef="#br0" timeOffset="156257.9441">12921 6083 55 0,'19'1'71'0,"-6"3"1"16,-10 19-22-16,-6-7-23 0,-16 7-8 16,-2 12-1-16,-9 3-1 15,-6 10-6-15,-7-1-3 16,-5 7-3-16,-3-1-1 15,-2 1-3-15,-1-3-4 0,-4-4-7 16,0-2-11-16,-2-8-21 16,1-1-23-16,2-7-11 15,1-7-4-15</inkml:trace>
  <inkml:trace contextRef="#ctx0" brushRef="#br0" timeOffset="156468.1629">11978 6529 0 0,'7'-29'75'0,"5"7"4"16,6 3-1-16,10 6-24 16,2 10-13-16,8 3-15 15,6 6-8-15,6 9-5 16,3 7-5-16,5 10-3 0,2 6-2 16,0 1-3-16,5 4-3 15,0 0-7-15,-6 0-22 16,-1-3-41-16,5 0-6 0,1-10-6 15,-7-5-2-15</inkml:trace>
  <inkml:trace contextRef="#ctx0" brushRef="#br0" timeOffset="157827.3571">15329 6375 10 0,'0'0'69'0,"-5"-14"0"16,5 3-2-16,0 11-40 16,4-12-8-16,-4 12-6 15,9-4-6-15,-9 4-4 0,13 1-1 16,-3 5 1-16,0 1 2 16,7 2 1-16,1 2 1 15,9 2 0-15,0 1 1 16,9 2-1-16,5 3 0 0,7 1-1 15,3 2-1-15,2 0-1 16,2 4-1-16,-1 1 0 16,2 0-1-16,-7 1 0 15,2-4-1-15,-3 0 0 16,-8-1-1-16,-3 0 0 0,-5-5-1 16,-3-3-8-16,-4-4-15 15,-2 5-31-15,-8-9-19 16,-3-4-5-16,-12-3-2 15</inkml:trace>
  <inkml:trace contextRef="#ctx0" brushRef="#br0" timeOffset="158087.9344">16110 6452 48 0,'-11'-25'79'15,"2"0"-1"-15,-2-9-26 16,5 16-9-16,-1 3-10 0,0 7-12 15,7 8-9-15,-16-5-3 16,5 8-4-16,-4 13 0 16,-10 6-4-16,-2 8 0 15,-9 7 1-15,-2 6-1 16,-7 1 1-16,1 4-1 0,-1-2 0 16,0 1-2-16,4-3-3 15,0-1-8-15,5-5-13 16,4 1-33-16,4-5-19 0,3-7-4 15,5-10-6-15</inkml:trace>
  <inkml:trace contextRef="#ctx0" brushRef="#br0" timeOffset="158649.4229">16054 6153 43 0,'5'-24'82'0,"-5"-5"-2"15,-6 0-2-15,-9-4-5 16,-5-1-68-16,-8 7 5 16,-3 3-2-16,-2 9-2 0,-8 3-3 15,-7 7-1-15,-4 5-3 16,-12 5 0-16,-5 12 0 15,-10 5 0-15,-2 8 1 16,-9 4 1-16,-1 10 0 0,1 6 1 16,3 6 1-16,4 5 1 15,8 2 1-15,8 5-1 16,12 2 0-16,15 4-1 0,14 1 0 16,16 0-1-16,10 0-1 15,22-2-1-15,15-3 1 16,19-7-1-16,15-3 0 15,16-12 1-15,14-9-1 0,12-15 1 16,9-12-1 0,8-12 1-16,5-16 0 0,-2-18 0 15,0-15 0-15,-8-13-1 0,-5-9 3 16,-15-13-1-16,-10-6 0 16,-21-10 0-16,-16-2 1 15,-23-1 0-15,-25 3 0 16,-18 4 0-16,-31 5-2 15,-29 12 1-15,-26 11-3 0,-23 22-4 16,-24 11-6-16,-18 24-12 16,-10 14-29-16,-4 19-28 15,4 15-6-15,11 15-7 16,17 12 3-16</inkml:trace>
  <inkml:trace contextRef="#ctx0" brushRef="#br0" timeOffset="160749.9779">16377 7420 22 0,'-8'-7'75'0,"-5"-4"3"15,5 5-11-15,-3-6-25 16,2 4-8-16,-1-1-8 16,2 3-9-16,8 6-3 15,-18-7-5-15,18 7-4 0,0 0-3 16,-10 0-2-16,10 0 1 15,0 9 0-15,12-5 1 16,5-1 1-16,9-3 1 16,7 0 0-16,12-2 1 0,15-7 0 15,7-1-1-15,13-4-1 16,6 0-1-16,10-1 0 16,1-2-1-16,7 2-1 15,-2-1 1-15,-2 4-2 0,-7-1 1 16,-3 4 0-16,-10-1-1 15,-9 3 2-15,-12 2-1 16,-12 1 0-16,-11 2 0 16,-8-1 0-16,-11 3-1 15,-8 0 0-15,-9 0-1 0,-14 6-1 16,-11-1 0-16,-13 4-2 16,-13 2 0-16,-12 1 0 15,-15 3 0-15,-14-2 0 16,-7 2 1-16,-11-2 1 15,-8 3 1-15,-6-4 1 0,1-1 1 16,-2 0 1-16,6-2 2 16,10-1-1-16,8 0 2 15,12-5 0-15,16 1 0 0,17-2 1 16,11-2-1-16,19 2 0 16,12-2-1-16,14 0-1 15,24-4 1-15,18-2-1 0,15 1 0 16,21-2 0-16,18-1 0 15,17-1 0-15,10 1-1 16,14 2 1-16,5 2-1 16,4 0 1-16,2 0-1 0,-5 0-1 15,-8 3 1-15,-9 2 0 16,-15-1-1-16,-15 0 0 16,-16 4 0-16,-20 0 0 15,-16 1-1-15,-15 4 0 0,-21-1-2 16,-14 2-3-16,-23 0-9 15,-15 5-13-15,-12 1-22 16,-18 0-30-16,-7 6-6 0,-11-2-6 16</inkml:trace>
  <inkml:trace contextRef="#ctx0" brushRef="#br0" timeOffset="161529.1528">17222 8108 12 0,'-24'17'61'16,"6"1"-2"-1,7-4 0-15,3-4-52 0,8-2 3 16,9 2 1-16,2 0 0 15,12-4 2-15,6 1 0 0,6-5 1 16,10-2-1-16,5 0-3 16,10 1 2-16,1-8-1 15,12-2 0-15,5-3 0 16,8-1 1-16,7-3 0 16,12-4 1-16,5-2-1 15,10-2-1-15,16-1-2 0,8 1 0 16,4 0-2-16,7 3-2 15,7-2-2-15,-2 5 1 0,2 4-1 16,-8 4-2-16,-7 2 0 16,-9 4 0-16,-7 2-1 15,-7 3 1-15,-16-1 0 16,-8 4-1-16,-10 1 0 0,-7-1 1 16,-11 2-1-16,-9-1 0 15,-7 1 0-15,-9 1-2 16,-9-3-1-16,-9 0-2 0,-5 0-3 15,-9-1-2-15,-3 0-4 16,-12-3-11-16,0 0-11 16,0 0-7-16,-2-12-10 15,-7 5-3-15,-5-7-1 0,-3-6 0 16,-3 1 8-16</inkml:trace>
  <inkml:trace contextRef="#ctx0" brushRef="#br0" timeOffset="161883.9929">20501 7677 13 0,'0'-19'23'16,"1"0"5"-16,4 5 3 16,0 1 6-16,-2-1-3 15,7 4-2-15,-3-1-6 0,8 1-3 16,4 1-3-16,3 4-4 16,10-1-2-16,6 4-4 15,9 1 0-15,5 1 1 0,14 6-2 16,7 3 0-16,11 6 0 15,6 2-2-15,8 8 0 16,2 1-1-16,4 7-3 16,4 1-1-16,-13 6 1 0,-6 1-2 15,-15 5 0-15,-14 3 0 16,-17-1 1-16,-19 7 0 0,-24-1 1 16,-20 6 0-16,-24 2 0 15,-22 0 1-15,-25 0-1 16,-19-3-3-16,-19 3-2 15,-18-4-5-15,-12 0-11 16,-8-1-24-16,-8-5-35 16,5 0-4-16,5-6-7 0,9-1 2 15</inkml:trace>
  <inkml:trace contextRef="#ctx0" brushRef="#br0" timeOffset="174611.6376">18531 5616 5 0,'0'-22'86'0,"1"-1"3"0,-1 0-5 16,-4-4-5-16,4 27-27 15,-12-17-40-15,5-3-2 16,1 4-3-16,-4 1-2 16,-8-1-3-16,-3-3 1 0,-3 3-3 15,-11-2 0-15,-2 0 1 16,-6-3-2-16,-8-1 1 16,-9-1 0-16,-4 0 1 0,-10 1-1 15,-5-2 3-15,-10-2-2 16,-9 0 1-16,-5 0 1 15,-9 5 0-15,-6 2-1 16,-7 4 0-16,-2 2-1 0,-4 8 0 16,0 4 0-1,-11 6 0-15,1 13-1 0,-6 1 0 16,-6 12 0-16,-2 9-1 16,-10 9 2-16,-3 10 1 15,-7 9 0-15,-4 11-1 0,-5 9 2 16,0 11-1-16,-2 7 0 15,8 9 1-15,0 6-2 16,3 5-1-16,13 5-1 16,6 6 1-16,10 7-2 0,5 3 2 15,11 4-1-15,7 3 1 16,13 5-1-16,11 2 0 16,12 2 1-16,10 0 0 15,15 0 1-15,16-2 0 0,17 1 0 16,15-3 1-16,14-2 0 15,11-1-1-15,16-4 1 16,17-2-1-16,12-6-1 0,15-9 1 16,15-5-1-16,12-9 2 15,16-12-1-15,15-12 0 16,12-11 0-16,16-13 0 0,14-17 1 16,11-13-1-16,13-14 0 15,10-12 0-15,8-14 0 16,7-10 0-16,8-17-1 15,6-12 0-15,0-9 1 0,2-13-1 16,2-13 0-16,-1-13 1 16,0-7-1-16,-2-16 0 15,-4-9 0-15,-4-16 0 16,-4-9 0-16,-7-15-1 0,-7-5 0 16,-16-10 0-16,-8-2-1 15,-17-8 2-15,-20-3-1 16,-20 5 1-16,-21-1 0 15,-20 3 1-15,-20 1 0 16,-20 2 1-16,-17 0 0 16,-14 8-1-16,-14 0 0 0,-6 6 2 15,-13 7-1-15,-14 3-1 16,-7 10 1-16,-10 5-2 0,-14 9 2 16,-15 9-2-16,-22 8 0 15,-17 5-1-15,-16 6-1 16,-14 10 2-16,-19 8-1 0,-14 12 1 15,-9 6-2-15,-8 12 2 16,-9 10 0-16,-7 13 0 16,-4 10 1-16,-8 14-2 15,-7 6 1-15,-3 18-1 0,-6 13 1 16,1 13-1-16,0 12 0 16,6 14-1-16,6 13 2 15,11 18-2-15,16 15-3 16,20 19-9-16,16 8-16 15,19 21-53-15,29 11-3 0,23 9-5 16,21 8-10-16</inkml:trace>
  <inkml:trace contextRef="#ctx0" brushRef="#br0" timeOffset="175788.4354">17546 6970 57 0,'-40'-4'81'0,"6"-8"2"16,4-25-28-16,3 24-21 15,6 5-3-15,6 1-3 16,7 4-8-16,8 3-6 16,0 0-5-16,6-5-2 0,10 1-3 15,7-5 1 1,7-3 0-16,7-5 1 0,13-10 0 15,5-6-1-15,7-7 1 16,11-6-1-16,6-7-1 16,7-4 0-16,4-8 0 0,8-4 0 15,3-1-1-15,6-2 0 16,0-4 0-16,5-5 0 16,-1-1 0-16,5-4 0 0,4-2-1 15,-4-3-1-15,4-3 1 16,-3-2 1-16,0 1-4 15,-2 0 1-15,-1 4 1 16,-7 4-1-16,1 6 0 0,-10 10 1 16,0 5-1-16,-8 9 0 15,-5 4 1-15,1 7 0 16,-12 5-1-16,0 8-1 0,-3 2 2 16,-1 3-3-16,-9 1 2 15,-2 3-2-15,0 4 0 16,-9 3 0-16,-2 4-1 15,-10-1-2-15,-4 7-5 16,-13-3-1-16,-2 9-5 0,-19 1-6 16,0 0-4-16,-4 0-5 15,-23 5 0-15,-5-2 2 16,-10 1 7-16,-2-4 1 0,-10 0 8 16,1-6 7-16,0-5 7 15,-1-3 6-15,2-6 5 16,4 2 3-16,-4-5 1 15,0 3 1-15,6 2 0 0,-1 5 1 16,6 0-1-16,8 4-1 16,3 1-3-16,8 4-3 15,11 4-2-15,11 0-2 16,6 1-1-16,16 2-1 0,16 5 0 16,14 1-3-16,10 6 3 15,13 2-2-15,10 4 0 16,4 8 0-16,0 9-2 0,-11 8 2 15,-6 7-2-15,-17 12 1 16,-18 8-1-16,-22 13 0 16,-17 12-5-16,-30 10-4 15,-17 14-15-15,-19 10-56 16,-23 9-3-16,-19 3-7 0,-14-2-5 16</inkml:trace>
  <inkml:trace contextRef="#ctx0" brushRef="#br0" timeOffset="177314.3566">17790 6063 38 0,'0'-19'87'0,"1"0"0"15,-3-6-6-15,-7-2-2 16,-21 1-62-16,20-1-4 16,3 0 1-16,-5-1-8 0,-4 1 0 15,-4-1-3-15,1 2-1 16,-3-1-1-16,-6-2 1 0,-3 0 0 16,-8 0-2-16,-4-3 3 15,-2 1 0-15,-7 1 0 16,-9 0 1-16,-3-1-1 0,-10 6 0 15,-2 0 0-15,-10 5 0 16,-2 1-1-16,-8 5-1 16,-5 0 0-16,-3 5-1 0,-5 4 1 15,0 1 0-15,-2 4-1 16,-4 0 0 0,-1 7 1-16,4 5-1 0,-1 5 1 15,1 2 0-15,0 5 0 16,0 5 0-16,0 3 0 0,5 6 0 15,4 6 0-15,0 5 1 16,6 6-1-16,-6 6-1 16,6 9 1-16,2 5-2 15,2 8 2-15,0 6-2 16,1 5 1-16,4 8-1 0,3 0 0 16,9 5 1-16,4 6 0 15,3 1 0-15,6 3 0 16,9 2 0-16,4 2 0 0,3 2 0 15,8 7-1-15,3-1 1 16,10 0 0-16,4 6 1 16,8-1 0-16,3 4 1 0,6-4-1 15,4 1 0-15,12-7 1 16,8 0 0-16,7-1 0 16,4-7 0-16,14-5-1 15,6-6 0-15,13-3 1 0,8-5-1 16,5-1 1-1,11-7-1-15,8-7-1 0,13-6 2 16,5-5-1-16,10-5 0 16,7-7-1-16,10-7 1 0,10-7-1 15,4-10 1-15,8-8 0 16,4-10-1-16,9-8 1 16,3-10-1-16,5-6 1 15,2-12-1-15,1-10 1 16,5-8-1-16,0-9 0 0,-2-9 0 15,1-12 0-15,-3-11 0 16,-4-12 0-16,1-9 0 16,-4-11 0-16,-4-14 0 15,-5-11 0-15,-5-10 0 0,-4-6 0 16,-13-13-1-16,-7-3 0 16,-21-7-1-16,-13-7 1 15,-19 1 1-15,-22-2-1 0,-21 2 0 16,-22-1 1-16,-24 9 0 15,-25 4 0-15,-24 8 0 16,-27 4-1-16,-24 8-2 16,-18 10 0-16,-25 11-1 0,-18 11-2 15,-9 10 0-15,-18 10-3 16,2 15-4-16,1 9-8 16,15 10-37-16,10 18-26 0,21 11-3 15,24 10-5-15,22 4-1 16</inkml:trace>
  <inkml:trace contextRef="#ctx0" brushRef="#br0" timeOffset="178284.0587">18512 6934 76 0,'-19'5'84'0,"3"-5"-4"16,4 0-6-16,-8 0-49 16,20 0-10-16,0 0-2 15,0 0-4-15,8-9-4 16,6 5-1-16,4-1 1 0,1-1 1 15,9-3 1-15,7-6-1 16,8 1 0-16,4-3 1 16,9-2-3-16,8-4 1 15,7-2-1-15,8-3-1 0,8-1-1 16,6-3 0-16,8-2 1 16,9-1-1-16,6-4 1 15,6 0-1-15,6-1 0 16,6-2 0-16,7 0 0 0,1 0 1 15,7 1-2-15,-4 2 1 16,4 0 0-16,2 0 0 16,-5 2-1-16,1 0 1 0,-5 0 0 15,-4 3 0-15,-2 1 0 16,-7 0 0-16,-8 3 0 16,-9 3-1-16,-9 4 1 15,-8 2-1-15,-14 5 0 16,-11 4-1-16,-12 3 0 0,-10 0 0 15,-9 6-2-15,-10 2-2 16,-5 1-2-16,-9 0-4 16,0 8-5-16,-15-8-9 15,13 21-24-15,-9 0-36 0,-7 1-4 16,-8 2-5-16,-3-2 0 16</inkml:trace>
  <inkml:trace contextRef="#ctx0" brushRef="#br0" timeOffset="178882.3582">22559 5790 55 0,'0'0'86'0,"0"0"-2"16,-5-8-4-16,5 8-25 16,-8-9-31-16,8 9-5 15,11-16-5-15,5 6-5 16,7-1-2-16,11 0-2 16,13 0-1-16,14-1-1 0,13-2-1 15,7 2-1-15,7-2-1 16,9 2-2-16,-6 0-3 15,-4 3-4-15,-12-2-4 16,-10 3-6-16,-22 1-22 0,-11-1-28 16,-14 6-14-16,-18 2-5 15,-20 0 1-15</inkml:trace>
  <inkml:trace contextRef="#ctx0" brushRef="#br0" timeOffset="179062.9522">23156 5638 37 0,'-40'11'75'0,"-1"-1"-10"16,10 6-9-16,-1 6-14 15,4 6-7-15,4 8-8 16,1 6-8-16,3 11-5 16,-1 9-6-16,2 15 0 15,-4 9-4-15,4 11-4 16,-3 0-4-16,2 11-9 0,-4 0-15 16,0-9-31-16,7 1-19 15,3-17-5-15,3-13-2 16</inkml:trace>
  <inkml:trace contextRef="#ctx0" brushRef="#br0" timeOffset="179686.4411">23365 6028 7 0,'41'-25'92'0,"-9"7"0"16,-6 5-8-16,-9 4-4 0,-7 7-2 16,-5 8-77-16,-3 18-1 15,-1 16-1-15,-1 12 1 16,0 11 0-16,-6 8 1 16,0 4 0-16,-4-4 0 0,5-8 1 15,1-8-1-15,0-13 0 16,2-12 1-16,2-15 0 15,0-15 0-15,14-11 0 16,0-18 0-16,0-13 0 16,3-14-1-16,5-12 0 0,2-10 0 15,6-6-1-15,2 4 0 16,-3 4 0-16,4 8 0 0,0 12 0 16,-2 14 0-16,-4 14 0 15,-1 13 0-15,-2 15-1 16,-4 7 0-16,-5 17 1 15,-1 9-1-15,-4 9 1 16,1 3 0-16,0 5-1 0,0 0 1 16,0-4 0-16,3-8 0 15,1-9 1-15,5-12 0 16,5-12 0-16,1-6 0 0,4-19 0 16,1-8 0-16,3-10 1 15,3-10-1-15,2-3 0 16,0 2-1-16,-3 3 0 15,-3 6 0-15,-2 11-1 0,-6 13 1 16,0 16-1-16,-5 12 1 16,-5 21-2-16,-4 10 1 15,-3 16-5-15,-4 9-5 16,-3 5-9-16,-1-3-14 0,-7-8-35 16,-1-1-15-16,-6-9-5 15,1-18-7-15</inkml:trace>
  <inkml:trace contextRef="#ctx0" brushRef="#br0" timeOffset="180147.3336">23922 5270 44 0,'-69'-75'84'15,"-7"8"0"-15,-10 10-4 16,-8 9-5-16,-7 24-58 15,-10 0-9-15,-3 20-1 0,-8 17 1 16,-6 30-2-16,-6 21-3 16,-7 31 2-16,-5 24 0 15,1 29-1-15,5 19 0 0,13 18 0 16,11 9 0-16,20 4 1 16,23 3 1-16,29-8-3 15,25-4 0-15,25-17 0 16,33-7-1-16,25-14 0 0,25-12-2 15,24-13-1-15,22-18 0 16,24-21 0-16,15-23 0 16,17-27 0-16,13-30 2 15,7-34 3-15,8-33 1 16,2-37 2-16,-5-31 1 0,-10-33 1 16,-6-24 0-16,-19-16-2 15,-22-13-7-15,-25 3 0 16,-26-2 0-16,-36 10 0 0,-34 7 0 15,-44 16 0-15,-56 11 0 16,-49 19 0-16,-59 12-6 16,-46 5-77-16,-73 40-11 0,-50 19-2 15,-51 26-9-15,-35 20 1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6:18:40.7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14372 13023 61 0,'19'-26'79'0,"-4"0"0"15,-4-2-32-15,-9 1-6 16,-2-2-10-16,-10 3-11 0,-10 2-7 16,-7 1-4-16,-9 1-3 15,-8 5-1-15,-11 2-2 16,-8 6 0-16,-6 4 0 16,-10 5-1-16,-3 5 0 15,-8 6-1-15,-4 7 0 16,-4 6 0-16,0 4 0 0,-2 7 1 15,3 4-1-15,2 9 1 16,3 5 0-16,7 5 0 16,7 4-1-16,12 4 1 0,12 0-1 15,12 2 0-15,14 2 0 16,13-3-1-16,15-1 1 16,11-1 0-16,19-1 0 0,15-4 0 15,14-6 1-15,11-1 0 16,18-11 0-16,13-7-1 15,15-13 1-15,9-10 0 0,11-11-1 16,9-15 0-16,5-13 0 16,4-10-1-16,-5-10 0 15,-3-9 0-15,-7-6 1 16,-10-7 0-16,-13-5 0 0,-14-5 1 16,-15-4 1-16,-17-4 0 15,-16 0 0-15,-18-4 0 16,-16-1 0-16,-20 1-1 15,-22 2 0-15,-21 5 0 16,-26 9-1-16,-16 6-1 16,-20 11 2-16,-18 9-1 0,-15 15 0 15,-12 15 0-15,-6 15-1 16,-6 8 1-16,-2 22-1 0,-2 13 0 16,4 13 0-16,3 10-1 15,12 11 2-15,11 8-1 16,15 5 0-16,18 7-1 0,17 0 1 15,22-1-1-15,21-1 1 16,22-3 0-16,21-2-1 16,16-5 0-16,23-2 1 0,21-9 0 15,18-8 0-15,22-10 0 16,18-13-1-16,15-12-2 16,16-17-2-16,7-11-8 15,11-18-26-15,8-15-44 0,-10-15-4 16,-4-13-5-16,-17-17-4 15</inkml:trace>
  <inkml:trace contextRef="#ctx0" brushRef="#br0" timeOffset="1549.9659">19971 15857 43 0,'-24'4'87'0,"1"0"-1"0,-2-4-1 16,9 0-23-16,1 0-31 15,3-1-6-15,12 1-5 16,-13 0-5-16,13 0-4 15,16 5-2-15,11 0-3 0,5 0-2 16,15 2-1-16,8 0 0 16,15-1-1-16,12-1 0 15,9-3 0-15,11 2 0 16,5-4 1-16,8 1-1 16,6-1-1-16,-4 0 1 0,4-1 0 15,-10 0-2-15,-8 1 0 16,-7 1-2-16,-15-1-3 15,-12 0-6-15,-12 5-12 16,-20-5-19-16,-16 2-45 0,3-2-4 16,-13-5-5-16,-2-7-5 15</inkml:trace>
  <inkml:trace contextRef="#ctx0" brushRef="#br0" timeOffset="1941.5984">21590 15594 23 0,'4'-22'81'0,"8"1"-3"0,-3 2-1 16,6 3-2-16,26-2-52 16,-13 8-6-16,8 3-1 15,3 2-3-15,11-1 0 16,5 0 0-16,9 3-2 16,4-3-1-16,6 1-2 0,4-1-2 15,3 1-1-15,2-1-2 16,1 0 0-16,-6 1-2 15,-6-1-2-15,-10 5-3 16,-15-3-6-16,-6 3-2 0,-17-1-4 16,-24 2 0-16,0 0-1 15,-24 10 2-15,-17 0 1 16,-9 3 4-16,-7 10 9 0,-9 1 6 16,-3 13 3-16,-1 3 3 15,1 17 0-15,6 5 0 16,0 15-2-16,4 10 0 0,2 9-3 15,0 11-4-15,2 4-4 16,3 3-5-16,1-11-10 16,13-4-22-16,10-5-30 15,8-20-16-15,11-16-4 0,10-22-4 16</inkml:trace>
  <inkml:trace contextRef="#ctx0" brushRef="#br0" timeOffset="2869.3055">22474 16241 41 0,'49'-49'90'16,"-11"6"-1"-16,-6 6-5 15,-15 5-3-15,-9 2-45 0,-8 10-28 16,-14 10-1-16,-10 10-2 16,-8 10-3-16,-8 11 0 15,-2 4-2-15,-5 6 1 16,6 4-1-16,6 2 1 0,8-3-1 15,7-2 1-15,11-4 0 16,9-6-1-16,13-5 0 16,7-7 0-16,10-9 0 15,3-2 0-15,8-14 0 0,2-4 0 16,0-3-1-16,1-3 1 16,-4 2-1-16,-4 4 0 15,-5 6 1-15,-7 8-1 0,-7 5 1 16,-5 14 0-16,-6 8-1 15,-5 4 1-15,-1 0-1 16,-1 1 2-16,1-4 0 16,0-1 0-16,0-8 1 15,0-14-1-15,14 0 1 0,5-8 0 16,5-12 0-16,8-7-1 16,6-7-2-16,6-8-1 15,8-2 1-15,2-2 0 16,1 5 0-16,3 4 0 0,-3 7 0 15,-2 6 1-15,-3 14 1 16,-7 10 0-16,-5 8-1 16,-9 12 1-16,-8 10 0 15,-13 4 0-15,-8 8-1 0,-11 1 0 16,-8-1 0-16,-4-4 1 16,-2-6 0-16,0-7 1 15,2-8 0-15,6-9 0 0,3-8 1 16,11-9-1-16,5-11 0 15,14-9-2-15,5-6 0 16,14-8-1-16,7-10 0 16,9-8 0-16,8-5 0 15,5-6 1-15,-2 1 1 0,-4 3 2 16,-1 3 2-16,-9 12 0 16,-9 9 0-16,-10 9-1 15,-6 15 0-15,-10 16-1 0,-9 8 0 16,-4 21-3-16,-12 13 0 15,-5 12-2-15,-1 9 1 16,-1 5-1-16,-1 4 1 0,3-4 0 16,5-4 0-16,6-11 0 15,5-12 1-15,6-13 0 16,10-12 0-16,8-9 0 16,2-12 0-16,9-15 1 15,2-11-1-15,3-10 0 0,5-6 0 16,4 2 0-16,-2 2 0 15,-4 5 1-15,-2 11 0 16,-7 19-1-16,-10 12 0 0,-8 21 1 16,-11 21-1-16,-7 15 0 15,-8 10 0-15,-3 15-3 16,-7 5-3-16,9 5-5 0,-4-6-10 16,11-4-39-16,1-3-27 15,4-14-4-15,0-9-7 16,0-18 1-16</inkml:trace>
  <inkml:trace contextRef="#ctx0" brushRef="#br0" timeOffset="3197.8011">21736 17173 88 0,'-95'31'95'16,"20"-10"-4"0,20-13-6-16,22-8-1 0,33 0-57 15,10-17-21-15,44 1 0 16,29-1 0-16,24-7-2 16,24-1 1-16,19-3-2 0,26-1 1 15,14 0-1-15,8 1-1 16,12 2 0-16,4 0-2 15,-1 6 0-15,-7 3 0 0,-5 6 0 16,-20 6-3-16,-22 5-5 16,-24 1-7-16,-21 12-19 15,-34 7-46-15,-32-6-10 16,-34-1-7-16,-32-3-3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5:31:24.3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10806 1338 54 0,'0'0'73'15,"-3"-12"-2"-15,3 12-2 16,-10-17-48-16,4 9-4 16,1-1-5-16,-2-2-1 15,0 0-1-15,-2-1-1 0,0 0 0 16,-2-1 1-16,2 1 0 16,-3 3 1-16,3-3-3 0,-5 3 0 15,0-1 0-15,-2 0-2 16,1 1 0-16,-3 2 0 15,-2 1-1-15,-2-1 0 16,-2 4-1-16,-5 3 0 16,0 0 0-16,-3 1-2 0,-2 8 1 15,-2 0-1-15,-3 6 0 16,-1 3-1-16,-4 5 0 16,17-3 2-16,-64 43-1 15,1 11 1-15,3 4-2 0,10 7 1 16,7 3-1-16,14 0 0 15,4-2 0-15,20-9-1 16,3-1 0-16,6 0 1 0,4 4-1 16,3-7 1-1,4 2 1-15,7-1-1 16,5-5 0-16,1-5-1 0,11-4-1 16,8-2-2-16,8-8-2 15,11-7-3-15,10-9-1 0,4-12-1 16,7-11-1-16,5-10-3 15,6-15-5-15,-6-13-5 16,8-16-5-16,2-9-3 0,0-8-1 16,4-5 0-16,-3-1-1 15,-3 4 4-15,-3-1 5 16,-3 2 10-16,-6 12 15 16,-14 5 10-16,1 13 8 0,-14-2 5 15,-3 8 2-15,-5 2 3 16,-5 4 1-16,-3 11-2 15,-2-4-1-15,-3 8-4 0,-13 4-1 16,14-6-4-16,-14 6-3 16,0 13-2-16,-13 14 1 15,-4 7-4-15,-8 10-3 16,-2 10-1-16,-4 11-2 16,1 6 1-16,1 5-2 15,8-2 0-15,9-6-3 0,8-6 0 16,9-5-3-16,15-10-2 15,13-13-1-15,6-7 1 16,12-19 0-16,4-7 1 0,3-18 3 16,4-11 0-16,-5-18 4 15,-6-11 2-15,-8-12 2 16,-7-6 3-16,-12-5-3 0,-11 1 1 16,-13 3-1-16,-11 6 0 15,-11 4-1-15,-12 10-3 16,-9 11-1-16,-11 8-5 15,-3 14-3-15,-7 5-8 16,7 10-21-16,6 10-45 0,2 10-4 16,10 3-5-16,10 5-3 15</inkml:trace>
  <inkml:trace contextRef="#ctx0" brushRef="#br0" timeOffset="423.238">11399 1877 24 0,'44'0'71'0,"-3"0"3"16,-6 3 1-16,-5 9-4 15,-3 5-56-15,-6 7 0 16,-1 9-1-16,-7 11 0 0,-4 9 0 16,-8 6-3-16,-2 2-3 15,-6 2-3-15,-2 0-1 16,-2-8-1-16,0-7-1 15,3-12-1-15,2-7 0 0,4-12 0 16,1-5-1-16,1-12 0 16,0 0 1-16,4-28-1 0,5-5 0 15,6-14-1-15,5-8 1 16,3-5 1-16,5-3 1 16,2 1 0-16,3 6-1 15,0 11 1-15,0 13 1 16,-4 17 1-16,-3 15-1 0,0 9 0 15,-3 20 0-15,-3 13-1 16,-7 12 0-16,-2 11-1 16,-1 4-1-16,-2 9-3 15,-2-7-4-15,1 0-5 0,-1-16-12 16,3-5-28-16,5-5-23 16,1-18-8-16,7-15-6 15,3-17 1-15</inkml:trace>
  <inkml:trace contextRef="#ctx0" brushRef="#br0" timeOffset="1748.3138">12561 1945 6 0,'57'-97'80'0,"-4"14"2"15,-6 16 1-15,-7 11-5 16,-7 22-49-16,-9 10-1 16,-2 13-9-16,-4 8-6 15,-7 9-2-15,-5 18-2 0,-6 18-4 16,-3 18-3-16,-10 21 0 15,-5 16 0-15,-8 25-1 16,-8 15 1-16,-4 16-2 16,-1 0-1-16,-1 7 2 0,5-10 0 15,5-11-2-15,8-13 1 16,8-16-2-16,12-19-2 16,3-17-1-16,12-13-1 15,8-19-2-15,3-13 0 0,6-17-1 16,-3-10 2-16,4-18 1 15,-4-17 2-15,-3-17 4 16,-7-10 3-16,-10-9 1 0,-4-5 3 16,-7-1 0-1,-10 2 0-15,-12 4 1 0,-5 7 1 16,-4 7-4-16,-2 5 1 16,1 7-2-16,3 2-1 0,3 5-1 15,4-1-1-15,13 1-3 16,10-3 0-16,6-3-1 15,16-3-1-15,14-2 1 16,10-5 0-16,12-2 0 0,12-3 3 16,6-4 1-16,9 1 1 15,5-7 1-15,4-2 0 16,-1-4 2-16,2-3-1 16,-48 36-1-16,7-5-2 0,0-3 0 15,4-2 0-15,-4 2 0 16,2-2 0-16,-7 6-2 15,1-2 1-15,-7 7 0 16,-2 0 0-16,-6 6-2 0,-2-2 0 16,-8 10 0-16,-5 4-2 15,-7 6 2-15,-10 15-2 16,0 0 1-16,6 11 3 16,-29 39-1-16,-19 24 2 0,-6 11-1 15,1 11 1 1,4 6-1-16,8 7 1 0,13-14 0 15,13-26-1-15,5-4 1 16,4-6-2-16,1-7 0 16,8-10-2-16,5-11-1 0,3-9 0 15,5-16-1-15,5-9 1 16,5-21-1-16,3-14 2 16,3-13 2-16,4-7 4 15,-3 0 2-15,-3 0 0 0,-5 8 2 16,-5 8-3-16,-8 13 1 15,-5 13-2-15,-13 16 1 16,6 13-4-16,-6 16 0 0,-5 10-1 16,1 7-1-16,3 7 0 15,1 5-2-15,8 2 1 16,9-3-3-16,4-7 1 16,9-12-1-16,9-8 1 15,3-15 0-15,3-9 2 0,3-12 1 16,6-15 0-16,-4-14 3 15,4-9 1-15,3-6 1 0,0-2 1 16,1-2 0-16,-7 3-1 16,-1 6-1-16,-5 6 3 15,-7 12-2-15,-5 5 0 0,-12 8-1 16,-4 5 0-16,-8 3 1 16,-9 6-1-16,0 0 0 15,-10 6-1-15,-11 7-1 16,-6 7 0-16,0 7-1 0,-5 6 0 15,-5 6-1 1,4 3 2-16,6 3-1 0,7 4 2 16,6-4 0-16,12-3-1 15,6-4 0-15,13-7-1 16,12-7 0-16,11-5-1 0,9-14-1 16,11-9 1-16,3-17-3 15,8-15 2-15,7-23 1 16,4-15 2-16,3-17 3 15,-42 42 2-15,3-6 0 16,-4 2 2-16,-1-2 1 0,-5 5 0 16,0-3-1-16,-6 6 0 15,-1 1-3-15,-4 9-2 16,-3 2-1-16,4 1 0 0,-14 34 0 16,-16 28 0-16,-14 33-2 15,-10 29-2-15,5 16 1 16,4 12-4-16,8 5-1 0,11-17-8 15,13-12-4-15,7-15-16 16,8-25-37-16,8-12-12 16,2-23-6-16,3-19-1 15</inkml:trace>
  <inkml:trace contextRef="#ctx0" brushRef="#br0" timeOffset="1933.8363">15683 1769 88 0,'-28'-28'95'0,"-2"10"-5"15,6 8-5-15,3 3-1 16,8 1-65-16,13 6-7 16,0 0-6-16,20-6-5 15,17 6-12-15,8 2-16 0,12-4-53 16,15 2-3-16,8-3-8 16,4-3-5-16,-6-3 4 15</inkml:trace>
  <inkml:trace contextRef="#ctx0" brushRef="#br0" timeOffset="2130.7249">15606 1354 28 0,'-94'-24'96'15,"-1"-4"-3"-15,2 2-6 16,4 6-2-16,5-2-5 0,7 2-80 15,5 1-10-15,7 4-14 16,9-3-50-16,11 5-8 16,4 4-6-16,8-1-8 15,3 3 2-15</inkml:trace>
  <inkml:trace contextRef="#ctx0" brushRef="#br0" timeOffset="2744.7681">10217 3062 40 0,'-93'20'98'0,"-1"-2"-4"16,10 2-7-16,1-8-2 15,14-1-3-15,7-8-81 16,20 5 0-16,10-1 0 15,14 5 1-15,18-1-1 0,18 1 1 16,23 1-1-16,22-1 1 16,23-3 0-16,29 0 0 15,27-3 0-15,27-6-1 0,25 0 0 16,19-9 0-16,22-3 0 16,8 0-1-16,15-1 0 15,-1-2 0-15,10 1 1 16,4 0 0-16,2-2 1 15,3-4-2-15,5-5 0 0,4-3 0 16,3-3 0-16,4-4 0 16,-4 2 0-16,-3 0 0 15,-11 8 0-15,-14 10 0 0,-21 8 0 16,-17 7 0-16,-28 5 0 16,-28 8 0-16,-24 6 0 15,-32 0 0-15,-22-3 0 0,-25-5 0 16,-18-1-2-16,-28-4-16 15,-17-6-14-15,-16 21-43 16,-33-15-15-16,-28 3-5 16,-25 1-4-16,-23 5 2 0</inkml:trace>
  <inkml:trace contextRef="#ctx0" brushRef="#br0" timeOffset="3430.7571">9191 4280 17 0,'-14'5'81'16,"3"1"1"-16,4-5-4 16,7-1-4-16,-13-15-26 15,13 15-41-15,0 0-1 16,0 0 1-16,18-6-1 0,1 6 1 16,9 0 0-1,7 3-1-15,8 3 1 0,6 2 0 16,12-1 1-16,12 2-1 15,12-6 2-15,15-1-1 16,20-4 1-16,20-9-1 0,23-5-1 16,29-7-2-16,20-2 0 15,22-2-2-15,19 1-1 0,16 4-2 16,6 4 0-16,6 8 0 16,8 5 0-16,1 6 0 15,3 8 0-15,-4 3 0 16,-5 4 0-16,-10 0 0 15,-6 1 0-15,-14-5 0 0,-19 1 0 16,-22-7 0-16,-26-4 0 16,-25-2 0-16,-27 2 0 15,-21-7 0-15,-31 3-5 16,-27-7-17-16,-28 0-65 0,-21-1-2 16,-27-6-4-16,-34-6-7 15,-25-10-2-15</inkml:trace>
  <inkml:trace contextRef="#ctx0" brushRef="#br0" timeOffset="6970.7958">3344 4594 20 0,'0'0'78'16,"-15"-10"1"-16,15 10-3 15,0 0-2-15,-7 6-55 0,8 15-6 16,9 9-1-16,3 15-3 15,-1 16 0-15,4 17 1 16,-2 17-3-16,0 16 1 0,-4 17-2 16,-7 11 0-1,-2 12-2-15,-1 4 0 0,-4 4 0 16,-1-5-3-16,-6-4 1 16,3-13-2-16,-2-16-3 15,4-12-5-15,1-20-5 0,-4-19-18 16,9-20-20-16,0-14-27 15,0-21-6-15,0-15-5 0,3-19 5 16</inkml:trace>
  <inkml:trace contextRef="#ctx0" brushRef="#br0" timeOffset="7288.9584">3234 5073 23 0,'1'-100'84'0,"7"3"-2"16,7 5-3 0,10 1-2-16,11 12-57 0,5 7-1 15,17 7-7-15,10 13-4 16,12 12-3-16,8 14-1 16,5 13-2-16,4 15-2 15,-4 14-2-15,-8 16-1 0,-11 8 1 16,-14 10-1-16,-20 6 1 15,-22 4 0-15,-19 2 1 0,-18-1 0 16,-21 0 2-16,-13-1 1 16,-15-4-3-16,-3-3-6 15,-7-5-7-15,2 1-12 16,-3-9-20-16,1 0-31 0,9-2-6 16,6-6-3-16</inkml:trace>
  <inkml:trace contextRef="#ctx0" brushRef="#br0" timeOffset="7947.8213">3905 5265 60 0,'89'9'71'0,"-8"6"1"0,-4 26-28 15,-12-12-18-15,0 10-4 16,-14 9-3-16,-4 5-4 15,-14 8-4-15,-9-1-3 0,-4 2-2 16,-5-1-3-16,-1-4 0 16,-6-8-2-16,-1-9 0 15,-3-8 2-15,-2-11-3 0,-2-8 4 16,0-13-2-16,-4-8 2 16,-5-14 0-16,3-10 2 15,1-11-1-15,0-5 0 16,5-8 0-16,3-5 1 15,10 2 0-15,8 1-2 0,8 3 0 16,8 5 0 0,7 5-1-16,8 8-2 0,7 6 1 0,2 3-4 15,3 6 0-15,1 1-3 16,0 7-1-16,-3 1-1 16,-5 3 0-16,-6 0 0 15,-12 5-1-15,-5-1 1 16,-8 5 3-16,-11 1 1 0,-15 0 4 15,1 21 2-15,-7 2 0 16,-11 8 1-16,-7 10 1 16,-4 11-1-16,0 6 0 0,0 4 0 15,6-2-1-15,6 0-1 16,6-3 1-16,7-7-1 16,5-7 0-16,12-11-1 15,9-10-1-15,7-9-1 16,6-12 1-16,4-5-1 0,2-15 0 15,3-8 0-15,-8-14 1 16,0-5 0-16,-11-8 1 16,-1-2 1-16,-16-2 1 0,-7 5-1 15,-3 3-1-15,-12 7-1 16,-6 9-2-16,-4 9-4 16,0 12-6-16,-6 8-10 0,8 5-16 15,1 12-24-15,11 0-18 16,10 1-4-16,14-3 0 15</inkml:trace>
  <inkml:trace contextRef="#ctx0" brushRef="#br0" timeOffset="8185.5065">5855 5305 42 0,'59'-5'79'0,"0"5"3"0,-10 12-4 16,-3 15-33-16,-8 15-13 15,-6 18-6-15,-11 20-7 16,-12 15-3-16,-5 18-5 15,-8 11-2-15,-5 7-3 16,-6-3-1-16,-4-5-2 0,-2-14-1 16,-1-14-1-16,-1-17 0 15,2-22-1-15,-2-18-1 16,-2-18-3-16,-3-20-7 0,-2-14-18 16,-3-21-49-16,2-26-4 15,2-21-6-15,1-22-6 16</inkml:trace>
  <inkml:trace contextRef="#ctx0" brushRef="#br0" timeOffset="8683.6463">6383 5253 12 0,'17'20'82'0,"-1"-2"3"0,-1 0-4 15,1 7-29-15,1-2-12 16,3 4-13-16,2 0-10 15,5 1-7-15,7-1-5 0,5-4-6 16,5-3-4-16,5-5-5 16,5-7-5-16,1-6-4 15,2-5 1-15,-6-7 0 16,-5-6 1-16,-10-3 7 0,-8-1 5 16,-5-2 10-16,-12-1 5 15,-9 2 5-15,-9 5 1 0,-7 3-1 16,-12 7-2-16,-1 6 0 15,-8 7-4-15,-2 10-4 16,1 11-2-16,1 7 0 16,10 8 0-16,3 4-1 15,12 5-1-15,6-4-2 0,10 1-5 16,15-9-9-16,16-3-31 16,13-3-28-16,8-11-6 15,11-12-4-15,5-9 0 16</inkml:trace>
  <inkml:trace contextRef="#ctx0" brushRef="#br0" timeOffset="9117.0519">7787 5300 0 0,'-8'0'88'16,"-14"10"1"-16,-11 15-5 15,-7 6-3-15,-4 10 0 0,-6 11-74 16,0 14 1-16,4 6-3 15,3 4-1-15,8-3-3 16,12-4-1-16,12-6-2 16,10-10-1-16,12-13-2 0,22-13-5 15,8-12 0-15,12-15 0 16,8-13 1-16,10-14 1 16,4-17 1-16,5-15 1 15,-2-15 4-15,-1-17 2 0,-1-14 5 16,-7-7 2-16,2-8 1 15,-17-5 2-15,-3 3 1 16,-11 9 1-16,-10 12-1 16,-6 17-1-16,-10 18-2 0,-7 19-3 15,-3 19 0-15,-4 28-3 16,-5 11-2-16,-8 31-1 16,2 25 0-16,-6 19 0 0,3 21 1 15,-4 18 1-15,3 7-3 16,9 5-4-16,3-9-7 15,7-3-15-15,1-12-33 16,16-18-18-16,3-19-11 0,1-25-4 16,5-18 2-1</inkml:trace>
  <inkml:trace contextRef="#ctx0" brushRef="#br0" timeOffset="9318.5428">8200 5589 25 0,'-42'-1'96'0,"9"1"-3"16,8 3-5-16,10 1-3 16,15-4-4-16,8 5-75 15,22-5-3-15,24 0-5 16,15-5-11-16,18 0-31 16,16-6-38-16,6-5-3 15,4-6-8-15,3-9-4 16</inkml:trace>
  <inkml:trace contextRef="#ctx0" brushRef="#br0" timeOffset="9697.1444">9910 5159 80 0,'30'0'89'15,"-2"0"-2"-15,5-6-5 16,6-5-2-16,9-1-70 15,9 2-3-15,9 1 0 0,11 2-3 16,7 0-1-16,10-1-2 16,6 0-3-16,3 0-4 15,0-2-3-15,0-3-3 0,-7 1 0 16,-7-2 0-16,-10 1 1 16,-13 0-1-16,-13 0 3 15,-19 2 3-15,-11 4 4 16,-23 7 3-16,0 0 1 0,-13 0 1 15,-16 13 1-15,-9 12 4 16,-11 13 1-16,-7 15-1 16,-10 14 4-16,0 18 0 15,-4 12 0-15,2 10-2 16,2 4-2-16,7-1-3 0,3-2-5 16,12-3-6-16,5-12-19 15,8-22-49-15,13-3-7 16,6-14-8-16,11-16-3 0</inkml:trace>
  <inkml:trace contextRef="#ctx0" brushRef="#br0" timeOffset="10078.29">11092 5820 6 0,'27'18'87'0,"4"3"0"16,0 1-7-16,5-7-3 15,6-4-2-15,-14-1-71 16,29-3-4-16,13-1-1 16,8-6-1-16,4-3-3 15,2-8 0-15,-6-8-1 0,-1-7 1 16,-11-9 1-16,-9-2 2 16,-14-9 4-16,-8-3 2 15,-16-3 5-15,-14 4 0 0,-8 3-1 16,-17 4 1-16,-11 11-2 15,-15 10 0-15,-11 15-3 16,-14 10 0-16,-7 25-3 16,-8 13 1-16,-2 20 0 0,5 10-2 15,9 9 0-15,12 0-2 16,21 3-3-16,18-5-3 16,22-7-5-16,20-13-10 0,28-13-21 15,28-8-21-15,13-19-16 16,21-12-2-16,16-9 4 15</inkml:trace>
  <inkml:trace contextRef="#ctx0" brushRef="#br0" timeOffset="11220.3185">12425 6035 31 0,'127'-64'87'0,"-16"3"-2"15,-18 1-8-15,-14 10-16 16,-21 7-11-16,-15 8-16 16,-20 15-14-16,-18 9-9 0,-16 11-4 15,-21 9-3-15,-16 13-3 16,-7 9 0-16,-7 9-2 15,-3 6 1-15,3 4-1 0,7 1 1 16,9-2-1-16,11-3 0 16,12-7 0-16,10-4-1 15,9-10 2-15,8-7-1 16,10-9 0-16,11-9-1 0,9-8 1 16,9-12-1-16,9-10 0 15,4-6 1-15,6-3 0 16,2 0 1-16,-2 0-1 0,-2 9 0 15,-7 7 1 1,-8 10-1-16,-7 13 1 0,-7 5-2 16,-6 11 0-16,-2 9 0 15,-6 2 1-15,1 4 0 16,2-1 1-16,0 0 0 16,5-8 2-16,1-2 0 0,6-7 1 15,3-3 0-15,2-7 0 16,5-3 0-16,0-7 0 15,5-7-1-15,0-6 0 0,4-5 0 16,-2-7 0-16,4-2 0 16,-2 0-1-16,-3 2-1 15,-2 4 1-15,-8 6-1 0,-3 6-1 16,-10 10 0-16,-4 8 0 16,-8 13 0-16,-4 6-1 15,-3 9 1-15,-5 3 0 0,0 3 0 16,2 3 1-1,1-1-1-15,2-3 1 0,1-4 0 16,4-5 0-16,1-6 1 16,5-7-1-16,2-4 1 15,1-8-1-15,2-2 0 16,1-10 0-16,3-8 1 0,5-6-1 16,1-3 0-16,2-3 1 15,-1-2-1-15,6 6 1 16,-3 0 0-16,0 7 0 0,-2 7-1 15,-3 7-1-15,-2 6 2 16,-3 14-3-16,0 7 2 16,-8 3-1-16,2 3 0 0,0 3 0 15,0 0 1-15,0 0 1 16,4-3-1-16,-2-7 0 16,4-6 0-16,2-6 1 15,1-3-1-15,1-5 0 0,3-5 0 16,3-10 1-16,2-7-1 15,4-4 1-15,0-3-1 16,7-4 1-16,-1-3 1 0,3-2-2 16,-1 4 2-1,0 6-2-15,-2 1 1 0,-2 12 0 16,-6 8-1-16,-4 7-1 16,-2 11-1-16,-3 14 0 0,-6 4-1 15,-1 6 0-15,0 4-2 16,2-3 1-16,5-1 0 15,6-4-1-15,6-9 2 16,8-9-1-16,5-8 2 16,13-4-1-16,6-9 2 0,1-9 0 15,9-8 1-15,-3-8 1 16,5-7-1-16,-1-6 3 16,2-3 1-16,-11-2 3 15,-10-1-2-15,-10 5 2 16,-12 5 0-16,-11 8-2 0,-16 7 0 15,-18 9-1-15,-18 8-2 16,-12 10-1-16,-5 4 0 0,-2 11-1 16,1 6 0-16,3 9 0 15,5 10 0-15,11 6-1 16,11 5-1-16,6 4 1 16,3 3-4-16,2 4 0 15,-2 0-2-15,-3 3-4 0,-8-4-4 16,-19 0-14-16,-13 3-51 15,-24-9-4-15,-23-1-4 16,-25-9-4-16</inkml:trace>
  <inkml:trace contextRef="#ctx0" brushRef="#br0" timeOffset="11793.4387">4670 8361 5 0,'-203'26'90'0,"29"-7"1"0,21-9-7 16,26-6-4-16,25-5-2 16,26-9-71-16,24 5-4 15,28 4-2-15,24 1 0 0,24-6 0 16,32-2-1-16,26-2 0 16,33-5 1-16,29-5-1 15,37-7 1-15,29-5-1 16,36-6 1-16,25-3-1 0,31-4 0 15,26-1 2-15,24-2-1 16,23 0 2-16,21 0 0 16,57 2 0-16,-16-2 2 15,22 4 0-15,19 1 2 16,14 2 0-16,32 2 0 0,-7 3 0 16,12 1 1-16,-35 2-2 15,36 6-3-15,-9 1-3 0,23 5 0 16,-51 0 0-16,-40 6 0 15,-5 0 0-15,-37 2 0 16,-29 2 0-16,-43 2 0 16,-39-1 0-16,-84 1 0 0,-6 1 0 15,-49 2-13-15,-50-3-74 16,-45-2-5-16,-42-5-1 16,-38-7-7-16,-41-6-4 15</inkml:trace>
  <inkml:trace contextRef="#ctx0" brushRef="#br0" timeOffset="73904.0739">1444 12454 0 0,'0'0'51'0,"-10"-4"8"0,10 4-2 16,0 0-5-16,-11-8-7 16,11 8-8-16,0 0-8 15,0 0-9-15,0 0-7 0,3-10-2 16,-3 10-2-16,10-6-3 15,-10 6-2-15,16-11 0 16,0 4 0-16,2-1 0 16,3-2 0-16,8-4 0 0,5-2 1 15,8-3 0-15,7-4 0 16,8-3 0-16,6-2 0 16,4-1-3-16,7-1 1 15,0 2-1-15,-2 0-1 16,-1 6-1-16,-5 2 0 0,-7 4 0 15,-7 4 0 1,-6 1-2-16,-6 7-2 0,-10-1-3 16,2 3-5-16,-11 0-9 15,-2 2-13-15,-4 0-23 0,-6 0-23 16,2 0-5-16,-11 0-3 16</inkml:trace>
  <inkml:trace contextRef="#ctx0" brushRef="#br0" timeOffset="74349.2931">3028 11566 35 0,'8'-9'82'0,"-8"9"-2"16,-7-14-4-16,0 5-4 0,-4 6-50 15,-3-2-12-15,-1 5-1 16,0 0-6-16,-7 5-2 15,-5 6 0-15,-3 6 0 16,-4 3 1-16,-1 5 1 16,-2 1 1-16,3 6 0 0,2-1 0 15,4 2-1-15,8 0 1 16,5 0-2-16,9 0-1 16,6-1 0-16,5 0-2 0,11-2-1 15,13-2-5-15,9-6-11 16,11-2-27-16,9-4-30 15,5-5-6-15,6-6-4 16,-2-5-3-16</inkml:trace>
  <inkml:trace contextRef="#ctx0" brushRef="#br0" timeOffset="77464.4725">3529 11597 60 0,'-16'-12'79'0,"-2"0"-1"0,-3-1-3 16,0 13-37-16,5-3-21 15,0-1-4-15,1 4-4 16,0 8-6-16,0 9-1 0,5 2-2 16,0 9 0-16,-2-1 0 15,1 6-1-15,3-1 0 16,2 4 1-16,3-4 0 15,3-3-1-15,0-5 1 0,0-5-1 16,6-4 1-16,-1-3 0 16,-5-12 0-16,16 7 1 15,-5-9 0-15,2-11 0 16,1-4 0-16,3-7 0 0,-2-5 1 16,7-2 0-16,-5-4-1 15,7 0 2-15,-1 2-1 16,-3 3 0-16,2 4 0 15,1 4-1-15,2 8 0 0,-4 4-1 16,3 7 0-16,-2 2-1 16,-1 3-3-16,1 10-2 15,-3-1 2-15,-5 4-1 16,0-1-1-16,-3-1 2 16,-3-2 0-16,0 2 2 0,-8-13 1 15,8 11 1-15,-8-11 0 16,0 0 2-16,0 0-1 15,9-1 0-15,-5-8 1 16,1-5 0-16,4-1 1 0,-1-9-2 16,5 3 0-16,-1-3 1 15,2 2-1-15,0-1 0 16,2 6-1-16,0 2 0 0,-2 8-1 16,-1 6 0-16,1 2 1 15,-1 8 0-15,-4 10-2 16,1 6 1-16,1 5 0 15,-1 4 1-15,4-1 0 0,4 3-2 16,0-4 0-16,4-2 0 16,1-8-1-16,7-9 0 15,0-7-2-15,5-6-1 16,-1-12 0-16,2-9 0 0,3-7 1 16,-1-11 2-16,-1-3-1 15,0-5 3-15,-3-3 4 0,-3 3 4 16,-2 4-1-1,-7 4 1-15,-4 9-1 0,-6 9-1 16,-2 10 2-16,-10 11 0 16,4 16-2-16,-6 12-1 15,-7 18-2-15,-3 11 1 0,-6 16-1 16,-1 13 2-16,-2 2-2 16,0 1-1-16,4-4-1 15,2-8-1-15,6-8 1 0,4-13-1 16,4-12-1-16,3-13-1 15,7-10 1-15,-1-10 0 16,6-9 0-16,-3-7 0 16,1-17 0-16,0-8 1 0,-4-13 1 15,1-10 0-15,-4-5 1 16,-2-2 1-16,-2 3 1 16,-2 3 1-16,-6 7 1 0,-2 5 0 15,0 9 0-15,-1 5 0 16,2 11-2-16,-1 1 0 15,4 6-2-15,3 0 0 0,2-1-1 16,7-2 0-16,8-1-1 16,5-6 0-16,8-3 0 15,3-7 0-15,10-5 0 16,5-9-2-16,4-11-1 16,4-7 0-16,0-7 1 15,2-8-1-15,-5-2 2 0,-3-1-1 16,-6 6 4-16,-11 9 2 15,-3 13 1-15,-9 9 0 0,-5 14-1 16,-8 12 0-16,-6 17 0 16,-1 5-2-16,-13 20 0 15,-4 9-2-15,-4 17 1 16,-5 11 0-16,-4 11 1 16,1 5 0-16,3 4 0 0,1-4 0 15,9-3 0-15,-1-5 0 16,11-9-2-16,4-9 0 15,3-11-2-15,3-8 1 16,5-10 0-16,4-7 0 0,6-14 1 16,5-4-1-16,4-20 1 15,0-9 0-15,4-11 1 16,4-6 0-16,-1-4 0 0,-3 3-1 16,0 4 1-16,-3 6-1 15,-6 9 1-15,-2 7 0 16,-1 13 0-16,-5 10 0 0,-3 5 0 15,-3 11-1-15,-2 6 1 16,-1 5 0-16,1 4-1 16,-3 1 0-16,5 1-1 15,1-5 0-15,-1-1-2 0,8-6-1 16,-1-4 0-16,6-10-2 16,3-6 2-16,6-1 1 15,1-10 0-15,4-6 1 16,2-4 0-16,0-5 2 0,3-3 1 15,-1-1 0-15,2 1 0 16,-5 3 0-16,-3 1 1 16,-6 6 1-16,-4 3 1 0,-4 5 0 15,-10 6 2 1,-9 4 0-16,0 11 3 0,-13 5-2 16,-5 11 2-16,-7 3-3 15,-2 7 0-15,0-2-1 16,2 6-1-16,7-6-1 0,9-2-1 15,6-7 0-15,10-8-1 16,11-6-1-16,9-9 0 16,6-3 0-16,9-11 1 0,5-8-1 15,4-14 0-15,5-6 0 16,0-13 0-16,4-10 0 16,3-11 1-16,1-10-1 15,2-6 2-15,-6-5 0 0,-3 4 2 16,-5 3 2-16,-3 14 0 15,-11 10 0-15,-12 16 0 0,-5 15 1 16,-9 20-2-16,-12 12 0 16,0 28-3-16,-11 15 0 15,-6 15-2-15,-8 14 2 16,1 16-1-16,-9 8-1 16,4 4-2-16,3-2-1 0,8-2-4 15,-1-14-7-15,9-5-16 16,6-9-39-16,4-16-12 15,3-13-4-15,5-17-2 16</inkml:trace>
  <inkml:trace contextRef="#ctx0" brushRef="#br0" timeOffset="77659.959">6363 11106 16 0,'-3'-12'94'15,"6"-2"-4"-15,9-2-4 16,12-2-7-16,12-5 0 0,3-3-80 16,19 9-6-16,6-1-12 15,12 3-29-15,-3 5-32 16,-4-3-5-16,-5-1-6 16,-12 0-2-16</inkml:trace>
  <inkml:trace contextRef="#ctx0" brushRef="#br0" timeOffset="77843.1217">6304 10447 0 0,'-86'-37'89'0,"3"-4"3"16,10 2-5-16,8 2-6 16,10 1-1-16,-6 3-75 15,25 5-8-15,16 17-11 16,4 5-28-16,4 12-38 15,7 16-3-15,1 10-6 0,-2 9-5 16</inkml:trace>
  <inkml:trace contextRef="#ctx0" brushRef="#br0" timeOffset="78229.1988">3354 12822 73 0,'-65'36'99'15,"18"-7"-6"-15,10-16-7 0,19-11-1 16,12-39-28-16,21 19-58 15,33-7 0-15,27-3 1 16,24-6 0-16,20-9 0 16,24-3 1-16,17-4-1 15,17-2 0-15,12-1 1 16,8 1-1-16,8-2 0 0,5-1 0 16,1 4 0-16,4-2-1 15,-5 0-3-15,-1 4-1 16,-7 0-4-16,-4 10-8 0,-11 0-15 15,-12-1-48-15,-6 12-6 16,-12 4-5-16,-14 3-4 16</inkml:trace>
  <inkml:trace contextRef="#ctx0" brushRef="#br0" timeOffset="78731.6673">7769 11534 75 0,'-14'8'89'0,"0"-6"-6"0,7-2-3 16,7 0-3-16,-12-9-64 15,14-5-3-15,12-3-1 16,5-7-2-16,9-6-1 0,5-6 0 16,11-7 0-16,5-6-1 15,12-9 0-15,3-8-1 16,12-9-1-16,6-11 0 15,9-8 0-15,4-7 1 0,12-5-2 16,-1-1 1-16,5 0-1 16,3 0 0-16,-1 6 1 15,1 8-1-15,-4 9 0 16,-2 8-1-16,-7 8 0 16,-6 8 0-16,-6 10-1 0,-16 7-2 15,-8 14-3-15,-16 5-6 16,-7 12-12-16,-17 4-16 15,-10 6-40-15,-10 10-10 0,-5 7-4 16,-4 7-6-16</inkml:trace>
  <inkml:trace contextRef="#ctx0" brushRef="#br0" timeOffset="79909.2283">9767 9540 10 0,'-10'0'76'0,"-1"-3"2"16,11 3-5-16,-17-19-2 15,-16 6-57-15,33 2-2 0,10 4-2 16,11 0-4-16,1-1-2 15,11 2-1-15,4-2-1 16,10 1 1-16,4-1 0 16,7 1 1-16,3-1-1 0,-4 2 0 15,5-1-1-15,-1 3 0 16,-3 3 0-16,-8-1 0 16,-6 4-1-16,-5-2-1 15,-8 7 0-15,-7 2 0 0,-8 5 1 16,-4 2-1-16,-8 3 1 15,-4 5-1-15,-6 3 1 16,-9 7 0-16,-7 4 0 0,-6 7 0 16,-7 8-6-16,-6 5-10 15,-2 7-18-15,11 12-38 16,-17 0-8-16,-1 6-4 16,4-5-2-16</inkml:trace>
  <inkml:trace contextRef="#ctx0" brushRef="#br0" timeOffset="94307.259">11158 8854 7 0,'0'0'55'16,"9"-21"-3"-16,-7 10 0 15,-1 0-7-15,-1 11-7 0,5-18-3 16,-5 18-7-16,7-15-4 16,-7 15-6-16,3-9-5 15,-3 9-3-15,0 0-3 16,3-9-3-16,-3 9-3 15,0 0 0-15,0 0-1 0,0 0-1 16,0 0 0-16,10 0 1 16,-10 0-1-16,6 9 1 15,-6-9 0-15,8 16 0 16,-3-2 0-16,-1 2 0 0,0 6 0 16,0 2 0-16,-2 7 1 15,-1 3-1-15,-1 9 0 16,-1 2 0-16,0 4 1 15,-1 2-1-15,-2 2 0 16,-1 2 0-16,-1-1 0 0,4 2-1 16,-1-3 1-16,0-3-1 15,1-1-2-15,-1-7-4 16,-1 0-7-16,0-10-7 16,-1 0-18-16,3-3-21 15,-4-5-18-15,0-5-5 0,6-19 4 16</inkml:trace>
  <inkml:trace contextRef="#ctx0" brushRef="#br0" timeOffset="95003.2538">10932 8908 53 0,'-5'-20'52'0,"2"-3"-9"15,3 7-1-15,0-2-5 16,6 4-4-16,-4-2-5 0,4 3-5 15,0 0-3-15,2 3-5 16,-3-2-3-16,6 2-4 16,-2-1-2-16,6 1-2 0,2 3-2 15,2 0-1-15,2 0 0 16,8 1-1-16,2 3 0 16,5 0 1-16,1 1-1 15,5 3 0-15,3-1 2 16,5 2-2-16,2 5 0 0,0 4 0 15,3 3 1-15,-1 3-1 16,-3 5 0-16,-1 1 1 0,-2 6-1 16,1 3 0-16,-7 5 1 15,0-1-1-15,-5 7 0 16,-1 2 0-16,-2 1 0 16,-3 1-1-16,-4-2 1 15,-5 3-1-15,-3-3 1 16,-5 0-1-16,-4-2 1 0,-10-2 0 15,0-2 0-15,-13-2 0 16,-8-1 1-16,-5-4-1 16,-10-4 1-16,-3-3 0 0,-7-1 0 15,1-4 0-15,-5-2 0 16,-3-3 0-16,-3-2 0 16,-4-2-1-16,-1-1 1 15,-3-1-1-15,-2 0 0 16,-3 0 1-16,4 1-2 0,-1 1-1 15,6-2-5-15,2 0-9 16,11 1-5-16,2-2-11 0,13-5-17 16,9 3-28-1,10-6-5-15,13 0 0 0</inkml:trace>
  <inkml:trace contextRef="#ctx0" brushRef="#br0" timeOffset="95354.9917">12358 9065 44 0,'23'-5'77'0,"-2"-2"-1"0,-5 1-5 15,2-2-3-15,-6 8-65 16,4 8 1-16,-2 14-2 16,-5 12 0-16,-5 6-1 15,0 9 1-15,-3 4 0 0,-1 9 0 16,-1-3-1-16,-5 3 1 16,-1-3-1-16,2-9 0 15,0-2-2-15,-2-11-5 16,5-1-9-16,-3-7-12 0,-3-11-24 15,5 1-22-15,3-19-5 16,-13 10-2-16</inkml:trace>
  <inkml:trace contextRef="#ctx0" brushRef="#br0" timeOffset="95553.6499">12278 8964 14 0,'-3'-27'72'16,"4"-4"1"-16,-1 4-5 0,6 1-3 15,5 2-65 1,3 10-8-16,1 5-24 0,6 9-31 16,-1 1-7-16,-2 9-4 15</inkml:trace>
  <inkml:trace contextRef="#ctx0" brushRef="#br0" timeOffset="95977.1546">13231 8934 61 0,'13'-9'78'0,"-4"-2"-4"15,-4-2-4-15,-5-1-33 16,0 14-25-16,-14 0-6 16,-9 5-4-16,-3 13-3 0,-5-1-1 15,-5 9 2-15,-2-1-1 16,2 7 1-16,5 0-1 16,4 0 1-16,9-2-1 15,8-4 0-15,7 2 1 0,5-4-1 16,10 2 1-16,4-6 0 15,4 1 0-15,0-2 0 16,2 0-1-16,-1 0 1 16,-4 0-1-16,-6-1 0 0,-7 1 1 15,-5 2-1-15,-13-1 1 16,-9 1 1-16,-12-2 0 0,-5 1 1 16,-7-2 0-1,-1 0-1-15,2-4 0 0,4-1-1 16,2-2-7-16,9 0-12 0,6-3-15 15,8-6-22 1,10 7-18-16,7-9-3 0</inkml:trace>
  <inkml:trace contextRef="#ctx0" brushRef="#br0" timeOffset="97289.4224">14008 9108 9 0,'32'-14'67'0,"-4"1"5"16,-9-3-3-16,-9 1-42 15,4 3-2-15,-9 1-6 16,-5 11-4-16,-4-11-5 15,-7 8-4-15,-8 0-2 16,-2 3-2-16,-11 0-1 0,-5 3 0 16,-4 8 0-16,0 1 2 15,-6 3-2-15,4 3 1 16,0 0-1-16,4 1 0 16,5-3 0-16,5 2-1 15,7-5 1-15,8 2-2 0,7-3 2 16,7-3-1-16,3 1 1 15,11-4 0-15,5 0 0 16,7-3 1-16,5-1 0 0,4-2 0 16,4 0-1-16,2-1 0 15,-1-2 0-15,-4 1 0 0,2 2-1 16,-5 0 0-16,1 3 1 16,-1 3-1-16,0 7 0 15,1 0-1-15,0 2 1 16,3 0-2-16,0 0 0 15,6 1-1-15,0-6 0 0,2-4 0 16,6-3-1-16,0-4 0 16,6-10 1-16,-4-8 0 0,9-7 1 15,-1-7 2 1,-1-7 1-16,-3-4 2 0,-7-1 2 16,-6-4 2-16,-11 2 1 15,-6-2 0-15,-16 6 1 16,-11 4-1-16,-11 7-1 0,-11 6-1 15,-12 12-4-15,-7 4 0 16,-9 8-1-16,1 11-1 16,-1 9-1-16,3 5 1 0,5 8-1 15,6 1-1-15,9 4 1 16,10-1-2-16,9 1 1 16,8-4 0-16,3-4 0 15,12-5 1-15,6-4-1 0,5-4 1 16,7-3 1-16,3-1-1 15,1-3 1-15,0 1 0 16,-4 7 0-16,0 6 0 16,-8 10 0-16,-1 12 0 15,-11 13 1-15,-3 10-1 0,-7 16 1 16,-3 8 0-16,-12 12-1 16,-4 4 1-16,-8 5-2 15,-3-7 1-15,-1-8 1 0,-2-6-1 16,2-17 0-16,-1-14 1 15,4-14-1-15,1-14 2 16,4-15-1-16,-1-11 1 16,4-7-2-16,0-17-1 0,3-7-1 15,3-13-3-15,3-9-2 16,5-12 0-16,3-12-2 0,5-8 1 16,10-11 1-16,4-4 2 15,8-6 3-15,6-1 4 16,10 0 4-16,5 4 2 0,2 8 3 15,4 8 1-15,-2 9 1 16,1 11-1-16,-4 12-2 16,2 10-3-16,-2 14-2 15,-7 6-2-15,1 13-2 16,-5 5-2-16,-3 5 0 16,-3 10-1-16,1 7 1 0,-4 7 0 15,-6 3 0-15,-1 7 0 16,-3 2 0-16,3 3 0 15,0 0 1-15,0-2-1 0,-5-2 1 16,2-2-1-16,0-7 1 16,-2-4-1-16,-1-6 1 15,1-8 0-15,-2-6 1 0,3-6-1 16,-1-6 1-16,5-10 1 16,3-11-1-16,0-5 0 15,6-10 0-15,0-7 0 16,2-5-1-16,-1-3 1 0,1-1 0 15,-4 2-1-15,0 6 1 16,-5 4-1-16,1 7 0 16,-3 7-2-16,-3 10-4 15,-4 2-10-15,0 11-20 16,4 8-30-16,-5 1-14 0,-1 4-4 16,0 1-4-16</inkml:trace>
  <inkml:trace contextRef="#ctx0" brushRef="#br0" timeOffset="97714.5325">16251 9030 10 0,'-5'10'72'15,"0"0"1"-15,5-10-3 16,0 0-3-16,22 12-57 15,-5-6-4-15,2 1 1 0,3-1-4 16,4 5-1-16,3-5-2 16,1-2 2-16,3-4-2 0,1 0 1 15,-3-6 3-15,-1-3 1 16,0-6 3-16,-6-3-1 16,-6-1 1-16,-3 1-1 15,-12-4 2-15,-3 7-2 16,-8-1 0-16,-8 5-3 0,-11 3-1 15,-4 6 0-15,-4 3 0 16,2 9 0-16,-2 5-1 16,3 6 0-16,4 4-1 0,8 5 0 15,8 2-1-15,11 5 0 16,3-2 1-16,13-1 0 16,9-1-2-16,9-2-2 15,13-7-3-15,8-5-10 0,12-5-22 16,9-5-36-16,4-9-7 15,3-7-2-15,1-13-4 16</inkml:trace>
  <inkml:trace contextRef="#ctx0" brushRef="#br0" timeOffset="98133.2547">17344 9014 30 0,'-18'-8'64'0,"-1"3"2"16,-2 1-2-16,2 4-43 15,3 6-5-15,6 6-5 16,-5 3-3-16,10 2-2 0,5 5 0 16,0-4 2-16,10 3-2 15,5-7 1-15,12 4 0 16,2-11 1-16,10-1-2 16,3-6 0-16,3-9 0 15,-4-6-1-15,5-7-1 0,-7-2 0 16,-7-2 2-16,-8-4-2 0,-8 3 0 15,-8-1-1-15,-8 7 1 16,-8 2 1-16,-12 6-3 16,-12 8 1-16,-5 5-1 15,-5 8 0-15,-7 12-1 16,-1 6 0-16,3 7 0 16,4 6-2-16,8 5 1 15,11 3 0-15,8 2-1 0,15-3 1 16,8 0-1-16,17-5 0 15,11-8-2-15,6-5-7 0,11-12-10 16,5-6-15-16,7-10-29 16,-2-10-14-16,0-14-5 15,3-10 1-15</inkml:trace>
  <inkml:trace contextRef="#ctx0" brushRef="#br0" timeOffset="99550.0131">18049 8990 61 0,'33'-36'76'16,"-10"11"-4"-16,-1 8-14 0,-3 9-25 15,-2 8-14-15,-5 2-8 16,-1 11-6-16,-6 5-2 16,-3 6-1-16,-2 1 0 15,-2 8-1-15,-10 2 1 0,0 3-1 16,1-2 0-16,-3-1-1 16,6-2 1-16,0-5 0 15,5-3 1-15,3-9 1 16,5-7-1-16,8-8 1 0,5-4 0 15,4-11 0-15,1-7 1 16,5-9-2-16,4-5 0 16,2-3 0-16,-2-3-1 0,1 1 1 15,-2 4 0-15,0 6 1 16,-6 7-2-16,-2 8 0 16,-2 8 0-16,-7 7-1 15,-2 12 1-15,-6 10-1 0,-3 3-1 16,-3 9 1-16,0 0 0 15,0 3 0-15,-2-3 0 16,0-2 1-16,1-5-1 16,0-7 0-16,5-4 1 0,-4-16 0 15,19 10 0-15,-7-10 0 16,5-6 0-16,1-7 1 16,4-1-1-16,3-9 0 15,5-3-1-15,7-5 0 0,1-2-1 16,4-1 0-16,4 0 0 15,-2 2 0-15,-1 0-1 16,-2 7 1-16,-5 5 0 0,-3 5 1 16,-9 4-1-16,-4 4-1 15,-6 7 1-15,-2 0 0 16,-12 0-2-16,8 18 1 16,-7-3 1-16,0 5 0 0,0-1 1 15,3 5 0-15,3-3 0 16,2 3 1-16,9-4 0 15,4-1 0-15,9-3 0 16,4-5 0-16,8-4 1 0,4-5-2 16,4-2 0-16,2-12-3 15,-1-5 0-15,-1-9 0 16,-3-3 0-16,-7-7 1 16,-6-1 0-16,-5-7 1 15,-11 2 1-15,-11 2 1 0,-8 6 2 16,-4 8-2-16,-11 6 0 15,-9 9-1-15,-8 9 0 16,-6 11-1-16,-4 13 0 0,-5 10 1 16,4 7 0-16,1 6 2 15,3 4-1-15,11 5-1 16,7-2 1-16,10-2 1 16,11-7-1-16,9-6 1 0,13-6 0 15,6-8 1-15,9-6-1 16,9-10 0-16,4-6 0 15,10-3 0-15,-2-11-1 16,12-5 1-16,0-6-2 16,1-2 1-16,-6-2-1 0,1 0 1 15,-8-1 0-15,-9 7-1 16,-7 3 1-16,-11 5-1 16,-11 7 0-16,-9 7-1 0,-11 0 1 15,0 14-1-15,-7 4 1 16,-6 3-1-16,1 5 0 15,-4 2 1-15,1 2-1 0,1-3 2 16,6 0-1-16,5-6 1 16,3-3 0-16,3-5 0 15,7-8 1-15,7-3-1 0,4-4 1 16,7-11 0-16,4-7-1 16,1-6 0-16,7-5 0 15,3-3-1-15,4-3 0 16,-2 0 1-16,5 1-1 0,-6 4 1 15,5 5 1-15,-7 7 0 16,-1 8 1-16,-4 6 0 16,-3 6 0-16,-2 15 0 15,1 4-1-15,-2 12 0 0,0 3 0 16,3 4-1-16,3 2-1 16,6-4 1-16,0-4-1 15,4-7 1-15,4-9-1 16,2-14 0-16,1-7-2 0,1-16 0 15,-4-11-3-15,1-14-3 16,-10-10-3-16,0-10-4 16,-8-9 0-16,-3-8 1 15,-10-4 4-15,-6-4 5 0,-6 2 5 16,-3 1 5-16,-4 10 4 16,-3 8 5-16,-6 11 0 15,-2 14-2-15,-5 15-2 0,1 21-2 16,-2 16-3-16,-2 26-1 15,-1 17-1-15,6 22-1 16,3 16 0-16,3 20-2 0,3 6-1 16,8 9-4-16,6-1-4 15,11-4-7-15,-1-9-8 16,12-14-21-16,10-12-28 16,-2-30-11-16,6-20-4 15,0-28 3-15</inkml:trace>
  <inkml:trace contextRef="#ctx0" brushRef="#br0" timeOffset="99721.6937">21928 8887 22 0,'-14'-77'89'0,"-10"4"0"0,0 8-3 15,3 8-5-15,6 11-50 16,14 13-4-16,7 10-12 16,23 16-6-16,9 7-7 0,17 10-8 15,3 14-6-15,16 11-13 16,10 8-18-16,2 2-30 15,4 12-12-15,2 1-5 16,-4 4-1-16</inkml:trace>
  <inkml:trace contextRef="#ctx0" brushRef="#br0" timeOffset="100290.446">21991 10246 1 0,'-47'-2'62'15,"2"0"0"-15,3-5-6 16,-4-7-6-16,1 4-7 0,-5-8-8 16,-2 4-7-16,-5-4-7 15,-10 3-4-15,-9 2-3 16,-13 0-4-16,-9 4-2 15,-12 4-1-15,-13 2-1 0,-9 1-2 16,-13 6 1-16,-5 2-1 16,-12 4-1-16,-10 2 0 15,-4 1 0-15,-13 2-1 0,-6-1 0 16,-18 1 0-16,-9 1-1 16,-15-1 0-16,-12-1 0 15,-7 1 0-15,-8-1-1 16,-10 2 1-16,-9-3 0 15,2 0-1-15,-9-1 1 0,-1-4-1 16,-3-1 1-16,-7-3-1 16,1-6 1-16,-1 2-1 15,1-6 0-15,2-5 1 16,7-2 1-16,5-2 0 0,11 1 0 16,11-1 0-16,14 5 1 15,12 2-1-15,13 4 1 16,14 3-2-16,11 7 0 0,12 6 0 15,9 5-1-15,10 0 0 16,12 5 1-16,10 1-2 16,11 3 0-16,11-2-3 15,12 2-5-15,11-1-6 0,15 4-18 16,13 9-40 0,9-10-13-16,9-1-5 0,14-7-5 15</inkml:trace>
  <inkml:trace contextRef="#ctx0" brushRef="#br0" timeOffset="102139.956">13046 11179 7 0,'5'-8'53'0,"4"-1"-12"0,-9 9 4 16,4-16-3-16,-3 6-3 15,-1 10-5-15,2-17-3 16,-2 8-6-16,0-1-3 16,0 1-6-16,0-1-1 0,0 2-5 15,0 8-2-15,-1-13-3 16,1 13-2-16,-4-9 0 16,4 9-2-16,-6-11 1 15,6 11 0-15,-7-12-1 0,7 12 2 16,-8-11-2-16,8 11-1 15,-16-11 1-15,6 7-1 16,-4 4 1-16,-6 4 1 0,-4 9-1 16,-7 7 1-16,-6 8 1 15,-6 8 1-15,-4 10 0 16,0 7 1-16,1 3-2 16,5 5 0-16,6-2-1 0,9-1-1 15,9-3 0 1,9-10-2-16,8-6 1 0,9-9-1 15,7-9 1-15,8-11 0 16,3-9 0-16,8-9 0 16,7-13 0-16,1-11 1 0,4-6-1 15,0-11 0 1,3-3 0-16,-6-1-1 0,-2 5 0 16,-9 6 0-16,-5 6 1 0,-7 9 0 15,-4 10 0-15,-9 14 0 16,-8 3 0-16,6 20 0 15,-6 7 0-15,-3 8 0 16,-2 10 1-16,2 8 0 16,2 3-1-16,5 4 1 0,8-2-1 15,11-3-1-15,8-6 2 16,7-11-1-16,10-8-1 16,11-15 1-16,5-12-1 0,6-12 2 15,3-16-1-15,4-14 0 16,0-14-1-16,-3-15 0 15,-2-8 1-15,-8-13-2 0,-5-4 2 16,-10-5-2-16,-8 1 2 16,-9 4 0-16,-6 11 0 15,-10 11 2-15,-4 13 0 16,-5 14-2-16,-5 16 1 16,-2 19 0-16,-10 12-1 0,-5 24 0 15,-3 14-1-15,-5 16 0 16,-2 12 1-16,-2 12 1 15,4 5 0-15,4 5 1 0,4-5-1 16,8-4 1-16,7-14 0 16,6-13-1-16,7-12 0 15,3-12 0-15,5-14 0 16,3-13-1-16,6-7 0 0,1-14 1 16,4-9-2-16,7-5 1 15,2-1-1-15,8-3 0 16,5 4 0-16,1 7 0 0,4 7 0 15,1 10 0-15,-2 7 0 16,-5 14 1-16,-4 7 0 16,-11 10 0-16,-12 3 0 15,-12 0 0-15,-17 1 0 0,-16-3 1 16,-15-2-2-16,-13-5 1 16,-13-1 0-16,-8-8-1 15,-8-4 1-15,1-3-1 16,3-3 0-16,7-3-2 0,7-2-1 15,12-1-4-15,7-1-6 16,17-2-8-16,6-3-10 16,20-3-17-16,20 3-23 15,13-5-10-15,13 0-3 0,13-4 15 16</inkml:trace>
  <inkml:trace contextRef="#ctx0" brushRef="#br0" timeOffset="102943.0752">14895 11457 51 0,'63'-21'66'0,"-5"8"-11"15,-17 0-12-15,-7 6-9 16,-11 2-8-16,-8 5-7 16,-15 0-4-16,12 14-5 0,-12 4-2 15,-9 6-2-15,-1 5 1 16,-1 5-1-16,0 2 0 16,3 2-1-16,4-3-2 15,3-2-1-15,3-6 1 16,7-6-2-16,5-9 3 0,3-5 1 15,1-8 0-15,0-12 2 16,0-10-2-16,-3-8 0 16,-2-9-1-16,-2-7-1 0,-1-7 0 15,-4-4 0-15,-4-1 0 16,0 3 0-16,-2 4 0 16,3 3 0-16,1 9 0 15,4 5 1-15,5 10-2 0,6 5 0 16,7 8-2-16,6 4 0 15,5 5 0-15,2 4 0 16,2 6-1-16,2 5 1 0,-4 7 0 16,-3 4 0-16,-7 6 0 15,-3 4 0-15,-5 5 0 16,-7 3 1-16,-4 5-1 16,-2-1-1-16,-3 2 0 15,0-5-1-15,1-3 0 0,0-6 1 16,4-6 0-16,3-9-1 15,6-8 2-15,3-8 0 16,5-5 0-16,3-10 1 16,0-10-1-16,3-6-1 0,2-11 0 15,2-5 1-15,-3-3-1 16,-4 1 1-16,-3 4 0 0,-5 5-1 16,-3 6 1-16,-5 10 0 15,-1 13 1-15,-13 9-1 16,8 11 0-16,-6 11 0 15,1 5 0-15,2 7 0 0,6 1 1 16,6 3 0-16,8-2 0 16,6-8 0-16,13-6 0 15,4-9-1-15,9-12 0 16,6-6 0-16,-1-17 0 0,1-12 0 16,-5-12-1-16,-5-9 0 15,-6-12 1-15,-4-6-1 16,-8-6 1-16,-11-3 1 15,-3 4 0-15,-4 8 2 16,-5 9-1-16,-6 11 0 0,-1 16 0 16,-5 20 0-16,0 14 0 15,-17 27-2-15,4 16-2 16,-5 18-1-16,-5 17-4 0,-2 14-8 16,3 12-11-16,0 5-33 15,3-3-22-15,3-6-5 16,2-14-3-16</inkml:trace>
  <inkml:trace contextRef="#ctx0" brushRef="#br0" timeOffset="103146.0727">16639 11260 6 0,'0'-16'88'0,"18"8"0"0,8-4-5 15,14-1-8-15,14-4-5 16,11-1-86-16,6 11-26 16,10 7-34-16,-3-2-6 0,4-1-5 15,-1-6-3-15</inkml:trace>
  <inkml:trace contextRef="#ctx0" brushRef="#br0" timeOffset="104034.3855">18566 10873 51 0,'34'15'88'15,"-5"1"-3"-15,-8 4-4 16,-6 5-2-16,-9-1-51 16,-6 27-20-16,-11 19 0 15,-13 18 0-15,-9 13-1 16,-11 15-1-16,-10 11-1 0,-2 9-1 15,1-1-3-15,7-2-1 16,5-12-2-16,9-12-1 16,11-18 0-16,5-18 0 15,9-19 0-15,5-25-1 0,4-29-2 16,-4-10-1-16,3-32-2 16,1-23 0-16,1-21 0 15,-1-19 0-15,4-19 1 16,3-15 2-16,6-5 5 0,1-2 2 15,4 6 6-15,2 10-1 16,5 12 2-16,6 14-1 16,2 18-2-16,4 18-1 15,4 14-1-15,6 16-2 0,-1 13-1 16,4 13 0-16,3 11-1 16,-3 9 0-16,1 14 1 15,-1 9-1-15,-4 11 0 0,-6 7 1 16,-8 5-1-16,-8 8 1 15,-8 3 0-15,-14-1 0 16,-2-2 0-16,-17-2-1 16,-3-6 2-16,-2-6-2 0,-1-10 1 15,2-7 0-15,5-9 0 16,6-10 1-16,10-12 0 16,-14 0-1-16,14-9 1 15,3-14 0-15,8-8 0 0,4-7 0 16,6-6-1-16,5-4 0 15,9 0 0-15,4 0 0 0,8 5 1 16,-1 10-1-16,7 7 0 16,-3 10 1-16,2 12-1 15,-3 7 1-15,-7 14-1 16,-5 9 0-16,-4 12 1 16,-11 6-1-16,-4 5 1 0,-12 5 0 15,-1-1-1-15,-3-1 0 16,-2-4-1-16,0-8 0 15,0-8 1-15,0-7-1 0,1-13 1 16,-1-12-1-16,18 3 1 16,-8-12-2-16,4-10-1 15,7-13-1-15,3-6 0 0,8-10-1 16,4-5 1-16,8-4 0 16,-1 5 3-16,2 0 3 15,1 9 1-15,-5 9 1 16,-2 12 0-16,-4 14 2 0,-6 10-1 15,-9 17-1-15,-6 13-2 16,-9 14 0-16,-5 8-3 16,0 9-2-16,-14-1-7 15,4 4-13-15,-2-1-28 16,-6-10-28-16,6-10-6 0,2-19-3 16,3-12 2-16</inkml:trace>
  <inkml:trace contextRef="#ctx0" brushRef="#br0" timeOffset="104200.8566">19942 10871 41 0,'5'-21'76'0,"-2"6"-6"16,2 6-11-16,-5 9-11 15,45 2-84-15,-37 9-23 0,8 17-15 16,-1 3-3-16</inkml:trace>
  <inkml:trace contextRef="#ctx0" brushRef="#br0" timeOffset="104894.5386">20473 11165 32 0,'36'8'65'16,"-8"2"2"-16,-13-3-27 0,-3 4-5 15,-12 3-9-15,-14 6-7 16,-7 3-4-16,-13 10-2 15,-1 1-1-15,0 0-3 16,2 1-5-16,1-4 0 16,5-2-3-16,8-7 3 0,6-6 2 15,8-6 0-15,5-10 1 16,0 0-1-16,3-9 0 16,10-8 0-16,1-5 0 15,8-8-2-15,4-5-4 0,5-5 0 16,5 1-1-16,6-1 1 15,5 3-1-15,-1 3 0 16,2 10-1-16,1 7 2 0,-1 9-1 16,-2 8 0-16,-5 6 0 15,-5 11 1-15,-2 8 0 16,-10 6 0-16,-5 5 0 16,-6 3 0-16,-6 0 0 0,-4-1 0 15,-3-1 0-15,0-6 1 16,0-4-1-16,-1-7 1 15,-1-5 0-15,2-15 0 16,3 10 0-16,-3-10 0 0,13-10 0 16,-3-3-1-16,0-6-4 15,2-3-5-15,4-5-5 16,3-2-8-16,-2-3-9 16,4-1-7-16,0-2-2 0,5 2 0 15,-3-1-2-15,8 5-2 16,-4 0 4-16,4 4 8 15,-1 3 13-15,0 5 8 16,0 3 6-16,-2 3 8 0,1 4 11 16,-6 0 13-16,-2 3 12 15,-4 2 5-15,-1-1 4 16,1 3-1-16,-3 0-5 16,0 5-6-16,-4 4-6 0,4 5-8 15,-6 2-5-15,2 5-6 16,-5 5-2-16,-2 3-4 15,-3 6-1-15,-3 1-2 0,-3 5-3 16,-6-5-6-16,4 2-12 16,-6-4-19-16,-3-5-37 15,4-4-4-15,3-14-6 16,10-11-1-16</inkml:trace>
  <inkml:trace contextRef="#ctx0" brushRef="#br0" timeOffset="105072.444">21552 10826 17 0,'15'-32'75'16,"3"1"1"-16,4 0-4 0,-1 0-10 16,5 5-65-16,0 4-22 15,-7 4-34-15,2 5-12 16,-2 3-5-16</inkml:trace>
  <inkml:trace contextRef="#ctx0" brushRef="#br0" timeOffset="105310.5603">22251 10489 43 0,'54'-14'84'16,"-4"2"-2"-16,-9 0-3 15,4 4-39-15,-5 8-9 0,-12 8-10 16,-5 14-10-16,-10 13-5 15,-4 14-3-15,-9 12-2 16,-9 12 0-16,-9 11 0 16,-7 8 0-16,-8 10 0 15,-8 2-1-15,1 1-3 0,-4-7-2 16,5 0-7-16,1-8-7 16,7-11-11-16,5-8-33 15,5-18-18-15,6-13-1 0,4-18-2 16</inkml:trace>
  <inkml:trace contextRef="#ctx0" brushRef="#br0" timeOffset="106138.452">22343 11150 10 0,'21'-11'69'16,"6"1"-1"-16,0 1-2 15,5-1-4-15,5 1-61 0,9 4 1 16,-12 2-2-16,-3 1 2 16,2-2 1-16,-1 2 4 15,0-2 2-15,-3 1 1 16,-1-2 3-16,-5-1-3 16,-3 4 1-16,-2 1 0 0,-2-1-3 15,-4 1-3-15,-12 1-1 16,12 0-3-16,-12 0 0 15,7 9 1-15,-7-9-2 16,-1 15 2-16,-7-2 0 0,-4 6 0 16,-4 3 2-16,-4 4-1 15,-4 7 0-15,0 5-1 0,-5 2 1 16,6 2-2-16,3 0 1 16,3-4-1-16,5-5 0 15,7-3 1-15,5-9 0 16,4-7 1-16,11-7-2 15,6-6 1-15,10-6 0 0,4-12-1 16,8-4 0-16,7-7-1 16,5-6-1-16,5-4 0 15,2-4 0-15,-1-1 0 0,-2 1 0 16,-4 2 0-16,-6 3 1 16,-5 6 0-16,-7 6-1 15,-10 4 0-15,-7 8 0 16,-7 3-1-16,-13 10 0 15,1-9-1-15,-12 9 1 0,-8 6 2 16,-7 2 0-16,-6 6 1 16,-5 3 1-16,-1 7 0 15,3 3 1-15,4 5 0 0,8 4-1 16,8 1-1-16,9 5 1 16,6-4 0-16,9 0 1 15,8-4-1-15,3-5 0 0,10-6 0 16,3-9 0-16,6-8 0 15,2-4 0-15,4-9-1 16,5-9 0-16,3-6-1 0,3-3 0 16,-1-2-1-16,2 1 1 15,1 2 0-15,-4 2-1 16,-5 7 0-16,-4 4 1 16,-7 10 0-16,-9 2 0 15,-9 15-1-15,-13 6 1 16,-8 3 0-16,-21 8 1 0,-12 0-1 15,-12 2-3-15,-11-3-3 0,-2-1-8 16,-10-12-12-16,2-5-18 16,3-6-34-16,0-9-6 15,8-14-4-15,6-16 2 16</inkml:trace>
  <inkml:trace contextRef="#ctx0" brushRef="#br0" timeOffset="106297.7735">23249 10630 80 0,'44'-72'93'0,"5"8"-5"16,5 9-6-16,-3 8-3 15,37 11-73-15,-74 23-9 16,22 10-21-16,-14 21-55 0,-14 16-3 16,-12 5-8-16,-20 4-3 15</inkml:trace>
  <inkml:trace contextRef="#ctx0" brushRef="#br0" timeOffset="106546.0633">21804 10368 10 0,'-47'-43'91'16,"21"-7"2"-16,26 1-8 15,16-3-5-15,30 2 0 0,27 14-78 16,22 22-2-16,20 14-2 16,13 8-2-16,14 17-3 15,14 5-7-15,7 14-11 16,1-1-22-16,-14 9-34 0,5 3-4 16,-14-2-5-16,-9-2 4 15</inkml:trace>
  <inkml:trace contextRef="#ctx0" brushRef="#br0" timeOffset="107086.4093">23406 12669 5 0,'4'9'94'0,"-4"-9"1"16,2-5-7-16,-4-11-5 0,-14-11-2 15,17 2-76-15,-44 11 0 16,-27 8-2-16,-28 6-2 16,-19 7 0-16,-28 7-1 15,-18 9 1-15,-17 7 0 0,-14 5 0 16,-15 4 0-16,-9 6-1 16,-7 0 1-16,-11 1 0 15,-10-1 1-15,-2-4-1 0,-10-1 0 16,-11-5 0-16,-3-3 0 15,-4-3 0-15,2-4 0 16,0-2 0-16,9-3-1 0,11 0 1 16,15-3 0-16,21-1 0 15,16 0-1-15,26-1 1 16,18 1-1-16,26-1-2 16,22 3-2-16,20-3-6 15,24 3-13-15,20 0-26 16,21 1-36-16,23-4-3 15,15-7-7-15,26-4-1 0</inkml:trace>
  <inkml:trace contextRef="#ctx0" brushRef="#br0" timeOffset="107427.9924">20421 13470 20 0,'20'10'97'16,"-5"1"-5"-16,-13-2-3 15,-2 9-4-15,-17 1-1 16,-9 8-79-16,-15 27 0 15,-14 21 0-15,-10 20-2 16,-12 17 1-16,-7 18-1 16,-4 11-1-16,8 9-2 0,7 2-1 15,11-4-3-15,13-4-4 16,16-7-8-16,4-19-24 16,8-11-45-16,21-18-3 0,1-24-6 15,13-26-4-15</inkml:trace>
  <inkml:trace contextRef="#ctx0" brushRef="#br0" timeOffset="108603.4248">19619 14302 10 0,'-70'-58'96'16,"7"10"-2"-16,8 5-6 15,12 6-5-15,20 5-2 16,24-7-70-16,21 23-9 15,25 13-2-15,19 6-1 0,15 4 0 16,22 0 0-16,14 1 0 16,17-1 0-16,7-1 0 15,4-5 2-15,-1-1 0 16,-8-1 0-16,-12-4-1 16,-15 2 1-16,-18-1-1 0,-20 3 1 15,-24 1-1-15,-22 4 0 16,-24 7 0-16,-19 7-1 15,-20 6 0-15,-17 5 0 16,-10 4 0-16,-1 4 0 0,-5-2 0 16,5-3 0-16,9-4 0 15,14-4 1-15,11-8 1 16,13-8 0-16,19-8 0 0,0 0 1 16,13-13-1-16,16-5-1 15,15-4 2-15,9-7-1 16,9 2 0-16,10 2-1 15,-5 4 1-15,-3 6-1 0,-4 8 0 16,-11 7-1-16,-10 10 0 16,-9 14 0-16,-15 5 0 15,-9 7-1-15,-6 4 2 16,0 3-1-16,-2-1 2 0,-2-2-1 16,3-6 1-16,1-8 1 15,5-10-2-15,11-13 1 16,6-5 0-16,4-19 0 0,9-9-1 15,7-12 1-15,2-7 0 16,9-8-1-16,4-6 1 16,8 0-1-16,2-1 0 0,8 7 0 15,-3 7 0-15,2 9 0 16,-2 14-2-16,-4 14 1 16,-8 13 1-16,-8 16 0 15,-10 13 0-15,-12 12-1 16,-11 7 0-16,-10 7 1 0,-9 2-1 15,-16 3 1-15,-14-2-1 16,-8-4 0-16,-4-6 0 16,-5-8 1-16,3-9 0 15,-1-11 0-15,7-9 0 0,9-10 0 16,11-6 0-16,10-13 0 16,11-8 0-16,17-10 0 15,11-4-1-15,17-11 1 0,7-7 0 16,18-11 0-16,8-5 0 15,10-10 0-15,10-1 0 16,-3 1 2-16,2 5 0 0,-6 8 0 16,-12 13 0-16,-12 13 0 15,-16 14 1 1,-16 15 0-16,-13 15-1 0,-17 12 0 16,-10 17 0-16,-16 12-1 15,-12 12 1-15,-5 15 0 0,-6 8 0 16,-2 9-1-16,-2-1 0 15,5-4-1-15,6-5 1 16,9-12-1-16,8-12-1 0,7-15 1 16,10-14 0-16,6-13 0 15,12-11-1-15,9-18 2 16,7-11-1-16,8-14-1 16,12-9 1-16,9-6-1 15,6-6 0-15,3 4 0 16,-3 3 0-16,-3 8 0 0,-6 11 1 15,-7 12-1-15,-11 11 1 16,-8 13 0-16,-15 8 0 0,-11 13 1 16,-8 8 0-1,-15 10 0-15,-9 3-1 0,-9 9 1 16,-8 4 0-16,-1 5 0 16,5 0-1-16,8 4-1 0,10 4-1 15,14 6-3-15,13-3-5 16,22 5-16-16,17 3-36 15,12-7-23-15,11-3-5 16,7-11-5-16,8-8-1 0</inkml:trace>
  <inkml:trace contextRef="#ctx0" brushRef="#br0" timeOffset="109120.4777">23306 15225 40 0,'5'-13'101'16,"-3"5"-3"-16,-11-4-7 0,-15 3-4 15,-17-2-2-15,-29 11-84 16,-1 16-1-16,-28 17 0 15,-20 4 1-15,-28 5-1 16,-18 2 1-16,-21-2 0 16,-15-2-1-16,-13-2 1 0,-14-3 0 15,-11-3 0-15,-6-4 1 16,1 0-2-16,5-1 0 0,11-1 0 16,14 6 0-16,17 1 0 15,17 6 0-15,21 3 0 16,19 5-4-16,14 0-1 0,19 3-7 15,11-7-10-15,17-4-36 16,13-1-30-16,16-11-3 16,21-13-9-16,15-14-1 15</inkml:trace>
  <inkml:trace contextRef="#ctx0" brushRef="#br0" timeOffset="109804.5862">20626 16228 69 0,'4'-13'95'16,"-3"-1"-5"-16,-1-1-5 0,-5-3-3 15,-3 11-61-15,-5-6-8 16,-5 8-3-16,-11 5-5 16,-9 0-2-16,-6 11 0 15,-11 3 0-15,-12 4 0 0,0 3 0 16,1 3-1-16,4 5 0 15,8 1-1-15,10 5 0 16,16 1 0-16,15 3-1 16,13 1 0-16,19-2 0 15,15 4 0-15,9 0 0 0,15-2 0 16,7-1-2-16,5-3 2 16,-4-2-1-16,-3-2 0 15,-11-2 1-15,-11-2-1 16,-15-1 1-16,-19-4 0 0,-16 1 2 15,-21-3-2-15,-18-1 1 16,-12-4-1-16,-8-2 0 16,-4-4 0-16,3-4-2 15,8-5-2-15,7 1-4 16,13-5-9-16,21-7-21 0,26 1-43 16,12-8-6-16,16-4-8 15,17-9-2-15</inkml:trace>
  <inkml:trace contextRef="#ctx0" brushRef="#br0" timeOffset="110083.8106">20864 16626 85 0,'80'-7'92'16,"-17"7"-3"-16,-15 5-6 15,-22 9-1-15,28-3-68 16,-54 13-8-16,-14 5-2 16,-9 6-2-16,-8 2 0 15,1 6-1-15,-1-2-1 0,8 1 1 16,9-2-1-16,13-5 1 15,4-5-1-15,21-6 0 16,9-13-1-16,6-10 1 16,5-7-1-16,-4-18 1 0,-3-13-1 15,-8-8 3-15,-11-10-1 16,-13-4 0-16,-10-4 0 16,-18 4-1-16,-12 1-3 0,-6 9-7 15,-6 1-14-15,-3 9-57 16,7 7-2-16,10 2-8 15,9 4-5-15</inkml:trace>
  <inkml:trace contextRef="#ctx0" brushRef="#br0" timeOffset="111480.9508">21563 16117 87 0,'64'-20'99'0,"-7"9"-7"0,-9 3-7 16,-10 8 1-16,-10 8-55 15,-1 12-24-15,-12 19-2 16,-11 11-3-16,-4 12 0 16,-11 10-1-16,-10 6 0 0,-4 5-3 15,-10-1 1-15,3-3 0 16,3-1 0-16,2-8 1 16,7-3-1-16,9-10 0 15,10-6 0-15,8-10 2 16,10-9-2-16,7-12 0 0,8-14-1 15,5-11-1-15,7-16 1 0,3-15 0 16,-1-6 1 0,3-8 0-16,-4-2 0 15,-5 3 2-15,-8 6-1 0,-3 9 1 16,-10 9 0-16,-8 10-1 16,-11 15-1-16,0 0 2 15,-7 14-4-15,-9 6 2 0,2 6 0 16,-6 4 0-16,8 4 1 15,0 3 0-15,9 0-1 0,3-3 1 16,7-2 2-16,9-5-2 16,11-8 1-16,2-6-1 15,9-6 0-15,2-8 0 16,4-12 0-16,3-10-1 16,6-6 0-16,2-7 1 0,-2-3 1 15,0 0-1-15,-4 3 1 16,-7 4-1-16,-6 6 1 15,-4 10-1-15,-14 6 1 16,-8 10-2-16,-10 0-1 0,0 17 1 16,-10 3 0-16,-3 3 0 15,-4 4 0-15,4 3 1 16,1 2-1-16,7-2 3 0,5-3-1 16,5-3 0-16,13-10 0 15,7-8-1-15,10-6 0 16,5-18 0-16,4-10 1 15,1-17-1-15,4-14-1 0,-1-17 1 16,0-14 0-16,2-14-1 16,1-11 1-16,0-4 1 15,1-4-1-15,-2 6 2 16,-3 9 1-16,-6 18 0 0,-9 17-1 16,-8 19 1-16,-14 23-1 15,-10 20-1-15,-14 21-1 16,-15 21-1-16,-12 19 1 15,-9 13-1-15,-9 13 1 16,0 13 0-16,2 6-1 0,7 7 1 16,3-6 0-16,14-1 0 15,7-9-2-15,17-8 1 16,9-8 0-16,8-12 0 0,10-10 0 16,10-13 1-16,10-10 0 15,6-14-1-15,14-11 5 16,7-13-4-16,7-13 1 15,5-12-1-15,1-5 1 0,-5-3-1 16,-3-1 1-16,-12 5-1 16,-10 6-1-16,-11 6 1 15,-13 11-1-15,-12 9 0 0,-12 10 0 16,0 0 0-16,-19 7 0 16,2 7 0-16,-6 6 0 15,0 2 1-15,1 4 0 0,4-2 0 16,7 0 0-16,1-1 0 15,8-3 0-15,2-5-1 16,6-4 1-16,7-6-1 16,4-3 0-16,2-2 0 15,3-7 1-15,4-4-1 0,4-2 1 16,-2 0-1-16,0 1 1 16,0 0-1-16,-4 3 0 15,-3 5 0-15,-3 4 1 16,-4 2-1-16,-5 7 0 15,-2 4 0-15,-5 4 0 0,1 3-1 16,-3 1 1-16,0 2 0 16,0-1 0-16,0-2 1 15,0-2-1-15,0-4 1 0,1-4 0 16,-1-10 2-16,14 11-1 16,-3-11 1-16,2-2-1 15,5-5 1-15,6-5 0 16,4 0-1-16,3-5 0 0,6-1 0 15,3-3 0-15,6 2 0 16,-3 1 0-16,0 4-1 16,0 4 0-16,-5 7 1 15,-4 3-1-15,-7 7 0 0,-7 10-2 16,-8 3 1-16,-9 6-2 16,-2 3 1-16,-3 3-2 15,-10-2-3-15,2 3-6 16,-8-6-11-16,3-2-29 0,-2-3-32 15,-2-11-4-15,0-8-6 16,-5-9 1-16</inkml:trace>
  <inkml:trace contextRef="#ctx0" brushRef="#br0" timeOffset="111684.4081">22889 15981 9 0,'-10'-18'96'16,"18"0"-2"-16,25-5-5 15,20 0-5-15,21-4-3 16,18 7-68-16,19 9-24 16,4 10-19-16,9 5-53 15,2 10-2-15,1 4-8 0,-3 3-4 16</inkml:trace>
  <inkml:trace contextRef="#ctx0" brushRef="#br0" timeOffset="112061.0333">23931 17586 85 0,'-38'23'92'16,"-7"-2"-3"-16,-6-6-5 0,-8 0-1 15,-12-7-72-15,-7-6 0 16,-12-2-1-16,-10-5-1 15,-13-6-1-15,-10-3-2 16,-13-1 0-16,-10 2-2 0,-16-1-1 16,-14 4 0-16,-12 8-1 15,-8 1-1-15,-8 2-2 16,-5 5-3-16,-2 8-11 16,3 0-69-16,-7 4-5 0,2-5-2 15,8-6-8-15,10-9-3 16</inkml:trace>
  <inkml:trace contextRef="#ctx0" brushRef="#br0" timeOffset="117051.0708">11108 10419 16 0,'-14'-20'76'0,"4"1"4"15,2 1-5-15,3 2-4 16,-7 5-56-16,12 2-5 0,0 9 3 15,6 16-2-15,5 4-2 16,-5 17-2-16,4 8-2 16,0 17 1-16,-1 10 0 0,-1 15-1 15,3 11 0-15,-2 10-2 16,3 8 1-16,5 4 0 16,3 2-1-16,9 0 1 15,10-1 0-15,6 0 2 0,13-3-4 16,12-4 1-16,11-3 0 15,13-3 0-15,8-3-1 16,15 0 0-16,8-5-1 16,9-4-1-16,12-7 1 0,7-5-1 15,11-7 1-15,8-5-1 16,9-9 2-16,6-3-1 16,11-4 1-16,6-6 0 0,8-1 0 15,7-2-1-15,5 1 0 16,4-3 1-16,1 0-2 15,3 0 1-15,-7 2-1 16,-5-1 0-16,-4-4 0 0,-12-2 1 16,-7 0-1-16,-10-2 1 15,-8-3-1-15,-11-3 0 16,-10-5 1-16,-10-3-1 16,-9-3 1-16,-8-6-1 0,-16-2 0 15,-10-7 1-15,-13-1 0 16,-7-5-1-16,-13 0 0 15,-7 1 0-15,-10-2 0 16,-4 0-1-16,-11 1 0 0,-6 0-1 16,-5 0-2-16,-6 5-1 15,-4 1-4-15,-10-1-4 16,2 4-8-16,-10 1-14 0,-1-10-36 16,8 20-12-16,-8-8-5 15,0-2-4-15</inkml:trace>
  <inkml:trace contextRef="#ctx0" brushRef="#br0" timeOffset="117378.798">17589 13541 28 0,'-40'-25'89'0,"1"-2"0"15,5 2-3-15,4 0-5 16,9 1-44-16,6 4-23 15,15 20-2-15,-4-9-5 0,8 12-2 16,14 11-3-16,7 8-2 16,11 8 1-16,12 6 1 15,13 9 0-15,10 8 0 16,14 8-1-16,1 7 2 0,4 4-1 16,-3 2 0-16,-4 4-1 15,-16-2 0-15,-18-3-1 16,-17-3 1-16,-30-5-1 15,-22-3 0-15,-31-2-2 0,-27-5-7 16,-25 5-21-16,-3 0-50 16,-46 1-3-16,-18 1-8 15,-25-3-6-15</inkml:trace>
  <inkml:trace contextRef="#ctx0" brushRef="#br0" timeOffset="121719.8006">10968 9957 9 0,'-10'-31'82'0,"0"2"4"15,-6 0-3-15,-3 3-5 16,-4 2-55-16,5 11 1 0,-8 11-5 16,0 6-7-16,-9 21-6 15,-1 14-2-15,-5 14-2 16,-5 15-1-16,-5 14 0 15,-4 13 0-15,-3 14 0 0,-1 9-1 16,-8 11-1 0,1 8 2-16,-7 12 1 0,-4 7 2 15,0 6-3-15,5 5 1 16,5 5 1-16,3 1 0 0,9 1 1 16,5 0-2-1,11-5 0-15,12 0-2 0,6-7 2 16,6 0-1-16,7-5 0 0,7-1-1 15,10-5 0-15,8-2 0 16,9-2 1-16,12-5 0 16,13-2-1-16,14-6 1 15,15-4-1-15,13-5 1 16,15-1 1-16,16-4-1 0,12-5-1 16,14-3 0-16,11-4 1 15,9 2-1-15,9 0 0 16,9-4 0-16,8 0-1 0,4-2 0 15,12-2 1-15,6 1 0 16,9-1 0-16,5-2-1 16,8-4 1-16,8-1 1 15,4-1-1-15,9-2 0 16,0-1 0-16,3-1-1 0,-5-3 0 16,1-6 1-16,-7-5-1 15,-8-3 0-15,-7-7-2 16,-9-4 2-16,-7-7 0 0,-8-8 0 15,-5-4 1-15,-9-5 0 16,-5-5 0-16,-2-8 0 16,-8-3 2-16,-8-5-2 15,-6-4 0-15,-7-3 0 16,-10 0 0-16,-10-3 0 0,-6 1 0 16,-16 0 0-16,-12 0-1 15,-8 0 1-15,-12-2 0 16,-11-3 1-16,-7-1-1 0,-8 0 0 15,-14-2 0-15,-2 0 1 16,-8-4-1-16,-9-1 0 16,-2 0-1-16,-9-1 0 15,-6-2-1-15,-5-1-2 0,-2 0-5 16,-7-2-3-16,-6-2-4 16,-6 1-2-16,-7 0-4 15,0-1-3-15,-4 2-3 16,2 0-10-16,-4-2-18 0,3 3-17 15,3-1-4-15,4-1 6 16</inkml:trace>
  <inkml:trace contextRef="#ctx0" brushRef="#br0" timeOffset="121978.9756">18517 16540 36 0,'-21'-29'90'0,"1"2"-2"15,4 10-10-15,-6-2-29 16,16 7-6-16,6 12-17 0,17-6-9 15,10 13-8-15,9 12-4 16,10 5-2-16,3 9-1 16,4 6 0-16,6 7-2 15,-8 4 1-15,-6 0-1 0,-10 4 1 16,-14 0 0 0,-14 0 1-16,-12 2 0 0,-21-2-1 15,-25 1 3-15,-21 3-2 0,-21-1-2 16,36-29-6-16,-15 3-16 15,-13-3-58-15,-11 8-3 16,-14-3-7-16,-13-3-5 16</inkml:trace>
  <inkml:trace contextRef="#ctx0" brushRef="#br0" timeOffset="137021.3106">6615 14179 12 0,'-3'-40'76'0,"-2"-3"3"15,4 0-2-15,-1-3-3 16,-5 3-57-16,5 3-2 16,2 12 0-16,-1 1-1 15,-2 6-3-15,0 7-5 16,-6 6-1-16,-1 8-2 0,-4 8-1 15,-3 14-1-15,-1 8 0 16,-6 20-1-16,-5 11 1 16,-2 22 1-16,-3 19 1 0,-8 17 0 15,-2 16 1-15,1 9-1 16,-3 7-1-16,7-3 1 16,10-8-1-16,6-12-1 15,15-14 0-15,8-20-1 0,16-19 0 16,9-24 0-16,12-16 1 15,6-18 0-15,5-16 0 16,4-17 1-16,2-18-2 0,2-19 0 16,0-16 0-16,2-12 1 15,0-8-1-15,-1 2-1 16,-3 5 1-16,-5 13 0 16,-6 12 0-16,-7 19 0 0,-8 23 0 15,-7 19 0-15,-8 27 0 16,-13 23 0-16,-4 17-2 15,-12 12-2-15,-4 6-2 16,2 1-4-16,0-4-8 0,4-5-10 16,1-10-16-16,5-18-29 15,8-13-12-15,4-18-2 16,10-15 6-16</inkml:trace>
  <inkml:trace contextRef="#ctx0" brushRef="#br0" timeOffset="137349.1116">7243 14907 16 0,'25'-50'81'16,"-5"12"-1"-16,-7 17-2 15,-13 21-5-15,0 0-55 16,-5 22-2-16,-7 15-6 0,-3 10-7 16,4 3-2-16,-1 4-1 15,9-5 1-15,2-6-2 16,4-7 1-16,14-10 0 15,5-15 0-15,11-11 1 0,1-14 0 16,3-12 1-16,-3-10 2 16,-3-9 0-16,-5-9 2 15,-9-1 0-15,-12-2 0 16,-5 4 0-16,-14 7-1 0,-8 6-2 16,-10 13-2-16,-6 7-4 15,-2 16-8-15,-4 4-8 16,-2 15-15-16,3 13-28 0,2 4-18 15,12 3-6-15,9-4 0 16</inkml:trace>
  <inkml:trace contextRef="#ctx0" brushRef="#br0" timeOffset="137966.8398">7775 14666 38 0,'45'-34'82'0,"-12"6"-2"0,-9 3-2 15,-9 12-47-15,-15 13 0 16,-7 0-6-16,-9 12-10 16,-7 8-7-16,-1 9-6 15,-3 2-1-15,5 6-1 0,0 2 1 16,4-2-2-16,6-4 0 16,11-8 0-16,2-6-1 15,14-9-4-15,6-9 1 0,8-8-2 16,2-14-1-16,3-5 2 15,2-5 2-15,-3 1 3 16,2 1 1-16,-13 4 3 16,-3 8 3-16,-4 10 2 15,-15 7 1-15,9 15 0 0,-9 8-4 16,-2 7-3-16,1 6-1 16,1 0 0-16,3 1-2 15,8-8 0-15,6-6-1 16,6-11 0-16,11-12 0 0,7-15 2 15,4-15 0-15,4-12 1 16,0-8 0-16,5-14-1 16,0-11 0-16,-2-11 1 0,-3-9 0 15,-6-9-1-15,-5-6 1 16,-7-7 1-16,-8-5 0 16,-8 8 1-16,-11 6 1 15,-4 12 2-15,-6 12 0 0,-8 19-2 16,-1 15 1-16,-1 23-1 15,-4 22 0-15,0 18-1 16,0 26 1-16,2 25-3 0,-2 19 1 16,2 18-1-16,-1 12 1 15,5 6-1-15,11 5 1 16,3-3-1-16,12-9-1 16,10-13 0-16,5-14-4 0,9-6-4 15,4-13-13-15,5-11-31 16,0-8-27-16,0-11-7 15,-5-11-5-15,-6-17-2 16</inkml:trace>
  <inkml:trace contextRef="#ctx0" brushRef="#br0" timeOffset="138405.9349">6278 16078 70 0,'-69'24'95'16,"17"-8"-7"-16,16-15-5 0,19-9-3 16,19-26-58-16,25-2-18 15,34-9 0-15,27-8-1 0,29-11-1 16,18-9 1-16,31-7 0 16,20-4 1-1,17-4 0-15,15-7 0 0,12 4 0 16,7 0-1-16,-3 7 0 0,-5 7-1 15,-11 11 0-15,-15 9-2 16,-22 14-1-16,-22 12-3 16,-26 17-5-16,-30 11-10 15,-27 12-21-15,-17 14-44 16,-40 14-3-16,-26 11-6 16,-35 1-6-16</inkml:trace>
  <inkml:trace contextRef="#ctx0" brushRef="#br0" timeOffset="138819.7591">6451 16655 50 0,'0'19'83'0,"-1"-5"-3"15,1-14-4-15,-6 11-2 16,6-11-58-16,0 0-6 0,16 3 1 16,8-6-1-16,11-8 1 15,14-5 2-15,14-9 0 16,20-9-1-16,18-13-2 0,19-8-1 15,21-11-3 1,16-5 0-16,16-4-2 0,11 1-1 16,5 1-2-16,4 5 0 0,-9 12-2 15,-11 10-2-15,-19 13-2 16,-23 11-3-16,-24 14-4 16,-30 8-9-16,-26 17-22 15,-23 16-43-15,-34 11-2 16,-30 8-6-16,-25 3-2 15</inkml:trace>
  <inkml:trace contextRef="#ctx0" brushRef="#br0" timeOffset="143563.2093">15870 8589 1 0,'28'-56'72'16,"-7"1"1"-16,-1-1 1 15,-8 26-30-15,-2-22-19 16,-2 4-1-16,-8 3-3 0,0 7-5 16,-8-1-4-16,-5 4-2 15,-8 3-5-15,-4 1-1 16,-7 2-2-16,-9 1-1 0,-9 2-1 15,-12 2-1 1,-11 1-1-16,-11 0 1 0,-15 0 1 16,-15 1 0-16,-15 2 1 15,-14 1 1-15,-13 3-1 16,-15-2 1-16,-10 5 0 0,-8 0 0 16,-7 5-1-16,-5 2 0 15,-4 4 0-15,-5 2 0 16,-2 9-1-16,-5 8 1 15,-7 6-1-15,-8 13 1 0,-8 6 0 16,-10 10 0-16,-5 11 1 16,-4 10 0-16,-3 7-1 15,2 9 1-15,7 10-1 0,16 3 1 16,14 8-1-16,19 6 0 16,18 3-1-16,22 4 1 15,27 3-1-15,23-1 0 16,26 2-1-16,25-2 1 0,24-2-1 15,28 1 0-15,24-4 0 16,27-3 1-16,34-5 0 16,26-1 0-16,38-9 1 15,31-3-1-15,41-10 1 0,30-5 0 16,40-13 0-16,33-8 0 16,36-11 0-16,25-9 0 15,31-10 0-15,24-5 0 0,20-8 0 16,45-4 1-16,-8-3-1 15,19-5 0-15,11-1 0 16,12-2-1-16,4-3 1 16,8-7-1-16,16-5 0 0,-33-8 0 15,20-9 0-15,-8-7 0 16,-8-10 1-16,-12-7 2 16,-16-9-1-16,-22-4 1 15,-37-11 3-15,-12-5-3 16,-32-4 2-16,-27-3 0 0,-34-3-1 15,-26-3-1-15,-38-3 0 16,-30-4 0-16,-39-4-2 16,-37-3 0-16,-40-5 0 15,-39-7-1-15,-48-13-1 0,-37-6-1 16,-38-7 1-16,-43-3-1 16,-38-7 0-16,-35 0-1 15,-37 0 0-15,-32-2 1 16,-36 6 0-16,-42 2 2 0,-37 2-1 15,-46 6 0-15,-36 7 2 16,-43 7 0-16,-48 5 1 16,-42 16 0-16,-49 18 0 0,-38 24 0 15,-46 26 0-15,-30 29-2 16,-34 36-4-16,-20 35-11 16,-6 39-59-16,1 56-8 0,7 37-6 15,18 24-7-15,26 14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5:33:58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9517 1359 48 0,'17'-12'79'0,"-3"0"0"0,1-1-4 15,-1-1-2-15,-3 2-65 16,1-1 2-16,-4-1 1 15,1-1-1-15,-2-2 0 0,0 3-1 16,-2-5-1-16,-2 3-2 16,2-1-1-16,-2 3-1 15,-3 3-1-15,-3 2-2 16,-5 3-1-16,-4 1 0 16,-7 5-1-16,-2 0 1 0,-6 8 0 15,-4 2 0-15,-5 5 0 16,-3 6 0-16,-26 18 1 15,-25 20 0-15,-1 7 1 16,8 10-2-16,10 0 1 0,11 6 0 16,20-6-1-16,16-4 1 15,15-9-3-15,11 1 0 16,9 3-1-16,7-2-2 0,15-2-3 16,8-6-4-16,12-7-7 15,8-10-6-15,9-14-2 16,5-12 1-16,7-18 2 15,2-18 6-15,-2-10 9 16,5-12 8-16,-7-9 11 0,-2-8 9 16,-8-1 6-16,-2 3 2 15,-15 5 1-15,-4 15-4 16,-14 3-4-16,-10 6-4 16,-7 12-4-16,-7 10-4 15,-9 8-2-15,0 4-4 0,-9 15-3 16,-5 10-4-16,2 7-3 15,0 1-1-15,0 8-1 0,9-1 1 16,3 0-1-16,8-6 0 16,5-8 3-16,8-9 2 15,3-9 5-15,-2-7 2 16,-1-7 2-16,-1-16 1 0,-7-8 3 16,-4-11 1-16,0-8 0 15,-4-3 2-15,-1-5-3 16,1 0 0-16,0 4-3 15,3 6 0-15,7 4-2 0,0 11-2 16,6 6 0-16,1 8-2 16,7 5-1-16,-2 6 0 15,1 4 0-15,-3 7 0 16,0 13-1-16,-5 3 0 16,-6 12 0-16,-3 3 0 0,-5 6 0 15,-4 1 1-15,-1-3 0 16,-2-5 2-16,1-5-2 0,1-6 2 15,3-9 0-15,1-8 0 16,10-10 2-16,2-5-2 16,6-12 1-16,6-8 1 15,1-7-1-15,6-4 0 0,1-4 1 16,6-2-1-16,-1 0 0 16,-2 4 0-16,2 8 0 15,-4 6 0-15,-1 8-1 16,-3 5 1-16,-3 10-2 0,-3 4 1 15,-7 15-1-15,-5 3-2 16,-6 15-5-16,-4 1-8 16,-4 11-18-16,-4 4-36 0,-5 0-13 15,4 0-6-15,-3-7-3 16</inkml:trace>
  <inkml:trace contextRef="#ctx0" brushRef="#br0" timeOffset="1498.1992">11424 1499 35 0,'11'-14'62'0,"2"3"5"0,-1-3-27 15,2 1-18-15,-3 1 1 16,1 0 0-16,-1 1-1 16,0 0-3-16,-1 0 0 0,1 5-1 15,-2 3-3-15,12 14 1 16,-14 14-3-16,-7 23-2 16,-9 26-2-16,-19 32-1 15,-7 24-2-15,-5 23 0 16,-5 10-1-16,3-1-5 15,7-6 0-15,7-9-1 0,9-17 1 16,8-18-3-16,7-19-2 16,7-23-2-16,9-17-3 15,3-17 0-15,5-12 0 0,1-18 1 16,-1-10 0-16,2-22 4 16,1-13 4-16,-2-19 4 15,-2-10 5-15,-3-12 2 0,-2-6 0 16,-1 0-1-16,-7 4 0 15,1 4-2-15,-5 6-2 16,-2 8-2-16,0 9-2 16,0 8-1-16,0 5 0 0,0 8-1 15,0 2-1-15,6 3 0 16,7-2 0-16,5 2 0 16,8-2-1-16,5-4 1 15,7-1 0-15,8-2 2 0,7-6-1 16,3 0 2-16,5 0 0 15,0 3 2-15,0 3 0 16,-2 2 2-16,-4 4-1 16,-7 5 0-16,-8 6 1 0,-11 6-1 15,-8 3 0-15,-7 5-2 16,-14 7 0-16,0 0-1 16,-4 16-1-16,-16 9-1 0,-4 6 0 15,-2 11 0-15,1 7-1 16,1 8 1-16,4 1 0 15,10 2-1-15,7-4 1 16,6-5 0-16,12-1 0 16,8-6 1-16,3-7 0 0,9-5-1 15,0-12 0-15,4-3 0 16,4-10 0-16,-2-7 0 16,3-13 0-16,-1-8 1 0,-3-7 0 15,-2-5 0-15,-2-4 0 16,-4-1 2-16,-6-1 0 15,-4 1 0-15,-4 6 1 16,-5-1-1-16,-3 5 0 0,-5 2-1 16,-4 5 1-16,-1 2-1 15,0 5-1-15,0 14 1 16,-2-14-2-16,2 14 1 16,0 0-1-16,0 0 0 0,-10 1 0 15,7 7 0-15,2 6 0 16,1 0 0-16,0 4 1 15,0 0-2-15,5 3 2 0,1-3-1 16,1-2 0-16,4-1 0 16,3-6-1-16,4-6 1 15,5-3 0-15,5-6 1 16,4-10-1-16,6-4 1 0,3-4 1 16,2-6-1-16,3-1 1 15,-2 0-1-15,-1 5 1 16,-4 2-1-16,-4 6 1 15,-8 4 0-15,-6 3-1 0,-4 5 1 16,-9 2-1-16,-8 4 0 16,0 0-1-16,0 0 1 15,-8 0 0-15,-2 2-1 0,-3 1 0 16,2 1 0-16,-2 2 0 16,3 0-1-16,2 2 2 15,1 3-2-15,3 3 1 16,4 6 0-16,0 2 0 0,4 2 0 15,4 6 0-15,5 2 0 16,6 2 1-16,3 1 0 16,4-5-1-16,9-3 0 15,3-4 1-15,8-9 1 0,5-8-1 16,5-5 1-16,1-11 0 16,2-11-1-16,-1-7 2 15,-1-10-1-15,1-9 0 0,-5-8-1 16,-27 25-2-1,0-4 1-15,-1-4-1 0,0-3 1 16,-3-1 0-16,0-4 1 16,-5 6 1-16,-2-4 1 15,-4 4 3-15,-3 3-1 0,-3 5 1 16,-4 5-2-16,-1 10 0 16,-7 6-1-16,-10 12 1 15,-18 32-1-15,-11 36-2 16,-3 31 1-16,7 16-1 0,10 14-2 15,11 4-2-15,15-13-4 16,9-28-10-16,18-14-34 16,14-16-30-16,-2-24-4 0,4-15-6 15,0-24-1-15</inkml:trace>
  <inkml:trace contextRef="#ctx0" brushRef="#br0" timeOffset="1665.0284">14109 1726 10 0,'0'-37'96'0,"0"12"-2"16,0 3-4-16,2 11-7 16,6 1-1-16,5-1-77 15,5-2-2-15,6 5-5 0,5-5-12 16,10 1-45-16,4 3-26 16,0-2-3-16,4 0-6 15,-3-5-3-15</inkml:trace>
  <inkml:trace contextRef="#ctx0" brushRef="#br0" timeOffset="1875.8133">13645 1215 38 0,'-146'-20'102'0,"5"-2"-3"0,3-4-8 16,8 2-5-1,12-2-1-15,9 5-86 0,11-1-4 16,12 2-10-16,16 0-47 16,11 4-24-16,10 5-4 15,10 0-5-15,5 0-4 0</inkml:trace>
  <inkml:trace contextRef="#ctx0" brushRef="#br0" timeOffset="2288.1603">8433 2945 41 0,'-87'49'99'15,"23"-8"-4"-15,13-12-5 16,19-8-4-16,21-21-2 16,19-14-82-16,31-7-2 0,30-5 1 15,35-5 0-15,29-8 0 16,32-3 1-16,31-4 0 16,68-1-1-16,-14 3 1 15,60 2-2-15,-27 3 2 0,13 1-2 16,7 1 2-16,2-2-2 15,2 0 0-15,-44 0 0 16,28-1-2-16,-47 3 2 16,21-1-2-16,-20 8 0 15,-22 4-2-15,-27 13-7 0,-34 1-9 16,-25 9-44-16,-35 7-23 16,-37 13-5-16,-34 5-5 15,-35 2-4-15</inkml:trace>
  <inkml:trace contextRef="#ctx0" brushRef="#br0" timeOffset="3043.7675">9273 4535 76 0,'38'-29'89'16,"0"-2"-5"-16,-4 0-4 15,-3-4-2-15,-5-7-70 16,-5 14-6-16,4 6 2 16,-3 5 1-16,-3 2 0 0,-4 5 0 15,-7 3 0-15,3 1-1 16,-11 6 0-16,0 0-1 15,4 9-1-15,-6 16-1 16,-13 15-1-16,-4 15 0 16,-5 15 1-16,-9 18-1 0,-1 18 1 15,-7 7-2-15,3 4 0 16,4-6 1-16,1-9-1 16,9-11 0-16,4-19-2 0,7-16-3 15,1-23-3-15,6-13-7 16,6-20-4-16,-7-12-2 15,8-21-3-15,-2-18 2 16,1-12 0-16,-1-18 5 16,2-10 10-16,-1-11 12 0,0-4 12 15,1-3 2-15,-1 5 6 16,3 4 3-16,4 10 0 16,7 7-3-16,1 12-4 0,7 13-5 15,4 11-5-15,8 13-4 16,6 10-2-16,6 13-2 15,3 7-1-15,4 13-1 0,8 11-1 16,-2 12 0-16,5 10-1 16,0 12-2-16,1 4-1 15,1 8-1-15,1 0-3 16,3 1-1-16,-9-3-5 16,8-6-15-16,4 1-45 0,-6-20-8 15,-2-11-6-15,0-15-2 16</inkml:trace>
  <inkml:trace contextRef="#ctx0" brushRef="#br0" timeOffset="3489.176">10930 4163 87 0,'10'-24'95'0,"-4"12"-7"0,-6 12-5 15,-17-3-2-15,-6 11-73 16,-11 14-2-16,-8 13-4 0,-10 12-1 15,-12 13 0-15,-10 10 0 16,-11 9 0-16,-1 3 0 16,-3-2 0-16,3-3-1 15,3-9 1-15,7-10 0 0,11-11 1 16,8-11-1-16,14-13 0 16,10-12 0-16,13-11 0 15,13-14 0-15,7-14-1 16,19-12-1-16,10-15 0 15,14-15 0-15,12-14-1 0,12-7 0 16,10 0 1-16,6 1 1 16,5 10 1-16,1 8 1 15,0 16 1-15,-8 18 0 16,-3 22-1-16,-12 17 1 0,-6 19-1 16,-15 23 0-16,-11 19-1 15,-10 20-1-15,-13 14 0 16,-11 10-2-16,-4 6-2 0,-8 0-4 15,-1-2-4-15,-6-14-9 16,7-9-24-16,1-12-39 16,1-20-7-16,6-17-3 0,1-18 1 15</inkml:trace>
  <inkml:trace contextRef="#ctx0" brushRef="#br0" timeOffset="3858.3039">10926 4813 76 0,'3'-34'93'15,"0"7"-4"-15,-3 9-8 16,1 7 0-16,-1 11-70 16,10-3-3-16,1 6-3 15,7 6-3-15,5 2-2 0,10-1 0 16,9-2 0-16,7-3-2 16,13-5 0-16,4-6 0 15,10-10 0-15,4-7-3 0,-1-6 3 16,-3-4 0-16,-2-3 4 15,-12-3 2-15,-9-2 2 16,-13 4 0-16,-13 1 2 16,-14 6 0-16,-12 6-1 15,-5 6-1-15,-19 7-2 0,-4 10-2 16,-7 7-1-16,-5 15-2 16,-2 7 0-1,0 12-2-15,4 4 0 0,8 3-1 0,10-2-1 16,9 1-2-16,10-4-3 15,14-6-6-15,13-7-17 16,11-11-37-16,13 0-15 0,7-8-5 16,7-8-2-16</inkml:trace>
  <inkml:trace contextRef="#ctx0" brushRef="#br0" timeOffset="4588.27">12338 4534 78 0,'20'-18'86'15,"-5"8"-5"-15,-15 10-2 16,15-7-38-16,-15 7-26 0,7 8-4 16,-4 2-5-16,5 3-2 15,3 0-1-15,8 1-1 16,5-2 0-16,5-3-1 16,5-6 0-16,4-3-1 15,1-3 0-15,2-11 1 0,-5-2 0 16,-7-8 1-16,-7-1 2 15,-9-3 1-15,-10 0 1 16,-9 3 0-16,-12 2 1 16,-12 6-1-16,-9 8 0 0,-8 9-2 15,-6 10-1-15,-4 10-1 16,-3 13-1-16,4 10-2 16,3 5 0-16,12 3 0 0,13-2 0 15,13-2 0-15,11-3 0 16,12-5 0-16,13-7-1 15,14-7 1-15,9-8 0 16,8-5 0-16,2-5 0 0,4-7 0 16,3-5 0-16,0-12 1 15,-1-5-1-15,-1-10 0 16,-3-7 1-16,-6-6-1 16,0-5 1-16,-3-2 0 15,0 2 0-15,0-2 0 0,3 7 0 16,3 7 1-16,4 7 0 15,6 12-1-15,4 10 1 16,0 9-1-16,-2 8 0 0,0 15 0 16,-8 8 0-16,-8 6 0 15,-10 6 0-15,-13 6 0 16,-13 1 0-16,-10 0 1 0,-4-4 0 16,-12-7 0-16,-1-7 0 15,-1-6 0-15,1-11 1 16,0-10-2-16,14-5 2 15,-10-20-3-15,10-6 2 0,0-11-1 16,9-10 1-16,8-9-1 16,4-7 1-16,3-3 0 15,9-1 0-15,5 3 1 16,4 3 0-16,6 10-1 16,3 11 0-16,3 10-2 0,0 12-1 15,3 12-6-15,-2 6-5 16,8 10-16-16,1 12-41 15,3 0-14-15,2 3-6 0,6-2-5 16,2-3 24-16</inkml:trace>
  <inkml:trace contextRef="#ctx0" brushRef="#br0" timeOffset="4899.0638">14876 4294 18 0,'68'-8'88'16,"-11"-4"2"-16,-11-3-5 0,-10-1-22 16,-19-3-18-16,-12 2-19 15,-13 6-9-15,-16 4-6 16,-14 7-5-16,-12 4-4 0,-6 14-1 15,-3 12 0-15,-2 8 0 16,5 1-2-16,9 3-1 16,6 1-1-16,11-2 0 15,12-5 0-15,7-9 0 0,11-9 2 16,6-8-2-16,11-9 2 16,6-3 1-16,6-15 1 15,4-7 2-15,5-6-2 16,1-3 3-16,0 1-2 15,-7 2 1-15,-2 8-1 0,-3 10 0 16,-6 12 0-16,-2 12-1 16,-8 17-1-16,2 17-6 15,-6 8-5-15,8 14-24 0,7 9-34 16,8-5-14-16,14-5-8 16,9-10-3-16</inkml:trace>
  <inkml:trace contextRef="#ctx0" brushRef="#br0" timeOffset="5506.4007">16613 4055 73 0,'52'-34'94'0,"-7"12"-4"15,-14 7-6-15,-4 4-1 16,-8 11-63-16,-1 2-14 0,-2 18-3 15,-5 11 0-15,-2 11-3 16,-8 11 0-16,-3 15-1 16,-13 11-2-16,-6 8-1 0,-10 2-1 15,-1-4 1 1,-1-9-1-16,1-11 1 0,4-11 3 16,7-17 1-16,8-16 3 15,13-21 0-15,1-3 0 0,9-24-2 16,5-14 2-16,3-9-1 15,1-13-2-15,0-12-1 16,1-9 1-16,1-6-1 16,-2 1 2-16,0 2 3 0,-3 10-1 15,0 12 1-15,-3 13-1 16,1 18 1-16,-3 20-1 16,0 15 0-16,-4 25-1 15,0 23-2-15,-2 17-1 0,0 15-5 16,1 10-1-16,5 4-2 15,6-4 1-15,9-9-1 16,6-14 1-16,9-19 1 16,8-20 1-16,6-27 6 15,10-13 3-15,0-26 3 0,1-15-1 16,-3-17 0-16,1-14 2 16,-4-7-2-16,-3-6 1 0,-4-3-1 15,-9 1-1-15,-7 9-1 16,-10 11 0-16,-8 13-2 15,-10 19-3-15,-9 17 0 0,-6 19-4 16,-7 17-6 0,-8 19-19-16,-4 21-51 0,7 17-4 15,-1 5-7-15,7 3-1 16</inkml:trace>
  <inkml:trace contextRef="#ctx0" brushRef="#br0" timeOffset="6317.2566">18099 4255 73 0,'30'-41'96'0,"-12"-3"-5"15,-9 4-3-15,-9 1-5 0,-18 9-64 16,-2 8-7-16,-14 11-7 16,-4 11-1-16,-9 14-4 0,-7 13 0 15,-7 15-6-15,0 11-1 16,-2 7 0-16,10 3-1 15,10-1 1-15,6-4-1 0,12-6 1 16,12-8 1 0,13-8 4-16,5-15 2 0,14-7 1 15,5-14 1-15,5-6 0 16,6-15 0-16,5-12-1 16,5-14 1-16,-2-7-1 0,7-2 1 15,-4-2 1-15,-2 5 0 16,-6 5 0-16,-8 9 0 15,-2 10 0-15,-10 17-1 16,-4 12 1-16,-10 12-1 0,-4 15-2 16,-8 11 0-16,-2 6 0 15,3 6-1-15,0 0 0 16,4 0-1-16,3-2 0 16,9-5 0-16,13-11 0 0,3-8-2 15,9-12 1-15,4-8 0 16,4-4 2-16,6-16 0 15,-3-11 0-15,3-14 1 0,0-6 2 16,-4-6 1-16,-1 1 1 16,-5 0 1-16,-4 5 0 15,-8 7 0-15,-6 11-1 0,-4 12 0 16,-16 17-1-16,0 0-2 16,1 18 0-16,-7 10-4 15,-3 9-1-15,3 5-2 16,1 5-1-16,3-1-1 0,4-2 1 15,10-2-1-15,10-7 0 16,4-13 4-16,4-7 0 16,1-12 4-16,4-4 3 15,0-16 1-15,2-8 0 16,-4-12 0-16,2-7 1 0,-1 0 0 16,3 0 1-16,2 0-1 15,0 4-1-15,-2 10-1 16,0 7-1-16,-2 10 1 0,-2 11-1 15,-4 9 0-15,-5 13-2 16,-7 12-1-16,-9 11 1 16,-7 11-1-16,-2 1 0 0,-9 4-2 15,4-4 1-15,-3-3-3 16,6-11 2-16,7-3-4 16,12-17-5-16,16-12-10 15,11-9-20-15,10-11-25 0,12-6-17 16,6-13-4-16,7-12-4 15</inkml:trace>
  <inkml:trace contextRef="#ctx0" brushRef="#br0" timeOffset="6559.165">19637 3319 17 0,'-35'-15'97'16,"10"-2"-3"-16,6-1-3 0,6-2-7 15,9 1-2-15,4 19-76 16,7-14-8-16,11 14-5 16,-1 0-20-16,0 19-55 0,2 7-3 15,0 4-6-15,-3 7-7 16</inkml:trace>
  <inkml:trace contextRef="#ctx0" brushRef="#br0" timeOffset="7174.1952">20653 6047 87 0,'-37'2'92'0,"-8"-4"-1"16,2-7-6-16,-8-7-1 15,-4-4-74-15,-13 4-2 16,-12 3-1-16,-14 0-1 16,-15 0-1-16,-16 2-3 0,-18 1 0 15,-10 1-2-15,-17 2 1 16,-11 0 0-16,-11 1-1 15,-12 1 2-15,-12 2 0 0,-8-5 1 16,-12 2 0-16,-14 1 1 16,-10-1 1-16,-15 0-1 15,-16 0 0-15,-17-1-1 16,-14 1-3-16,-14 3 0 0,-14 2 0 16,-10-2 0-16,-10 5 0 15,-5-1 0-15,-3 3 0 16,1 3 0-16,-4 2 0 0,-2-4 0 15,4-1 0-15,-1 0 0 16,7 1 0-16,-2 0 0 16,8-2 0-16,9 2 0 15,9 1 0-15,19 2 0 16,9 2 0-16,17 4 0 0,15 0-7 16,25 7-37-16,13-1-44 15,21 1-3-15,20 0-7 16,12-8-5-16</inkml:trace>
  <inkml:trace contextRef="#ctx0" brushRef="#br0" timeOffset="21714.2123">2010 6739 22 0,'-9'-15'84'0,"0"1"0"0,3-2-3 15,-2 3-5-15,3-23-40 16,5 25-28-16,0 11 0 15,7 0-1-15,4 11-1 0,-1 9-2 16,0 9-1-16,2 8 1 16,-4 13 0-16,-2 5-1 15,-1 11 0-15,-4 7-1 0,-1 9-1 16,-1 7-1-16,1 5 2 16,-1 7-2-16,1 4 0 15,1 6 0-15,4 7-5 16,-4 0-6-16,3 5-15 0,-5-5-36 15,1-10-19-15,-1-10-6 16,1-18-5-16</inkml:trace>
  <inkml:trace contextRef="#ctx0" brushRef="#br0" timeOffset="22729.9192">1611 6922 80 0,'-5'-51'89'0,"1"-3"-4"0,5-4-4 15,5-2-3-15,3-1-73 16,15 0-1-16,16 4-1 16,11 5 0-16,9 5-2 15,12 5 0-15,8 7-1 0,8 7 1 16,6 8-1-16,5 12 0 16,0 6 0-16,-2 8-1 15,-4 11 0-15,-10 12-1 0,-7 7 0 16,-14 12-1-16,-16 11 1 15,-15 10-2-15,-16 9-1 16,-15 9-2-16,-21 2-2 0,-12 7-2 16,-10 1-1-16,-8-5 0 15,-5-10 2 1,-2-10 1-16,4-9 2 0,-1-16 4 16,4-7 4-16,4-18 3 15,6-10 2-15,3-10 0 0,3-3 0 16,6-13 0-16,6-7-1 15,11-5 1-15,9-7-2 16,7-4-1-16,14-1-1 16,12-3 1-16,13 1 0 0,11 3-1 15,10 5-1-15,8 9 1 16,1 5-1-16,3 13-1 16,0 5 1-16,-7 14-1 0,-7 12 0 15,-10 9 0-15,-9 10-1 16,-14 8 0-16,-11 6-1 15,-8 0 1-15,-8-1 0 0,-2-8 0 16,-3-6-1-16,-3-9 2 16,1-8 1-16,2-10 2 15,3-17 0-15,5 0 0 16,6-14 0-16,3-10 0 0,5-6 1 16,5-12-2-16,8-7 0 15,7-7-3-15,3-5 1 16,9 4 0-16,3-2-1 15,4 5 0-15,7 5 0 0,-3 9-1 16,0 7 0-16,-8 9 0 16,-5 9 0-16,-8 9-1 15,-10 6 0-15,-13 6 1 0,-12 13 0 16,-7 11 1-16,-14 9 0 16,-9 11 1-16,-4 8-1 15,-4 8 1-15,0 2 0 16,6 0 0-16,4-3 0 0,10-7-2 15,10-10 1-15,4-12 1 16,16-12 0-16,12-15 0 16,8-9 1-16,7-15-1 0,5-9 2 15,3-10-1-15,-1-8 0 16,-1-5 0-16,-7-4 0 16,-8-1 1-16,-12 0-1 15,-9 2 1-15,-13 5-1 16,-10 6 0-16,-13 3-3 0,-13 9-2 15,-7 4-8-15,-1 8-11 16,-4 5-25-16,-1 6-28 16,11 4-6-16,4-4-3 0</inkml:trace>
  <inkml:trace contextRef="#ctx0" brushRef="#br0" timeOffset="23176.1312">4028 6494 42 0,'44'-53'81'16,"-1"8"-2"-16,-10 7-5 0,-4 34-31 16,-11-11-22-16,-6 15-3 15,-6 17-4-15,-7 16-6 16,-13 18-1-16,-5 16-3 0,-6 16 1 16,-6 13 0-16,-5 11-2 15,-2 9 0-15,-1-4-3 16,6-5 0-16,7-11 0 15,7-17-1-15,6-15 0 16,5-14 1-16,8-18-1 16,2-18 2-16,12-14-1 0,3-14 1 15,8-11 1-15,3-13 0 16,7-4-1-16,3-1 0 16,6-4-1-16,3 4 0 0,3 9-1 15,-3 9 1-15,0 12-2 16,-3 10 2-16,-3 10-1 15,-8 15 0-15,-5 12 1 0,-13 8-1 16,-11 10-1-16,-5 5 0 16,-15 0-1-16,-11-1-2 15,-6-5-2-15,-11-8-2 16,-3-5-3-16,-7-11-3 16,-2-11-10-16,-3-10-15 0,2-7-16 15,5 1-22-15,4-11 0 16,8-5 4-16</inkml:trace>
  <inkml:trace contextRef="#ctx0" brushRef="#br0" timeOffset="23562.5624">5113 6230 80 0,'19'-21'88'16,"-4"4"-5"-16,-8 2-6 15,-2 4-1-15,-5 11-72 16,-8 6 0-16,-1 24 0 0,-8 15 0 15,-9 20-1-15,-10 16 0 16,-9 20 0-16,-7 11 0 16,-3 10-2-16,-1 2 0 15,1-4 0-15,8-2-1 16,7-10-1-16,10-10-2 0,12-12-2 16,2-11-6-16,14-7-14 15,2-8-32-15,6-9-23 16,10-9-7-16,1-18-4 0</inkml:trace>
  <inkml:trace contextRef="#ctx0" brushRef="#br0" timeOffset="24431.7415">5041 7272 12 0,'15'0'74'0,"0"0"2"0,-5 6-2 16,4-3-4-16,34-1-59 15,-26 0-3-15,8-2 0 16,7 0-3-16,5-8-2 16,4-5-1-16,6-5-2 15,-3-4-1-15,2-4 0 0,-12-2 1 16,-2-3 1-16,-11-1 3 16,-10-1 2-16,-13 2 2 15,-8 2 1-15,-16 4 0 0,-10 11 1 16,-13 6-1-1,-7 7-2-15,-6 16-1 0,-1 12-2 16,-5 16-1-16,1 13-1 16,4 14-1-16,3 5-2 0,11 4-1 15,12-3-2-15,9-2-1 16,11-9 0-16,11-9-1 16,4-14 0-16,15-14 1 15,8-14 2-15,9-11 1 0,3-7 2 16,8-16 2-16,1-9 0 15,5-15 0-15,7-8 0 16,4-11 0-16,2-3-1 16,1 0 0-16,0 3 0 0,-7 7-1 15,-5 9 1-15,-4 17-1 16,-11 12 0-16,-8 16 2 16,-8 12-1-16,-12 19 1 15,-4 10-1-15,-8 6 0 0,-5 5 0 16,-1 1-1-16,2-2 1 15,-2-6-2-15,3-7 0 16,4-8 1-16,3-9 0 16,9-12 0-16,3-7 1 0,2-10 0 15,5-8 0-15,0-8 1 16,5-10 0-16,3-7 0 16,3-7-1-16,3-5 0 0,1 1 1 15,-1 4 0 1,-1 3 0-16,-3 11-1 0,-6 7 0 15,1 11 1-15,-4 14-1 16,-6 6 1-16,-6 16-1 0,-1 6 0 16,-6 8 0-16,-2 1 0 15,1 6 0-15,-1-1 0 16,2-1 0-16,1-4-1 16,3-2 1-16,4-9-1 15,6-7 1-15,6-7-1 0,3-8 1 16,5-5 1-16,6-11-1 15,4-11 0-15,4-9 0 0,4-6-1 16,7-6 0-16,4 1-1 16,-3 3 1-16,-1 8-2 15,-4 11 2-15,-9 17-3 16,-7 12 1-16,-13 25 0 0,-18 19-3 16,-11 21-11-16,-26 12-25 15,-19 12-38-15,-14 12-5 16,-22-1-4-16,-9 1-5 0</inkml:trace>
  <inkml:trace contextRef="#ctx0" brushRef="#br0" timeOffset="24834.4545">2579 8888 6 0,'-116'43'93'15,"24"-10"-1"-15,21-11-5 0,23-11-6 16,24-14 0-16,9-11-77 16,48-5-1-16,35-5 0 15,30-5-1-15,24-7-1 16,25-3 0-16,23-5 0 0,20-1 0 15,16-2-1 1,15 0-1-16,10 1 2 0,9-1 0 16,5 3-1-16,1 3 2 15,0 2-1-15,-6 5 0 0,-10 6 0 16,-14 6 1-16,-14 3-1 16,-18 8-1-16,-17 3 1 15,-16 8-3-15,-20 0-5 0,-14 4-16 16,-18 16-46-16,-16-10-14 15,-16-2-5-15,-20-8-8 16,-14 0 1-16</inkml:trace>
  <inkml:trace contextRef="#ctx0" brushRef="#br0" timeOffset="25361.9865">7770 7043 1 0,'17'-52'81'16,"5"-6"3"-16,-1-5-2 15,7-1-5-15,2-4-49 16,11 3-12-16,4 12-1 16,5 6-4-16,-4 12-5 15,3 7-3-15,1 9-2 0,-2 7-1 16,1 10 0-16,-10 3 0 16,-1 13-1-16,-7 8 0 0,-9 5 0 15,-11 7-1-15,-12 8 1 16,-8 6 0-16,-17 7-2 15,-16 7-2-15,-15 4-8 0,-9-1-9 16,-15 11-24-16,-2 7-30 16,-9 1-6-16,-2 0-5 15</inkml:trace>
  <inkml:trace contextRef="#ctx0" brushRef="#br0" timeOffset="25613.4299">7496 8195 14 0,'8'17'96'16,"2"-3"-4"-16,-10-14-5 15,11 6-5-15,-6-12-3 16,2-14-77-16,1 15-13 0,-8 5-24 15,10 0-46-15,2 3-4 16,-12-3-5-16,9 8-6 16</inkml:trace>
  <inkml:trace contextRef="#ctx0" brushRef="#br0" timeOffset="86464.6069">1463 2055 19 0,'0'-75'76'0,"-1"4"4"15,1 6-3-15,0 10-3 16,1 1-65-16,11 6 3 0,12 3 0 15,10 5-1-15,5 5-2 16,6 7-1-16,2 9-3 16,0 12 0-16,-2 11-2 0,-2 17-1 15,-10 21-1-15,-9 11 0 16,-7 13-1-16,-10 7 1 16,-6 6-2-16,-1 2 1 15,-10 1-2-15,-5-5 0 0,-2-3-5 16,-4-7-7-16,-11 0-36 15,15-2-27-15,-4-4-4 16,-1-6-6-16,0-15 3 16</inkml:trace>
  <inkml:trace contextRef="#ctx0" brushRef="#br0" timeOffset="87141.3809">1309 1726 68 0,'-2'-14'84'0,"2"14"-4"16,-11-16-6-1,11 16-3-15,-9 0-67 0,8 14 2 16,3 17-2-16,7 14-1 0,5 22 1 16,1 17-1-16,5 25 2 15,2 15 0-15,-1 16-2 16,2 9-2-16,0 6 1 15,-2 3-1-15,1-3-2 0,-4-5 0 16,-1-8-3-16,-3-7-3 16,-1-12-6-16,-1-15-18 15,-5-12-35-15,3-9-15 16,-5-19-5-16,-1-15-1 16</inkml:trace>
  <inkml:trace contextRef="#ctx0" brushRef="#br0" timeOffset="87712.281">1927 1534 61 0,'14'-26'82'0,"-1"2"-4"16,0 3-4-16,-3 5 1 0,3 3-67 16,9-1 3-16,-3 19-1 15,-4 21-1-15,-4 31 0 16,-5 29-2-16,-1 29 0 15,0 20 0-15,1 19-4 16,-4-3-3-16,0-1-1 0,1-5 0 16,4-17 0-16,-1-14 1 15,6-19-2-15,0-17-2 16,4-19 0-16,-1-11 0 16,1-15-1-16,0-9 2 0,-2-13 0 15,0-11 0-15,0-15 1 16,2-22 0-16,-2-15 3 15,1-14 0-15,0-11 0 16,1-6 1-16,3 2-1 0,-3 4 1 16,1 11-1-16,-2 14 1 15,1 18-1-15,-1 16 0 0,0 18 1 16,-4 19 0-16,1 14-1 16,-5 15-3-16,-1 14-1 15,-2 8-6-15,1 5-7 16,-2-2-15-16,-2-6-27 15,9-7-23-15,-4-16-6 16,7-11-2-16</inkml:trace>
  <inkml:trace contextRef="#ctx0" brushRef="#br0" timeOffset="88058.7633">2824 2163 70 0,'17'-22'85'15,"-7"11"-3"-15,-10 11-4 0,0 12 0 16,3 14-73-16,-15 13 0 16,-4 18-1-16,-4 13 1 15,1 13-2-15,3 6-2 0,6-3-1 16,10-3 0-16,8-9-2 16,16-13-1-16,7-15 0 15,9-17-2-15,6-20 2 16,5-8 1-16,-2-21 0 0,0-7 1 15,-11-18 2-15,-7-9 0 16,-9-11 1-16,-7-7 1 16,-11-3-1-16,-8 1 0 15,-13 9-1-15,-11 7-3 0,-7 19-5 16,-7 8-5-16,-5 20-11 16,-11 9-12-16,-10 10-36 15,17 13-10-15,6-1-6 16,8-2 4-16</inkml:trace>
  <inkml:trace contextRef="#ctx0" brushRef="#br0" timeOffset="89277.6587">3150 2123 57 0,'29'-6'74'15,"-5"7"-2"-15,-5-1-3 0,-5 6-55 16,2 7 0-16,0 1-2 15,4 4-2-15,0 1-3 16,6 0-2-16,6-3-1 16,0-2-1-16,4-5 0 15,1-9-1-15,8 0 0 0,-5-14 0 16,3-5 0-16,-7-7-1 16,-3-7 1-16,-2-3 1 15,-8-2 0-15,-6-3 1 0,-8 2 2 16,-7 1 0-16,-5 6 2 15,-12 4-1-15,-4 9-2 16,-7 7 1-16,-4 11-2 16,-4 8-2-16,0 15-1 15,-3 15-2-15,1 12 0 0,2 7 0 16,5 5 0-16,10-1 0 16,9-2 1-16,10-7 0 0,5-4 0 15,15-14 0-15,11-8 0 16,5-14 0-16,8-7 0 15,4-6 0-15,1-11 1 16,-2-10-1-16,6-6 1 16,-5-8 0-16,0-8-1 0,0-4 1 15,-7 1 0-15,0 2-1 16,-3 2 1-16,-3 10-1 16,-6 7-1-16,-4 7 0 15,-3 13 0-15,-4 10 0 16,-6 12 1-16,1 10-2 0,-7 6 1 15,3 1 1-15,-2 0 0 16,2-2 1-16,1-2-1 0,2-8 1 16,2-7-1-16,2-8 1 15,4-5 0-15,2-5-1 16,-2-11 0-16,4-11 0 16,1-10 0-16,2-6 0 15,-1-9 0-15,0-4 1 0,-3-2 1 16,-1 3 0-16,-1 5 0 15,-3 8 0-15,-2 12 0 16,-1 8-1-16,-1 10 0 16,-5 14-2-16,1 9 1 0,-1 10-1 15,0 7 0-15,1 3 0 16,2 4 1-16,2-1 0 16,4-2-1-16,-1-3 1 0,4-7 0 15,1-6 0-15,5-13 0 16,-1-3 1-16,7-11 0 15,-2-8 1-15,5-11-1 0,-2-11 1 16,0-5 0-16,-1-7 0 16,0 1 0-16,-6-1 0 15,-4 6 0-15,-3 6-1 16,-9 11 0-16,0 8-1 0,-7 8-1 16,-4 14 0-16,0 0 0 15,4 25 0-15,-4 4-2 16,0 4 1-16,0 4 0 15,6 2 1-15,3 3 0 0,7-4 0 16,4-5 0-16,8-5 1 16,1-9 0-16,4-6 0 15,0-9 0-15,0-4 1 16,-5-3 1-16,-3-13-1 0,-1-4 1 16,-5-7 0-16,-2-6 1 15,-5 1-1-15,1-5 0 16,0 0-1-16,1-2 1 15,-6 20-2-15,4-3-2 0,0-1 1 16,2-3 0-16,1-1 0 16,4-6 1-16,1 2 0 15,0-4-1-15,2 2 3 16,4-3-1-16,-2 0 2 16,3-1-3-16,1-1 1 0,3-1 0 15,-2 3-1-15,-1 0 1 16,1 5-2-16,-5-1-1 0,-2 6-2 15,-3 2 0-15,-1 5-1 16,-2 3-1-16,0 7 1 16,-5 2-2-16,0 2-1 15,0 3-14-15,-11 2-42 0,16 0-12 16,-16 0-3-16,10 11-5 16</inkml:trace>
  <inkml:trace contextRef="#ctx0" brushRef="#br0" timeOffset="89529.6892">5584 1065 41 0,'-14'2'96'16,"7"-2"-7"-16,7 0-5 0,-11 7-2 15,11-7-3-15,1 16-83 16,8-3 2-16,1 3 1 16,6 6 0-16,4 1-2 15,4-5-1-15,38 39-11 0,8 0-32 16,11 4-35-16,17-2-1 16,-1-7-7-16,-49-36-5 15</inkml:trace>
  <inkml:trace contextRef="#ctx0" brushRef="#br0" timeOffset="89744.8884">5816 891 43 0,'-67'-49'96'16,"6"3"-4"-16,-1 6-8 0,3 2-3 15,5 7-6-15,3 6-84 16,7 5-17-16,-2 17-38 16,3 8-19-16,1 17-6 15,-4 8-5-15,-1 15-2 0</inkml:trace>
  <inkml:trace contextRef="#ctx0" brushRef="#br0" timeOffset="90110.2809">2346 4493 19 0,'-89'91'98'16,"16"-19"-2"-16,7-23-6 0,12-18-3 15,10-20-3-15,9-10-81 16,16-8 1-16,17-16 0 15,15-13-1-15,19-9 0 16,19-15-1-16,17-14 0 16,22-8 0-16,27-10-1 0,20-9 0 15,27-8 0-15,25-5 0 16,22-10 0-16,22-1 0 16,16-3 0-16,11-1-1 15,2-1 1-15,4 3 0 0,-8 7 0 16,-11 15-2-16,-17 14-1 15,-17 18-5-15,-17 13-5 16,-17 23-24-16,-4 18-51 0,-26 16-1 16,-12 7-6-16,-19 10-6 15</inkml:trace>
  <inkml:trace contextRef="#ctx0" brushRef="#br0" timeOffset="92264.2134">9384 3853 61 0,'1'-18'75'0,"-1"-3"-2"16,-4-5-2-16,-11 1-47 15,-4 3-17-15,-5 6 1 16,-8 7-1-16,-9 4-2 0,-8 5-2 15,-9 0-1-15,-7 9-1 16,-2 5 0-16,-9 1-1 16,-2 3 0-16,-2-1 0 15,-3-1-1-15,5 1 0 16,2-4 0-16,4 1 0 0,2-3 0 16,10 1 0-16,5 0-1 15,5 1 1-15,12 1-1 16,8 8 1-16,5 6 0 0,9 6 0 15,7 13 0-15,-2 12 1 16,10 16 0-16,1 18 2 16,1 19 0-16,4 15-1 15,5 13 1-15,-3 17-1 0,5 10 4 16,-3 11-1-16,0-2-1 16,-3 3 0-16,0-6 0 15,0-5 0-15,-1-13 1 0,3-8 0 16,-2-13-3-16,2-14 0 15,5-7-2-15,6-14-2 16,9-13-2-16,15-13-2 16,13-10-8-16,24-22-22 15,21-14-32-15,29-23-6 0,25-12-5 16,21-28 10-16</inkml:trace>
  <inkml:trace contextRef="#ctx0" brushRef="#br0" timeOffset="93060.017">19389 3466 66 0,'-1'-38'75'0,"1"-2"-2"16,7-2-1-16,4-2-55 15,11 4-7-15,4 1 0 16,6 2-3-16,6 4-1 16,2 2-3-16,15 8-1 0,5 2-2 15,10 5 1-15,6 5-2 16,9 13 1-16,3 1 0 16,6 11 0-16,-1 5 0 15,5 6-1-15,2 4 2 0,-5 6-1 16,-2 0 1-16,-5 3-1 15,-8-1 0-15,-4 6-1 16,-12 4-1-16,-9 3 1 16,-16 7-2-16,-7 4 1 0,-16 11-1 15,-10 6 0-15,-6 10 1 16,-14 8 1-16,-8 8-1 0,-8 12 0 16,-1 1 2-16,-3 9 0 15,-2 2 0-15,0-1-1 16,5 0-2-16,1-6 0 15,1-13 0-15,3-10 0 16,-5-13-3-16,-5-10 4 16,-3-11 2-16,-8-10 2 0,-9-10 3 15,-8-10 0-15,-11-2 1 16,-11-9 0-16,-11 2 2 0,-7-5-6 16,-12-1-4-16,-4 1-13 15,-7 1-21-15,-2 4-32 16,2 2-6-16,7 0-3 15</inkml:trace>
  <inkml:trace contextRef="#ctx0" brushRef="#br0" timeOffset="96853.6092">22139 5425 7 0,'0'0'59'0,"9"-20"-15"15,-3 12-3-15,-2-3-8 0,-4 11-4 16,11-12-8-16,-11 12-4 15,9-4-4-15,-9 4-4 16,13 0-1-16,-13 0-1 16,4 19-1-16,-4 2 2 0,0 5-2 15,-8 10 1-15,-8 10 1 16,-5 7 0-16,-8 12-1 16,-5 4-2-16,-8 12-1 15,-5 4-1-15,1 4-2 16,-2 1 0-16,6-1-3 0,2-5-6 15,5-4-7-15,1-11-15 16,9-7-20-16,6-8-23 16,1-13-6-16,6-11 2 15</inkml:trace>
  <inkml:trace contextRef="#ctx0" brushRef="#br0" timeOffset="97723.52">21823 5900 23 0,'6'-55'71'15,"7"-2"3"-15,-3-1-27 16,4 4-5-16,6 0-10 16,8 5-12-16,3-2-5 15,8 5-5-15,10 7-3 0,1 4-5 16,8 11-1-16,5 3-1 15,2 12-3-15,3 10 4 16,0 6 0-16,-7 12-1 16,-9 10-1-16,-7 10 3 0,-11 7-1 15,-13 9 0-15,-15 5 2 16,-16 1-4-16,-21 5-1 16,-10-5-2-16,-7 4-3 15,-13-5-2-15,0-7-1 0,-5-5 0 16,8-11-1-16,4-4 3 15,9-12 2-15,11-5 4 16,4-13 3-16,12-3 3 16,5-12 2-16,10-7 2 15,6-4 1-15,12-8-1 0,11-4 1 16,4-2-3-16,17 1-1 16,9-1-1-16,6 5-2 15,6 4-1-15,1 5-1 0,2 10-1 16,-5 7-2-16,-2 6 2 15,-10 3-1-15,-11 10 1 0,-6 7-1 16,-8 6 0-16,-7 8 0 16,-9 6 0-16,-5 3 0 15,-5 2-3-15,-2 2 0 16,-1 2-2-16,0-5-1 0,0 1-1 16,0-11 0-16,0-7 2 15,1-7 3-15,3-4 2 16,-4-16 1-16,14 2 2 15,-3-10 2-15,1-9 1 0,4-3 1 16,5-4-2-16,0-3 2 16,3-2-1-16,-5 3 4 15,3 4-1-15,-5 3 0 16,-1 4-2-16,-6 6 1 16,-10 9-2-16,0 0-1 0,0 4-1 15,-4 13-2-15,-7 7-1 16,-1 5 0-16,1 6 1 0,0 3 0 15,4 3 0-15,5-2-1 16,1-4 1-16,9-5 1 16,6-7-1-16,6-8 2 15,3-8 0-15,2-6 0 0,2-10 1 16,-2-12 1-16,3-5-1 16,-5-6-1-16,-3-6 0 15,-4-1-1-15,-6 0-2 0,-8 2-2 16,-2 2-4-16,-11 10-5 15,-6 3-10-15,-2 7-14 16,-3 7-20-16,-2 3-14 16,4 4-9-16</inkml:trace>
  <inkml:trace contextRef="#ctx0" brushRef="#br0" timeOffset="97989.5375">23214 6044 43 0,'28'-2'71'0,"-2"2"1"15,-3 8-23-15,-3 6-11 16,-4 10-13-16,-3 11-10 0,-8 10-2 16,-5 15-4-16,-11 5-2 15,-13 13 0-15,-6 4-2 16,-6 4-1-16,-1 0-2 16,-6-7 0-16,0-5-1 0,0-10 1 15,1-10-2-15,3-15 1 16,5-13 0-16,-1-12-1 15,4-12 0-15,1-6-4 0,-1-15-11 16,7-14-36-16,5-5-23 16,5-11-5-16,9-9-3 15</inkml:trace>
  <inkml:trace contextRef="#ctx0" brushRef="#br0" timeOffset="98523.7847">23778 6211 13 0,'-9'4'40'0,"9"-4"-5"0,-6 10-2 15,6 0-6-15,5 0-7 16,7 4-1-16,7-1-3 15,4 0-3-15,3-1-4 0,2-2-2 16,4-2-2-16,-3-3 1 16,1-2 0-16,-4-3 2 15,-4-1 0-15,-6-3-1 16,-6-2 0-16,-10 6-1 0,0-10 1 16,-6 4-1-16,-13 5-1 15,-4 1-1-15,-7 7-2 16,-2 6 0-16,-4 7 1 15,5 2 1-15,0 6-2 16,4 0 1-16,7 5-3 0,7-3-3 16,7 2-1-16,6 0-7 0,14-2-14 15,8 3-26 1,9-8-20-16,9-3-5 0,8-8 3 16</inkml:trace>
  <inkml:trace contextRef="#ctx0" brushRef="#br0" timeOffset="98974.5361">24390 6510 0 0,'0'0'67'0,"8"-12"3"15,-13 11-2-15,-9 0-2 0,-8 5-57 16,-5 10-1-16,-6 7-3 16,-7 10 1-16,0 2-1 15,0 7-1-15,6 0-1 0,3 6-2 16,9-4-1-16,7 2 0 15,11-8-1-15,6-6 1 16,15-4-1-16,12-8 0 16,7-11 0-16,9-7 2 15,6-13 0-15,5-11 0 0,0-13 0 16,5-11 1-16,-5-14-1 16,-1-9 1-16,-3-6 5 15,-5-4 0-15,-6 2 5 16,-4 3 0-16,-8 9 2 0,-6 9-2 15,-5 16 0-15,-10 15-2 16,-8 27-4-16,0 0-2 16,-10 26-3-16,-9 16-1 15,-3 17-2-15,-1 12 2 16,-2 12 0-16,-1 9-1 0,1 7-1 16,2-2-1-16,2-3-1 15,2-5-2-15,6-3-1 16,-1-5-4-16,6-9-6 0,-2-8-6 15,1-6-16-15,6-6-21 16,-4-7-19-16,5-6-2 16,0-15 2-16</inkml:trace>
  <inkml:trace contextRef="#ctx0" brushRef="#br0" timeOffset="99116.4009">24591 7333 1 0,'21'-24'74'0,"3"-2"4"16,7 6-6-16,6 0-2 15,-14 5-54-15,38 3-7 16,7 11-9-16,5 2-17 16,0 8-37-16,11 13-18 15,-9 1-4-15,0 3-1 0</inkml:trace>
  <inkml:trace contextRef="#ctx0" brushRef="#br0" timeOffset="99500.1988">22064 7372 47 0,'-70'-1'89'15,"24"-5"-4"1,18-2-4-16,25-3-5 0,17-2-56 16,21 4-12-16,25 6-1 15,16 3-2-15,19 4-3 16,18 7 0-16,17 7 0 0,12 5 0 16,11 4 0-16,9 5 0 15,3 4 0-15,4 6-1 16,1 0 0-16,-3 6 0 0,-2 0-2 15,-10 1-3-15,-14-1-4 16,-13-2-6-16,-17 1-21 16,-19-3-43-16,-27-5-6 15,-20-10-7-15,-27-11 0 16</inkml:trace>
  <inkml:trace contextRef="#ctx0" brushRef="#br0" timeOffset="102286.5256">10116 7447 14 0,'16'16'48'0,"-1"-7"-28"15,2 5-8-15,0 4 1 16,5-2-5-16,-1-3 2 0,6-1 5 16,4-5 4-16,1-7 2 15,6-3 4-15,1-12 2 16,8-5 2-16,-5-8 2 16,12-7-5-16,-3-5-2 15,0-8-6-15,4-3-1 16,-1-5-3-16,4-1-5 0,-1-4-1 15,1 0-3-15,-2-1-1 16,1 3-2-16,-4 0 0 16,-2 4 0-16,-5 4-1 0,-8 6 1 15,-9 6-1-15,-5 9 0 16,-7 3-1-16,-9 12 0 16,-8 3-1-16,-5 10 0 15,-15 2-1-15,-10 7 1 16,-4 5-1-16,-6 5 0 0,-9 3 0 15,-4 3 1-15,-3 4 0 16,1 5 0-16,-3 4 0 16,5 2 0-16,-1 2 0 15,8 5 0-15,2 3 0 0,5 3 0 16,5 0 0-16,12 5 1 0,7-3 0 16,10 1-1-1,5-2 1-15,10-2 0 0,10-1 0 16,6-7 0-16,7-5 0 15,6-7 0-15,0-7 1 16,7-8 0-16,1-8 0 0,6-7 1 16,4-6 0-16,8-10 0 15,1-7 1-15,10-7-1 16,4-7 0-16,8-9 0 0,2-8 0 16,3-8 0-16,1-11 0 15,2-9 0-15,-1-5 0 16,0-6 2-16,-3 0-3 0,-6 3 1 15,-3 6-1-15,-8 8 1 16,-5 12-1-16,-13 12 0 16,-8 13-3-16,-13 13-4 15,-10 9-4-15,-11 14-7 0,-15 3-16 16,-15 15-35-16,-16 12-13 16,-11 7-8-16,-13 1 0 15</inkml:trace>
  <inkml:trace contextRef="#ctx0" brushRef="#br0" timeOffset="102776.8246">11276 6696 59 0,'-23'-1'87'16,"8"-6"-6"-16,9-6-3 15,9 1-3-15,11-1-68 0,10 8 1 16,5 5-1-16,9 12-5 15,5 8 0-15,4 11-2 16,6 8 1-16,1 11-1 16,3 7 0-16,0 7 0 0,7 3 1 15,-2 2-1-15,5 1 0 16,2-8-1-16,2-2 0 16,5-10-3-16,-3-10-1 15,4-8-4-15,-2-10-6 16,-2-15-3-16,-3-5-1 0,-2-12-1 15,-8-12 2-15,-5-14 0 16,-11-7 3-16,-4-9 5 16,-11-7 11-16,-6-4 9 0,-5 0 7 15,-10 0 5-15,-6 6 0 16,-2 9 1-16,0 11-1 16,-8 12-2-16,-1 13-6 0,-3 17-6 15,-2 20-3-15,-3 19-4 16,-3 15-2-16,-4 19 0 15,-1 18 0-15,-7 15 1 16,4 9-2-16,1 5-1 0,5-1-2 16,9-4-1-16,5-9-5 15,4-14-8-15,4-11-22 16,5-22-36-16,5-17-4 16,0-22-3-16,1-20 1 0</inkml:trace>
  <inkml:trace contextRef="#ctx0" brushRef="#br0" timeOffset="104072.4984">12579 7406 13 0,'8'-85'82'15,"1"2"5"-15,6 7-3 0,2 3-7 16,2 11-55-16,7 10 0 16,5 13-7-16,5 13-6 15,1 11-3-15,5 13-4 16,2 5-2-16,-4 18-1 15,-2 7 1-15,-5 8-2 16,-8 7 1-16,-11 7 1 0,-11 2-1 16,-8-1 0-16,-13-2 0 15,-10-8 0-15,-2-4 0 0,-5-8 1 16,-1-8 0-16,2-10 0 16,5-6 1-16,7-5-1 15,4-13 1-15,8-8-1 16,5-7 1-16,6-8-1 0,13-5 0 15,8-6 0-15,11-2-1 16,7 0 1-16,7 4 0 16,8 6 1-16,7 7-1 15,1 10 0-15,0 10 0 0,-3 14 0 16,-5 5 0-16,-5 18 0 16,-8 7-1-16,-11 7-1 15,-10 8-1-15,-4 1-1 16,-5 0 1-16,-3-5-2 0,-6-5 1 15,0-7 0-15,-3-7 1 16,1-9 0-16,2-6 2 16,-3-9 2-16,0 0 1 0,15-17-1 15,-2-6 1-15,1-2-1 16,7-8-1-16,2-4 0 16,3-2 1-16,3-2-1 15,2 1 1-15,3 2 2 16,0 4-1-16,-2 1 1 0,0 8 0 15,-1 5 0-15,-3 8 0 16,-1 3-1-16,-2 7-1 16,-4 2-1-16,-1 7 0 15,-3 3-1-15,0-1 1 0,-5-2 0 16,-1-2 0-16,-11-5 0 16,11 4 0-16,-11-4 0 15,0-6 0-15,-9-5 0 16,-6-2 0-16,-7-1 0 0,-3 2-2 15,-7-2 2-15,-5 5-2 16,-4 3 0-16,-2 5 0 16,-2 8 1-16,2 10-1 0,-2 8 0 15,1 6 1-15,5 6-1 16,2 7 1-16,6 3 0 16,9 2 1-16,8 1 0 15,11-2 0-15,10-4 0 0,18-6 0 16,12-7 1-16,13-6 0 15,9-12 0-15,10-9 0 16,9-5 0-16,7-15 0 0,-1-9 0 16,3-9 0-16,-1-7 0 15,-3-7 0-15,-1 1-1 16,-4-1 1-16,-9 1-1 16,-7 7 0-16,-7 7 1 0,-7 9-2 15,-9 10 1-15,-9 11-2 16,-11 5 1-16,-8 13 0 15,-9 9-1-15,-5 7 1 16,-15 7 0-16,-7 4 1 0,-7 2-1 16,-2 0 1-16,-3-2 0 15,-2-3 0-15,0-8 1 16,6-4-1-16,1-10 1 0,9-4 1 16,5-9-1-16,4-4 1 15,11-6 0-15,6-10 0 16,15-5-1-16,11-6 1 15,13-5-2-15,8-4 1 16,13-5-2-16,7-3 1 0,8 1 0 16,-1 2 1-16,-1 1 0 15,-9 6 0-15,-7 4 1 16,-13 6-1-16,-9 7 0 16,-14 8 0-16,-11 8 0 0,-13 1-1 15,-5 18 0-15,-12 4-1 16,-4 5 0-16,-1 4 0 15,-3 4 0-15,1 2 1 0,1 1-1 16,7-1 0-16,4 0 0 16,5-4 0-16,2-1-1 15,-2-1 0-15,1 0 0 16,-7-3 0-16,1-3-1 0,-8-3-1 16,-7-3 0-16,-3-2-4 15,-2 0-5-15,-1-4-12 16,2-7-30-16,6 1-21 15,3-7-7-15,10-1 0 0</inkml:trace>
  <inkml:trace contextRef="#ctx0" brushRef="#br0" timeOffset="104389.135">15415 6992 10 0,'-11'3'75'0,"11"-3"0"16,-10 0-3-16,10 0-2 15,0 0-59-15,-7 16 2 16,5 6-6-16,-3 2-2 0,-7 12 0 15,1 6 0-15,-8 7-2 16,-2 3 0-16,0 3-2 0,1 1-5 16,1-6-8-1,1-1-19-15,3-12-28 0,10-6-16 16,1-10-5-16,4-12 0 16</inkml:trace>
  <inkml:trace contextRef="#ctx0" brushRef="#br0" timeOffset="104533.1034">15310 6968 36 0,'10'-53'77'15,"1"9"-2"-15,-3 7-7 16,1 9-14-16,39 11-92 0,-48 17-29 16,20 0-5-16,-12 14-6 15</inkml:trace>
  <inkml:trace contextRef="#ctx0" brushRef="#br0" timeOffset="105133.6378">15730 7091 35 0,'25'27'77'0,"-2"5"-2"16,-3 3-3-16,-4-6-4 15,-3 18-67-15,3 4 1 16,-1 5-2-16,-2-6 0 15,0 0-1-15,0-10 0 0,-1-7 2 16,1-9 0-16,1-12 3 16,3-9 0-16,2-7 1 15,1-9 0-15,6-9 0 16,-1-8 1-16,7-9-2 16,0-7-2-16,4-6-1 0,-3-4 0 15,3-2 1-15,-3 0 1 16,-1 4-2-16,-3 8 2 15,-4 7-1-15,-3 11 0 0,-3 10 1 16,-4 9-2-16,-5 8 1 16,-4 7-3-16,-3 10 1 15,-3 8-2-15,0 2 2 16,-3 7 0-16,2 3 0 16,1 2 1-16,2 0 0 0,9-3-1 15,5 0 1-15,9-5-1 16,6-1 1-16,11-7 0 15,1-8-1-15,7-6 1 16,4-5 0-16,0-4-1 0,2-14-1 16,-4-8-1-16,-8-7 0 15,-8-5 0-15,-6-4 0 0,-12-2 1 16,-16 0 1-16,-10 2 1 16,-14 5 4-16,-4 7 1 15,-6 9-1-15,-4 8 0 16,3 10 0-16,7 10-2 0,9 12 0 15,13 11-1-15,11 9-1 16,17 8-3-16,12 6-3 16,13 4-5-16,7 1-13 15,11-7-26-15,8 1-31 0,-10-9-5 16,-2-5-4-16</inkml:trace>
  <inkml:trace contextRef="#ctx0" brushRef="#br0" timeOffset="106082.2828">11280 8928 16 0,'-3'9'75'0,"3"-9"0"0,0 0-4 16,0 0-3-16,0 0-57 0,0 8-1 15,0-8-2-15,10 12-2 16,6-5-1-16,4-3 0 15,9 0 1-15,5-4-1 16,7 0 0-16,5-7 0 0,7-7-1 16,3-3 0-16,-1-6 0 15,-4 1 1-15,-5-2 0 16,-6 2 2-16,-12 1 0 16,-7 0-1-16,-17 5 0 0,-7 5 0 15,-19 4 0-15,-13 5-1 16,-10 2-1-16,-10 4-1 15,-9 14 0-15,-5 6 1 16,-3 14-1-16,0 6 1 0,5 8-1 16,9 3-2-16,7 5 0 15,12-2-1-15,13-1 0 16,10-4-1-16,14-6 1 16,6-8-1-16,17-7 2 0,10-9 0 15,12-10 0-15,13-12 0 16,10-5 1-16,10-15 0 15,11-13 1-15,7-13-1 0,9-13 0 16,9-7 0-16,2-6-1 16,2-5 0-16,2-4 0 15,-1 3-1-15,-1 0 0 16,-5 8-2-16,-9 8 0 0,-11 11-1 16,-10 11-4-16,-15 6-5 15,-14 16-6-15,-17 7-9 16,-17 10-26-16,-18 11-28 15,-19 7-7-15,-21 4-5 16,-18 4 4-16</inkml:trace>
  <inkml:trace contextRef="#ctx0" brushRef="#br0" timeOffset="106344.0873">11982 8695 55 0,'-51'-18'91'0,"7"-2"-2"16,9-2-6-16,11-1-2 15,10 0-64-15,10 6-1 0,10 14-4 16,10 3-6-16,13 18-4 16,4 9 0-16,6 12-2 15,4 12 1-15,7 14 0 16,1 6-1-16,7 7 1 0,3 3-1 16,6-5 0-16,3-1-2 15,4-6-1-15,-1-10-3 16,4-11-2-16,-4-12-9 0,2-15-18 15,-1-1-43-15,-10-20-6 16,-3-11-3-16,-10-19-3 16</inkml:trace>
  <inkml:trace contextRef="#ctx0" brushRef="#br0" timeOffset="106590.5756">13125 8561 5 0,'-13'-25'92'0,"-3"9"0"15,-3 12-7-15,-1 7-4 16,0 14 0-16,2 16-75 16,0 13 0-16,1 19-4 0,-2 13 0 15,-2 13-1-15,0 11 0 16,0 8-3-16,1 0-1 16,4-3-1-16,2-6-1 0,7-10-2 15,2-13-3-15,5-11-5 16,5-16-7-16,5-17-18 15,6-9-32-15,-3-21-10 16,2-5-3-16,-6-26 0 16</inkml:trace>
  <inkml:trace contextRef="#ctx0" brushRef="#br0" timeOffset="106788.2673">13038 9040 5 0,'23'-76'76'15,"1"8"4"-15,-1 7-2 16,2 7-7-16,0 12-49 15,5 13-4-15,0 12-8 16,-2 7-4-16,-2 10-1 0,-3 12-4 16,-4 10-1-16,-6 4-2 15,-9 9-3-15,-4 2 0 16,-12 4-5-16,-10-1-6 0,-7 1-26 16,-2-2-31-1,-5-2-5-15,1-7-1 16</inkml:trace>
  <inkml:trace contextRef="#ctx0" brushRef="#br0" timeOffset="108361.0667">13151 8363 35 0,'-10'-28'45'0,"-7"4"-39"16,9 7-3 0,0 0-18-16,8 17-15 0,-9-8-14 15</inkml:trace>
  <inkml:trace contextRef="#ctx0" brushRef="#br0" timeOffset="108740.4832">12697 8958 54 0,'-24'0'80'0,"3"-7"0"15,3 1-4 1,3 6-40-16,7-8-15 0,8 8-2 16,0-16-5-16,14 5-4 15,8-1-5-15,7 0-2 16,9-2-2-16,7 0-1 15,7 3-3-15,3 2-5 0,0 5-14 16,0 4-27-16,-3 1-26 16,2 3-6-16,-11 0-5 15</inkml:trace>
  <inkml:trace contextRef="#ctx0" brushRef="#br0" timeOffset="109378.7394">13444 8806 73 0,'0'0'84'15,"0"0"-4"-15,0 0-4 16,0 0-3-16,-9 5-70 0,5 8-2 16,2 12 1-16,-1 0-3 15,-1 9 0-15,-3 2 1 0,-1 4-1 16,1-2 0-16,2-6 1 15,0-5 0-15,0-7 0 16,1-4 1-16,4-16 0 16,0 0 1-16,0 0 1 0,-3-18-1 15,3-3 1-15,3-7-2 16,5-3 0-16,0-6 0 16,7-2-2-16,-1 4 1 15,7-2-2-15,3 4 1 16,4-1-1-16,5 7-1 0,2 4-1 15,4 6-3-15,4 5-3 16,2 1-2-16,0 4 0 16,0 3-2-16,0 2 1 0,-3 2 0 15,2 0 2-15,-6 0 2 16,-1-1 4-16,-7 0 5 16,-3-2 3-16,-5 2 4 15,-7 1 4-15,-5 0 0 0,-10 0 2 16,0 16-1-16,-11-1-1 15,-2 5-1-15,-6 5-1 16,2 3-4-16,0 1-2 0,4-1-1 16,5-2 1-16,2-4-2 15,5-2 0-15,7-7 0 16,10-7 1-16,4-4-1 0,3-3 1 16,6-6 0-16,-2-8 0 15,4-4 0-15,-5-3 0 16,1-5-1-16,-8-1-1 15,-5 0-1-15,-6 1-4 16,-7 1-6-16,-1 6-8 0,-8 5-12 16,-6-10-25-16,0 19-22 15,-4 6-5-15,2 0-2 16</inkml:trace>
  <inkml:trace contextRef="#ctx0" brushRef="#br0" timeOffset="110383.1848">14371 8576 51 0,'26'-4'82'0,"-5"4"-2"15,3 0-5-15,-2 5-4 0,-14 7-65 16,10 11-2-16,2 8-1 16,-4 6-1-16,1 7-1 15,-1 3-1-15,-1 1 1 16,1-4-1-16,0 0 0 15,0-9 0-15,-1-6 0 0,3-7 1 16,0-9 0-16,-1-7 0 16,2-5 1-16,-1-4 1 15,1-12-1-15,3-3 0 16,0-8 0-16,3-1-1 16,0-8 0-16,3-1-1 0,-4-2 0 15,0 0 1-15,0 4-1 16,-1 4 2-16,-1 6-1 0,-3 4 0 15,-2 9 0-15,-2 7 0 16,1 4 0-16,-5 11 0 16,3 7-1-16,-2 3 1 0,3 4-1 15,1-2 0-15,7-1 1 16,3-1-1-16,7-3 1 16,3-5 0-16,8-6 0 15,6-6-1-15,4 0 1 0,2-3 0 16,-3-6 0-16,0-4 1 15,-3-3-1-15,-9-3 0 16,-6-1 1-16,-10-2-1 16,-11 1 0-16,-8 0 0 15,-6 5 0-15,-11 2 0 0,-6 7 0 16,-7 6-1-16,-4 5 0 16,-4 13 0-16,0 5 0 15,0 8 1-15,3 3-1 0,4 4 0 16,7-3 0-16,5 1 0 15,8-5 0-15,5-5 1 16,3-6-1-16,10-8 1 0,6-4 0 16,2-7 0-16,5-1 1 15,4-10-1-15,6-4 0 16,3-6 0-16,6-5-1 16,5 2 0-16,2-4-1 15,0 0 1-15,1 2-2 0,-4 4 1 16,-5 3 0-16,-5 7-1 15,-4 8 1-15,-11 3 0 16,-5 7-1-16,-7 8 1 0,-4 9 1 16,-4 3 0-16,-2 4 0 15,-1-1 0-15,3 1 1 16,6-6 0-16,2-3 0 16,6-4 0-16,9-11 0 0,2-7 0 15,8-4-1-15,5-11 2 16,-1-5-2-16,0-7 1 15,5-3-1-15,-4-8-1 16,1-5 1-16,0-7-1 0,-6-6 1 16,-4-7 0-16,-5-1 1 15,-3-1 1-15,-9 4 2 16,-3 7 1-16,-6 8-1 0,-5 10 0 16,-2 15 0-16,0 21 0 15,-14 4-1-15,-1 21-1 16,-1 14-1-16,-2 11-2 15,2 12 0-15,-2 4-2 0,5 8-1 16,2-3-3 0,8 2-6-16,-3-9-9 0,4-3-34 15,3-3-25-15,-1-15-4 16,2-6-4-16,-2-18 0 0</inkml:trace>
  <inkml:trace contextRef="#ctx0" brushRef="#br0" timeOffset="110548.8321">16485 8887 34 0,'-6'-36'91'16,"6"2"-3"-16,8 2-4 16,16 0-5-16,16-33-31 15,7 37-42-15,15 12-4 0,3 4-8 16,11 11-10-16,-5 2-24 16,-5 12-32-16,-5 11-11 15,-19 6-6-15,-20 4-1 16</inkml:trace>
  <inkml:trace contextRef="#ctx0" brushRef="#br0" timeOffset="110938.9949">12789 10221 4 0,'-135'34'97'16,"26"-9"1"-16,24-13-5 15,22-11-8-15,25-15 0 0,31-2-61 16,24-13-22-16,40 0 1 16,31 0-1-16,28-4-1 15,33-4 0-15,27-2 0 0,23 1 0 16,19 1 0-16,14-2 0 15,13 3 0-15,7-2 0 16,3 2 0-16,0-1 0 0,-6 1-1 16,-10-2 1-16,-9 3-1 15,-11 2 1-15,-17 4-2 16,-15 4 0-16,-16 4-4 16,-19 8-6-16,-22 2-11 0,-17 9-63 15,-25 4-2-15,-22-2-7 16,-27 0-5-16,-27-3 0 15</inkml:trace>
  <inkml:trace contextRef="#ctx0" brushRef="#br0" timeOffset="111610.9223">17502 9135 0 0,'0'0'86'16,"0"0"0"-16,0 0-4 16,0 0-7-16,0 0-1 15,0 0-77-15,11 9 3 16,-7 10 0-16,0 7-1 0,0 7 1 16,4 9 0-16,-3 4 2 15,0 6-1-15,5 4 1 16,0 1 1-16,6 0 0 15,9-6 1-15,4-4 1 16,7-9 0-16,9-10 1 0,7-8-1 16,8-14 1-16,2-6 0 15,7-14-1-15,4-9-1 16,2-12 0-16,10-7-1 0,2-11-1 16,7-7-1-16,5-5 1 15,6-3-1-15,-1 0-2 16,2 2-1-16,-4 10-2 0,-8 5-4 15,-7 14-7 1,-14 7-27-16,-22 13-40 0,-16 11-3 16,-23 6-6-16,-12 0-3 15</inkml:trace>
  <inkml:trace contextRef="#ctx0" brushRef="#br0" timeOffset="111929.9276">17908 9326 14 0,'-25'16'92'0,"6"-2"-3"15,8 1-5-15,8-1-6 16,3 4 0-16,11 7-80 16,4 11 0-16,4 10 2 15,4 5-1-15,2 3 1 16,7 1 0-16,4-4 0 0,4-7 0 15,6-6 2-15,4-11 0 16,13-13 2-16,6-10-2 16,9-8 1-16,4-15 0 15,5-12-1-15,3-10-1 0,3-8-3 16,-3-8-3-16,-2-5-6 16,-7-3-9-16,-8-2-20 15,-3 6-31-15,-13 0-14 0,-8 5-3 16,-14 2-2-16</inkml:trace>
  <inkml:trace contextRef="#ctx0" brushRef="#br0" timeOffset="112668.3875">12278 10922 9 0,'26'-32'78'16,"3"2"2"-16,-5-1 0 16,6 1-2-16,-1 1-56 0,0 8 1 15,-2 1-4-15,0 8-5 16,-4 3-2-16,-4 9-1 15,-3 7-3-15,-5 15-1 16,-6 11-2-16,-4 11-2 0,0 10 2 16,-1 7-1-16,-1 10-1 15,-1 3-4-15,0 4-3 16,0-4-4-16,1 0-10 16,2-10-33-16,5-7-30 0,2-12-5 15,1-20-6-15,0-18 0 16</inkml:trace>
  <inkml:trace contextRef="#ctx0" brushRef="#br0" timeOffset="112844.4281">12653 10580 12 0,'-11'-49'89'0,"-3"10"1"15,4 4-9-15,2 6-7 16,0 2-5-16,4 9-83 0,4 18-17 15,9 13-29-15,-2 5-20 16,5 8-6-16,-2 0-3 16</inkml:trace>
  <inkml:trace contextRef="#ctx0" brushRef="#br0" timeOffset="113423.0442">12964 10793 30 0,'20'18'69'0,"-3"0"4"16,-1-1-2-16,-4 1-48 16,0 2-1-16,-2 3-5 15,1 4-6-15,-1 0-1 0,-2 3-2 16,-2-6-3-16,1 1-1 16,1-8-1-16,-4 1 1 15,-1-8 2-15,-3-10 0 16,0 0-1-16,12 0 2 0,-6-10 0 15,2-8-1-15,1-7-1 16,4-6-2-16,4-3-1 16,2-3-1-16,2 1 0 15,3 3 1-15,1 3-2 0,-1 7 1 16,0 8 0-16,0 8 0 16,-2 6 0-16,-4 2-1 15,-1 9 0-15,-2 2 0 16,0 5 0-16,-3-3 0 0,5 4 1 15,-2-4-1-15,2-2 1 16,1-1-1-16,1-4 1 16,1-5-1-16,0-2 1 0,0-2 0 15,-1-9 1-15,-2-3-1 16,2-4 0-16,-2-3 0 16,1-2 0-16,0 0 0 15,-1-1-1-15,3 4 1 0,-1 2-1 16,2 4-1-16,3 4 1 15,1 7 0-15,-2 4-1 16,5 0 1-16,-1 7 0 16,1 3-1-16,0 3 1 0,0-1-1 15,1 4-3-15,0-3-3 16,2 4-6-16,-2-5-11 16,1 1-17-16,1 6-25 15,-3-11-16-15,2-2-4 0,-6-5 2 16</inkml:trace>
  <inkml:trace contextRef="#ctx0" brushRef="#br0" timeOffset="115417.8085">14503 10596 24 0,'15'-25'80'0,"-3"9"-3"16,-1 7-1-16,-5-20-10 15,3 36-46-15,-4 15-2 16,-2 12-7-16,1 10-3 15,0 11-1-15,-2 13-1 16,0 8-1-16,-1 5-1 0,-1 2-1 16,4-1-1-16,-2-4-1 15,4-10 0-15,0-8-1 16,0-13 1-16,1-14-1 0,1-12 0 16,-8-21-1-16,10 0-1 15,-9-16 0-15,-1-19 0 16,-5-7 1-16,-2-15-1 15,0-9 0-15,1-9-1 0,0-8 3 16,0 1 0-16,0 3 1 16,3 5 2-16,3 8 1 15,0 11-1-15,0 9 1 0,0 15 0 16,9 12 0-16,4 15-1 16,5 4-1-16,2 18-1 15,-1 8-1-15,1 9 0 0,-2 5-1 16,-4 6-1-16,-6 1 0 15,-8 0 0 1,0-6 0-16,-5-6 0 0,-1-8-1 16,-3-6 2-16,0-7 0 15,9-14 0-15,-7 0 1 0,7-8 1 16,0-10-1-16,7-8 1 16,7-7 0-16,4-6-1 15,7-1 0-15,8-2 1 16,4 4 0-16,8 2-1 0,1 9 1 15,5 8 0-15,0 10 0 16,-4 9-1-16,-1 6 0 16,-6 9-1-16,-6 5 0 0,-8 6-2 15,-9 3-2-15,-4 0-1 16,-8-2-1-16,-2-1 0 16,-3-6-1-16,0-2 2 0,0-6 0 15,0-12 2-15,8 12 1 16,1-12 1-16,3-2 2 15,3-8 0-15,1 0-1 0,7-4 1 16,5 1 0 0,5-6 1-16,5 3-1 0,3-2 0 15,9 1 1-15,2-1-1 16,2 0 1-16,-1-2 0 16,-3-2-1-16,-4-3 2 15,-5-1 2-15,-6-1 2 0,-10 0 1 16,-6-2 0-16,-8 4 0 15,-5 1-1-15,-6 5 0 16,-8 7-2-16,-6 4-1 16,-8 8-3-16,-4 4 0 0,-7 10-1 15,-3 9-1-15,-3 7 1 16,-1 6 0-16,-1 1 0 0,7 1 0 16,4-2 1-16,6-1-1 15,7-6 1-15,8-3 1 16,9-6 0-16,3-7 0 15,9-4 1-15,6-2 0 0,7-7 0 16,6 0 0-16,9-10 0 16,5-6-1-16,6-5 1 15,4-6-1-15,2-3 0 16,1-1 0-16,0-1-1 0,0 5 1 16,-1 3-1-16,-3 7 0 15,-5 6-1-15,-1 9 0 16,-9 3 0-16,-7 13-1 15,-6 4 0-15,-9 7 0 0,-11 2 0 16,-6 4 0-16,-11 1-2 16,-8 1 1-16,-6-2 0 15,-1-5 0-15,-2-3 0 16,1-6 0-16,-2-5 2 0,7-7 0 16,2-5 1-16,5-4 1 15,3-8 0-15,9-6 0 0,4-5 0 16,16-6 0-16,7-1-1 15,10-2 0-15,10-3 0 16,5 0 1-16,6 0-1 16,4 2 1-16,0 2 1 15,-3 2 0-15,-5 2 1 16,-9 4 0-16,-8 3 0 0,-9 2-1 16,-15 7 0-16,-10 11-1 15,-11-7 1-15,-11 9-1 0,-3 8-2 16,-3 7 1-16,3 2-1 15,0 5 1-15,7-1 0 16,8 4-1-16,6-2 1 16,4 0-1-16,3-3 1 15,5 3-1-15,4-4 1 0,-2-3 0 16,-1 1 0-16,-3-4-1 16,-4-2 1-16,-2 0 0 15,-9-1 0-15,-7-2 0 0,-7 0-1 16,-4 1 1-16,-1-2 0 15,0 0 0-15,5-1 1 16,4-3-3-16,5-3 1 16,14-2-2-16,0 0 1 0,18-11-1 15,10 1-1-15,1-2 0 16,10-4 0-16,9 1 1 16,4 0 1-16,4-6-1 15,2 3 2-15,5-2 1 0,-5 1 1 16,-1 1 2-16,-8 2 0 15,-7 2-1-15,-8 4 1 16,-11 2-1-16,-6 4 0 16,-17 4 0-16,0 0 0 0,-1 10-1 15,-15 5-1-15,-4 0 0 16,-1 5 0-16,-1 0 0 16,1 0 0-16,2-2 0 0,6-1 0 15,1-3 0-15,11-6 1 16,1-8-1-16,7 8 1 15,6-8-1-15,6 0 1 16,2-8 0-16,8-3-1 0,2-5 0 16,5-2 0-16,5-5-1 15,-1 2 0-15,1-1 0 16,2 3 0-16,-3 4 0 16,-5 4 0-16,-4 6 0 15,-4 5 0-15,-5 2 0 0,-6 10 1 16,-2 4 0-16,-8 4-1 15,1 4 1-15,-1 0 0 16,-2-1 0-16,0-2-1 0,-1-2 2 16,1-3-1-16,1-4 0 15,-5-12 1-15,5 13 0 16,-5-13 0-16,0 0 1 0,0 0 0 16,0 0-1-16,14-7 1 15,-9-4-1-15,6-4 0 16,2-2 0-16,2-4-1 0,6 0 1 15,4 0 0-15,0 2 0 16,6 4 0-16,-2 6 0 16,3 6 1-16,0 5-1 15,3 10-1-15,-3 6-1 16,-3 7-3-16,-3 0-6 0,-2 7-17 16,-5 1-44-16,-7-6-9 15,-5-5-5-15,-7-9-4 16</inkml:trace>
  <inkml:trace contextRef="#ctx0" brushRef="#br0" timeOffset="115591.5166">17275 10185 7 0,'-29'-29'90'0,"9"6"-5"16,7 5-8-16,13 18-16 0,0 0-46 15,0 0-95-15,7 20-4 16,-2 6-6-16</inkml:trace>
  <inkml:trace contextRef="#ctx0" brushRef="#br0" timeOffset="116042.4565">13428 11984 26 0,'-48'-2'97'16,"11"-14"-5"-16,19-6-5 0,18-7-4 15,20-10-3-15,61-3-78 16,-9 1 1-16,29 2 1 16,25 0 0-16,25-3 1 15,24 2 0-15,21 3 0 0,14 0 1 16,17 1-2-16,11 2 0 15,10 6-2-15,1 0 0 16,3 7-2-16,-7 3 0 16,-10 5 0-16,-16 3 0 15,-19 6-2-15,-21 2-2 0,-27 4-5 16,-23-2-5-16,-25-3-26 16,-27 9-47-16,-32 3-2 15,-28 0-5-15,-28-7-5 0</inkml:trace>
  <inkml:trace contextRef="#ctx0" brushRef="#br0" timeOffset="116311.8236">10062 11475 41 0,'-196'7'32'0,"3"0"-19"16,3-2-12-16,5 6-65 15</inkml:trace>
  <inkml:trace contextRef="#ctx0" brushRef="#br0" timeOffset="117400.4561">3230 11297 28 0,'-17'-25'83'0,"1"-1"0"15,-2-3-2-15,3-1-2 0,-1 5-50 16,4 2-13-16,5 7-1 16,7 16-4-16,-10 0-3 15,6 18-3-15,4 16-1 16,0 12-3-16,5 16 1 0,3 10-1 16,1 14 0-16,4 5-2 15,-2 3-1-15,3 0-1 16,3-5-2-16,-3-9-1 0,-3-7-2 15,1-13-1-15,-2-11-3 16,-2-13-1-16,-3-11 1 16,-1-9 1-16,-4-16 0 15,0 0 3-15,5-16 1 16,-2-7 4-16,0-11 6 16,5 0 4-16,2-10 1 0,2 3 3 15,7-3 1-15,1 5 1 16,8 1-1-16,5 2-2 0,9 4-2 15,4-1-3-15,9 3 0 16,4-6-1-16,5 3-2 16,-1-3 0-16,0-3-1 15,-6 0 1-15,-3-4-1 0,-9-2 0 16,-10-5 1-16,-5 4 0 16,-13 0 1-16,-7 2 1 15,-7 5 0-15,-3 7 1 0,-5 11-1 16,-7 12-1-16,-5 13 1 15,-2 19-2-15,-1 21-1 16,-5 12-1-16,2 17-5 16,1 11-1-16,5 12-3 0,1 4-5 15,6 0-8-15,5-9-23 16,5-5-37-16,6-4-5 16,11-17-1-16,4-11-2 0</inkml:trace>
  <inkml:trace contextRef="#ctx0" brushRef="#br0" timeOffset="118960.0631">4340 11683 3 0,'3'-39'94'16,"-3"9"-1"-16,-3 9-7 0,-4 8-4 16,-4 9-2-16,-2 15-72 15,5 2-3-15,0 12-3 16,4 5-4-16,4 5-2 15,0 3 0-15,2-2-1 16,5-2 2-16,2-6-1 0,-1-6 0 16,3-9 2-16,2-7 0 15,-1-6 2-15,5-12 1 16,2-6-1-16,0-7 1 16,1-5 0-16,3-2-1 0,-1-2 1 15,0 1 0-15,-1 7-1 16,-4 4 0-16,-1 6-1 15,-2 9 0-15,2 7 0 16,-5 9 1-16,-1 6-1 0,4 6 0 16,-3 2 0-16,4 4 1 15,1-4 0-15,3 1 1 16,-1-5-1-16,5-3 0 16,1-4 0-16,2-6 0 0,1-4 0 15,1-2 0-15,-4-6 0 16,4-5 0-16,-2-5-2 15,1-4 1-15,-1-3-2 16,2-3 0-16,-2-2 0 0,-1-3-1 16,2 1 1-16,-2-1 0 15,0 4 0-15,-3-1 2 16,-4 5 0-16,-3 0 1 16,-4 5 1-16,-2 3 0 0,-2 1 0 15,-3 1 0-15,1 3 0 16,-4-1 0-16,1 0-1 15,0-2 0-15,0-1-1 0,0 2 1 16,-1-2-1-16,-1-2 0 16,0 1 1-16,-3 1 0 15,-3 3 1-15,-2 0 1 16,-3 3-1-16,1 2 1 0,1 2-1 16,-2 2 0-16,11 2 0 15,-14 0 0-15,14 0-1 16,-10 4 0-16,10-4 0 0,-16 7 1 15,7-5 0-15,9-2 1 16,-18 4 1-16,9-2 0 16,0-1 0-16,9-1 0 15,-12 0 0-15,12 0-2 0,0 0 0 16,-10 0 0-16,10 0-1 16,0 0-1-16,0 0 1 15,0 0 0-15,7 4 0 16,-7-4 0-16,0 0 1 0,9 2 0 15,-9-2-1-15,0 0 1 16,12 6 0-16,-12-6 0 16,7 15 0-16,-2-2 1 0,1 2-2 15,-2 5 1-15,4 6 0 16,-1 4 0-16,-2 4 0 16,-1 5-1-16,5 1 0 0,-6-1 0 15,2 1 0-15,3 0 0 16,-3-5 0-16,1-2-1 15,4-6 0-15,-2-6 2 16,1-3-1-16,-1-6 0 0,1-1 0 16,-9-11 0-16,12 12 0 15,-12-12 1-15,14 2-1 16,-14-2 1-16,14-1-1 16,-5-5 1-16,2-1-1 0,2-2 1 15,0-3-1 1,0-1 0-16,3-1-1 0,-1 0 1 15,0-4-1-15,-4 0 0 16,2-3 1-16,-1-3 0 0,-5-5 0 16,-1-3 0-16,-1-4 0 15,-2-6 0-15,-2-2 0 16,-1-4 1-16,0-1-2 16,0 0 0-16,0 0 0 15,1 1 0-15,-3 3 1 0,-3 7-1 16,-1 1 1-16,0 6-2 15,-6 5 2-15,2 3 0 16,-3 6-1-16,-4 2 0 0,2 7 0 16,-2 1 1-16,2 3-1 15,1 0 0-15,1 4 0 16,1-1 1-16,4 1 0 0,8 0-1 16,-14 0 1-16,14 0 2 15,-14 0-2-15,14 0 0 16,-17 0 1-16,7-3-1 15,-1-1 1-15,2-2 0 0,-4-1-1 16,5-2-1-16,-2-2 1 16,2 0 0-16,0-3 0 15,3-4 0-15,0-1 0 16,-2-5 0-16,2-2-1 0,-1-4 1 16,-2 0 0-16,1-3 1 15,-5 0-1-15,2 0 0 16,-3 3 0-16,-1 2 1 0,3 7-2 15,1 3 1-15,1 8-1 16,0 9 0-16,6 8 1 16,1 15 0-16,1 12-1 0,1 13 1 15,0 12 0-15,5 14 1 16,3 11 1-16,5 5 0 16,3 6 1-16,7-1-3 15,7-1 0-15,2-7-4 16,9-3-6-16,1-12-15 15,4-14-47-15,1-5-9 0,0-13-6 16,-1-13-5-16</inkml:trace>
  <inkml:trace contextRef="#ctx0" brushRef="#br0" timeOffset="119622.743">5982 11093 5 0,'0'0'88'16,"9"-14"0"-16,-9 14-4 16,0 0-6-16,0 0-1 15,0 0-76-15,11 17 1 16,-4 10-1-16,4 7 1 0,-1 6 0 15,1 2 0-15,5 2-1 16,0-4 0-16,2-2 0 16,-2-9 0-16,0-5 0 0,-1-8 0 15,2-7 1-15,1-7-2 16,-1-7 0-16,0-9 0 16,-1-10 0-16,1-7-2 15,0-8 0-15,0-6-1 0,-6-4 0 16,3 0 0-16,-4 3 1 15,-5 8 1-15,0 6-1 16,-2 10 2-16,4 8 1 0,-7 14 0 16,0 0 1-16,6 16-1 15,-1 3 0-15,0 6-1 16,1 2 1-16,6 0 0 16,-2-2-1-16,3-1 1 0,4-6-1 15,-1-4 0-15,0-7 0 16,1-7 0-16,2-4 0 15,1-9 0-15,2-7 0 16,-2-7-1-16,2-8-1 0,4-5-1 16,-6-7 0-16,2-4-1 15,-6-1 1-15,-5 2 1 16,-3 5 0-16,-6 6 1 0,-2 7 0 16,0 10 1-16,-5 10 1 15,-5 10-1-15,3 5 0 16,-7 10 0-16,7 7-2 0,-4 0-3 15,8 5-3 1,-3-4-4-16,6 2-11 0,4-7-15 16,4-8-33-16,9 4-10 15,4-6-5-15,6-2 4 16</inkml:trace>
  <inkml:trace contextRef="#ctx0" brushRef="#br0" timeOffset="120692.487">7162 10549 54 0,'-9'6'84'0,"-6"6"-2"0,-1 3-5 16,-1 2-4-16,-2 1-67 15,9 7-1-15,0 5 1 16,5 0-3-16,3 2-2 15,2-5 0-15,0-2 0 0,3-5 0 16,7-7 1-16,-1-6 1 16,4-5 0-16,-1-4 0 15,1-9 1-15,3-5 0 16,0-7 0-16,2-3-1 0,-3-6-1 16,2-1 0-16,2 2-1 15,-3-1 0-15,4 4-1 16,1 3 0-16,2 5-1 0,-2 7 1 15,3 9-1-15,0 4 0 16,0 11 0-16,-1 6 0 16,2 4 0-16,-6 5-1 15,-1 0 1-15,0-1 0 16,0-4 0-16,-1-4 0 0,-2-8 0 16,4-6 0-16,-2-3 0 15,4-12 1-15,3-5 0 16,-1-6 0-16,4-7 0 15,-2-5 0-15,8-6-2 0,-5-7-2 16,2-4 0-16,-1-4-1 16,-3-5 1-16,-5-2 0 15,-5 0 0-15,2 2 3 0,-10 3 1 16,0 7 3-16,-4 8 2 16,-2 10-1-16,-2 10 1 15,0 11-1-15,0 12-1 0,-5 11 0 16,1 14-2-16,-4 6 0 15,4 9-2-15,3 5 1 16,-2 5 0-16,3-2 0 16,-1 0 1-16,7-4-1 15,6-6 1-15,-1-5-1 0,3-7 0 16,4-4 1-16,3-10-1 16,4-4 0-16,-1-8-1 15,0-9-1-15,4-9 1 0,-1-4 0 16,1-7 1-16,-4-1-1 15,-2 0 1-15,-5 1 0 16,-2 7 0-16,-3 4 1 16,-6 8 0-16,-6 10-1 15,3 7 1-15,-4 9-1 0,-3 10 1 16,0 4 0-16,0 4 0 16,2-1 0-16,2-1 0 15,5-1-1-15,6-7 1 0,4-3 0 16,11-7 0-16,2-7-1 15,11-5 1-15,1-2 0 16,6-9 0-16,-2-7-1 0,4-7 0 16,-3-6 1-16,-2-6-1 15,-6-5 0-15,-12-5 1 16,-5-1-1-16,-6 3 1 16,-9 2 1-16,-5 7 0 0,-8 9 1 15,-9 9-1-15,-1 11 2 16,-5 8-3-16,-3 17 2 15,4 10-2-15,3 7 1 0,4 7 0 16,10 1-1-16,5 2 0 16,9-2 0-16,14-1 0 15,8-7-1-15,11-3-2 16,5-6-1-16,4-5-3 0,-2-4-2 16,0-3-6-16,-6-6-8 15,-1-3-30-15,-6 1-28 16,-11-4-5-16,-9 0-5 15,-16-4 4-15</inkml:trace>
  <inkml:trace contextRef="#ctx0" brushRef="#br0" timeOffset="120965.498">8885 10561 16 0,'-26'-3'69'0,"5"3"0"16,6-3-1-16,5 2-41 16,10 1 0-16,-12-2-5 15,12 2-6-15,0 0-1 16,6-3 0-16,2 0 0 0,5-1 0 15,0-2 0-15,4 0-4 16,0 0-1-16,2 1-2 16,2 1-1-16,-1 2-2 15,-1 2 0-15,-2 9-1 16,-1 5-1-16,-3 10 0 0,3 7-2 16,-6 7 1-16,-2 11 0 15,-1 6-2-15,-2 5-3 16,1 9-4-16,-4-2-13 15,2 2-58-15,9 0-4 0,-2-7-5 16,-3-8-6-16</inkml:trace>
  <inkml:trace contextRef="#ctx0" brushRef="#br0" timeOffset="122240.213">3833 14102 76 0,'9'-12'88'16,"-4"0"-6"-16,-2-2-3 15,-3-3-4-15,0 3-66 0,0 2-2 16,4 0-2-16,5 1-2 15,-3 0-1-15,5 2 0 0,-3 0-1 16,5 0 0-16,-4 3 0 16,-9 6 0-16,17-7-1 15,-17 7 1-15,14-2 0 16,-14 2 0-16,15 3 2 0,-15-3-1 16,10 20 1-16,-3-2 2 15,2 6-1-15,2 9 0 16,-2 7 1-16,6 7-2 15,1 9 0-15,-1 4-1 16,2 3 0-16,4-3-2 0,-1-5 0 16,1-6-1-16,2-8 0 15,-2-10-1-15,0-11 1 16,0-13 0-16,-2-7-1 16,-4-14 2-16,-5-12-1 0,1-11 1 15,-5-8 0-15,-4-10 0 16,-2-10 0-16,-5-8 0 15,-5-4 0-15,-2-5 0 16,-3-2 0-16,1 2 0 0,1 6 0 16,3 5 1-16,6 11-1 15,4 10 0-15,12 10 1 16,8 14-1-16,10 12 1 0,12 13 0 16,4 8-1-16,8 17 1 15,-1 11 0-15,2 14-1 16,-3 10 1-16,-7 13-1 0,-11 3-1 15,-10 3 0 1,-11 1 0-16,-14-1-1 0,-10-6 0 16,-15-3 1-16,-11-8-1 15,-9-11 1-15,-5-4 1 0,-1-8 0 16,-1-11 0-16,4-8-4 16,7-10-4-16,8-9-7 15,10-9-12-15,10-16-17 16,10-9-6-16,9-12-4 0,12-6 2 15,9-7 7-15,10-7 16 16,13-2 20-16,3 4 21 16,9 4 21-16,8 7 10 15,-2 11 2-15,-2 9-2 0,1 14-6 16,-3 13-10-16,-7 9-9 16,-3 16-4-16,-7 11-3 15,-9 9-4-15,0 8-1 16,-11 5-2-16,2 3-3 15,-6-4-3-15,2-4-4 0,-8-5-10 16,2-11-25-16,0-7-34 16,-5-15-8-16,-2-11-3 15,-4-18-2-15</inkml:trace>
  <inkml:trace contextRef="#ctx0" brushRef="#br0" timeOffset="122385.9545">5110 13607 3 0,'-11'-45'86'0,"1"10"-3"16,2 18-10-16,1 4-12 16,7 13-30-16,-4 8-105 15,6 12-7-15,5 2-6 16,5-1 1-16</inkml:trace>
  <inkml:trace contextRef="#ctx0" brushRef="#br0" timeOffset="122813.0339">5584 13182 73 0,'15'-36'91'0,"-11"5"-7"16,-1 6-3-16,-3 10-3 16,0 15-69-16,0 0 1 15,1 28-1-15,5 15-3 0,2 12-3 16,1 12 2-16,4 11-1 15,5 6 1-15,3 2-1 16,7-1-1-16,-2-3-1 16,7-10 0-16,2-9 0 0,0-12-2 15,0-11 0-15,2-9-1 16,-1-13-1-16,-4-10 0 16,-1-9-1-16,0-14-2 15,0-12 1-15,-2-10 0 0,0-9 1 16,-5-6 1-16,-2-2 3 15,0 3 1-15,-2 5 0 16,-2 7 2-16,-4 10-1 16,4 12 1-16,-1 15 1 0,3 11-1 15,3 10-2-15,-1 14-1 16,2 3-1-16,3 10-3 16,-2-2-4-16,4 6-10 0,-11 0-46 15,7-14-20-15,0-8-5 16,-6-14-5-16,-3-13-3 15</inkml:trace>
  <inkml:trace contextRef="#ctx0" brushRef="#br0" timeOffset="123001.4526">6419 13189 28 0,'-20'-27'96'0,"3"12"-4"16,4 1-7-16,2 6-8 15,11 8-4-15,-9-7-86 16,10 14-15-16,12 14-27 0,0 5-29 16,13 4-4-16,0-2-4 15,6-1 2-15</inkml:trace>
  <inkml:trace contextRef="#ctx0" brushRef="#br0" timeOffset="123871.9071">6950 13157 34 0,'0'-12'76'0,"-13"5"0"0,-12 3-2 16,-7 4-41-16,-5 1-6 15,3 10-7-15,0 0-7 16,6 1-4-16,3 2-2 16,8-2-4-16,9-3-1 0,8-9 0 15,0 15-1-15,3-11 1 16,12 1-1-16,4 2 2 15,0 3 0-15,5 4-1 16,3 7 1-16,-1 8-1 0,2 8-1 16,-6 7 1-16,-4 13 0 15,-3 5 0-15,-10 7-1 16,-4 5 0-16,-1-1 0 16,-8-5 0-16,-6-8-1 0,-3-10 1 15,-1-8 0-15,1-14 0 16,0-12 0-16,2-14-1 15,4-7 0-15,-1-15-1 0,4-10-2 16,1-11-1-16,7-11-2 16,0-4 0-16,10-6-2 15,7-5 3-15,6 0 2 16,7 1 1-16,6 5 2 0,3 4 2 16,1 7 2-16,-2 5 1 15,-1 7 3-15,-5 6-2 16,-10 8 0-16,-4 3 0 0,-6 9-2 15,-12 12 0-15,0 0-1 16,0 0-2-16,0 5-2 16,0 10-1-16,0 1-1 15,0 2 1-15,6 2 1 16,5-1-1-16,3-4 2 0,7-3-1 16,5-3 1-16,1-5 1 15,5-4-1-15,4-6 1 16,1-8-1-16,5-6 2 0,0-6-1 15,0-5 1-15,0-3 0 16,2 0 1-16,-4 0-1 16,-5 4 1-16,-3 6-2 15,-5 5 1-15,-4 3-1 0,-4 9-1 16,-5 3 1-16,-1 3-1 16,-2 1 1-16,2-2 0 15,3-4 0-15,5-3 1 0,6-7-1 16,3-7 0-1,5-7 1-15,5-7-2 0,0-11-3 16,-1-7 1-16,-9-8 0 16,-1-5-1-16,-11-4 3 15,-4 1 2-15,-11 4 2 0,-3 7 2 16,-5 12 0-16,-6 12 1 16,1 17-1-16,-1 19 1 15,-1 19-2-15,4 18-3 0,4 20-2 16,-1 13-4-16,5 12-3 15,0 9-4-15,10 1-5 16,1-3-11-16,8-10-23 0,5-3-25 16,-7-22-11-16,2-11-3 15,-7-22 0-15</inkml:trace>
  <inkml:trace contextRef="#ctx0" brushRef="#br0" timeOffset="124028.3837">8130 12874 37 0,'-8'-49'93'0,"1"-1"-3"15,7 3-4-15,5-3-2 16,13 9-45-16,13-2-17 16,10 2-10-16,15 5-8 0,3 1-8 15,13 10-13-15,-1 12-53 16,-2-1-12-16,-8 7-6 16,-8 0-5-16,-13 5-4 15</inkml:trace>
  <inkml:trace contextRef="#ctx0" brushRef="#br0" timeOffset="127052.9524">5970 15578 67 0,'-11'-2'83'0,"0"-2"-1"0,0 12-13 16,-12-10-34-16,23 2-9 15,-8-6-7-15,8 6-5 16,0 0-5-16,1 7-3 0,3 8-1 15,0 9-1-15,1 9 0 16,6 7 1-16,-5 13 0 16,4 8 0-16,0 7-1 15,-1 8-1-15,-1 4-1 0,2 3-3 16,-1 0-3-16,0-3-5 16,0-3-11-16,0-5-49 15,-4-9-14-15,-1-12-6 16,-4-19-4-16</inkml:trace>
  <inkml:trace contextRef="#ctx0" brushRef="#br0" timeOffset="127506.8175">5889 15600 74 0,'8'0'88'0,"-8"0"-4"0,0 0-5 15,0 0-3-15,12 2-69 16,3 14-4-16,8 6-2 16,6 7 0-16,7 4 0 0,9 4 0 15,-2 4-1 1,8-1-1-16,3-2-2 15,1 1-6-15,0-9-8 0,6-1-35 16,4-3-27-16,-7-7-6 16,1-11-4-16</inkml:trace>
  <inkml:trace contextRef="#ctx0" brushRef="#br0" timeOffset="127884.2593">6870 15557 56 0,'-9'-7'90'16,"-2"9"-6"-16,-8 8-5 0,-4 6-1 16,-4 5-59-16,-5 9-15 15,-1 10-1-15,0 7-3 16,-4 10 0-16,-1-3 0 16,2 0 0-16,3-9 0 0,7-6 0 15,3-9 1-15,5-10 1 16,6-8 0-16,12-12 1 15,-1-5-1-15,4-13 1 16,12-10-1-16,5-8 0 0,7-7 0 16,4-10-2-16,6-2 1 15,8 0 0-15,-1 5 0 16,5 6 0-16,-3 11 1 16,3 10 0-16,-4 16 0 0,0 10 0 15,-7 17 1-15,-4 12-2 16,-6 11 1-16,-4 10-1 15,-7 8-1-15,-3 6-1 16,-4 1-2-16,-1 2-5 0,0-4-5 16,-1 0-20-16,4-8-49 15,0-11-3-15,-3-12-4 16,-1-17-5-16</inkml:trace>
  <inkml:trace contextRef="#ctx0" brushRef="#br0" timeOffset="128244.395">7306 15792 74 0,'18'-15'93'15,"-3"3"-5"-15,3 5-7 16,0 0-1-16,0 1-63 0,5 6-14 16,7 11-1-16,1 10-1 15,0 6-1-15,0 3 1 16,0 5-1-16,-6 1 0 15,-3-3 1-15,-3-2-1 0,-4-5 1 16,-2-6-1-16,-5-4 2 16,1-8 0-16,-9-8 1 15,7 0 0-15,-1-7 0 16,-2-13 0-16,0-6 0 16,1-9 0-16,5-11 0 0,-1-4-1 15,6-7 0-15,4-3 0 16,8 3-1-16,2 1-1 0,6 6-2 15,4 9-2 1,3 11-4-16,1 10-7 0,-6 8-13 16,0 3-47-16,0 16-10 15,-6 7-6-15,-8 8-5 0</inkml:trace>
  <inkml:trace contextRef="#ctx0" brushRef="#br0" timeOffset="128464.4851">8360 15702 88 0,'12'11'95'0,"-12"-11"-5"16,10-5-6-16,-2-6 0 0,-21-2-72 16,15-2-5-16,8 3-3 15,-3 2-7-15,-7 10-7 16,5-14-15-16,-2 1-51 15,-3 13-8-15,9-2-7 0,-9 2-5 16</inkml:trace>
  <inkml:trace contextRef="#ctx0" brushRef="#br0" timeOffset="128891.306">9421 15213 24 0,'29'-27'90'15,"-1"-1"-1"1,1 0-4-16,-5 3-3 16,-3 1-44-16,-1 8-18 0,2 14-5 15,-2 11-3-15,-4 19-2 16,-4 11-3-16,1 15-1 0,0 10 0 15,-3 11-2-15,3 6-2 16,-6 10-3-16,-1-1-4 16,2-5-4-16,-2-7-5 15,4-7-14-15,-3-10-45 0,-2-17-14 16,-5-16-6-16,0-28-3 16</inkml:trace>
  <inkml:trace contextRef="#ctx0" brushRef="#br0" timeOffset="129193.6055">9521 15311 51 0,'-9'-60'88'0,"9"8"-3"15,9 5-4-15,12 10-2 0,15 10-62 16,9 14-3-16,12 13-5 16,8 8-3-16,3 17-1 15,1 12-1-15,-1 12-1 0,-5 8-1 16,-7 7-1-16,-13 5-1 15,-10 6-1-15,-17 4-1 16,-16 2 0-16,-12 0 0 16,-21-4-1-16,-12-2 2 0,-14-8 0 15,-9-7 0-15,-10-9 1 16,-1-11 0-16,3-14-1 16,4-9 0-16,12-10-5 15,7-7-12-15,14-4-29 0,13-7-27 16,15-11-9-16,11-7-6 15,14-6-2-15</inkml:trace>
  <inkml:trace contextRef="#ctx0" brushRef="#br0" timeOffset="131060.0952">10221 15362 10 0,'54'-29'79'0,"-14"12"1"0,-7 10 0 16,-11 9-3-16,-5 18-46 15,-8 10-13-15,0 11-4 16,-8 11-3-16,-1 5-1 0,-2 5-2 16,0-1-2-16,1-3-2 15,1-6-2-15,3-8-1 16,4-7 1-16,5-12-1 16,3-10 1-16,2-10 0 0,2-6 1 15,4-13 0-15,0-12-1 16,4-8 0-16,-3-11 0 15,3-7-1-15,-2-6-1 16,-5 1 1-16,-4 5 1 0,-1 4 0 16,-8 9-1-16,0 10 1 15,-4 12-1-15,-3 17 1 16,0 0 0-16,2 11-1 0,-1 11-1 16,-1 2 0-16,1 4 0 15,3 1 1-15,0 2-1 16,5-4 1-16,-1-6-1 15,6-4 0-15,2-5 1 16,3-6-1-16,4-6 1 0,5-3 0 16,2-10 0-16,2-6 0 15,4-7 0-15,1-7-1 16,0-5 1-16,-1-5-1 0,-3-4 0 16,-2 2 0-16,-8-1 0 15,-4 3 0-15,-5 6 0 16,-7 6 0-16,-4 5 0 15,1 8 0-15,-4 5-1 16,0 13 1-16,0-13 0 0,0 13-1 16,0 0 0-16,0 0 1 15,0 0-1-15,0 0 0 16,0 0 0-16,0 0 1 16,0 0-1-16,0 0 1 0,0 0 0 15,0 0 0-15,0 0 0 16,0 0 0-16,0 0 0 15,0 0 0-15,0 0 0 0,0 0-1 16,0 0 0-16,0 0 1 16,-12 10-1-16,2 6 1 15,0 3-1-15,-6 9 1 16,-2 3 0-16,2 3 0 0,-2 0 0 16,3-1 0-16,4 0 0 15,3-3 1-15,5-3-1 16,3-5 1-16,0-3-1 15,5-4 1-15,4-2 0 16,-4-3 0-16,-5-10-1 0,15 5 1 16,-15-5 0-16,16-20-1 15,-10-1 0-15,1-11 0 16,1-7 0-16,1-9 0 0,0-10 0 16,-1-8-1-16,5-4 0 15,-2-5 2-15,0-3-1 16,4-2 0-16,-1 4 1 0,0 6-1 15,-2 10 0-15,0 12 1 16,-6 11-2-16,3 12 0 16,-6 15 0-16,-3 16 1 15,-4 20 0-15,-7 15-1 0,-5 15 0 16,-6 14 1-16,0 14 0 16,-7 9 0-16,1 3 0 15,0 2-1-15,5-8 1 0,6-8 0 16,4-10 0-1,9-14 0-15,3-15 0 0,0-14 1 16,8-13-1-16,7-13 0 16,1-7 0-16,4-19 0 15,5-6 0-15,4-10 1 0,1-3-2 16,6-1 1-16,1 4-1 16,1 5 0-16,0 10 0 15,-2 10 0-15,-2 10 0 16,-6 11 1-16,-4 11-1 0,-7 11 1 15,-8 6 0-15,-8 3 0 16,-4-1-1-16,-13-1 0 16,-5-1 1-16,-4-9-1 0,-4-5 0 15,-2-8 0-15,-3-8 1 16,4-5 0-16,7 0 0 16,2-5 1-16,5-4-1 0,5 0 1 15,11-2-1-15,7 1-1 16,17 0 0-16,11-2-2 15,10-1-1-15,14-1 0 16,12-3 1-16,8-2 0 0,8-4-1 16,0-2 1-16,-6-2 1 15,-4-3 3-15,-6-2 0 16,-14 1 3-16,-12 0-1 16,-15 4 1-16,-12 3 0 15,-14 6 0-15,-5 6 0 0,-16 11-1 16,-6 5 0-16,-5 12-1 15,-3 12-1-15,-2 6-1 16,-2 8 1-16,7 1 1 0,6 2-1 16,7-2 1-16,10-2-1 15,6-3 1-15,6-6-1 16,15-7 1-16,9-9-1 16,4-4 0-16,5-8 0 0,3-4 1 15,7-9-2-15,-3-10 0 16,4-7 0-16,-4-11-1 15,-2-7 0-15,-4-5 0 16,0-8-1-16,-6-1 0 0,-3-2 0 16,-8 5 1-16,-2 5 1 15,-3 9 0-15,-6 8 0 16,-4 11 0-16,-1 10 1 16,-7 12 0-16,-1 9 0 0,-9 13 0 15,0 5 0-15,-5 10-1 16,1 5 1-16,-1 2 0 15,2 0-1-15,4-5 0 0,4-4 0 16,5-8 1-16,4-6-1 16,10-10 1-16,8-7 0 15,5-3-1-15,8-10 0 0,6-9 0 16,6-9 0-16,6-7 0 16,5-9-1-16,0-3 0 15,-1-3 1-15,-5 5 0 16,-7 2-1-16,-7 10 1 0,-9 11 0 15,-9 14 1 1,-10 15 0-16,-6 22 0 0,-4 15 1 16,-10 17 0-16,-5 21 0 15,-7 17 0-15,-8 19 0 16,-9 15-2-16,-7 12-2 0,-2 9-4 16,-7 2-9-16,1 4-30 15,0-5-41-15,-4-6-3 16,-8-14-5-16,1-15-5 15</inkml:trace>
  <inkml:trace contextRef="#ctx0" brushRef="#br0" timeOffset="132292.3934">8507 17419 23 0,'-150'27'94'0,"5"-4"-3"16,-4-1-5 0,7-1-4-16,1-2 1 0,14-2-75 15,-1-1-1-15,13-4 0 16,16-3-1-16,15-8 1 15,20-1-1-15,18-11-1 16,22-6-1-16,11-23-2 0,68-9-2 16,64-1 0-16,47-4 0 15,40-3 0-15,30-1 0 16,25 3 0-16,11 9 0 0,-5 9 0 16,13 2 0-16,7 5 0 15,5 3 0-15,2 5 0 16,5 5 0-16,-8 3 0 15,-5 3 0-15,-17 7 0 0,-17-1 0 16,-15 3 0-16,-18 0 0 16,-22-1 0-16,-18-2 0 15,-18-3 0-15,-16-4 0 16,-15-2 0-16,-14-4 0 0,-14-3 0 16,-17-1 0-16,-9-3 0 15,-13 0 0-15,-15-6 0 16,-12 2 0-16,-10-7 0 15,-9 0 0-15,-7-5 0 0,-5-4 0 16,-3-8 0-16,-2-4 0 16,0-5 0-16,2-7 0 15,3-4 0-15,2-7 0 16,3-5 0-16,5-7 0 0,0-5 0 16,2-6 0-16,-2-5 0 15,3-3 0-15,0-5 0 16,2 0 0-16,2-4 0 0,-3 4 0 15,0-1 0-15,1 4 0 16,-3 2 0-16,-1 4 0 16,-3 9 0-16,-6 4 0 15,-3 9 0-15,-1 5 0 16,-3 10 0-16,-9 4 0 0,-6 9 0 16,-7 7 0-16,-5 5 0 15,-10 4 0-15,-9 4 0 0,-7 3 0 16,-9 4 0-16,-9 3 0 15,-8 5 0-15,-10 1 0 16,-9 3 0-16,-9 6 0 16,-7 4 0-16,-12 1 0 15,-14 4 0-15,-9 3 0 0,-13-2 0 16,-9 8 0-16,-17 1 0 16,-11 6 0-16,-16 0 0 15,-14 7 0-15,-9 2 0 16,-13 4 0-16,-10 3 0 0,-14 5 0 15,-4 5 0-15,-8 0 0 16,-5 6 0-16,-2 1 0 16,-1 6 0-16,2 3 0 0,-1 4 0 15,7 1 0-15,4 2 0 16,10 0 0-16,5 2 0 16,19-2 0-16,9 0 0 15,17-3 0-15,17-3 0 0,17 0 0 16,22-4 0-16,20 0 0 15,22-1 0-15,13-2 0 16,22 1 0-16,17 2 0 16,15 0 0-16,17 2 0 0,9 3 0 15,11 5 0 1,10 5 0-16,11 12 0 0,4 9 0 16,11 10 0-16,9 15 0 0,3 10 0 15,7 12 0-15,8 11 0 16,0 5 0-16,7 4 0 15,7-1 0-15,5-8 0 16,-30-77 0-16,11 4 0 0,2-10 0 16,10 4 0-1,3-10 0-15,11 1 0 0,3-11 0 16,6-4-15-16,14-9-22 16,-10-14-48-16,130 3-4 15,13-23-6-15,16-42-6 0</inkml:trace>
  <inkml:trace contextRef="#ctx0" brushRef="#br0" timeOffset="136879.3612">13718 15783 17 0,'0'11'80'0,"0"-11"3"16,0 0 0-16,-12-1-2 0,12 1-55 16,-3-12-3-16,3 3-4 15,0-7-2-15,7-4-1 16,10-4-3-16,9-7-4 0,9-5-3 16,10-9-2-1,10-10-1-15,11-6 0 0,8-7-2 16,3-4 1-16,2-8-1 15,1-2 0-15,-1-6 1 16,-3 0 0-16,-2-5 0 0,-3-4 0 16,0 0-1-16,0-4 1 15,0-1 0-15,0-3-1 16,-4-1 0-16,2-1-1 0,-3 2 0 16,-3 5 0-16,-8 4 0 15,-4 7 0-15,-8 3 0 16,-4 9 0-16,-7 3 2 15,-3 3 0-15,-6 4 2 0,-5 2-4 16,6 1 0-16,-2-2 0 16,6 2 0-16,3-1 0 15,5 3 0-15,3 2 0 16,7 0 0-16,2 5 0 0,3 2 0 16,0 5 0-16,-3 4 0 15,2 4 0-15,-6 4 0 16,0 2 0-16,-7 8 0 15,-3 4 0-15,-4 4 0 0,-4 4 0 16,-5 6 0-16,-3 3 0 16,-2 4 0-16,0 1 0 15,-4 2 0-15,1 5 0 0,0 1-4 16,-4 0-5-16,0 5-2 16,-4 2-1-16,-3-2-1 15,-2 3 0-15,-7-3 0 16,-10 2 0-16,-3-5 2 0,-8-2 2 15,-3-2 1-15,-5-6 0 16,-1-2-2-16,-1-2 0 16,2-4 0-16,0-3-1 15,0-2-2-15,3 3 0 0,-2-3 2 16,2 2 1-16,-3-1 3 16,1 1 3-16,-3 2 5 15,1-1 4-15,-4 1 4 0,0 1 0 16,0 2 2-1,-3 2-1-15,3 0 0 0,-4 4-2 16,6 0 0-16,0 7-1 0,4-1 1 16,1 1-1-16,9-2 0 15,6 1-1-15,3-1 1 16,16-5 1-16,-12 8 0 16,12-8 1-16,12 0-1 0,8-1 0 15,12-8 0-15,10-4 0 16,11-4-1-16,11-3-2 15,13-3-2-15,9 0-1 16,6-2 0-16,4 1 0 0,-1 5-1 16,-5-2 0-16,-7 6-1 15,-10 5 0-15,-9 3 1 16,-13 2-1-16,-11 4 0 16,-13 1-1-16,-9 2 1 0,-6 10 0 15,-12 5 0-15,-6 7 0 16,-15 13-1-16,-9 10 0 15,-8 16-2-15,-13 10-1 16,-5 14-4-16,-9 12-5 0,0 12-7 16,-3 5-42-16,5 3-22 15,6 2-5-15,7-7-6 16,7-6 3-16</inkml:trace>
  <inkml:trace contextRef="#ctx0" brushRef="#br0" timeOffset="138486.1242">16780 13895 26 0,'2'-33'84'0,"-2"-2"-3"15,-4-1-1-15,-3 2-4 16,-8 2-54-16,5 5-7 16,-1 11-4-16,-4 9-4 15,-3 9-2-15,-5 17-2 0,-5 12-1 16,-7 10 0-16,-3 12-1 15,-6 9 1-15,-5 10-2 16,2 7 1-16,-3 5-1 16,9 1 0-16,0 0 0 15,10-4-1-15,7-3-1 0,10-7 0 16,13-9 2-16,4-9-1 16,16-10-1-16,11-12 1 15,10-14-1-15,6-10 1 16,11-7-1-16,5-15 1 0,1-12 0 15,4-8 0-15,-1-12 0 16,-3-4 0-16,-2-3 1 16,-5-1-1-16,-10 4 1 15,-8 5 0-15,-12 10 0 0,-4 8 0 16,-10 10 0-16,-12 18 0 16,0 0 1-16,-7 3-1 15,-8 14 0-15,-3 3 0 16,-1 5 0-16,-2 0 0 0,1 0 0 15,5-3 0-15,2-5 1 16,8-1 0-16,5-16 0 16,0 12 0-16,15-14 1 15,4-6 0-15,3-6 0 16,7-5-1-16,1-4 1 0,4-4-1 16,3-3-1-16,0 0 1 15,3 2 1-15,-5 1-1 0,-2 5-1 16,-1 5 1-16,-6 9-2 15,-4 6 1-15,-9 6 0 16,-2 11-2-16,-8 7 1 16,-3 7 0-16,0 2 0 0,-2 2 0 15,1-1 0-15,0-4 1 16,1-4 1-16,1-8-1 16,7-6 0-16,5-10 1 15,2-4 0-15,1-10-1 0,2-7 1 16,1-6 0-16,4-4-1 15,4-8 1-15,1-1 1 16,0-2-1-16,2 0 1 16,4 1 1-16,2 3-1 0,0 8 2 15,4 5 0-15,-2 9 0 16,-2 10-2-16,-1 6 1 16,-1 12 0-16,-3 8 0 15,-7 11-2-15,0 4 0 0,-5 7-2 16,-2 5-2-16,0 3-4 15,1 2-5-15,2 1-12 0,4-1-38 16,1-13-19 0,2-10-6-16,1-14-5 0,0-15 10 15</inkml:trace>
  <inkml:trace contextRef="#ctx0" brushRef="#br0" timeOffset="139187.3496">18354 13698 54 0,'10'-97'92'15,"1"7"-4"1,-5 9-4-16,1 16 0 0,-2 7-61 16,-2 19-6-16,5 16-6 15,1 19-4-15,3 11-2 16,2 18-3-16,-1 16-1 16,3 10-1-16,-1 14 2 0,-4 16-1 15,-3 9 0-15,-7 7-1 16,-2 2-1-16,-9-1-2 15,-1-7-2-15,-3-6-1 16,-5-11-1-16,1-14-2 0,-5-13 0 16,-5-13 1-16,4-13 1 15,-5-12 3-15,2-9 1 16,-5-12 4-16,4-12 2 0,4-11 1 16,6-9 3-16,9-7 0 15,6-6 0-15,4-4 1 16,12-1-1-16,15 4-2 15,10 4 0-15,12 7-1 16,7 9-2-16,11 10 0 0,4 9 0 16,11 9-1-16,-1 10-1 15,0 6-2-15,-8 8-1 16,-3 9-2-16,-11 3-3 0,-7 5-5 16,-15 1-3-16,-8 3-2 15,-17-4-1-15,-2-5 3 16,-7-3 2-16,-4-8 4 15,-1-6 3-15,-7-6 5 16,8-3 4-16,-16-6 3 0,12-5 1 16,-7-4 0-16,6-1-1 15,-4-5 1-15,4-2 0 0,2-2-1 16,1-2 0-16,2-4 0 16,0-2-1-16,7-3-2 15,5-1 0-15,8-1-2 16,4-3 1-16,7 1-1 0,6-2 0 15,2 2-1-15,5 0 2 16,2 2-1-16,7 0 1 16,-4 3 2-16,-1 4-1 15,3 3 1-15,-4 7 0 0,-3 1 0 16,-1 5-2-16,-6 7-1 16,-6 6-4-16,-3 2-7 15,-11 6-12-15,-5-6-37 0,-2 17-19 16,-9 3-7-16,-1 3-3 15</inkml:trace>
  <inkml:trace contextRef="#ctx0" brushRef="#br0" timeOffset="140285.99">19964 13491 26 0,'24'-11'84'16,"-3"0"-3"-16,-4-5-1 15,-6-3-5-15,-10 1-58 16,-1 3-4-16,-7 4-1 16,-10 6-5-16,-10 5-3 0,-5 5-1 15,-6 10-1-15,-7 8-1 16,-5 4 0-16,1 5 0 16,4 0 0-16,3-1 0 0,8-4 0 15,5-2 1 1,11-6 1-16,9-5 0 0,9-5 1 15,7-7-1-15,10-2 1 16,8-5-1-16,6-3 0 0,6-5-2 16,7-2-1-16,-2-4 0 15,-1-1-2-15,0 4 1 16,-4-1-1-16,-6 4 0 0,-2 3 1 16,-7 6-1-16,-4 4 1 15,-5 4 0-15,-5 7 1 16,-1 2-1-16,-2 3 1 15,0 0 0-15,-2-2 1 16,5 0 0-16,-3-3 1 0,2-5 0 16,4-4-1-16,1-2 0 15,3-8 0-15,5-3 0 16,2-6 0-16,2-3-1 16,2-4 0-16,6-6 1 0,8-1-2 15,4-4 1-15,2-2 0 16,4 3 0-16,2 0-1 15,-4 5 1-15,-1 4-1 0,-6 5-1 16,-7 8 1-16,-5 7 0 16,-7 5 0-16,-7 6-1 15,-8 8 1-15,-5 5-1 16,-2 8 2-16,0 1-1 16,-1 2 1-16,1 1-1 0,0 0 1 15,2-5 0-15,5-1-1 16,4-7 2-16,8-7-1 0,5-3 0 15,0-5 0 1,-2-3 1-16,7-7 0 0,4-6-1 16,-1-3 1-16,3-5-1 15,-1-4 1-15,1-4-1 16,0-3 1-16,-2 0 0 16,-2-4 1-16,-2 4-1 0,0 2 1 15,-3 1 1-15,-3 6-1 16,3 2 0-16,-2 4-1 0,-1 7 1 15,1 2-1-15,-1 3 0 16,0 2 0-16,0 3-1 16,-1 0 1-16,-3 0-1 15,0 4 1-15,1 1 0 0,2-2 1 16,0 0 0-16,5-1 0 16,0-2 0-16,5 0 0 15,1-1 0-15,1-3-1 16,-2 1 0-16,0-1 0 0,-3 0-2 15,-5 1 1-15,-5 3-1 16,-3 0 0-16,-7 0-1 16,-9 0 0-16,10 18 0 15,-10 1 1-15,-1 7-1 0,-10 9 1 16,-4 8 2-16,-8 12-1 16,-7 8 3-16,-9 10 0 15,-8 10 0-15,-8 5 2 0,-5 4-1 16,-3 5 1-1,-1-1-2-15,-4 0 0 0,-4 0 0 16,-6-2-2-16,-5-4 0 16,-3-5-1-16,-6-1-2 0,-7-5-1 15,-8 2-4-15,-8-4-6 16,3 0-34-16,-9-3-38 16,0-2-2-16,-2-8-7 15,-1-14-5-15</inkml:trace>
  <inkml:trace contextRef="#ctx0" brushRef="#br0" timeOffset="140716.608">21702 15326 76 0,'-45'21'93'0,"-19"-2"-4"0,-15-5-5 15,-22-1-1-15,-14-8-60 16,-15 10-16-16,-21 9-1 15,-20 5 0-15,-17 7-1 16,-16 4 0-16,-16 5-2 16,-12 2-1-16,-9 5 0 0,-11 1-1 15,-5 4-1-15,0 1 0 16,-5-2 0-16,2 0 0 16,7-7-1-16,4-3 1 0,12-7-2 15,8-6-2-15,21-7-2 16,10-13-8-16,30-15-46 15,15-3-26-15,21-16-4 16,24-16-6-16,20-20-2 16</inkml:trace>
  <inkml:trace contextRef="#ctx0" brushRef="#br0" timeOffset="141863.7493">20306 12600 35 0,'-10'5'82'16,"10"-5"-2"-16,2-11-3 15,10-4-3-15,4-4-61 16,3-1 1-16,5-4-1 0,3-4-2 16,6-7 0-16,8-6-1 15,5-9 0-15,7-7-1 16,12-7-2-16,7-10 0 15,8-10-2-15,8-3-1 0,4-6 0 16,0-5-2-16,2-9 0 16,-1 0-1-16,-3-4 0 15,-5 1 0-15,-9-2-2 0,-8 0 0 16,-8-1 0-16,-8 1 0 16,-10 6 0-16,-9 1 0 15,-10 2 0-15,-10 0 0 16,-10 0 1-16,-3 3 0 15,-15 0 0-15,-9 0 1 0,-8 1-1 16,-10-4 1-16,-10-2 1 16,-7-2-1-16,-9 1 0 15,-7 0 0-15,-9 0 0 0,-5-3 0 16,-4-1 0-16,-2 0-1 16,-5 1 0-16,-4 0 0 15,-5 1 0-15,-7-3 0 16,-3-2 0-16,-3 5-1 0,-6 1 0 15,-6 2 0-15,-5 4 0 16,-8 1 0-16,-3 5 0 16,-1 3 2-16,-8 7-2 0,-3 7 1 15,-4 6 1-15,2 10 0 16,-3 8 0-16,6 9 0 16,6 7 0-16,3 14-1 15,9 6 0-15,11 11-1 0,12 3-2 16,13 3-2-16,12 8-3 15,13 3-3-15,14 3-5 16,17 1-6-16,9-1-14 0,14-4-23 16,16 3-23-16,12-12-6 15,3 11-1-15</inkml:trace>
  <inkml:trace contextRef="#ctx0" brushRef="#br0" timeOffset="142184.855">18129 7171 14 0,'59'-15'78'0,"-7"0"2"16,-2 0-1-16,-7 3-46 15,-11 6-3-15,-5 1-8 16,-9 4-5-16,-18 1-8 0,1 7-1 16,-20 6-5-16,-19 3-3 15,-16 2 1-15,-16 4 1 16,-12 4-1-16,-13 2 1 15,-12-1 0-15,-8 0 0 16,-3-1 0-16,0 2 0 0,7-1 0 16,12 2-2-16,9 4 1 15,10 1-1-15,23 7-1 0,18 1 0 16,26 9-3-16,13 0-5 16,31 9-5-16,20 2-16 15,22 1-34-15,19 5-15 16,18-1-3-16,14 0-2 15</inkml:trace>
  <inkml:trace contextRef="#ctx0" brushRef="#br0" timeOffset="143119.5317">19460 13176 66 0,'20'-43'85'15,"1"-8"-5"-15,1-9-4 16,1 12-6-16,3-30-64 16,3-4 0-16,4-11 1 0,2-10 1 15,2-12-1-15,5-14 1 16,6-15 1-16,6-11 1 16,4-17-4-16,10-10 2 15,3-9-2-15,8-8-1 0,-2-2 0 16,0 2 0-16,-6 4-1 15,-7 5 1-15,-10 15 0 16,-14 6-1-16,-10 13 0 16,-12 11-1-16,-10 11 0 0,-8 10-2 15,-10 9 0-15,-12 8 0 16,-9 4-1-16,-12 7 0 16,-11 2 0-16,-15 5-1 15,-10 7 1-15,-12 4-1 0,-14 7 1 16,-9 5-1-16,-9 7 1 15,-9 4 0-15,-7 9 0 16,-6 4 0-16,-5 3 0 0,-1 5-1 16,-9 4 1-16,2 1 0 15,1 4-1-15,-1 6 1 16,4 4-1-16,0 4 1 16,9 7 0-16,7 2 0 0,9 1 0 15,11 7 0-15,13 3-2 16,16 1-2-16,17 6-2 15,13 1-3-15,19 5-4 0,14 2-7 16,22 5-21-16,10 0-45 16,17-1-2-16,9-2-4 15,11-9-2-15</inkml:trace>
  <inkml:trace contextRef="#ctx0" brushRef="#br0" timeOffset="143446.9315">18414 8287 43 0,'-6'0'83'0,"-9"0"-1"15,-4 0-5-15,-12-8-4 16,-6 14-51-16,-12-1-21 15,-9 7 1-15,-12 8 0 16,-9 5-1-16,-9 9 0 0,-4 4 0 16,2 4 0-16,9 1 0 15,5 2 0-15,15 1-1 16,18 1 0-16,18 1 0 0,19 0 1 16,17 2-2-16,27 4-2 15,14-3-7-15,27 10-13 16,21 6-32-16,16 1-22 0,20 3-5 15,16 2-4-15</inkml:trace>
  <inkml:trace contextRef="#ctx0" brushRef="#br0" timeOffset="144699.0232">17107 13679 44 0,'18'-6'81'0,"3"-4"-3"16,4-8-3-16,-2-4-5 0,8-1-64 15,5-4 1-15,-1 1 2 16,3-6-1-16,0-3 2 16,7-6 1-16,0-3 0 15,4-5-1-15,-1-6 0 0,5-4-2 16,4-5-1-16,5-4-1 15,0-6-2-15,4-5 1 16,2-6-2-16,0-5 0 16,6-3 0-16,0-6-1 15,3-2 1-15,5-2 0 0,-4-1-1 16,6-1-1-16,-5 6 1 16,2 4-1-16,-4 6 0 15,-2 4 0-15,-5 6 0 0,-6 5-1 16,-1 4 0-16,-5 5 0 15,-6 1-1-15,-6 3 0 16,2 3-1-16,-9-2 2 0,-3 4-1 16,-6 4 0-16,-6 0 0 15,-7 8 0-15,-7-5 1 16,-4 7-1-16,-6 2 1 16,-9 1-1-16,-8 3 0 15,-7 2 0-15,-4 4 1 16,-6 1 0-16,-6 6 0 0,-3 0 0 15,-8 4 0-15,-3 4 0 16,-5 1 0-16,-7 3 0 0,-8 3 0 16,-7 2 0-16,-8 2 0 15,-4 1 0-15,-2 3-2 16,-3 2 0-16,2 6-1 16,6 0-2-16,10 4-3 0,7 2-3 15,11 4-5-15,7-4-13 16,15 0-41-16,15 4-15 15,11-7-4-15,14-11-2 16</inkml:trace>
  <inkml:trace contextRef="#ctx0" brushRef="#br0" timeOffset="145049.0746">18722 10408 49 0,'22'-1'85'0,"-5"-6"-3"16,0-3-5-16,-13-2-5 15,25-4-65-15,-38 12-2 16,-13 3 2-16,-11 2-3 16,-14 12-2-16,-13 3 0 0,-11 8 0 15,-9 5 0-15,-5 11 0 16,1 1 0-16,-1 5 0 15,9 4 0-15,9 1-1 0,11-4 1 16,12 1 0-16,13-4 1 16,16-1 1-16,15-2 0 15,10-2-1-15,18 4 1 0,15 2-3 16,15 5-4-16,13 4-10 16,15 2-41-16,7 10-24 15,6-3-6-15,-2 0-5 16,1-11-2-16</inkml:trace>
  <inkml:trace contextRef="#ctx0" brushRef="#br0" timeOffset="151956.1295">20231 16749 6 0,'3'-9'69'16,"1"-1"8"-16,-4 10-24 0,5-21-12 16,6 6-5-16,-6 1-3 15,5 2-2-15,-4-4-5 16,2 5-4-16,1-2-6 15,-1 3-3-15,2 1-4 0,-3 2-2 16,3 0-3-16,-3 3-1 16,4 1-1-16,-11 3 1 15,12-4-1-15,-12 4 1 16,9-1 0-16,-9 1-1 16,0 0 0-16,0 0 0 0,0 0 0 15,0 0-2-15,0 0 1 16,8 9-1-16,-8-9 0 15,4 18 0-15,-4-4 0 0,0 8 1 16,0 2-2 0,-5 7 1-16,-1 6 0 0,-5 6 1 15,1 8 0-15,-6 4 0 16,1 4 0-16,-2-1 0 16,3 0 1-16,2-4-3 0,1-5-2 15,5-6-4-15,2-8-9 16,-5-12-18-16,6-14-44 15,3 1-7-15,0-10-8 0,1-10-4 16</inkml:trace>
  <inkml:trace contextRef="#ctx0" brushRef="#br0" timeOffset="152420.561">20384 16513 49 0,'-11'-4'74'0,"11"4"1"0,-13-4-33 16,13 4-14-16,1-13-1 16,-1 13-3-16,24-9-3 15,-9 6-5-15,5-1-5 16,0 2-3-16,6 2-2 0,1 0-1 16,-3 0-2-16,0 1-1 15,-4 2-1-15,-5-1 0 16,-2 1 0-16,-2-2 0 0,-11-1 1 15,8 4-1-15,-8-4 1 16,0 0-2-16,0 0 1 16,0 0-3-16,0 0-3 15,0 0-3-15,0 0-7 0,0 0-7 16,0 11-13-16,0-11-30 16,-1 9-16-16,1-9-3 15,-2 15 1-15</inkml:trace>
  <inkml:trace contextRef="#ctx0" brushRef="#br0" timeOffset="155619.3371">21519 16456 43 0,'8'-16'42'16,"0"-2"0"-16,0 2-3 16,2 0-2-16,2 3-4 15,-3 0-2-15,3 4-6 0,-5 1-1 16,4 2-1-16,-11 6-3 16,9-9-3-16,-9 9-3 15,0 0-3-15,0 0-4 16,-4 9-1-16,-9 1-1 15,-1 7-1-15,-11 6 0 0,-1 3 0 16,-9 6 0-16,-4 3-1 16,-9 7-1-16,0-1 0 15,0 3-2-15,-1-1 1 16,2-2 1-16,2 1-1 0,4-2 1 16,3-4 0-16,5-1-1 15,4-3 1-15,4-4 1 0,2-4-2 16,1-2-1-16,4-4-2 15,4-3-4-15,-1-7-5 16,7 1-8-16,-2-5-12 16,10-4-29-16,0 0-25 15,-1-7-5-15,2-4-3 0</inkml:trace>
  <inkml:trace contextRef="#ctx0" brushRef="#br0" timeOffset="155978.9236">21448 16433 35 0,'15'-17'85'16,"-5"1"0"-16,-2-3-1 15,-3 1-47-15,-1 9-2 0,-4 9-4 16,7-10-9-16,-7 10-5 15,3 11-7-15,-2 9-3 16,-1 11-2-16,0 5-2 16,-1 6 0-16,-2 8 0 0,-3 2-3 15,-3 0 1-15,-3 1-1 16,1-4 1-16,-4-3-1 16,1-4 0-16,4-5 0 15,-2-1-1-15,1-4 2 0,2-3-4 16,-2-1-6-16,1-6-7 15,3 9-17-15,-2-5-37 16,-6-10-16-16,0-6-6 16,2-7-3-16</inkml:trace>
  <inkml:trace contextRef="#ctx0" brushRef="#br0" timeOffset="156592.9992">20489 16612 32 0,'-6'-15'75'15,"0"-2"5"-15,5 0-2 0,-41-5-51 16,48 5-3-16,-6 5-2 16,0 12-6-16,12-11-3 15,-2 9-2-15,5 2-5 16,4 3-2-16,4 3-2 16,6 5 0-16,3 1 1 0,4 1 0 15,0 5-5-15,-2 0-4 16,6 4-8-16,-9-2-9 15,4 6-19-15,1 5-36 16,-4-5-5-16,1-1-6 0</inkml:trace>
  <inkml:trace contextRef="#ctx0" brushRef="#br0" timeOffset="157057.7492">21410 16723 73 0,'11'-13'85'16,"-5"-3"2"-16,4 0-5 15,-2-1-58-15,8 8 2 0,-2 4-3 16,3 5-7-16,2 0-7 16,1 10-4-16,3 5-2 15,-1 4-4-15,-1 4 1 0,3 1 0 16,-4 4 0-16,-2-2-1 16,-3-5 1-16,-5-2-1 15,0-3 1-15,-3-6 2 16,-7-10-1-16,0 0 0 15,0 0 1-15,10-10 0 0,-8-3 0 16,2-7 0-16,5-2-1 16,2-4 1-16,5-1-1 15,2 2 0-15,2 0 0 16,0 2-1-16,9 2-6 0,-4 4-4 16,3 8-10-16,-3 2-31 15,-6 7-30-15,3 6-7 16,-2 4-5-16,-1 2 0 15</inkml:trace>
  <inkml:trace contextRef="#ctx0" brushRef="#br0" timeOffset="157276.0174">22139 16824 80 0,'0'0'92'15,"-5"-17"-6"-15,3 3-5 0,1-5-2 16,1 2-78-16,2 8-5 16,-2 9-7-16,8-5-16 15,-8 5-15-15,0 0-30 0,0 11-17 16,0-11-3-16,0 13 10 16</inkml:trace>
  <inkml:trace contextRef="#ctx0" brushRef="#br0" timeOffset="158117.6435">22733 16369 66 0,'34'-18'81'15,"2"1"1"1,-8-2-39-16,8 2 0 15,-6 2-9-15,-3 5-6 0,-6 2-7 16,-3 2-6-16,-18 6-5 16,0 0-3-16,-7 8-3 15,-22 4-2-15,-5 5 0 0,-5 2-2 16,-2 3 0-16,-3 2 0 16,2 1-2-16,8-1 2 15,7-1 0-15,9 0-1 0,6-3 1 16,10-1 0-16,2 0 0 15,10 1 1-15,2 0 1 16,4 3-2-16,4 1 0 16,2 3 0-16,-2 2-2 0,-3 2 1 15,-5 3-1-15,-5 0 0 16,-7 0-1-16,-12 1-1 16,-8-3 0-16,-4-2 0 15,-6-7 3-15,0-4-3 0,0-5-1 16,0-5-1-16,6-7-6 15,6-2-4-15,8-5-3 16,9-4-1-16,2-4-5 16,14-1-1-16,7-4 1 15,8-2 3-15,9-1 13 0,1 0 15 16,6-1 10-16,1 2 7 16,1 3 6-16,3 6 2 0,-5 5-2 15,-1 6 2-15,-6 10-8 16,-4 8-9-16,-9 12-6 15,-6 6-6-15,-7 8-5 16,-12 6-9-16,-2 3-17 16,-12 3-29-16,-4-6-24 0,1-9-6 15,-3-13-5-15</inkml:trace>
  <inkml:trace contextRef="#ctx0" brushRef="#br0" timeOffset="158271.2617">23007 16551 36 0,'24'-15'43'0,"-3"9"-17"16,-2 3-20-16,2 3-75 16</inkml:trace>
  <inkml:trace contextRef="#ctx0" brushRef="#br0" timeOffset="159395.9261">23273 16792 47 0,'8'13'83'16,"0"1"-1"-16,2 5-6 0,-5 0-46 16,1 5-4-16,0 4-12 15,0 0-5-15,3 2-3 16,-1-3-3-16,-2-3 0 15,3-2 1-15,1-10 0 0,2-1 1 16,1-8 1-16,0-3-1 16,1-6 0-16,2-7 0 15,2-5 0-15,0-5-2 16,5-4-1-16,2-1 0 0,1 0-2 16,-2 2 0-16,-1 4 1 15,2 4-1-15,-2 6 1 16,-3 8 0-16,-1 4 0 15,-3 10 0-15,-1 7 0 16,-2 3 1-16,-2 10-1 0,-2 1-1 16,-3 6-1-16,2-1-4 15,-1 0-3-15,-1-3-5 16,5-4-7-16,-3-7-12 0,5-9-9 16,5-10-7-16,-2-6 5 15,-5-14 12-15,1-12 10 16,2-10 7-16,1-11 10 15,0-3 17-15,5-9 13 0,-2-3 12 16,8-7-4-16,6 6-8 16,1 1-1-16,3 7 1 15,-4 8-2-15,-4 9-3 0,-2 10-4 16,-4 12-2-16,-7 15-3 16,-5 8-4-16,-5 17-3 15,-4 12-3-15,-2 9-1 16,-4 10-3-16,-7 9 2 15,0 4 0-15,1 4-1 0,-1-2 1 16,4-3-1-16,-1-8 0 16,8-7 0-16,1-10 2 15,0-10-1-15,5-9 1 0,-5-20-1 16,13 3 0-16,-3-14 0 16,-1-11 0-16,3-6 0 15,4-8-1-15,2-5 0 16,2 0 0-16,-1 2 3 0,-2 0-2 15,1 8 1-15,-2 4-1 16,-2 7 1-16,-4 8-1 16,-10 12-2-16,13-4 1 15,-11 10-1-15,1 10-1 16,-3 7 2-16,0 6-1 0,-1 5 2 16,1 5 0-16,5-1 2 15,10 3-1-15,3-4 0 0,4-2 1 16,8-4-2-16,8-6 1 15,8-7 0-15,1-6 0 16,2-8 0-16,-3-6-1 16,-4-13 0-16,-1-7 0 0,-6-12-1 15,-7-7 0-15,-11-5-1 16,-6-3 2-16,-11 0-2 16,-10 5 1-16,-2 5 1 15,-9 8 0-15,-8 10 0 0,-3 9 0 16,-1 9 0-16,2 3-3 15,2 12 2-15,5 5-1 16,3 4 1-16,5 4 1 16,7 3-1-16,8 0 1 15,6 0-1-15,6-1 4 0,7-2-2 16,4-3 1-16,6-2-1 16,0-6 1-16,3 0 1 15,-4-2-3-15,-4-2 2 0,-1 2-1 16,-5 5 0-16,0 2 1 15,-8 8-1-15,-6 5 0 16,-2 4-1-16,-1 5 0 16,1-17-5-16,-1 3-7 15,0 3-18-15,6 3-52 0,-3-2-2 16,1-2-8-16,3-3-2 16</inkml:trace>
  <inkml:trace contextRef="#ctx0" brushRef="#br0" timeOffset="159877.5179">21806 17560 61 0,'-140'-11'89'0,"8"2"-3"15,7 4-3-15,14 1 0 0,17 4-64 16,15 0-8-16,21 4 1 16,25-1 0-16,21 2-2 15,18-1-1-15,30-1-2 16,25-2-2-16,22-5 0 0,20 5-2 16,22 3 0-16,19 5-1 15,16 0 0-15,18 0 0 16,10 3 0-16,13 1-2 0,6-1 0 15,0 1-2-15,-4-1-2 16,-1-2-5-16,-12 1-3 16,-13-1-19-16,-16-2-55 0,-18-7-3 15,-20 1-7-15,-22-9-5 16</inkml:trace>
  <inkml:trace contextRef="#ctx0" brushRef="#br0" timeOffset="161611.886">22154 16652 41 0,'0'0'60'0,"-5"-11"-21"16,5 11-7-16,0 0-9 16,0-9-5-16,0 9-1 15,0 0-2-15,0 0 1 0,9-10 2 16,-9 10 1-16,0 0 3 16,0 0 2-16,0 0-1 15,0 0 1-15,9-6-5 16,-9 6-2-16,8-21-3 0,1 1 0 15,4-5-4-15,3-8-1 16,6-7-1-16,5-8-2 16,4-9 0-16,6-8-2 0,2-6 0 15,3-10-1-15,1-8 0 16,6-8 0-16,-3-8-3 16,1-2 0-16,-8-7 0 15,-1-9 0-15,-5-2 0 0,-7-4 0 16,-8 0 0-16,-10-4 0 15,-3-3 0-15,-5-1 0 16,-1-3 0-16,-4 3 0 16,-7-7 0-16,1 2 0 15,-4-6 0-15,-1 0 0 0,-3-5 0 16,-6-4 0-16,-3-2 0 16,-6-6 0-16,-1-1 0 15,-6-5 0-15,-1-4 0 0,-7-5 0 16,-1-1 0-16,0-2 0 15,-4-3 0-15,-3 1 0 16,-2 0 0-16,-2 0 0 0,-5-1 0 16,0 1 0-16,-2 2 0 15,-1-1 0-15,-3 0 0 16,1 1 0-16,0 2 0 16,2 1 0-16,-2 4 0 0,1-1 0 15,0 6 0 1,1 0 0-16,1 5 0 0,0 6 0 15,-3 3 0-15,2 5 0 16,-1 7 0-16,1 6 0 0,-4 8 0 16,-6 8 0-16,2 8 0 15,-5 5 0-15,-2 9 0 16,-4 5 0-16,1 12 0 16,-5 4 0-16,4 8 0 0,4 8 0 15,-3 3 0-15,5 5 0 16,4 6 0-16,7 3 0 15,7 3 0-15,5 2 0 16,8 6 0-16,5 1 0 0,15 6 0 16,3 4 0-16,8 7 0 15,7 5 0-15,5 1 0 16,8 12 0-16,-4-10 0 16,4 10 0-16,0 0 0 15,11 5-3-15,3-1-1 0,5 3 2 16,3 0-1-16,8-1 3 15,5 1-2-15,3-1 2 16,0-3 0-16,9-3 0 0,-4 0 0 16,8-1 0-16,-5-8 1 15,1 1-1-15,-7 1 0 16,-1-2 0-16,-4 2 1 0,-4 2 0 16,-9 0-1-16,-8 1 1 15,-4 4-1-15,-10 0 1 16,0 0 0-16,-11-6-1 15,-16 1 1-15,-10 0-1 16,-13-3 1-16,-13-1-1 0,-14-4 1 16,-15-3-1-16,-12 2 0 15,-6-3 0-15,-2-1 0 16,-6-3 1-16,3 1-1 0,7-1 1 16,6 6-1-16,11-2 1 15,10 2-1-15,12 1 2 16,13 1-2-16,12 4 0 0,12 3 0 15,9 2 0-15,12 1 0 16,11 3 0-16,11 0-2 16,12 3 1-16,14 9 0 15,12 5 0-15,12 8-1 16,13 3 2-16,11 9-2 0,7 4 2 16,6 10-2-16,4 7 1 15,3 2-1-15,-2 7 0 16,3 5-2-16,-5 7-2 0,-5 9-2 15,-2 5-9-15,-1 15-25 16,0 21-44 0,-9 10-1-16,-12 6-7 15,-11 4-3-15</inkml:trace>
  <inkml:trace contextRef="#ctx0" brushRef="#br0" timeOffset="162610.3469">19693 16956 54 0,'-40'-10'86'0,"-1"-3"-1"15,6-2-3-15,1-3-1 16,0-1-69-16,4 5 2 16,4 5 1-16,-4 2-3 0,4 1-1 15,-1 2-1-15,1 3-2 16,5 1-2-16,-1 0-1 16,0 0-2-16,0 1-1 0,0 2 0 15,-2 1 0-15,-7-3-1 16,-6 1 0-16,-8-2 0 15,-7 0 0-15,-15 0-1 16,-8-4 1-16,-15-3-1 16,-15-3 1-16,-9-2-1 0,-14-2 2 15,-12-3-1-15,-11-1-1 16,-9-4 0-16,-10-1 1 16,-11-3 0-16,-7-2 0 0,-11 0-1 15,-7-2 0-15,-9 1 0 16,-8-3 1-16,-1 1-1 15,1 1 1-15,1-1-1 16,4 2 1-16,9 3 0 0,6 1 0 16,15 1 0-16,9 1-1 15,12 4 1-15,12 1 1 16,10 2-2-16,12-1 0 16,10 1 0-16,13 3 0 0,15-2 0 15,14 4 0-15,16 2 0 16,16 1 0-16,16 2-7 15,9 3-3-15,24 3-16 0,0 0-29 16,10 1-34-16,18-1-3 16,4-4-6-16,10-4 0 15</inkml:trace>
  <inkml:trace contextRef="#ctx0" brushRef="#br0" timeOffset="162959.5419">14596 15794 82 0,'-18'-14'93'0,"-10"0"-2"15,-11-3-7-15,-5-1 0 0,-7 3-75 16,-6 3 0-16,-5 10 0 16,-6 4-2-16,-5 14-3 15,-8 8-1-15,-4 7-2 16,0 5 1-16,-5 3-1 0,3 0 0 15,7 2 1-15,11-2 0 16,11 1 1-16,19-1 1 16,14 1 0-16,24 4 0 15,20 3 0-15,28 7-1 16,29 3 0-16,25 4-1 16,30 3-2-16,20 3-3 0,28 0-3 15,9 2-5-15,16 4-15 16,-5-4-61-16,-3-2-2 0,-13-7-5 15,-14-7-7-15,-16-12 7 16</inkml:trace>
  <inkml:trace contextRef="#ctx0" brushRef="#br0" timeOffset="165385.3489">23717 16297 50 0,'23'-10'83'0,"-2"-2"-2"0,-6-11-3 15,0-1-5-15,-9 3-66 16,-5-3-4-16,-3 4 2 15,-14 2 2-15,-6-1-2 16,-6-1 1-16,-8-3 0 16,-4-1 1-16,-5-4 0 0,-8-1-1 15,-4-1 0-15,-6-1-1 16,-5-2-1-16,-3 2-1 16,-9 0 0-16,-4 3-2 0,-8 0 1 15,-6 4-1-15,-4 3 0 16,-8 5 1-16,-5 3-1 15,1 6 1-15,-6 7-1 0,0 3 1 16,-3 14 0-16,-3 5-1 16,0 10 0-16,-2 8 0 15,1 9-1-15,-5 9 1 0,3 7 0 16,2 8-1-16,0 7 0 16,9 8 0-16,3 2 0 15,13 7-2-15,10 0 1 16,13 1 0-16,16-1 1 15,15 0 0-15,17-5 1 16,10-5 0-16,17-2 1 0,4-44 0 16,10 4-1-16,8-1 0 15,5 6 0-15,7-2 0 16,7 4 0-16,8 0 0 16,10 3 0-16,12 0 0 0,8 6-2 15,7-4 2-15,12 7-2 16,9-3 1-16,10 6-1 15,9-4 0-15,12 2-1 16,5-2 3-16,9-6 0 16,5-5-1-16,3-6 0 0,5-7-1 15,6-7 1-15,-1-9 0 16,3-10-1-16,-2-9 1 16,-3-6 1-16,0-13 0 15,-5-11 1-15,-2-8-1 0,-8-12 0 16,-6-8 1-16,-71 6 1 15,179-89 1-15,-42-12-2 16,-45-5-1-16,-40 0 0 16,-45 10 0-16,-32 7 0 15,-34 12 1-15,-24 24-3 16,-18 4 1-16,-10-2 0 0,-4 1 0 16,-13 1 1-16,-8 1 0 15,-6 5 0-15,-8 1-3 16,-4 5 2-16,-8 4-2 0,-6 7-1 15,-5 6-1-15,-11 7-2 16,-7 4 0-16,-12 10-3 16,-13 6-7-16,-10 15-12 15,-16 14-47-15,-8 12-11 0,-11 15-5 16,-6 14-3-16</inkml:trace>
  <inkml:trace contextRef="#ctx0" brushRef="#br0" timeOffset="166419.1604">20055 17491 10 0,'16'6'89'16,"-5"-2"1"-16,2 1-6 0,-3 0-6 15,-2 1-19-15,-8-6-54 16,6 17-1-16,-6-9-2 16,0 2 0-16,0-10-1 0,-8 18 1 15,2-1 1-15,-2 1-1 16,8-18 1-16,-19 15 1 16,10-4-1-16,-6 0 2 15,-2-2-1-15,-4 0 0 16,-5 1 0-16,-1 0-1 0,-5-2 0 15,-2-1 0-15,-3-1-1 16,-4-1 0-16,-3-2 0 16,-4-3 1-16,-6 0-1 15,-5-1 0-15,-5-4 1 0,-2-4-1 16,-5 1 1-16,-3-1-1 16,-7-1-1-16,1-2 0 15,-8 0 0-15,-3-1 0 16,-2-1 0-16,-2 2 0 0,-7-4 0 15,-3 1 0-15,-3 1-1 16,-5-1 0-16,-4 2 1 16,-5 1 0-16,-3 1 0 15,-3 0-1-15,-3 0 0 0,-3 2 0 16,-3 0 1-16,0 3-1 16,-4-1 1-16,0 0-1 15,2 1 0-15,-4 0 0 0,-1 0 0 16,52 1 2-16,-195-7 0 15,24-1 0-15,22-1 0 16,23-2-2-16,22-2 0 16,23-2 0-16,21-4 0 15,43 6 0-15,10-3 0 0,3 3 0 16,11 0 0-16,6 1 0 16,4 1 0-16,9 3 0 15,6 0 0-15,3 2 0 16,8 0 0-16,4 2 0 0,4 0 0 15,7 3 0-15,4 0 0 16,6 2 0-16,2 1 0 16,5 3 0-16,0 0 0 15,1 0-5-15,4 0-2 0,-2 0-4 16,14 0-9-16,-23 2-22 16,0-2-44-16,23 0-3 15,-5-16-7-15,5 0-2 0</inkml:trace>
  <inkml:trace contextRef="#ctx0" brushRef="#br0" timeOffset="166848.1385">14370 16845 57 0,'-25'-3'90'0,"-9"-8"-3"0,-5-1-4 16,-7-5-1-16,11 0-67 16,-19 5-2-16,-5 4-2 15,-2 8-5-15,-8 1-1 16,-3 10-2-16,-6 7 1 15,-5 5-2-15,-3 7 1 0,-3 5 0 16,-3 5 0-16,2 5 1 16,4-2 1-16,11 4 0 0,13-3 0 15,12 1 0-15,19-1 1 16,27-23-3-16,4 3 0 16,19 1-1-16,14 1-1 15,17 1 0-15,14 3-2 0,18 3-2 16,12 0-5-16,13 4-6 15,6 2-26-15,5 0-45 16,12 3-3-16,4-3-6 16,4 0-5-16</inkml:trace>
  <inkml:trace contextRef="#ctx0" brushRef="#br0" timeOffset="173722.7004">12369 3804 1 0,'57'-32'60'16,"-3"-1"5"-16,-6 0-31 15,-3 1-4-15,-5 4 2 0,-6 0-2 16,-9 5-3-16,-9 0-3 16,-7 0-4-16,-9 1-5 15,-6 1-3-15,-13-1-4 16,-9-1-1-16,-13 0-5 15,-8-2 1-15,-14 4-2 0,-8-4 0 16,-12 1 1-16,-8-2-1 16,-13 0 0-16,-8 1 1 15,-8 2 0-15,-10-1 1 16,-5 1-1-16,-9 4-1 16,-5 2 1-16,-8 3-1 0,-9 3 0 15,-4 7 0-15,-11 4 1 16,-5 6-1-16,-10 12 0 15,-2 3 0-15,-6 14 0 0,-1 5-1 16,0 9-1-16,7 8 1 16,5 9-1-16,9 6 0 15,15 6 0-15,10 4 0 16,16 2 0-16,15 6 1 0,11 2 0 16,9 5-1-16,9 2-1 15,12 1 1-15,8 1-1 16,13 5 0-16,9-3-2 15,7 1 1-15,18 0 0 0,17 0 1 16,10-1-2-16,14 0 4 16,16 1 0-16,11 0 3 15,17-1-1-15,10-3 2 0,11-1 3 16,11-5-2-16,12-5 2 16,9-7-2-16,13-7 1 15,13-7 0-15,12-6-1 16,9-2 0-16,18-6-2 0,12-2 1 15,14-5 0-15,18-1-1 16,16 2 0-16,10-2 0 16,13 3 0-16,10-1-1 0,16-2 1 15,8-1 0-15,9-2-1 16,3-3 1-16,6-5-1 16,4-5 0-16,10-4 0 15,-2 0 0-15,3-3-1 0,1-1 0 16,2 1 0-16,2 1 0 15,-1-2-1-15,6 1 1 16,-2-8-1-16,3 1 0 16,-4-5-1-16,2-7 1 0,-4-5 0 15,-4-11 0-15,-5-10 0 16,-7-6 0-16,-2-4 0 16,-11-5 1-16,-8-7-1 15,-9 0 0-15,-13 0 1 0,-10-1 0 16,-19 1 0-16,-11 2-1 15,-21-5 1-15,-14-3 0 16,-20-3 1-16,-16-6 0 16,-14-5-1-16,-15-9 1 0,-14-6 0 15,-10-9-1-15,-12-3 0 16,-15-7 0-16,-3-4-1 16,-15-2 0-16,-7-3-1 15,-11-2-1-15,-6-3 0 0,-16 0 0 16,-7-2 0-16,-11-2 0 15,-11-5 0-15,-12 0-1 16,-8-4 3-16,-14 2 0 16,-12-2-1-16,-7 1 2 0,-12 1-1 15,-12 4 1-15,-13 3 0 16,-10 3 0-16,-17 0-1 16,-11 1 1-16,-15 5 0 0,-12 1-1 15,-13 5 1-15,-10 1 0 16,-13 7 1-16,-17 7-2 15,-2 4 0-15,-15 7 0 16,-11 6 0-16,-12 7 1 0,-11 7-2 16,-13 6 1-16,-16 7-1 15,-15 1 1-15,-12 6-1 16,-11 3 1-16,-9 4 0 16,-6 4-1-16,-7 4 1 0,1 3-1 15,-3 6 1-15,2 4 0 16,2 6 0-16,0 9 0 15,3 12 1-15,0 7 0 0,4 13 0 16,-5 12 2-16,10 13-3 16,3 10 1-16,6 13-1 15,7 9 1-15,11 8 0 16,6 9-2-16,9 3 0 16,19 2-1-16,8 2 2 0,19 4-1 15,18 3 0-15,15 1-1 16,22 7-4-16,21 6-5 15,29 15-14-15,28 7-60 0,24 7 0 16,35 4-9-16,23-5-3 16</inkml:trace>
  <inkml:trace contextRef="#ctx0" brushRef="#br0" timeOffset="178815.1764">4501 17573 1 0,'0'0'52'16,"4"8"-6"-16,5-4-19 0,-9-4 2 16,21 0 2-16,-4-2 0 15,2-4 0-15,4-1-1 16,3-4-6-16,5 7-4 0,4-10-6 15,8-2-3-15,9 0-3 16,3 5 0-16,74-29 1 16,16 1-2-16,13 0 3 15,5 1-1-15,10 1 1 16,3 4-1-16,-5 3 1 16,-20 7-2-16,6-1-1 0,4 3 0 15,-2-1-1-15,5 0-1 16,-3 0-1-16,3 0-1 15,-3 0-1-15,1 1 0 16,-3 1 0-16,-6-1-1 0,-7 3 0 16,-6 2 0-16,-13 2-2 15,-16 2 1-15,-15 2-2 16,-18 1 0-16,-16 4-2 16,-19 0-1-16,-10 2-4 0,-18-1-8 15,-15 4-21-15,-10 2-43 16,-28 1-3-16,-17 4-6 15,-23-2-4-15</inkml:trace>
  <inkml:trace contextRef="#ctx0" brushRef="#br0" timeOffset="179229.3206">5420 17451 19 0,'-71'29'89'0,"3"-1"-3"0,11-2-5 16,3-2-4-16,16-7-2 0,3 3-78 16,18-7 3-16,16-4 1 15,12-6 2-15,22-3 1 16,14-5 0-16,18-9 1 15,16-5 0-15,16-1 0 0,79-18 2 16,75-10 0 0,22-4-1-16,4 3 0 0,-1 1-1 15,-12 3 0-15,-19 4 0 16,-29 5-1-16,-33 8-2 16,-16 2-1-16,-8 3-1 0,-18 1 0 15,-16 9-2 1,-15-3-2-16,-22 6-2 15,-18 1-4-15,-16 5-13 0,-19 2-54 16,-27-2-8-16,-19 3-7 0,-31-6-3 16,-16 3-1-16</inkml:trace>
  <inkml:trace contextRef="#ctx0" brushRef="#br0" timeOffset="201207.6615">18464 5527 11 0,'-14'-15'30'0,"4"2"-3"16,1 3 0-16,0 1 1 15,9 9-7-15,-13-14-6 16,13 14-2-16,0 0-4 0,-10 0-2 15,10 0-1-15,3 13-3 16,5-1 0-16,3 5 5 16,6 3 4-16,9 2 0 15,5 5 0-15,10 6 1 0,9-1-2 16,5 8 0-16,11-1-3 16,7 6-2-16,8 0-2 15,4 10-2-15,7-1-1 16,3 3 0-16,6 4-1 0,-1 0 0 15,2 5 0-15,7-3 0 16,0 8 1-16,2-3 0 16,-2-3 1-16,5 9-1 15,-2 4 0-15,3 0-1 0,1 1 2 16,1 2-1-16,-2-1 0 16,0-3 0-16,2 1 2 15,-5-6-1-15,3-3 1 16,-8-5 0-16,-7-4-1 0,-4-3 1 15,-7 0-2-15,-5-5 0 16,-8 1-1-16,-6-5 0 16,-8-3 0-16,-3 0 0 0,-3-3 0 15,-9 3 0-15,8 3 1 16,-7-2 0 0,-5-2 0-16,-1-2 0 15,-2-2 1-15,-4-5-1 0,-2 1 1 16,-6-7-1-16,-7-9-1 15,-3-1 0-15,-1-2 0 16,-4-3 1-16,-3-3-1 16,0-1 1-16,-10-10-1 0,13 9 2 15,-13-9 0-15,0 0 0 16,0 0 1-16,8 8-1 0,-8-8-2 16,0 0-2-16,3-6-5 15,-3 6-5-15,1-16-9 16,-1 5-12-16,-2-3-15 15,1-1-10-15,-2-2-4 16,0-3 1-16</inkml:trace>
  <inkml:trace contextRef="#ctx0" brushRef="#br0" timeOffset="201491.9467">22359 7852 4 0,'16'-24'47'0,"-3"4"1"15,-4 4-4-15,2 6-7 16,-4 9-9-16,-7 1-7 15,18 5-8-15,-10 10-6 0,1 8-3 16,3 4-2-16,3 8 2 16,4 3 1-16,0 3 0 15,0 1 1-15,3 2 1 16,-4-5-1-16,1-3 1 0,-5-4 0 16,-3-4-1-16,-5-1 0 15,-6-4 2-15,-9-1-2 16,-8-3 0-16,-9 3-1 15,-10-4 0-15,-9 3-4 0,-9-3-5 16,-4 3-13-16,-6-1-23 16,-7 4-31-16,3 1-6 0,6-2-4 15</inkml:trace>
  <inkml:trace contextRef="#ctx0" brushRef="#br0" timeOffset="204136.8507">22608 9397 35 0,'5'-15'51'0,"-3"2"2"15,2 4-6-15,-3-1-7 16,-1 10-7-16,7-11-5 15,-7 11-7-15,0 0-5 16,0 0-3-16,2 6-1 0,-2 9-3 16,-2 8 0-16,-7 9 0 15,-2 7 0-15,-2 6-1 16,-1 5-2-16,1 2 0 16,2 4-3-16,1-2 0 0,6-4-1 15,4-4-1-15,7-6 1 16,5-6 0-16,5-7-1 15,4-5 1-15,5-9-1 0,0-7 1 16,5-6 0-16,1-9-1 16,0-7 1-16,3-7-1 15,1-2 0-15,-4 0 0 16,-2 2-1-16,-6 1 0 16,-7 5 0-16,-4 6-1 15,-13 11 1-15,0 0 0 0,-3 12 0 16,-12 14-1-16,-7 6 0 15,0 9 1-15,-3 6-1 16,-2 6-1-16,6 4-4 0,3 0-4 16,6 1-9-16,1-9-21 15,2-3-37-15,9 3-7 0,-1-12-5 16,7-8 1-16</inkml:trace>
  <inkml:trace contextRef="#ctx0" brushRef="#br0" timeOffset="204361.3069">23086 10123 70 0,'14'-22'85'0,"-2"0"-5"16,3 0-3-16,3-30-32 15,1 33-36-15,9 6-1 16,-1 3-4-16,8 5-4 0,2 3-2 15,10 2-7-15,-6 0-11 16,12 4-23-16,7 6-32 16,-4-2-7-16,4 0-3 15</inkml:trace>
  <inkml:trace contextRef="#ctx0" brushRef="#br0" timeOffset="204920.1997">24180 9594 7 0,'-6'-12'59'0,"-4"-2"1"15,3 1-3-15,-3 1-54 16,4 4 1-16,6 8 0 16,-16-9-3-16,16 9-1 0,-18 0 0 15,18 0 2-15,-19 6 4 16,19-6 4-16,-12 8 6 16,12-8 1-16,0 0 3 15,-2 10 0-15,2-10 0 0,0 0 0 16,0 0-4-16,0 0-6 15,0 0-4-15,0 0-1 16,-11-1-2-16,-4 3 1 16,-5 9-3-16,-3 5 0 0,-2 7 0 15,1 4 1-15,0 8 0 16,12 4 0-16,6 4 0 16,6 4 0-16,14 3 0 15,9 1 0-15,12 1-1 0,7 3 1 16,6-1-1-16,1-1-1 15,-5-2 1-15,-1-2-1 16,-8-5 0-16,-7-5 0 16,-11-3-1-16,-13-5 3 0,-13-4-3 15,-21-3-1-15,-12-4-4 16,-11-5-5-16,-5-5-10 16,-6-5-17-16,-7-8-29 15,8-8-14-15,4-12-5 0,12-10 6 16</inkml:trace>
  <inkml:trace contextRef="#ctx0" brushRef="#br0" timeOffset="205087.6621">23856 9678 48 0,'45'-38'88'0,"6"8"-3"16,10 4-6-16,1 21-6 15,7-5-58-15,3 10-9 16,6 9-12-16,-6 7-17 15,-2 9-37-15,-6 13-19 0,-12 2-6 16,-4 1-2 0</inkml:trace>
  <inkml:trace contextRef="#ctx0" brushRef="#br0" timeOffset="205496.2443">22853 11272 44 0,'17'-36'83'0,"4"-7"-1"16,8-1-1-16,-1-27-25 16,5 31-33-16,-2 9-1 15,0 5-6-15,-5 14-4 0,2 11-4 16,-7 12-2-16,-6 17 0 16,-5 14-3-16,-6 14 1 15,-4 14 1-15,-6 8-1 16,-8 12-1-16,-7 3 0 0,-1 4-2 15,-5-1-4-15,5-3-7 16,-1-7-9-16,4-9-23 16,5-5-37-16,-2-18-6 15,4-12-7-15,-3-21-3 0</inkml:trace>
  <inkml:trace contextRef="#ctx0" brushRef="#br0" timeOffset="207133.8081">22715 11679 69 0,'-24'-42'95'0,"3"2"-5"16,11 5-5-16,5 2-2 16,6-2-67-16,17 13-2 0,13 8-4 15,16 6-5-15,7 4-2 16,12 2-2-16,8 4 0 16,9 1 0-16,1 3 0 15,0-1-1-15,-1-1 0 0,-6-1 0 16,-4-3 0-16,-12 0-1 15,-7-3 1-15,-12-1-1 16,-9 0-1-16,-8 2-1 0,-16 2 0 16,-9 0 0-16,-22 10 0 15,-13 1 0-15,-8 5 1 16,-8 3 0-16,-6 2 1 16,-5 2 1-16,7-1 0 0,2 0 1 15,14-2-1-15,10-6 1 16,5-2 0-16,13-3 0 15,11-9 1-15,0 0-1 16,21 0 0-16,12-6 0 0,5-6 0 16,5-3-1-16,8-4 0 15,3 1-1-15,4-1 0 16,-5 2 0-16,-2 3 0 16,-8 6 0-16,-4 4 0 0,-7 4 0 15,-7 5 1-15,-7 10 0 16,-8 3 0-16,-5 1 0 15,-5 3 0-15,-3 1-1 16,-3-2 0-16,-1 0 0 0,-1-4 1 16,4-3-1-16,1-3 1 15,3-11 0-15,0 10-1 16,0-10 3-16,12-3-1 16,-1-7 1-16,1-2 0 0,4-6 0 15,2-1-1-15,1-4 0 16,-1 2 0-16,-2 0-1 15,1 0 0-15,-4 3 0 0,-4 3 0 16,1 3 0-16,-6 2 0 16,-1 1 0-16,-3 9-1 15,5-16 1-15,-5 16 0 0,0-13 0 16,0 13 0-16,-4-12 0 16,-3 2 0-16,7 10 0 15,-17-18-1-15,5 8 1 16,-5-1 0-16,3-1-1 15,-5 1 1-15,-2 0 0 0,1 2 0 16,0 2-1-16,-1 3 1 16,-2 4 0-16,-1 0 1 15,-4 6-1-15,-3 5 0 16,1 5 1-16,-1 2-1 0,-3 6 1 16,0 4 0-16,1 2 0 15,3 4-1-15,1 2 0 16,6 1 0-16,5 3 0 0,2-3-1 15,9 0 1-15,6-3 0 16,4 0 0-16,11-2-1 16,8-3 2-16,8 1 0 15,11-6 0-15,7 0-1 0,9-5 1 16,7-2-1-16,0-6-1 16,5-2 0-16,3-7-2 15,-3 0 0-15,-1-6-2 0,-6-3-1 16,-3-2 0-16,-4-3-4 15,-7 1 1-15,-4-2 1 16,-10-1 0-16,-4 1 2 16,-10-1 1-16,-4-3 2 0,-11 0 1 15,-5 0 3-15,-6 0 1 16,-11 0 2-16,-6 4 0 16,-7 2 1-16,-3 7 0 15,-5 3 1-15,2 2-1 0,2 9-1 16,4 2 0-16,3 6 0 15,8 2-1-15,6 2-1 16,8-1 0-16,5 1 1 0,9-2-1 16,6-1 0-16,9-4 0 15,6-2 0-15,5-8 0 16,3-2-1-16,3-3 0 0,2-6 0 16,-1-5 0-16,2-3-1 15,0 1 0-15,-4 0 0 16,-4 2 0-16,-2 4 0 15,-3 4 0-15,-5 3 0 16,-6 3-1-16,-5 9 1 0,-7 5-1 16,-6 3 1-16,-2 1 0 15,-2 3-1-15,-7-1 1 16,2-1 0-16,1 1 1 16,2-5-1-16,3-4 1 0,1-3-1 15,0-11 1-15,11 14 0 16,1-14 0-16,4 0-1 15,0-10 1-15,3-4 0 0,3-5-1 16,2-1 1-16,0-3-1 16,0 0 0-16,-3 2 0 15,0 2 1-15,-2 5-1 16,-2 3 0-16,-6 5 0 0,1 3 0 16,-12 3 1-16,11 0-1 15,-11 0 0-15,11 3 0 16,-11-3 1-16,5 8 0 0,-5-8 0 15,9 13 1-15,-9-13-1 16,15 10 1-16,-6-5-1 16,6-4 1-16,2-1-1 15,0-1 0-15,5-5 0 16,4-3 0-16,-4-1 0 0,2-1-1 16,1 1 0-16,-4 1 0 15,2 6 0-15,-1 3 0 0,-1 3 0 16,-3 12-1-16,1 7 1 15,0 8-1-15,-6 10-2 16,-5 5-4-16,-2 7-7 16,-6-2-13-16,-1-6-43 0,-2 2-14 15,-2-13-7-15,-3-6-7 16</inkml:trace>
  <inkml:trace contextRef="#ctx0" brushRef="#br0" timeOffset="207698.2988">22171 11741 511 0,'24'76'0'0,"15"23"0"0,15 21 0 15,22 21 0-15,22 35-2 16,25-12 2-16,21-12 0 16,25-17-1-16,14-20 0 15,19-22 0-15,15-22 0 0,7-27-1 16,8-25 0-16,4-21 0 15,0-27-1-15,-3-26 0 16,-6-25 0-16,-14-21 1 16,-20-21 1-16,-23-17 0 0,-35-14 1 15,-43-13 0-15,-48-5 0 16,-56-5-1-16,-62-3-2 16,-64 4-1-16,-64 5-4 0,-55 12-5 15,-52 11-5-15,-36 17-34 16,-35 25-34-16,-16 22-3 15,-7 21-5-15,6 15-2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5:37:49.9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3880 1874 31 0,'0'0'56'16,"-3"-14"3"-16,3 14-3 15,0-11-6-15,0 11-8 16,0 0-6-16,0-11-10 0,0 11-4 16,0 0-5-16,0 0-5 15,0 0-5-15,0 15-2 16,0 7-1-16,-5 13-1 15,-2 12 1-15,-5 11 0 0,4 23 1 16,-10 12 0-16,2 13-1 16,1 4-1-16,1 2 0 15,-1-4-1-15,4-6 0 16,0-5 0-16,1-15-1 16,3-11-1-16,2-12-2 0,0-10-3 15,1-6-8-15,-1-16-10 16,0-8-44-16,1-6-16 15,4-13-6-15,-6-14-6 16</inkml:trace>
  <inkml:trace contextRef="#ctx0" brushRef="#br0" timeOffset="299.5947">3796 2132 9 0,'6'-31'75'0,"-2"3"3"15,-1 7 0-15,-3 1-4 0,0 7-52 16,0-1-8-16,3-3 2 16,5 4-2-16,5-5-1 15,5 1-2-15,7-3-2 16,4 2-1-16,9-1 0 0,11-1-1 16,3-2-1-16,9 2-1 15,9-3 0-15,4 3-2 16,3 4 0-16,1 0-1 0,-1 6-1 15,-9 2-2-15,-4 8-4 16,-14 2-8-16,-9 12-15 16,-15 8-32-16,-15 10-23 15,-11 11-6-15,-19 8-6 16</inkml:trace>
  <inkml:trace contextRef="#ctx0" brushRef="#br0" timeOffset="693.338">4088 2625 54 0,'-23'18'92'15,"5"-5"-4"-15,3-9-5 16,6-4-1-16,0-9-61 0,12-1-3 16,16-6-9-16,10-3-4 15,5-1-3-15,6-3-1 16,7-5-2-16,6 2-1 15,5-2-1-15,4 5-1 16,-3 0 0-16,-1 0 1 0,1-2-3 16,0 1 2-16,-9 1 1 15,-4 3 1-15,-5 1 1 16,-9 5 2-16,-8 3 0 0,-4 6 1 16,-7 5 1-16,-4 9 1 15,-4 9 1-15,-5 12-2 16,-1 12 1-16,-5 10 0 0,-1 7-1 15,-2 8-2-15,-2 1 0 16,0-1-3-16,0-1-2 16,-1-6-4-16,1-7-7 0,-2-10-16 15,-4-15-44-15,3 1-8 16,1-13-6-16,1-13-3 16</inkml:trace>
  <inkml:trace contextRef="#ctx0" brushRef="#br0" timeOffset="1227.3917">5142 1930 0 0,'-7'-20'91'0,"-1"2"0"16,-4 6-3-16,4-1-6 16,0 1-1-16,0 1-76 0,8 11-2 15,-6-9-3-15,6 9-5 16,0 6-10-16,2 5-12 16,3 6-31-16,10 8-24 0,-3 2-6 15,5 4-4-15</inkml:trace>
  <inkml:trace contextRef="#ctx0" brushRef="#br0" timeOffset="2202.8933">5796 2064 22 0,'27'-4'83'16,"-8"-4"2"-16,-7-5-22 15,-12 13-13-15,0-9-8 16,0 9-11-16,-17 8-11 15,-3 6-10-15,-7 7-3 0,0 5-5 16,-1 2 0-16,5 4-1 16,3 0-1-16,4 0-1 15,8-6 0-15,5-7 0 16,7-7-1-16,8-9 1 0,4-3-1 16,7-9 1-16,3-3 0 15,-3 0 3-15,5 0 0 16,-4 6 1-16,-1 6 0 0,-2 13 1 15,-6 22 1-15,-7 12 0 16,-4 19-1-16,-4 13-2 16,-10 16-2-16,-7 12-7 15,-8 6-3-15,-4-5-2 16,1-10 1-16,-4-13 0 0,2-17 0 16,1-18 4-16,0-18 3 15,6-24 4-15,6-22 5 16,8-19-1-16,2-21 0 0,7-12-1 15,8-22 1-15,13-11-2 16,11-19-2-16,7-9 1 16,11-10-2-16,12-4 4 15,2 1 2-15,5 2 2 0,3 12 0 16,-1 9 1-16,-36 67 0 16,1-2 0-16,-2 8 0 15,-2-1-3-15,-4 12-3 16,2 2-2-16,11-10 1 15,-6 27-2-15,-17 14 0 0,-12 27 1 16,-7 21-1-16,-4 21 1 16,-12 18 0-16,-2 9 0 15,4-2-2-15,4-4 2 0,11-5-1 16,1-11 1-16,9-15 1 16,7-13 0-16,4-18 1 15,7-13-1-15,-4-15 1 16,5-6-1-16,1-17 0 15,3-8 0-15,1-11-1 0,-1-4 0 16,-4-1-1-16,1 2 0 16,-5 8 1-16,-5 5-1 15,-4 10 2-15,-5 14-1 0,-11 8 1 16,9 20 1-16,-9 8-1 16,0 11 1-16,1 5 1 15,5 3-1-15,1 2-1 16,8-2 0-16,5-7 0 0,9-10-1 15,4-11 0-15,12-13 0 16,5-6 0-16,6-20-1 16,6-14 1-16,5-14-2 0,-5-17 1 15,5-17 0-15,-4-8 0 16,-5-7 1-16,-32 47-2 16,-2 1 3-16,-7 0 0 15,1 2 1-15,-4 5 0 16,-4-1-1-16,1-20 2 15,-11 24-2-15,-4 30 1 0,-14 25-1 16,-4 35-2-16,-4 24 0 16,7 26-2-16,6 9-3 15,10 9-10-15,4-7-13 0,13-4-39 16,9-9-14-16,7-19-7 16,0-19-3-16</inkml:trace>
  <inkml:trace contextRef="#ctx0" brushRef="#br0" timeOffset="2385.3967">7631 2055 20 0,'-2'-20'97'0,"2"4"-2"16,5 2-6-16,7-6-3 16,8-1-3-16,16-4-78 0,9-1-1 15,17 4-6-15,4-4-9 16,17-4-57-16,5 14-17 15,-6 2-3-15,-2 7-6 16,-20 1-5-16</inkml:trace>
  <inkml:trace contextRef="#ctx0" brushRef="#br0" timeOffset="2861.7273">3797 3961 29 0,'-74'16'102'0,"14"-5"-6"0,11-8-6 16,18-3-2-16,15-9-3 15,20-6-84-15,33-6 2 16,29 0-1-16,35-6-1 16,25-5 1-16,36-9 1 0,23-6-1 15,28-4 0 1,66-2 0-16,-30 0-1 0,19-2 1 15,3 1-2-15,5 1 0 0,-8 1 0 16,-1 5 0-16,-10-1 0 16,-50 2 0-16,26 5 0 15,-15 4 0-15,-15 7 0 16,-20 2 0-16,-11 9 0 0,-24 2-6 16,-15 11-10-16,-24-2-18 15,-11 0-46-15,-18 3-9 16,-7 0-6-16,-7-4-4 15</inkml:trace>
  <inkml:trace contextRef="#ctx0" brushRef="#br0" timeOffset="3535.3095">9610 2071 66 0,'0'0'80'0,"12"9"-2"16,-12-9-1-16,14 12-52 15,-14-12-5-15,19 20 3 16,-7-10-3-16,5 3-5 15,1-3-2-15,3 1-3 16,2-2-1-16,-1-1 0 0,6-4-2 16,2-4-1-16,7 0 0 15,2 0-1-15,5-6-2 16,5 0 1-16,9 0-1 0,5-2 0 16,9 2-2-16,3-4 1 15,10-1 0-15,6 4-1 16,5-2 0-16,9 0 0 15,0-2 0-15,0 4-1 16,1-4 1-16,0 4-2 0,-3-4 1 16,-10 0-2-16,-8 0 0 15,-11-5-1-15,-7 0-1 0,-11-7-1 16,-10 0-2-16,-13-3 0 16,-9-2-1-16,-10-2 1 15,-12-3-1-15,-6-3 2 16,-14-1 1-16,-8 2 2 0,-7 0 1 15,-3 3 3-15,-2 5 1 16,3 3 1-16,5 6 0 16,3 7 0-16,8 6 1 15,10 5-1-15,9 0 0 0,8 22-1 16,17 1-1-16,9 6 0 16,11 9 0-16,7 5-1 15,6 10 0-15,1 5-1 16,-4 7 0-16,-9 6-1 0,-15 12-2 15,-22 5-6-15,-19 14-15 16,-27 12-51-16,-30 3-7 16,-26 7-4-16,-27-4-7 15</inkml:trace>
  <inkml:trace contextRef="#ctx0" brushRef="#br0" timeOffset="4431.1327">4398 6191 18 0,'-20'63'96'16,"0"5"-3"-16,-3 8-6 16,-2 5-3-16,3 1-3 15,2 10-80-15,3 8 0 0,7 6 1 16,3 1-1-16,2-3-3 15,5-7-3-15,4-10-4 16,8-14-6-16,7-11-12 0,-1-12-24 16,1-18-31-16,4-13-5 15,-2-18-6-15,5-11 5 16</inkml:trace>
  <inkml:trace contextRef="#ctx0" brushRef="#br0" timeOffset="4659.7317">4569 6374 61 0,'-7'-26'89'15,"0"3"-2"-15,-2 5-5 16,6-33-17-16,3 30-44 0,12 2-1 16,10-3-6-16,11 0-4 15,9-3-5-15,14 2-1 16,7-1-2-16,15 6-2 15,0 2-5-15,5 11-9 0,-12 5-17 16,-2 3-41 0,-9 21-11-16,-17 11-6 0,-21 12-7 15</inkml:trace>
  <inkml:trace contextRef="#ctx0" brushRef="#br0" timeOffset="4885.1179">4461 6859 6 0,'-41'29'94'16,"9"-10"1"-16,13-8-7 15,19-11-6-15,9-8 0 16,26-11-73-16,14-4-5 0,20 2-8 16,10-4-7-16,11 4-16 15,6 3-34-15,2-2-21 16,7 2-6-16,-3-2-7 0,-2-1 3 15</inkml:trace>
  <inkml:trace contextRef="#ctx0" brushRef="#br0" timeOffset="5130.7969">6240 6020 85 0,'7'-16'92'0,"-6"4"-3"15,-4 3-8-15,-6 4 0 16,9 5-71-16,-15 6-3 16,-6 18-1-16,-6 14-2 15,0 16-2-15,-5 13 0 16,0 13 0-16,2 11-1 0,0 10 0 16,3 4-1-16,2 3-2 15,4-6-5-15,8 0-15 16,-4-2-50-16,10-18-10 15,6-8-8-15,1-16-5 0,0-15 2 16</inkml:trace>
  <inkml:trace contextRef="#ctx0" brushRef="#br0" timeOffset="5356.5679">6568 6441 17 0,'38'0'94'0,"-7"11"-2"16,-11 10-5-16,-11 9-4 0,-8 5-1 16,-5 6-81-16,-8 15 1 15,0 12-1-15,-4 7-2 16,-4-2-4-16,4 0-10 16,-4-12-14-16,6-10-43 0,11-5-12 15,0-18-7-15,3-17-4 16</inkml:trace>
  <inkml:trace contextRef="#ctx0" brushRef="#br0" timeOffset="5507.1633">6807 6280 38 0,'13'-39'94'0,"-7"14"-4"0,-3 6-9 15,-3 8-7-15,-2 36-30 16,2-25-70-16,-3 27-46 15,3-5-10-15,0 6-7 0,3 0-3 16</inkml:trace>
  <inkml:trace contextRef="#ctx0" brushRef="#br0" timeOffset="6541.7505">7472 6318 75 0,'-26'16'91'16,"-18"2"-5"-16,-7 7-5 0,-7 1-2 16,15 0-69-16,-8 4-2 15,5 0-2-15,11 1-3 16,11-5-3-16,10-6 0 0,10-6-1 16,4-14-1-16,14 6 0 15,6-9 0-15,2-7 0 16,1-2 0-16,8 1 1 15,-3 6 2-15,3 5-1 16,0 12 2-16,-7 20 0 0,-3 20 0 16,-6 18 0-16,-5 20 1 0,-11 15-3 15,-2 13-3 1,-15 6-2-16,-4-4 0 16,1-9 0-16,-4-16 2 0,1-18 0 15,1-19 0-15,5-20 2 16,0-24 2-16,5-16 1 0,3-23 1 15,-1-14-1-15,5-15-1 16,0-15-1-16,8-13-1 16,1-10 1-16,12-8 0 15,10-1 2-15,8 5-1 0,7 4 0 16,8 6 1-16,5 10 0 16,7 6 1-16,1 8-1 15,3 7 1-15,-2 3-2 16,-1 0 1-16,-2 0-2 0,-9-2 1 15,-1 3-1-15,-10 1 0 16,-6 3 1-16,-6 5 0 16,-6 8 1-16,-9 8 0 15,-2 12-1-15,-10 14 1 0,10 17 0 16,-6 22 0-16,-4 13-1 16,3 17 0-16,2 9 0 15,5 9 0-15,3 0-1 0,6 1 0 16,5-7 0-16,1-11 0 15,4-11-1-15,1-16 0 16,3-11 0-16,2-14 0 16,-3-12 0-16,-1-9 1 0,2-15-1 15,1-9 1-15,2-8 1 16,-3-8-1-16,-5-4 1 16,-3 0 0-16,-2 2 0 15,-5 5-1-15,-5 8 1 16,-4 6-1-16,0 10 0 0,-9 16 1 15,9 1-1-15,-7 21 1 16,-1 10-1-16,-2 8 0 16,6 5 0-16,4 4 0 0,6-3 0 15,5-3-1-15,10-8 0 16,8-11 0-16,7-11-1 16,11-13 1-16,7-16 0 15,-1-11 1-15,6-11-1 0,-3-15 1 16,0-11 1-16,-7-17 0 15,-3-12 0-15,-3-9 0 16,-5-11 1-16,-8 1 2 0,-4 1 1 16,-9 13 1-16,-6 11 0 15,-2 19-1-15,-6 19 1 16,-6 25-1-16,-6 24-1 16,0 25-2-16,-11 23-1 0,-2 29-2 15,-3 18 0-15,-4 23 0 16,-2 15-2-16,4 14-4 15,2-2-4-15,5-2-8 16,10-17-15-16,1-21-43 0,14-11-11 16,2-29-5-16,5-22-4 15</inkml:trace>
  <inkml:trace contextRef="#ctx0" brushRef="#br0" timeOffset="6721.5238">9229 6479 66 0,'-27'-13'96'16,"7"4"-3"-16,13-1-7 16,7-3-1-16,21 11-50 15,17-13-26-15,15 1-5 16,20 1-7-16,7-6-8 0,22 6-22 16,12-3-49-16,-1-1-4 15,7-1-7-15,-5-3-4 16</inkml:trace>
  <inkml:trace contextRef="#ctx0" brushRef="#br0" timeOffset="7162.0479">10919 6495 24 0,'17'13'91'15,"1"-3"1"-15,-3-4-4 0,2 0-4 16,5-29-30-16,8 22-38 15,10 2-5-15,9-1-2 16,11 0-2-16,12-1-3 16,6-5-2-16,9 0-1 15,7 0-1-15,3-5-1 0,8-2-2 16,-1-4-1-16,-3 1-3 16,-2-6-2-16,-11-7-1 15,-5-3-1-15,-13-8 1 16,-10-2-1-16,-15-7 3 0,-13 0 2 15,-17-4 3-15,-10-1 4 16,-9 2 3-16,-10 3 1 16,-11 6 1-16,-4 4 2 0,-1 7 0 15,2 6-1-15,4 8-1 16,5 8-2 0,7 8 0-16,9 9-2 0,3 14-1 15,13 11 0-15,3 11-1 0,3 11-1 16,1 13 0-16,-5 5-2 15,-10 8-3-15,-9 0-7 16,-18 6-21-16,-17 6-46 0,-28-3-4 16,-23 4-5-16,-20-4-6 15</inkml:trace>
  <inkml:trace contextRef="#ctx0" brushRef="#br0" timeOffset="8475.3202">4904 10355 81 0,'-8'-16'92'15,"-4"-4"-5"-15,-10-5-5 16,-5-1-1-16,-8 8-61 16,-2-7-17-16,2 5 1 0,-1 8-1 15,-3 7-1-15,-4 4-1 16,-7 14 0-16,-4 8 0 16,-3 9 0-16,-8 6-1 15,0 6 0-15,-3 2 1 0,3 0-1 16,4-3 1-1,8-3 0-15,14-6-1 0,8-3 0 16,16-3 0-16,14-3 0 16,13-1 0-16,22-2 0 0,17 1 0 15,14 1 0-15,16-1 0 16,12 3-1-16,9 1 1 16,7 3-2-16,2 4 1 0,-3 4-2 15,-6 3 2 1,-11 4 0-16,-14 3 1 0,-15 3-1 15,-17 3 2-15,-16 1 0 16,-22 2 0-16,-13-2 2 16,-23 0-2-16,-15-4 0 0,-12-1 0 15,-11-8-2-15,-3-8-3 16,2-7-6-16,-2-11-10 16,11-10-23-16,13-4-33 15,11-13-10-15,15-14-5 0,12-12-3 16</inkml:trace>
  <inkml:trace contextRef="#ctx0" brushRef="#br0" timeOffset="10915.1127">5384 10686 54 0,'30'5'90'0,"-11"8"-2"16,-8 9-6-16,-5 3 0 15,-5 10-54-15,-1 9-20 16,0 10-2-16,-1 8 0 0,4 2-1 16,8 2-3-16,4-1-1 15,7-7-1-15,3-8-1 16,3-8 0-16,6-14-1 16,3-10-1-16,1-9 1 15,2-13 0-15,3-13 1 0,-4-14 0 16,6-9 0-16,-3-9 1 15,-2-6 1-15,-3 1 0 16,-3 5 0-16,-8 6 1 0,-4 11 0 16,-9 13 0-16,-13 19 0 15,11 4 0-15,-12 22 1 16,-7 15-1-16,1 9 1 0,2 11-2 16,2 2 0-16,3 1 0 15,12-4-1-15,13-8 0 16,6-9-2-16,9-12 0 15,7-13 0-15,4-15 0 0,-3-7 0 16,2-15 0-16,-5-11 1 16,-6-11 1-16,-8-8-1 15,-7-10 1-15,-7-7 0 0,-8-2 0 16,-1-1 1-16,-3 1 0 16,-4 5 0-16,0 6 1 15,2 10-1-15,5 9 1 16,2 7-1-16,7 8 0 0,0 5 0 15,6 9-1-15,4 4 1 16,-1 5-1-16,5 6 0 16,-5 8 1-16,4 7 0 15,-8 5 0-15,1 9 0 0,-4 8 0 16,-7 8 1-16,-1 6 1 16,-9 4-1-16,-1 7 1 15,-1 0-1-15,0-1 0 16,-1-4 0-16,4-9 0 15,6-4-1-15,12-13-1 0,4-6 1 16,9-13-1-16,6-11 0 16,7-7-1-16,5-10 1 15,3-12-1-15,3-12 1 16,-3-10-1-16,-2-9-1 0,-6-10 1 16,-8-4 0-16,-8-6-2 15,-10-2 1-15,-9 2 0 16,-12 2-1-16,-10 9 1 0,-14 7 1 15,-14 11 0-15,-7 10 0 16,-3 10 1-16,-5 7 0 16,0 6 1-16,5 7-1 0,5 1 1 15,9 3-1-15,13 0 0 16,7 0 0-16,14 0 0 16,14 1 0-16,8 1-1 15,14 0 1-15,10 1 0 0,5 1 0 16,12-1 0-16,0 2 0 15,5 5-1-15,3-1 1 16,1 5 0-16,-9 3 0 16,-1 4-1-16,-9 6 1 0,-7 6 0 15,-5 6-1-15,-9 4 1 16,-6 7 1-16,-10 3 0 16,-4 2 0-16,-1 3 0 15,-5-2 1-15,-1 1-1 0,-2-4 1 16,3-4-1-16,-3-3 0 15,7-6-1-15,-1-4 1 16,4-8-1-16,1-2 0 0,2-6-1 16,6-5 1-16,4-8-1 15,3-7 1-15,2-6-1 16,6-11 1-16,6-10-1 0,1-12 0 16,2-7 1-16,-2-7-1 15,-7-8 1-15,-3-4 0 16,-11 1-1-16,-7-2 0 15,-10 6 1-15,-6 3 0 0,-11 9 0 16,-9 8-1-16,-7 11 1 16,-1 11 0-16,-4 13 0 15,-3 6 0-15,1 15 0 0,2 11-1 16,4 10 2-16,3 5-1 16,5 7 1-16,10 2-1 15,3-1 0-15,7-1-1 16,6-2 1-16,6-5-1 0,12-7-1 15,3-7 0-15,6-5 0 16,-1-8 0-16,1-5 1 16,3-7 1-16,1-5 0 15,2-12 1-15,2-7 0 0,-1-10 1 16,9-6-1-16,1-4 0 16,6-4-1-16,2 5 0 15,-4 2-1-15,-6 7 0 0,-1 8 0 16,-11 12 1-16,-6 11 1 15,-13 9 0-15,-8 10 0 16,-7 5 0-16,-2 7 1 16,0 0 0-16,0 2 0 15,0-2-2-15,4-3-1 0,5-3 1 16,2-6-1-16,2-6-1 16,4-10 1-16,2-3 0 15,5-8-1-15,4-11 1 0,2-9 0 16,1-9 0-16,3-6 0 15,1-4-1-15,3 2 1 16,-1 2 0-16,-1 8 0 16,-3 11 1-16,-3 11-1 0,-3 14 1 15,-6 10 1-15,2 14 0 16,-3 13 0-16,-2 5-1 16,2 7 0-1,2-1-1-15,5-2 0 0,5-6 1 0,7-5-2 16,9-12 1-16,4-12-1 15,6-11 2-15,2-10 0 16,6-13 0-16,-5-10 0 16,1-8-1-16,-8-6 1 0,-8-8-1 15,-8-6 0-15,-12-2 0 16,-13-1 2-16,-11 3 0 16,-7 7 0-16,-17 9 1 0,-10 11 0 15,-7 15 1-15,-6 18 0 16,-1 15-1-16,-5 23 0 15,2 14-2-15,2 14 2 0,3 7-1 16,5 6-2-16,10 0 0 16,9-6 0-16,6-11-1 15,13-10 1-15,6-16 1 16,17-20-2-16,9-16 1 16,9-15 1-16,9-21 0 0,2-18 1 15,3-16-2-15,2-17 1 16,0-13-1-16,-1-11 0 15,-4-9-1-15,-3-2 1 16,-3 0 2-16,-9 5-1 0,-10 8 3 16,-8 14 0-16,-3 17 0 15,-11 14 0-15,-4 20 0 16,-6 18-1-16,-10 20 0 16,-3 17-2-16,-3 23 0 0,-2 15-1 15,-1 20 1-15,-1 12 0 16,-1 15-1-16,5 7 1 15,3 3 0-15,5-2 0 16,9-5-1-16,5-8 2 0,13-12-1 16,11-11 1-16,8-14 0 15,10-14-1-15,9-16 1 16,8-13-1-16,8-11 1 16,4-18-2-16,3-16 0 0,3-16-1 15,-2-11 1-15,-5-7 0 16,-9 0 1-16,-10 5 1 15,-14 7-1-15,-13 10 1 0,-12 13 0 16,-13 19 0-16,-15 14 0 16,-8 17-1-16,-6 13-1 15,-1 7 1-15,2 11-2 16,0 9-1-16,6-1-1 0,7 2-1 16,11-5 0-16,5-6 1 15,5-8-1-15,12-10 1 16,3-13 0-16,11-12 2 15,8-8 2-15,0-19-1 0,5-9 1 16,3-9 0-16,4-5 2 16,-4-2 0-16,3 3 1 15,-9 7 0-15,-1 9 0 0,-9 12 1 16,-4 16 0-16,-10 11-1 16,-6 18-1-16,-5 8-1 15,-5 10 1-15,0 4-1 16,4 0 0-16,3-1-1 0,8-5-2 15,13-7-2-15,4-9-5 16,17-7-16-16,10-1-48 16,5-17-10-16,5-6-6 15,0-12-5-15</inkml:trace>
  <inkml:trace contextRef="#ctx0" brushRef="#br0" timeOffset="11460.1044">12788 10881 23 0,'19'0'98'16,"-1"0"-2"-16,-6 1-5 0,1-9-4 16,5-4-2-16,13-2-80 15,3 3 0-15,9 0-2 16,12 2-2-16,11-2-2 15,9 1 0-15,8 0 0 16,3-2-1-16,4-1 1 16,2-1 0-16,4 0 0 0,-2-2 1 15,1-1-1-15,1 0 0 16,-6-1-1-16,-4-1-1 16,-4-1-1-16,-8-2-2 0,-7 0 0 15,-13 1-2-15,-13-2-2 16,-15 2 0-16,-14-3 0 15,-12 1 2-15,-14 2 1 16,-12-3 1-16,-11 2 2 0,-6 0 3 16,-3 3 3-16,1 1 4 15,6 3 0-15,6 2 2 16,7 3 1-16,6 3-1 16,12 2-1-16,8 5-1 0,7 0-1 15,12 3-1-15,2 8-2 16,7 5 1-16,1 6-1 15,2 7 1-15,-3 7-1 16,-7 7 0-16,-10 8 0 0,-11 8-1 16,-17 7 0-16,-23 8-3 15,-17 5-3-15,-21 12-9 16,-23 14-53-16,-14-8-17 0,-19 0-5 16,-16-8-4-16,-12-5-5 15</inkml:trace>
  <inkml:trace contextRef="#ctx0" brushRef="#br0" timeOffset="12005.0296">5799 13100 38 0,'-54'18'99'16,"14"-4"-4"-16,14-8-7 15,26-6-2-15,3-11-3 16,32-7-83-16,23-5 0 16,27-1 0-16,27-4 1 0,29-2-1 15,24-3 1-15,24 1-1 16,22-2 1-16,23 0 0 16,16-2 0-16,18 5 0 0,56-4 1 15,-34 3 0-15,11-2 1 16,1 2-1-16,4 2 0 15,-6-2 1-15,-3 3-1 16,-6 2-2-16,-46-1 0 16,30 7 0-16,-17 4 0 15,-10 3 0-15,-21 6 0 0,-17 4 0 16,-21 3 0-16,-17 2 0 16,-24 4 0-16,-19 1 0 15,-17 2 0-15,-23-4-18 0,-11-1-36 16,-20 2-35-16,-21-5-1 15,-19-5-8-15,-18-14-3 16</inkml:trace>
  <inkml:trace contextRef="#ctx0" brushRef="#br0" timeOffset="13364.6">4326 8604 18 0,'-51'-7'79'0,"5"-2"1"15,13-2-2-15,5-3-6 16,12 0-60-16,16 0-1 0,14 1-1 16,21-1-3-1,16 0-1-15,25-3-3 16,18-4 0-16,27-2 2 0,17-1-1 15,26-3-1-15,20-4 1 16,21-1 0-16,17-3-1 16,15-2 1-16,12 2 1 0,10-3 1 15,9 2-1-15,5 0 1 16,9 1 0-16,-1 3 0 16,4 4 0-16,-5 2-2 0,1 6 0 15,-3 4-1-15,-13 2-1 16,-4 5 0-16,-16 3-1 15,-14 3 0-15,-18 2-1 16,-18 2 1-16,-20-1 0 0,-27 1 0 16,-20-1-1-16,-29-1 1 15,-18-1 0-15,-22 0 0 16,-20-1 0-16,-15-1-3 16,-9-2-5-16,-15 6-8 15,0-12-26-15,-20 8-44 0,-10-2-2 16,-11-4-7-16,-11-7-4 15</inkml:trace>
  <inkml:trace contextRef="#ctx0" brushRef="#br0" timeOffset="14469.9361">1545 2286 6 0,'5'-21'79'0,"-3"7"0"0,-2-5-2 15,0 4-7-15,-6-21-43 16,5 25-22-16,6 10 0 16,14 3-1-16,2 12-2 15,9 7-1-15,5 10-1 0,7 5 2 16,10 6-1-16,7 3 1 16,12-3 0-16,3-9 1 15,15-14-3-15,8-16 2 16,9-16 1-16,9-26-2 0,7-26 1 15,7-16 0-15,5-22 1 16,8-11 0-16,-72 54 0 16,11-9-1-16,1 0 0 15,9 0 0-15,-3 2-3 16,4-2-3-16,0 10-11 16,2-1-13-16,-7 11-22 0,4 8-26 15,-11 13-7-15,-28 18-1 16</inkml:trace>
  <inkml:trace contextRef="#ctx0" brushRef="#br0" timeOffset="15082.5939">950 6566 35 0,'-53'-7'78'0,"14"-10"-1"16,5-4-3-16,8-5-6 15,11 7-66-15,6 5 1 16,9 14 0-16,10 2-1 0,6 15-2 15,6 11-1-15,2 8-1 16,7 14 2-16,3 4 0 16,5 7 0-16,4 1 0 15,10-5 2-15,4-2 2 16,6-10 1-16,12-11 0 0,8-16 2 16,8-14 2-16,9-14-1 15,10-25 1-15,6-16-1 16,8-17-1-16,9-19-1 0,4-18-1 15,7-13 0-15,6-10-2 16,3-2 0-16,0 1-4 16,-2 7-3-16,-2 14-9 0,-9 14-10 15,-10 22-21-15,-6 26-29 16,-17 20-11-16,-14 20-5 16,-14 12 2-16</inkml:trace>
  <inkml:trace contextRef="#ctx0" brushRef="#br0" timeOffset="15977.8978">881 10515 22 0,'-25'-29'60'0,"-2"-3"5"15,5-3-4-15,7-2-54 16,5 11 0-16,6-1-2 0,4 12 0 16,0-2-1-16,5 9-3 15,1-3-1-15,4 3 2 16,0 3-2-16,3-2 3 15,1 3 2-15,2-2 2 0,2 2-1 16,-3 0 2-16,6 2 0 16,-8 1 0-16,7 1 0 15,-8 2-2-15,5 5-1 16,-4 4 0-16,-2 6-1 0,3 2-1 16,0 4 1-16,2 3-1 15,-1 6-1-15,4 2 0 16,1 8 0-16,1 2-2 15,2 4 0-15,2 4 1 0,2 2-1 16,1 5 0-16,-1-3 0 16,5 4 2-16,1-3-1 15,6-4 1-15,4-4 0 0,6-7 0 16,5-5 0-16,7-11 0 16,7-8 1-16,7-15-2 15,6-4 0-15,5-15 0 16,6-11 1-16,6-13-2 0,5-15 2 15,10-14 2-15,5-12 2 16,6-14-1-16,14-10 2 16,8-9 0-16,7-5 0 15,6 2 1-15,4 6-3 16,1 15-4-16,-5 10-6 0,-5 18-6 16,-10 16-14-16,-11 17-21 15,-8 20-30-15,-19 15-8 16,-12 6-2-16</inkml:trace>
  <inkml:trace contextRef="#ctx0" brushRef="#br0" timeOffset="18866.8195">3723 15157 81 0,'-46'-2'91'0,"3"-7"-5"16,5-3-5-16,3-1-2 16,10-8-73-16,-1 15 0 0,10 7-1 15,8 20-2-15,5 10 0 16,3 17-1-16,2 14 0 15,6 14 0-15,3 20 1 16,1 11-1-16,4 4 0 16,3 3 0-16,1-3-1 0,-2-6-1 15,0-6 0-15,0-13-1 16,-3-14 0-16,0-14-1 16,-3-13-1-16,-4-13 1 0,-2-10-1 15,0-13 2-15,-3-15-1 16,-1-21 1-16,-1-21 0 15,-1-16 1-15,-1-19 1 16,-2-20-1-16,1-17 1 0,2-9 1 16,0-2 0-16,3 0 2 15,9 7 1-15,5 11 0 16,5 17-1-16,4 18 1 16,6 19-1-16,3 19-2 0,6 17 0 15,2 20-2-15,2 15 0 16,2 18 0-16,0 18 0 15,3 12-1-15,0 13 0 16,-4 9-1-16,-1 4 1 0,-4-1-1 16,0-8 0-16,-4-7 0 15,-4-11 1-15,-4-14-1 16,-6-15 2-16,-3-14 0 0,0-15 1 16,-3-10-1-16,-2-18 1 15,-1-11 0-15,3-12 1 16,3-9-1-16,2-5 0 15,6-4 0-15,2 3 0 16,5 10-1-16,4 7 0 0,3 16 0 16,1 13 0-16,-1 19-1 15,-1 9 0-15,0 24 0 16,0 12-2-16,-5 13-3 0,-1 7-4 16,2 5-7-16,-7-1-11 15,9-5-35-15,3 0-21 16,-3-11-6-16,-2-11-4 15</inkml:trace>
  <inkml:trace contextRef="#ctx0" brushRef="#br0" timeOffset="20377.8282">5564 15477 74 0,'14'10'85'0,"0"2"-4"0,-1 1-6 15,2-7-1-15,2-2-73 0,4-1-1 16,5-3 1-16,7-2-1 16,-1-8 0-16,6-5 0 15,-3-10 0-15,-1-2 0 16,-7-6 0-16,-6 0 1 0,-7-2 1 16,-11 1 0-16,-3 5 1 15,-14 4 1-15,-9 9-1 16,-4 8 1-16,-8 7 1 15,-1 17-1-15,-1 10-1 0,0 13-1 16,0 13 0-16,3 7 0 16,6 8-1-16,4 5-1 15,9-2 1-15,7-4-2 16,8-6 1-16,9-9 0 16,15-10 0-16,9-16 0 0,10-13 0 15,11-12 0-15,6-18 0 16,9-13 0-16,4-11-1 15,2-8 0-15,-4-8 0 16,-1-2 0-16,-12-4 0 0,-11 3 0 16,-12 4 1-16,-8 5 0 15,-11 8 1-15,-11 5 1 0,-4 4-1 16,-1 9 1-16,-3 5 0 16,-1 6-1-16,-4 4 1 15,8 11-1-15,-7-15-1 16,7 15 1-16,-3-8-1 0,3 8 0 15,0 0 0-15,-12-12 0 16,12 12 0-16,-17-8 0 16,8 2 0-16,-3 0-1 15,4 1 1-15,-2 0 0 16,10 5 1-16,-13-6-2 0,13 6 1 16,0 0 0-16,0 0 0 0,0 0 0 15,-8-6 0 1,8 6 0-16,0 0 1 0,0 0-1 15,0 0 2-15,0 0-2 16,-9 0-2-16,9 0 2 16,0 0 0-16,-6 9 0 0,4 1 0 15,-3 5-1-15,2 5 1 16,-1 1 0-16,1 5 1 16,2 1-1-16,1 2 0 0,0-4 0 15,8-1 2-15,1-3-2 16,5-3 0-16,4-8 0 15,2-3 0-15,4-7 0 16,8-3 1-16,0-10-1 16,-1-4 0-16,5-7-1 0,-3-4 1 15,-1-6 0-15,-6-2 0 16,-1-3-2-16,-9 2 1 16,-9 2 1-16,-5 1 1 0,-3 6-1 15,-7 3 2-15,-8 5-2 16,-4 10 1-16,-4 8 0 15,-3 2 0-15,-3 15-1 16,3 8 1-16,-2 13-1 0,2 10 0 16,1 11 0-16,3 6 0 15,8 6 0-15,7 4-1 16,6-2 1-16,6-3 0 16,10-9 0-16,9-4 0 0,9-11 0 15,6-9-1-15,4-12 1 16,7-10 0-16,-2-13 0 15,2-5-1-15,2-16 2 0,-4-12-1 16,0-10 0 0,-9-10 1-16,2-12-1 0,-2-1 0 15,-2-3 0-15,2-1 0 16,2 4 0-16,0 7-1 16,1 10 1-16,3 13-1 15,-1 14 0-15,-3 16 1 0,-3 12 0 16,-6 16-2-16,-6 13 2 15,-6 7 0-15,-1 6-1 16,-5-2 1-16,0 0 1 0,3-4-1 16,0-7 0-16,4-9 2 15,5-8-2-15,4-10 0 16,4-8 0-16,6-9 0 0,7-9-3 16,-2-10 1-16,8-7-2 15,-3-8 0-15,-5-9-1 16,-2-7 1-16,-6-3 0 15,-8 0 2-15,-12 5 2 16,-10 6 1-16,-6 9 1 0,-4 10 1 16,-12 18 0-16,-5 13 0 15,-6 12 0-15,2 16-2 16,0 12-1-16,0 6 0 16,8 6 0-16,7 1-1 0,8-2 0 15,7-7-1-15,15-7 1 16,9-11-2-16,7-13 0 15,6-12 1-15,2-8-1 0,6-16 2 16,-1-7-1-16,-1-6 2 16,-4 0-1-16,-3-1 1 15,-4 8 1-15,-1 6 0 16,-4 14 0-16,-4 10 0 0,2 23 1 16,-5 15-1-16,6 19-4 15,-9 14-12-15,11 13-32 16,3 14-30-16,-2 4-5 0,0-2-7 15,-4-9 0-15</inkml:trace>
  <inkml:trace contextRef="#ctx0" brushRef="#br0" timeOffset="20833.5145">5251 17288 23 0,'-77'48'95'15,"4"-1"-4"-15,9-8-3 16,6-3-5-16,15-10-1 15,7-6-77-15,18-9 0 0,18-11 1 16,32-7-1-16,38-28 0 16,56-41 1-16,50-17-1 15,47-19 0-15,30-5 0 0,12 1-3 16,-16 17-2-16,8 2 0 16,2-1 0-16,-5 8 0 15,-2 5 0-15,-11 11 0 16,-9 8 0-16,-16 10 0 15,-14 11 0-15,-20 9 0 0,-14 14 0 16,-20 10 0-16,-19 10 0 16,-19 3 0-16,-20 7 0 15,-18 7 0-15,-18-1-21 0,-17 9-22 16,-5 3-47-16,-30-2-1 16,-12 0-7-16,-14-9-3 15</inkml:trace>
  <inkml:trace contextRef="#ctx0" brushRef="#br0" timeOffset="22252.5231">16462 1384 86 0,'6'36'89'16,"0"10"-5"-16,-6 19-6 15,-1 12 1-15,-5 9-80 16,2 7 2-16,4 18 2 15,1 22-1-15,12 19 1 0,1 16-2 16,-1 18 3-16,4 7-3 16,0 18 2-16,2 9-1 15,1 18-1-15,0 9 1 0,-4 15-2 16,-3 17 3-16,-6 13-3 16,3 16 5-16,-9 48 0 15,-2-20 0-15,-11 8 0 16,-3 18 1-16,-6 7 0 0,0 9-1 15,0 7 2-15,-7 1-4 16,0 7 2-16,1-1-1 16,0 1 0-16,-2 0 0 0,-2 0-2 15,-4 1 2-15,-3 7-4 16,-3 2 0-16,1-3 0 16,-1 2 0-16,-2-7 0 15,5-1 0-15,0-9 0 0,8-4 0 16,5-18 0-16,10 0 0 15,-1-50 0-15,8 27 0 16,3-9 0-16,2-14 0 16,-1-12 0-16,0-18 0 15,-6-15 0-15,-2-17 0 0,3-135 0 16,-2 9 0-16,-4-13 0 16,2 5 0-16,-2-12 0 0,-4 1 0 15,2-13-12-15,-3 2-75 16,2-21-3-16,-1-3-6 15,-8-19-5-15,-1-10-4 16</inkml:trace>
  <inkml:trace contextRef="#ctx0" brushRef="#br0" timeOffset="25729.8528">18640 6958 22 0,'-9'-13'57'0,"-6"-6"-24"16,10 4 1-16,-1 0-1 15,3 4-4-15,1 1-1 16,2 10 0-16,0-12-5 0,0 12-2 16,0-11-4-16,0 11-3 15,0 0-3-15,0 0-1 16,14 7-3-16,-12 8-1 15,4 8-2-15,1 9 2 0,-1 9 0 16,0 10-2-16,2 10 1 16,-6 7-2-16,1 13 1 15,-1 5-2-15,1 4-1 0,2-2-3 16,-3 0-4-16,0-4-6 16,2-2-15-16,2-7-25 15,-6-11-27-15,1-14-7 16,2-14-2-16</inkml:trace>
  <inkml:trace contextRef="#ctx0" brushRef="#br0" timeOffset="26129.3295">18424 6983 6 0,'-30'-27'80'0,"6"-6"3"0,-1 0 0 15,4 0-5-15,7 4-59 16,5 4-1-16,1 7-1 16,8 6-7-16,0 12-3 15,13-6-3-15,5 7-3 0,6 10 0 16,5 0-1-16,6 6 0 15,2 4 0-15,7 3 1 16,3 3-1-16,6 1 0 16,3 4 1-16,-1 2-2 15,5 1 2-15,2 3 0 0,-1-1-1 16,-3 0-1-16,-4-4-1 16,0 0-3-16,-3 1-5 0,-6-5-8 15,-2-6-15-15,-10-6-22 16,3 0-25-16,-8-8-3 15,3-2-4-15</inkml:trace>
  <inkml:trace contextRef="#ctx0" brushRef="#br0" timeOffset="26603.1888">19533 6847 9 0,'-3'-25'80'0,"-4"5"0"15,-6 6-1-15,-4 3-4 16,26 6-61-16,-27 6 1 16,-9 16-2-16,0 13-4 0,-4 8-6 15,-3 7 0-15,-5 9 0 16,-3 9-1-16,-3 0-1 16,3 2-1-16,2-3 0 15,1-4 0-15,4-5-2 16,4-3-3-16,2-6 0 0,8-11-4 15,7-6-1-15,4-9 2 16,1-5 0-16,9-13 2 0,0 0-2 16,9-21 3-16,8-6 1 15,4-7 3-15,4-13-1 16,8-6 0-16,6-5 2 16,-1-2 3-16,7-1 5 0,-6 4 1 15,4 5 1-15,-6 5 2 16,1 14 0-16,-7 8 1 15,-7 11-2-15,1 13-4 16,-7 8-3-16,-4 16-3 0,-5 12-1 16,3 11 0-16,-6 7 0 15,-2 9-1-15,-2 5-3 16,-1 9-4-16,-1-1-7 16,0 4-14-16,-1-3-26 15,1-2-23-15,0-6-8 0,3-12-1 16</inkml:trace>
  <inkml:trace contextRef="#ctx0" brushRef="#br0" timeOffset="26983.5982">19625 7546 74 0,'19'-35'83'0,"4"1"-3"15,-2 0-3-15,5 6-53 16,5 6-1-16,1 8-6 0,0 7-6 16,0 9-5-16,1 12-2 15,-4 10-2-15,-2 6-1 0,-8 10-1 16,-3 4 0-16,-7 2 0 16,-3 0 0-16,-4-8 1 15,-2-4-1-15,0-9 1 16,-2-7 1-16,2-18 0 15,0 0 1-15,4-5-1 0,4-17 1 16,5-9-1-16,3-8 1 16,4-5-2-16,6-3 0 15,1-4 0-15,4 3 0 16,4 5-1-16,-4 3-3 0,3 10-3 16,-2 5-7-16,-1 9-12 15,-9 9-23-15,-2 3-29 16,-1 6-8-16,-5 8-5 0</inkml:trace>
  <inkml:trace contextRef="#ctx0" brushRef="#br0" timeOffset="27401.908">20747 7574 9 0,'0'0'83'15,"0"0"4"-15,-4-10-3 16,1-1-5-16,2-1-55 16,-2 3 1-16,3 9-11 0,0-18-5 15,0 18-6 1,1-10-7-16,-1 10-10 0,12 0-18 15,-12 0-29-15,15 5-22 16,-7 0-3-16,4 0-4 16</inkml:trace>
  <inkml:trace contextRef="#ctx0" brushRef="#br0" timeOffset="28065.1732">21952 6871 25 0,'15'-10'74'0,"-6"0"1"16,-9-5-5-16,-1 28-22 15,-15-22-39-15,-5 0 0 16,-10 3-3-16,-9 3 0 0,-10 3-2 16,-11 7 1-16,-11 5-1 15,-2 3 0-15,-2 4 1 16,3 2 0-16,6-2-1 16,10 4-1-16,14-4 0 15,10 1-1-15,17 1 2 0,13-1-3 16,11 5 0-16,18 0 2 15,11 8-2-15,6 0 2 16,8 7-1-16,3 2 0 16,-1 4-1-16,-9 1-1 0,-1 1 0 15,-15 1 1-15,-7-6 0 16,-10 4-2-16,-11-7 1 16,-1-1 0-16,-11-3 0 0,1-6-2 15,-4-1-3-15,-1-6-5 16,-3-2-3-16,0-8-1 15,1-4 0-15,0-7-1 0,0-4 0 16,2-8 3-16,1-10 1 16,8-1 3-16,6-11 7 15,2 1 1-15,14-3 4 16,4 3 0-16,7 3 2 0,5 6 4 16,6 3-1-16,1 8 2 15,-5 9-3-15,1 2 0 16,-8 15-2-16,-3 8-2 0,-8 7-2 15,-4 7-2-15,-8 8 0 16,-3 4-2-16,-1 3-4 16,1 0-14-16,0-9-41 15,1-4-13 1,5-6-3-16,5-16-1 0</inkml:trace>
  <inkml:trace contextRef="#ctx0" brushRef="#br0" timeOffset="28233.3143">21983 7285 31 0,'-16'-10'75'0,"1"-3"-9"16,-2 7-16-16,2 12-27 15,-6 0-93-15,8 11-4 0,0-1-1 16</inkml:trace>
  <inkml:trace contextRef="#ctx0" brushRef="#br0" timeOffset="28610.7126">22152 7509 55 0,'20'19'70'16,"-4"0"-1"-16,-5-2-2 15,23 2-60-15,-26 4 0 16,-3 2 1-16,0 1-2 0,-2-3-1 16,1 1-1-16,-2-4-2 15,0 1-1-15,1-10 2 16,1-1 2-16,-4-10 2 0,18 6 1 16,-3-6-1-16,1-11 1 15,3-3 0-15,4-8 1 16,4-1-3-16,0-9-2 15,4 2 0-15,-5 0 0 16,2 3-1-16,-2 4 0 0,-1 8 0 16,-2 8-2-16,-3 7 2 15,-3 14-2-15,-2 8-2 16,-4 11-7-16,1 3-8 16,-4 9-13-16,1-1-22 0,11 2-28 31,3-3-5-31,5-14-1 15</inkml:trace>
  <inkml:trace contextRef="#ctx0" brushRef="#br0" timeOffset="29534.9521">23047 7209 74 0,'8'-73'90'0,"0"9"-5"16,-4 14-5-16,-3 9-43 0,-1 20-6 15,0 21-17-15,0 0-8 16,-6 28-4-16,-4 11-2 16,-4 11-2-16,0 13 2 15,-8 10 0-15,1 6-2 0,1 3 1 16,-1 3-1-16,8-4 0 16,4-1 0-1,9-9-1-15,5-4 0 0,16-8 1 16,11-11 0-16,11-9 1 0,6-8 0 15,4-12 0-15,4-5 0 16,1-10 0-16,1-5 1 16,1-12-1-16,-4-10 1 0,-5-6 0 15,-5-7 0-15,-2-6 1 16,-7-3-1-16,-9-2 2 16,-6 0 0-16,-10 3-1 15,-7 7 1-15,-5 7-1 16,-6 8-1-16,-12 10 0 15,-3 8 0-15,-5 9-2 0,0 9 2 16,-4 8-2-16,3 4 1 16,0 2 0-16,9 1 0 15,2 0 1-15,8-3 0 0,6-3 0 16,2-2-1-16,7-6 2 16,6-1-1-16,6-2 1 15,4-2 0-15,4-3-1 0,1-3 1 16,5-1-1-16,1-1 1 15,1 0-1-15,2-2 1 16,-3 0-1-16,2 0 0 16,-7-1 1-16,4-1 0 0,-1-2-1 15,-6 0 1-15,2-2-1 16,-3-1 1-16,-3 0-1 16,-1-1 1-16,-3 0-1 15,-4-3 2-15,-4 0-1 0,-5-3 0 16,-4 0-1-16,-1-1 2 15,-7-1-2-15,-7 0 0 16,-3 0 0-16,-3 2-1 16,-4 1 1-16,-1 3-1 0,-2 3 0 15,-1 1 0-15,1 5 0 16,-1 1 0-16,3 7 0 16,4 7 0-16,2 5 0 0,3 2 1 15,6 4-1-15,7 1 1 16,3 2-1-16,2-4 0 15,8-1 1-15,6-7 0 16,5-6 0-16,2-2 0 0,8-8 1 16,1-3-1-16,5-8 1 15,2-2 0-15,1-2 0 16,0 0-1-16,0 2 0 0,-3 2 0 16,-3 4-1-16,-5 7 0 15,-4 0 0-15,-3 12-1 16,-4 5 1-16,-3 3-5 15,-2 8-7-15,0 4-10 16,4 1-15-16,5 4-27 0,-1-2-17 16,4-2-3-16,4-8 1 15</inkml:trace>
  <inkml:trace contextRef="#ctx0" brushRef="#br0" timeOffset="30022.0242">20408 8811 12 0,'-62'0'95'0,"16"-1"-2"15,23-15-5-15,23-7-5 16,31-10-2-16,11-2-76 0,53 2 0 15,33 2-1-15,32 2-2 16,28 2 2-16,28 2-1 16,20 7 0-16,14 0 1 0,8 7-1 15,1 1 1-15,-5 5-1 16,-8 1 0-16,-16 4 0 16,-17 0-3-16,-24 5 0 15,-25 8-3-15,-22 1-4 16,-27 8-4-16,-28 2-11 0,-28 9-31 15,-28 3-34-15,-33 6-3 16,-37-2-5-16,-36-1-4 16</inkml:trace>
  <inkml:trace contextRef="#ctx0" brushRef="#br0" timeOffset="30447.1606">19895 10168 14 0,'-52'8'83'0,"13"-8"2"16,14-15-3-16,10-9-4 15,11-12-57-15,6-2 2 0,15-4-5 16,12-9-5-16,14-2-3 15,10-1-1-15,14 1-2 16,17 4-1-16,9 9-2 16,13 8-1-16,0 13 0 15,3 12-2-15,-8 12 0 0,-7 16 0 16,-14 12-1-16,-19 12 0 16,-25 9 0-16,-20 11-1 15,-17 9 0-15,-24 8 0 0,-16 7 1 16,-14 4 0-16,-6 2 0 15,-9 1-1-15,-2 2 0 16,0-5 0-16,7-3-3 0,1-10-4 16,13-1-10-16,7-5-17 15,-2-4-46-15,16-2-4 16,5-9-6-16,7-7-1 16</inkml:trace>
  <inkml:trace contextRef="#ctx0" brushRef="#br0" timeOffset="30867.638">21688 9901 88 0,'27'-39'93'0,"-3"-2"-6"16,5-5-5-16,4-5-1 0,-2-1-74 15,12 11-2-15,3 7-1 16,6 5 0-16,0 8-2 15,4 9 0-15,3 9-1 0,-2 8 0 16,0 13-1 0,-5 10 0-16,-3 11 0 0,-11 9 0 15,-9 10 0-15,-14 8-2 16,-15 11-1-16,-15 7-2 0,-22 7-3 16,-21-1-4-16,-16 9-9 15,-16 1-12-15,-12-5-29 16,-5 3-22-16,-16-9-4 15,-3-5-1-15</inkml:trace>
  <inkml:trace contextRef="#ctx0" brushRef="#br0" timeOffset="31050.4784">20555 11485 38 0,'0'0'76'15,"7"7"-22"-15,0-7-2 16,4-7-9-16,-2-3-18 16,2-5-44-16,-4 4-39 15,2-3-12-15,-3-3-7 0</inkml:trace>
  <inkml:trace contextRef="#ctx0" brushRef="#br0" timeOffset="31391.1206">19709 12007 9 0,'-12'0'90'16,"12"0"0"-16,-13-11-6 16,9-1-7-16,4-5-2 15,10 0-80-15,2 6-2 0,-2 4-6 16,7 5-18-16,-2 8-37 15,5-5-14-15,-2 3-4 16,-1-2-2-16</inkml:trace>
  <inkml:trace contextRef="#ctx0" brushRef="#br0" timeOffset="33556.1876">18081 13307 68 0,'-9'-15'84'0,"3"0"-1"0,-5-5-3 16,-11 6-48-16,14 3-5 15,-2 7-3-15,3 4-7 16,-5 9-4-16,5 13-3 16,-3 12-3-16,4 10-2 0,-3 12-1 15,1 13-1-15,0 8-1 16,2 8-2-16,0 3-1 16,-2 1-3-16,-1-4-2 15,-1-7-4-15,-1-9 0 16,1-12-2-16,1-13 1 0,-6-17 3 15,0-13 0-15,-2-14 4 16,2-14 2-16,-3-19 3 16,3-13 2-16,-3-13-1 0,6-13 0 15,-2-10-1-15,10-7 0 16,4-8-1-16,1-3 2 16,8 1 2-16,7 2 2 15,9 5 1-15,6 2 0 16,13 7 1-16,9 11 0 0,9 5-1 15,10 12-1-15,8 14-3 16,1 13-2-16,0 14-1 16,-7 13-2-16,-6 11-1 0,-15 14-2 15,-14 10-1-15,-17 8-2 16,-14 1 0-16,-16 3 0 16,-16-1 1-16,-14-1 2 15,-12-6 1-15,-8 0 2 0,-9-3 3 16,-1-1 2-16,-1-1 1 15,0 2 0-15,5 3 1 16,5 2 0-16,8 8-1 0,10 4-1 16,12 1 0-16,9 6-1 15,13 2-1-15,9-2-1 16,20-3-1-16,8-1-4 16,11-6-4-16,10-7-4 0,4-6-8 15,3-15-9-15,4-5-7 16,-4-10-7-16,1-6-4 15,-4-11 1-15,0-13 4 0,-2-7 6 16,-2-12 22 0,-2 0 22-16,-7-7 20 0,0 0 11 15,-8 0 7-15,1 5 1 16,-11 7-1-16,-6 10-4 16,-3 8-11-16,-5 10-9 0,-10 10-6 15,5 9-5-15,-5 15-2 16,-5 7-2-16,-2 12-1 15,2 5 0-15,0 5 0 0,1 2-2 16,4 0 0-16,9-6-1 16,8-6 0-16,6-7 0 15,9-11-1-15,5-9 1 0,6-10-1 16,5-6 1-16,-3-15-1 16,1-11 0-16,-8-10 0 15,-6-9 0-15,-11-7 0 16,-11-4-1-16,-10 1 0 15,-12 2 0-15,-18 7-2 16,-10 10-2-16,-10 10-3 0,-7 6-8 16,3 14-23-16,2 6-43 15,-2 1-4-15,9 3-6 16,8-5-2-16</inkml:trace>
  <inkml:trace contextRef="#ctx0" brushRef="#br0" timeOffset="33832.571">19864 12862 66 0,'41'4'85'0,"-16"12"-4"0,-9 12-3 16,-9 9-2-16,-5 13-72 15,-2 13 0-15,-1 14 0 16,-6 9 0-16,0 9 1 15,-5 5-2-15,3-6-1 16,1-1 0-16,2-8 1 0,3-7-1 16,3-10-2-16,2-11-5 15,8-7-9-15,3-14-17 16,1-11-31-16,6-4-16 16,3-16-7-16,6-6-4 0</inkml:trace>
  <inkml:trace contextRef="#ctx0" brushRef="#br0" timeOffset="34123.1226">20188 13880 50 0,'17'-23'93'0,"-1"6"-5"16,-6 6-5-16,-2 5-2 16,-8 6-51-16,20 4-11 0,3 12-11 15,6 1-3-15,9 2-2 16,15 0 0-16,11-2-1 16,16-5-1-16,13-6 0 15,8-6-1-15,2-12 1 16,3-7-1-16,-8-10 0 0,-10-7-1 15,-13-7 0-15,-19-3 0 16,-23-1 1-16,-20 3 0 0,-17 3 1 16,-24 11-1-16,-16 12 1 15,-15 14 1-15,-7 11-1 16,-6 16 1-16,4 17-2 16,6 9-5-16,17 11-6 15,16-1-9-15,25 3-28 0,26-2-35 16,21-4-5-16,16-10-4 15,17-14-3-15</inkml:trace>
  <inkml:trace contextRef="#ctx0" brushRef="#br0" timeOffset="34717.458">22441 13621 9 0,'32'-20'91'15,"-11"4"0"-15,-21 16-6 16,0-13-4-16,-14 13 0 0,-12 4-80 16,-1 13 1-16,-2 6-1 15,0 2-1-15,2 2 1 16,6-4 0-16,8-2 1 16,11-7-1-16,9-11 1 0,17-6 0 15,12-12-1-15,12-11-1 16,10-8 1-16,9-8 0 15,14-1 0-15,0-1-1 16,5 7 0-16,-7 10 0 16,-6 13 0-16,-7 14 1 0,-12 15-1 15,-17 26 1-15,-16 25 1 16,-21 18 0-16,-14 18-1 16,-23 14 1-16,-8 12-1 15,-12 8 1-15,-5 7-2 0,-1-3-3 16,4-3-4-16,8-8-5 15,13-13-4-15,13-11-2 16,18-19 0-16,7-17-2 0,17-25 1 16,7-18 3-16,15-26 4 15,9-16 4-15,6-29 7 16,3-20 6-16,1-20 4 16,6-11 4-16,-8-5 5 15,-1-3 3-15,-12 2 1 0,-8 5 0 16,-6 7 0-16,-4 12-4 15,-4 13-3-15,1 10-6 0,6 10-2 16,5 10-2-16,9 10-2 16,10 8-3-16,9 11-2 15,1 6-3-15,2 12-2 16,0 5-7-16,-5 12-16 0,-11 11-48 16,-17-4-10-16,-18 1-5 15,-20 0-5-15</inkml:trace>
  <inkml:trace contextRef="#ctx0" brushRef="#br0" timeOffset="36474.1539">18725 15842 3 0,'-55'-11'96'16,"14"-1"1"-16,6-3-6 0,7-1-6 16,8 0-1-16,9 6-75 15,11 10-2-15,-12 21-3 16,12 12-3-16,0 15 0 0,0 13 0 15,0 12 0-15,-4 16 0 16,1 8-1-16,-3 3-2 16,2 2-1-16,-1-5-3 15,-2-6 0-15,6-8-3 16,-5-10-2-16,6-15-4 0,-2-13-2 16,2-13 0-16,0-17-2 15,0-15 1-15,-1-15 4 16,-2-22 4-16,-2-14 5 15,1-21 6-15,3-14 6 16,-2-13 2-16,4-9 4 0,2-3 6 16,11-2 0-16,3 5-2 15,9 5-1-15,6 14-3 0,11 13-2 16,10 14 0-16,10 14-3 16,0 19-3-16,4 13-3 15,2 16-2-15,-7 13-1 16,-4 17-2-16,-9 8-2 0,-22 10-2 15,-16 4-1-15,-11 4-2 16,-19 0 2-16,-16-4 0 16,-8-3 2-16,-12-7 1 15,-2-9 1-15,-2-9 3 16,7-9 2-16,4-11 0 0,8-5 1 16,8-15-1-16,11-9 2 15,11-5 1-15,10-2 0 16,12-2 0-16,11 3 1 0,11 1 1 15,14 9-1-15,6 8 0 16,8 10 0-16,10 7-2 16,-1 16 0-16,3 9-1 15,0 10 0-15,-4 10 0 0,-7 4-1 16,-1 7-1-16,-12 2 0 16,-6 1 0-16,-7-2-1 15,-7-5-1-15,-2-8 1 0,-7-8-1 16,-1-9 0-16,-3-9 1 15,0-13 0-15,1-11 0 16,-1-16 0-16,2-13 0 16,-2-13 0-16,2-4 1 0,-1-7 0 15,5 0 0-15,-1 1 0 16,4 4 0-16,-3 9 0 16,6 11 0-16,-4 9 0 15,3 10 0-15,-3 8 0 16,-3 3 0-16,-1 10 1 0,-1 6-1 15,-3 5 0-15,0 6 0 16,2 1 1-16,3 3 0 16,5-1-1-16,8-5-1 15,6-3 1-15,11-5 1 0,9-9-2 16,5-7 1-16,7-3-1 16,-3-14 1-16,-6-3-1 0,-3-8 1 15,-10-4 0-15,-10-2-1 16,-14-1 1-16,-11-2 1 15,-11 2 0-15,-9 2 0 16,-12 9 0-16,-8 5 0 16,-10 7-1-16,-3 9 2 0,-1 6-1 15,-4 16 1-15,-1 9-1 16,5 10 0-16,5 3 0 16,7 7 0-16,7 1-1 0,8 1 1 15,11-5-1-15,8-2 0 16,13-5-1-16,9-7 0 15,9-9 1-15,3-5-1 16,7-9-1-16,1-9 1 0,1-7 0 16,1-14-1-16,-1-11 1 15,-7-7 1-15,-2-7-1 16,-5-4 1-16,-6-5 0 0,-3 1 0 16,-9 4 0-1,-5 4 0-15,-6 6 0 0,-5 5 0 16,-3 7 0-16,-3 6 0 15,-5 5 0-15,-6 5 0 0,-3 0 0 16,-1 5 0-16,-1 0 1 16,1 3-1-16,0 2 0 15,2-1 1-15,2 2-1 16,6 0 0-16,8 1 0 16,-14 0 0-16,14 0-1 0,0 0 1 15,0 0 0-15,0 0 0 16,0 0 0-16,8 1 0 15,0-1 1-15,4 1-1 0,0 0 0 16,3-1 1-16,3 0-1 16,3 0 0-16,2 0 0 15,2 2 0-15,-1-2 0 16,5-3 0-16,-4 0 0 16,4 0 0-16,-5 0 0 0,3 1 0 15,-3-1 0-15,-1 1 0 16,-2 0 0-16,5 2 0 15,-3 0 0-15,-2 1 0 16,0 5 1-16,2 4-1 0,-2 5 0 16,-4 6 1-16,0 9 1 15,-6 9 0-15,2 10 0 16,-8 10 1-16,2 14-1 0,-5 9 1 16,0 11 0-1,-2 3-3-15,-1 6 1 0,-5 8 0 16,-2 0 0-16,-5-5 0 15,-5-3 0-15,7-54-1 0,-2 1-1 16,-5-6 2-16,0 0-1 16,-1-5-2-16,-2-3 0 15,-2-8-4-15,0-11-1 16,-22 3-7-16,-7-22-15 16,5-35-43-16,14-23-14 0,-5-25-4 15,13-22-7-15</inkml:trace>
  <inkml:trace contextRef="#ctx0" brushRef="#br0" timeOffset="36643.7365">21147 15488 4 0,'9'-22'89'0,"3"3"1"15,-2 4-7-15,1 2-9 16,3 13-8-16,2-3-92 15,8 7-48-15,-6 10-7 16,2 4-5-16,0 0-4 0</inkml:trace>
  <inkml:trace contextRef="#ctx0" brushRef="#br0" timeOffset="37032.3325">21776 16026 13 0,'10'57'91'0,"-3"-6"-5"16,-2-7-5-16,7-9-5 15,3-10-1-15,8-16-82 16,9 6 1-16,9-2 3 0,7-6 1 16,5-6 2-16,6-5 2 15,-2-8-1-15,0-6 2 16,-4-6-1-16,-8-4 0 15,-6-1 1-15,-12 1 1 0,-8 1-2 16,-11 5 0-16,-8 6 0 16,-20 5 0-16,-10 9 0 15,-11 6 1-15,-9 14 1 16,-4 9-3-16,-2 8 1 0,-2 7 1 16,8 3-2-16,9 2 1 15,9 1-2-15,13-4-2 16,14-7-3-16,10-1-10 0,16-12-17 15,16-9-27-15,11-4-15 16,11-10-10-16,13-7-6 16,8-12 4-16</inkml:trace>
  <inkml:trace contextRef="#ctx0" brushRef="#br0" timeOffset="37415.722">22721 16277 50 0,'51'-25'89'0,"-17"4"-3"15,-11 12-8-15,-14 4-20 16,-9 5-16-16,-3 20-18 0,-15 6-9 15,-8 13-7-15,-8 8-2 16,-5 9-2-16,-3 7-1 16,4 0-2-16,8-4-3 0,10-3 0 15,10-8-1-15,11-7 0 16,17-14-3-16,17-10-1 16,9-14 1-16,14-10 1 15,6-16 1-15,10-14 1 16,2-16-1-16,6-16 3 0,-2-12 2 15,-1-11 1-15,-2-9 1 16,-9 0 3-16,-7 5 2 16,-13 8 0-16,-9 14-1 15,-10 18 1-15,-11 19-2 0,-15 22 1 16,-3 15-1-16,-14 35-3 16,-6 15 0-16,-6 17-2 15,0 16-1-15,-4 13-2 0,-1 7-2 16,10 2-3-16,4-6-6 15,12-8-4-15,4-11-6 16,4-14-10-16,5-16-25 16,6-28-21-16,13-10-11 15,-5-17-1-15</inkml:trace>
  <inkml:trace contextRef="#ctx0" brushRef="#br0" timeOffset="37573.7454">23494 16430 51 0,'-8'-58'97'0,"-1"9"-2"16,2 9-6-16,6 14-3 15,-4 9-52-15,18 8-15 16,19 9-10-16,12 3-6 0,16 10-7 16,3 2-9-16,20 2-40 15,-2 8-33-15,-1 0-4 16,-12-4-6-16,-11-4-4 0</inkml:trace>
  <inkml:trace contextRef="#ctx0" brushRef="#br0" timeOffset="38272.0003">19540 17305 0 0,'5'-25'88'0,"1"-1"3"16,2-3-5-1,2 1-5-15,0 1 1 0,-2 8-75 16,1 5 1-16,-9 14-1 15,12 1 0-15,-9 19-1 16,-3 10 0-16,-5-7-4 0,-1 6 1 16,-1 9 0-16,-4 8 0 15,0 7-1-15,-1 5-3 16,-1 2-1 0,1 6 0-16,3 2 1 0,-4 2-2 15,4-2 0-15,1 3-3 16,3-3-5-16,4-2-9 0,1 0-32 15,0-11-31-15,6-11-7 16,-6-44-3-16,32 48 0 16</inkml:trace>
  <inkml:trace contextRef="#ctx0" brushRef="#br0" timeOffset="39793.1802">19714 18022 87 0,'18'-39'93'15,"-1"2"-5"-15,-2 2-5 16,-3-3 0-16,0 12-71 0,-2 7-3 15,-3 7-2-15,4 8-3 16,-1 4-1-16,5 4 0 16,6 6-1-16,9 0-2 15,1-2-1-15,5 2 0 16,7 0 0-16,-1-4-1 0,6 0 0 16,-4-5 0-16,2 1 0 15,-4-8 2-15,-2 0 0 16,-5-6 1-16,-4-2-1 0,-8 0 1 15,-7 0 1-15,-10-1-1 16,-6 2 0-16,-14 6 1 16,-12 5 1-16,-1 3-2 15,27-1-1-15,-37 13 0 16,-42 23 0-16,39-9 0 16,40-27-1-16,-35 34 0 15,-29 42-1-15,43-34-1 0,8 0 2 16,11 1-1-16,5-2-1 15,-3-41-1-15,29 34-1 16,40 27-2-16,-15-44 0 16,6-7 0-16,2-10 3 15,8-11 0-15,0-8 2 0,-1-5 2 16,0-5 2-16,-2-3 1 16,-9-1 2-16,-4-3 2 15,-8 1-2-15,-14 2 1 0,-6 2 0 16,-14 9-1-16,-8 5 0 15,-7 2 0-15,3 15-3 16,0 0-1-16,-21-3-2 16,0 0 0-16,21 3-1 0,-21 22-1 15,-3 4 0-15,13-7-1 16,1 2 1-16,10-21 0 16,2 25-1-16,4 1 0 15,37-10 2-15,-14-16 1 16,4-2 0-16,4-5 1 15,3-4 1-15,-1 0 0 0,0-1 2 16,-1 0-1-16,0-1-1 16,-1 1 0-16,-37 12-3 15,32-7 1-15,2-1 0 16,-5 7-1-16,-1 0 0 16,-1 3 1-16,-1 5-1 0,5 4 0 15,-2 2 2-15,6 2 0 16,43 16 0-16,-36-18 0 15,2-1 0-15,3-6 0 16,0-2 2-16,2-3 1 0,-1-1 1 16,-4-7 0-16,1-4 1 15,-8-1 0-15,-6-4 0 16,-6 2 0-16,-12 0-2 16,-4 2 1-16,-9 3-1 15,0 9-2-15,0 0 0 16,-26-4 0-16,2-1-2 0,-3 9 0 15,-2 4-1-15,1 6-1 16,-1 0-1-16,5 3 3 16,0 1-2-16,24-18 0 15,-10 22 0-15,8 7 3 16,20-28 1-16,10-3-1 0,12-16 1 16,7-8-1-16,4-8 1 15,4-10 1-15,-23 10 2 16,87-84-2-16,-6-9 1 15,-9 1 1-15,-26 7 0 16,-21 16 0-16,-25 22 0 0,-23 37 1 16,-23 43-3-16,-13 12 0 15,13 5-3-15,-7 6 0 16,0 11 0-16,-3 3 0 16,-1 9 0-16,0 3 0 0,2 4-2 15,2 2-2-15,3 3 3 16,3-1 0-16,3 1 0 15,7-3-1-15,5-4 1 16,3-1 1-16,12-9 1 0,2-4 2 16,9-7 0-1,7-12 0-15,6-10-1 0,6-7 1 16,-1-10-1-16,5-5-1 16,-5-4 1-16,2-1-1 15,-6-4-1-15,-3 0 1 0,-5-2 0 16,-6 7 0-16,-4 1 0 15,-8 6 0-15,-14 12 0 16,14-7 1-16,-14 7 0 0,0 11-1 16,0-11-1-1,0 0-1-15,0 25-1 0,-5 0 2 16,5-25-1-16,0 55 2 16,8-38 0-16,6-5 0 15,5-3 2-15,5-7-1 16,5-1 1-16,5-4 0 0,4-6-1 15,1-2-2-15,0 1 0 16,-1 1 1-16,-3 0 0 16,-1 4 1-16,-4 3 0 15,-30 2-3-15,25 0 1 16,1 1 1-16,-3 0 0 0,0 3-1 16,-1 6 0-16,0 0 1 15,3 7-1-15,1-1 2 16,5 1 0-16,-2 1-3 15,43 9 0-15,-36-17-5 0,9-4-11 16,-1-5-20-16,2 0-46 16,3-6-4-16,1 1-6 15,-2-2-3-15</inkml:trace>
  <inkml:trace contextRef="#ctx0" brushRef="#br0" timeOffset="40219.1185">23151 18416 84 0,'-31'24'95'15,"31"-24"-4"-15,0 0-4 16,-10 9-1-16,2 2-70 0,-3-1-4 15,1 1-3-15,10-11-1 16,0 0-3-16,0 0-1 16,-14-2 0-16,0-5 0 15,-57-14-1-15,-28 8 0 16,28 13-3-16,-16-2 0 16,-10 2 0-16,-14-1 0 15,-16 4 0-15,-12 1 0 0,-9 2 0 16,-8 2 0-1,-2 2 0-15,-5 3 0 0,1-2 0 16,3 3 0-16,4-4 0 16,5 2 0-16,9-2 0 15,8 1 0-15,12-2-4 16,12 4-27-16,13-10-57 0,22-1-5 16,20-5-3-16,54 3-6 15,-32-18 5-15</inkml:trace>
  <inkml:trace contextRef="#ctx0" brushRef="#br0" timeOffset="43950.3875">919 13082 34 0,'-20'-21'60'15,"-1"13"-6"-15,8 1-6 0,4 1-8 16,6-4-8-16,3 1-8 16,6-2-6-16,14-2-2 15,2-4-3-15,14-2-5 0,0 1-3 16,11-4 0-16,3 3 0 15,4-1-1-15,7 6 0 16,-5 2-1-16,3 6-1 16,-3 6 0-16,-3 1 0 15,-6 15 0-15,-6 6 1 0,-9 11-2 16,-11 9 0-16,-8 13 0 16,-14 9 1-16,-9 12-1 15,-18 8 1-15,-11 7 1 0,-4 10 0 16,-11 3 1-16,-2 4 0 15,-1-3 0-15,1-3-1 16,3 1-1-16,5-7-2 16,6-1-3-16,6-6-6 15,5-10-7-15,11-3-13 0,9-5-24 16,2-7-25-16,10-4-5 16,11-11-2-16</inkml:trace>
  <inkml:trace contextRef="#ctx0" brushRef="#br0" timeOffset="44189.2724">1249 15121 0 0,'0'28'92'16,"-4"-8"-1"-16,-1-7-5 15,5-13-7-15,-13 4-2 16,13-4-76-16,0 0-10 16,-5-10-21-16,2-4-47 0,4 1-4 15,0-6-8-15,1-7-2 16</inkml:trace>
  <inkml:trace contextRef="#ctx0" brushRef="#br0" timeOffset="44526.2069">1775 13004 28 0,'24'-49'86'0,"-7"0"-1"15,0 5-2-15,-4 4-6 0,21 4-56 16,-20 12-3-16,2 6-5 16,6 15-7-16,0 3-2 15,4 14-2-15,3 9 0 16,2 10-1-16,-2 11-1 16,0 12 0-16,-7 10-2 0,-7 10 0 15,-6 9-2-15,-10 12-2 16,-9 9-3-16,-10 12-9 15,-12 3-10-15,-3 6-20 16,-3 6-29-16,-4 0-4 0,-4-1-4 16</inkml:trace>
  <inkml:trace contextRef="#ctx0" brushRef="#br0" timeOffset="44785.2691">1727 15602 14 0,'-11'32'97'0,"1"-10"-3"15,-2-5-6-15,-1-11-5 16,4-6-4-16,9 0-80 0,-3-16-7 15,14 8-24-15,12-1-49 16,-7-1-5-16,-1-1-4 16,-2-3-6-16</inkml:trace>
  <inkml:trace contextRef="#ctx0" brushRef="#br0" timeOffset="45185.4346">652 16637 10 0,'-13'19'87'15,"6"-10"4"-15,7-9-5 16,-6-6-1-16,6-10-49 16,11-7-7-16,12-7-8 15,11-10-6-15,11-11-4 0,15-6-3 16,13-7-1-16,15-7-2 16,18-2-2-16,13-2-1 15,9 2-1-15,2 7 0 16,3 9-1-16,-9 13-2 15,-10 9-1-15,-16 13-3 0,-21 12-2 16,-21 14-8-16,-25 12-9 16,-21 13-28-16,-13 16-33 15,-26 13-5-15,-15 11-3 0,-17 9-1 16</inkml:trace>
  <inkml:trace contextRef="#ctx0" brushRef="#br0" timeOffset="45320.9243">1002 17122 34 0,'-26'39'73'16,"15"-8"-5"-16,5 0-12 0,10 8-44 15,44-18-79-15,33-20-2 16,20-22-3-16</inkml:trace>
  <inkml:trace contextRef="#ctx0" brushRef="#br0" timeOffset="94595.3447">10816 7068 49 0,'-4'-15'81'0,"2"-2"-2"0,2 8-21 16,0-7-14-16,4 7-10 16,4-2-12-16,-1 4-5 15,4 1-7-15,2 1-2 16,1 5-3-16,3 0 0 0,0 5-1 16,4 3 0-16,1 7 0 15,1 1 1-15,2 3-2 16,2 6 1-16,1 4-2 15,5 5 1-15,1 3-1 16,3 4 0-16,4 3-1 0,1 1 0 16,0 4-1-16,2 0 0 15,2 0-1-15,-5-4-4 16,-2-1-5-16,-6-6-8 0,1-2-28 16,-7-1-31-16,-3-10-8 15,-4-7-7-15,-9-11-1 0</inkml:trace>
  <inkml:trace contextRef="#ctx0" brushRef="#br0" timeOffset="94899.116">11638 7132 9 0,'-7'-25'83'0,"1"4"5"15,-1 1-3-15,1 3-4 16,0 3-49-16,2 4-9 15,4 10-5-15,0-12-5 16,0 12-4-16,0 0-3 0,0 0-2 16,-9 8-1-16,-3 6-1 15,-2 5 1-15,-7 4-1 16,-5 6 2-16,-8 8-1 16,-3 5 0-16,-5 8-1 15,-11 5 0-15,-1 8-1 16,-4 4-1-16,-8 10-2 0,-2 0-7 15,-1 10-16-15,-2 3-56 16,0-5-5-16,1-1-5 16,4-12-6-16</inkml:trace>
  <inkml:trace contextRef="#ctx0" brushRef="#br0" timeOffset="105039.8235">12933 1428 12 0,'0'-21'63'0,"0"-2"0"0,0 4-13 16,0 2-7-16,-2 7-9 15,2 10-7-15,0 0-7 16,-11-1-4-16,0 33-4 0,1 25 0 16,-7 22-1-16,-1 19-2 15,0 12 0-15,1 15-4 16,-4-1-1-1,-1-15-4-15,3-6-2 0,3-6-8 16,2-14-12-16,3-10-32 0,9-2-22 16,0-16-4-16,2-7-4 15</inkml:trace>
  <inkml:trace contextRef="#ctx0" brushRef="#br0" timeOffset="106257.6592">12988 2054 64 0,'8'16'82'0,"1"-3"-5"16,-2-2-2-16,3-2-4 0,1-5-71 15,6-1-2-15,7 0 6 16,7-1-1-16,10-1 0 15,4-4 0-15,5-5-2 0,0-6 2 16,-1-1-2-16,-3-6 1 16,-5-3-1-16,-9-4 0 15,-6-4 1-15,-12 2 0 16,-7-2 1-16,-5 3 0 16,-4 2 0-16,-9 7-2 15,-9 11 1-15,-2 9-2 0,-6 13 0 16,-1 10-1-16,-1 15 0 15,1 3 0-15,6 8 0 16,6 5 0-16,9 3 1 0,7-3-1 16,11-1-1-16,12-3-2 15,14-2-2-15,3-4-3 16,17-10 0-16,7-9 1 0,4-11 0 16,6-10 1-16,1-9 2 15,0-15 4-15,-5-16 3 16,1-7 3-16,-13-7 2 0,-7 0 1 15,-8 0 2-15,-9 6 1 16,-12 4-1-16,-4 4-2 16,-12 6-1-16,-5 13-3 15,-14 7-1-15,-10 8-3 16,-7 5-1-16,-4 10-2 0,-2 9-1 16,0 5 1-16,5 6-2 15,6 1 3-15,10 1 0 16,9-3 0-16,7-3 1 0,10-6 1 15,10-9 0-15,3-4 1 16,8-9 1-16,1-4 0 16,8-16-1-16,0-7 0 0,-1-7 1 15,1-3 0-15,-4-1-1 16,-3 3 0-16,-7 5-2 16,-6 5 1-16,-5 12-1 15,-15 12 0-15,5 6-1 16,-10 13 2-16,-7 10-1 0,1 4-1 15,4 2 2-15,1-1 1 16,4 4 0-16,2-7 0 16,9-6 1-16,7-4-1 0,6-12 1 15,2-6 0-15,4-2 0 16,-1-5 1-16,5-14-2 16,1-7 0-16,2-4 0 15,0-4 1-15,4 1-1 0,-2-2 0 16,-1 1 0-16,-2 6-1 15,-1 11 0-15,-3 3 0 16,-6 10-1-16,-4 3 0 16,-3 10-1-16,-4 5 1 15,-3 9 0-15,-1 3 0 0,-2 3 1 16,-1 1 0-16,3 1-1 16,1-2 1-16,2-4 0 15,4 0-1-15,1-11 0 0,2-6 0 16,3-4 0-16,1-5 0 15,2-5 1-15,4-8 0 16,0-10-2-16,2-4 3 16,5-4-2-16,1-5 2 0,-2 4-1 15,-3-3 0-15,2 8 2 16,-3 1-2-16,-1 13 3 16,-5 9-4-16,-2 9 1 15,-1 12 0-15,-2 12 1 0,-1 10 0 16,-3 5-1-16,1 3 2 15,-2 6-2-15,2 0 2 16,1-7-1-16,2-3 1 16,1-11-2-16,2-5 0 0,3-9-1 15,2-11-2-15,1-9-2 16,1-16-3-16,3-9-1 16,0-5-1-16,0-5-2 0,-6 3-5 15,3 6-11-15,-12 10-9 16,-6 17-26-16,-4 20-11 15,-16 26-3-15,-17 21 2 16</inkml:trace>
  <inkml:trace contextRef="#ctx0" brushRef="#br0" timeOffset="107707.9692">11898 3366 74 0,'-7'-22'86'16,"1"2"-4"-16,4 6-8 15,0 0 1-15,25 3-72 16,-23 11-1-16,6-12-1 15,-6 12 2-15,12 0 0 0,-2 4 1 16,-3 8 0-16,2 12-1 16,-3 9 0-16,-1 9-1 15,-4 13-1-15,3 14 1 16,-4 6-3-16,0 6-1 0,-4 2-2 16,1 0 0-16,-1-9-1 15,2-5 1-15,-1-12-1 16,-1-16 0-16,3-9 2 15,0-10 1-15,1-9 2 16,0-13 0-16,0 0 1 0,0-15 1 16,0-3-1-16,0-2 0 15,2-3 0-15,5-2 1 16,4 0-1-16,5 3 0 0,4 1-1 16,8 3 0-16,2 2 1 15,9 4-1-15,2-1 1 16,7 2 0-16,5 1 0 15,3 1 0-15,4-4-1 0,-3 1 1 16,-1-1-1-16,-2 1 0 16,-6-2 1-16,-7 3-1 15,-7 2 2-15,-10 4-1 0,-4 5 2 16,-4 3-1-16,-5 13 1 16,-5 9-1-16,-4 9 0 15,1 7-1-15,0 7 0 16,3-1-1-16,-2 1 0 0,4-2-1 15,3-6 0-15,6-9 0 16,2-9-1-16,5-11 1 16,4-9-1-16,1-6 0 15,4-12 0-15,2-12 0 0,4-9 0 16,-2-3 2-16,0-2 0 16,-4 3 0-16,-3 4 1 15,-6 8 0-15,-3 8 0 0,-8 11 2 16,-5 10-1-16,-3 13 0 15,-4 7 0-15,-1 6-2 16,-1 4 1-16,2 3-3 16,4-1-1-16,3-4-2 15,1-4 0-15,2-8-1 0,2-8 2 16,0-10 1-16,-2-9-1 16,-4-14 2-16,-5-9 1 15,-2-12 2-15,-9-8 1 0,-7-12 1 16,-2-1 2-16,-9-3 1 15,-2 4 0-15,-1 8 0 16,0 8 0-16,5 10-1 0,4 10 0 16,5 14-2-16,6 4-3 15,10 10-1-15,14 4 1 16,10 4-2-16,8 5 1 16,7 3 0-16,8 4 1 15,2 6-1-15,0 3 1 0,-2 0-1 16,-5 6 0-16,-9 3 1 15,-6 1-1-15,-6 3-1 16,-6 0 1-16,-4-4 0 0,3-2 1 16,-1-6-1-16,4-3 1 15,4-9 0-15,5-10 0 16,4-8-1-16,5-7 1 0,3-15 0 16,3-6 0-1,-4-11-1-15,1-7 0 0,-3 0 1 16,-3-1 2-16,-6 8-1 0,-4 3 1 15,-8 9-1 1,-3 7 0-16,-11 20 0 16,9-1 1-16,-9 11-2 0,1 11 0 15,1 3 0-15,3 4 0 16,6 3 0-16,3-1-1 16,6-1 2-16,7-7-2 0,3-5 1 15,5-6 1-15,2-6-1 16,1-3 1-16,-3-7 1 15,-3-8-1-15,-7-10 1 16,-2-9-1-16,-7-10 0 0,-6-6-2 16,-6-4-1-16,-4-3-2 15,-4 3-5-15,-7 3-9 16,2 12-29-16,2 12-32 0,-5 15-5 16,2 10-6-16,5 10 2 15</inkml:trace>
  <inkml:trace contextRef="#ctx0" brushRef="#br0" timeOffset="107959.8405">15096 3384 38 0,'54'-38'86'0,"-1"3"-2"15,-7 5-3-15,-6-3-8 16,-10 21-54-16,-2 12-4 15,-5 19-3-15,-8 20-3 0,-7 13-3 16,-7 21-1-16,-2 9-4 16,-5 13-2-16,-1 4-4 15,-1 2-4-15,2-2-8 16,6-12-15-16,-3-5-32 0,3-19-18 16,6-14-5-16,-4-20-2 15</inkml:trace>
  <inkml:trace contextRef="#ctx0" brushRef="#br0" timeOffset="108333.8194">15224 3796 28 0,'-14'-22'85'15,"4"6"-1"-15,4 1-3 16,6 1-5-16,2 1-47 16,11-5-21-16,16 2-3 15,9 0-3-15,12-1 0 16,7-1-4-16,3 3-2 0,4 2 1 15,-6 6-1-15,-4 6 0 16,-9 4-1-16,-8 9 2 16,-12 13 1-16,-11 9 2 15,-7 13 1-15,-6 6-1 0,-2 10 2 16,1 3-1-16,4 2 0 16,8-2 0-16,11-7 0 15,12-8-1-15,12-13 0 0,13-10 1 16,12-16 2-1,2-11-1-15,-3-11 0 0,-3-22 1 16,-10-17-1-16,-10-15 2 0,-17-14-1 16,-19-8-1-16,-21 3-3 15,-29 3-9-15,-22 12-33 16,-21 21-32-16,-33 16-6 16,-28 22-5-16,-21 18-3 0</inkml:trace>
  <inkml:trace contextRef="#ctx0" brushRef="#br0" timeOffset="109530.6838">11313 4741 7 0,'-11'-3'52'0,"3"-3"-1"15,8 6-7-15,-16-4-52 16,16 4-12-16,-7-8-2 16,7 8-1-16,0 0 8 0,0 0 6 15,0 0 13-15,0 0 11 16,0 0 15-16,0 0 10 15,0 0 2-15,0 0 3 16,0 0-4-16,0 0-4 0,0 0-7 16,0 0-9-16,0 0-4 15,0 0-4-15,0 0-3 16,0 0-3-16,0 0-1 16,0 0-3-16,-5 4-1 0,5 7 0 15,0 7-1-15,0 4 0 16,0 8-1-16,1 4 1 15,0 4-2-15,3 3 2 0,-3-2-1 16,2-1 0-16,-1-4 0 16,-2-3 1-16,1-4-1 15,-1-4 0-15,-1-4 1 0,1-2-1 16,0-4 1-16,0-2 0 16,0-11-1-16,0 11 1 15,0-11 0-15,0 0 0 16,0 0-1-16,-1-8 1 15,1-12-1-15,0-10 1 16,5-9-1-16,3-10 0 0,2-4 1 16,3 0-1-16,4-1 1 15,2 6-1-15,0 7 2 16,1 13-2-16,0 11 0 16,-1 8 0-16,0 9 0 0,-2 10 0 15,1 9 0-15,-1 11-2 16,1 7 2-16,0 5-1 15,-2 4 0-15,1 2 0 0,-2 2 0 16,0-3 0-16,0-4 1 16,1-5-1-16,-1-6 0 15,1-7 1-15,-2-6-1 16,-1-3 1-16,-1-8 0 16,0-3 1-16,-2-5 0 0,0-3 0 15,-3-6 0-15,4 1 0 16,-5-4 0-16,3 2 0 15,-3 0 0-15,0 1-1 0,-6 9 0 16,13-8 0-16,-13 8 0 16,0 0 2-16,8-4-4 15,-8 4 4-15,0 0-2 16,0 0 0-16,0 0 0 0,0 0 0 16,0 0 0-16,0 0 0 15,0 0 0-15,0 0-4 16,0 0-1-16,0 0-5 0,0 7-8 15,0-7-20-15,-8 0-36 16,8 0-9-16,-13 14-6 16,6-5-2-16</inkml:trace>
  <inkml:trace contextRef="#ctx0" brushRef="#br0" timeOffset="110481.8689">12181 4990 30 0,'17'-16'80'15,"0"-1"-3"-15,-5 1-3 0,-2-2-2 16,-7-3-59-16,4 3-8 15,-1-4-2-15,-6 3 1 16,0 2-1-16,-7-2 1 0,-7 5 1 16,-4 2-2-16,-3 2 0 15,-6 7 0-15,-4 5-1 16,-2 14 1-16,1 11-1 16,-4 12-1-16,5 6 1 0,0 8-1 15,6 3 0-15,6 4 1 16,8-5-1-16,8-3-1 15,3-11 1-15,13-7 0 16,8-11-1-16,5-7 1 16,4-9-3-16,0-8 0 0,3-14 1 15,2-9 0-15,-3-10 0 16,-3-7 0-16,-1-4 1 16,-5 0 0-16,-3 3 3 15,-2 4 0-15,-3 6 0 0,-4 7 1 16,-1 10-1-16,-10 15 1 15,17-7-1-15,-17 7-1 16,14 15-1-16,-6 6 0 16,2 6 0-16,2 5-1 0,2 4-1 15,-1 5 1-15,2-1 0 16,2 0-1-16,0-4 0 16,1-1 2-16,1-8-1 0,0-3 1 15,0-5 0-15,1-7 0 16,-1-5 0-16,1-6 1 15,0-1 1-15,-3-4 0 16,4-6-2-16,-2-4 0 0,-1-4 1 16,0 0-2-1,0 0 1-15,0-2-1 0,0-3-1 16,-1-2 0-16,-3-1 1 16,1-2 0-16,-4-1 0 0,0 1 1 15,-3 1 0-15,-2 4 1 16,-3 5 2-16,-1 3-3 15,0 6 1-15,-2 9 0 0,0 0-1 16,0 0 0-16,1 8 0 16,0 7-2-16,-1 4 1 15,2 4-1-15,1 4 1 16,3 2 0-16,0 3-1 16,1-3 1-16,1-2 0 0,3-4-1 15,0-5 1-15,0-5-1 16,0-3 1-16,-2-6-1 15,0-4 2-15,5-4-1 0,-2-12 1 16,2-9 0-16,2-12 0 16,1-3 0-16,0-8 0 15,2 0 0-15,-1 1-2 16,0 2-1-16,-1 6-4 16,-2 9-8-16,-1 8-13 0,-4 5-35 15,8 11-20-15,-6 4-6 16,-1 2-4-16</inkml:trace>
  <inkml:trace contextRef="#ctx0" brushRef="#br0" timeOffset="110692.739">13343 4963 6 0,'9'8'70'0,"-3"1"6"16,-3 4-1-16,-12-13-16 15,8 23-41-15,1 10-3 0,0 4 0 16,0 6-2-16,0 0-6 16,0 3-4-16,0-1-10 15,0-8-23-15,8-5-39 0,-3-14-8 16,-5-18-4-16,14 2 0 16</inkml:trace>
  <inkml:trace contextRef="#ctx0" brushRef="#br0" timeOffset="110846.4869">13359 4756 74 0,'0'-19'86'0,"0"10"-5"15,0 9-8 1,0 0-7-16,3-19-70 0,-3 19-26 16,5 19-24-16,1 0-25 15,10 5-4-15,5 2-2 16</inkml:trace>
  <inkml:trace contextRef="#ctx0" brushRef="#br0" timeOffset="112004.0434">13847 4884 70 0,'29'-7'82'0,"-10"2"-9"16,-4 3-17-16,-6-1-20 16,-9 3-12-16,0 0-8 0,-8 9-4 15,-10 7-6-15,-3 2-4 16,-2 2-2-16,-2 4-1 15,-2 0 0-15,7 1 1 16,5 0-1-16,9-5 0 0,6-4 1 16,5-6 0-16,9-3 1 15,2-4 1-15,3-1 1 16,-2-1 1-16,2 0 0 16,-3 5 1-16,0 7 0 15,-4 7-1-15,0 14 0 0,-2 12 0 16,-2 14 1-16,-4 15 0 15,-2 10-1-15,-2 9 0 16,-2-2-1-16,-4-2 0 0,-5-9 2 16,-4-10-4-16,-3-11 1 15,-3-16 0-15,-6-19 0 16,-3-14-1-16,-3-11 1 16,-1-10 0-16,1-13-1 15,4-9 0-15,2-10 0 16,5-5-1-16,10-2-1 0,9-5 1 15,6 0-1-15,11-2 0 16,12-1 0-16,12 1 1 0,16-5-2 16,8-2 0-16,13-5 0 15,1-3-3-15,4-2 1 16,-3 3 1-16,-5 6 2 16,-10 8 0-16,-16 7 2 0,-9 13 1 15,-16 11 0-15,-7 12 3 16,-14 13-1-16,0 0-1 15,-9 14-2-15,-5 9-1 0,-2 6 0 16,-2 6 0-16,2 0-1 16,2 0 1-16,4-1 0 15,5-3 0-15,5-9 0 16,4-9-1-16,7-8 1 0,3-6 0 16,2-13-1-16,2-8 2 15,2-5-1-15,-1-3 0 16,-3 0 1-16,-2 2 0 15,-1 2 0-15,-4 10-1 0,-9 16 1 16,8 0-1-16,-8 25 0 16,-2 12 0-16,0 10-1 15,1 6-2-15,1 0 3 16,4-1 0-16,8-7 0 0,5-10 0 16,8-14 1-16,9-15-2 15,3-13 1-15,4-18 1 16,3-13-1-16,0-15-1 15,1-12 1-15,-1-14 0 0,-4-9-2 16,-1-8 2-16,-5 2 1 16,-2 4-1-16,-7 10 1 15,-4 12 0-15,-5 14-1 16,-2 16 1-16,-7 16 0 0,-7 22 0 16,1 6-1-16,-3 22 0 15,-7 15 1-15,-6 15-1 16,2 14 0-16,1 10 0 15,1 10 0-15,7 1 1 0,4-2-1 16,4-4 0-16,12-10 0 16,8-7 1-16,10-17-1 15,6-10 0-15,4-16 0 0,4-11 1 16,4-13 0-16,3-11 1 16,0-18-3-16,-5-15 0 15,-3-9 1-15,-5-2 1 16,-8-3 0-16,-11 3-1 15,-8 4 0-15,-12 7 2 0,-6 12-1 16,-13 14 0-16,-10 13 0 16,-4 8-1-1,-4 16-1-15,-1 13 0 0,6 9 0 0,6 6-2 16,12 0-1-16,9-1 1 16,13 1-4-16,17-10-6 15,15-11-7-15,9-12-7 0,6-15-19 16,2-4-35-16,-5-17-5 15,-11-14-7-15</inkml:trace>
  <inkml:trace contextRef="#ctx0" brushRef="#br0" timeOffset="112195.5914">15158 4741 41 0,'-84'-9'87'0,"9"4"-1"15,8-1-5-15,15-17-7 16,21 17-44-16,12 0-15 15,19 6-7-15,0-15-4 16,29 5-1-16,21 1-4 16,13-5-6-16,21 3-30 15,12 3-44-15,-2 7-3 0,-6 4-5 16,-8 8-3-16</inkml:trace>
  <inkml:trace contextRef="#ctx0" brushRef="#br0" timeOffset="112585.3574">13064 6014 84 0,'-44'21'89'0,"8"-9"-1"16,7-4-4-16,2-5-2 0,2-4-70 16,25 1-1-16,0 0-1 15,29-11-3-15,17 3-1 16,22-1-2-16,14 0-1 16,22-6 0-16,23 1 0 0,17-2-1 15,20 1 0-15,15-3 0 16,13 2 0-1,9-3 0-15,5 2-2 0,-2 2 0 16,-12 6-1-16,-12 1 0 16,-18 3-1-16,-17 2 0 0,-22 2-1 15,-20 2-6-15,-18-1-7 16,-12 3-36-16,-12 2-32 16,-15-3-3-16,-15-1-8 15,-17-1-2-15</inkml:trace>
  <inkml:trace contextRef="#ctx0" brushRef="#br0" timeOffset="125949.8998">9329 4314 0 0,'-3'-34'13'0,"3"-1"-2"16,11 2-1-16,7 0-3 16,8 3 0-16,3-1 0 15,11 6-2-15,-2-4-1 16,8 14 1-16,-4-2-1 0,3 11-2 16,-1 6-1-16,-8 4-1 15,-4 8 0-15,-8 5 0 16,-4 11 2-16,-14-1-1 15,-3 9 0-15,-9-1 1 16,-16 3 2-16,-3 6-1 0,-4 0 0 16,-3 7-2-16,-3-1 0 15,0 5-1-15,0 5-5 16,2-1-5-16,7 5-12 0,-7-4-12 16</inkml:trace>
  <inkml:trace contextRef="#ctx0" brushRef="#br0" timeOffset="126162.4678">9416 4938 18 0,'-15'-3'46'0,"15"3"0"16,-15-18-64-16,15 18-5 16,-1-20-18-16</inkml:trace>
  <inkml:trace contextRef="#ctx0" brushRef="#br0" timeOffset="126491.0691">10096 3966 23 0,'22'-32'68'16,"1"0"1"-16,-1 2-3 0,-1 3-52 15,1 11 0-15,5 5-3 16,0 7-3-16,1 4-5 0,0 7-1 15,-1 8-4-15,-1 2 1 16,-7 8 0-16,0-1-1 16,-10 9 0-16,-5 3 0 15,-8 0 1-15,-14 6 0 0,-8-2-1 16,-8 6-2-16,-5-3-1 16,-4 6-6-16,-3-5-9 15,-1 1-13-15,-2 0-17 16,8 5-16-16,-6 0-2 0</inkml:trace>
  <inkml:trace contextRef="#ctx0" brushRef="#br0" timeOffset="126674.7211">9895 4996 13 0,'0'0'73'0,"17"10"1"16,-17-10-4-16,10 20-29 16,-10-20-57-16,13 1-42 15,-13-1-8-15,0 0-8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6:11:21.5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1873 16237 80 0,'7'15'87'0,"-5"-1"-3"16,0-5-6-16,-2-9-1 15,12 9-68-15,-12-9-2 16,17 7 0-16,1-2 0 16,5 1-1-16,5-2 1 0,6 2-1 15,5-1-1-15,4-4-1 16,4-1-1-16,0-3 0 16,6-6 0-16,4-5-1 15,5-5 1-15,4-9 1 16,4-3-2-16,9-6 0 0,4-6 0 15,8-4 0-15,7-9 0 16,7-7 0-16,8-8 0 16,8-4-1-16,6-8 1 0,5-4 1 15,10-8-1-15,4-4 0 16,5-7-1-16,11-3 0 16,2-5 2-16,8-3-3 15,6-7 0-15,9-6 0 0,5-5 0 16,6-8 0-16,8-4 0 15,1-13 0-15,12 0 0 0,2-10 0 16,6-5 0-16,6-4 0 16,3-5 0-16,8 0 0 15,0-8 0-15,8 4 0 16,5-9 0-16,6 0 0 16,1-6 0-16,5-4 0 0,4-2 0 15,5-2 0-15,-2-1 0 16,0-3 0-16,3 1 0 15,-4-2 0-15,-2 2 0 16,-4-1 0-16,1-1 0 0,-11 4 0 16,3-1 0-16,-8 2 0 15,-4 3 0-15,-3 1 0 16,-6 3 0-16,0-2 0 16,-8 2 0-16,-1-3 0 0,-4 4 0 15,-1-1 0-15,-6 4 0 16,-4 5 0-16,-1 3 0 15,-7 5 0-15,-2 3 0 0,-3 8 0 16,-5 1 0-16,-2 5 0 16,-2 5 0-16,-9 5 0 15,-2 1 0-15,-2 6 0 16,-4 0 0-16,-7 3 0 0,-3 3 0 16,-1 3 0-16,-4 2 0 15,-1 3 0-15,-3 4 0 16,-1 1 0-16,-1 7 0 15,-1 8 0-15,-2 5 0 16,-5 1 0-16,-3 8 0 0,-9 3 0 16,-4 9 0-16,-6 3 0 15,-12 3 0-15,-7 2 0 16,-4 1 0-16,-2 8 0 0,-7-4 0 16,-3 4 0-16,2 1 0 15,-3 2 0-15,1 3 0 16,-3 6 0-16,2 2 0 15,-4 0 0-15,-5 2 0 0,-2 6 0 16,-6 2 0-16,-2 3 0 16,-6 1 0-16,-1 1 0 15,-6 0 0-15,-4 2 0 0,2 3 0 16,-1-2 0-16,-2 3 0 16,-4 2 0-16,-2 1 0 15,-4 3 0-15,-5 5 0 16,0 3 0-16,-9 4 0 15,-7 7 0-15,-4-1 0 0,-2 7-7 16,-7 0-11-16,-3 6-17 16,4-2-54-16,-11 6-1 15,-5-14-6-15,-6 2-4 16</inkml:trace>
  <inkml:trace contextRef="#ctx0" brushRef="#br0" timeOffset="339.2022">20135 1603 7 0,'-27'-11'90'15,"-3"3"3"-15,2-3-4 0,-2-3-5 16,4 3 0-16,-3 0-75 16,8-3 1-16,-4 3-2 15,6-2-2-15,5-2-2 16,1 2-2-16,6-1-1 0,22-1-1 15,11 3 0-15,-12-1 0 16,11 6 0-16,8 3 0 16,8 2-1-16,8 2 2 15,6 2-2-15,6 5 1 0,-27 0 0 16,96 26 1-16,2 3-1 16,-10 10 1-16,-22 10 0 15,-27 10-1-15,-34 10 1 16,-38 9-1-16,-35 6-2 0,-23 13-9 15,-27 10-27-15,-9 24-47 16,-20 15-2-16,-17 11-6 16,-12 9-7-16</inkml:trace>
  <inkml:trace contextRef="#ctx0" brushRef="#br0" timeOffset="2209.064">2316 17214 40 0,'0'0'81'16,"-1"-12"2"-16,1 12-3 15,-10-14-29-15,10 14-21 16,-13-13-3-16,13 13-6 15,-7-8-6-15,7 8-5 0,0 0-3 16,0 0-1-16,0 0-2 16,0 0-1-16,0 14-1 15,0 4 1-15,1-5-3 0,2 5 2 16,1 2-1 0,-1 6 1-16,1 3 0 15,-1 3 0-15,0 3-1 0,1 4 1 16,-2 1 1-16,2 4 0 15,-1 1 0-15,2 1-3 16,0 0 1-16,2 3-1 0,-5-3 0 16,4 3 1-16,-1-2-1 15,-1-5-1-15,-4-42 0 16,3 36 2-16,2 1 0 16,0-9 0-16,1 1 0 15,0-6 0-15,2-3 0 16,-8-20 1-16,0 0-1 0,11 9 0 15,39 16 2-15,-50-25-2 16,36-13 1-16,-17 0 0 16,3 0 0-16,2-2-1 0,2 0 1 15,0-3-1-15,1 3-1 16,-1-3 0-16,1 2-2 16,0-1-1-16,-1 3-2 15,0 1-4-15,-4 4-6 16,1 0-11-16,-2 5-28 15,-8 3-31-15,3 1-1 0,-3 0-6 16,0-2-2-16</inkml:trace>
  <inkml:trace contextRef="#ctx0" brushRef="#br0" timeOffset="2616.9277">3227 17667 75 0,'-2'-11'92'0,"2"11"-5"16,-5-14-5-16,4 6-2 16,0-2-63-16,1 1-5 15,0-1-3-15,0 1-5 16,0-1-3-16,0-1-3 0,0 11-4 15,3-16-6-15,-3 16-12 16,5-13-31-16,-5 13-25 16,12-9-8-16,-2 3-4 15,-10 6 2-15</inkml:trace>
  <inkml:trace contextRef="#ctx0" brushRef="#br0" timeOffset="3011.6979">3523 17031 32 0,'0'0'83'15,"13"-11"0"1,-13 11-2-16,0 0-6 0,11 13-44 16,-6 6-20-16,2 9-2 15,-3-7-1-15,4 6-1 16,-2 6 0-16,0 4-2 0,2 6 1 15,-3 2-2-15,3 3 1 16,0 1-1-16,-2 1 1 16,2 4-1-16,-2-3-1 0,2 2 0 15,1-3 0-15,-1-1-3 16,1-4 2-16,3-1-1 16,1-5-1-16,0-9 2 15,2-8-2-15,1-6 2 0,6-9-2 16,-1-6 3-16,6-3-3 15,2-7 0-15,5-7 0 16,2-4-2-16,2-1-3 0,2-7-4 16,4-1-6-1,-2-2-16-15,1-4-46 0,2 2-8 16,1-2-6-16,1-2-4 16</inkml:trace>
  <inkml:trace contextRef="#ctx0" brushRef="#br0" timeOffset="4347.6679">20599 3189 38 0,'6'-16'88'0,"-5"-3"-2"16,2 2-3-16,-3-7-1 0,0 0-59 15,0 3-3-15,0 3-5 16,2 4-1-16,-2 1-6 16,0 4-1-16,0 9-4 15,0 0-1-15,0 0-1 0,-5 16-2 16,0 10 1-16,-7 9-2 15,-2 11 2-15,0 9 0 16,-4 9 0-16,-5 1-1 16,1 3 0-16,0-4-1 0,-3-4-2 15,1 0-1-15,2-6-4 0,3-12-4 16,-1-5-5 0,7-6-7-16,1-7-2 0,2-4 1 15,2-9 1-15,8-11 6 16,-10 0 6-16,6-8 7 15,1-4 13-15,-3-7 8 16,5-2 3-16,-3-5 3 0,4-2-2 16,2 1-1-16,12 0-3 15,3-2-4-15,6-2-5 0,12 1-1 16,5 1-1-16,11-1-1 16,5 1-1-16,0 0-2 15,0-3-1-15,0 1-2 16,-5-4 1-16,-6 0 0 0,-6-4 0 15,-11-3 2-15,-7-1 2 16,-5-1 4-16,-5 3 1 16,-7 1 3-16,-4 4-2 15,0 5 0-15,-2 8-1 0,-2 8-2 16,4 15-2-16,-14-2-3 16,2 13 0-16,3 14-1 15,-6 10 0-15,3 12 0 16,-1 6-1-16,0 8-3 0,-1 0-4 15,5 6-6-15,-2-1-10 16,5-7-39-16,1 3-21 16,1-9-5-16,3-4-2 0</inkml:trace>
  <inkml:trace contextRef="#ctx0" brushRef="#br0" timeOffset="4599.1181">21275 3224 9 0,'11'6'98'0,"-11"-6"-2"16,14 4-7-16,-14-4-3 15,5-9-4-15,-5 9-70 16,-2-11-13-16,2 11-5 0,2-18-10 15,2 10-22-15,-4 8-40 16,0 0-10-16,6-10-4 0,-6 10-6 16</inkml:trace>
  <inkml:trace contextRef="#ctx0" brushRef="#br0" timeOffset="4813.8513">21501 2864 89 0,'0'0'92'16,"18"0"-5"-16,-15 6-5 16,-1 15-2-16,-31 13-74 15,25 7-2-15,-1 12-2 16,-1 8-1-16,0 9-2 0,-3 0-5 16,4 1-6-1,-3-5-7-15,3-7-27 0,3-7-32 16,-2-8-9-16,2-11-3 15,-2-15-2-15</inkml:trace>
  <inkml:trace contextRef="#ctx0" brushRef="#br0" timeOffset="5251.1528">21454 3275 50 0,'-7'-9'86'16,"7"9"0"-16,-5-13-7 0,5 13-3 16,-3-15-61-16,5 5-5 15,11 1-3-15,2-5-3 16,13-5-1-16,0-4-3 15,7-1 1-15,2-3-2 16,4 1 2-16,-3-1-1 16,-5 1 1-16,-4 2 0 0,-5-2 0 15,-3 9 1-15,-9-3 1 16,1 2 0-16,-10 3 0 16,0 1 0-16,0 6-1 0,-3 8 0 15,0 0 0-15,0 0-1 16,0 5 0-16,-2 22 1 15,-2 16 0-15,-5 14 0 0,-5 15-1 16,-3 15 1-16,-1 18-5 16,-4 8-5-16,2 13-26 15,11 5-47-15,-13-1-5 16,2-1-7-16,-6-3-2 0</inkml:trace>
  <inkml:trace contextRef="#ctx0" brushRef="#br0" timeOffset="6961.7535">2355 14490 7 0,'0'-36'56'0,"0"-9"-14"0,0 8-7 15,-4-5-7-15,-1-1-1 16,-3-1-2-16,0 1-1 15,-4 5 0-15,-1 2 0 0,-3 7-2 16,-2 4 1-16,-4 8-3 16,-3 2 0-16,-5 9-4 15,-2 6-3-15,-2 2-3 16,-2 7-2-16,-2 4-1 16,-1 4-2-16,-2 4-1 15,3 5-1-15,0 3-1 0,0 7 0 16,-2 6-1-16,-1 8 0 15,1 7-1-15,-2 4 2 16,1 6-1-16,-1 5 0 0,0 6 0 16,3 1 1-16,3 1 0 15,5 2 1-15,3-3-1 0,5 5 0 16,3-2 0-16,7 0 1 16,2-3-1-16,5 3 0 15,6 0 0-15,-1-1 0 16,7-3 0-16,6 3 0 15,4-3 0-15,9-2 1 16,2-4 0-16,6-1 0 0,7-5-1 16,3-6 0-16,2-2 0 15,6-6-1-15,4-7 1 16,2-7-1-16,7-6-1 16,3-4 0-16,2-10 1 0,5-5-1 15,2-11 0-15,2-2 1 16,1-9-1-16,1-11 1 15,-2-3 0-15,2-9-1 0,-4-9 1 16,5-6-1-16,-6-6 0 16,1-7 0-16,-3-5 0 15,0-5-1-15,-3-10 1 0,-6-3-1 16,-2-3 1-16,-9-3 0 16,-9-2 1-16,-5-5-1 15,-9-4 0-15,-9 2 0 16,-12-3 1-16,-3 2 2 15,-7-3-3-15,-12-1 0 0,-5-1 0 16,-8 6 0-16,-5 1 0 16,-3 8 0-16,-5 4 0 15,-5 8 0-15,-3 7 0 0,-5 5 0 16,-4 11 0-16,-4 3 0 16,-4 5 0-16,0 2 0 15,-7 5 0-15,3 2 0 0,-5 10 0 16,1 4 0-16,-2 10 0 15,1 8 0-15,-6 8 0 16,-3 15 0-16,1 10 0 16,-9 8 0-16,4 6 0 0,-2 9 0 15,4 2 0-15,4 6 0 16,5 3 0-16,7 7 0 16,8 3 0-16,14 5 0 0,6 4 0 15,11 3 0-15,9 2-5 16,9 0-4-16,11 3-9 15,7-8-19-15,7-2-50 16,23-5-2-16,9-5-6 16,4-7-6-16</inkml:trace>
  <inkml:trace contextRef="#ctx0" brushRef="#br0" timeOffset="8137.863">2138 14971 69 0,'10'-15'92'15,"0"-3"-4"-15,2-6-4 16,-4-7-1-16,-1-6-63 16,3-5-6-16,2-4-2 0,1-3-4 15,1-6-1-15,-2-7-1 16,1-4-2-16,-2-5-1 15,0-5 0-15,-4-6 0 16,2-6-1-16,-6-7 0 16,-3-3 0-16,0-4 0 0,0-5-2 15,-5 0 1-15,-3-6 0 16,2 2 0-16,-4-3 0 16,3 5 0-16,-3 3 1 15,3 2-2-15,-1 1 0 0,0 3 0 16,2 4 0-16,-2 0 0 15,2 5 0-15,4-1 0 16,-2 2 0-16,3 0 0 0,-1-1 0 16,1 2 0-16,2-1 0 15,-1 3 0-15,5-2 0 16,-1 2 0-16,5 0 0 0,-1 1 0 16,4-1 0-16,-2 4 0 15,4-1 0-15,0 3 0 16,0 6 0-16,-4 0 0 15,4 6 0-15,-3 2 0 16,0 5 0-16,2 1 0 0,-3 2 0 16,0 6 0-16,-1-1 0 15,2 7 0-15,-7 3 0 16,1 4 0-16,-2 4 0 16,-3 6 0-16,1 4 0 0,-5 3 0 15,-2 4 0-15,0 2 0 16,2 4 0-16,-4 1 0 15,3 2 0-15,5 10 0 0,-12-13 0 16,12 13 0-16,-11-8 0 16,11 8 0-16,-9-3 0 15,9 3 0-15,-9 0 0 16,9 0 0-16,0 0 0 0,-11 0 0 16,11 0 0-16,0 0 0 15,-8 3 0-15,8-3 0 16,0 0 0-16,0 0 0 0,0 0 0 15,-8 11 0-15,8-11 0 16,0 0 0-16,-6 15 0 16,6-15 0-16,-11 14 0 15,3-5 0-15,-1 1 0 0,-1 4 0 16,-2-1 0-16,0 1 0 16,-4 4 0-16,-1 2 0 15,0 5 0-15,-5 5 0 16,-2 6 0-16,-6 4 0 0,-6 6 0 15,-2 4 0-15,-3 1 0 16,-2 1 0-16,-4-5 0 16,4-2-3-16,1-7-7 0,8-3-7 15,3-12-15 1,2-6-55-16,15-10-2 0,4-7-3 16,6-13-9-16</inkml:trace>
  <inkml:trace contextRef="#ctx0" brushRef="#br0" timeOffset="8367.6341">1878 10486 56 0,'31'-36'90'0,"1"3"-4"15,2 6-6-15,3 5 0 16,7 0-64-16,-2 11-5 16,8 5-1-16,8 6-4 0,5 3-1 15,4 7-1-15,5 5-1 16,2 2-1-16,1-2-2 15,1 3-2-15,-1-4-3 16,-3 1-7-16,-5-4-9 0,-5-4-44 16,-7 4-16-16,-8-3-6 15,-10-3-4-15,-11-5 6 16</inkml:trace>
  <inkml:trace contextRef="#ctx0" brushRef="#br0" timeOffset="8970.0812">1762 9225 23 0,'-25'-48'76'0,"-3"-5"4"16,3 1-3-16,1-28-9 0,3 22-51 16,4 1 1-16,5 4 0 15,4 0-1-15,0 7-3 16,4 2-2-16,2 6-2 15,2 8-2-15,1 5-3 0,-1 9-2 16,1 7-1-16,-1 9-1 16,7 9-1-16,-3 16 1 15,-3 9-1-15,-1 12 2 16,0 10 0-16,-3 10 0 16,-6 5 0-16,-3 6 1 0,-3 3 0 15,-5 0 0-15,0 0 0 16,-3-4-1-16,4-2 1 15,1-5-1-15,3-5 0 0,5-5 0 16,5-9 0-16,5-7 0 16,8-8-1-16,7-9 1 15,7-9-1-15,8-10 1 0,8-7-1 16,6-10 0-16,7-8-1 16,6-10 1-16,7-6-1 15,5-5 0-15,3-7-1 0,1 2-2 16,-1-4-2-1,-2 5-4-15,-4-2-7 0,-4 7-16 16,-5 10-48-16,-9-4-8 16,-8 4-5-16,-8 1-4 0</inkml:trace>
  <inkml:trace contextRef="#ctx0" brushRef="#br0" timeOffset="9177.7145">2553 8944 17 0,'0'0'98'0,"-11"-19"0"16,4 6-6-16,-1-5-4 0,0-2-4 15,7-1-75-15,-3-1-3 16,4 5-4-16,3-2-7 16,6 8-12-16,-3-2-26 15,5 2-43-15,4-2-3 0,-1-1-8 16,1-3-4-16</inkml:trace>
  <inkml:trace contextRef="#ctx0" brushRef="#br0" timeOffset="9422.6649">2900 8099 6 0,'19'-37'94'0,"-3"8"-2"15,-4 11-3-15,-3 11-5 16,-9 7 0-16,19 25-76 15,-15 11-2-15,4 19 0 16,-1 11-2-16,4 12 1 16,-4 8-1-16,4 8-2 0,-2 3 0 15,0-6-2-15,0-7-4 16,5-12-5-16,-6-14-5 16,8-4-17-16,1-13-42 15,-2-19-13-15,-1-15-7 16,-4-13-4-16</inkml:trace>
  <inkml:trace contextRef="#ctx0" brushRef="#br0" timeOffset="9607.983">3133 8451 24 0,'-12'-62'93'0,"7"6"-2"16,0 4-2-16,3 4-5 0,-21 1-39 16,26 4-26-16,14-2-6 15,6-1-4-15,10 2-5 16,8-3-4-16,5 2-6 15,5 1-7-15,8 8-13 16,-2 8-38-16,-3 10-19 0,-5 10-9 16,-11 8-6-16,-14 19 9 15</inkml:trace>
  <inkml:trace contextRef="#ctx0" brushRef="#br0" timeOffset="9790.0225">3339 8482 7 0,'-29'48'86'0,"3"-9"3"0,3-7-3 16,1-9-4-16,32-5-37 16,-17-9-24-16,7-9-6 15,0-6-8-15,7-15-7 16,13-7-10-16,0-7-32 0,12-7-38 16,5-8-5-16,3-4-6 15,1-1-4-15</inkml:trace>
  <inkml:trace contextRef="#ctx0" brushRef="#br0" timeOffset="10034.6538">4005 8088 3 0,'9'0'92'16,"0"-9"3"-16,1-1-6 16,-5-3-6-16,-3-3 1 15,-1 2-77-15,-1 2-4 0,0 12-7 16,6-11-13-16,-3 1-62 16,-3 10-4-16,9-1-8 15,-9 1-5-15</inkml:trace>
  <inkml:trace contextRef="#ctx0" brushRef="#br0" timeOffset="10378.948">4519 7452 24 0,'30'-23'97'0,"-3"1"-1"0,-9 6-7 16,-9 5-3-16,-9 11-3 15,5 5-80-15,-14 21-1 16,-4 15 0-16,-7 9-1 16,-1 7 0-16,-2 6-1 0,-1 1-1 15,5-3 1-15,7-8-1 16,5-8 0-16,7-9 1 16,11-10-1-16,9-6 1 15,12-8 0-15,5-1-1 0,5-2 1 16,3-3 0-16,0 3 0 15,-3 3 0-15,-7 3 0 16,-8 8 0-16,-14 4-2 0,-9 12-3 16,-15 2-11-16,-12 4-44 15,-11 9-25-15,-8-2-4 16,-10-4-7-16,-5-9-2 0</inkml:trace>
  <inkml:trace contextRef="#ctx0" brushRef="#br0" timeOffset="11056.9328">4438 6960 18 0,'-7'-47'99'16,"-15"4"-4"-16,-9 8-6 0,-12 3-4 16,-8 6-3-16,-13 17-76 15,-4-5-4-15,-6 11-1 16,-9 3-1-16,-11 14 0 16,-17 10 0-16,-11 9-2 15,-14 8 0-15,-15 10 2 0,-11 12-2 16,-12 11 0-16,-12 13 1 15,-10 14 0-15,-5 13 0 0,-6 15 1 16,-1 17 2-16,2 15-1 16,2 11 1-16,9 12 2 15,13 6 0-15,14-1 0 16,21-1 1-16,24-7-1 0,28-10 0 16,25-14 0-16,36-16-1 15,32-14-1-15,31-18 0 16,37-15-1-16,33-18 2 15,26-15-3-15,30-15 0 0,25-14 0 16,21-16 0-16,20-15 0 16,15-17 0-16,15-17 0 0,7-17 0 15,9-23 0-15,4-19 0 16,3-21 0-16,-3-15 0 16,-2-17 0-16,-11-16 0 15,-13-15 0-15,-11-11 0 16,-23-5 0-16,-21-2 0 0,-32-6 0 15,-28 1 0 1,-39 6 0-16,-34 10 0 0,-40 11 0 16,-41 15 0-16,-48 22 0 15,-47 17 0-15,-37 28 0 0,-43 26 0 16,-35 28 0-16,-28 25 0 16,-24 27-14-16,-15 20-13 15,-7 34-59-15,-2 22-5 16,4 20-4-16,6 16-8 15,6 8 8-15</inkml:trace>
  <inkml:trace contextRef="#ctx0" brushRef="#br0" timeOffset="13604.7401">2878 11078 42 0,'-19'7'72'0,"0"-5"0"0,1 1-2 15,0-4-44-15,9 1-4 16,9 0-7-16,0 0-2 16,0-6-2-16,9-3-2 15,9-3 0-15,8-4 1 0,0-9-4 16,13-5 1-16,4-7-1 16,8-5 0-16,3-5-1 15,0-1-1-15,2 0 0 16,-2 2-3-16,0 3-2 15,-7 7-4-15,-3 7-9 0,-8 7-18 16,-11 7-21-16,-1 10-19 16,-11 5-9-16,-1 1-1 15,-11 11 12-15</inkml:trace>
  <inkml:trace contextRef="#ctx0" brushRef="#br0" timeOffset="13759.9552">3376 10713 51 0,'-27'31'72'0,"0"5"-6"0,3 8-12 16,-2 8-13-16,9 14-11 15,-5 9-9-15,5 6-7 16,-1 8-6-16,0 0-6 16,7 3-9-16,-4 0-12 0,0-9-29 15,8-3-24-15,-10-10-8 16,-1-6-2-16</inkml:trace>
  <inkml:trace contextRef="#ctx0" brushRef="#br0" timeOffset="14125.7042">2786 11623 37 0,'8'-11'73'16,"3"-1"-2"-16,-1 8-4 15,1 4-45-15,3 0-4 0,3 10-6 16,3 3-5-16,2 7-4 15,3-4-1-15,1 5-1 16,-2-8 3-16,-2-4 2 0,2-3 0 16,1-6 2-16,-3-3 0 15,-1-7 0-15,5-5 2 16,-4-5 2-16,3-3-2 16,2-7-2-16,1-3-1 0,0-5 0 15,3-3-2-15,4-4-1 16,1-4 0-16,0-2-3 15,1-3-1-15,-3 3-3 16,-1 2-2-16,-1 3-3 0,-4 5-3 16,-3 5-8-16,-6 8-13 15,-2 8-23-15,-8 4-24 16,3 7-4-16,-12 9 0 0</inkml:trace>
  <inkml:trace contextRef="#ctx0" brushRef="#br0" timeOffset="15294.0928">3766 10808 59 0,'0'0'80'0,"0"0"-3"15,-9 14-1-15,10 3-48 16,-5 5-7-16,-2 9-8 15,1 3-5-15,1 4-4 0,-1-2 1 16,1-1-3-16,4-6 0 16,0-2 0-16,-1-8 2 15,1-9 0-15,0-10-2 0,0 0 1 16,1-16-1-16,1-7 1 16,5-5-1-16,-2-11 0 15,5-7-1-15,-1-4 0 16,6-3 0-16,1 3 0 0,1 4 0 15,3 7 0-15,-1 7 0 16,0 12 0-16,0 11 0 16,1 9-1-16,-2 9 0 0,-3 13-1 15,0 4 1-15,-3 2 0 16,-1 3 0-16,2-2 0 16,-5-2 0-16,0-8 0 15,-2-6 1-15,-6-13 0 16,18 3 0-16,-9-8 0 0,2-12 0 15,0-6 0-15,-3-7 0 16,5-7 0-16,-3-3 0 16,3-6 0-16,0 1 0 0,-4 3 0 15,4 6-1-15,-1 4 0 16,-2 8 0-16,4 8 0 16,-2 13-1-16,1 4 0 0,0 14 0 15,-2 1 0-15,0 6 0 16,1-1-2-16,2 4-2 15,-2-5-1-15,2-2-3 16,2-5-4-16,-1-2-4 0,1-7-2 16,-2-4 0-16,3-2 0 15,-3-11 2-15,-1-5 2 16,-1-8 4-16,-2-6 6 16,2-7 4-16,-5-11 7 0,1-1 4 15,1-2 4-15,-2 2 1 16,3 3 0-16,-2 4 1 15,1 8-1-15,-3 8-3 16,2 12-1-16,-4 5-4 0,-4 11-3 16,0 0-1-1,8 15-2-15,-8 8-1 0,0 1-1 16,0 4 1-16,0 0 1 16,0-1 0-16,0-1-1 0,0-3 2 15,2-3-1-15,0-7 1 16,2 0-1-16,-2-2 1 15,1-1-2-15,-3-10 1 0,6 15 1 16,-6-15-1-16,0 0 1 16,12 0-1-16,-12 0 0 15,12-15 0-15,-10 0 0 16,1-3 0-16,-2-3 0 0,-1 0 0 16,0-3-1-1,-1 1 1-15,-3 0 0 0,-5-2 0 16,2 0 0-16,-6 0 0 0,4-1 2 15,-6 0 1 1,1 2-1-16,-1-1 1 0,0 5 0 16,4 4-1-16,-4 2 0 15,6 4 0-15,-1 7-3 16,10 3-2-16,-16 13 0 0,10 9 1 16,0 7-1-16,0 12 1 15,3 6 0-15,0 8 1 16,3 6 1-16,0-1 0 0,6 5 0 15,7-5-1-15,3 1 1 16,0-5 0-16,6 0-2 16,-3 1-2-16,1-4-1 0,-2 2-4 15,-2 2-2-15,-5 4-5 16,-3 3-12-16,-3 4-13 16,1 7-35-16,0-6-7 15,-2-2-3-15,-3-10 4 0</inkml:trace>
  <inkml:trace contextRef="#ctx0" brushRef="#br0" timeOffset="17177.7875">3671 11973 62 0,'14'-21'86'16,"-5"-1"-2"-16,-3 2-6 15,-3 1-3-15,-2 3-67 16,-1 6-2-16,0 10 0 16,0 0-2-16,8 18-1 15,-7 3-1-15,-1 8 0 0,0 5 0 16,0 10 0-16,-10 5 0 16,-2 10-1-16,-5 5 0 15,-3 7-1-15,-6 4 1 0,-6 7 0 16,-4 1 1-16,-5 8 0 15,-3-2 1-15,-3 2 0 16,0-1-1-16,-3-3 1 0,4 0-1 16,-2-2 0-16,3-3-1 15,1-3 0-15,1-3 0 16,2-2 0-16,0-1-1 16,1-2 2-16,3-2-1 0,1-3 0 15,0-5 1-15,8-2-1 16,-1-6 0-16,5-4 0 15,2-5 0-15,5-9 0 16,1-4-1-16,6-6 1 16,2-4 0-16,2-3-2 0,2-3 1 15,3-2-1-15,1-4-1 16,0 1-3-16,0-10-3 0,5 13-5 16,-5-13-11-16,13 3-23 15,6-4-31-15,-4-11-8 16,2-6-4-16,2-10 0 15</inkml:trace>
  <inkml:trace contextRef="#ctx0" brushRef="#br0" timeOffset="17526.578">2925 13334 41 0,'1'-26'82'16,"1"6"-3"-16,-2 4-2 0,0 16-45 15,-11-10-4-15,1 10-9 16,-1 13-7-16,-3 5-7 16,-6 10-1-16,-2 7 0 15,-3 14 0-15,-2 10 0 0,-1 11 0 16,2 11 2 0,1 6 1-16,0 2 1 0,7-1 0 15,5-4-1-15,4-7 1 16,7-10 0-16,2-15-1 15,7-13 0-15,9-11 0 0,8-12-3 16,6-13 1-16,11-6-2 16,5-17-2-16,8-10-3 15,7-7-7-15,1-10-14 16,5-8-50-16,-1 11-12 0,-5 4-5 16,-4 9-4-16,-10 8-4 15</inkml:trace>
  <inkml:trace contextRef="#ctx0" brushRef="#br0" timeOffset="20573.4027">2701 15845 17 0,'-2'-18'59'0,"-8"2"3"16,5 7-25-16,4-6-16 0,-2 1 0 15,3 4 1-15,0 1-5 16,0 9 1-16,0-13 0 16,0 13-3-16,0 0 0 15,0 0-3-15,0 0-4 0,2-9-3 16,-2 9-3-16,0 0-1 16,0 0-1-16,0 0-1 15,6 9 1-15,-6-9-1 16,12 16 1-16,0-5 0 0,0 2 0 15,6 2 1-15,4 2 0 16,7 0 0-16,3 2 0 16,7 1 1-16,1 0 0 15,7 2 1-15,7 0 0 0,2-1 1 16,6 1 1-16,3-4 0 16,4 0 0-16,4 4 1 15,5-2-3-15,0 0 1 16,3 2-2-16,0 4 0 15,0-3 0-15,3 5-2 0,-4 0 0 16,-1-1 0-16,-4 0 1 16,-2-1-1-16,-1-1 0 15,-6-3 1-15,0-1 1 0,-10-3 0 16,-2-4 1 0,-3-1 0-16,-8-2 1 0,-3-2 0 15,-4 0 0-15,-4-5-1 16,-7 2-1-16,1-2 1 0,-5 0-1 15,-3-2-1-15,-6 1 0 16,-2 0 1-16,-10-3 0 16,13 1-1-16,-13-1 1 0,0 0 0 15,0 0-1-15,0 0-1 16,0 0-1-16,0 0-3 16,0 0-4-16,-9-7-3 15,9 7-9-15,-9-5-10 16,9 5-14-16,0 0-25 0,-16-14-15 15,12 5-4-15,0-4 4 16</inkml:trace>
  <inkml:trace contextRef="#ctx0" brushRef="#br0" timeOffset="20889.6375">4692 16026 60 0,'-14'-14'83'15,"-1"4"-3"-15,-3 7-11 16,1 0-32-16,1-1-9 16,-1 4-8-16,5-2-8 0,4 2-4 15,8 0-4-15,0 0-1 16,0 0-2-16,7 10-1 16,13-3 0-16,2 3 0 0,6-1 1 15,6 4 0-15,2 3 0 16,2 3-1-16,-1 1 1 15,1 6-1-15,-7 3 1 16,-6 4-1-16,-7 4 0 0,-3 5-1 16,-11 3-3-16,-4 3-6 15,-3 4-14-15,-9 1-24 16,-11 3-31-16,-1 1-4 16,-6-4-4-16</inkml:trace>
  <inkml:trace contextRef="#ctx0" brushRef="#br0" timeOffset="22080.5952">4174 16812 18 0,'16'-16'71'15,"-9"-1"5"-15,2-1-1 0,-9-7-25 16,-3 7-30-16,-3 4-1 15,1 1-3-15,-2 2-3 16,0-1-1-16,-3 3-3 16,1-1-1-16,-1 2-4 0,-2 0 0 15,-1-2-1-15,-7 4-1 16,-1-2-1-16,-9 1 0 16,-2-2 0-16,-6 2 1 15,-1-2 0-15,-4 1 0 0,-2-2 1 16,-1-1-1-16,-2-1 1 15,3-1-1-15,-4-2 1 16,2 1-1-16,-1-3 0 0,-2 2 0 16,0-4 0-16,-2 3 0 15,-2 0-1-15,-1 4 1 16,-4 1-1-16,-2 7 1 16,-6 4-2-16,-3 2 0 0,-3 11 0 15,-6 5 0-15,0 6 0 16,-7 5 0-16,-2 6 0 15,0 3-2-15,-2 2 4 0,-2 3-2 16,4 1 0-16,-1 2 1 16,1 1 0-1,5 3 1-15,1 5-1 0,0 4 3 16,2 5-2-16,4 3-1 16,37-32 0-16,0 6-1 15,1 5 1-15,-2 4 0 0,2 4 0 16,3 9 0-16,5-1-2 15,0 6 1-15,11 1 1 16,0 7-1-16,13 0 1 16,4 6 0-16,5-1-1 15,8 6 0-15,10-2 2 0,8 4-1 16,8-3 0-16,13-3 1 16,11-4-2-16,12-5 1 15,11-5-1-15,9-6-1 16,8-5 4-16,8-7-2 15,7-5 0-15,5-9 0 16,8-8 2-16,4-8-2 0,4-8 2 16,6-10-1-16,4-4-2 15,1-13 0-15,1-8 0 16,-1-10 0-16,-5-7 0 16,-3-10 1-16,-5-7-1 15,-8-9 1-15,-7-7 0 0,-8-9 0 16,-6-10 0-1,-13-6 0-15,31-60 0 0,-8-54 1 16,-45 1-1-16,-38 10 0 16,-32 12 0-16,-28 19 1 0,-29 18-1 15,-19 28 0-15,-17 28-2 16,-17 13 0-16,-13 16-1 16,-14 14-1-16,-15 11-2 0,-12 17-3 15,-7 16-4 1,-2 7-5-16,6 20-21 0,18 13-46 15,-1 7-7-15,11 8-2 16,14-1-2-16</inkml:trace>
  <inkml:trace contextRef="#ctx0" brushRef="#br0" timeOffset="25804.4964">7099 17020 30 0,'11'0'76'0,"-11"0"4"0,13-8-2 16,-13 8-29-16,0 0-20 15,13-6-4-15,-13 6-2 16,0 0-5-16,0 0-3 16,0 0-4-16,-14-2-3 0,4 2-2 15,-5 8-2 1,-4 4-1-16,-7 0 0 0,-3 0 0 15,-5 3 0-15,-3-1 1 16,-11 3 0-16,-1 0 0 16,-9-4 0-16,-5 3-1 15,-6-1 1-15,-4-1-1 0,-4 1-1 16,-3-1 0-16,-5-1 0 16,2 0-1-16,-2-1 1 0,-3-1-1 15,0 0 0-15,2-2 1 16,4 2 0-16,-4 1-1 15,7-3 0-15,2 3 0 0,41-9-2 16,-5 3 0-16,5-1-1 16,-2 0-1-16,6 0-1 15,-1 0-3-15,1-1-3 16,3-1-5-16,5 1-6 16,-1-3-8-16,8 1-19 0,0 0-25 15,5-3-14-15,7-10-2 16,5-6-1-16</inkml:trace>
  <inkml:trace contextRef="#ctx0" brushRef="#br0" timeOffset="26148.7949">5621 16901 10 0,'28'-33'82'16,"-4"3"3"-16,-7 3-1 0,-8 11-6 15,-9-2-47-15,0 6-7 16,0 12-9-16,-11-5-6 15,-9 11-3-15,-9 10-1 16,-6 8-3-16,-6 10 0 0,-13 7 1 16,-8 13 0-16,-5 9 1 15,-6 5 1-15,35-32-1 16,-4 5 2-16,2 1-1 16,-2 2 0-16,6-1 0 15,0 1 0-15,6 0-1 0,4 4-1 16,11-7 0-16,6 5 0 15,7-6-3-15,14 1 0 0,14-4-1 16,8-1-2-16,13-4-2 16,8-2 0-16,16-5-4 15,8-5-4-15,16-4-11 16,4 0-35-16,6-3-23 16,5-6-4-16,1 0-5 0,-2-7 0 15</inkml:trace>
  <inkml:trace contextRef="#ctx0" brushRef="#br0" timeOffset="29102.9835">2026 6740 64 0,'0'0'72'16,"0"0"-3"-16,13 24-28 15,-13-24-20-15,20 19-3 0,-2-4-2 16,5 5-3-16,3 8-2 16,5 1-3-16,2 9-2 15,3 1-1-15,2 3-1 16,4 0-1-16,-6-1 1 0,1-2 0 16,1-7 2-16,2-3 1 15,-4-12 2-15,-2-5 2 16,2-11 0-16,-1-6 0 15,1-16 0-15,2-10-1 0,2-12-1 16,-4-10-2-16,4-13-1 16,-1-10-1-16,0-8-3 15,2-8 1-15,2-6-1 16,-3-7 0-16,1-4-1 0,2-1 0 16,-1 4-1-16,2 3 1 15,-3 3-1-15,0 9-1 0,0 9 0 16,-2 10-3-16,-3 12-2 15,-6 10-7-15,-1 16-11 16,-7 13-24-16,-11 14-34 16,2 12-6-16,-13 18-4 0,-6 10 0 15</inkml:trace>
  <inkml:trace contextRef="#ctx0" brushRef="#br0" timeOffset="29588.3238">2578 6270 79 0,'0'0'87'0,"-12"4"-5"16,12-4-4-16,-11 17-2 15,15 1-73-15,-1 11-1 16,12 10 1-16,4 8-2 16,7 7 2-16,4 1-2 0,7 1 1 15,6-5-1-15,1-7 1 16,7-6-1-16,0-10 0 15,0-13 1-15,2-12 0 16,-2-6 1-16,-1-18 0 16,0-12 1-16,-5-13 0 0,3-12 1 15,-4-13-1-15,4-11 0 16,-4-8 0-16,3-8 0 16,-3-2-1-16,2 1-1 0,-1 3-2 15,-2 4-2-15,-1 13-4 16,-5 8-4-16,1 17-10 15,-6 11-25-15,-5 15-38 16,1 12-4-16,-5 7-6 0,-6 9-1 16</inkml:trace>
  <inkml:trace contextRef="#ctx0" brushRef="#br0" timeOffset="31847.947">7194 11837 20 0,'-19'-18'44'16,"1"2"3"-16,1 1-3 16,-1 2-3-16,3 0-3 0,7 4-4 15,-5-1-3-15,13 10-5 16,-14-13-4-16,14 13-2 16,-10-7-1-16,10 7-4 15,0 0-3-15,0 0-3 16,0 0-2-16,-5 5-1 0,5 6-2 15,0 4-1-15,0 4 0 16,5 2 0-16,-1 10 0 16,8 3-1-16,-1 3 1 0,7 3 0 15,4 6 1-15,2 2-1 16,2 5 0-16,3 0 0 16,4 2 0-16,-3 1-1 15,4 2 1-15,1-1-1 0,1 3-1 16,-2-2 0-1,2-1 0-15,-4-1-1 0,-1-3 1 16,-1-2-1-16,-1-4 0 16,-4-2 2-16,-5-5-1 0,3-5 0 15,-6-2 1-15,-1-5-1 16,-1 0 0-16,-2-6 0 16,-4 0 0-16,3-7-1 0,-6 3 0 15,2-2-2-15,-2-2-1 16,-1-4-3-16,2 2-6 15,-7-12-11-15,7 14-25 16,0-5-37-16,-7-9-3 0,10 10-7 16,-10-10-2-16</inkml:trace>
  <inkml:trace contextRef="#ctx0" brushRef="#br0" timeOffset="33012.2775">8276 13710 62 0,'-7'-8'66'0,"7"8"-13"15,0 0-10-15,0 0-3 16,0 0-6-16,0 0-4 16,0 0-6-16,0 0-2 15,12-4-5-15,-4 2-4 16,7-4-3-16,4-1-1 0,7-2-1 16,5-5 0-16,5-5-2 15,11-4-1-15,3-6 0 16,13-8-1-16,6-6 0 0,9-5 0 15,8-2 0-15,3 1-2 16,4 5-2-16,-5 1-2 16,-1 10-5-16,-8 6-9 15,-11 13-24-15,-3 10-42 0,-23 4-4 16,-10 7-7-16,-15 3-1 16</inkml:trace>
  <inkml:trace contextRef="#ctx0" brushRef="#br0" timeOffset="33288.8494">9019 13416 85 0,'-20'17'88'0,"0"1"-4"15,-1-3-4-15,0-2-2 16,9 4-72-16,-4 7-1 15,12 6 0-15,3 10-1 0,1 7 1 16,5 6-1-16,9 9 0 16,-1 8 0-16,2 3-2 15,1 4-2-15,2 3-2 16,-3-3-4-16,4 3-8 16,-8-5-23-16,1-6-45 15,6-4-2-15,-3-12-7 0,-1-10-2 16</inkml:trace>
  <inkml:trace contextRef="#ctx0" brushRef="#br0" timeOffset="33773.8194">9191 14088 4 0,'9'-5'88'0,"-7"-3"0"0,-1-8-4 16,3-2-5-16,-1-5-1 15,5-2-72-15,6 0 0 16,6 4 0-16,5 1-1 16,7 5 0-16,5 6-1 0,3 8 1 15,7 7-2-15,-2 10 1 16,3 11-1-16,-2 9 0 15,-1 4-2-15,-3 6 0 16,-3 1 0-16,-5 2 0 0,-4-4-1 16,-8-6 0-16,-5-3 0 15,-3-10 0-15,-6-5 1 16,0-7-1-16,-8-14 0 0,0 0 0 16,-1-17 0-16,-6-13 0 15,1-9 0-15,-4-9 0 16,3-8-1-16,1-6 1 15,6-2-1-15,3 2 0 16,11 1 1-16,9 3-2 0,11 6 0 16,9 3-2-16,12 10-6 15,3 3-6-15,10 11-11 16,0 6-16-16,-2 5-25 0,3 9-16 16,-3 2-7-16,-7 3 1 15</inkml:trace>
  <inkml:trace contextRef="#ctx0" brushRef="#br0" timeOffset="34533.1351">10680 13600 60 0,'16'-5'78'0,"-16"5"-7"16,12-11-11-16,-12 11-14 15,-9-2-11-15,-7 2-9 16,-7 3-8-16,-7 9-6 0,-5 4-2 16,-5 10-2-16,-6 7-1 15,-2 11-2-15,-5 8 0 16,3 7-1-16,3 6 0 15,5 1-2-15,6-1 0 16,5-5-1-16,10-9 0 0,5-8-1 16,7-11 0-16,9-11-1 15,0-10 1-15,10-11 0 16,7-11 1-16,2-13 0 16,5-9 0-16,4-11 0 0,4-9-1 15,-2-5 0-15,5-3 0 16,-1 2 0-16,-1 7-2 15,-4 8 1-15,1 8 0 0,-2 11 0 16,-3 13 1-16,-2 12 0 16,-5 5 0-16,2 16 0 15,-3 8 1-15,-1 5-1 16,-1 2 1-16,-1 0 0 0,-3-1-1 16,2-6 1-16,-1-3 0 15,-1-10 0-15,0-7-1 16,-3-8 1-16,4-5 0 15,-4-11 0-15,2-8-1 0,0-9 0 16,1-5 0-16,0-6 0 16,2-2 1-16,2-1-1 15,3 1 1-15,-2 8 0 16,3 8 0-16,1 9 0 0,1 6 0 16,0 11-1-16,-5 3 1 15,1 12-1-15,-5 4 1 0,0 4-1 16,-6-1 0-16,-1 1 1 15,-2-4-1-15,2-2 1 16,-3-3-1-16,-2-11 1 0,0 0-1 16,11 4 1-16,-11-4-1 15,12-16 0-15,-2-2 1 16,-1-6-1-16,1-5 0 16,0-4 0-16,4 0 0 15,1-1 1-15,3 3-1 16,3 6 0-16,0 8 0 0,8 8 1 15,-1 9-1-15,4 12 0 16,-2 10 0-16,0 11-1 16,-1 4-1-16,-3 9-2 0,0-1-2 15,-2 0-5-15,-7-6-8 16,6-3-20-16,-5-3-39 16,2-17-8-16,1-9-6 15,-3-8 0-15</inkml:trace>
  <inkml:trace contextRef="#ctx0" brushRef="#br0" timeOffset="34925.7818">11841 13296 73 0,'43'-49'87'16,"2"4"-2"-16,-2 5-5 16,-5 1-4-16,15 5-67 0,-26 7-1 15,-4 6-3-15,-6 9-2 16,-17 12-1-16,0 0-1 15,-5 4 0-15,-18 14 1 16,-3 8-1-16,-5 2 0 0,0 4 0 16,-1 5 2-16,3 0-3 15,7-2 2-15,8-3 0 16,11-3-1-16,6-3 0 16,12-4 0-16,6 0-1 15,4 1-1-15,3-2 1 0,-3 1-1 16,-5 1 0-16,-6 4 0 15,-11 3-1-15,-8 3 1 16,-18 0 1-16,-9 1 0 0,-10-2 0 16,-7-1 0-16,-6-4 0 15,-1-8-2-15,-1-8-2 0,6-7-7 16,2-6-14-16,12-14-22 16,12 0-30-1,10-14-8-15,13-3-7 0,8-6 2 16</inkml:trace>
  <inkml:trace contextRef="#ctx0" brushRef="#br0" timeOffset="35781.558">12654 13037 61 0,'53'-23'66'15,"-11"7"-3"-15,-9 3-7 16,-9 0-4-16,-11 5-10 15,-3 1-8-15,-10 7-7 0,-5-4-8 16,-13 6-5-16,-5 8-6 16,-8 7-2-16,-5 8-1 15,-7 8-1-15,-3 10 0 16,-5 8-1-16,2 5 0 0,4 4-1 16,5 1 0-16,8 1-1 15,7-5-1-15,11-4 0 16,9-6 0-16,10-5-2 15,11-7 1-15,9-5-3 0,8-8 0 16,4-1 0-16,5-5 0 16,2-5-1-16,4-6 0 15,0-5 1-15,1-3 0 16,2-10 1-16,1-4 1 0,1-7 0 16,1-6 2-16,-1-2 0 15,-1-5 0-15,-5 1 0 16,-3-2 1-16,-6 3 0 0,-4 0 0 15,-5 3 1-15,-5 4-1 16,-3 3 0-16,-5 2 2 16,-3 3-2-16,-3 1 2 15,-3 0 0-15,-3 1 0 0,-2 1 1 16,-1 2 0-16,-2 2-1 16,-4 1 0-16,-2 3-1 15,7 9 0-15,-17-8 0 0,7 7-2 16,0 1 1-16,0 0-1 15,1 0 1-15,0 1-1 16,9-1 1-16,-13 1 0 16,13-1 0-16,-10 2 0 15,10-2 0-15,0 0 0 0,-8-2 0 16,8 2-1-16,0 0 1 16,0 0-1-16,0 0 0 15,-9-2 0-15,9 2 0 16,0 0 0-16,0 0 0 0,0 0 0 15,0 0 0-15,0 0 0 16,0 0 0-16,0 0 1 16,0 0-1-16,0 0 0 0,0 0 0 15,0 0 0-15,0 0 0 16,0 0 1-16,0 0-1 16,0 0 0-16,0 0 0 0,0 0 0 15,0 0 0-15,0 0 0 16,0 0 0-16,0 0 0 15,0 0 0-15,0 0 1 16,0 0-2-16,0 0 1 16,0 0-1-16,0 0-1 0,0 0-3 15,0 0-3-15,0 0-6 16,0 0-12-16,6 1-29 16,2 3-29-16,-8-4-5 0,6 11-3 15,-6-11-1-15</inkml:trace>
  <inkml:trace contextRef="#ctx0" brushRef="#br0" timeOffset="38095.2333">12998 13128 16 0,'0'-16'77'16,"3"-1"2"-16,-2 0-3 16,2 1-4-16,-3 4-53 15,0-4-3-15,0 7-1 16,-1-1-4-16,1 10-1 0,-13-14-1 16,-2 9 0-16,0-1-1 15,-4 4-1-15,-3 2 0 16,-7 1-2-16,-1 8 0 15,-6 7 0-15,-4 7 0 16,-3 10-1-16,-1 6 0 0,-3 9-1 16,-1 7 0-16,1 7-1 15,0 3-1-15,7-2 0 0,3-3 0 16,8-4-1-16,4-6 0 16,10-7 0-16,4-7 0 15,6-10 0-15,5-6 0 16,7-3 1-16,7-8-1 0,5-5 1 15,6-5-1-15,6-11-1 16,6-8 0-16,4-9 0 16,6-4 0-16,2-9 1 15,0-4 0-15,2-3-1 16,-3-1 1-16,-3-2 1 0,-4 0 0 16,-3 3 0-16,-5 0-1 15,-2 7 1-15,-8 6-1 16,-4 5 1-16,-3 10-1 0,-4 5 0 15,-12 16 0-15,11-3 0 16,-11 13 0-16,-1 9 1 16,-7 12-1-16,-1 6 0 15,-2 10 0-15,-1 5 0 0,2 1 1 16,0-3-1-16,5-3 0 16,2-5 0-16,3-9-1 15,9-5 2-15,4-11-2 0,4-7 2 16,6-7-1-16,3-3 0 15,4-12 0-15,2-9 1 16,4-7 0-16,3-14 0 16,3-8 0-16,6-7 0 0,2-5 0 15,4-1 0-15,5 0 0 16,1 6 0-16,3 3-1 16,0 14 0-16,-1 9 0 0,-3 10 0 15,-8 7 1-15,-4 7-2 16,-8 4 1-16,-9 3 0 15,-8 0-1-15,-9 4 2 16,-13-4-2-16,4 10 1 0,-4-10 0 16,-17 15-1-16,-5-6 2 15,-5 3-1-15,-5 3 0 16,-4 6 1-16,-5 5-1 0,0 6 1 16,-1 8 0-16,-2 6-1 15,4 6 1-15,3 1-1 16,8 1 1-16,4-4-1 15,7-3 0-15,7-8 0 16,11-6 0-16,3-6-1 0,15-11 1 16,8-8 0-16,10-8-1 15,14-6 2-15,10-14-1 16,10-9 1-16,8-12-1 16,8-13 0-16,6-12 1 0,2-12-2 15,-1-11 1-15,-4-11-1 16,-5-12 0-16,-9-5 0 15,-10-3 1-15,-8-4-1 16,-8 7 1-16,-10 7 1 0,-9 12 0 16,-10 17-1-16,-6 19 1 15,-9 18-1-15,-5 18 0 16,-6 20 0-16,-12 14 0 0,-8 25 0 16,-6 15 0-1,-7 20 0-15,-6 20 0 0,-7 18 0 16,0 14 0-16,-1 7 1 15,4 4-1-15,9-6 0 16,7-7 0-16,10-13 0 0,11-16 0 16,11-19 1-16,8-19-1 15,15-18 1-15,11-19-1 16,8-14 1-16,9-16 0 0,4-18 1 16,7-18-1-16,7-11-1 15,0-11 0-15,-1-4 0 16,-2 1 0-16,-10 5-1 15,-7 13 1-15,-8 11-1 0,-10 16-1 16,-9 15 2-16,-7 17-1 16,-7 12 1-16,-6 15-1 15,-1 7 1-15,-2 6 1 0,-2 4-1 16,4 3 0-16,0 0 0 16,5-3 1-16,6-7-1 15,7-7 1-15,6-7-1 0,4-12-1 16,5-10 2-16,2-3-1 15,-2-15 0-15,2-11 0 16,-4-7-1-16,-1-6 0 16,-3-2 0-16,-2 2 1 15,-8 3-2-15,-4 10 1 0,-3 8 0 16,-10 20 0-16,0 0 0 16,0 0 1-16,3 22 0 15,-4 4 0-15,-3 2-1 16,1 1 1-16,0-2 0 0,3-6-1 15,0-3 1-15,1-6 0 16,6-7 0-16,4-5 0 16,5-7 1-16,-1-10-1 15,6-9 0-15,3-4 0 0,2-9 0 16,3 1-1-16,0-2 1 16,4 4 0-16,1 4 0 15,2 7 0-15,1 12 1 16,-1 9-1-16,-2 7 0 0,1 10 0 15,-6 9 0-15,-1 2 0 16,-7 4 0-16,-1-2-1 16,-4-3 2-16,0-5 0 0,-3-3 0 15,2-5-1-15,2-8 0 16,3-2 0-16,4-4-1 16,2-7 0-16,2-4-2 15,1-6 1-15,3-4-1 0,3 0 1 16,-4 0 0-16,-7 1 0 15,0 6 0-15,-4 3 2 16,-3 8-1-16,-1 7 1 16,-3 8 0-16,2 7 0 0,3 5-1 15,6 0 1-15,9 0-1 16,9-2 0-16,8-4-1 16,5-7 0-16,7-6-2 0,3-2-1 15,-3-12 1-15,0-5-1 16,-10-6 1-16,-9-4 0 15,-8-3 2-15,-10-2 2 16,-8-1 2-16,-6 4 2 0,-9 0 1 16,-2 5 0-16,-2 5-1 15,-7 7 0-15,9 13 0 16,-19 0-2-16,9 11-1 16,-5 9-1-16,1 10 0 15,2 6-1-15,1 3 1 0,4 1 0 16,7-1 0-16,5-7 0 15,9-7 1-15,11-9-1 16,9-11 1-16,10-5 0 16,7-12 0-16,7-8-1 0,5-8 1 15,5-7-1-15,1-6 1 16,2-6-1-16,0-3 0 16,-5-8 0-16,-2-6 0 0,-8-8 1 15,-5-6-1-15,-5-8 1 16,-9-4 0-16,-8-3 1 15,-7 0 1-15,-8 3 0 16,-8 6 1-16,-6 11-1 16,-6 10 0-16,-13 15-1 0,-4 18 1 15,-10 16-1-15,-2 16-1 16,-3 26-1-16,-5 26 0 0,-3 23 0 16,1 26 1-16,-2 21 1 15,3 20-3-15,1 13-1 16,3 4-1-16,8-9-3 15,9-10-3-15,5-20-5 16,10-17-22-16,7-21-50 0,-4-33-1 16,-1-26-5-16,-9-25-3 15</inkml:trace>
  <inkml:trace contextRef="#ctx0" brushRef="#br0" timeOffset="38498.9554">13817 12462 13 0,'-46'28'98'16,"11"-8"-4"-16,12-8-5 0,23-12-4 15,9-13-1-15,30-11-75 16,28-4-2-16,29-6-3 15,21-2-3-15,25 0-4 16,11 1-6-16,8 13-9 16,-6 3-14-16,-8 16-27 0,-16 13-23 15,-24 16-10-15,-19 10-5 16,-33 10 5-16</inkml:trace>
  <inkml:trace contextRef="#ctx0" brushRef="#br0" timeOffset="39384.8546">10207 15200 22 0,'21'-8'73'0,"4"-7"3"15,-3-2-5-15,-3-22-28 0,5 15-23 16,-5-3-2-16,5 4-3 16,-9 1-2-16,1 1 1 15,-9 4 0-15,-4 1 1 16,-3 5-1-16,0 2 0 0,0 9-2 16,-14-13-3-16,14 13-3 15,-12 0 0-15,4 12-3 16,0 12-1-16,-2 14 0 0,2 12-2 15,-1 19 1 1,-1 13-1-16,1 18 1 0,0 9-1 16,0 3 0-16,4-1 0 15,2-7 0-15,3-7 2 16,0-13-1-16,6-9 0 16,7-17 1-16,1-14 0 0,7-11 0 15,2-11 0-15,1-8 0 16,6-11-2-16,2-5 1 15,4-10-1-15,1-8-1 0,2-3-1 16,3-4-1-16,3-4-3 16,5 1-6-16,-4-4-9 15,7-11-47-15,-1 10-15 0,0-4-6 16,0-5-7-16,-7-6 3 16</inkml:trace>
  <inkml:trace contextRef="#ctx0" brushRef="#br0" timeOffset="41997.8782">11271 15504 82 0,'-2'24'89'0,"2"-7"-6"0,3-8-6 16,6-9-1-16,12-4-74 15,1-12-1-15,13-5-1 0,6-6 1 16,4-3-1-16,3-4 1 16,-2-1-1-16,-3-1 2 15,-7 1-1-15,-6 2 2 0,-13 4-1 16,-9 3 1-16,-9 6-1 16,-13 7 1-16,-12 6 0 15,-6 7 0-15,-10 12-1 0,-1 10 0 16,-7 14 1-16,3 10-1 15,-3 13 0-15,4 7 0 16,9 3-1-16,9-2 0 16,10 0-2-16,9-7 0 15,13-8-1-15,16-10-2 16,17-17-4-16,9-13-3 0,19-12-5 16,9-10 0-16,9-15-2 15,8-12 2-15,8-12 1 16,-4-6 1-16,2-8 2 15,-3-5 5-15,-11 1 7 0,-9 2 6 16,-13 4 4-16,-11 9 1 16,-16 8 1-16,-8 9 1 0,-17 9 2 15,-9 14 1-15,-8 8-4 16,-8 6-2-16,-7 15-5 16,-1 8-1-16,-2 4-1 15,0 5 0-15,3 3-1 16,2 1-1-16,5 0-1 0,2-4-1 15,8-5-1-15,4-8 0 16,1-5 1-16,9-9-2 16,8-7 1-16,4-7-1 15,4-9 0-15,7-10 1 0,6-3 1 16,1-4-1-16,4 4 0 16,3 1 1-16,-3 7 0 15,0 10 1-15,-1 10-1 16,-4 4 1-16,-3 17 0 0,-3 7 0 15,-2 6 0-15,-2 3 0 16,5-2 0-16,1-4 0 16,5-7 1-16,8-5-1 15,5-13 1-15,9-6-2 0,5-17 1 16,5-7-1-16,1-6-1 16,-6-4 1-16,-8-6 1 0,-11-1 2 15,-11-4 3-15,-14 7 1 16,-17 5 1-16,-10 4 1 15,-19 9 1-15,-10 10 1 16,-13 11-2-16,-9 9-2 16,-3 17-1-16,-5 10-2 15,3 6 0-15,5 7-1 0,7-2 0 16,13-3 0-16,11-5-2 16,16-8 0-16,10-15-1 0,20-11 0 15,16-12-2-15,11-18 1 16,14-17-1-16,11-10 0 15,4-15 0-15,9-14-1 16,0-10 2-16,1-11 0 0,-3-8 1 16,-5-1 1-16,-8 3 0 15,-8 8 1-15,-10 14 1 16,-9 13 0-16,-11 19-1 16,-8 21 0-16,-11 23 2 0,-8 19-1 15,-6 25 0-15,-14 18-1 16,-6 14 1-16,-6 18-1 15,-7 16 1-15,-4 11-1 16,-1 8 0-16,-1-1 0 16,9-7 0-16,12-6-1 0,13-12 1 15,11-17 0-15,22-15-1 16,17-22-3-16,17-22-2 16,14-16-1-16,14-13-2 0,5-22 0 15,2-10 0 1,-2-13 0-16,-10-8 2 0,-6-1 4 15,-15 2 4-15,-11 6 2 0,-18 8 2 16,-11 10 0-16,-15 15 0 16,-8 12 0-16,-14 13-1 15,-12 10-1-15,-2 14-2 16,-6 9-1-16,-4 10-1 0,1 10 0 16,3 1 0-16,4-1-1 15,11-4 1-15,10-4-1 16,8-5 1-16,5-10-1 15,15-9-1-15,9-9 0 16,10-10 1-16,7-3 0 0,5-11 0 16,7-7 0-16,6-8-1 15,5-9 2-15,2-3 0 16,3-6 0-16,-5 1 0 16,0 1 0-16,-4 6 0 0,-9 6 0 15,-8 7 0-15,-8 9 0 16,-11 8 1-16,-9 7-1 15,-5 11 1-15,-7 9 0 0,-4 5 0 16,1-1 0-16,2 3 0 16,7-3-1-16,5-2 1 15,9-6-1-15,11-10 1 0,12-6-1 16,11-10 1 0,10-7-1-16,12-7 0 0,1-4 0 15,4 2-1-15,-5 1 1 0,-5 4-1 16,-10 5 0-16,-12 7 0 15,-14 9 0-15,-12 7 1 16,-16 11-1-16,-13 11 1 16,-8 7 0-16,-13 8 1 15,-6 5-1-15,-9 5-1 0,-2 0-1 16,-4-2-1-16,5-8 0 16,4-6-1-16,5-11 0 15,12-10-2-15,15-17-5 16,0 0-6-16,10-30-6 0,22-11-5 15,9-10 3-15,11-17 0 16,11-14 1-16,4-15 5 16,5-9 7-16,-3-7 14 15,4 3 13-15,-11-2 9 0,-4 7 3 16,-8 12 1-16,-9 17-1 16,-9 17-2-16,-8 22-3 15,-9 20-5-15,-15 17-5 16,8 32-5-16,-9 16-3 0,-9 18-2 15,-2 14-3-15,3 13-1 16,0 5 0-16,7 0-2 16,1-5 0-16,10-8 0 0,1-10-1 15,8-15 1-15,5-14 2 16,4-16 0-16,5-14 1 16,1-13 1-16,6-12 0 15,0-18 0-15,2-12 0 16,4-11 0-16,0-2 1 0,-1-2 1 15,-2 6 0-15,-5 5-1 16,-9 12 0-16,-2 12 1 16,-10 15-1-16,-4 11 0 0,-6 16-1 15,-5 7 0-15,-1 7 0 16,0 4 0-16,3 2 0 16,2-3 0-16,8-4 0 15,4-4 0-15,6-7-1 0,10-6-1 16,4-9 0-16,5-10 1 15,7-3-1-15,1-14 0 16,2-7 0-16,0-8 1 0,0-8 1 16,-1-6 0-16,-3-2 3 15,-4-1 1-15,-5 4 0 16,-4 6 1-16,-6 5 0 16,-3 9-1-16,-8 7 1 15,-1 10-1-15,-7 8-2 0,-1 7-1 16,-1 6-1-16,3 1-1 15,2 4 1-15,3 0 0 16,7-1 0-16,-1-1-1 0,10-2 1 16,5-6 0-16,2-2 1 15,4-5-1-15,5-1 1 16,-3-7-1-16,3-1 1 16,-4-2-1-16,-1 1 1 0,-7 5-1 15,-3 4 1-15,-6 6 0 16,-8 17 1-16,-5 16-1 15,-11 13 1-15,-4 18-1 0,-7 15 1 16,-10 16-2-16,-11 14 0 16,-6 5-2-16,0 2 1 15,0-8-1-15,2-11 1 16,5-15-1-16,2-15 0 0,6-24 1 16,10-23-3-1,10-26-1-15,-8-18 1 0,8-26-1 16,6-24-1-16,2-18 1 15,8-21 0-15,3-24 1 16,8-10 4-16,5-12 4 0,10 0 2 16,3 4 1-16,8 8 0 15,3 14 1-15,2 18-1 16,11 26 1-16,1 21-3 0,3 30-2 16,1 20 0-16,-2 21-3 15,-7 21-1-15,-10 16 0 16,-15 11-2-16,-19 10-1 15,-20 1 0-15,-20 3-1 0,-27-7-2 16,-12-8-1 0,-10-12-6-16,-3-11-25 0,9-12-44 0,-8-16-2 15,12-10-4 1,5-25-4-16</inkml:trace>
  <inkml:trace contextRef="#ctx0" brushRef="#br0" timeOffset="42152.5426">18673 13996 40 0,'23'-38'99'16,"-4"13"-4"-16,-5 10-7 15,-3 15-7-15,-11 0-9 16,26 19-101-16,-20 14-55 0,-19 11-3 16,-14 7-6-16,-13 4-7 15</inkml:trace>
  <inkml:trace contextRef="#ctx0" brushRef="#br0" timeOffset="42628.4794">11904 16807 11 0,'-172'36'97'0,"18"-12"0"16,24-7-4-16,18-10-6 16,23-5-2-16,22-2-76 15,26-3-1-15,41 3-1 16,10-16-2-16,44 1-1 15,32-3-1-15,30-8 0 0,36-8-1 16,38-10-2-16,32-7 0 16,31-11 0-16,29-3 0 0,25-4 0 15,23-1 0 1,22 2 0-16,10 4 0 0,17 6 0 16,4 6 0-16,37 7 0 15,-38 8 0-15,-8 5 0 16,-13 5 0-16,-22 3 0 0,-22 7 0 15,-31 5 0-15,-30 7 0 16,-70 3 0-16,4 4 0 16,-34 7-5-16,-40-3-45 0,-30 6-43 15,-32-3 0 1,-35-6-8-16,-23-4-5 0</inkml:trace>
  <inkml:trace contextRef="#ctx0" brushRef="#br0" timeOffset="43249.101">11349 14453 67 0,'-9'10'90'15,"9"-10"-4"-15,27 0-4 16,13-6-3-16,15-18-59 16,22-2-13-16,24-3 0 15,25-3-2-15,20-3 2 16,19-3 0-16,21-6 0 15,17-2-1-15,15-1 0 0,16-2 0 16,7-1-1-16,18 0 0 16,5 1-2-16,8 0 0 0,2 1-1 15,1 4 0-15,-5 2-1 16,-10 3 0-16,-10 7 0 16,-19 3 0-16,-15 4 0 0,-25 8-1 15,-20 4 1-15,-24 5-1 16,-22 5 0-16,-23 3-2 15,-21 2-3-15,-16 5-3 16,-18 6-7-16,-18 1-10 0,-10 2-28 16,-14 7-36-16,-9-1-2 15,-13 0-5-15,-14-7-2 16</inkml:trace>
  <inkml:trace contextRef="#ctx0" brushRef="#br0" timeOffset="45846.2692">19694 11688 0 0,'5'-20'55'16,"2"3"2"-16,-3 1-4 16,1 4-4-16,1-1-8 15,-6 13-10-15,0 0-7 16,8-7-6-16,-8 7-6 0,3 12-3 16,-3 6-3-16,0 8-1 15,-2 9 0-15,-3 12 3 0,-4 12-1 16,-3 12 2-16,-2 12-1 15,-3 9 1-15,-2 6 0 16,-1 5-1-16,2 1-1 16,2 1 1-16,-1-5-3 15,3-5 0-15,3-4-1 16,-2-9-1-16,3-5 0 0,1-7 0 16,-3-7-1-16,2-5-1 15,0-6 0-15,4-7-1 0,-2-8 0 16,2-4-4-1,2-10-2-15,1-2-6 16,-1-12-12-16,4-9-54 0,0 0-5 16,-6-14-7-16,5-11-4 0</inkml:trace>
  <inkml:trace contextRef="#ctx0" brushRef="#br0" timeOffset="46503.5837">19580 12591 38 0,'-16'3'86'0,"3"-3"-2"15,4 0-4-15,-4-5-3 16,13 5-59-16,-8-7-2 16,8 7-6-16,0 0-3 0,0 0-1 15,0 0-2-15,0 0 1 16,8 4 0-16,3 0 0 15,2 0 0-15,5 2 0 16,7-5-1-16,4-1-1 16,9 0 0-16,7-3-1 15,6-3 1-15,9-3 0 0,7 1-1 16,6-2 0-16,8-1 0 16,7 0-1-16,4 1 1 15,1-2 0-15,9 0-1 0,0 1 1 16,7-3 0-16,6 1-1 15,2-1 1-15,0 1-1 16,5 1 1-16,2-1-1 16,-6 1 0-16,-1 2 0 0,-6 2-1 15,-10-1 1-15,-5 1 0 16,-11 2 0-16,-10 0-1 16,-6 0 1-16,-12 2 0 0,-5 0-1 15,-10 2 1-15,-5-2-1 16,-5 0 1-16,-2 4-1 15,-7-1-1-15,-6-2-2 0,-3 3-1 16,-14 0-3-16,16-2-6 16,-16 2-16-16,0-9-34 15,0 9-23-15,-8-11-4 16,2-1-5-16,-3-6-1 0</inkml:trace>
  <inkml:trace contextRef="#ctx0" brushRef="#br0" timeOffset="46825.5724">22295 11910 60 0,'1'-17'86'16,"-8"6"-1"-16,3 0-6 15,-1 2-2-15,-2 1-68 16,7 8 1-16,0 0-2 0,13-6-1 16,1 9-2-16,8 3-1 15,5 3 2-15,9 5 0 16,7 2 0-16,12 4-1 15,10 4 0-15,6 2 0 0,8 5-2 16,0 1 0-16,-1 3-1 16,-4 1-1-16,-7-1 0 15,-13 3-1-15,-13 1 1 0,-14 3-1 16,-18 3-1-16,-9 2-1 16,-15 3-1-16,-16 4-3 15,-14 0-6-15,-14-1-8 16,-7-2-29-16,-3 0-34 15,-16-9-6-15,-4-7-3 0,-4-14-2 16</inkml:trace>
  <inkml:trace contextRef="#ctx0" brushRef="#br0" timeOffset="48991.6851">19066 10329 6 0,'-6'-23'80'16,"3"-2"1"-16,0 2-1 0,2 0-5 15,27 6-58-15,-21 3-1 16,2 6-2-16,5 6-7 16,-1 2-3-16,0 11-1 15,4 3-2-15,-6 11-1 16,3 0 1-16,-7 8 0 0,4 4 1 15,-8 2 1-15,-1 6-1 16,0 1 1-16,-5 3 0 16,3-3-1-16,-2 3 1 0,3-2-2 15,0-2 0-15,1 0 0 16,6-4-1-16,2-6 0 16,-2-3 0-16,4-6 0 15,-1-5-1-15,2-3 1 0,-1-8 0 16,2-6-1-16,4-4 1 15,1-7 1-15,0-9-1 16,3-7 0-16,1-8 1 0,4-6-1 16,4-6 1-1,-1-2 0-15,2 1 0 0,3 2 0 16,-1 6 0-16,-2 6-1 16,0 10 1-16,0 10-1 15,-5 9 1-15,0 7-2 0,-2 14 1 16,-5 7 0-16,0 5-1 15,-3 5 1-15,2-3 0 16,-1 2 1-16,1-6-1 16,1-8 0-16,-1-8 1 0,4-8 0 15,0-7 0-15,2-13 1 16,2-9-1-16,-2-9 1 0,0-9-1 16,-2-4 1-16,-3-8-1 15,-5-3 0-15,-1-3 0 16,-6 0-1-16,-1 4 1 15,-5 6-2-15,0 6-2 0,-1 11-8 16,-4 6-5-16,2 13-11 16,3 13-16-16,-10 0-33 15,7 21-9-15,2 5-6 0</inkml:trace>
  <inkml:trace contextRef="#ctx0" brushRef="#br0" timeOffset="49357.8797">20408 10573 40 0,'0'0'87'0,"0"0"-1"15,0 0-5-15,0 0-3 16,-4-8-61-16,4 8-3 0,0 0-3 15,0-8-3-15,0 8-3 16,18-5-2-16,0 1 0 16,1-1 0-16,15-1-1 15,4-2 0-15,5-2 1 16,10 1-1-16,9-3-1 16,1 0 1-16,6-1-1 0,3-2-2 15,-4 3 1-15,-4 0 0 16,0 2-1-16,-6 1 0 0,-6 5-4 15,-6-2-3-15,-2 6-6 16,-8 0-11-16,-4 2-33 16,0 4-23-16,-8-2-6 15,1-4-5-15</inkml:trace>
  <inkml:trace contextRef="#ctx0" brushRef="#br0" timeOffset="49978.8982">21712 10083 38 0,'7'9'80'0,"-5"7"-4"0,-2 8-3 15,-5 7-4-15,-7 9-66 16,3 14-1-16,-6 10 2 16,2 11-1-16,-2 0 0 15,6 2-1-15,-4-3-1 16,8-5 1-16,3-6-2 0,2-12 0 15,0-10 2-15,4-13-1 16,2-6 2-16,3-14 0 16,-9-8-2-16,15-7 3 15,-6-14-2-15,-2-9 0 0,0-12 0 16,-1-8-1-16,3-10 0 16,-4-9-1-16,0-6 0 15,0-6 1-15,-1-1 1 0,0-2 3 16,4 4 0-16,1 3 1 15,0 5 1-15,4 6 1 16,1 11 0-16,5 9-1 0,2 8-2 16,9 12 1-16,2 12-6 15,6 9 1-15,3 6-1 16,2 16-1-16,4 7-1 16,-4 10-2-16,-1 6-1 15,-8 7 1-15,-8 3-1 0,-13 3 1 16,-8 0 0-16,-11 1 0 15,-15-3 3-15,-6-2 1 16,-9 0 0-16,-8-8 2 0,-2 0-1 16,-2-9 1-16,7-2 0 15,5-2 0-15,10-4 0 16,6-2-1-16,12 0 1 16,10-2 0-16,16 2-1 0,17 1 0 15,13 1 0-15,13 2 0 16,12 2-1-16,15 3-3 15,5-4-5-15,3 5-9 0,-4-3-15 16,-5-2-26-16,-2 5-23 16,-20-3-6-16,-10-1-4 15</inkml:trace>
  <inkml:trace contextRef="#ctx0" brushRef="#br0" timeOffset="50734.448">19963 9868 12 0,'0'-33'79'0,"0"-1"1"15,-9 4-5-15,1 2-3 16,-8 4-58-16,0 3 0 16,-4 9-5-16,-6 2-4 0,-5 6-3 15,-8 4 1-15,-10 3-3 16,-5 8 0-16,-10 7 1 16,-13 9 2-16,-8 7 0 15,-7 9 0-15,-8 7 0 16,-2 7 2-16,-3 9-1 0,0 7-1 15,9 4 0-15,5 5 0 16,6 6-1-16,16 5-1 16,11 5 0-16,15 2 0 15,12 2 0-15,16 1 0 0,17 0 0 16,22-7 0-16,17-5 0 16,18-9 1-16,19-7-1 15,11-11 1-15,13-11 0 16,13-14 0-16,3-10-1 0,2-11 1 15,2-11-1-15,1-8 0 16,-3-16-1-16,0-12 1 16,-7-10 1-16,-5-10-1 0,-5-12 1 15,-10-13-1-15,-13-12 0 16,-8-13 1-16,-18-12-1 16,-17-10 0-16,-19-9 0 15,-18-3 1-15,-17-2-2 0,-23 8 1 16,-17 10 1-16,-17 14-5 15,-15 15-1-15,-10 14-6 0,-9 24-9 16,-8 14-30 0,-2 23-31-16,-3 13-4 0,1 9-7 15,4 15 3-15</inkml:trace>
  <inkml:trace contextRef="#ctx0" brushRef="#br0" timeOffset="52157.7977">18997 10035 37 0,'-9'4'76'15,"9"-4"1"-15,0 0 0 16,-10-8-49-16,10 8 1 16,-2-12-2-16,2 12-4 0,-2-12-3 15,2 12-6-15,-1-10-1 16,1 10-3-16,0-11-2 16,0 11-2-16,0-18-1 15,0 7-1-15,1-2-1 16,0-2 0-16,0-3 0 0,0-4-1 15,1-4 0-15,4-2 0 16,2-2 0-16,-1-5-2 16,7-2 2-16,3-4-2 15,4-2 1-15,6-5-1 0,2 0 1 16,6-3-1-16,2-2 0 16,2-1 1-16,7 1-1 15,-2-1 0-15,7 1 0 0,-1 1 1 16,3 3-1-16,6 0 0 15,1 4 0-15,5 2 0 16,2 3-1-16,5 5 0 16,2 2 1-16,7 4 0 0,-2 5-1 15,6 5 0-15,-2 3 1 16,4 5 0-16,-1 2-1 16,-2 3 1-16,4 5 0 0,-2 1-1 15,-3 3 1-15,1 8 0 16,-2 5 0-16,-1 2 0 15,-2 4 0-15,-3 5-1 16,-2 2 1-16,-3 0 0 16,-5 2 0-16,-6-2 0 0,-6 1 0 15,-3-1 0-15,-10-1-1 16,-2 1 1-16,-3-3-1 16,-6 0 0-16,-4 0 1 15,0-1-1-15,-5 2 0 0,-4-2 0 16,-1 1 1-16,-6-2-1 15,-3 2 1-15,-3-4 0 16,-4 2-1-16,0-3 1 16,0-3 0-16,-3 1 0 0,-1-2 0 15,-1-2 0-15,3 1-1 16,1-3 1-16,-2 0 0 16,3 2 0-16,0-2 0 0,0 2 0 15,0-1 0-15,0 3 0 16,0 0 0-16,0 0 0 15,3 1 0-15,-3 0 0 16,2-1 0-16,0 0 0 0,-1-1-1 16,0 0-2-16,-1-3-2 15,0 4-3-15,-2-3-4 16,-2 3-10-16,-5-2-16 16,-13-3-40-16,4 0-7 0,-5-4-4 15,-5-4-1-15</inkml:trace>
  <inkml:trace contextRef="#ctx0" brushRef="#br0" timeOffset="52511.2182">21117 9615 13 0,'-25'-5'75'16,"-1"-1"-1"-16,11 1-4 15,1 1-3-15,-12 3-60 16,20 7-1-16,6 11-1 0,0 3-3 15,2 12 1-15,2 6-1 16,7 2 1-16,3 3-1 16,0-4 2-16,8 1 0 15,0-7 1-15,7-6 1 0,1-12 1 16,9-9 1 0,1-6 2-16,2-10 1 0,2-10-2 15,6-8 0-15,0-7-1 16,-2-7-2-16,5-2-1 0,-1-5-1 15,-3 3-1-15,-4 0-3 16,-6 6-1-16,-5 7-4 16,-2 8-7-16,-10 8-6 0,-7 12-17 15,-15 5-19-15,0 15-28 16,-8 6-5-16,-12 9-2 16</inkml:trace>
  <inkml:trace contextRef="#ctx0" brushRef="#br0" timeOffset="55356.457">19759 11560 31 0,'-16'-9'69'16,"16"9"-1"-16,-14-13-2 16,14 13-51-16,0 0 1 15,0 0 0-15,0 0-4 0,1 6-3 16,5 7-2-16,3 3-1 15,1 8 2-15,3 1-2 16,7 5 0-16,-1-2-2 0,7 6-2 16,-2-4 1-16,9 2-2 15,-6-3 1-15,7-1 1 16,-2-1-1-16,2 0 1 16,0-3-1-16,-2 1 0 0,4 0 1 15,-1-3 0-15,3 0-3 16,-3-4 2-16,1 0 1 15,-4-6-2-15,4 1 1 16,0-4 0-16,0-2 0 16,-3-4 0-16,-4-3 3 0,2 0-1 15,0-3 0-15,-1-3 0 16,0-4 0-16,1 0 0 0,-4-2-1 16,3 2 0-16,1-2-2 15,0 1 1-15,2-1-2 16,1 2 1-16,-1 3-1 15,-3-3 0-15,3 2 1 0,0-1 0 16,-1 0 0-16,-1 2 0 16,1-3 0-16,2 1 0 15,-2-2 1-15,1-1-1 16,-1 2 0-16,4-1 0 0,-3-1 0 16,2-1-1-16,-5 1 1 15,-3-1 0-15,2 1-1 16,-3-3 1-16,0-1 0 15,-4-1 0-15,-2-5 1 16,-1 1 0-16,1-4 1 0,-2-2-3 16,3-3 2-16,0-3 0 15,2-2-1-15,1-4 0 16,1-1-1-16,5 2 1 0,0-1 0 16,-1 1-1-16,2 2 1 15,-4 1 0-15,2 3 0 16,-7 5-1-16,3 2 1 15,-3 0-1-15,-2 5 0 0,-3-1 0 16,0 4 0-16,-2 1 0 16,-3 2 0-16,0 3-1 15,-3 1 1-15,2 3 0 16,-11 7-3-16,9-8-1 16,-9 8-2-16,0 0-2 0,8 5-2 15,-8 5-2-15,-5 0-3 16,-2 2-3-16,1 1 0 15,-5-1-1-15,1-1 0 16,-3-1 1-16,0-6 1 0,5-1 1 16,-4-3-1-16,5 0 3 15,-3-5 2-15,10 5 3 16,-12-16 2-16,6 8 2 0,1-3 0 16,1-2 6-16,-3 0 6 15,3-3 2-15,-1 3 3 16,1-3 4-16,-2 3 2 0,2-2 2 15,0 6 1-15,3-3-3 16,1 12-1-16,-6-11-2 16,6 11-4-16,0 0-1 0,0 0-4 15,0 0-1-15,0 0-2 16,-10 3-2-16,3 8 0 16,-5 5 2-16,-7 3 0 15,-6 6 0-15,-4 4 0 16,-6 4 0-16,-2 2 0 0,-3 2-2 15,-2 0-1-15,0-3-5 16,6 0-7-16,5-7-13 16,3-4-24-16,8-4-26 15,5-4-7-15,15-15-4 0</inkml:trace>
  <inkml:trace contextRef="#ctx0" brushRef="#br0" timeOffset="55569.4214">21700 11178 4 0,'44'-17'75'16,"1"3"3"-16,-5 6-4 0,-5 5-3 16,-2 3-58-16,-8 5 1 15,0 7-4-15,-6 10-3 16,-2 0-4-16,-3 5 0 16,2-1-2-16,0 3-1 0,0-4-4 15,3-1-7 1,-4-5-12-16,3-5-25 0,3-1-24 15,-3-3-6-15,-1-2-2 16</inkml:trace>
  <inkml:trace contextRef="#ctx0" brushRef="#br0" timeOffset="56049.0878">22708 11292 5 0,'31'-12'79'16,"-7"5"1"-16,-1 3-3 15,-7 4-5-15,-1-11-34 16,-6 27-29-16,-2 17 1 0,-5 8-2 16,-2 9-1-16,0 5-1 15,-6 7-2-15,0-1-1 16,-2-2-1-16,2-5 0 15,-3-9-1-15,4-8-1 0,2-10 2 16,0-8 0-16,3-19 0 16,0 0 0-16,-9 0 0 15,6-20 1-15,1-10 0 0,-4-5-1 16,0-12-1-16,3-8 0 16,0-7-1-16,3-7 1 15,2-1-1-15,6-5-2 16,4 4 2-16,6 2-2 15,10 10-1-15,4 9 1 0,10 12 0 16,0 12 0-16,7 13 0 16,0 13 1-16,-1 14 0 15,-8 9 1-15,-9 9 0 0,-12 4 0 16,-15 7-1-16,-12 2-1 16,-19-1-6-16,-13-4-10 0,-10-6-42 15,-4 3-16-15,-5-8-6 16,0-5-5-16</inkml:trace>
  <inkml:trace contextRef="#ctx0" brushRef="#br0" timeOffset="56946.2551">23062 11983 37 0,'0'0'83'16,"0"0"-1"-16,0 0-3 15,13-5-5-15,3-6-58 0,4 2-1 16,6-2-3-16,4-3-1 16,9 1-3-16,3-2-2 15,3 1-1-15,3 1-1 16,5 2-1-16,-2 3-3 0,-2 2-2 16,-1 2-3-16,-7 4-4 15,-9 0-7-15,-8 5-11 16,-10 5-18-16,-14-10-28 15,-12 21-11-15,-14-9-3 0,-7 3 1 16</inkml:trace>
  <inkml:trace contextRef="#ctx0" brushRef="#br0" timeOffset="57101.9799">23274 11999 0 0,'-43'6'79'16,"10"-1"4"-16,8-8-8 16,9 0-18-16,16 3-13 15,-3-16-16-15,13 6-7 0,11-4-9 16,11 1-7-16,2-1-5 15,12 5-7-15,-6-2-11 16,4 3-36-16,2 5-23 16,-6 4-6-16,-5-1-4 0</inkml:trace>
  <inkml:trace contextRef="#ctx0" brushRef="#br0" timeOffset="58105.9854">20552 14093 85 0,'14'-22'90'0,"-10"-1"-4"16,2 1-5 0,-2 0-1-16,-4 5-71 0,0 3 0 15,0 14-1-15,8-9-4 16,-8 9-1-16,9 7-1 16,-4 2-1-16,-2 4 0 0,0 0 0 15,1 2-1-15,2 0 1 16,-4-3-1-16,0-1 1 15,-2-11 1-15,0 14 1 16,0-14 0-16,0 0 0 16,0 0 1-16,9-11-1 0,-2-3 0 15,-1-2 0-15,7-3-1 16,-6-3-2-16,4 1 1 0,-4 1-1 16,-1 0 0-1,-3 5 0-15,-3 3 0 16,-1 1 0-16,-10 6-1 0,-5 4 1 15,-5 1 0-15,-2 9 0 0,-9 8 0 16,-4 4 0 0,-1 10 1-16,-4 7 0 0,-7 8-2 15,6 6 1-15,-6 4 0 16,5 4 0-16,2 0 0 16,6 1 0-16,2-2-1 0,12-4 1 15,7-4 1-15,9-2 0 16,5-5-1-16,12-5-1 15,9-3-2-15,5-5-4 16,6-4-6-16,-1-10-15 0,9-3-56 16,5-4-2-16,5-10-6 15,-3-5-5-15</inkml:trace>
  <inkml:trace contextRef="#ctx0" brushRef="#br0" timeOffset="58413.06">20933 14329 74 0,'15'-11'98'0,"-11"-5"-6"16,2 0-7-16,0-6-1 15,-6 22-46-15,9-12-37 0,-1-3-4 16,5 12-10-16,-13 3-19 16,9 5-51-16,5 8-3 15,-5-2-5-15,0-3-7 16</inkml:trace>
  <inkml:trace contextRef="#ctx0" brushRef="#br0" timeOffset="59470.7469">21483 14082 28 0,'29'-3'93'16,"-9"1"-2"-16,-3 3-6 0,-8-1-4 15,-9 0-1-15,9 14-80 16,-9 8 1-16,-2 14-1 16,-6 12 1-16,-1 15 1 15,-6 6-1-15,0 4 1 16,-1 1-1-16,5-4 0 0,0-4 0 16,0-13 0-16,6-7 0 15,2-16-1-15,3-9 1 16,0-21-1-16,0 0 0 15,0-8 0-15,0-16-1 0,0-13 1 16,-1-10 0-16,-1-11-1 16,1-11 0-16,1-4 1 0,2-5 0 15,5 0 0-15,8 3 0 16,5 6 0-16,9 6 0 16,5 11 0-16,7 11 0 15,4 10 0-15,6 10-1 0,3 11 1 16,-1 7-1-16,-3 4 1 15,-9 10-1 1,-7 5 0-16,-10 3 0 0,-14 5-1 16,-10 0 1-16,-14 1-1 0,-14-3 0 15,-5-4 1-15,-10-3 0 16,-3-5 1-16,-4-2 0 16,0-5 0-16,3-3 0 15,3 0 1-15,6-4-1 16,2-1 2-16,10 0-1 0,4 0 0 15,6 0 1-15,6 1-1 16,10 4 0-16,-1-12 0 16,5 6-1-16,11 1 1 0,3 0-1 15,2 0 0-15,5 0-1 16,1 1 1-16,0 0 0 16,2 2 0-16,-4-1 0 0,2 0-1 15,-4 0-1-15,-3-1 0 16,-3 0 0-16,-1-4 0 15,-4 0-1-15,0-3 1 16,-5-1 1-16,-2-3 0 0,0 0 1 16,-3 2 1-16,-1 0-1 15,0 2 1-15,0 11-1 16,-14-10 1-16,1 10-1 16,-6 8 1-16,-1 8 0 15,-6 8 0-15,-3 6 0 0,-7 9 0 16,0 6 0-16,-2 1 0 15,1 3 1-15,1 3-1 16,0-1 1-16,6-3-1 0,6-3 1 16,3 0 1-16,3-6-1 15,13-2 1-15,5-3-1 16,9-4 0-16,14-5 0 0,10-6 0 16,13-3-1-16,8-6-1 15,4-2 1-15,1-3 0 16,1-2-1-16,-2 3 0 15,-8 2 0-15,-4 4 0 0,-9 4 0 16,-14 1 0-16,-5 5 0 16,-10 2-1-16,-8-1 1 15,-8 2-1-15,-11-3 1 0,-9-3-1 16,-11-5 0 0,-5-2 0-16,-9-5 1 15,-5-3 0-15,-3-4-2 0,0 0-2 16,2-6-5-16,4 2-10 0,7-3-18 15,0 0-45-15,16 2-4 16,14-5-8-16,4 1-2 16</inkml:trace>
  <inkml:trace contextRef="#ctx0" brushRef="#br0" timeOffset="60026.9908">20982 14786 64 0,'0'0'89'0,"0"-18"-3"15,6 7-7-15,-1-3-2 16,7 3-66-16,6 3-4 16,-1 5-9-16,1 0-9 15,2 3-24-15,-3 13-38 0,-2-5-10 16,-5 4-2-16,-3-4-4 16</inkml:trace>
  <inkml:trace contextRef="#ctx0" brushRef="#br0" timeOffset="60669.7484">20528 15279 54 0,'9'-5'89'0,"2"-3"-1"0,2 2-4 15,-1-3-2-15,4 3-60 16,7 2-5-16,6 0-3 16,8 0-2-16,6-1-4 0,11-1-2 15,14 0-2-15,5-5-1 16,12 1-1-16,7-1 0 16,5-2-1-16,7 3 0 15,-4 0-1-15,-3 6-1 16,-14 0-1-16,-5 4-2 0,-14 4-2 15,-13 7-5-15,-15 0-4 16,-17 8-8-16,-18 1-11 16,-12 3-17-16,-12 5-17 0,-22 0-4 15,-10 0 6-15,-13 3 12 16,-11-8 25-16,-8 2 20 16,-3-4 26-16,-9-2 26 15,5-4 24-15,3-5 3 0,13 3-9 16,7-8-12-16,14 7-10 15,13-7-14-15,14 0-8 16,17-4-4-16,13-1-4 16,20-4-1-16,19-5-3 0,20-3 0 15,16-4-1-15,18 0-4 16,11-2-7-16,15 4-13 16,-5 5-48-16,6-4-16 15,-10-1-6-15,-13-4-5 0,-12-5-5 16</inkml:trace>
  <inkml:trace contextRef="#ctx0" brushRef="#br0" timeOffset="61792.5659">9133 15354 24 0,'-7'11'80'15,"7"-11"-1"1,0 0-2-16,7 0-4 0,11-6-58 16,11-6-1-16,14-6-3 15,11-3 1-15,18-8 0 16,15-6-2-16,11-7 1 0,17-6 0 16,18-5 0-16,14-7-2 15,17-4 0-15,16-5-3 16,12-2-1-16,15 0-1 0,6-1-1 15,5 3 0-15,5-1-1 16,0 5 0-16,-4 1 0 16,-2 2 1-16,-8 2 0 15,-4 4 0-15,-7 3 0 16,-4 1 0-16,-13 1-1 0,-8 4 0 16,-14 3-1-16,-14 6-1 15,-20 5 0-15,-21 6-1 16,-22 7 0-16,-20 6 1 15,-21 7-1-15,-23 7 0 0,-18 0 0 16,-26 14-1-16,-17 4-1 16,-21 3-1-16,-15 7-1 15,-20 4-4-15,-15 5-1 0,-15-1-5 16,-10 6-6-16,-11 5-10 16,-11 0-21-16,-4 11-25 15,-14 0-10-15,-7 3-3 16,-7 1 3-16</inkml:trace>
  <inkml:trace contextRef="#ctx0" brushRef="#br0" timeOffset="62242.0032">9939 15136 45 0,'-164'55'75'0,"12"-7"-1"16,12-3-2-16,18-6-46 15,13-3-4-15,17-2 0 16,18-9-5-16,18-3-1 0,19-8-1 15,20-7-2-15,17-7-1 16,32-11-1-16,20-13-2 16,27-10-2-16,22-11 0 15,26-12-1-15,29-8-1 0,22-9 1 16,17-7 0-16,21-3-1 16,19-7 0-16,8-4 1 15,15 1-1-15,5 1-1 16,3 5 1-16,-3 4-1 0,-3 9-1 15,-6 6 1-15,-18 11 0 16,-11 10-4-16,-22 11 0 16,-17 9 0-16,-26 9 0 0,-24 5 0 15,-26 7 0 1,-28 1 0-16,-20 8 0 0,-28 2 0 16,-26 7 0-16,-25 5-3 15,-29 5-2-15,-25 4 0 0,-25 6 0 16,-25 6-1-16,-26 10-2 15,-23 4-3-15,-18 10-2 16,-17 0-4-16,-13 15-8 16,-18 2-13-16,-8 5-29 15,1 8-18-15,-14-1-5 0,-2 3 0 16</inkml:trace>
  <inkml:trace contextRef="#ctx0" brushRef="#br0" timeOffset="62987.5576">7899 16186 31 0,'0'0'84'0,"0"0"0"16,0 0-4-16,0 0-6 16,-12-2-61-16,12 2 1 15,-8-5-2-15,8 5-6 0,0 0-2 16,0 0 0-16,0 0 0 16,6-2 1-16,4 0 0 15,0-1 1-15,6-4 1 0,4-2 0 16,5-3-2-16,5-6 1 15,6-4 0-15,9-6-1 16,7-9 1-16,10-4-1 0,8-10 0 16,11-8 0-16,12-4 1 15,15-6-2-15,12-6 0 16,12-2 0-16,8-5-1 16,12 0-1-16,10 0 0 0,6-2 1 15,3 1-3-15,7 1 0 16,-5 4 0-16,-1 1 0 15,-2 9 0-15,-7 3 0 16,-5 8 0-16,-11 6 0 16,-14 7 0-16,-11 5 0 0,-12 7 0 15,-13 6 0-15,-14 4 0 16,-19 6 0-16,-14 5 0 16,-13 3 0-16,-9 4 0 0,-15 3 0 15,-13 1 0-15,0 0 0 16,-9 9 0-16,-13 1 0 15,-6 1-10-15,-1 5-5 16,-12-3-10-16,1 4-30 0,-6 5-34 16,-2 1-1-16,-4 0-6 15,-2-4-1-15</inkml:trace>
  <inkml:trace contextRef="#ctx0" brushRef="#br0" timeOffset="64436.49">19688 16136 5 0,'6'-10'64'0,"3"1"6"15,-5-2 2-15,-4-1-42 16,2 1-3-16,6 0 0 0,7-3 2 15,-2 3-3-15,4 2-1 16,-8-1-3-16,5 4-4 16,-4-3-3-16,-10 9-3 0,9-9-4 15,-9 9-2-15,0 0-2 16,-3-5-3-16,3 5 0 16,-17 0-1-16,8 2 0 15,9-2 0-15,-15 8 0 16,15-8 0-16,-14 9 1 0,14-9 0 15,0 0 0-15,-10 7 1 16,10-7 0-16,0 0-1 16,0 0 2-16,0 0-1 15,0 0-1-15,0 0 1 0,0 0 0 16,0 0-1-16,8 0 0 16,-8 0 0-16,13-3 0 15,-13 3 0-15,14-4 0 16,-4 4 0-16,-2 0 0 0,-8 0 0 15,14 16-1-15,-9 1 2 16,-1 11-1-16,-3 8 0 16,-1 12 1-16,-2 14-1 15,-8 9 0-15,3 11 0 16,-8 3-2-16,1 4 0 0,3-1 0 16,1-6-2-16,1-10-3 15,0-12-4-15,6-4-14 0,-10-10-59 16,9-16-3-16,-6-18-8 15,-5-12-4-15</inkml:trace>
  <inkml:trace contextRef="#ctx0" brushRef="#br0" timeOffset="64722.7209">19252 16495 73 0,'-19'-36'86'0,"3"-3"0"15,11-3-4-15,5-4-1 0,3-2-72 16,17 4 0-16,14 6-2 16,4 4 0-16,17 3-1 15,3 1-1-15,13 4-2 16,10 2-2-16,10 4-1 16,4 2-2-16,8 5-3 15,0 2-5-15,3 6-7 0,-7-1-8 16,-5 8-13-16,-8 3-10 15,-14 8-13-15,-7 2-5 16,-18 7 3-16,-7 4 4 0,-13 0 16 16</inkml:trace>
  <inkml:trace contextRef="#ctx0" brushRef="#br0" timeOffset="66105.1951">20633 16174 17 0,'2'18'46'16,"-2"-1"12"-16,-4-7-3 16,4-10-1-16,-21 14-6 0,7-11-8 15,-11-1-9-15,0 1-8 16,-8 1-6-16,-4 0-4 15,0 6-1-15,-5 1-2 0,0 5-2 16,1 4-2-16,0 8-3 16,-1 7-1-16,2 2-1 15,3 4-2-15,2 2 1 16,9-3 0-16,3 0 0 0,8-3 0 16,10-8 0-16,5-3 0 15,7-6 0-15,11-5 1 16,9-8-2-16,6-7 1 15,9-5 0-15,2-10 0 16,4-7 0-16,-1-5 0 16,3-6 1-16,-4-1 1 0,-4 2 1 15,-6 1 0-15,-7 6-1 16,-4 7 0-16,-7 7 0 0,-8 8 0 16,-10 3 0-16,9 15-2 15,-9 2 0-15,-2 5-1 16,-4 3 1-16,2-1 0 0,2-2 0 15,2-3 1-15,0-1-1 16,2-6 1-16,12-5 0 16,3-4 0-16,5-3 0 15,1-5 0-15,10-3 0 0,4-6 0 16,3-4-1-16,7-5 1 16,1-3 0-16,5-1 0 15,3-2 0-15,5 4 0 16,-3 6 0-16,-2 5 0 0,-2 12 0 15,-3 3-1-15,-11 16 0 16,-8 6 0-16,-11 7-1 16,-13 5 0-16,-8 0 0 15,-6 0-1-15,-10-6-1 0,-2-2 2 16,-2-7 0-16,0-4 0 16,5-9 0-16,7-7 0 15,8 0 1-15,5-14 0 16,12-4 1-16,8-5-1 0,8-8-1 15,9-10 2-15,8-6-1 16,11-7 0-16,3-4 1 16,7-3 1-16,-6 1-1 15,1 4 2-15,-7 8-1 16,-6 9 1-16,-8 12-1 0,-14 16 0 16,-6 11 0-16,-13 14 0 15,-7 18-1-15,-5 10 0 16,-2 13-2-16,-7 10 0 0,-3 4 0 15,3-1-1-15,0-3-2 16,4-5 1-16,3-9-1 16,2-9 0-16,1-15 0 15,6-12 1-15,7-9-1 0,0-8 1 16,3-12 0-16,-2-13 0 16,4-10 1-16,-1-9 1 15,1-7 1-15,-2-4 1 16,-2 3 3-16,-4 2 1 0,1 8 0 15,-5 6 0-15,-2 11 0 16,3 10-1-16,-8 17 1 0,0 0-2 16,10 10-2-16,-1 8 0 15,-4 4-1-15,7 4 1 16,-2 1-1-16,2 2 1 16,3-4-1-16,-3-4 0 0,-1-3 0 15,-2-5 0-15,-2-2 1 16,-7-11-1-16,10 8 0 15,-10-8 0-15,0 0 0 16,0 0 1-16,0 0-1 16,0 0 0-16,0 0 1 0,0 0-1 15,0 0 0-15,0 0 1 16,0 0 0-16,0 0 0 16,0 0 0-16,0 0-1 15,0 0 1-15,0 0-1 0,0 0 0 16,11 0 0-16,-11 0 0 15,12-6 0-15,-12 6 0 16,14-7 0-16,-14 7 0 16,14-11 0-16,-14 11 0 0,13-12 0 15,-13 12 1-15,7-13-1 16,-7 13 0-16,5-14 1 16,-5 14-1-16,1-13-1 15,-1 13 1-15,0 0 0 0,-11-4 0 16,2 5-1-16,-4 10 1 15,-6 0 0-15,-2 3-1 16,-5 3 1-16,0 2 1 0,-6 3-2 16,6-3 1-16,-1 0 1 15,7-4-1-15,4 3 0 16,9-4 0-16,3 0 1 16,9-2 0-16,11 1-1 15,11-1 1-15,11 2 0 0,9 2 0 16,9-1-1-16,9 3-2 15,2-5-2-15,7 3-6 0,-3-4-4 16,-2 2-20-16,-11-1-51 16,-7-7-5-16,-8-4-4 15,-13-2-5-15</inkml:trace>
  <inkml:trace contextRef="#ctx0" brushRef="#br0" timeOffset="66590.2157">20163 17448 17 0,'-48'10'82'15,"3"-2"6"-15,3 1-3 16,1 0-3-16,9-3-58 15,3-1 1-15,10-2-3 16,8-2-2-16,11-1-4 16,15-1-4-16,17-5-4 0,9-1-1 15,15-1-3-15,16 1-1 16,17 2 0-16,10-2-1 16,18 2-1-16,12-1 0 0,8 2-1 15,9 2-1-15,7 2-2 16,0 0-4-16,1 1-7 15,-4 0-16-15,-13 2-57 0,-2 0-2 16,-15 2-7-16,-11-4-5 16</inkml:trace>
  <inkml:trace contextRef="#ctx0" brushRef="#br0" timeOffset="66824.5219">21392 17501 0 0,'-88'18'93'16,"1"1"2"0,5 1-5-16,7-1-5 0,14 1 0 15,3-1-75-15,18 0 0 16,17-3-1-16,18 1-2 16,11-5-1-16,23-2-2 15,16-4-4-15,15 1-5 0,20-4-7 16,2-1-18-16,10 0-55 15,7 0-4-15,2-2-5 0,4 0-7 16</inkml:trace>
  <inkml:trace contextRef="#ctx0" brushRef="#br0" timeOffset="67540.0325">21661 17932 3 0,'3'10'94'0,"0"6"-2"15,-3-16-6-15,0 0-2 16,2 10-1-16,7 23-74 15,-9-33-5-15,0 0-3 0,9 19 2 16,-9-19-2-16,0 0-1 16,0 0 0-16,0 0 0 15,0 0-2-15,0 0 2 16,0 0 0-16,0 0-2 16,0 0 2-16,0 0 1 15,7 0-1-15,-2 0 1 0,-2 0-1 16,2 0 0-16,1 0-2 15,-2 0 0-15,0 0-2 16,5 0-2-16,-9 0 0 16,0 0-2-16,0 0-1 15,0 0 0-15,0 0-1 16,22 2 1-16,-22-2-5 0,0 0-9 16,0 0-22-16,10 0-30 15,-10 0-4-15,0 0-5 16</inkml:trace>
  <inkml:trace contextRef="#ctx0" brushRef="#br0" timeOffset="68335.5852">23130 16722 32 0,'27'-43'85'15,"-1"-5"-2"-15,3-6-1 16,-3-4-4-16,3-4-63 15,-7 0 2-15,-1-1-2 0,-5 1 0 16,-5-2-3-16,-7 3-1 16,-6-3 0-16,-13 1-3 15,-6-4 0-15,-13-1-2 0,-11-2 1 16,-10-4-3-16,-13 1 0 16,-13 0-1-16,-11 2 0 15,-12 3-2-15,-15 2 0 16,-12 4 0-16,-15 5-1 15,-9 7 0-15,-13 7 0 0,-14 8 0 16,-8 10 0-16,-13 9 0 16,-9 10 1-16,-9 9-2 15,-3 19 1-15,-8 11 0 0,1 14 0 16,0 13 0-16,1 15-1 16,9 15 0-16,9 12 1 15,18 9-1-15,15 9 0 0,20 7 1 16,22 7-1-16,29 2 1 15,19 0-3-15,31-4 3 16,24 0-1-16,25 0 2 16,27-1-1-16,31-7 1 0,-9-64-1 15,12 7-1-15,18-2 3 16,13 3-1-16,19 0 0 16,21 3-1-16,8-3 1 15,21 1-1-15,12-6 2 16,15-1-3-16,12-9 2 0,13 0-1 15,5-12 1-15,16-3-1 16,-1-13 0-16,11-6-1 16,-2-13 0-16,-4-12 3 15,92-33-1-15,49-39-1 0,-70-36-1 16,-68-18 0-16,-72-17-2 16,-69 2 0-16,-60 6-3 15,-52 21-3-15,-34 24-8 16,-21 8-10-16,-13 18-39 15,-8 12-21-15,-9 14-4 0,5 14-7 16,-2 11 4-16</inkml:trace>
  <inkml:trace contextRef="#ctx0" brushRef="#br0" timeOffset="68938.8182">23082 17445 91 0,'-21'-2'93'16,"4"1"-4"-16,0-5-4 15,-1-3 0-15,5-1-78 16,6-1 1-16,7 11 0 0,0 0-4 16,10-2 0-16,-1 2-1 15,1 8-1-15,6-1-1 16,2 4 0-16,1 2 0 15,4 2-1-15,5 2 1 0,-2 1 0 16,3 2 1-16,4 0-1 16,-1 2 0-16,2 0 0 15,0 1 1-15,1 1 0 16,0 0-1-16,0-2 1 16,1 0-1-16,-3 0-1 0,-3-4 1 15,0-1 0-15,-1-4-1 16,-5-1 1-16,-1 0 0 15,-3-5 0-15,-2-1 0 0,0 0 0 16,-4 0 0-16,0-4-1 16,-4 1 1-16,0-2-2 15,-10-1 1-15,16 2-1 16,-16-2-1-16,8 0-1 16,-8 0-3-16,0 0-3 0,0 0-7 15,0 0-12-15,11-5-36 16,-11 5-24-16,0 0-4 15,2-13-6-15,-2 13 1 16</inkml:trace>
  <inkml:trace contextRef="#ctx0" brushRef="#br0" timeOffset="69750.3742">23835 17499 48 0,'22'-56'93'0,"-2"6"-1"15,0 12-5-15,-5 9-2 16,-3 12-64-16,-3 13-4 0,2 4-5 15,-3 10-4-15,-8-10-6 16,11 19-1-16,-6-3-2 16,5 2 0-16,-3 4 0 15,1 1 0-15,1 5 0 16,1 0 0-16,-3 2 2 16,-2 2 0-16,2 3 0 15,-3-1 0-15,-2 0 0 0,-2 4 0 16,-1-2 1-16,-7 2-1 15,-4-3 1-15,-5-1-1 0,0-2 0 16,-4-5-1-16,21-27-3 16,-42 48 3-16,18-30-1 15,0 0 0-15,1-8 0 16,1-1 0-16,0-6 0 16,4-3 0-16,7-1 2 0,3-12-2 15,5-1-1-15,3-5-1 16,11-5-1-16,5-5 0 15,3-4-1-15,6-3 0 0,13-26 2 16,32-21-1-16,3 4 3 16,-1 3 0-16,-3 7 3 15,-10 8 2-15,-8 15 0 0,-12 12 1 16,-14 8-2 0,-5 7 1-16,-6 4 0 0,-2 3-2 15,-4 1 0-15,-8 11-1 16,19-13 0-16,-8 10-1 15,2 0 0-15,2 2 0 16,2 1 0-16,1 0 0 0,2 0 0 16,-2 4 0-16,-3-1 0 15,-2 2-1-15,-4 0 1 16,-9-5 0-16,5 15-1 16,-10-4 1-16,-5 3 0 0,-8 1-1 15,-4 3 1-15,-4 0 1 16,-4 4-1-16,16-12-1 15,-2 3 0-15,-3-1 0 16,0 0 1-16,-1 1 0 0,-5 3 0 16,6-1 0-16,-3 1 0 15,1 0 3-15,3 3-1 16,0-1 1-16,2 4-1 0,2 3 1 16,3-1-1-1,2 2 1-15,3 2-1 0,5 1-1 16,1 1 1-16,9 1-1 15,5-3-1-15,3 2-1 16,5 0-3-16,4-4-2 0,-1 0-5 16,4 0-10-16,-5-4-22 15,-4-3-42-15,2-2-3 16,-1-6-5-16,-5-7-3 0</inkml:trace>
  <inkml:trace contextRef="#ctx0" brushRef="#br0" timeOffset="70215.8366">23600 18221 82 0,'-19'8'97'15,"19"-8"-6"-15,0 0-5 0,0 0-1 16,0 0-72-16,0 0-3 16,0 0-3-16,0 0-3 15,1 0-1-15,3 0-1 16,63-3-2-16,15-13-1 16,-32 2 0-16,3 6-1 15,2-1 0-15,-1 2-2 16,-1 2-1-16,1 0-6 0,-7 5-9 15,-5-4-20-15,-2-1-45 16,-40 5-3-16,23-6-7 16,0 0-2-16</inkml:trace>
  <inkml:trace contextRef="#ctx0" brushRef="#br0" timeOffset="70424.6268">23717 18173 56 0,'-41'17'84'0,"41"-17"-3"0,-28 20-4 16,-3 0-5-16,15 1-70 15,0 0-4-15,16-21-5 16,0 26-4-16,1 3-14 16,-1-29-39-16,29 17-13 15,1 0-5-15,-2-15-2 16</inkml:trace>
  <inkml:trace contextRef="#ctx0" brushRef="#br0" timeOffset="76033.1633">11935 18349 32 0,'-1'12'29'0,"1"0"-11"16,0 0 1-16,-2 0 1 16,2-12 0-16,0 0 3 15,0 11 0-15,0-1 0 0,0 1-1 16,1 4-3-16,-1-15-2 15,0 0-3 1,0 0-1-16,0 0-1 0,0 0-1 16,0 0 2-16,0 0-2 15,4 1 0-15,1-1 0 16,0 2 0-16,0-1 0 16,-1-1-3-16,0 1 0 15,3 1-1-15,-2 0 1 16,0-2-2-16,0 0 0 15,0-2-1-15,-1-1 2 0,29-17-3 16,-24 10 1-16,1 0-1 16,28-25 1-16,-13 8-1 15,0 5 1-15,-1-3-2 0,29-31 3 16,-22 28-1-16,2-6 0 16,3 0 0-16,6-5-1 15,1 0 0-15,6-1-1 16,3-2 1-16,2-3-4 0,1 1 1 15,3 0-2-15,1 1 1 16,2-3 0-16,-1 4-1 16,1-1 1-16,34-21 1 15,25-18 1-15,-8 6-1 16,-13 8 0-16,-14 4 2 16,-12 7-3-16,-8 3 0 0,-11 4 0 15,-7 4 0-15,-4 0 0 16,-2 2 0-16,-4 3 0 15,-2 0 0-15,-2 2 0 0,-6 4 0 16,0 0 0-16,-2 2 0 16,0 1 0-16,0-1 0 15,0 2 0-15,-2-1 0 16,3 4 0-16,0-1 0 0,-5 4 0 16,1 2 0-16,-3 1 0 15,1 4 0-15,-7 1 0 0,1 3 0 16,-6 0 0-16,1 0 0 15,-2 3 0-15,0 1 0 16,-2 0 0-16,-5 10 0 16,6-13 0-16,-6 13 0 15,0 0 0-15,3-9 0 16,-3 9 0-16,0 0 0 0,0 0 0 16,0 0 0-16,0 0 0 15,0 0 0-15,-5 0 0 0,5 0 0 16,-9 10 0-1,9-10 0-15,-17 15 0 0,5-6 0 16,-2 0 0-16,-7 3 0 16,-1 1 0-16,-9 1 0 15,-2 1 0-15,-10 2 0 0,-2 4 0 16,-5 1 0-16,-6 0 0 16,1 1 0-16,-4 4 0 15,2-3 0-15,0-2 0 0,3 2 0 16,9-3 0-16,3-2 0 15,6-4 0-15,7 1-3 16,9-4-4-16,4-2 0 16,6-4-5-16,10-6-4 0,0 0-4 15,9 0-5-15,1-5-8 16,14-7-12-16,4-7-14 16,5-1-12-16,6-5-2 15,3-3 6-15,5-2 11 16</inkml:trace>
  <inkml:trace contextRef="#ctx0" brushRef="#br0" timeOffset="76255.1697">13801 16552 17 0,'47'-26'59'16,"-4"-1"6"-16,1 3-1 0,-4 9-10 16,0 0-10-16,1 11-9 15,-7 3-10-15,1 1-5 16,-8 3-7-16,0 6-3 16,-8 7-2-16,2-4-2 0,-6 3 0 15,1 1-2-15,-2 0 0 16,0 0 0-16,1 3-4 15,0-1 1-15,-3 3-2 16,-2 0-1-16,2 2-3 16,-4-3-5-16,0 3-4 15,-4 3-14-15,-4-10-38 0,0 16-17 16,-1-2-4-16,-2 0-3 16</inkml:trace>
  <inkml:trace contextRef="#ctx0" brushRef="#br0" timeOffset="77084.7193">14654 17155 63 0,'0'0'83'0,"0"0"-2"0,0-12-2 16,0 12-45-16,0-9-5 15,0 9-8-15,0 0-7 16,3-10-4-16,-3 10-4 15,0 0-1-15,-6 0-2 16,-6 6-2-16,-5 5 1 0,-6 3-1 16,-6 1 1-16,-1 6 2 15,-5-1-3-15,1 2 2 16,0 0 0-16,6-4-1 16,2 1 0-16,9-6 0 0,6-1-1 15,7-3 0-15,4-9 0 16,16 12-1-16,8-9 0 15,7-1 1-15,-10-1-3 16,2 2 0-16,1-1-1 16,1 1 0-16,1 4 0 0,1-2 0 15,-2 3 0-15,-1 0-1 16,-6 2 4-16,-1 1-1 16,-4 1-1-16,-5 2 0 15,-3 1-3-15,-4-1-3 16,-1 0-5-16,-4-1-8 0,-4-1-17 15,-3 1-24-15,-7-6-21 16,5-2-2-16,-1-5-2 16</inkml:trace>
  <inkml:trace contextRef="#ctx0" brushRef="#br0" timeOffset="77449.5751">14843 17148 6 0,'45'-30'78'16,"-6"4"3"-16,-5 4-2 15,-3 3-3-15,-9 5-51 16,-3 2-3-16,-3 10-3 0,-7 2-5 16,-3 11-2-16,-6 4-2 15,0 6-1-15,-6 8-2 16,1 6-1-16,-4 3-1 16,4-17-2-16,1 3-2 0,0-1-1 15,-1 2-1-15,2-2 1 16,0 1-1-16,2-1 0 15,0 0 0-15,1-4 1 16,0 1 1-16,0-4 0 0,1 0-1 16,2-5 0-16,1-2 0 15,-4-9 0-15,11 13 0 16,-11-13-1-16,12 1 0 16,-12-1-1-16,12-2-1 0,-12 2-3 15,13-12-4-15,-13 12-6 16,11-14-12-16,-7 4-31 15,-4 10-24-15,8-14-6 16,-8 14-2-16</inkml:trace>
  <inkml:trace contextRef="#ctx0" brushRef="#br0" timeOffset="78268.2774">14743 17211 38 0,'-20'-12'73'0,"20"12"-1"15,-17-9-31-15,17 9-2 16,0 0-8-16,-11-5-5 15,11 5-5-15,0 0-4 16,0 0-2-16,-10 2-2 0,10-2-3 16,-9 7-1-16,9-7-1 15,-15 17-2-15,7-5 0 16,-4 1-1-16,0 3-1 16,-2 2 1-16,-1 2-1 0,8-11-2 15,-1 3-1 1,0-1 0-16,0 1 0 0,2 1-1 15,-3 0-1-15,4-1 0 16,-1 2 1-16,1-2 1 16,1 3 0-16,2-2 1 0,1 1 0 15,1 1-1-15,0-1 1 16,3 1-1-16,3-1 0 16,3 1 0-16,3-4 0 15,2-1 0-15,2-3-1 0,4 0-1 16,1-4 1-16,2-2 0 15,3-1 0-15,2-4 0 16,2-4 0-16,17-12 1 0,15-12 1 16,-1-7 1-16,-4-8-1 15,-7-3 1-15,-9 3-1 16,-8 0 0-16,-10 6 0 16,-10 5-2-16,-4 0 0 0,-9 6-1 15,-4 0 1-15,-8 4-1 16,-7 5 0-16,-7 7 0 15,-6 2-1-15,-7 8-2 16,-5 4 0-16,-6 6-2 0,-2 8-2 16,-2 5-5-16,0 4-9 15,5 8-26-15,15 8-32 16,-5-1-5-16,25-17-5 16,0 0-2-16</inkml:trace>
  <inkml:trace contextRef="#ctx0" brushRef="#br0" timeOffset="80120.3547">15529 17265 32 0,'-2'-11'75'0,"2"-1"1"16,-3 0 0-16,-24 2-40 16,24-1-5-16,3 11-5 0,0-12-1 15,0 12-4-15,0-9-4 16,0 9-4-16,0 0-3 15,0-10-3-15,0 10-5 16,0 0-5-16,12 0-8 16,-12 0-14-16,0 0-50 0,17 0-7 15,-9 0-8-15,6 0-3 16</inkml:trace>
  <inkml:trace contextRef="#ctx0" brushRef="#br0" timeOffset="80538.611">15939 16998 55 0,'10'-12'86'16,"-10"12"-2"-16,0-18-4 15,0 18-4-15,0-14-64 16,0 14-1-16,9 14-2 15,0 9-2-15,-4 8-1 16,4 8-1-16,-1 6 0 0,3 5 0 16,-7-23-4-16,0 1-1 15,2 1 0-15,1-2-1 0,0-1 0 16,1 0-1 0,0-4 2-16,2-3-3 0,2-5 4 15,1-2 1-15,10 1 1 16,8-13 1-16,3-13 0 15,0-15 0-15,1-18 0 16,-3-10 0-16,-2-7-1 0,-2 4 0 16,-4 4-4-16,-3 4-1 15,0 9-5-15,-4 5-4 16,2 12-7-16,-6 11-8 16,0 8-21-16,-1 8-34 0,-4 8-7 15,-3 4-5-15,-5 5 4 16</inkml:trace>
  <inkml:trace contextRef="#ctx0" brushRef="#br0" timeOffset="81901.3791">16973 17246 45 0,'0'0'67'0,"-7"-6"-4"15,7 6-6-15,0 0-7 0,0 0-9 16,0-10-8-16,0 10-5 15,0 0-7-15,5-10-6 16,-5 10-5-16,0 0-2 16,0 0-7-16,13-8-5 0,-13 8-4 15,0 0-6-15,9 2-10 16,-9-2-20-16,0 0-33 16,0 0-8-16,13 6-4 15,-13-6 2-15</inkml:trace>
  <inkml:trace contextRef="#ctx0" brushRef="#br0" timeOffset="82313.115">17281 17037 23 0,'10'-12'85'0,"-1"2"1"15,-4-1-5-15,3-2-3 0,0 2-54 16,6 1-4-16,3 2-7 15,4 2-4-15,7-2-2 16,6 1-2-16,4-1-2 16,9 1 1-16,6 0-4 0,1 1 0 15,2-2-2-15,5 1-2 16,-4 0-2 0,-1 1-1-16,-7-1 0 0,-10 1-1 15,-8 0 0-15,-7-1 0 0,-12 2 3 16,-12 5 0-16,0-9 3 15,-13 7 2-15,-7 1 1 16,-4 2 1-16,-6 8 3 16,-2 9 0-16,-4 5 1 0,-1 10 0 15,-3 9-1-15,-1 8 0 16,2 6-1-16,19-24-4 16,-4 5-4-16,2 1-6 15,-1 1-6-15,3 1-13 16,1 2-20-16,-7-3-32 0,7 0-6 15,3-6 1-15</inkml:trace>
  <inkml:trace contextRef="#ctx0" brushRef="#br0" timeOffset="84110.2656">17655 17302 1 0,'0'0'42'0,"0"0"4"16,11-5 5-16,-11 5-2 16,17-5-6-16,-4 0-9 15,-3 3-8-15,6-1-9 16,0 0-6-16,2-1-3 0,-1 1-4 15,3 0-2-15,-3 0-2 16,3 0 1-16,1 0 0 16,-4 1 0-16,4-4 0 15,-4 3 1-15,3-1-1 16,-5 1 0-16,1 1 1 0,-3-2-1 16,-5 1 2-16,-8 3 1 0,13-4 2 15,-13 4-1-15,0 0 2 16,0 0-1-16,0 0-1 15,-6-6 1-15,6 6-2 16,-15 0-2-16,1 4 0 0,0 2-1 16,-4 3 0-16,3 3 0 15,-4 3 1-15,4 6-1 16,6-12-1-16,5 1-1 16,-3 3 0-16,3 1-1 15,2-2 1-15,1 2 0 0,1-2-1 16,5 0 0-16,6-3 2 15,0 0 1-15,2-3-1 16,-13-6 3-16,45 7-1 16,-4-7 0-16,-1-1 0 0,3-10 1 15,-6-4-1-15,-7 0-1 16,-6 4 0-16,-12 8-1 16,-12 3-2-16,0 0 0 15,11 1 0-15,-11-1 0 16,3 12 0-16,-3-3 1 0,1 0 1 15,0 1 0-15,2 1 1 16,2 0 1-16,0 1 0 16,-1-1 0-16,1 0 0 15,4-2 0-15,-9-9 0 0,19 17 0 16,-10-13 0-16,5 0-1 16,3-4 1-16,1 0-2 15,-1-5 1-15,-6 1 1 16,30-13-1-16,-4-1 0 0,-1-4 1 15,-4 6-1-15,-15 9-2 16,-3 3 0-16,0 3 0 16,0 1-1-16,-4 3 0 15,3 4 1-15,-3 2 0 16,2 3 0-16,2-1 2 0,4-2 0 16,0 4 0-16,2-5 0 15,5 1 0-15,3-1 0 16,-2-4-1-16,5 2 1 0,0-5 0 15,0-1 0-15,19-7 2 16,20-15 0-16,-5-11-1 16,-7-3 1-16,-14-5 0 15,-11-1 1-15,-14 4-1 0,-5 4 0 16,-9 9-1-16,-4 4-1 16,-1 6 0-16,-2 5-1 15,2 10 0-15,-10-1 0 16,10 1 0-16,-15 8 0 15,4 3-1-15,0 2 1 0,0 2 0 16,0 3 0-16,4-1 1 16,-4-2-1-16,6 3 0 15,-5-2 0-15,5-1 1 16,1 0-1-16,4-15-1 0,-9 15-1 16,9-15 1-16,-8 18-1 15,6-8 1-15,-4 3-1 16,2 0 1-16,0 1-1 15,2 1 3-15,-2 1-1 0,2-2 1 16,-1 3-1-16,1-1 1 16,1 3-1-16,-1 0 1 15,1 1 0-15,0 2-1 16,-1 1 1-16,1 2 0 0,-2 3-1 16,-4 1 2-16,-1 2-1 15,8-31-2-15,-15 30 0 16,0 2-1-16,-3-1 1 15,-3 2 0-15,0-3 1 16,2 0-2-16,-3-7 0 0,-23 21 4 16,24-29-2-16,5-6 0 15,7-6-1-15,9-3-2 16,-10-8-1-16,11-6 0 16,12-4-1-16,7-5 0 0,13-5 0 15,3-3 2-15,4-3 2 16,9-3 2-16,0-2 2 15,4 0 2-15,3-1 1 16,24-20 2-16,26-8 1 16,-11 13-1-16,-18 4-1 0,-17 6-1 15,-23 9-2-15,-19 11-1 16,-17 12 0-16,-8 11-4 16,-12 3 1-16,5 3-3 15,0 2 1-15,-1 2-1 0,0 2 1 16,-2 1 0-16,2 3 0 15,-1-2-1-15,4 2 0 16,3 0 2-16,-1-2-1 16,7 0 0-16,3 0 1 0,0-12-1 15,7 13 1-15,4-11 0 16,2 2 0-16,14-4 3 16,24-11 1-16,5-7-1 15,6-8 0-15,-5-5 1 0,-3-3-1 16,-11 0 0-16,-7 2-1 15,-5 0-2-15,-9-4 1 16,-3-1 0-16,-4 2 0 0,-9-1 0 16,-4 4 0-1,-2 4 1-15,-5 5-1 0,-8 7 1 16,-4 11 0-16,-4 6 1 16,-3 18-1-16,-6 12 2 15,-3 14 0-15,18-17-2 0,-6 7 0 16,2 6-1-1,1 3-2-15,-1 3-3 0,6 4-5 16,-1-1-8-16,3-1-30 16,4 0-35-16,-3-6-4 15,6-5-6-15,2-4-3 0</inkml:trace>
  <inkml:trace contextRef="#ctx0" brushRef="#br0" timeOffset="84259.5044">19732 17513 92 0,'33'-71'96'0,"3"10"-6"16,3 18-6-16,13 19-2 16,7 8-78-16,13 3-10 0,2-2-26 15,10 1-49-15,7-9-4 16,1-17-6-16,-4-15-7 16</inkml:trace>
  <inkml:trace contextRef="#ctx0" brushRef="#br0" timeOffset="85679.0197">11500 11541 32 0,'-34'10'86'16,"6"-10"-1"-16,2-7-5 0,6-13-3 15,8-6-50-15,5-3-5 16,7-7-5-16,2-1-5 16,8-1-4-16,-1 5 0 15,5 2-2-15,0 8-1 16,-1 6-2-16,-1 11-1 16,-2 9-1-16,-3 19 0 0,-2 14 0 15,-1 10 0-15,-3 15 0 16,-2 9 0-16,1 10-2 15,-3 7-1-15,-1 3-2 16,0-5-3-16,4-4-2 0,0-12-5 16,8-7-5-16,0-15-6 15,9-12-8-15,2-17-5 16,11-16-6-16,5-12-3 0,4-26 4 16,4-13 17-16,-2-18 20 15,10-4 16-15,-9-13 13 16,7 6 13-16,-15 5 9 0,-6 10 2 15,-2 13-1-15,-8 15-12 16,-6 20-14-16,-12 15-7 16,4 14-4-16,-6 12-4 0,-3 8-3 15,-1 4-2-15,2 6-1 16,-2 1 0-16,6-4 0 16,0-6-1-16,9-9 1 15,3-11 1-15,3-9-1 0,5-7 1 16,2-16 0-1,-1-7 1-15,-4-7 0 0,-9-9 0 16,-6-4 0-16,-4-2 0 16,-16 1 0-16,-5 1 0 15,-10 0 1-15,-2 4 1 0,0 2-1 16,8 3 1-16,4 3 0 16,7 1 0-16,11 4 0 15,6-1-1-15,17 3 0 0,11 0-1 16,10 3-1-16,8 4 0 15,8 8-1-15,2 7 1 16,0 6-1-16,-3 12 1 0,-5 16 0 16,-6 10 0-16,-10 14 1 15,-12 10-2-15,-1 4 2 16,-6 2-1-16,2 1 0 0,0-7 0 16,5-7 0-1,4-11-1-15,7-11 1 0,6-14 0 16,-1-12-1-16,4-10-1 15,-1-16 1-15,-5-11 0 16,-7-13 0-16,-8-10-1 0,-15-9 1 16,-6-5-1-16,-16-6 1 15,-9 4 1-15,-10 3-2 16,-9 7-2-16,0 7-4 16,-4 10-7-16,3 12-12 0,1 27-38 15,3-7-17-15,7 4-6 16,5 2-4-16</inkml:trace>
  <inkml:trace contextRef="#ctx0" brushRef="#br0" timeOffset="86382.6797">13328 11343 0 0,'-28'4'76'0,"-4"0"5"15,0 0-5-15,-1 0-2 0,13 1-49 16,-8 2-5-16,3 1-5 16,3 1-3-16,3 0-2 15,5-2 0-15,3 0 0 16,2-3 0-16,9-4 0 15,0 0 0-15,-8 6-1 16,8-6-2-16,0 0 0 0,9-2-2 16,-9 2-1-16,17-9-1 15,-6 3-1-15,2 0 0 16,2 0-1-16,1-1 0 0,4-3 0 16,2 2-1-16,2-4 1 15,1 1-1-15,4-3 1 16,4-2 0-16,4-2-1 0,2-4 1 15,4-3 0-15,5-3 0 16,4-2 0-16,3-4 0 16,6-3 1-16,3-2-2 0,6-4 0 15,2-1 0 1,2-3 0-16,5 0 0 0,-2-5 0 16,6 1 0-16,-2-3-1 15,2-1 2-15,-1 2-1 16,-1-3 1-16,-1 2-1 15,-3-1 0-15,0 3 0 0,-6 2 0 16,-6 3-3-16,-7 6-2 16,-11 1-4-16,-3 10-7 15,-14-1-14-15,-12 8-54 0,-1 4-3 16,-7 1-6-16,-6 0-4 16</inkml:trace>
  <inkml:trace contextRef="#ctx0" brushRef="#br0" timeOffset="87340.1046">15717 8208 0 0,'0'0'81'0,"5"-16"3"15,-3 6-2-15,-2-2-3 16,0-1-54-16,0 2-2 15,0 0-4-15,0 11-7 0,0-9-5 16,0 9-2-16,9 3-1 16,0 12-3-16,-3 4 0 15,1 8-1-15,0 9 2 16,-3 10-1-16,-3 7 0 16,-1 12 1-16,0 9 0 0,-8 5 0 15,-3 6-2-15,2 1-1 16,2-3-4-16,5-4-5 0,1-6-7 15,5-10-18 1,8-7-29-16,6-17-18 0,5-15-6 16,2-17-1-16</inkml:trace>
  <inkml:trace contextRef="#ctx0" brushRef="#br0" timeOffset="87680.2602">16132 8546 7 0,'36'-88'87'16,"1"4"2"-16,-5 8-3 15,-5 11-4-15,-1 12-45 16,-11 12-12-16,-5 11-8 16,-5 18-7-16,-5 12-4 0,-10 15-3 15,-8 15-2-15,-5 14 0 16,-2 9-1-16,1 6 1 16,4 6 0-16,4-1 0 15,9-1 0-15,7-10 0 16,17-4 1-16,11-9-2 0,11-8 2 15,13-4-1-15,5-6 1 16,0-1-1-16,-3-3-1 16,-2-1 0-16,-11-3-1 0,-11 6-4 15,-20 0-1-15,-17 6-3 16,-23-1-3-16,-17 2-4 16,-13-3-2-16,-8 1-7 0,-8-8-9 15,-4-8-28-15,8-4-17 16,2-10-4-16,7-12 1 15</inkml:trace>
  <inkml:trace contextRef="#ctx0" brushRef="#br0" timeOffset="88224.4985">16101 8199 26 0,'50'-30'71'16,"-1"-3"3"-16,1 3-3 15,0 1-52-15,1 3 2 0,5 4-4 16,-2 1-5-16,5 3-4 16,3 2-3-16,2 4-4 15,2 0-2-15,-2 2 0 16,2-1-2-16,-1 3 1 16,-1-1 1-16,-9 1-2 0,-6-3 2 15,-10 4-1-15,-12-2 0 16,-5 6 0-16,-10 3 1 15,-12 0 1-15,0 7 0 0,-10 4 3 16,-9 9 0-16,-7 4 3 16,-1 14 4-16,-10 7 1 15,-2 6 0-15,-2 10 1 16,3 3 1-16,6 5-3 0,7 0 0 16,8-1-3-16,10-5-1 15,9-8-1-15,11-8-1 16,15-7-2-16,11-9 0 0,11-12 0 15,9-11-1-15,9-8 0 16,6-13-2-16,4-13 2 16,2-10-2-16,-7-10 1 15,-8-8 0-15,-12-7 0 16,-13-2 0-16,-15-2-1 0,-21 1 1 16,-16 4-1-16,-19 8 1 15,-15 7-1-15,-19 12-3 16,-13 12 0-16,-14 11-3 15,-7 9-3-15,-8 6-5 0,0 10-12 16,-2 5-34-16,3-3-20 16,10-6-3-16,7-10-2 15</inkml:trace>
  <inkml:trace contextRef="#ctx0" brushRef="#br0" timeOffset="88694.2501">16383 7357 23 0,'-15'-53'78'0,"-20"10"3"16,-16 6-2-16,-46 8-43 15,12 8-1-15,-14 15-9 0,-12 9-5 16,-11 20-5-16,-11 19-6 16,-8 17-1-16,0 22-4 15,1 21-1-15,3 22 1 16,10 26-1-16,11 15 0 0,14 20-1 15,21 13 1-15,24 10-2 16,22 4 0-16,27-6-1 16,19-11-1-16,32-24-1 0,28-19 1 15,29-31-1-15,20-24 0 16,28-31 1-16,20-29-1 16,21-29 0-16,17-20 1 0,9-28 0 15,8-21 0 1,2-25-1-16,3-19 1 0,-11-20-1 15,-8-14 2-15,-18-13 1 16,-18-3 1-16,-23-8 0 16,-22 0 0-16,-27 6 0 15,-26 10-1-15,-27 13 1 0,-29 14-2 16,-19 15-2-16,-28 13-2 16,-16 21-4-16,-26 13-4 15,-7 18-9-15,-15 11-22 0,-7 13-42 16,6 8-2-16,5 6-5 15,10 1-3-15</inkml:trace>
  <inkml:trace contextRef="#ctx0" brushRef="#br0" timeOffset="89955.5711">19258 6945 10 0,'-11'0'74'0,"11"0"3"0,-16-15-2 15,-1 7-41-15,5-2-2 16,12 10-6-16,-10-9-7 0,10 9-4 15,0-15-1-15,9 5-3 16,9 2-3-16,10-1-1 16,4 0-2-16,9 0-2 15,2 4-1-15,6 3-1 0,4 6 0 16,-5 9-1-16,-1 8 1 16,-9 7-2-16,-12 9 0 15,-12 9 1-15,-14 10-1 16,-13 9 2-16,-18 4-1 0,-14 7 1 15,-5 0-1 1,0-1 1-16,1-7 0 0,10-7-1 16,7-10 1-16,14-12-1 15,16-14 1-15,12-13 0 0,19-12 0 16,13-9-1-16,11-12 1 16,13-8 0-16,10-10 0 15,10-7 0-15,6-5 0 16,1-3-1-16,1-1 0 15,-6 4 1-15,-10 4-1 0,-9 7-1 16,-14 10-1-16,-13 8 0 16,-12 9 0-16,-14 11 0 15,-14 7 1-15,-5 12 0 0,-11 8 0 16,-6 6 0-16,-2 5 0 16,1 4 0-16,2-2-1 0,6-1 1 15,8-7-1-15,8-2-1 16,9-12 1-16,12-7 1 15,7-8 1-15,6-6 0 16,4-9 2-16,-1-7 0 16,-7-5 0-16,-8-3-1 0,-5-5 0 15,-9-4 0-15,-11 0 0 16,-13-1-1-16,-11 2 1 16,-7-1 0-16,-3 5 0 0,0 3 2 15,4 2-1-15,0 3 0 16,13 4 1-16,8 3-1 15,10 1 0-15,13 4-2 16,15 0 0-16,8 4 0 16,9 4-1-16,6 3 0 0,7 2 0 15,1 5 1-15,-2 8-2 16,-3 7 2-16,-3 10-2 16,-7 6 2-16,-5 6 0 0,-4 4-1 15,-3 3 2-15,3 2-1 16,6-4 0-16,2-3-1 15,7-7 0-15,7-8-2 16,11-8-1-16,3-8 0 0,6-8 0 16,-2-5 0-16,-2-10 1 15,-6-7 2-15,-10-6 2 16,-10-9 1-16,-19-5 1 16,-15-4 0-16,-19-3 0 0,-22-1-1 15,-18 5-2-15,-17 1-7 16,-14 7-11-16,-11 8-19 0,-13 8-39 15,6 9-6-15,-1 6-7 16,5 0 1-16</inkml:trace>
  <inkml:trace contextRef="#ctx0" brushRef="#br0" timeOffset="90508.6138">21208 6253 85 0,'2'-38'90'0,"-6"1"-7"16,-27 1-4-16,-13 4-2 15,2 5-77-15,-34 14 1 16,-18 13-2-16,-20 10 1 15,-19 15-1-15,-24 15 1 0,-12 17-1 16,-14 13 1-16,-15 17 0 16,-3 13 1-16,-7 14 0 15,6 13 2-15,9 8 2 0,13 11-1 16,21 2 1-16,26 4-1 16,31-1 1-16,34-2 0 15,35-5-1-15,36-8 1 16,44-5-3-16,33-14 2 15,42-8-3-15,24-14 1 0,31-15-1 16,20-16 0-16,21-22-1 16,13-19 0-16,10-21 0 15,8-20 0-15,1-36 2 16,4-23-1-16,-3-32 0 0,2-26 2 16,-14-28-1-16,-6-19 0 15,-25-15 1-15,-27-6-1 16,-41 8-1-16,-48 6 1 0,-53 20-1 15,-58 17-3-15,-69 25-1 16,-67 25-4-16,-61 33-5 16,-55 21-5-16,-45 28-3 0,-36 18-10 15,-18 30-22 1,-8 25-32-16,-7 24-6 0,5 20-2 16</inkml:trace>
  <inkml:trace contextRef="#ctx0" brushRef="#br0" timeOffset="93568.7528">11089 12655 57 0,'0'0'66'0,"-10"-9"-5"0,10 9-31 15,0 0-11-15,0 0-4 16,0 0-3-16,0 0-4 15,7-3-2-15,-7 3 1 16,17-2-2-16,-6 0 1 16,0 1 1-16,2-1-1 0,0 0 1 15,2 0 1-15,0-2 1 16,2 1 0-16,3-4 0 16,2 1 0-16,2-3 0 15,5-2 0-15,5-2 0 0,2-4-2 16,8-1-1-16,2-4 0 15,6 1-1-15,7-3 0 16,4 0-1-16,2-1 0 0,4-1 0 16,2 2-1-16,6 0 0 15,1 0-1-15,-1 2-1 16,2 1 1-16,2 0-1 16,1 1 1-16,-2 0-2 15,3 1 1-15,1-1 1 0,-1 0 0 16,3-3-1-16,3 2 1 15,0-1 0-15,0 1 0 0,0-2-1 16,-3 3 0-16,-2-1-1 16,-6 2 0-16,-6 1 1 15,-6 3-1-15,-7-1 0 16,-6 1 0-16,-8 2 0 0,-1-1 1 16,-8 1-1-16,-3 0 1 15,-2 0 0-15,-4 1 0 16,-4 1 0-16,-6 3 0 0,-3 1 0 15,-4 1 0-15,-10 6 1 16,0 0-1-16,8-11 0 16,-8 11 0-16,-8-8 0 15,8 8 1-15,-12-15-1 16,2 6 0-16,2-2 0 0,-1-4 0 16,2-5 0-16,0-2 1 15,1-5 0-15,0-4-1 0,-1-7 0 16,-1-5 0-1,-1-5-1-15,0-8 0 0,-4-3 1 16,0-7-2-16,-1-4 1 16,-1-6-2-16,0-1 1 0,1-6 0 15,2-2-1-15,1 1 2 16,2 0-1-16,1 4 1 16,4 3-1-16,-4 6 0 15,2 6 1-15,2 10-1 0,-3 8 1 16,-2 10-1-16,-1 8-1 15,-1 5 0-15,-5 7 0 16,-1 5 0-16,-3 3 0 16,0 5 0-16,-6 3 1 15,0 1-1-15,-3 3 2 0,-2 1-1 16,-1 3 1-16,-3 1 0 16,1 0 0-16,-6 1 0 15,2 0 0-15,-6-1 0 0,-3 2 0 16,-6 0 0-16,-1 0 0 15,-4 2 1-15,-10 1 0 16,-4 1-1-16,-5 1 1 16,-6 0 0-16,-6 2-1 0,-2-2 1 15,-4-1-2-15,-3 3 1 16,2-5 0-16,-3 0 0 16,5-1 0-16,-1 0-1 0,5-2 1 15,-1 1 0-15,6 2-1 16,0-1 1-16,2 4 0 15,6-1 0-15,0 2-1 16,5 2 1-16,4 0-1 16,6 1 1-16,4 0-1 0,8 0 1 15,6-2-1-15,7 2 0 16,7-2 1-16,5-3-1 16,8 1 1-16,5-2-1 15,4 3 1-15,4 0-1 0,4-1 1 16,0 6 0-16,4 2 0 15,3 4 0-15,-1 3 1 16,-1 5 1-16,5 4 0 16,-5 5-1-16,-1 8 1 0,-2 3 1 15,-1 10-1-15,-1 5 1 16,0 5-3-16,0 8 1 16,-5 4 0-16,-1 5-1 0,-5 2 0 15,4 0 0-15,-4-1 1 16,0-1-2-16,0-3 2 15,-1-4-1-15,0-1 1 16,1-5-2-16,-2-1 1 0,5-6 0 16,-2-4 0-16,3-2 0 15,-2-4 0-15,3-7-1 16,2-5 2-16,4-7-1 16,0-8 1-16,2-6 1 0,8-8-1 15,4-4 1-15,3-6-1 16,8-8 1-16,1-3 0 15,7-7-1-15,4-6-1 16,3-3 1-16,6-6-1 0,2-3 0 16,8-3 0-16,5 0 0 15,5-2-1-15,4-2-1 16,3 2-1-16,2 0-2 0,4 1-2 16,-3 2-3-16,0 2-3 15,-3 2-4-15,-5 3-6 16,-6 1-26-16,-5-3-30 0,0-1-6 15,-4-2-3-15,-3-3 2 16</inkml:trace>
  <inkml:trace contextRef="#ctx0" brushRef="#br0" timeOffset="96620.9438">12937 11764 11 0,'0'0'68'0,"0"0"4"15,0 0-2-15,0 0-36 16,-2-8-4-16,2 8-6 0,0 0-3 16,0 0-4-16,0-9-1 15,0 9-1-15,0 0-2 16,0 0-2-16,0 0-2 15,7-1-1-15,-7 1-2 0,18 0-1 16,-5 1 0-16,3 2 0 16,4 0 0-16,3-1-1 15,4 2-1-15,1-2 0 0,4-1 0 16,4 1-1-16,5-2 0 16,6 0 0-16,8-2-1 15,3-4 0-15,7-1 0 16,7-2-1-16,10-2 1 0,4-1-1 15,8-1 0-15,6-2 1 16,6-1 0-16,5 1 0 16,7-1 0-16,7 0 0 15,2 0 0-15,7 0 0 0,2 1 0 16,4 0 0-16,6-2-1 16,3-1 1-16,4 0 0 15,3 1-1-15,4-1 1 16,-3 1 0-16,3 0-1 15,-2 3 1-15,-9 1-1 0,-6 2 1 16,-5 4-1-16,-8-2 0 16,-10 2 1-16,-7 1 0 15,-7 0-1-15,-6-1 0 16,-6 2 0-16,-5-1 1 0,-5 1-1 16,-4-2 1-16,-3 2-1 15,-4 0 0-15,-8 1 1 16,0 1 0-16,-8 2 0 0,-1-1 0 15,0-2 0-15,-3 1 0 16,-1 0 0-16,3-1 0 16,-1 1-1-16,3-1 0 0,1-1 1 15,2 1-1-15,-1 1 0 16,1 2 0-16,-4-1 0 16,-3-1 0-16,-6 3 0 15,-3-1 0-15,-9 1 0 0,-9 1-2 16,0-1-1-16,-13 0-3 15,0 0-3 1,-13 0-7-16,12 3-2 0,-12-3-10 16,0 0-31-16,-9 0-26 0,-10 0-5 15,-4-3-3-15,-8-10 6 16</inkml:trace>
  <inkml:trace contextRef="#ctx0" brushRef="#br0" timeOffset="96999.8514">18016 10943 40 0,'-49'-28'74'0,"3"2"2"16,7 2-34-16,3 3 0 15,4 7-5-15,9 2-11 16,2 4-6-16,7 1-3 0,14 7-3 16,0 0-3-16,0 0-1 15,26 1-3-15,2-1-1 16,17 6 0-16,11 2 0 15,13 3-2-15,15 1 0 16,10 4-1-16,10 2 0 16,4 5-1-16,1 2-1 0,-8 4-1 15,-8 4 1-15,-12 3 0 16,-19 3 0-16,-22 6 0 16,-24 4 0-16,-21 2 0 15,-31 2 1-15,-26 3 1 0,-21-2-1 16,-24 2 0-16,-18 0 0 15,-17 1-1-15,-15-2-1 16,-13 1-2-16,-7 0-3 0,-2 9-8 16,-2-2-10-16,5 6-59 15,3 2-2-15,11 0-5 16,13-5-7-16</inkml:trace>
  <inkml:trace contextRef="#ctx0" brushRef="#br0" timeOffset="98071.208">19160 11606 62 0,'-15'1'70'15,"2"-2"0"-15,5 0-29 16,8 1-16-16,-11-4-3 15,11 4-4-15,0 0-3 16,0 0-2-16,0 0 0 0,0 0-3 16,0 0 0-16,0 0-3 15,0 0-2-15,10 0-1 16,-10 0-4-16,13 0-2 16,-4 0-4-16,4 0 1 0,-3 3-4 15,2-3-4-15,1 4-8 16,-2-1-27-16,1 1-26 15,6 1-3-15,-3-5-3 16</inkml:trace>
  <inkml:trace contextRef="#ctx0" brushRef="#br0" timeOffset="98632.6165">18204 12721 4 0,'68'0'3'0</inkml:trace>
  <inkml:trace contextRef="#ctx0" brushRef="#br0" timeOffset="99793.4473">18866 12769 11 0,'-29'-5'69'0,"6"-4"1"15,-2-2-3-15,-8 4-40 16,14 0-8-16,2 3-4 15,1 1-9-15,2 0-5 16,0 3-4-16,-5 0-4 0,-3 0-3 16,-9 2-1-16,0 2-1 15,-12-1 1-15,-1 0 1 16,-3-2 1-16,-3 0 3 16,-4 0 3-16,-1-1 3 15,3 0 0-15,-9-1 1 0,3 0 0 16,-3-2 2-16,-5 1 2 15,2-1-1-15,-4 1 3 16,2 0 2-16,1-2 0 16,2 2 1-16,2-1 1 0,6-1 0 15,5 1 1-15,6 1 1 16,5-1-1-16,7-1 1 16,8 2 0-16,5-1-1 15,5 2-2-15,14 1-2 0,-9-3 0 16,9 3-3-16,14 0 0 15,4 0-3-15,9 0 0 16,4 0 0-16,11 2 0 0,8-2 1 16,10 0-1-16,5-4 1 15,10-1 1-15,9-3 0 16,11-3 1-16,9-3 0 16,5-1 1-16,8-3 0 0,4 0-1 15,3 1 0-15,-1 0 0 16,-4 5-2-16,-6 1 0 15,-6 4-2-15,-8 1 0 0,-8 2 1 16,-8 3-2-16,-11 1 1 16,-8 0-1-16,-9 2-1 15,-6 3-1-15,-11-1 0 16,-7-1-1-16,-11 2 0 16,-4-4 0-16,-8 2-1 15,-8-3-1-15,0 0 0 0,0 0 0 16,-12-3-1-16,-2-3-1 15,-7-1 0-15,-6-3-1 16,-1-4-1-16,-5 1 0 0,-4-5 1 16,-5 2 0-16,-3-5 1 15,-2 2 2-15,-1-2 1 16,-6 1 2-16,-1-2 1 0,1 1 1 16,-1 0 3-16,0 1 2 15,2 3 1-15,9-1 2 16,-2 4 1-16,9 3 0 15,11 0-2-15,3 5 0 0,10 2-2 16,13 4-1-16,0 0-2 16,12 1-1-16,16 7-1 15,9 1 1-15,8 1 0 16,10 1 0-16,10 4 0 0,7 2 0 16,2 0 0-16,0 3 0 15,-1 1-1-15,-2 1 1 16,-13 2-1-16,-6-1 0 15,-12 0 0-15,-9 0 0 0,-13-1 0 16,-15-1 0-16,-8 4-1 16,-21-1 1-16,-10 5-1 15,-18 1 0-15,-9 3-3 0,-18 0-2 16,-11 4-4-16,-12-4-6 16,-7 4-12-16,-11-4-21 15,-10 1-29-15,6-3-5 16,-1-8-1-16</inkml:trace>
  <inkml:trace contextRef="#ctx0" brushRef="#br0" timeOffset="100316.7364">17551 12357 73 0,'2'-9'85'0,"-2"0"-3"15,0-2-5-15,-10-2-2 16,-8 3-71-16,6 9 0 15,-6 1-2-15,-8 10 0 16,-6 6-2-16,-6 7 1 0,-7 6 0 16,-6 1 0-16,-3 9 0 15,0 1 0-15,2 4 0 16,0 0-1-16,6 4 1 16,5-2-1-16,8 0 1 0,9-1 0 15,8-1 0-15,8-5 2 16,8-2 2-16,14-2 0 15,17-6 1-15,12-5 0 16,17-1 0-16,19-7 0 0,13-1 0 16,15-4-2-16,13-2-1 15,10 0-1-15,4 1-1 16,-4 3-3-16,-10 1-2 0,-6 5-2 16,-18 0-2-16,-16 5-6 15,-18-1-10-15,-12 1-22 16,-15 2-35-16,-14-3-5 15,-11-2-3-15,-10-7 0 0</inkml:trace>
  <inkml:trace contextRef="#ctx0" brushRef="#br0" timeOffset="112303.2131">9813 13669 57 0,'-19'5'95'0,"2"0"-6"16,-6-5-5-16,0 1-2 16,0-2-42-16,-7-7-35 0,6-3-2 15,-3-2 0-15,3-4 1 16,2-2-1-16,-1-3 1 15,2-5 1-15,-2-5 0 16,1-5 0-16,1-8 0 0,-6-6 0 16,2-7 1-16,-3-7-1 15,-1-6 1-15,-4-5-6 16,1-4 0-16,0-8 0 16,-2-4 0-16,-3-9 0 0,0-3 0 15,3-5 0-15,-2-9 0 16,1-6 0-16,-1-8 0 15,1-3 0-15,0-4 0 0,3 0 0 16,1-7 0-16,0-1 0 16,3 0 0-16,0-1 0 15,1 2 0-15,2-4 0 16,4 2 0-16,1-3 0 0,1 1 0 16,0-3 0-16,2 1 0 15,2-4 0-15,-2-3 0 16,1 2 0-16,0-4 0 0,-2 1 0 15,1 0 0-15,-3 1 0 16,-2 1 0-16,4 4 0 16,-1 3 0-16,3 5 0 0,-1 7 0 15,6 5 0-15,-3 7 0 16,3 5 0-16,2 3 0 16,-5 4 0-16,5 7 0 15,-5 4 0-15,1 3 0 16,-4 1 0-16,3 1 0 0,-4 6 0 15,1 0 0-15,-2 5 0 16,5 3 0-16,-2 3 0 16,-1 5 0-16,0 6 0 0,2 9 0 15,0 6 0-15,1 7 0 16,-3 7 0-16,0 7 0 16,-1 2 0-16,0 12 0 15,1 2 0-15,-4 7 0 0,4 8 0 16,-1 4 0-16,2 5 0 15,-2 12 0-15,-2 11 0 16,0 9 0-16,-8 15 0 16,3 9 0-16,-6 12 0 0,-4 14 0 15,-1 11 0-15,-1 8 0 16,1-1 0-16,-1 3 0 16,3-9-5-16,6-3-17 0,-4-7-38 15,5-21-29-15,2-18-3 16,2-21-5-16,-3-18-6 15</inkml:trace>
  <inkml:trace contextRef="#ctx0" brushRef="#br0" timeOffset="112550.5977">7598 6325 30 0,'45'-30'103'16,"-4"9"-5"-16,-2 10-5 15,-1 4-4-15,5 7-1 16,-7 16-78-16,5-12-10 0,15 3 0 16,13 1 0-16,11 0 0 15,11-1 0-15,4 2 0 16,5-4 0-16,0 0-3 16,-7-5-15-16,-3 2-17 0,-13-1-51 15,-14-4-4-15,-21-6-7 16,-14-5-5-16</inkml:trace>
  <inkml:trace contextRef="#ctx0" brushRef="#br0" timeOffset="113021.9165">6006 4509 7 0,'-8'-30'97'16,"-1"-1"-2"-16,-3 2-5 0,2 1-3 15,-1-3-3-15,-6 3-76 16,10 5-3-16,7 2 0 16,10 8-1-16,2 9-2 15,10 6-1-15,4 18-1 16,6 14 1-16,2 15-2 0,8 17 2 15,-4 19-1 1,2 18 1-16,1 15-1 0,-2 10-3 16,-2 5 1-16,-2 1-4 15,-6-6-5-15,4-8-12 0,-12-14-32 16,1-21-30 0,-2-17-5-16,-8-23-3 0,-7-19-3 15</inkml:trace>
  <inkml:trace contextRef="#ctx0" brushRef="#br0" timeOffset="113321.7198">5685 4837 23 0,'-30'-11'97'0,"-1"-2"-2"0,3-6-6 15,1-2-4-15,3-9-3 16,6-6-81-16,3-7 0 16,14-4 0-16,7-8 0 0,13-4 0 15,10-8 0-15,8-5 0 16,12-5 0-16,10-4-1 16,6 0-1-16,11-2-2 15,9 3-6-15,4-2-9 0,12 1-46 16,0 18-22-16,2 15-4 15,-9 15-4-15,-10 15-3 16</inkml:trace>
  <inkml:trace contextRef="#ctx0" brushRef="#br0" timeOffset="113780.7851">6539 4714 20 0,'0'0'95'0,"0"0"-2"16,-1-19-4-16,5-1-6 16,5-9 0-16,6-1-79 15,7 0-1-15,13 6 0 0,12 3 0 16,5 5-1-16,12 7 0 15,6 6-1-15,0 8-1 16,7 12-1-16,-5 12 0 16,-1 9-1-16,-9 5 0 0,-7 4-1 15,-14 2 1-15,-9-3 0 16,-12-6 0-16,-13-4 2 16,-7-10-1-16,-8-7 2 0,-14-11 0 15,-7-8 0-15,-4-11 1 16,-7-9-1-16,-2-10 0 15,-4-11-1-15,2-6 1 16,6-6-1-16,5-4 0 0,13-5 0 16,13-1-1-16,12-2-1 15,23 2-3-15,14-1-5 16,20 4-11-16,11 5-42 16,16-3-21-16,5 5-5 15,0 3-5-15,-6 9-3 0</inkml:trace>
  <inkml:trace contextRef="#ctx0" brushRef="#br0" timeOffset="114409.9496">7862 3870 47 0,'0'0'93'0,"-7"-13"-1"16,-8 12-7-16,-11 2 0 15,-7 6-42-15,-9 8-32 0,5 9-4 16,-5 10-1-16,-3 10-3 16,2 13 0-16,-1 13-2 15,1 9-1-15,4 7-1 16,5 0 1-16,4-3 0 15,5-7 0-15,6-10-1 0,11-14 1 16,3-15 1-16,5-12-1 16,6-15 0-16,5-10 0 15,6-16-2-15,5-15 1 16,6-13 0-16,-2-14 0 0,2-8 0 16,0-6 0-16,1-1 0 15,1 5 1-15,-3 8 0 16,1 11 1-16,-4 16-1 15,3 16 0-15,1 14 0 0,-3 12 1 16,4 16-1-16,-3 12 0 16,2 6 0-16,-4 4 0 15,3-1-1-15,-3-2 1 0,-5-7 0 16,1-7 1-16,-3-12 0 16,-1-12 1-16,-2-7-1 15,-2-15 1-15,0-11 1 16,2-10-1-16,-4-12 0 0,2-12 0 15,5-6-1-15,-1-3 0 16,3 0 1-16,1 7-2 16,-1 6 1-16,3 13-1 15,5 9 0-15,-3 20 1 0,4 13-1 16,-2 7 0-16,-5 17-1 16,2 8 0-16,0 7 0 15,-5 2-1-15,0 2 0 0,-5-5 1 16,0-3-1-16,-1-6 0 15,-3-9 1-15,6-11-1 16,-3-7-1-16,0-6-1 16,6-12-2-16,3-10-3 0,7-8-5 15,3-8-5-15,8-8-7 16,2-10-14-16,9-6-12 16,3-1-18-16,0-4-10 15,5 1 1-15,-3 2 12 16</inkml:trace>
  <inkml:trace contextRef="#ctx0" brushRef="#br0" timeOffset="115827.8484">9060 3266 63 0,'17'-31'83'0,"-8"5"-6"16,-9 5-8-16,0 10-10 0,-15 5-18 15,-2 6-15-15,-10 11-8 16,-7 6-4-16,-5 6-4 16,-1 8-3-16,-2 5 0 15,5 3-2-15,3 3-2 0,8-1-1 16,8 3-1-16,8-4-1 15,10 1 0-15,6-4 0 16,12 1 0-16,4-3-1 16,1 3 0-16,4-1 0 15,-4-1-1-15,-6 5 0 0,-10 6-2 16,-7 3-2-16,-8 7-2 16,-15 3 0-16,-9-3 0 15,-9-1 0-15,-2-7-1 0,1-12-2 16,-1-16-2-16,7-18-4 15,10-14-10-15,8-24-6 16,11-20-14-16,11-13-9 0,13-12 1 16,9-11 17-16,10-10 22 15,13-4 17-15,5-6 20 16,5 2 15-16,11 1 17 16,0 2 8-16,1 8-5 15,0 12-11-15,-5 13-16 0,-9 13-9 16,-6 16-5-16,-9 10-5 15,-11 22-2-15,-10 12-1 16,-5 18-1-16,-10 18-1 0,-3 23 0 16,-3 19-2-16,-2 20-1 15,-4 23 1-15,0 17-1 16,-4 17-1-16,4 10-1 16,-2 5 0-16,2-3-1 15,6-8 1-15,-1-16 0 0,7-17-1 16,5-19 0-16,6-21-1 15,2-22 0-15,4-22 0 0,4-19-1 16,-1-20 0 0,-2-12-1-16,-3-20 0 0,-8-18 1 15,-5-18-1-15,-7-13 2 16,-11-15 0-16,-8-5 2 16,-3 1 0-16,0 2 3 0,-8 6 0 15,2 10 0-15,-3 10 1 16,6 9 0-16,1 8-1 15,5 4 1-15,1 2-2 16,5 0 0-16,10-3-1 16,2 0 0-16,16-4 0 0,7-3-1 15,12 0 0-15,9 2 1 16,4 0-1-16,4 4 0 16,0 3 0-16,-8 5 1 0,-1 9-1 15,-10 5 0-15,-7 6 0 16,-8 3 1-16,-8 5 0 15,-3 1-1-15,-3 5 1 0,-4-1 0 16,0 9 0 0,-10-16-1-16,10 16 0 0,-8-8 1 15,8 8-1-15,-12-5 0 0,12 5 1 16,-10-4-1-16,10 4 0 16,0 0 2-16,-10-4-2 15,10 4 0-15,0 0 0 16,0 0 0-16,-4-9 0 15,4 9 0-15,0 0 0 0,0 0-2 16,0 0 2-16,0 0-1 16,0 0 1-16,0 0-1 15,-10 10 1-15,8 0 0 0,-1 3 0 16,1 3-1-16,0 7 1 16,-2 5 0-16,1 6 1 15,1 6-1-15,1 7-1 16,2 5 0-16,6 1 1 0,0 2-1 15,9-5 0-15,0-5 0 16,3-6-1-16,2-7 1 16,2-10 0-16,4-10 1 15,-4-10 0-15,4-7-1 16,-7-10 1-16,-2-9 1 0,-7-12 0 16,-5-11 1-16,-5-7-1 15,-11-6 0-15,-5-6 0 16,-5-5 0-16,0 5 0 15,-2 1 0-15,4 11-2 0,5 7 1 16,7 7-1-16,6 12 1 16,5 7-1-16,12 11 0 15,12 6 1-15,7 7 0 0,1 9-1 16,6 12 0-16,1 8-1 16,1 13-1-16,-8 11-2 15,-3 10-3-15,-9 2 0 0,-6-3 1 16,-3-4 1-16,-4-11 3 15,-4-10 2-15,-4-17 2 16,5-12 3-16,-3-22 3 16,6-12 0-16,-4-17 0 0,6-9-2 15,1-12-2-15,4-7-1 16,2-3-1-16,7-3-1 16,2 1 1-16,7 4 0 15,1 6-2-15,4 5-3 0,3 14-7 16,-2 0-15-16,-3 11-57 15,3 12-3-15,-4 3-6 16,-3 7-7-16,-4 1 4 16</inkml:trace>
  <inkml:trace contextRef="#ctx0" brushRef="#br0" timeOffset="117488.5584">10943 2473 28 0,'6'8'96'15,"-6"-8"-3"-15,2 19-6 16,-2-5-3-16,0 4-3 16,4 10-76-16,-4 13-5 0,0 10-1 15,0 10 1-15,0 6 0 16,0 1 0-16,0-6 0 16,0-6 0-16,-1-11 0 15,-2-11 3-15,2-13 0 0,1-21 1 16,0 0-1-16,0-16 0 15,0-17-1-15,0-10 2 16,4-10-2-16,3-13-1 16,0-11-1-16,8 2 0 0,1 0-1 15,2 7 1-15,3 6 0 16,3 15-2-16,0 12 0 16,4 22 1-16,-3 13 0 0,1 20 0 15,-6 14 0-15,-2 15 0 16,-4 8-1-16,-4 8 0 15,-2-2 0-15,-3-5 0 16,-3-7 0-16,-1-8 0 0,1-11 1 16,-2-11 1-16,2-11 2 15,-2-10-1-15,13-14 1 16,-7-15 0-16,6-6 0 16,3-12 0-16,2-9 0 0,6-3-1 15,1-5-1-15,5 3 1 16,-3 7 0-16,3 9-1 15,0 10 0-15,-1 15-1 16,-2 11 1-16,2 12 0 16,-7 15 0-16,-1 11 0 0,-3 9 0 15,-1 3 0-15,-3 1 0 16,5-4 0-16,-1-2-1 16,4-11 1-16,5-7-3 0,10-15-2 15,3-6-1-15,9-15-3 16,3-10-3-16,-3-9-1 15,-3-7 1-15,-5-7 2 0,-9 1 3 16,-15-1 5-16,-9 3 2 16,-9 7 3-16,-15 10 3 15,-6 14 2-15,-5 10 0 0,-4 13-2 16,1 10-2-16,4 14-2 16,3 6-1-16,8 0-2 15,7 3 0-15,7-6-1 16,4-2 1-16,11-12-1 15,7-6 0-15,7-11 1 0,-1-4 1 16,4-13 0-16,-1-1 2 16,-2-4 2-16,-2 2-1 15,-6 3 1-15,-4 3-1 16,-2 11 1-16,-5 3 0 0,-1 19-1 16,-4 7 0-16,0 11-3 15,-2 4 1-15,4 5-1 16,5-2-1-16,2-7 1 0,3-10-1 15,7-15 0-15,6-12 0 16,4-17 0-16,3-19 0 16,2-17 1-16,0-12 0 0,-5-12-2 15,0-11 0-15,-9-11 0 16,-4-11 2-16,-4-1 1 16,-5 1 2-1,-1 7 2-15,-4 9 1 0,-3 53-2 16,-2 1 3-16,0-21-3 15,1 21 0-15,-1 38-2 16,0 0-2-16,-12 46-2 0,4 19 0 16,-3 13 2-16,0 10-1 15,2 10 1-15,1-3 0 0,4 0 0 16,4-10 1-16,2-12 0 16,8-13-1-16,7-13-1 15,4-8 2-15,4-12-2 16,5-9 2-16,2-12-1 0,4-9 0 15,2-13 0-15,2-8 0 16,-4-11 1-16,3-3 0 16,-1-2-1-16,-3-1 1 15,-2 4-1-15,-3 5 0 0,-6 10 1 16,-2 6-2-16,-3 12 1 16,-4 6-1-16,-5 13 2 15,-5 9-2-15,-3 8 0 16,-2 4 1-16,0 4-1 15,0 2 0-15,1-4 0 0,1-4-1 16,3-7 1-16,4-7-1 16,5-11 1-16,3-9 0 0,2-11 1 15,3-12 0-15,-1-9 0 16,1-9 0-16,2-10 0 16,-1-6 0-16,-3-3 0 15,0 5 0-15,0 3 0 0,-5 9 1 16,1 11-1-16,-1 12-1 15,-4 12 1-15,3 16 1 16,-1 15-1-16,-2 9 0 16,-2 7 0-16,2 6 0 0,0 3 1 15,-1-3 0-15,2-6 0 16,0-4 0-16,-1-9 0 16,-1-6 0-16,2-9 1 15,-3-8 0-15,-9-3-1 0,16-9 0 16,-12-7 0-16,-1-6 0 15,-2-9 0-15,1-8-2 0,-2-5 1 16,0-4 1-16,1 2-1 16,0 2 1-1,1 3 0-15,3 6 0 0,3 6 0 16,1 12 1-16,5 9-2 16,2 6 0-16,3 4 0 15,0 9 0-15,5 8 0 0,1 1-3 16,-1 3 0-16,3 2-3 15,1 5-4-15,-1-4-5 16,0 3-8-16,-7-2-18 0,-3-1-32 16,-2 0-14-16,-10-2-7 15,-5-3-1-15</inkml:trace>
  <inkml:trace contextRef="#ctx0" brushRef="#br0" timeOffset="117711.8158">13195 2165 56 0,'-114'-42'71'0,"-13"-3"-30"16,10 4 3-16,4-2 1 16,4 6 1-16,11 5-1 15,11 10-9-15,14 2-8 16,18 8-7-16,15 1-8 0,12 4-5 16,17 7-4-16,11 0-3 15,22-2-3-15,12 1-4 16,18-1-5-16,11-5-9 15,21-1-35-15,18 6-26 0,9-7-7 16,9 0-4-16,4-5-1 16</inkml:trace>
  <inkml:trace contextRef="#ctx0" brushRef="#br0" timeOffset="118308.8361">14502 1556 3 0,'24'-1'92'16,"2"-2"-1"-16,-15-1-5 16,0 1-4-16,-11 3-2 15,0 0-68-15,-10 0-6 16,-24 8-3-16,-23 12 2 16,-5 10-3-16,-7 12 0 15,-9 9-2-15,0 12 1 0,7 3-2 16,6 0 0-16,12-5 0 15,10-6-1-15,13-7 2 16,14-7-2-16,11-13 0 0,5-11-1 16,13-14-1-16,11-9 0 15,6-14 0-15,9-12 1 16,3-12-1-16,5-6 3 16,4-2 0-16,-2 0 3 15,3 5 2-15,-7 8-2 0,-2 8 3 16,-6 15-2-16,-5 17 2 15,-7 8-2-15,-5 17-1 16,-4 11 0-16,-5 12-1 0,0 4 1 16,-1 2-1-16,3-2 0 15,3-8-2-15,7-12 1 16,6-12 0-16,4-19 0 16,5-14 1-16,5-24 0 0,4-13 0 15,-4-17 1-15,0-11 0 16,-27 33 0-16,1-9 0 15,-5-3 0-15,-1-6 0 16,-3 2 1-16,-3-2 0 0,-5 5-1 16,-1-1-1-16,-7 13 1 15,-4 3 1-15,-4 12-3 16,-6 9-1-16,-17 11 1 16,-20 41-3-16,-4 48-3 0,-6 56-8 15,10 36-55-15,-3 44-17 16,1 14-4-16,1-6-6 15,2-22-4-15</inkml:trace>
  <inkml:trace contextRef="#ctx0" brushRef="#br0" timeOffset="118820.9921">14212 3125 30 0,'40'-6'100'0,"-9"-5"-4"0,-6 2-5 16,-8-4-4-16,-4 3-3 15,-13 10-84-15,0 0 2 16,-15 7-2-16,-10 15 1 15,-9 7-1-15,-12 7 0 16,-15 6 1-16,-14 8-2 0,-16 2 1 16,-14 3 0-16,-16 4-1 15,-18 3 1-15,-20 3 1 16,-15 5 0-16,-20 5 1 16,-17 3 0-16,-17 1 1 15,-15 4 0-15,-7 4 0 0,-10 5 0 16,-5 6 0-16,-8 6-3 15,1 3 0-15,-1 0 0 0,2 8 0 16,-2 2 0-16,0 2 0 16,5-1 0-16,1-1 0 15,6-3 0-15,6 0 0 0,11 0 0 16,14-6 0-16,12-2 0 16,19-6 0-16,15-6 0 15,21-2 0-15,18-12-2 16,25-18-80-16,20 5-9 15,15-16-2-15,23-11-9 0,10-21-3 16</inkml:trace>
  <inkml:trace contextRef="#ctx0" brushRef="#br0" timeOffset="122928.4542">4512 2287 0 0,'0'0'84'0,"0"-12"3"16,0 12-3-16,-7-12-5 0,4 34-26 15,3-22-41-15,0 0-2 16,0 0 0-16,3 18-3 15,2 10-1-15,5 5-2 16,0 12 1-16,5 12-1 0,1 7 0 16,3 8-2-16,-2 4-1 15,3 4 0-15,3-1 0 16,0 1-2-16,0-2-2 16,-1-4-4-16,1 0-7 0,-1-5-10 15,0-10-34-15,4-6-24 16,-9-10-7-16,-6-14-5 15</inkml:trace>
  <inkml:trace contextRef="#ctx0" brushRef="#br0" timeOffset="123239.6979">4293 2948 0 0,'-39'0'73'0,"8"4"4"15,4-4-4-15,9-2-3 0,-4-11-57 16,13-5 0-16,8-7 0 16,3-6-2-16,6-9 0 15,4-8 0-15,10-7 0 16,2-7 1-16,8-3-2 16,7-5-1-16,6-2 0 15,6-1-3-15,10 4-2 0,2 2-2 16,4 7 0-16,-2 8-2 15,3 10-2-15,-10 11-4 16,0 14-4-16,-7 8-7 0,-5 19-27 16,-1 19-34-16,-13 15-5 15,-10 7-7-15,-10 10 3 16</inkml:trace>
  <inkml:trace contextRef="#ctx0" brushRef="#br0" timeOffset="123844.2878">4749 3330 74 0,'-15'41'85'0,"-2"2"-4"0,0 1-5 15,1-1 0-15,1 1-73 16,4-4 0-16,7-4 1 15,4-6 0-15,3-4 1 0,8-10 0 16,4-8-1-16,0-8-1 16,4-9 0-16,4-13 0 15,1-9-1-15,3-10 0 16,3-11 0-16,0-9 1 16,1-6-3-16,1-5 1 0,0-1 0 15,3 0 0-15,-4 10 1 16,-1 4 0-16,0 9-1 15,1 9 0-15,-3 13 0 0,3 14 1 16,-6 8-1 0,0 10 0-16,-2 10 0 0,0 10-1 15,-1 6 0-15,-3 5 1 16,-2 1-1-16,-3-2 0 0,0-5 0 16,-5-4 0-16,0-6 0 15,-4-9-1-15,-5-10 0 16,12-10 0-16,-8-16 0 15,-1-15 0-15,3-11-1 0,1-13 1 16,4-9 1-16,2-6-1 16,5-1 0-16,-1 2 1 15,5 11 0-15,0 12 0 0,1 15 1 16,-3 13-1-16,-3 11 1 16,-4 17-1-16,-3 12 1 15,2 12 0-15,-9 12-4 16,0 10-4-16,-2 1-8 15,5 5-7-15,0-8-16 0,-1-8-25 16,11-9-21-16,-2-14-6 16,3-13 0-16</inkml:trace>
  <inkml:trace contextRef="#ctx0" brushRef="#br0" timeOffset="125429.636">5901 2345 56 0,'20'-47'87'0,"-1"11"-1"16,-7 9-4-16,-1 9-2 15,-7 8-65-15,-4 10-2 16,-4 8-5-16,-5 15-2 16,0 6-1-16,-4 8-3 15,-1 7-2-15,4 2 0 0,0 2 1 16,10-7 0-16,1-1-1 16,12-10 1-16,10-5 0 15,6-7-1-15,2-5 1 16,5-2-1-16,0-3 0 0,-6 2 0 15,-1 0 0-15,-12 8-1 16,-10 2 1-16,-7 8-1 16,-5 4 0-16,-17 3 0 15,-2 0 1-15,-3-3-1 0,-6-5-1 16,2-6-1-16,4-12-4 16,5-11-3-16,3-16-2 15,11-16-2-15,5-14-2 0,5-9 1 16,16-7 3-16,4-10 6 15,10 2 8-15,2-4 6 16,4 7 4-16,1 9 3 16,3 12 0-16,-7 9 0 0,-3 12-1 15,0 17-3-15,-8 10-4 16,0 24-2-16,-6 16-1 16,-4 19-1-16,-3 16-1 0,0 16 0 15,-3 12-2-15,-2 8-1 16,-1-1-1-16,2-7 0 15,-1-12-1-15,-1-16 1 0,4-12 0 16,-6-19 2 0,3-15 1-16,-2-20 0 0,-4-9 0 15,0-25 0-15,0-14 0 16,-10-15 0-16,3-18 0 0,-7-17-1 16,-2-17 0-16,-1-12 0 15,3-5 0-15,2-5 0 16,4 1 1-16,8 5 1 15,4 14-1-15,10 13 0 0,5 19 0 16,6 20 0-16,1 17 1 16,5 20-1-16,-6 19-1 15,-2 16-1-15,-6 16-1 0,-4 15-1 16,-7 12 0-16,-6 6-1 16,-5 5 1-16,-5-2 0 15,-2-7 0-15,-5-4 1 16,1-10 1-16,6-15 1 15,3-12 0-15,7-20 0 0,7 4 0 16,7-13 0-16,11-11 1 16,3-9-1-16,9-7 0 15,3-6 0-15,6-4-1 16,-3 0 1-16,0 2 0 16,-5 1 0-16,-7 6 0 0,-2 4 0 15,-9 6 2-15,-3 8 1 16,-8 5-1-16,-3 3 0 15,-6 11-1-15,0 0 0 0,-1 12-1 16,-8 11 1-16,3 6-1 16,-3 4-1-16,2 6 0 15,5 3 2-15,1-3-1 16,1-4 1-16,4-5 0 0,9-10 0 16,-3-6-1-16,3-8 0 15,3-6 1-15,0-11-2 16,-1-7 2-16,-2-7-2 0,0-7 1 15,0-4-1-15,-1-5 1 16,-2-5 0-16,6 1 1 16,-8 2 0-16,3-1-1 15,0 5 2-15,1 4 0 0,1 3-1 16,1 2 1-16,0 5-2 16,4 2 1-16,2 2 0 15,1 5-1-15,3 3 0 16,1 0-1-16,1 8 1 0,-4 5-1 15,2 2 1 1,-4 10-1-16,-2 8 0 0,-3 10 0 16,-3 5 0-16,-6 7 1 15,0-1-1-15,0-2 1 0,-3 0 0 16,0-6-1-16,0-8 1 16,-1-8 0-16,-2-17 0 15,7 8 0-15,-7-8 1 0,3-19-1 16,0-6 0-16,0-6 0 15,4-10 0-15,-1-1-1 16,7-6 1-16,-2-3-1 16,4 3 1-16,5 2 0 15,2 6 1-15,5 4 0 0,-2 7 1 16,-10 15-1-16,1 3-2 16,17-9 3-16,0 8-1 15,-3 5-1-15,2 7 0 16,-6 3 0-16,1 10-1 15,-3 4 2-15,2 2 0 0,-5-2-1 16,0-3 0-16,5-4 1 16,3-8-1-16,4-6 0 0,-13-2-1 15,1-5 0-15,1-4 1 16,6-1-1-16,-3-5 0 16,3-1 0-16,-4-3 1 15,-3 0 0-15,0-4 1 0,-2 0 0 16,-6 2-1-1,-1 1 1-15,-6 7-2 0,-6 3 1 16,0 5 1-16,0 11-2 16,-24-3 3-16,-10 21-1 15,-3 17 0-15,2 15 1 0,16 7-1 16,17 1-3-16,22-9-5 16,24-21-8-16,24-16-16 15,10-12-49-15,-3-9-4 16,-37-2-6-16,-2-2-6 0</inkml:trace>
  <inkml:trace contextRef="#ctx0" brushRef="#br0" timeOffset="125621.1576">8267 1109 40 0,'-57'-39'94'0,"-2"3"-1"16,1 3-8-16,3 4-3 0,1 3-3 15,8 6-79-15,-1 3-3 16,8 0-5-16,1 9-11 16,9 1-55-16,1 7-8 15,4 7-6-15,-1 4-5 16,-1 7-2-16</inkml:trace>
  <inkml:trace contextRef="#ctx0" brushRef="#br0" timeOffset="126065.35">5096 4014 35 0,'-39'50'101'15,"7"-15"-5"-15,7-13-6 16,8-19-3-16,14-13-3 16,11-22-82-16,27-16 0 15,24-19 0-15,21-14 1 0,18-18 1 16,23-13-2-16,24-12 1 16,16-8-3-16,14-5 0 15,17-5 0-15,4 2 0 16,8 2 0-16,-2 3 0 0,0 7 0 15,-11 7 0-15,-5 14 0 16,-13 13 0-16,-21 15 0 16,-10 14 0-16,-18 15 0 15,-21 9 0-15,-19 14 0 0,-15 14-3 16,-23 5-2-16,-15 8-3 16,-15 8-6-16,-16 17-8 15,-26 10-27-15,-27 19-38 16,-23 15-2-16,-20 9-5 15,-17 11-2-15</inkml:trace>
  <inkml:trace contextRef="#ctx0" brushRef="#br0" timeOffset="126291.6162">5985 3640 11 0,'-87'66'93'16,"14"-13"0"-16,14-16-4 0,19-13-5 15,11-24 1-15,22-15-77 16,19-27 1-16,35-18 0 16,25-22-2-16,24-16-2 15,26-20 0-15,25-14-2 0,26-10-2 16,19-6-5 0,25 8-18-16,4 0-62 0,3 9-4 15,-2 10-4-15,-18 15-7 0,-18 17-2 16</inkml:trace>
  <inkml:trace contextRef="#ctx0" brushRef="#br0" timeOffset="134715.6576">3016 1451 19 0,'-5'-11'62'0,"3"-1"-4"16,-1-2-21-16,2 3 3 15,-1-2-1-15,0 0-6 16,-1 3-6-16,1-4-5 0,1 2-5 15,1 12-4-15,-2-17-3 16,2 17-4-16,0-12-4 16,0 12 0-16,0 0 0 15,0 0 1-15,0 7 1 0,7 11 2 16,0 21 0-16,0 11 1 16,3 11 0-16,0 12-1 15,1 12-2-15,1 6-1 16,-1 4 0-16,-1-13-3 0,2 0 1 15,2-8-1-15,1-10 0 16,1-6 1-16,0-9 0 16,-3-7 0-16,1-10 0 15,1-7-1-15,-6-4 1 0,-1-8-1 16,-1-1 2-16,-7-12-1 16,0 0 0-16,0 0 0 15,0 0 0-15,0-15 0 16,-9-3 1-16,0-6-1 15,-3-9-1-15,-2-7 0 0,0-6-1 16,-2-5 2-16,3-4-1 16,0-4 0-16,1-5 1 15,-1-6 0-15,4 1 0 16,-3-3 0-16,7 36-1 0,-2-7-1 16,3 1 1-16,-1-4-1 15,4 0 0-15,0-3-1 16,1 1 1-16,0 1 0 15,2 0 2-15,4-1 0 0,3 1-1 16,0 3 1-16,2 2-1 16,3 0 0-16,-1 7 0 0,4-1-1 15,0 10 0 1,1 7 0-16,-1 7 0 0,1 7-1 16,-2 5 0-16,-2 7 0 15,-2 8-4-15,-4 6-2 16,-4 7-7-16,-4-7-3 15,-1 60-14-15,-7 15-34 0,-12 2-17 16,-8 0-2 0,-1-5-3-16</inkml:trace>
  <inkml:trace contextRef="#ctx0" brushRef="#br0" timeOffset="135758.0901">3749 1276 9 0,'6'-12'84'0,"-2"1"2"16,-4 0-2-16,0 3-7 15,0 8-18-15,-14-13-53 0,4 7-1 16,-3 6-2-16,-1 0-1 16,-2 8-1-16,1 3-2 15,-11 35 1-15,-6 0 0 0,7 9-1 16,5 9 1-1,6 5-1-15,5 0 0 16,5-11 1-16,4-15 0 0,10-17-2 16,1-13 2-16,3-8 0 0,4-6 0 15,1-12 1-15,1-9 1 16,5-6-1 0,-1-8 1-16,-12 17-2 0,4-4 0 15,-3-1 1-15,1 1-1 16,-1 1 0-16,2 0-1 0,-5 3 0 15,2 1-1 1,-2 4 2-16,0 2-1 0,6 3 2 16,-4 9-1-16,-2 12 1 15,-1 10-1-15,-5 6 1 0,-1 4 0 16,2 1 0 0,3-7 0-16,-1-10 0 0,6-11-1 15,-4-5 1-15,3-2 0 16,3-9 1-16,-4-6 0 0,-3 6-2 15,-3-3 0-15,2-2 0 16,1-3 0-16,-2-1 1 16,4-3-1-16,-4 0 0 15,0-4 0-15,1 4 2 16,0-3-1-16,0-1 0 0,0 1 0 16,0 0 0-16,3 0-2 15,-1 3 1-15,3-1 0 16,2 5-1-16,-3 3-1 0,1 5 2 15,3 6-2-15,-1 5 1 16,0 2 0-16,1 10 0 16,1 1 0-16,1 5 0 15,0 1 1-15,14 17 1 16,-1 9 0-16,0 1 0 0,-6-4-2 16,-12-28-3-16,2-3-4 15,-4-8-2-15,4-3-2 16,0-11-5-16,-2-7-1 15,0-6 2-15,1-7 2 0,-5-6 4 16,4-5 8-16,-3-5 4 16,3-2 6-16,-2-6 6 15,-2 0 4-15,1 3 1 16,0-1-1-16,0 4-3 16,-2 6-2-16,-7 43-1 0,9-65-2 15,-7 47-5-15,-2 18-2 16,0 0-2-16,9 13 1 15,-5 16-1-15,1 12-2 16,10 26-2-16,4 49-4 16,8 2-6-16,2-7-9 0,5-15-47 15,7-21-12-15,-1-34-4 16,-23-37-6-16</inkml:trace>
  <inkml:trace contextRef="#ctx0" brushRef="#br0" timeOffset="135946.9712">4750 1263 26 0,'-15'-26'95'16,"-1"2"-2"-16,0 0-6 15,0-1-3-15,4 6-3 16,5-2-78-16,7 6 0 16,0-2-1-16,8 2-3 0,8-2-6 15,4-1-10-15,4 4-23 16,0 3-40-16,2 1-6 15,1 4-5-15,-3 7-5 16</inkml:trace>
  <inkml:trace contextRef="#ctx0" brushRef="#br0" timeOffset="136680.4391">3267 2623 84 0,'-48'32'87'16,"11"-5"-3"-16,5-11-3 16,6-7-1-16,8-3-74 15,8-6 1-15,10 0 0 0,9-15 0 16,15-2-2-16,9-8-1 15,13-6-3-15,13-5 1 16,9-4-2-16,11-7 0 16,11-2 1-16,7-2-1 0,8-3-1 15,9-3 0-15,3-2 2 16,-1 1-1-16,7-2 0 16,-1 1 1-16,-2-2 0 0,-1-3-1 15,-3-1 2-15,-6 1 0 16,-4-4 0-16,-56 35-1 15,2-10-1-15,-4-2 1 0,3-7-1 16,-10 1 2 0,4-7 0-16,-9-2 0 0,-2-5-1 15,-7-2 2-15,-8-3 2 16,-8-4-1-16,-5-2 0 16,-8-1-1-16,-12-2 0 0,-9 1-1 15,-12 1 2 1,-13 1-2-16,-10 8-1 15,-14 3 0-15,-12 8 0 0,-9 8 0 16,-12 8-2-16,-11 8 0 16,-7 9 0-16,-10 12 0 15,-3 9-1-15,-10 9-1 16,-4 17 1-16,-2 8 0 0,0 12 0 16,-1 13 0-16,2 9-1 15,5 14 0-15,64-27 2 16,-180 146 0-16,36 14 0 15,48 10-1-15,47-2 1 0,49-10 0 16,48-14 1-16,38-21 3 16,49-50-1-16,26-14 0 0,29-18 1 15,22-16 0-15,32-25 0 16,26-21-2-16,28-30-4 16,18-26-10-16,23-25-12 15,-5-14-55-15,12-27-8 16,-12-17-5-16,-24-8-5 15,-27-5 5-15</inkml:trace>
  <inkml:trace contextRef="#ctx0" brushRef="#br0" timeOffset="143112.6253">1144 4676 49 0,'-5'-12'82'0,"-2"1"-2"15,1 0-5-15,-3 1-4 16,0 1-71-16,9 9-1 15,-9-14-2-15,9 14 2 0,0 0 2 16,0 0 1-16,7-2 1 16,-7 2 2-16,19 4 3 15,-11 3 4-15,5 7 0 16,-1 4-1-16,0 6 0 16,-1 8-1-16,-1 12-2 0,-1 11 0 15,-1 12-3-15,2 13-2 16,-1 3 0-16,1 12 0 15,0 0-1-15,-1 0 0 0,2-13-1 16,0-7-1-16,-3-17-2 16,2-11-2-16,-4-13-5 15,-1-15-6-15,-5-19-5 0,-1-7-2 16,-9-21-1-16,-6-14 4 16,-2-12 5-16,-8-16 5 15,-4-11 4-15,-5-15 12 0,1-6 5 16,-3-6 5-16,3-2 2 15,3-3 1-15,4 3-2 16,9 6-3-16,8 5-2 16,9 12-3-16,8 6-2 15,15 15-2-15,11 9-2 0,11 16-1 16,6 14-2-16,7 13-2 16,-2 14 0-16,-3 19-1 15,-5 13-1-15,-10 20-1 16,-14 11 0-16,-16 13 0 0,-9 8-2 15,-16 5-2-15,-9-1-2 16,-1-4-6-16,-7-10-11 16,0-12-52-16,8-5-6 0,5-14-6 15,8-11-1-15</inkml:trace>
  <inkml:trace contextRef="#ctx0" brushRef="#br0" timeOffset="145307.2096">1692 4857 0 0,'-10'0'60'0,"10"0"1"16,0 0-2-16,-6-7-48 16,6 7-6-16,-10-4-1 0,10 4 1 15,-10-3 2-15,10 3 4 16,-11-4 6-16,11 4 2 15,-11-8 4-15,11 8 1 16,-11-18 1-16,6 7-1 16,-2-1-1-16,1-1-2 0,0 2-5 15,-2 0-4-15,4 3-1 16,4 8-4-16,-15-13-1 16,15 13-2-16,-9-6-2 15,9 6-1-15,0 0-1 0,-10 0-1 16,10 0 0-16,-3 14 0 15,3-4 1-15,0-1-1 16,2 3 1-16,-1-4 0 0,2 2 0 16,-3-10 0-16,7 12 0 15,-7-12 1-15,0 0-1 16,9 7 0-16,-9-7 0 16,0 0 1-16,16 0-1 0,-16 0 1 15,19-7-1-15,-6-1 1 16,3-5 0-16,1-5 0 15,2-3 0-15,0-2 1 16,-1-2-2-16,-3-3 1 0,-4 2-1 16,-1-1 1-16,-6 5-1 15,-4 3 0-15,-7 3-1 16,-6 7 0-16,-4 6 0 16,-5 3 0-16,-4 13 1 0,3 7-2 15,-1 8 1-15,1 7 0 16,5 6 1-16,6 4-1 15,4 2 1-15,5-3 0 16,2-1-1-16,8-4 0 0,4-7 1 16,3-5-1-16,2-10 1 15,1-8 0-15,1-8 0 16,2-5 0-16,-1-14 1 0,1-5 0 16,1-7 0-1,-2-5 0-15,-1-5 0 0,1 3 0 16,-3-1-1-16,1 8 1 0,-5 4-1 15,0 7-1-15,0 9 1 16,-4 9 0-16,2 6-1 16,-1 13 0-16,1 8 0 15,0 3 1-15,3 0 0 16,2 0-1-16,2-5 1 0,2-4 1 16,3-11-1-16,2-9-1 15,4-4 0-15,-1-11-2 16,4-7 0-16,0-5 0 15,1-5 0-15,-4-2-1 0,3-5-1 16,-4-2 1-16,-3 0 1 16,-3-2 1-16,-2 1 1 0,-3 0 1 15,-2 1-1 1,-3 3 2-16,0 3 1 0,-1 4 0 16,-3 5 0-16,-1 4 0 15,-3 4 0-15,-1 3 0 0,-2 4 1 16,0 11-2-16,-6-11-1 15,-4 9 1-15,-3 2-1 16,1 6-1-16,-4 2 1 16,1 5 0-16,-1 2-1 0,0 5 2 15,1 3-1-15,3 3 1 16,4 3 0 0,1 1 1-16,3 0-1 0,4 2 0 0,7-3 0 15,5-2 0-15,7-2-1 16,3-6 1-16,3-1 0 15,1-3 0-15,0-2 0 16,-2-2 0-16,-7-1 0 16,-6 2 0-16,-7 2 0 0,-6 2-1 15,-12 3 0-15,-5 1-1 16,-10-1 1-16,0-3-1 16,-1-2-1-16,0-5-2 15,6-2-1-15,3-7-2 0,9-7-1 16,7-8 0-16,8-6-1 15,10-7 0-15,10-4 1 16,8-4 2-16,4-6 3 0,7-2 2 16,1-2 3-16,1 0 2 15,-2 4 1-15,-4 4 1 16,-5 7 1-16,-8 5 0 16,-4 9 1-16,-8 7-1 0,-4 10-1 15,-7 10-2 1,-2 10 0-16,-10 9-2 0,-1 4 0 15,1 3-2-15,-2-3-1 16,3 1 1-16,1-7-1 0,4-6 1 16,4-7 0-16,0-14-1 15,5 0 1-15,4-6 1 16,-1-11 0-16,2-6 0 16,2-4 0-16,-2-6 0 15,3-4 1-15,2-1-1 0,-1 0 0 16,2 3 0-16,0 4-1 15,1 7 1-15,-1 8-1 16,1 7 0-16,-2 9-1 0,2 8 0 16,-4 9 1-16,0 5-1 15,0 0 1-15,-1 3 0 16,-1-4 0-16,0-5-1 16,-1-4 1-16,1-10 0 0,5-2-1 15,-3-9 0-15,5-9 0 16,2-3 0-16,2-6 1 15,0-2-1-15,0-3 1 16,-1 0 0-16,-1 2 1 0,-2 2-1 16,-4 7 0-16,-2 3 0 15,-4 8 0-15,-8 10-1 16,12 0 0-16,-9 7 0 16,-2 13 0-16,-1 1 1 0,0 5-1 15,1 0 1-15,2 2 0 16,-1-4-1-16,3-1 1 15,1-5 0-15,6-8-1 0,-3-6 1 16,8-4-1-16,-2-9 1 16,5-10 0-16,-2-6 0 15,1-7 0-15,0-7 0 16,-2-4 0-16,-2-6 1 0,-3-3-1 16,-2 3 1-16,0 4 1 15,-1 6-1-15,-1 8 0 16,1 8 0-16,-2 12 1 15,3 11 0-15,-2 11-1 0,1 12 0 16,-1 9-1-16,4 3 1 16,3 1 0-16,3-5 0 15,5-6-1-15,3-7 1 0,7-11 0 16,4-10-1-16,3-16 1 16,1-9 0-16,-4-10 0 15,0-8 0-15,-6-6 0 0,-8-10 0 16,-9-6 0-16,-5-5 0 15,-9-1 1-15,-6 1 0 16,-10 4 0-16,-7 10 0 16,1 10 0-16,-1 16-1 0,-1 25 0 15,0 16 0-15,4 34-2 16,-2 25 1-16,6 27-3 16,3 17-1-16,2 25-4 15,-2 10-12-15,4 15-63 0,5 1-2 16,1-10-6-16,2-14-6 15</inkml:trace>
  <inkml:trace contextRef="#ctx0" brushRef="#br0" timeOffset="148500.8507">2254 5368 40 0,'-8'-15'85'0,"-5"-3"1"15,1-1-5-15,-4-3-3 16,0-5-62-16,-1 10-7 0,-1 5-2 15,4 8-1-15,-5 4-3 16,2 7 0-16,-4 10-2 16,-1 7 2-16,-2 9-1 15,2 6-1-15,0 7 1 16,5 4 0-16,4 3 2 0,5-1-3 16,6-3-1-16,2-1 2 15,6-6-2-15,7-4 1 16,6-5 0-16,6-9 0 15,4-6-1-15,5-8 0 0,4-7 0 16,3-6 0-16,8-15 1 16,-2-10-1-16,4-8-1 15,-1-10 1-15,-1-4 0 16,-4-7 0-16,-5 0 0 0,-7 3 0 16,-4 4 0-16,-7 11-1 15,-6 7 1-15,-7 10 0 16,-4 10-1-16,-5 12 1 15,0 0-1-15,0 16 0 0,0 4 1 16,0 6 0-16,-2 0 0 16,4 2-1-16,2-5 0 15,2-1 0-15,2-6 0 16,-3-3 1-16,-5-13 0 0,11 6-1 16,-11-6 1-16,4-17 0 15,-4 0 1-15,1-7 0 16,-3-2 0-16,-1-4-1 15,3-2 0-15,0 2 1 0,0 3-1 16,3 5 0-16,3 5 0 16,6 8 0-16,1 7 0 15,2 4 0-15,0 11 0 0,0 9-1 16,0 2 1-16,1 4 1 16,4 2-1-16,-3-1 1 15,3-1 0-15,1-6 0 16,2-1 0-16,0-8-1 0,1-5 1 15,-2-7-1-15,-1-2 0 16,-2-9 0-16,0-5 0 16,-2-9 0-16,1-3 0 15,-1-9 0-15,0-3-1 0,-3-3 0 16,-1-1 0-16,-1 0 0 16,1 2-1-16,-3 5 1 15,-1 6 0-15,-4 5-1 16,1 5 2-16,-1 7 0 0,-1 5 0 15,-4 8 0-15,3-12 0 16,-3 12 0-16,0 0 0 16,0 0-1-16,0-9 1 0,0 9 0 15,0 0 0-15,0-9 0 16,0 9 0-16,0 0-1 16,-10-5 1-16,10 5 0 15,-9 6 0-15,4 5 0 0,-1 2 0 16,3 6-1-16,1 0 1 15,2 3 0-15,0-1 0 16,10-1 0-16,3-1 0 0,8-3 0 16,6-2 0-16,7-1 0 15,4-1-1-15,3-1-2 16,2 1 1-16,-1 2 0 16,-4-1 0-16,-9 6 0 0,-7 4 0 15,-11 4 1-15,-10 1 0 16,-7-1 3-16,-11-3-1 15,-5-4 0-15,0-5 0 16,-4-6 0-16,4-9 0 0,4-6-3 16,3-10-2-16,11-7-3 15,1-6 1-15,3-4-2 16,3-4 0-16,6-2 3 0,4 0 3 16,1 2 4-16,4 1 5 15,-4 8 3-15,3 3-2 16,-2 9 2-16,2 7-1 15,-3 8-2-15,3 5-2 0,-2 14-3 16,-1 5-4-16,-1 8-3 16,-2 5-7-16,4 3-13 15,3 3-53-15,-4-7-4 16,-3-7-6-16,2-9-4 0</inkml:trace>
  <inkml:trace contextRef="#ctx0" brushRef="#br0" timeOffset="148678.4159">3554 4839 24 0,'-6'-39'88'0,"2"9"-3"16,2 8-6-16,2 9-5 0,0 32-48 16,5-10-45-16,11 9-53 15,-2 11-7-15,4 4-4 16,-1 6-5-16</inkml:trace>
  <inkml:trace contextRef="#ctx0" brushRef="#br0" timeOffset="150092.2656">4014 4849 61 0,'-15'-7'92'0,"-6"1"-3"0,-1 2-6 16,-5 4-4-16,-1-4-55 16,-3 12-22-16,5 17 1 15,1 12-2-15,0 10-1 0,4 8-1 16,2 8 1-16,6 0 0 16,6 0-2-16,4-4 0 15,6-9-2-15,9-9 0 0,6-13 1 16,7-14-1-1,2-14-1-15,6-7 1 0,-1-18 3 16,-1-11 1-16,1-12 1 16,-1-14 1-16,-2-12 1 15,-2-11 1-15,-6-7 0 0,-3-7 0 16,-3-1-1-16,-6 3 2 16,-2 5-1-16,-3 15 0 15,-3 14 0-15,-1 14-2 16,0 17 0-16,0 18 0 0,0 14-1 15,0 20-1-15,0 16-1 16,0 11 0-16,5 12 1 16,0 9 0-16,1 10 0 0,-1 3-1 15,5 0 0-15,1-5 0 16,2-9 0-16,5-10 0 16,0-11 0-16,6-14 0 15,5-19 1-15,4-12 1 0,4-17 0 16,1-12 0-16,0-13 0 15,-4-8 1-15,1-4-1 16,-8-2 0-16,-2 6 1 0,-9 4 0 16,-5 8 0-16,-4 10-2 15,-6 11 0-15,-1 16 0 16,0 0 0-16,-12 11 0 16,4 11-1-16,1 4 0 0,2 6-1 15,0 0 2-15,4-2-1 16,0-3 1-16,4-5-1 15,5-6 1-15,0-5-1 16,4-10 2-16,2-2-1 16,-1-12 1-16,1-7-1 0,3-6 1 15,2-9 0-15,-1-1-2 16,2-6 1-16,2 5-1 16,2 1 0-16,-2 8 0 0,0 10-1 15,1 8 0-15,1 11 1 16,-2 12 0-16,-1 11 1 15,1 8-1-15,3 5 1 0,-1 1 1 16,7-2-1-16,-3-4 1 16,7-5-1-16,4-11 0 15,5-5 0-15,-3-11-2 16,3-9 1-16,1-6 0 16,-6-7-1-16,-3-3 0 15,-5-6 1-15,-7 1-1 0,-9-3 2 16,-4-1 0-16,-6-1 0 15,-5 4 1-15,-11 1-1 16,-3 4 0-16,-5 5 0 0,-1 7 0 16,-2 7-1-16,-1 6 1 15,-1 8-1-15,1 11-1 16,3 5 2-16,4 7-1 0,1 4 1 16,6 1 0-16,1-2 0 15,5-1 0-15,3-7 1 16,2-4 0-16,7-6-1 15,-2-10 0-15,4-5 1 0,3-2 0 16,-1-7 0-16,2-6 0 16,1-5 0-16,2 2-1 15,0-4 0-15,0 2-1 16,0 2 0-16,-2 5 0 0,-1 4 0 16,-2 5 0-16,0 4 0 15,1 4 1-15,-2 6 0 16,3 1 0-16,0-2 1 15,1 0-1-15,1-2 1 0,2-5-1 16,1-2 1-16,1-6-1 16,5-7 0-16,-2-6 0 15,-1-6 1-15,2-6-1 16,-3-7 0-16,-3-4 1 16,-4-9-1-16,-5-5 1 0,-3-6 1 15,-4-1 0-15,-3-3 0 16,0 4 0-16,-2 5 1 15,-4 8-1-15,3 10 0 0,-2 11 0 16,3 13-1-16,2 15 0 16,-8 16 0-16,1 17-1 15,1 11 0-15,-3 12-1 16,4 9 1-16,2 7 0 0,3 2-1 16,0 0-1-16,3-6-1 15,8-7-1-15,3-7-3 16,1-9-3-16,5-8-5 15,-2-8-7-15,1-9-12 0,-2-7-21 16,-4-11-24-16,6-4-5 16,0-11-2-16</inkml:trace>
  <inkml:trace contextRef="#ctx0" brushRef="#br0" timeOffset="150637.1977">5855 4500 19 0,'-1'-41'75'0,"-10"-1"6"0,4 7-13 15,-9 2-12-15,6 7-19 16,-2 2-10-16,3 5-2 15,2 6-10-15,0 2-3 16,7 11-5-16,-5-10-2 0,5 10-2 16,10 0-2-1,-1 4-1-15,5 2-1 0,2 2 1 16,3 1 0-16,0 2 0 16,3-1 0-16,0-2-1 15,1 0 1-15,0-4 1 16,-1-4 0-16,-1 0-1 0,0-7 1 15,2-7 0-15,-1-5 0 16,-2-3 0-16,1-5 0 16,-1-2 1-16,-1-3-2 0,-2 3 1 15,-2 1-1-15,-1 6 1 16,-7 6-1-16,2 8 0 16,-9 8 1-16,10 5-1 15,-6 11 1-15,3 10-1 0,-3 2 0 16,3 5 1-16,4 0-1 15,0-1 0-15,-1-4 0 16,5-6 0-16,1-6 1 0,0-6 0 16,1-10 1-16,-3-4-1 15,1-10 1-15,1-7 0 16,-1-4 0-16,0-3-1 16,-5-6 1-16,3-2 0 15,0-2 0-15,-1 0 0 0,4 3-1 16,2 1 1-16,5 5-1 15,2 7 0-15,1 4-1 16,5 11 1-16,1 5-2 16,3 6-3-16,-3 7-3 15,5 11-10-15,-9 5-26 0,2 1-40 16,-8 3-2-16,-11-4-8 16,-6-2-3-16</inkml:trace>
  <inkml:trace contextRef="#ctx0" brushRef="#br0" timeOffset="150830.2778">5793 4067 74 0,'-33'-19'93'0,"19"-4"-5"16,14-7-6-16,12-3-3 15,24 8-51-15,10-12-32 16,21 9-10-16,5 6-36 15,6 3-28-15,-2 5-7 0,-3 6-4 16,-7 5-5 0</inkml:trace>
  <inkml:trace contextRef="#ctx0" brushRef="#br0" timeOffset="151226.5905">3188 6178 23 0,'-45'61'96'0,"12"-17"-2"0,13-12-4 16,20-32-4-16,0 0-3 15,31-31-79-15,25-12 0 16,28-13-1-16,26-14 1 0,20-14 0 16,27-9-1-16,24-7-2 15,12 0 0-15,10 2 0 16,2 5 1-16,5 5-2 16,-5 10-1-16,-8 4 0 0,-13 12 0 15,-15 9 0-15,-11 7 1 16,-22 9-2-16,-15 5-2 15,-19 14-3-15,-23 2-8 0,-13 14-29 16,-19 5-42-16,-24 13-4 16,-19 5-6-16,-17 5-5 15</inkml:trace>
  <inkml:trace contextRef="#ctx0" brushRef="#br0" timeOffset="160080.9734">10083 10879 19 0,'0'0'40'16,"0"0"1"-16,-10 4 2 16,10-4-4-16,0 0-5 0,0 0-9 15,0 0-11-15,-7-7-13 16,7 7-13-16,0 0-19 15,0 0-29-15,0 0-7 0,-2-11-1 16</inkml:trace>
  <inkml:trace contextRef="#ctx0" brushRef="#br0" timeOffset="162623.8275">9380 10934 10 0,'-15'0'71'16,"3"-8"3"-16,-2 5-3 0,1 20-17 15,-4-18-35-15,4-3-10 16,6 0-2-16,7 4 1 16,-15-7-2-16,15 7-1 15,-8-6 1-15,8 6 0 16,0 0 2-16,-11-4 0 0,11 4 3 15,0 0-1-15,-10-3 1 16,10 3-1-16,0 0-1 0,-11-4-2 16,11 4-1-16,0 0-2 15,-11-7-1-15,11 7 0 16,0 0-1-16,-8-7-2 0,8 7 1 16,0 0-1-16,0 0 0 15,-10-7 1-15,10 7-1 16,0 0 0-16,0 0 1 15,0 0-1-15,0 0 0 16,0 0 1-16,0 0-1 0,0 0 0 16,0 0 0-16,0 0 0 15,0 0-1-15,0 0 1 16,0 0 0-16,0 0 0 16,0 0 0-16,0 0 0 0,0 0 0 15,-4-10 1-15,4 10-1 16,0-8 1-16,0 8-1 15,3-14 1-15,-1 4 0 16,2-1-1-16,-1-1 1 0,-1-4-1 16,-1-2 1-16,0 1 0 15,-1-6 0-15,0 0 1 16,0-8 0-16,-2-2 1 0,-1-7-1 16,-2-6 1-16,1-5 0 15,3-6-1-15,1-8 1 16,1-4-1-16,-1-5-1 15,3-1 1-15,2-3 0 0,-2-2-1 16,-1-1 0-16,-1 0 1 16,0-1 0-16,-1-2-1 15,-1-1 1-15,0-2-1 0,0-2 0 16,1-4 0-16,0-1 0 16,1-2-1-16,1-2 1 15,8-1-1-15,-3-1 0 16,-1 5 0-16,6-1 0 0,-6 5-1 15,4 0 1-15,-6 3-1 16,2 2 0-16,1 3 0 16,-3 2 1-16,-2-1-2 0,0 2 1 15,0-2 1-15,-1 1 0 16,2-3 1-16,-3 2-1 16,0 0 1-16,0 1 0 15,-4 3 0-15,0-1 0 0,0 5 0 16,-6 0 0-16,4 12 1 15,-3-2-1-15,1 6 1 16,1 4 1-16,-1 3-1 16,3 7 1-16,3 2-1 0,2 2 0 15,0 0-1-15,1 4 0 16,3 0 1-16,6 0-2 16,-1 3 0-16,4 0 0 15,-4 4 0-15,3 1 0 0,-3 9 0 16,-2 1 0-16,-3 2 0 15,3 7 0-15,-6-1-3 16,-1 10-1-16,0-12-1 0,0 12-3 16,0 0-3-16,-12-5-5 15,2 5-4-15,3 5-6 16,-5-3-7-16,4 10-9 16,-2-4-4-16,0 0-5 0,10-8 3 15,-17 12 4-15,17-12 7 16,-17 0 8-16,6 0 15 15,4-8 14-15,-5 1 15 0,5-4 13 16,-3 0 2-16,1-3 4 16,-1 4 2-16,2-4 1 15,-3 2-2-15,2-2-4 16,-2 5-2-16,3-1-5 16,-3 1-2-16,11 9-5 0,-14-12-3 15,14 12-2-15,0 0-5 16,-8-11-1-16,8 11-1 15,0 0-2-15,5-11 0 16,8 5-2-16,6-3 0 0,6-3-1 16,7 0 1-16,6-1-1 15,8 0 1-15,2 1-1 16,1 4 0-16,2 3 0 0,-6 5 0 16,0 9 0-16,-9 10 0 15,-7 11 0-15,-6 7 0 16,-12 16 0-16,-6 10-1 0,-7 12 0 15,-8 10-2-15,-10 9-3 16,-5-1-5 0,-2 5-8-16,-4-12-13 0,-2-3-35 15,5-3-16-15,-3-13-8 16,9-13-1-16</inkml:trace>
  <inkml:trace contextRef="#ctx0" brushRef="#br0" timeOffset="163880.0661">10870 6602 3 0,'0'-22'41'16,"4"7"-15"-16,1-5 1 15,5 4 0-15,-3-2 1 16,0 1-1-16,1 0 1 16,-6 1-1-16,3 5-2 0,-5-3-1 15,0 1-1-15,-7-3-1 16,-1 0-3-1,-2-4-1-15,-1-1 0 0,-5 0-4 16,4-2-2-16,-6 1-3 16,2 1-2-16,1 0-2 15,0 1 0-15,4 3-2 0,0 3-1 16,-2 1 0-16,5 3-1 16,-2 2 0-16,3 0 0 15,-4 1-1-15,4-2 0 0,-3 2 0 16,1 0 0-16,-3 0 0 15,2 1 0-15,-3 1 0 16,-1 1 1-16,-3 3-1 0,-1 1 0 16,-1 3 0-1,-2 6-1-15,1 8 1 0,0 9 0 16,-4 8 0-16,1 9-1 16,3 12 1-16,0 9 0 15,2 12 0-15,1 9-1 0,-1 8 1 16,7 2-1-16,0 3 0 15,6 2 1-15,3-6-1 16,0-3 1-16,7-10-2 0,4-9 0 16,7-13 0-16,3-9-2 15,3-14-1-15,3-13-3 16,0-11-2-16,4-11-3 16,4-10-4-16,-1-14-2 0,4-12-2 15,1-13-1-15,2-8 1 16,0-9 3-16,1-11 3 15,-5-1 5-15,2-2 5 16,-7 5 6-16,1 9 8 0,-4 12 3 16,-3 8 2-16,-3 15 2 15,-4 14-1-15,1 16 2 16,-10 7-3-16,4 16-2 0,-8 8-3 16,6 9 0-16,-6 6-3 15,2 0 0-15,3-1-3 16,1-3 0-16,6-6 0 15,3-8 0-15,6-10 0 0,3-11 0 16,4-7-1-16,4-13 0 16,-1-10 0-16,1-8 0 15,-3-9-1-15,-4-4 1 16,-3-5-1-16,-8 0-1 0,-6 2 2 16,-5 2-1-16,-6 8 0 15,-1 3-1-15,-8 11 0 16,-4 5-1-16,0 11 0 0,-6 7 0 15,2 8-1-15,-1 12-1 16,1 6-2-16,-1 6-4 16,5 6-10-16,-1 2-12 15,5-8-25-15,6 1-23 0,2-7-3 16,0-4-5-16</inkml:trace>
  <inkml:trace contextRef="#ctx0" brushRef="#br0" timeOffset="164831.1549">11375 6515 45 0,'3'-9'78'16,"-3"9"-1"-16,-4-17-3 15,-4 17-32-15,-2 0-27 16,2 1-5-16,8-1-1 16,-12 16-3-16,10-4-3 0,2 4-1 15,2 7-1-15,8 0 0 16,1 3 1-16,3-1-1 16,3 1 2-16,2-5-1 15,-1 1 0-15,2-4 1 0,0 0 0 16,0-3-1-1,-1-2 2-15,1 2-2 0,1-4 1 16,2 1-1-16,-2-2 0 0,1-4-1 16,3-6 1-16,-2 0 1 15,-1-12-1-15,1-9 0 16,1-11 0-16,-3-10 0 16,-3-10-1-16,-2-14 1 15,-3-9-1-15,-1-12 0 0,-6-9 0 16,-2-9 0-16,-4-5 0 15,-3-5 0-15,-2-2 0 0,-8 0 0 16,0 8-1 0,-5 12 2-16,0 11-3 0,-3 14 0 15,-1 14 0-15,4 19-1 16,-3 15 1-16,4 19-2 16,2 14 3-16,6 21 0 0,-1 16 1 15,8 20 1-15,1 15-1 16,0 16 1-16,9 11-1 15,4 8 2-15,2-1-5 0,7-7 0 16,4-10 0-16,2-15-1 16,4-13 0-16,-1-16 0 15,2-16-2-15,0-18 0 16,-1-15-1-16,-1-10-1 0,-2-16-2 16,-6-15 0-16,0-14 1 15,-5-14 0-15,-5-13 3 16,-5-12 1-16,-4-6 3 15,-3-8 4-15,0 2 2 16,-7 2 3-16,-2 9 1 0,-1 12 2 16,0 10-4-16,2 19 0 15,1 16-1-15,3 22-1 16,4 11-2-16,0 34-1 0,8 15 0 16,3 19-3-16,5 18 3 15,4 18-4-15,-1 14-5 16,9 9-12-16,-5-2-22 15,3-4-34-15,7-7-7 0,1-18-6 16,-2-9 2-16</inkml:trace>
  <inkml:trace contextRef="#ctx0" brushRef="#br0" timeOffset="165835.5764">12948 5660 40 0,'0'-30'54'16,"-7"0"-23"-16,5 7-9 15,-4 0-4-15,1 5-3 0,-1 2 2 16,-1-2 0-16,1 2-1 15,-5 0 0-15,4-2-1 16,-3 1 2-16,3 0-1 16,-2 1 1-16,3 2-1 0,-2 3-3 15,4-1-2-15,2 1-1 16,2 11 0-16,-5-15-3 16,5 15 1-16,0-13-6 15,0 13-1-15,0-20 0 0,0 10-1 16,3-4 0-16,1-1-1 15,0 0 1 1,1-6-1-16,-1 4 2 0,-1-2 1 16,0 3-1-16,-2-3 0 15,0 4 0-15,1-1 0 0,-1 1 0 16,-1-2 0-16,1-1-1 16,-1-2 1-16,0-2 0 15,0-1 0-15,1 0 1 0,-2-1 0 16,-1 4 0-16,0 4-1 15,0 3-1-15,2 13 0 16,0-9 0-16,0 14-2 16,0 17 1-16,6 12-1 15,3 10 0-15,-2 16 0 0,6 14 3 16,-1 12 0-16,3 8 2 16,-1 3-1-16,4-2 0 15,-3-5 2-15,3-8-2 0,2-9 2 16,-1-10-5-16,1-13 2 15,0-8-2-15,-4-12 1 16,-1-5 0-16,-4-9 0 0,-3-7 0 16,-8-9 1-16,0 0 1 15,-4-8-1-15,-8-12 2 16,-4-9-1-16,0-7 0 16,-3-9-1-16,-1-6 0 15,4-6 0-15,1-2-1 0,5 0 0 16,6 1-1-16,4 7 1 15,1 3-1-15,9 11 0 16,7 5 0-16,3 9-1 0,7 7 2 16,1 9-2-16,3 7 1 15,0 7-1-15,-3 11 0 16,-2 10 0-16,-7 10 0 16,-7 11 1-16,-9 4-3 0,-4 5-1 15,-10-2-2-15,-9 2-3 16,-7-7-3-16,-4-2-6 15,-2-8-5-15,-3-11-18 16,5-3-29-16,-3-13-8 0,2-6 1 16</inkml:trace>
  <inkml:trace contextRef="#ctx0" brushRef="#br0" timeOffset="166603.9475">13234 5504 9 0,'19'-5'77'16,"-4"4"2"-16,-5 1-4 15,-10 0-5-15,12 0-33 0,-8 10-32 16,1 5-5-16,1 0 1 16,1 2 1-16,5 1 0 15,-1-5 1-15,0-4 0 16,2-7 1-16,4-4 0 0,0-12 0 15,2-7 0-15,-1-10 0 16,1-6 0-16,-2-9-3 16,-2-2-1-16,-6-3 0 15,-3-1 1-15,-6 4-2 16,-3 7 1-16,-7 8 0 0,-5 10-2 16,-3 13 2-16,-6 10 0 15,0 13 0-15,1 15-1 16,3 12 2-16,1 9 0 0,4 4 0 15,5 2-1-15,6-5 2 16,4-5-1-16,10-7 0 16,6-13 3-16,5-13-4 0,5-12 1 15,4-10 0-15,6-13 0 16,2-7 0-16,-3-9 1 16,6-8-2-16,-6-7-1 15,1-1 0-15,-2-1 0 0,-2 1 1 16,-8 10-1-16,-3 5-1 15,-3 10-1-15,-3 13 3 16,-5 14-1-16,-2 12 0 16,-5 16 0-16,-1 7 0 0,2 7 0 15,3-2 0-15,-1 4 3 16,3-7 0-16,4-8 0 0,2-8 1 16,6-10 0-16,5-8-2 15,0-15 1 1,3-8 0-16,4-12-2 0,-4-6-1 15,1-2 0-15,-4-2 0 16,-3 2 0-16,-7 9 1 0,-3 6 0 16,-6 13 0-16,-7 15 1 15,0 19-1-15,-6 21 0 16,-4 15 0-16,-7 22 2 16,-3 16 0-16,-1 14 1 0,-5 4-1 15,2 1-1-15,-1-9-2 16,5-9-2-16,0-12-1 15,2-20-6-15,5-19-8 0,4-18-13 16,3-12-25-16,2-20-20 16,4-20-5-16,7-16-2 15</inkml:trace>
  <inkml:trace contextRef="#ctx0" brushRef="#br0" timeOffset="167464.5603">14169 5097 26 0,'46'-92'85'0,"-5"11"-4"0,-2 14-4 15,-9 12-12-15,-9 20-42 16,-7 18-7-16,-14 17-5 16,2 18-6-16,-8 21-3 15,-8 9-2-15,-3 11 1 16,0 7-1-16,0 2-1 0,3-6-2 16,6-6 1-16,6-13 0 15,1-14 1-15,9-14-2 16,7-15 3-1,4-12 0-15,1-17 1 0,2-12 1 0,0-10 0 16,-1-10 1-16,0-5-1 16,-3-2-1-16,1 3-1 0,-2 5 1 15,-2 10-2-15,4 11 1 16,2 17 0 0,0 15-1-16,0 11 0 0,0 15 1 15,-3 13-1-15,-3 10 1 16,-1 1 0-16,-3 5 0 15,-3-8-1-15,-2-5 1 0,-1-5 1 16,1-8 0-16,-6-22 1 16,18 2-1-16,-6-16 2 15,1-14-1-15,3-8 0 0,4-11-2 16,0-10 1-16,3-6-1 16,0-2-1-16,1 3 1 15,-1 8-1-15,-3 5 0 16,-3 11-1-16,-2 13 2 0,0 19-2 15,-4 8 1-15,-4 20 0 16,1 8-1-16,-2 10 1 16,2 0 1-16,7-2 1 0,2-3 0 15,7-12 0-15,7-9-1 16,11-14 0-16,6-12 0 16,9-14-2-16,5-9-1 15,-2-7-3-15,-3-3 3 16,-9-2-2-16,-8 0 4 0,-13 0 1 15,-11 8 1-15,-16 4 2 16,-14 10 2-16,-11 10 2 16,-10 15-2-16,-3 7 0 15,-2 18-1-15,-3 15-1 0,3 10-3 16,6 11 1-16,7 2-1 16,10-4-2-16,8-5 2 15,11-13-2-15,15-13 0 0,13-18-3 16,11-15 1-16,12-25-1 15,8-16 1-15,3-20 2 16,2-16 1-16,-6-13 0 0,-2-12 1 16,-7-11 3-16,-6-6 2 15,-14 0 1-15,-7 9 2 16,-12 17-1-16,-9 17-1 16,-4 22 0-16,-14 29-2 0,-10 34 1 15,-10 39-2-15,-7 39-2 16,-10 34-2-16,-7 36-5 15,-8 23-9-15,-3 36-60 16,-2 81-7-16,-5-30-3 0,-1 6-4 16</inkml:trace>
  <inkml:trace contextRef="#ctx0" brushRef="#br0" timeOffset="168589.0841">11982 7344 41 0,'-7'-19'76'0,"2"1"1"16,-1 2-3-16,-1 3-37 16,3-1-23-16,4 14 0 15,0 0-2-15,0 0-2 16,-6 24-3-16,2 10-4 15,3 12 1-15,-1 13-2 0,-1 10 0 16,2 10 1 0,0 5-2-16,1 3 0 0,-1-6-1 15,1-9 1-15,0-10-1 16,1-12 1-16,0-9-1 16,-1-14 0-16,2-13 1 0,-2-14-1 15,0 0-1-15,4-11 0 16,-2-13 0-16,3-9-1 15,0-11 0-15,1-10 1 0,5-9-1 16,-3-9 1-16,4-6 0 16,3 0 2-16,0 2 0 15,5 0 1-15,1 5 0 0,4 2 0 16,6 6-1-16,5 7 0 16,7 8 0-16,5 6-1 15,-1 6 0-15,3 9-2 16,-3 9 0-16,-6 10 0 15,-4 8 0-15,-10 8 0 0,-10 12-1 16,-9 8 1-16,-8 6 2 16,-6 4 0-16,-6 2 0 15,-4 2 0-15,-1 0 1 16,-2-4 2-16,0 0-1 0,4-9 0 16,2-6-1-16,2-3 1 15,1-3-1-15,6-5 0 16,0-4 0-16,4-8 0 0,0 12-1 15,0-12 0-15,0 11 0 16,0-11 0-16,1 8 0 16,-1-8 0-16,0 16 1 0,1-7-1 15,-1-1 0-15,0-8 0 16,1 15 0-16,-1-15 2 16,2 14-2-16,-2-14 1 15,0 0 0-15,0 0 0 0,10 6 0 16,-10-6 0-1,0 0 0-15,0 0 0 0,0 0 0 16,0 0 1-16,0 0-1 16,0 0 1-16,0 0 0 15,0 0 0-15,0 0 0 0,6-8 0 16,-6 8-1-16,2-13 0 16,-2 13-1-16,4-12-2 15,-4 12-1-15,8-9-3 16,-8 9-3-16,8 0-10 0,-8 0-11 15,0 0-31-15,13 13-17 16,-10-2-6-16,1 0 0 0</inkml:trace>
  <inkml:trace contextRef="#ctx0" brushRef="#br0" timeOffset="169023.2757">12387 7113 48 0,'4'-17'70'15,"-4"17"0"-15,0 12-25 16,0-12-17-16,4 13-4 15,3 2-7-15,1 12-4 0,0-2 1 16,5 11-2-16,1-2 0 16,3 10 0-16,-1 2-3 15,2 5-2-15,-2 1 0 16,-1 0-2-16,-1 5-1 0,-4 1-1 16,-5 2 1-1,-5 1-1-15,-5-1 1 0,-11-2-1 16,-8-3 1-16,-6 0 0 15,-11-3-1-15,-8-4 0 16,-5-1-1-16,-7-4 0 0,-5-1-1 16,-1-3-1-16,4-1-4 15,-1 0-2-15,8-2-6 16,8-7-10-16,5-1-34 0,11 3-24 16,9-8-6-16,5-5-3 15</inkml:trace>
  <inkml:trace contextRef="#ctx0" brushRef="#br0" timeOffset="170063.2879">12801 7249 54 0,'3'-10'84'0,"-3"10"-1"0,-14-4-6 16,-2 9-4-16,-1 17-66 15,3 15-1-15,3 13-3 0,-1 11-2 16,5 6-1-16,3-1-1 16,4-5 0-16,0-8-1 15,9-8 1-15,1-11-2 16,3-16 3-16,2-8-1 0,5-13 2 15,2-16 0-15,2-10 1 16,3-12 0-16,4-11 0 16,-1-10 0-16,-1-10-1 15,2-5 0-15,-6-3-1 0,0 7 1 16,-8 3-1-16,-2 13-1 16,-5 10 1-16,-5 14-1 15,-1 17 0-15,-4 16 1 0,0 16 0 16,-5 15 0-16,-4 16 0 15,4 9 0-15,1 7-1 16,1 3-1-16,3-4-1 0,1-7-1 16,10-9 0-1,9-10-1-15,6-19 0 0,7-15-2 16,4-15 1-16,3-19 2 16,7-14 0-16,-4-16 1 15,0-12 1-15,-7-13 1 0,-4-7 1 16,-8-11 2-16,-4-2 2 15,-7-6 2-15,-7-1 2 16,0 1 1-16,-5 3 1 0,2 12 1 16,1 15-2-16,0 15-2 15,1 18-1-15,3 20-2 16,4 25-2-16,0 20-1 0,0 28-1 16,0 15-1-16,-1 18 0 15,-1 16 0-15,-3 13-1 16,-3 6 1-16,-2 2-1 15,-1-7 0-15,-1-12 0 16,5-12 0-16,0-17 1 16,3-16 0-16,3-20 2 0,6-21-1 15,5-13 2-15,3-19-1 16,4-17 1-16,1-11-1 16,6-12 0-16,-1-5 0 0,2 0 0 15,0 7 0-15,-1 3 0 16,-1 10 0-16,-3 18-1 15,-1 18 1-15,1 13 0 0,-2 16-1 16,-3 15 0-16,-1 8 0 16,-1 9-1-16,1 6 0 15,-1-4 0-15,0-6 0 16,1-8-1-16,2-13 1 0,4-10-1 16,3-13 0-16,3-16 1 15,1-15 0-15,0-10 1 16,-3-6 1-16,-3-4 0 15,-3 2 1-15,-8 4 1 16,-4 5-2-16,-8 17 3 0,-3 13-1 16,-4 20 1-16,-3 26 0 15,-2 23-1-15,-7 21-1 16,0 25 0-16,-6 20 0 0,0 20-5 16,-7 4-3-16,2 6-10 15,-3-12-10-15,2-18-29 16,3-12-26-16,-5-24-6 0,-2-27-5 15</inkml:trace>
  <inkml:trace contextRef="#ctx0" brushRef="#br0" timeOffset="170278.0499">13315 6573 7 0,'-6'-55'91'0,"12"0"0"16,20-6-7-16,16-2-4 16,10-6-1-16,51-2-76 0,-20 6-3 15,16 7-5 1,10 16-18-16,-4 13-29 0,-10 16-27 16,-13 13-5-16,-19 16-7 15,-25 21 0-15</inkml:trace>
  <inkml:trace contextRef="#ctx0" brushRef="#br0" timeOffset="170585.8956">11713 9021 80 0,'-44'72'89'15,"18"-22"-2"-15,20-22-5 16,12-27 0-16,20-13-72 16,35-29 0-16,25-18-1 0,29-22 0 15,24-19-1-15,26-17-2 16,26-17-3-16,16-10-3 16,23-5 0-16,10 4 0 15,5 4 0-15,-2 12-1 0,-8 13-3 16,-15 21-2-16,-20 17-6 15,-26 28-16-15,-28 16-53 16,-35 20-5-16,-34 13-6 0,-34 5-5 16</inkml:trace>
  <inkml:trace contextRef="#ctx0" brushRef="#br0" timeOffset="172361.2552">13464 11633 28 0,'-21'20'72'16,"0"-8"2"-16,4-9-3 15,2 16-32-15,6-22-20 0,6-8-3 16,0-2-6-16,3-8-3 15,1-4 1-15,-1-7 1 16,2-11 0-16,6-10 2 16,1-13 0-16,7-10-1 0,-2-12 1 15,8-11-3-15,2-12 0 16,7-12-1-16,3-7-1 16,5-9-1-16,2-8 0 15,10-5-1-15,5-3-1 0,3-3-1 16,8-1 0-16,5 1 0 15,4 4-1-15,2 4 0 16,4 5 0-16,-3 12-1 16,0 2 0-16,-1 8 0 0,-3 8 0 15,-3 7 0-15,-1-1 0 16,0 5-1-16,1 0 0 16,6-2 0-16,3 5 0 0,6-3 1 15,7 4 0-15,9-3 0 16,5 6 1-16,6 0 0 15,6 7 1-15,4 0-1 16,3 3 0-16,3 4 0 0,4 1-1 16,1 2 1-16,6 4-1 15,4 1-1-15,2 0 1 0,6 6 1 16,6 3-1-16,4 2 1 16,3 7-1-16,0 5 0 15,-1 5 0-15,-2 5 1 16,-1 4-2-16,-10 9 1 15,-6 1 0-15,-7 5 0 0,-10 5 0 16,-9 4 0-16,-4 5 0 16,-10 6 0-16,-9 0 0 15,-7 1 0-15,-13 4 0 0,-4 1 0 16,-9 5 0-16,-10 0 0 16,-10-2-1-16,-10 1 0 15,-8 1-1-15,-7-1-1 16,-6-4-2-16,-13-3-2 15,13 7-1-15,-13-7-2 16,0 0-11-16,0 0-17 0,0-13-33 16,-8 2-12-16,1-4-4 15,-9-8 0-15</inkml:trace>
  <inkml:trace contextRef="#ctx0" brushRef="#br0" timeOffset="172625.2678">18980 5932 35 0,'-49'-28'71'0,"1"5"-19"16,5 3-2-16,2 5-5 16,6 7-10-16,10 4-8 15,5 4-5-15,13 9-7 0,7 9-4 16,16 12-4-16,13 6-3 16,10 10 0-16,9 9-1 15,7 13 1-15,-3 11-2 16,-2 7-1-16,-12 14-1 15,-12 10 1-15,-25 14-1 0,-25 16-2 16,-32 11-6-16,-29 19-19 16,-25 13-46-16,-67 32-4 15,-23 5-7-15,-20-4-2 16</inkml:trace>
  <inkml:trace contextRef="#ctx0" brushRef="#br0" timeOffset="195090.3207">8742 15254 10 0,'-48'3'79'0,"6"-3"4"0,3-13-4 16,6-3-5-16,10-4-55 16,6 4-4-16,11-1-3 15,6-2-5-15,12-1 0 16,16-3-3-16,13-4 0 16,16-4 0-16,23-5 1 0,22-4-1 15,24-5 1-15,22-2-1 16,27-3-1-16,21-3 0 15,28 2-2-15,17 0 1 0,18 0-1 16,14 0-1-16,17 4 0 16,7 3 0-16,14 2 0 15,0 2-1-15,11-1 2 16,-4 4-1-16,4-1 2 0,-1 0 0 16,-5 0 1-16,-1-2 1 15,-12-1 0-15,-5-1 1 16,-14 2 0-16,-9 0-1 0,-18 4 0 15,-12 3-1-15,-20 8-1 16,-19 3-1-16,-17 8 1 16,-19 5-1-16,-26 8-1 0,-23 1 0 15,-24 5-2-15,-25 6 0 16,-23 4 0-16,-25 3 0 16,-24 3 0-16,-32 3-1 15,-30 1-1-15,-29 2 1 16,-24 0 0-16,-31-1 1 15,-29 3-1-15,-27-2-1 0,-24-2 0 16,-21 5 0-16,-21-1 0 16,-19 4-1-16,-16 3 1 15,-17 5-1-15,-15 6 0 0,-12 3 2 16,-9 5 1-16,-6 1 0 16,-2 5 1-16,-1 0 0 15,9 4 1-15,5 1 1 0,15-2 0 16,11 1 0-16,15-2 1 15,22-1 0-15,24-4 0 16,23-2 0-16,26-9 1 16,33-7 0-16,35-8-1 0,35-8 0 15,40-12 1-15,35-11-1 16,39-10 2-16,45-18-1 16,43-17 2-16,43-11 0 15,38-11 0-15,40-10 0 16,70-9 0-16,6-5 0 0,27-1 0 15,27-2-1-15,20 6-1 16,15 2 0-16,12 10-2 16,7 7 2-16,0 7-1 0,-9 8 1 15,-10 12-2-15,-21 10 1 16,-24 9 0-16,-32 9-1 16,-39 9 0-16,-34 6-3 0,-79 3-4 15,-7 5-2-15,-43 11-3 16,-40 0-5-16,-42 6-11 15,-32 9-27-15,-48 3-31 16,-27 6-5-16,-32 5-1 16,-28 1 1-16</inkml:trace>
  <inkml:trace contextRef="#ctx0" brushRef="#br0" timeOffset="200350.8233">21317 11212 7 0,'0'0'53'0,"11"-16"-21"16,-3 5-1-16,4 1-6 0,3 2-1 15,1 1-2-15,6 0-3 16,5 0-1-16,6 0-3 0,7-1-2 16,15 2 0-16,7-2-2 15,8-1-2-15,9 1 0 16,8 0-2-16,9 0 0 15,12-2-3-15,5 4 0 0,3-2-2 16,8 6 1-16,-2 1 0 16,6 1-1-16,3 1 0 15,-11-1-2-15,-4 2 3 16,-15-2-1-16,-11 4 1 16,-9-4-2-16,-15 0 1 15,-16 0-2-15,-14-4 0 0,-11 4 1 16,-8-6-3-16,-17 6-2 0,0 0-4 15,-7-7-5-15,-21 1-2 16,-11 4-2-16,-11-3-2 16,-16-1-2-16,-9-1 2 15,-13-2-1-15,-7 2 6 16,-10-4 3-16,-1 2 3 0,-5-2 4 16,-6 1 1-16,-3-1 2 15,-3 2 0-15,1 1 1 16,-6 2 1-16,2 0 0 0,-1 3 1 15,1 2 0-15,6 0-1 16,8 2 1-16,9 2 1 16,12 4 0-16,12-1 1 15,20-1 1-15,7-2 3 0,23 2 2 16,13-3 2-16,16-2-1 16,18 0 0-16,17 1 0 15,14-1 0-15,17-3-4 0,14 0-1 16,17 0-2-16,9 1-1 15,12 0 0-15,3-1-1 16,10 1 1-16,6-1 1 16,4 0-1-16,3 1 0 15,-6 1 0-15,-2 1-1 0,-11 1 0 16,-8 1 0-16,-17 1-1 16,-15 5-1-16,-19-1 0 15,-16 0-2-15,-17 2 1 0,-12-2-1 16,-21-7-3-16,0 10-4 15,-15-3-4-15,-14-2-9 16,-9 0-11-16,-7 1-17 16,-8-1-20-16,-2 3-2 15</inkml:trace>
  <inkml:trace contextRef="#ctx0" brushRef="#br0" timeOffset="201654.4166">22909 11301 0 0,'0'0'30'0,"0"0"0"0,6-9-2 16,-6 9 2-16,0 0-2 16,9-9-1-16,-9 9-1 0,14-13-2 15,-5 3-2-15,13-3-3 16,-2-6-4-16,9-4-2 15,-2-4-1-15,6-10-4 16,6-4 0-16,0-8 0 0,3-5-3 16,3-7 0-16,0-4-1 15,-1-5 0-15,4-3-2 16,-1 1 1-16,-4-3 0 16,-1 0-1-16,-1 0 0 0,-2 1 0 15,-5 1 0-15,-3 1 1 16,-5 2-2-16,-3 2 3 15,-6 1-2-15,-1 2 0 0,-6 2 0 16,-2 2 0-16,-4 1-1 16,-2 2 0-16,-1 1 0 15,-1-1 1-15,-5 2-1 16,-5 3 0-16,0 2 0 0,-3 4 0 16,-3 4-1-16,-2 2 1 15,-3 8-1-15,0 4 1 16,-6 5 0-16,-3 3-1 0,-4 3 0 15,-6 5 0-15,-5 1 0 16,-2 6 0-16,-8 2 1 16,-6 1-2-16,-3 1 1 0,-7 2 0 15,-8-1 0-15,-4 0 0 16,-3-1 1-16,-7-3-1 16,-3-1 0-16,-5-2 0 15,-1-2 0-15,-1 2 0 16,0-3 0-16,-1 2 0 0,-3 1 0 15,4 0 0-15,5 3 1 16,5 1-2-16,5 1 1 16,9 2 0-16,8 1 0 15,4 0 0-15,11 0-1 0,5 6 1 16,8 2-1-16,1 2 1 16,0 4-1-16,3 2 0 15,2 4 0-15,-1 4 0 16,-2 0 0-16,1 4 0 0,3-1-1 15,1 4 1-15,1-2 0 16,1 3 1-16,5 0-1 16,-1 2 0-16,6 2 0 15,2-2 0-15,2 5 1 0,1-1-1 16,4 3 0-16,-1 2 1 16,3 2 0-16,3 4-1 15,2 2 1-15,0 2 0 0,4 2-1 16,0 2 0-16,1-1 0 15,1 2 1-15,0-2-2 16,-1-2 1-16,2-3 1 0,0-1-1 16,0-1 1-16,0-2 1 15,3-3-1-15,-1 1 0 16,2-2 0-16,-1-1 0 16,4 0 0-16,-1 0 0 0,0-1-1 15,2-3-1-15,-2 0 0 16,0 0 0-16,4-2-1 15,-3-2-2-15,5 1 0 16,1-8 0-16,2 2-2 0,3-9 1 16,5-1-3-16,0-6 1 15,5-2-1-15,4-6-1 16,3-1-4-16,2-4-6 16,3 3-9-16,2-2-12 0,-6 1-19 15,7 7-8-15</inkml:trace>
  <inkml:trace contextRef="#ctx0" brushRef="#br0" timeOffset="202883.7511">17900 10312 35 0,'-3'-10'62'16,"-6"1"-23"-16,9 1-4 16,8 1-8-16,-3-2-5 0,12 3-5 15,-2-2-3-15,10 0-1 16,5-2-3-16,9 1 0 15,0-1-1-15,9-1 0 16,8-4-1-16,3 2 0 0,6-3 0 16,6 2-2-16,4-2-1 15,3 1 0-15,-1 2-1 16,-3 2 0-16,0 1-1 16,-3 4-1-16,-11 2 0 15,-7 1-1-15,-5 3-1 0,-12 0 1 16,-6 2-1-16,-4-2 0 15,-8 2-2-15,-8 2-1 16,0 1-3-16,-10-5-3 0,0 13-4 16,-5-4-8-16,-7-1-6 15,-8 3-12-15,-6-2-18 0,1 3-17 16,-8-3 0-16</inkml:trace>
  <inkml:trace contextRef="#ctx0" brushRef="#br0" timeOffset="203327.4926">18189 9924 20 0,'-13'-16'40'16,"4"4"0"-16,4-1-2 16,5 13-5-16,-1-16-6 15,1 16-4-15,16-15-5 0,3 8-4 16,11 1-3-16,2 0-4 16,12 1 0-16,3-1-2 15,14 4-1-15,1 3-1 0,6-1-1 16,4 7 0-1,-3 4-2-15,-4 1 1 16,-2 6-1-16,-4 2 0 0,-13 2-1 16,-5 4 1-16,-9 0 0 15,-8 3-1-15,-6 3 1 0,-10-2-1 16,-7 3-1-16,-5-2 0 16,-14 4-1-16,-7-3-3 15,-17 2-2-15,-4-2-3 0,-11 3-5 16,-4 2-7-16,-5-3-10 15,-1 5-16-15,2-2-16 16,7 1 1-16</inkml:trace>
  <inkml:trace contextRef="#ctx0" brushRef="#br0" timeOffset="204350.9134">22679 9704 4 0,'0'-15'31'15,"0"15"-2"-15,0-13-2 16,0 13-4-16,0 0-4 16,1-11-4-16,-1 11-3 0,0 0-4 15,8-1-2-15,-8 1-1 16,10 0 0-16,-10 0 1 15,13 0 0-15,-3 0 0 0,1 2-1 16,4 0 2-16,2 1-2 16,12-2 0-16,-2 2 0 15,18-2-1-15,10 4-1 16,8-3 1-16,12 0-1 0,10 2 0 16,4 0 0-16,8 2 0 15,7-2-1-15,-8 4 0 16,-5-1 0-16,-5 3-1 15,-9-2-2-15,-9 4-5 0,-11 1-7 16,-10 0-19-16,-10 5-21 16,-13-5-13-16,-5 3 0 15</inkml:trace>
  <inkml:trace contextRef="#ctx0" brushRef="#br0" timeOffset="204953.3469">23674 9601 35 0,'0'0'8'0,"18"-9"8"16,-1 4-1-16,4 3-4 15,6 2-3-15,6 2-1 0,5 3 1 16,9 8-1-16,3-1-1 15,12 8-1-15,5-1 0 16,6 8-2-16,1 5 0 16,1 1-2-16,0 4 0 0,-9 0-1 15,-6 4 0-15,-15-2 0 16,-14 6 1-16,-16 0 0 16,-15-2-1-16,-26 4 3 0,-23 2-1 15,-24 6-1-15,-22-1 3 16,-27 11-3-16,-23 8-9 15,-20 2-25-15,-7 14-19 16,-15 2-1-16</inkml:trace>
  <inkml:trace contextRef="#ctx0" brushRef="#br0" timeOffset="210888.4133">17108 4118 34 0,'0'0'67'0,"0"0"1"16,0 0-2-16,0 0-42 15,4-4-17-15,-4 4-2 16,0 0 2-16,7-12 0 15,6 9 0-15,-1-2 1 0,5 0-2 16,1-2 1-16,6 4-1 16,-4 2 3-16,0 1-1 15,-2 1 3-15,-6 0 0 0,-2 3 2 16,-10-4 2-16,14 16-1 16,-14-16-1-16,3 18-1 15,-3-1-2-15,6 5-2 16,3 6-2-16,0 5 0 15,3 5-3-15,4 8 1 0,2 4-3 16,1 4 1-16,0 3-1 16,1 2 1-16,-2 0-1 15,0 2 0-15,0-5 0 16,-2-2-1-16,1-3 1 0,-2-7-2 16,1-4 0-16,-3-7-1 15,0-8 1-15,-5-7-1 16,1-5 1-16,-9-13 0 15,11-4 1-15,-9-18 0 0,1-8 1 16,-2-11-2-16,0-7 0 16,-1-9-1-16,0-11 1 15,-5-6-1-15,-4 2 0 0,-2-1 0 16,-3 2 0-16,-7 1 2 16,-1 6-1-16,-2 7 2 15,3 10 0-15,2 11 0 16,0 8-1-16,2 8-1 0,3 13 0 15,6 7 0-15,-1 13 0 16,4 11-1-16,2 12 0 16,-3 9 0-16,4 12 1 0,2 10 1 15,1 6-1 1,7 4 2-16,-1 1-1 0,5-1 1 16,4-2 0-16,2-7-1 15,0-13 1-15,-3-5 0 16,4-11 1-16,3-10-2 0,-3-9 2 15,-1-9-1-15,-1-10 1 16,-5-6-1-16,3-12-2 16,-2-8-3-16,-1-8-4 15,-3-9-7-15,2-1-16 0,-4 3-40 16,-2 0-16-16,-3 8-4 16,-2 0-4-16</inkml:trace>
  <inkml:trace contextRef="#ctx0" brushRef="#br0" timeOffset="211513.3717">18445 4667 45 0,'-6'-18'88'0,"0"3"-1"16,2 2-6-16,-4 3-4 0,8 10-66 15,0 0 0-15,-3 16-2 16,3 12-1-16,0 8-3 15,2 10-1-15,0 11 1 0,3 6-1 16,-1 1-1-16,1 1-1 16,2-7-1-16,1-6 0 15,8-9 0-15,-2-10 0 16,3-10 0-16,2-8 1 0,1-9 0 16,1-5 1-16,0-12 0 15,3-11 0-15,1-13-1 16,-1-12 1-16,6-7 0 0,-5-7-2 15,6-5 0-15,-4 0-1 16,3 3-1-16,-4 6-2 16,4 11-5-16,-3 10-4 15,1 12-9-15,-4 6-17 16,0 14-36-16,0 8-12 16,-5 9-7-16,6 5-1 0</inkml:trace>
  <inkml:trace contextRef="#ctx0" brushRef="#br0" timeOffset="211683.3001">19271 4730 54 0,'18'9'79'0,"-4"10"2"15,-9 9-6-15,21 17-50 0,-30 5-4 16,-10 7-6-16,-3 10-7 16,-4 1-7-16,1 2-12 15,-3-1-22-15,4-11-39 16,7-11-6-16,8-14-5 0,4-17 4 15</inkml:trace>
  <inkml:trace contextRef="#ctx0" brushRef="#br0" timeOffset="211876.9502">19468 4434 1 0,'13'-3'87'0,"-4"3"-1"0,-1 7-5 16,-8-7-10-16,7 15-6 16,-7-4-94-16,3 4-14 15,1 2-20-15,12 6-18 0,4 0-5 16,8-3 2-16</inkml:trace>
  <inkml:trace contextRef="#ctx0" brushRef="#br0" timeOffset="212331.9922">19894 4621 50 0,'0'0'82'0,"-16"16"-2"16,-12-5-2-16,-10 5-43 15,-5 2-10-15,1 5-6 0,-5-3-7 16,5 2-1-16,8 1-6 16,11 2 1-16,8-2-3 15,14 2-2-15,7 2-1 16,13 0 0-16,9 1 0 0,8 4 0 15,2-2 1-15,-2 3-1 16,-1-5 0-16,-4-1 0 16,-7 1 1-16,-9-4 0 15,-11-3 1-15,-4-3 0 0,-4-2-1 16,-9 0 2-16,-3-5-4 16,-1-2-2-16,2-2-7 15,1-7-6-15,14 0-16 16,-10-13-14-16,17-7-4 0,10-5 1 15,11-5 13-15,7 0 15 16,4-7 18-16,12 5 13 16,-6-1 21-16,9 7 19 0,-3 7 1 15,-2 8-4-15,-7 6-12 16,-5 5-10-16,-3 13-9 16,-11 8-7-16,-3 10-3 15,-9 7-4-15,-10 7-5 16,-4 0-6-16,-8 5-8 0,-3-1-10 15,1-5-22-15,1-3-31 16,-1-12-8-16,5-8-3 16</inkml:trace>
  <inkml:trace contextRef="#ctx0" brushRef="#br0" timeOffset="212503.6688">20335 4630 85 0,'8'-27'89'0,"-3"8"-3"16,-5 4-10-16,0 3-6 16,0 12-88-16,0 0-33 15,1 7-28-15,11 9-7 0,2 2-5 16</inkml:trace>
  <inkml:trace contextRef="#ctx0" brushRef="#br0" timeOffset="213954.5459">20930 4803 13 0,'8'20'80'0,"-8"6"2"15,-12 5-4-15,-17-1-6 16,-3 7-59-16,-2 3-1 16,2 0-3-16,3 1-5 0,5-2-1 15,4-5 0-15,8-8-2 16,10-4 1-16,2-9 0 15,0-13 2-15,15 7-2 16,-7-14 3-16,6-11-2 0,2-10 1 16,1-5 0-16,0-11 1 15,2 1 1-15,0 0 0 16,0 4 0-16,2 6-1 16,0 9 0-16,-4 8-1 15,0 11-1-15,1 8-1 0,-5 13-2 16,-5 10 0-16,-3 5-3 15,-2 4 2-15,-3 4 0 16,0-1 1-16,0 1 0 0,0-5 0 16,0-4 1-16,9-8-1 15,6-6 1-15,6-4-1 16,8-6 0-16,3-6-1 0,5-9-1 16,6-7 1-16,0-10-1 15,5-4 1-15,-2-5-2 16,0-2 2-16,-4 3 0 0,-3 5 1 15,-1 8-1-15,-4 9 1 16,-3 11-1-16,-7 6 0 16,-3 14 1-16,-4 12-1 15,0 5 1-15,0 2 0 16,4 2 0-16,5-1 0 16,1-2 0-16,9-3 0 0,2-5 0 15,8-10 0-15,-2-8 0 16,1-7 0-16,-4-4-1 0,-7-10 1 15,-7-8-1 1,-10-8 1-16,-3-8 0 0,-9-1 0 16,-5-2 0-16,0 3-1 0,-8 2 0 15,-3 6 0 1,-2 6 0-16,1 9-1 0,-5 10 0 16,2 2 0-16,-1 12 1 15,2 6-1-15,4 4 1 16,0 6-1-16,7 1 2 0,3 3-2 15,3 1 0-15,8 1 1 16,4-3 1 0,2-2 0-16,5-1 0 0,2-4 1 15,4-2 0-15,0-6 1 0,2-4 1 16,-1-6-1-16,0-6 0 16,-1-2 1-16,-3-10 0 15,-3-7-2-15,-3-6-1 16,-2-8 1-16,-1-4-2 15,-2-2 1-15,-5-4-1 0,4 0 1 16,-1 3-2-16,-1-1 3 16,0 8 0-16,0 6-1 15,4 9 2-15,1 6-1 0,3 6-1 16,0 5 0-16,1 6 1 16,6 12-2-16,-2 3 1 15,-2 4 0-15,1 3-1 0,-3 5 1 16,-6 1-1-16,-3 1 2 15,-7 2-3-15,-2-3 3 16,-2 0 1-16,0-2-1 16,0-5 1-16,2-3 1 15,6-6 0-15,5-3-1 16,5-3 3-16,7-9-4 0,3-3 0 16,4-3 0-16,1-7 0 15,5-3-1-15,2-3 0 0,1-3-1 16,-2-2-2-16,-4-1 1 15,-4 0 1-15,-1-1 0 16,-4 0 0-16,-7 1 1 16,-3 0-1-16,0 3 2 0,-4-1 1 15,-1 1-1-15,0 0 0 16,-1 4-1-16,0 0 1 16,1 4-1-16,-4 0-1 0,-7 11 1 15,13-14-2-15,-13 14 0 16,0 0 0-16,0 0 0 15,3 5 0-15,-3 6 0 16,-2 5 0-16,-4 6 0 16,1 4 2-16,3 8 0 0,0-1-1 15,2 5 3-15,0-4 0 16,9 2 1-16,4-1-1 16,5-8 1-16,1-5-1 0,7-6 1 15,1-6 1-15,7-9-3 16,1 0 1-16,1-10-1 15,0-8 2-15,3-4-4 16,1-6 0-16,-2-1 0 0,4 0 0 16,-5 1 1-16,-6 3 0 15,-2 7-2-15,-4 7 0 16,-5 9 4-16,-6 13-2 0,-7 14 4 16,-7 15-1-16,-12 15 1 15,-10 13-2-15,-13 15-4 16,-12 2-7-16,-4 12-36 15,6 4-34-15,-22-4-6 0,-5-5-6 16,-2-16-6-16</inkml:trace>
  <inkml:trace contextRef="#ctx0" brushRef="#br0" timeOffset="214364.9726">19367 5860 22 0,'-97'4'96'0,"13"-4"-3"16,23-2-4-16,22-8-5 15,22-4-3-15,18-9-78 16,36 3-1-16,30 3 0 15,29 2 0-15,32 2-1 0,26 1 0 16,36 1-1-16,19 2 1 16,23 8-1-16,20 2 1 15,8 2-1-15,12 5 1 16,1 3 1-16,3 2 1 0,-9 4 0 16,-2 4 0-16,-10-1 1 15,-14 4-1-15,-10 4 0 16,-23-1-1-16,-15 3 0 15,-27 0-3-15,-20 3-3 0,-27-5-4 16,-25 4-9-16,-32-5-12 16,-41 2-57-16,-24-2-2 15,-36-5-8-15,-31-2-3 0</inkml:trace>
  <inkml:trace contextRef="#ctx0" brushRef="#br0" timeOffset="214617.9474">20641 6031 16 0,'-134'-10'99'15,"29"1"-1"-15,23-1-6 16,30 0-3-16,28-7-3 16,31 2-80-16,43 4 1 15,37 5-2-15,40 3-2 16,30 4 0-16,36 3-3 0,23 8-1 15,24 10-2-15,13 2-3 16,8 12-6-16,0 1-10 16,-5 0-43-16,-9 6-23 0,-15 0-3 15,-10-4-6-15,-26-11-3 16</inkml:trace>
  <inkml:trace contextRef="#ctx0" brushRef="#br0" timeOffset="224030.5887">23300 6473 55 0,'0'0'83'0,"8"-9"0"16,-8 9-6-16,2 19-24 0,-2-19-41 15,0 0 1-15,0 0-4 16,8 12-4-16,-8 13-2 15,-8 9-1-15,-2 11 0 16,-7 14-1-16,-6 8 2 0,-3 10-1 16,-8 5 0-16,6 2 0 15,0-2-4-15,1-4-3 16,4-3-12-16,6-3-34 16,2-13-26-16,8-8-5 15,2-16-5-15,4-13 1 16</inkml:trace>
  <inkml:trace contextRef="#ctx0" brushRef="#br0" timeOffset="225489.0263">23248 7111 76 0,'0'0'89'16,"16"0"-7"-16,-16 0-3 15,20-2-5-15,-6-4-73 16,5 5 0-16,7-2-1 15,7 0 0-15,4-3 0 0,2-3-1 16,2-4 1-16,-3-1 0 16,-1-4 0-16,-2-3 1 15,-9-1 1-15,-6 0 1 16,-10-1 0-16,-4 5 0 0,-10 1 2 16,-13 7-2-16,-12 6 1 15,-8 5-1-15,-5 13-1 16,-5 10 0-16,-3 8-2 15,5 7 1-15,3 6-2 0,9 2-1 16,9 1 0-16,13-4-2 16,10-3-3-16,6-7-4 15,20-3-5-15,7-9-3 16,15-10 1-16,8-4 1 16,5-7 3-16,6-9 1 0,-2-9 4 15,1-8 7-15,-6-3 8 16,-5-4 6-16,-11 3 3 0,-8 1 1 15,-9 5 0-15,-9 4-1 16,-8 4-1-16,-9 15-3 0,0 0-4 16,-15 3-3-1,-3 12-2-15,-6 7-5 0,-3 3-1 16,3 2-1-16,2 3-1 16,4-3 1-16,3-3-1 15,9-4 0-15,3-7 1 16,3-13 2-16,11 9 2 0,5-11 1 15,3-11 0-15,3-6 1 16,7-4 0-16,0-4 0 0,3 3 1 16,-2 1-1-16,1 1 1 15,-2 6-2 1,-1 9 1-16,-8 8 1 0,-1 8-2 16,-5 10 0-16,-4 8-2 0,-1 3 2 15,1 2-1-15,-1-1 2 16,0-4 1-16,4-3-1 15,-1-9 0-15,6-4 0 16,3-8 0-16,5-3 1 16,2-5-1-16,2-6 0 0,2-3 0 15,1-6 0-15,1-1-1 16,-4-3 1-16,-2 1 0 16,-5 1 1-16,-7 1-1 15,-2 3 1-15,-8 3-2 0,-5 6 1 16,-1 9 0-16,-15-2-1 15,1 4 0-15,-4 7-1 16,0 2 1-16,-1 4-1 0,2 1 1 16,1 6 0-16,6-2-1 15,4 3 1-15,6 2 0 16,0 4 0-16,6-1-1 16,6 0 1-16,3 2 0 15,2-5 0-15,2-4 0 0,3-2 1 16,2-6 0-16,2-8 0 15,2-5 1-15,2-9-1 0,2-11 0 16,0-8 1-16,2-6-1 16,1-13-1-16,1-8-2 15,0-9 2-15,-2-8-1 16,-1-7 0-16,-3-4 1 0,0-3-1 16,-5 4 3-16,0 5 2 15,-6 11 1-15,-5 9-1 16,-4 14 1-16,-5 13-1 15,-5 18-1-15,0 12 0 16,-11 15-2-16,-6 14 0 0,-4 14-3 16,-10 10 1-16,-4 14 0 15,-5 7 1-15,0 3 0 16,-2 1 0-16,4-4 1 16,5-4-1-16,5-7 0 0,12-8 0 15,6-10 0-15,9-9 1 16,6-7 0-16,8-9-1 15,10-6 0-15,7-10 0 0,7-6-1 16,7-12 0-16,2-6 1 16,6-5-1-16,0-7-1 15,0 0 1-15,-8 4 1 16,-6 2 0-16,-11 6 0 0,-4 8 0 16,-10 6 1-1,-13 6 0-15,0 11 0 0,-12 11 0 16,-4 6-1-16,-3 5 1 15,1 2-1-15,-1 3 1 0,5-4-1 16,3-1 0-16,2-3 0 16,7-8 1-16,2-7-1 15,9-6 3-15,7-6-3 16,4-3 2-16,7-12 0 0,7-4-1 16,6-8 1-16,6-3-1 15,0 0 0-15,1 3-1 16,-9 6-1-16,-3 6-1 0,-9 10 0 15,-11 7-2-15,-13 20-3 16,-9 9-5-16,-17 15-16 16,-7 12-51-16,-17 3-3 15,-9 7-8-15,-5-5-2 0</inkml:trace>
  <inkml:trace contextRef="#ctx0" brushRef="#br0" timeOffset="225831.4604">22984 8135 23 0,'-58'9'96'0,"12"-3"-1"16,7-6-7-16,13-4-5 0,9-13-2 15,2 2-81-15,30 3 0 16,22 5 0-16,17 1 0 0,20 0 0 16,19 2 0-1,20 0 0-15,19 4 0 0,11-1 0 16,11 1 0-16,9 0 0 16,0-2 0-16,0 4 0 15,-9-2-1-15,-7 0-2 16,-14 0-4-16,-20 0-9 0,-19 2-37 15,-27 10-31-15,-27 1-4 16,-30-2-6-16,-28-6-2 16</inkml:trace>
  <inkml:trace contextRef="#ctx0" brushRef="#br0" timeOffset="271926.3906">19733 4543 44 0,'-16'-26'84'0,"2"-4"-3"0,0-2-4 15,-1-5-4-15,-1 3-69 16,1-4-1-16,-2 10 0 16,-1 1-1-16,-8 4 0 0,-4-2 0 15,-7 5-1-15,-6-1 0 16,-3 6 1-16,-4 2-1 15,-7 2 0-15,-5 1-1 16,0 9 2-16,-6-1 0 16,1 9-1-16,-4 6 2 0,-6 9-1 15,-2 5 1-15,0 13-1 16,-7 8 1-16,2 7-1 16,-4 7-1-16,4 9 2 15,2 3-2-15,9 7 0 0,10 5-2 16,8-1 2-16,13 2-1 15,12 3 0-15,15-1-1 0,13 1 0 16,8 1 1-16,21 1 0 16,13-2 0-16,16 1 0 15,17-6 0-15,20-3 1 0,17-4 0 16,21-4-1-16,13-5-1 16,25-7 1-16,11-5 0 15,20-8 1-15,12-1-1 16,18-7 0-16,6-3 2 15,13-5-1-15,12-5 1 0,6-4-1 16,6-5 0-16,1-3 1 16,0-4 1-16,-3-11 0 15,-2-2 0-15,-9-12 1 16,-2-7 1-16,-11-8 0 0,-11-7 1 16,-15-8 0-16,-15-6-1 15,-23-4 2-15,-23-5-2 16,-29-7 0-16,-28-7-2 0,-34-7-3 15,-28-12 0-15,-35-7-2 16,-27-9-3-16,-41-8-1 16,-31-6 1-16,-36-6 0 15,-32 1-1-15,-28 2 2 0,-33 8 0 16,-25 6-3-16,-27 12 0 16,-13 18-6-16,-19 12-14 0,-16 15-48 15,3 25-8 1,-10 13-6-16,8 15-2 0</inkml:trace>
  <inkml:trace contextRef="#ctx0" brushRef="#br0" timeOffset="272635.9904">18066 5297 49 0,'14'0'82'16,"1"-5"-4"-16,-7-1-1 0,1-4-5 16,0 1-68-16,3 3 3 15,-5-1 1-15,2 3 1 0,-9 4 0 16,11-7 0-16,-11 7-1 15,7-11 1-15,-7 11-2 16,-2-19-1-16,-5 8-2 16,-6-6 1-16,-2-5-2 0,-8-5 0 15,-6-7 0-15,-7-6-1 16,-6-8 2-16,-3-3 1 16,-7-7-1-16,1-4 0 0,-2-4 1 15,-1-6-1-15,5-4 0 16,-3-3 0-16,1 2-2 15,0-3 0-15,-2 1-1 16,0 0 0-16,-7 3 0 0,2 1 0 16,-6 3-1-1,1 2 0-15,4 0 1 0,-3 3-1 16,3-1 1-16,3 1-1 16,7 3 1-16,2 1 0 0,0 0-1 15,4-1 1-15,1 2-2 16,3-1 2-16,4 2-1 15,4 0-1-15,0 0 0 16,9 1-1-16,4 5 0 0,2 4-1 16,11 5-2-16,-7 4-12 15,12 9-33-15,5 13-35 16,3 6-3-16,1 9-7 16,-9 5-4-16</inkml:trace>
  <inkml:trace contextRef="#ctx0" brushRef="#br0" timeOffset="273235.7434">16177 2010 6 0,'-9'0'94'0,"9"0"-3"0,-12-3-4 15,12 3-7-15,-16-9 0 16,16 9-77-16,-10 9-1 0,7 9 1 16,-1 9-2-16,1 11 1 15,2 4-1-15,1 7 1 16,4 5 0-16,5 0-1 15,4-3 0-15,5-5-1 0,2-7 1 16,1-11-1-16,3-9 1 16,1-13-1-16,0-9 1 15,1-16 1-15,2-11-2 0,-2-18 1 16,3-8-1-16,2-15 1 16,-2-11-1-16,2-2 2 15,-2-3-1-15,-2 2-1 16,-3 7 2-16,-3 14-3 15,-5 10-4-15,-5 18-6 0,-4 12-8 16,-7 24-13-16,7 6-35 16,-5 18-19-16,0 12-7 15,-1 10-1-15</inkml:trace>
  <inkml:trace contextRef="#ctx0" brushRef="#br0" timeOffset="273445.1783">16839 2123 0 0,'2'21'88'0,"-2"0"-1"0,-3 5-4 16,-13 4-4-16,1 0-5 16,-6-1-79-16,6 1-18 15,-1 0-16-15,-3-3-37 16,12-8-6-16,7-19-5 0,0 0-1 15</inkml:trace>
  <inkml:trace contextRef="#ctx0" brushRef="#br0" timeOffset="273594.3365">16829 1602 6 0,'5'-32'82'0,"1"11"-4"15,-2-2-14-15,3 9-14 0,1-3-18 16,-3 6-109-16,6 5-6 16,-3 2-5-16</inkml:trace>
  <inkml:trace contextRef="#ctx0" brushRef="#br0" timeOffset="274432.2834">17136 1495 24 0,'39'18'84'0,"-14"-3"-1"16,-16 4-1-16,-12 9-9 16,-17 0-54-16,-12 3-3 15,-3 2-2-15,10 6-5 0,1-4-5 16,13-1 0-16,10 1-4 16,11 1 0-16,17-5-2 15,4 2-2-15,12 2 0 16,-1-5 0-16,7 3 1 15,-6-6-2-15,-6-2 3 0,-5-1 0 16,-12 0 3-16,-6 3 3 16,-14-6 0-16,-8 0 0 15,-14-4 0-15,-5 1 3 0,-5-4-3 16,-3-3-1-16,-1-4 0 16,5-7-4-16,5-2-3 15,9-13-1-15,10-3-2 0,7-10-3 16,12-5 1-1,9-5 0-15,11-2 1 0,6 0 6 16,5-2 4-16,1 9 2 16,0 0 3-16,1 9 2 15,-8 3-2-15,-2 11 0 0,-11 7-2 16,-4 3-2-16,-4 11-1 16,-5 6-2-16,-8 10-1 15,-4 0-4-15,1 5 1 16,0-5 0-16,0-2-1 0,1-3 2 15,3-8-2-15,4-4 0 16,3-10 2-16,2-3 3 0,5-13 0 16,1-8 0-16,1-10 2 15,0-7 0-15,5-7 5 16,1 5-3-16,-2-2 1 16,3 3-1-16,-2 10 0 15,-2 7 0-15,-1 9-1 0,-2 14-1 16,-4 5-3-16,-3 17 0 15,0 8-1-15,-8 5-1 16,-1 9-1-16,0-2 1 16,-1 2 0-16,0-3 0 0,0-3 1 15,1-14 0-15,2-2 1 16,-1-10 3-16,-5-10 0 16,15 0 2-16,-9-13-1 15,1-5 2-15,1-11-2 0,0-5 1 16,3-8-2-16,-1-4 1 15,3-4-1-15,2 0 0 16,2 5 2-16,3 2-3 16,-9 25 0-16,1 0 2 0,17-7-1 15,0 10 1-15,2 10-2 16,1 5 0-16,0 13-4 16,-6 5-3-16,1 13-10 15,-13 3-30-15,-3 4-32 0,-11 1-6 16,-6-5-6-16,-12-7-1 15</inkml:trace>
  <inkml:trace contextRef="#ctx0" brushRef="#br0" timeOffset="274630.8223">17810 1335 36 0,'-9'-48'98'15,"1"0"-6"-15,8 3-7 16,0-2-5-16,8 5-10 16,8 0-99-16,0 10-40 15,5 8-14-15,1 5-5 0,-5 9-7 16,1 3 1-16</inkml:trace>
  <inkml:trace contextRef="#ctx0" brushRef="#br0" timeOffset="275159.0171">16863 2755 44 0,'-6'15'102'15,"0"-4"-5"-15,5-3-11 16,1-8 0-16,7-1 0 16,6-12-85-16,14 8-2 15,13-5 2-15,13 3-1 0,10-3 1 16,15-2 2-16,7-5-3 16,11-2 0-16,8-3 1 15,11-8-2-15,1-8 1 16,10-4-1-16,2-5 0 15,-2-6 0-15,0 2 1 0,-4-1-1 16,-12 2-2-16,-13 5 3 16,-12 8-2-16,-19 8 0 15,-13 7-1-15,-16 2-4 0,-11 9-6 16,-16-3-15-16,-10 14-46 16,0 0-14-16,0 0-5 15,-9 13-5-15</inkml:trace>
  <inkml:trace contextRef="#ctx0" brushRef="#br0" timeOffset="276359.2418">18221 1342 24 0,'-20'3'80'0,"2"-1"-2"16,0 2 0-1,5-4-7-15,-1 2-57 0,0-1-2 16,4-1 0-16,10 0-3 16,-13 0-2-16,13 0-2 15,0 0-2-15,-4-19-1 0,4 19-1 16,4-9 1-16,-4 9 0 15,18-10 0-15,-6 3 0 16,3 0 0-16,2-3 1 16,3 1 0-16,0-4 1 0,6 2-1 15,-3-2 0-15,5-3 1 16,-1 0-1-16,5-3 1 16,1-2 1-16,0-1-3 15,5-2 1-15,1 1 1 0,1-2-2 16,1-1-2-16,4 3 2 15,-1-3-3-15,3 1 2 16,-3-2 0-16,4 0 0 16,-1 2-1-16,1-2 1 0,-3 2 1 15,1 2 0-15,-5 2 0 16,1-1 0-16,-2 5 0 16,-40 17 0-16,32-15 0 15,2-1 0-15,-6 5 0 16,-3-1-1-16,-25 12-1 0,28-14-3 15,-2 0-5-15,-26 14-9 16,0 0-18-16,0 0-45 16,12-7-5-16,-3 1-7 15,2 0-1-15</inkml:trace>
  <inkml:trace contextRef="#ctx0" brushRef="#br0" timeOffset="276701.6815">19257 533 23 0,'0'0'87'0,"0"0"-5"0,0 0-2 15,2-11-5-15,6 2 0 16,-4-1-74-16,5 1 1 15,1 6 1-15,3 0 0 16,-4 0 0-16,28-6 1 0,-9 6-2 16,-7 3 0-16,-1 1-1 15,1 3-1-15,2 1 1 16,-2 11 0-16,-1 0-1 16,-5 7-1-16,0-1 0 15,3 34-1-15,-15-23-4 0,-4 3-10 16,-5 6-19-1,-2 0-36-15,-6 4-10 0,-2-2-5 16,-3 0-5-16</inkml:trace>
  <inkml:trace contextRef="#ctx0" brushRef="#br0" timeOffset="277162.962">19747 646 63 0,'0'0'78'15,"35"-36"-4"-15,2-1-4 16,-8 10-2-16,-3 0-62 16,-3 10 0-16,2-2 1 0,-25 19-1 15,23 0 1-15,-2 0-1 16,-21 0-1-16,11 22 0 15,-4 4-3-15,-6 1-1 16,0 0-2-16,-1 4 1 16,0 2-1-16,1-3 2 15,0 1 0-15,0-2 1 0,0 1 1 16,0-9-1-16,0 2 1 16,-1-23 0-16,0 0 0 15,0 0 2-15,0 0 0 16,0 0 0-16,10-11 0 15,-2-6-1-15,21-45 1 16,-19 31-1-16,-1 5 0 16,4-1-2-16,-3 4-3 0,3-2 0 15,-13 25-2-15,19-14-6 16,3-1-10-16,-22 15-15 16,30 32-31-16,-26-2-16 0,0 6-6 15,0-1-4-15</inkml:trace>
  <inkml:trace contextRef="#ctx0" brushRef="#br0" timeOffset="277365.7932">20138 883 0 0,'-9'7'86'16,"-26"-14"4"-16,15-11-5 16,5-6-4-16,3 1-2 15,3 0-71-15,-4-3-1 16,8 4-2-16,1-1-4 15,4 1-7-15,0 1-10 16,8 0-15-16,4 2-25 0,-12 19-22 16,29-22-6-16,2-1-5 15,-1 14 7-15</inkml:trace>
  <inkml:trace contextRef="#ctx0" brushRef="#br0" timeOffset="277767.2124">20316 522 14 0,'33'-10'79'0,"-2"3"2"16,-2-1-3-16,-3 3-5 15,-4 1-39-15,-22 4-10 16,24 0-11-16,3-2-5 16,-27 2-3-16,0 0-2 15,9 8-2-15,4 1 0 0,24 65-1 16,-32-36 0-16,3-7 0 16,-1 8-1-16,-1-6-2 15,2 6-1 1,-3-4 1-16,3 3 2 0,-2-6-1 15,-3-2-1-15,-3-30 0 0,0 0 2 16,3 21 1-16,1 2 3 16,-4-23 0-16,1-17 0 15,1-5 1-15,-1-10 2 16,0 0 1-16,-1-9 0 16,1-39 1-16,3 36-2 0,-1 0 0 15,8 3-3 1,-11 41-2-16,11-36-1 0,3 1-1 15,2 12-4-15,2-3-5 16,-18 26-3-16,22-1-2 16,4-2-1-16,-26 3-3 15,9 24-2-15,2 5-4 16,-12-1-18-16,-4-1-30 0,-7 9 0 16,-1 0-3-16</inkml:trace>
  <inkml:trace contextRef="#ctx0" brushRef="#br0" timeOffset="278207.8384">19788 1195 50 0,'-23'6'91'0,"1"5"-6"16,4-4-2-16,2-3-3 0,4 0-36 15,12-4-41-15,0 0-1 16,0 0 1-16,6-3-2 15,8-2 2-15,9-4-2 16,5-6 1-16,6-7 0 0,12 7 0 16,3-4 0-16,11 0-1 15,4 0 1-15,9-2-2 16,6 1 1-16,3 1-1 16,-3 4 0-16,4-4-1 0,-4 2-1 15,-5 1-4-15,-3 2-4 16,-3 1-9-16,-7-4-17 15,-8 11-41-15,-8 2-5 16,-9 4-5-16,-9 0-4 0</inkml:trace>
  <inkml:trace contextRef="#ctx0" brushRef="#br0" timeOffset="278701.2392">20186 818 3 0,'-19'-24'83'15,"19"24"2"-15,-8-21-5 16,-3 1-6-16,11 20 0 15,0 0-74-15,0-12 3 0,0 2-1 16,0-1 1 0,-1-4 0-16,1 15-1 0,4-9 0 15,7 0 0-15,-4-1 0 16,6-1-1-16,1 11-1 16,-3 0-1-16,3 0 1 15,23 5 0-15,-13 3 0 16,-24-8 0-16,24 12 0 0,0-1 1 15,-24-11 1-15,0 0 0 16,12 13-1-16,31 43 1 16,-38-39 0-16,1 3 0 15,-1 1-1-15,-3-1 0 0,-1 4-2 16,0-2 2 0,0 3-3-16,1-1-1 0,0-1-2 15,-1 1-5-15,2 1-3 16,-2-2-7-16,0-2-9 15,-2 0-17-15,1-3-32 0,0-2-2 16,0 0-5-16</inkml:trace>
  <inkml:trace contextRef="#ctx0" brushRef="#br0" timeOffset="279162.4892">20094 849 24 0,'-19'-26'76'16,"0"0"3"-16,19 26-4 16,-13-28-3-16,1-1-52 15,12 29-4-15,-6-24 0 16,1-2-4-16,5 26-2 0,0-27-1 15,0 0-1-15,0 27-2 16,13-27-2-16,-4-2-1 16,-9 29-1-16,20-22 0 15,0-2-1-15,-20 24 2 0,30-22-3 16,2-2 0-16,-10 15-2 16,0-1 1-16,3 8 0 15,0 0 0-15,-1 4 1 16,3 5-2-16,-4 10 2 15,-3 0-1-15,1 12 1 16,17 34 0-16,-20-23 0 16,-3 5 0-16,1 1 0 0,-3 3-3 15,0 4-1-15,-1 1-3 16,4 1-6-16,-4 1-14 16,-1 0-39-16,3-3-14 15,-1-5-7-15,-3-8-1 16</inkml:trace>
  <inkml:trace contextRef="#ctx0" brushRef="#br0" timeOffset="279722.4962">20484 933 11 0,'0'0'51'16,"0"0"1"-16,0 0 0 15,0 0-53-15,0 0 3 16,0 0 2-16,0 0 0 0,0 0-2 15,0 0 1-15,-1 0 0 16,-4-3 5-16,2-1 6 16,-2-1 5-16,-1 1 4 15,1 0 3-15,1 1 0 16,-1-6-1-16,5 9-2 0,0 0-5 16,0 0-5-1,0 0-5-15,0 0-6 0,0 0-2 16,0 0-4-16,0 0-3 15,0 0-7-15,0 0-10 16,0 0-18-16,0 0-31 16,7-4-4-16,-7 4-3 0</inkml:trace>
  <inkml:trace contextRef="#ctx0" brushRef="#br0" timeOffset="281133.2651">21314 952 5 0,'-12'0'30'0,"12"0"1"16,0 0 0-16,0 0 0 15,0 0 0-15,0 0-6 0,0 0-5 16,0 0-3-16,0 0 1 16,0 0-3-16,6-7-1 15,-6 7-1-15,10-5-2 16,-10 5 1-16,15-1-4 0,-15 1 2 16,15-3-4-1,-15 3-3-15,18-3 2 0,-18 3-2 16,0 0 2-16,0 0-3 15,12-2 2-15,1 1-1 16,1-2-1-16,28-12 2 16,-13 4-1-16,-7 2 1 0,1 2 0 15,6-2-1-15,-3-2 0 16,5 0 0-16,0-1 2 16,0 1-2-16,2-1-1 15,0 0 0-15,0-1-1 16,-4 2 1-16,3-1-1 15,-3 5 1-15,-1-3-1 0,0 0-1 16,-2 1 0-16,-5 2-1 16,3-1 0-16,-24 8-1 15,23-10-1-15,-1-1-2 0,-22 11-3 16,0 0 1-16,0 0-1 16,10-9 2-16,-2-3-1 15,1 0 2-15,2 1 2 16,-11-2 1-16,1 0 3 15,0 0 2-15,-1-22 2 16,-5 16 1-16,5 19 0 16,-8-22 2-16,0-1-2 15,8 23 0-15,-3-22 1 0,0 0-3 16,3 22-1 0,0 0-1-16,2-10 0 0,4 0-1 15,2 1 1-15,31-2-1 16,-11 9 0-16,-5 4 2 15,1 5-1-15,-4 6-1 0,0 3-1 16,-5 4 2-16,0 3-3 16,-13 9-1-16,-2 34-6 15,-16-24-18-15,-8 8-44 16,-11 0-8-16,-13 1-3 16,-7 3-9-16</inkml:trace>
  <inkml:trace contextRef="#ctx0" brushRef="#br0" timeOffset="283498.9022">19344 1835 78 0,'9'6'86'16,"-9"-6"-5"-16,12-11-4 16,0-4 0-16,-1-6-73 0,9-4 0 15,9 6 0-15,7-5-1 16,12 1 1-16,3-2 0 16,13 4-1-16,2 0-1 15,3 4-1-15,-32 10-3 0,4 0-1 16,-2-1-1-1,1 3 0-15,36-3 0 0,-4 4-5 16,-8 0-3-16,-11 4-6 16,-10 1-6-16,-7-1-14 0,-9 3-27 15,-15-2-13-15,-12-1-5 16,0 0 4-16</inkml:trace>
  <inkml:trace contextRef="#ctx0" brushRef="#br0" timeOffset="285452.5296">21036 1510 11 0,'0'0'64'15,"-5"-12"5"-15,5 12-2 16,-3-9-43-16,3 9-6 16,-1-11-3-16,1 11-1 0,-1-9-2 15,1 9 0-15,0 0-3 16,0-10 1-16,0 10-2 16,0 0 0-16,0 0-1 0,12 6-2 15,-12-6 2-15,3 22-2 16,10 6 0-16,-6 6-2 15,3 3 1-15,-1 2-2 16,-4 6 0-16,1 0 2 16,-3-8-3-16,0 0 0 0,-2-3-1 15,5-1 2-15,-1-6-2 16,-2-3 0-16,0-1 0 16,-2-11 0-16,1-2 0 0,-2-10-1 15,0 0 1 1,0 0-1-16,0 0 1 0,0 0 0 15,2-19 0-15,-2-1 1 16,0-10-2-16,-2-3 3 16,0-9-1-16,1 21-1 15,0-7 0-15,-2-1 0 0,2-1 1 16,0-3-1-16,1 0 1 16,0 1-1-16,1-3 0 15,4 3 2-15,0-1-1 16,6 2 0-16,2-1-1 0,0 3 1 15,5 3-2-15,1 0 0 16,2 5-2-16,3 2 0 16,-2 8-2-16,1 3-2 0,-1 4 2 15,-1 4-2-15,-7 2-1 16,-2 6 0-16,-5 4 1 16,-3 1 1-16,-4 2 4 15,-4 2 2-15,-5 1 1 0,-4 1 1 16,-4-1 0-16,-1 0 3 15,6-11 0-15,-33 31 1 16,5-4-2-16,6-6-3 16,13 0 1-16,14-3 1 0,7 1-1 15,11 0 2-15,11-3-4 16,7 1 1-16,-3 2-2 16,5-2 0-16,1 1-3 15,-2-2 0-15,3 2-3 0,-2-7-6 16,1-1-13-16,-6-4-21 15,0-1-27-15,1-6-3 16,-3-5-3-16</inkml:trace>
  <inkml:trace contextRef="#ctx0" brushRef="#br0" timeOffset="286458.0053">21542 1751 13 0,'0'0'72'0,"0"0"0"16,0 0-2-16,12-7-2 16,-12 7-56-16,7-11-6 0,6 8 0 15,2-1 0-15,2 1-1 16,2-1 0-16,0-1-1 15,5 0-1-15,7-2 0 0,-5-1 0 16,5-3-1-16,-5-3 1 16,2-2 2-16,-7 0-1 15,-8 6 0-15,-4-1 1 16,-1 1-1-16,-4-4-1 16,-3 2 3-16,-1 1-3 15,0-2-2-15,-3 2 0 0,-8 1 0 16,1 3 0-16,-5 2-2 15,-2 2 0-15,-13 0 1 0,-11 12 0 16,-4 13 2-16,0 11-3 16,6 6 1-16,6 8 1 15,10-2-1-15,14-1 1 16,5-11-4-16,4-4 1 16,6-6-2-16,3-8 0 15,2-2 1-15,5-7 0 16,-2-6 0-16,4-4-1 0,1-7 3 15,5-5-3-15,1-4 4 0,2-5-1 16,1 1 1-16,-2-3 0 16,0 2 1-16,-5 2 1 15,3 1 1-15,-8 1 2 16,-1 1-2-16,-2 3 0 0,-13 17-2 16,8-17 0-16,-1 6-1 15,-1 3-1 1,-2-1 1-16,5-2-2 0,-4 0 0 15,2 3 1-15,0-2 1 0,-7 10 0 16,12-16-1-16,-12 16 2 16,11-15-1-16,-11 15 0 15,11-12 1-15,-11 12-1 16,10-7 1-16,-10 7 0 0,0 0 1 16,9 0-3-16,-9 0 2 15,0 0 0-15,8 10 1 16,-5 5 2-16,4 5-2 15,-1-1 0-15,4 2 0 16,1 1 0-16,3 2-1 16,-2-1 1-16,0 2-1 0,-1-2-1 15,-4-1 0-15,1-1 1 16,-6-1-1-16,-2-1 1 0,-1-3 0 16,-9-2-1-16,-1-5-2 15,-7 2-1-15,-3-5-5 16,-1-1-8-16,-3-4-12 15,-2-4-23-15,3 1-25 0,0-7-4 16,-1 0-3-16</inkml:trace>
  <inkml:trace contextRef="#ctx0" brushRef="#br0" timeOffset="286876.088">21925 1603 0 0,'11'-8'25'15,"3"-1"-19"-15,-4 1-6 16,3-3 3-16,3 2 5 16,-1-3 7-16,-3 1 7 15,1 1 7-15,0 0 2 16,-3 0 2-16,3 3-1 0,-1-2-4 16,-4 7-6-16,3-2-4 15,4 18-4-15,-7-4-5 16,-5 8-1-16,-3 5-2 15,3 2-1-15,-1 2 0 16,5-2 0-16,-1-6-2 0,7-10-3 16,2-3 0-16,4-6 0 15,-2-1 2-15,6-8-1 16,-15 2-1-16,5-4 1 0,-3-1 3 16,-1-1 3-1,1-2 2-15,-1-1 0 0,-5-3 1 16,2 2-1-16,-4 0 1 15,0-1-4-15,-2 3-2 0,-2 1-6 16,-5-1-5-16,3 6-11 16,-7-1-16-16,-1 3-29 15,2 5-16-15,-4 2-4 16,1 1-4-16</inkml:trace>
  <inkml:trace contextRef="#ctx0" brushRef="#br0" timeOffset="287255.8661">22181 1417 9 0,'9'-9'76'16,"-2"-2"1"-16,3 1-2 16,-3 1-12-16,-7 9-40 15,18-7-9-15,-9 7-2 16,0 3-5-16,-9-3 2 15,19 39-3-15,-2 1-2 16,0 4 0-16,3 5 0 0,-1 0-2 16,3-5 0-16,-1-10 0 15,-3-15-2-15,0-13 0 16,1-6 2-16,-5-10 0 16,-6 0-2-16,-1-4 0 0,0-5 0 15,-1-5 1-15,-2-2-1 16,0-2 0-16,3 1-2 15,-2-1-3-15,-2 1-1 0,-1 4-2 16,0 1 0 0,-1 7-5-16,-1 3-4 0,-5 19-10 15,-16 13-23-15,-13 21-22 16,-6 36-4-16,-10 25-2 0</inkml:trace>
  <inkml:trace contextRef="#ctx0" brushRef="#br0" timeOffset="287641.4935">21441 2448 40 0,'-13'-3'81'0,"6"-3"1"16,7 6-6-16,-8-13-3 16,22-1-52-16,0 1-15 15,5 0 0-15,9-3-4 16,4 0 2-16,12-5 0 0,7-2 0 16,4 1-1-16,7-3 0 15,1 2 0-15,5-2-1 16,-1 6 0-16,-2-1-3 15,0 6 1-15,-7 0 0 16,-3 4 0-16,-10 4 0 0,-3 0 0 16,-9 3-1-16,-7 3-2 15,-8-2-5-15,-2 2-24 16,-1 3-43-16,-15-3-4 0,-7 22-7 16,-12-5-1-16</inkml:trace>
  <inkml:trace contextRef="#ctx0" brushRef="#br0" timeOffset="287896.7639">21318 2608 54 0,'-8'2'89'15,"8"-2"-2"-15,0-5-5 0,12-15-1 16,16 16-42-1,10-29-33-15,11-3-2 0,14-2-2 16,11-1 1-16,7-1-1 16,4 3-4-16,7 10-3 15,-6 3-4-15,-6 12-5 0,-10 2-12 16,-4 5-32-16,-12 5-23 16,-13 8-6-16,-11 5-2 15</inkml:trace>
  <inkml:trace contextRef="#ctx0" brushRef="#br0" timeOffset="288175.2457">21722 2425 16 0,'11'0'77'0,"-11"0"-8"0,7-5-6 16,-7 5-23-16,12-8-66 15,-12 8-47-15,0 0-7 0,10-5 3 16</inkml:trace>
  <inkml:trace contextRef="#ctx0" brushRef="#br0" timeOffset="288617.7366">21425 2605 10 0,'0'0'26'0,"4"-13"-24"0,15 13-40 16</inkml:trace>
  <inkml:trace contextRef="#ctx0" brushRef="#br0" timeOffset="288945.5015">21425 2605 37 0,'12'-45'61'0,"-12"45"-2"15,0 0-32-15,0 0-7 16,0 0-9-16,0 0 0 15,5-7-2-15,-5 7-5 16,0 0-3-16,0 0 0 0,0 0 5 16,0 0 2-16,0 0 4 15,0 0 0-15,0 0 1 16,0 0-1-16,0 0-1 0,0 0 0 16,0 0-7-16,0 0-2 15,0 0-5-15,0 0-11 16,0 0-15-16,0 0-31 15,0 0-12-15,0 0-6 0,-6 0 5 16</inkml:trace>
  <inkml:trace contextRef="#ctx0" brushRef="#br0" timeOffset="291186.7983">21845 2328 66 0,'0'0'70'0,"-4"-11"-4"16,4 0-2-16,5 0-56 15,5 2-2-15,-1 3 0 0,2 1-3 16,2 5 1-16,0 0 1 16,2 5 0-16,-3 4 0 15,-1 3 0-15,3 5 0 16,-2 2 0-16,2 1 2 0,0-1-2 15,3 6 0-15,0-1 1 16,3 4 0-16,0 0 0 16,4 1-1-16,1 0 1 15,0 7-3-15,2-1 2 16,-1 5-2-16,0-1 0 0,-2 2-2 16,-1 1-1-16,-2 2 0 15,-2 0 0-15,1-3 1 16,1 3-2-16,-3 0 1 0,2 0 1 15,-2-2 0-15,-1 1 0 16,-1-3 0-16,-2-2 0 0,-2 0 0 16,-5-4 0-16,0-3 0 15,-2-5 0 1,-5 0 0-16,0-4 0 0,0-1-1 16,0-2 0-16,-1-2 0 15,-2-2 0-15,1 0 0 0,-1-1 0 16,1-2 0-16,0 0 0 15,2-3 0-15,-2 0 2 16,1-1-2-16,1-8 1 16,-2 12 0-16,2-12 0 0,-5 13 0 15,5-13-1-15,-3 15 1 16,3-15-1-16,-6 14 1 16,6-14 0-16,-1 14-1 15,1-14 1-15,0 11-1 0,0-11 1 16,0 9-1-16,0-9 1 15,1 11 0-15,-1-11 0 16,0 0 0-16,0 0 0 16,4 9 1-16,-4-9 0 0,0 0 0 15,0 0-1-15,0 0 1 16,0 0-1-16,0 11 0 16,0-11 0-16,0 0-1 0,0 0 1 15,0 0-2-15,-2 11 2 16,2-11 0-16,0 0-1 15,0 0 0-15,0 0 0 16,-1 9 0-16,1-9 0 16,0 0 1-16,0 0-2 0,0 0 1 15,0 10 1-15,0-10-2 16,0 0 2-16,0 0-2 16,0 0 1-16,1 9 0 0,-1-9 0 15,1 10 0-15,-1-10 0 16,0 8 1-16,0-8-1 15,0 0 0-15,0 12 0 0,0-12 1 16,0 0-1-16,0 0 0 16,0 0 0-16,0 0 0 15,-2 12 0-15,2-12-1 16,0 0 1-16,-4 13 0 0,4-13 0 16,-3 14 1-16,3-14-1 15,-5 15 0-15,5-15 0 16,-9 12 1-16,9-12-1 15,0 0 1-15,-5 9-1 0,5-9 0 16,0 0 0-16,0 0 1 16,0 0-1-16,4 8-1 15,-4-8 2-15,8 15-2 16,-1-4 2-16,-3 4-1 16,0 0 0-16,3 1 0 0,1 2 0 15,2-1 1-15,0 4-2 16,4-2 1-16,2 3-1 15,3 2 0-15,3-1 1 0,1 2 0 16,5 0 0-16,-1 5-1 16,2 0 2-16,4 1-1 15,-3-1-1-15,2 1 1 0,0 2-1 16,-1 3 1-16,0-2 0 16,2-1-1-16,0 0 0 15,-1-1 0-15,4 2 1 16,-2-2-1-16,0-3 1 15,1-1-1-15,1-2 1 16,0 2-1-16,-1-3 1 0,1-4 0 16,-1-1 0-16,1-1 1 15,1-2 0-15,-1 0 0 16,-1 0-1-16,1-3 1 0,-2-2-1 16,0 2 1-16,0-1-1 15,-2-2 0-15,1 1 0 16,-1-2-1-16,2 1 1 0,0 1 1 15,4-2-1-15,-2-1 0 16,-3 0 1-16,6 1-1 16,-3 0 0-16,2-2 0 0,-1 0 0 15,-2 1 0-15,-3 0 0 16,5 0 0-16,-1 0 0 16,-1-1 0-16,-2 0 0 15,1 0 0-15,3-2 0 16,-5 1 1-16,0-1-1 0,-1-3 1 15,-2 2-1-15,-2 0 1 16,-5 0-1-16,1-3 1 16,-5-1-1-16,-5 1 0 15,-2 1 0-15,-2-1 0 0,-9-2-2 16,9 2-1-16,-9-2-1 16,0 0-4-16,0 0-2 15,0 0-7-15,0 0-12 0,-3 9-18 16,3-9-31-16,-12 4-7 15,1-4-3-15</inkml:trace>
  <inkml:trace contextRef="#ctx0" brushRef="#br0" timeOffset="291625.0642">24444 4674 29 0,'0'0'78'0,"0"0"1"0,10 4-6 15,-4 27-13-15,-6-31-52 16,16 2-4-16,-4 0-1 16,0 5 1-16,4 0-1 0,3 4 0 15,-1-2-1-15,0 3-2 16,1 2 2-16,-4 4 1 16,-1-2-1-16,-3 2 1 0,-5 3 0 15,-3-3 0-15,-3 9 0 16,-1-1 1-1,-6-1-1-15,-3 3-2 0,-5 2 1 16,-1 2-4-16,2 3-5 16,-6-2-11-16,-3 1-20 15,1 9-32-15,-4-4-9 0,-3-2-4 16,1-5 5-16</inkml:trace>
  <inkml:trace contextRef="#ctx0" brushRef="#br0" timeOffset="292757.6925">24522 5457 42 0,'0'-13'57'16,"0"13"-10"-16,0-12-9 0,0 12-1 15,0 0-6-15,0 0-5 16,2-8-5-16,-2 8-5 16,0 0-3-16,0 0-3 15,0 0 0-15,0 0-2 16,0 0-1-16,4-9 2 0,-4 9-1 16,0 0 1-16,0 0-2 15,4-10 0-15,-4 10-3 16,0 0 0-16,7-8-2 15,-7 8 0-15,0 0-2 0,4-10 1 16,-4 10-1-16,0 0 0 16,0 0 1-16,6-12-3 15,-6 12 2-15,0 0 0 0,11-8 1 16,-11 8 0-16,0 0-2 16,8-11 0-16,-8 11-1 15,0 0 4-15,0 0-3 16,0 0 0-16,0 0-1 0,0 0 0 15,0 0 2-15,0 0 0 16,0-9 1-16,0 9-1 16,0 0 0-16,-8-2 0 15,8 2 0-15,0 0-1 0,-12 0 3 16,12 0-4-16,-10 9 2 16,5 1 1-16,0 1 0 15,-1 3 0-15,0 2 0 0,2 2 1 16,0 0-3-16,1 4 4 15,0-4-2-15,0 0-2 16,3 0 1-16,0 0 0 16,7-3 0-16,2 1 0 0,7-1 0 15,-1-2-1-15,6 3 1 16,-2-2 1-16,-1 1 0 16,-1-2-1-16,-5 0 1 0,-7 1 0 15,-5 2 1-15,-1 1-2 16,-13-2 2-16,-5 0-2 15,-6 0 1-15,-4-1-1 16,0 0-1-16,-3-4-4 16,-1-2-7-16,2-4-6 0,7 2-16 15,4-4-15-15,1-2-22 16,9 0-13-16,10 0-3 0</inkml:trace>
  <inkml:trace contextRef="#ctx0" brushRef="#br0" timeOffset="293411.4491">24571 5532 20 0,'28'-29'53'0,"-4"2"-16"15,-3 4-3-15,-2 2 2 0,-3 6-3 16,-3 2-2 0,-2 4-5-16,-11 9-4 0,10-9-5 15,-10 9-3-15,0 0-1 16,3 11-3-16,-3 3-3 15,0 6-1-15,-4 6 0 0,-2 6-2 16,-1 7 2-16,2 0-1 16,1-1-1-16,-1 0-3 15,1-5 0-15,1-5 0 0,2-5-2 16,1-6-1-16,0-7-1 16,0-10 0-16,13 3-3 15,-1-6-3-15,1-9 1 0,4-5 2 16,5-2 1-16,1-6 3 15,-1 0 4-15,-2 0 3 16,-1 3 4-16,-5 1 4 16,-3 4 0-16,-3 5-2 15,-5 3-3-15,-3 9-1 16,0 0-5-16,0 0-1 0,0 13-2 16,0 3 0-16,0 5 0 15,-1 1 0-15,-1 3 0 0,0-1 1 16,2-2 1-16,0-1-1 15,4-4 0-15,1-6 0 16,-5-11 0-16,16 8 1 16,-3-8 0-16,-2-6 1 15,1-4-1-15,3-6 0 0,-2-2-1 16,0 0 1-16,3-1-1 16,-2 3 0-16,-1 1 0 15,-1 4-1-15,-2 1 0 0,-10 10 0 16,13-2 1-16,-13 2-1 15,6 8 0-15,-6 3 0 16,-2 6 0-16,-2 3 0 16,0 1 0-16,-1 2-1 0,2-2-2 15,-2 3-3-15,0-4-4 16,1 1-10-16,4-7-11 16,-3-3-37-16,3 3-10 15,2-3-5-15,-2-11 2 0</inkml:trace>
  <inkml:trace contextRef="#ctx0" brushRef="#br0" timeOffset="293768.2129">25120 5305 63 0,'0'-16'90'16,"0"0"-6"-16,-2 0-1 15,-3 0-4-15,5 3-70 16,-3 1-6-16,3 12-6 0,-2-14-7 16,2 14-5-16,0 0-7 15,0 0-9-15,0 8-10 16,-7 7-23-16,5 9-18 16,-5-2 0-16</inkml:trace>
  <inkml:trace contextRef="#ctx0" brushRef="#br0" timeOffset="294004.3921">25215 5258 28 0,'8'-22'79'0,"0"4"0"15,-4 2-11-15,3 7-24 0,-5 1-16 16,-2 8-11-16,0 0-8 16,0 17-5-16,-1 8-3 15,0 14 1-15,0 8 0 16,-4 12 2-16,-3 10-2 15,0 6 3-15,2 3-4 0,0-2-3 16,1-3-4 0,0-14-8-16,-1 0-8 0,6-10-15 15,0-14-18-15,0-5-14 16,4-16-11-16,-4-14 4 0</inkml:trace>
  <inkml:trace contextRef="#ctx0" brushRef="#br0" timeOffset="294170.9156">25310 5691 49 0,'10'-46'85'0,"-2"5"-2"16,-2 12-5-16,-1 13-29 16,-5 6-22-16,0 10-13 15,-1 19-7-15,-7 9-5 0,-4 17-2 16,-1 3-5-16,-3 20-13 16,-1 7-25-16,-11 10-30 15,6-2-8-15,-2-2-5 16,0-6 1-16</inkml:trace>
  <inkml:trace contextRef="#ctx0" brushRef="#br0" timeOffset="295542.9152">24650 6109 79 0,'10'2'87'16,"-10"-2"-5"-16,0 0-2 0,0 9-20 15,0-9-50-15,0 0-2 16,0 0-2-16,0 0-1 16,0 0-1-16,0 0-2 15,0 0 0-15,0 0-1 0,0 0 0 16,0 0-2-16,11 7 2 15,-11-7 0-15,10 19 0 16,-3-5 0-16,-1 1 1 16,2 10 0-16,-1 0 0 0,2 7 1 15,-2 6 0-15,-1 5-1 16,1 5 1-16,2 7 1 16,-1 4-1-16,1 4 1 0,2 5 0 15,0 1 0-15,0 3 0 16,1 1 0-16,3 2-1 15,-2 0 0-15,-1 1 0 16,0 0-1-16,0 2 0 16,-6-2-1-16,3-1 0 15,-2 0 0-15,-1-4 1 0,1-2-1 16,-3-1 0-16,2-3 0 16,1-4 1-16,3-3 0 0,-3-2 1 15,-1-5-2-15,1-1 1 16,2-3-1-16,-5 1 1 15,1-1-1-15,-2-3 1 16,-2-1-2-16,-1 2 0 16,0-2 0-16,0-1 0 0,-4-1 0 15,-2-3 0-15,-3 0 0 16,-2-1 0-16,0-1 0 16,-4-3 0-16,-2-1 0 0,0-3 0 15,-1-1 0-15,2-2 0 16,0-2 0-16,0-3 0 15,3-2 0-15,1-5 0 0,2-1 0 16,1-3 0 0,-1-1-4-16,0-3-1 0,10-6-3 15,-18 6 0-15,9-5-3 16,-3-1-4-16,3 0-4 16,-5-3-3-16,5-4-4 0,-5 1-4 15,2 1 1-15,-4-2-1 16,4-2 0-16,-3 2 4 15,-1-1 4-15,0 0 7 16,0-6 3-16,1 1 4 0,0-1 3 16,0-2 5-16,0-1 4 15,0 1 6-15,0-3 6 16,4 5 5-16,-3 1 6 0,2 2 1 16,3 0-2-16,9 11 0 15,-13-10-4-15,13 10-1 16,0 0-7-16,0 0-3 0,4 12-5 15,4 5 0-15,3 7-1 16,0 9 0-16,2 6 1 16,0 4-2-16,-1 3 0 15,2 1-2-15,-3-4 1 16,5-1-2-16,-3-5 0 0,4-9 0 16,-3-6 0-16,2-5 1 15,1-6 0-15,2-3 1 16,0-7 0-16,2-1 1 0,1-9-1 15,3-8 0-15,2-9-1 16,0-8-1-16,3-8-2 16,-3-5-1-16,3-5-2 15,-5-1 0-15,1 6-4 0,-6 2-4 16,-4 11-12-16,-10 7-18 16,-6 13-37-16,0 14-9 15,-14-2-3-15,-6 7-3 0</inkml:trace>
  <inkml:trace contextRef="#ctx0" brushRef="#br0" timeOffset="296034.3115">23774 8928 54 0,'-9'-3'92'0,"9"3"-4"0,-16 4-4 15,16-4-2-15,-14 20-53 16,9-2-18-16,3 9-2 15,1 12-4-15,0 7 0 16,1 7-1-16,6 7 0 0,2 3-2 16,1 2-2-16,0-6-2 15,0-5-4-15,2-9-6 16,2-4-13-16,-6-13-23 16,-5-8-35-16,1-11-5 15,-3-9-5-15,-2-18-1 0</inkml:trace>
  <inkml:trace contextRef="#ctx0" brushRef="#br0" timeOffset="296280.0148">23519 8870 53 0,'-12'-28'88'0,"7"-3"-2"16,5 0-5-16,6-4-2 15,12-2-54-15,11 0-19 16,11 4-3-16,7 5-1 15,5 0-1-15,3 10-1 0,1 8-1 16,-2 9-1-16,-9 5-1 16,-5 15-3-16,-9 9-3 15,-9 13-4-15,-10 7-7 16,-5 8-13-16,-7 3-22 0,-11 5-24 16,-4 1-4-16,-7-8-1 15</inkml:trace>
  <inkml:trace contextRef="#ctx0" brushRef="#br0" timeOffset="297604.7248">23509 9183 29 0,'-26'10'85'0,"2"3"-1"16,3 3-2-16,8 0-6 15,1 17-41-15,10-7-27 16,3 2-1-16,10 7-3 15,5 1 0-15,10 3-1 0,2 0-2 16,5-2 0-16,2-4-2 16,1-6 1-16,4-8-1 15,-5-4 1-15,2-10 0 16,-4-5 0-16,0-7 1 0,-5-11-1 16,2-6 1-16,-4-6 0 15,0-2 0-15,-5-1 0 16,-2 2 0-16,-1 4 0 0,-6 1 0 15,1 9 0-15,-1 5 0 16,-4 6 0-16,1 6 0 16,0 3-1-16,1 10 2 15,-2 6-2-15,4 3 1 0,-1 5-1 16,1 2 1-16,2 3-1 16,0-2 1-16,-1-3-1 15,0-5 0-15,-1-6 1 16,3-6-1-16,2-8 1 0,0-4 1 15,2-12-2-15,2-7 0 16,1-4 1-16,2-7 0 16,1-1-1-16,-3 1 1 15,-4 2-1-15,0 3 0 0,-5 7 0 16,-3 6 0-16,1 5-1 16,-11 9 1-16,9-3-1 0,-9 3 1 15,8 8 0-15,-6 2-1 16,-1 0 1-16,1 1 0 15,-1 3 0-15,-1-2 0 16,2-2 0-16,1-1 0 16,-3-9 0-16,3 11 0 0,-3-11-2 15,0 0 2-15,0 0 0 16,0 0-1-16,11-3 1 16,-7-5 0-16,3-2-1 15,1-2 1-15,4 0 0 0,-2-1-1 16,6 0 1-16,-2 1-1 15,2 3 1-15,-3 2 0 16,0 3 0-16,-1 1 0 0,-4 2 0 16,-8 1 0-16,13 4 0 15,-8 6 0-15,-3 1 0 16,1 5 0-16,-3 3 1 0,2 1-1 16,1-1 1-1,0 1-2-15,0-3 1 0,1-2 0 16,1-4 0-16,-5-11 0 15,10 12 0-15,-10-12 0 0,10 0 0 16,-10 0 0-16,10-10 0 16,-5-1 0-16,0-4-1 15,-2 0 1-15,2-4 1 16,2 3-2-16,-5-2 2 16,0 2-2-16,0 2 2 15,-2 2-1-15,0 12 1 0,1-15-1 16,-1 15 0-16,0-9 0 15,0 9 0-15,0 0 0 0,-12 1 0 16,12-1 0-16,-16 17-1 16,3-3 1-16,-2 4 1 15,0 5-1-15,0 3 1 16,-3-1 0-16,7 3-1 0,-1-1 2 16,3 0-2-16,5-1 0 15,3-3 0-15,1-2 0 16,6-5-2-16,5-1 2 15,2-6 0-15,5 1 0 0,-1-8 0 16,3-2-1-16,4-4 1 16,-1-5 0-16,1-4 0 15,1-5-1-15,0-5 0 16,-1 0 1-16,0-4-1 0,0 0 0 16,-3 3 1-16,-4 1-1 15,0 5 1-15,-6 2 0 16,-1 6 1-16,-10 10-1 0,0 0 0 15,0 0 1-15,-1 8-1 16,-8 6 1-16,2 2-1 16,-3 4 0-16,-1 0 0 0,2 5 0 15,2-2 0-15,0-2 0 16,5 0-1-16,0-6 0 16,1-2 0-16,-1-3-2 15,2-10-1-15,0 9 0 0,0-9-1 16,7-1-3-16,-7 1-5 15,11-19-9-15,-6 5-11 16,1-5-16-16,-5-9-19 16,4-3-14-16,-5-6-2 0</inkml:trace>
  <inkml:trace contextRef="#ctx0" brushRef="#br0" timeOffset="298152.0884">24751 8890 41 0,'-5'-29'64'16,"-1"-2"-5"-16,6 2-19 15,-9-2-4-15,0 0-5 0,-9-4-7 16,2 2-3-16,-13-6-3 15,-5-1-2-15,-10-3-1 16,-7-3 0-16,-13 2-2 16,-8 1-2-16,-15 4-3 15,-8 6-2-15,-8 9-2 0,-7 8-1 16,-2 14 0-16,-7 8 1 16,3 18-1-16,1 16 1 0,7 14 0 15,6 20 0-15,7 18 0 16,14 9-1-16,12 12 0 15,12 7-1-15,16 6 0 16,21 2-1-16,18-1 0 0,11-10 0 16,27-12 0-16,21-8-1 15,20-11 1-15,21-12-1 16,23-17 0-16,20-13-1 16,15-18 1-16,17-14-1 0,4-13 1 15,4-21 0-15,-1-18 0 16,-9-19 0-16,-13-20 1 15,-18-17 0-15,-23-12 1 0,-22-9-1 16,-28-11 0-16,-22 0 0 16,-32-1-1-16,-25 7-3 15,-32 11-1-15,-32 10-6 16,-24 17-19-16,-30 13-53 16,-27 14-3-16,-31 7-6 0,-19 5-6 15</inkml:trace>
  <inkml:trace contextRef="#ctx0" brushRef="#br0" timeOffset="300256.5664">4425 12789 18 0,'9'-16'80'15,"-4"4"1"1,-1-1-3-16,-4 1-2 0,0 3-50 16,0-2-10-16,0 11-2 15,9-16-3-15,-9 16-2 16,18-9-1-16,-4 9 0 0,2 3-2 16,5 10-1-16,2 10-1 15,8 9 1-15,1 8 0 16,3 8 0-16,3 5 0 0,1 6-2 15,2-1 0-15,-2-5-1 16,0-3 0-16,-3-9-1 16,-1-8-1-16,-2-12 1 15,-7-10 1-15,0-11 0 0,-6-7 1 16,-5-17 0-16,-4-12 1 16,-5-14-1-16,-6-19-1 15,2-13 1-15,-12-17-2 16,-2-10 1-16,0-2-2 0,-5 2 0 15,2 6 0-15,2 13-1 16,7 14-3-16,0 16-3 16,6 22-7-16,0 15-10 15,5 10-43-15,9 15-18 0,-5 17-6 16,5 7-5-16,1 7-1 16</inkml:trace>
  <inkml:trace contextRef="#ctx0" brushRef="#br0" timeOffset="300775.6256">5279 12158 61 0,'-4'-15'80'0,"0"0"1"16,1-1-4-16,4 5-42 0,-1-4-8 16,2 5-3-1,1-2-7-15,-3 12-2 0,15-11-3 16,-5 9-2-16,1 4-2 16,2 12-1-16,0 8-2 15,2 10 0-15,3 8 0 0,1 9-1 16,2 7 0-16,-2 8-1 15,4 4-1-15,-2-1 0 16,-1 1-1-16,1-7-1 16,0-2-1-16,-1-8-3 0,-1-5-5 15,-2-10-5-15,-2-4-9 16,-2-9-21-16,-12-6-40 16,3-6-3-16,-4-11-7 15,1-10 0-15</inkml:trace>
  <inkml:trace contextRef="#ctx0" brushRef="#br0" timeOffset="301732.9655">6092 11565 5 0,'-2'-8'71'0,"2"-6"4"16,-7 2-10-16,8 2-20 15,-1-6-9-15,2 7-9 0,1-2-7 16,-3 11-3-16,3-14-2 15,-3 14-2-15,0 0-2 16,-10 0-1-16,3 4-1 16,-6 10-2-16,-2 8-3 0,2 6-1 15,-1 12 0-15,-2 7 0 16,5 9-1-16,1 5 0 16,3 1-1-16,3 2 0 15,3-1 0-15,1-6 0 16,1-8-1-16,6-7 0 0,2-10 0 15,4-6 0-15,1-9 0 16,3-1-1-16,6-9 1 16,-1-3 0-16,7-3 0 15,-3-1 0-15,0 0 0 0,-1 1 1 16,-3 6-1-16,-6 2 0 16,-8 8 0-16,-2 6-2 15,-6 8-2-15,-15 3-2 0,-4 4-1 16,-7 3-2-1,-4 1-3-15,-4-3-2 0,-5-1-8 16,-1-7-14-16,3-8-31 16,8-4-11-16,2-12-2 0,8-7-2 15</inkml:trace>
  <inkml:trace contextRef="#ctx0" brushRef="#br0" timeOffset="302055.9366">6558 11121 38 0,'25'-31'88'0,"-11"8"-1"16,-5 5-3-16,-9 7-4 0,0 11-56 15,0-14-7 1,0 14-5-16,0 0-4 0,-1 22-4 15,1 3-1-15,0 12-2 16,0 12 0-16,-1 9 0 16,3 7 0-16,1 8 0 0,1-2 0 15,1-1 0-15,0-2 0 16,2-8-1-16,3-9-1 0,0-6-4 16,0-6-4-16,6-4-11 15,-5-2-42-15,4-14-18 16,0-8-6-16,2-9-6 15,-3-4-1-15</inkml:trace>
  <inkml:trace contextRef="#ctx0" brushRef="#br0" timeOffset="302683.9549">6624 11346 37 0,'-20'-13'86'0,"0"-2"-4"0,2-10-4 16,3-4-4 0,-3-6-56-16,14-4-4 0,5-3-4 15,14-3-4-15,6-1-3 16,7-4 1-16,10 1-1 15,9 1 0-15,7 0-1 16,4 5 0-16,6 7-2 0,-4 7-1 16,-2 8-3-16,-6 12 0 15,-6 9-2-15,-12 10-1 0,-9 16 0 16,-16 7 0-16,-9 7 0 16,-7 8 4-16,-19 2 2 15,-1 4 2-15,-10-2 3 16,-2 1 3-16,-7-2 1 0,6-2 0 15,3-4 1-15,4-4-1 16,10-2-1-16,6-5 0 16,15-2-3-16,4-4 0 15,17-7-1-15,13-4-1 0,8-4-1 16,11-4-2-16,8-3-5 16,3-6-5-16,3 1-12 15,-1 1-34-15,0-2-22 16,-9-3-8-16,-8-3-4 0,-5 1 1 15</inkml:trace>
  <inkml:trace contextRef="#ctx0" brushRef="#br0" timeOffset="303194.2729">7575 10590 20 0,'-4'-12'91'0,"-5"-1"-4"15,1 6-3-15,-2 1-7 16,3 25-32-16,0-4-33 16,2 11-3-16,4 16-4 15,7 11-3-15,1 9 0 0,1 11 2 16,3 4-3-16,2 0 2 15,0-6-1-15,1-9 0 16,0-12-1-16,-4-12 1 16,-1-9 1-16,-3-17-1 0,-6-12 0 15,4-8-1-15,-7-14 0 16,-5-13-1-16,-10-12 1 16,1-13-1-16,-3-14-1 15,-3-8 0-15,-2-7 0 0,3-1 2 16,4 4 0-16,5 7 2 15,6 6-1-15,7 16 0 16,0 12 1-16,15 15 0 0,5 14-1 16,2 13 0-16,10 12 0 15,3 16-1-15,1 10 0 16,2 17-1-16,1 13-2 16,-1 9-3-16,1 4-3 15,-6-2-5-15,0 0-9 0,-11 1-40 16,-5-15-20-16,-2-7-7 15,-12-18-3-15,-5-12-1 16</inkml:trace>
  <inkml:trace contextRef="#ctx0" brushRef="#br0" timeOffset="303388.6785">7496 10835 4 0,'-10'-24'94'0,"7"-1"-1"15,4-7-4-15,5-5-7 0,6-4 1 16,5-5-77-16,13 1-5 16,3-1-9-16,14 9-26 15,-4 4-46-15,0 7-4 0,-4 8-5 16,-10 10-7 0</inkml:trace>
  <inkml:trace contextRef="#ctx0" brushRef="#br0" timeOffset="303955.5789">5006 13851 87 0,'-71'37'94'0,"15"-11"-6"15,7-18-4-15,15-8 1 16,7-4-68-16,17-19-5 15,12-9-2-15,21-7-1 0,16-8-3 16,13-4 0-16,17-11-1 16,16-6-1-16,11-10 0 15,13-8-4-15,11-6 0 16,13-9 0-16,7-5 0 0,8-8 0 16,8-5 0-16,6-8 0 15,2 1 0-15,3-5 0 16,4-3 0-16,-2-5 0 0,-2 1 0 15,-4 4 0-15,-6 0 0 16,-4 7 0-16,-15 9 0 16,-7 9 0-16,-17 18 0 15,-15 13 0-15,-15 15 0 0,-19 14 0 16,-14 16 0-16,-21 10 0 16,-14 19 0-16,-18 12 0 0,-18 23-9 15,-23 14-9 1,-13 18-12-16,-17 20-48 0,-19 9-10 15,-16 20-4-15,-20 17-5 16,-11 12 2 0</inkml:trace>
  <inkml:trace contextRef="#ctx0" brushRef="#br0" timeOffset="304318.113">5415 13684 9 0,'-95'81'91'0,"12"-16"3"15,17-11-6-15,13-13-4 16,16 16-20-16,13-43-42 0,24-14-3 16,12 0-5-16,25-23-3 15,13-14-3-15,19-15-1 16,17-14-7-16,14-20 0 16,20-16 0-16,14-18 0 0,16-11 0 15,8-12 0 1,18-11 0-16,9-3 0 0,13-7 0 15,4 1 0-15,7 0 0 16,8 5 0-16,-4 6 0 16,-6 11 0-16,-7 14 0 0,-8 11 0 15,-24 14 0-15,-18 17 0 16,-23 18 0-16,-27 19 0 0,-24 12 0 16,-26 15 0-16,-21 20 0 15,-29 13-57-15,-18 19-34 16,-22 14-2-16,-27 7-8 15,-14 11-2-15</inkml:trace>
  <inkml:trace contextRef="#ctx0" brushRef="#br0" timeOffset="306388.1004">7565 9539 48 0,'34'-47'84'0,"-8"0"-1"16,-11-2-4-16,-8 10-6 0,-7 0-63 15,-4 11-1 1,-12 12-2-16,-13 9-3 0,-9 9-3 16,-8 13-1-16,-17 9-1 15,-8 10 1-15,-11 7-1 0,-10 10 1 16,-14 8 0-16,-8 8 0 16,-14 6 0-1,-11 7-1-15,-10 10 1 0,-13 7-1 16,-8 8 1-16,-14 9 0 0,-6 13 0 15,-3 7 0 1,-5 14 0-16,2 13 2 0,6 14 1 16,8 9 0-16,11 17 0 15,13 11 0-15,12 13 0 0,11 10 0 16,18 9 0-16,13-1-1 16,17 2-2-16,15-3 1 15,14-10 1-15,20-8 1 16,20-13-1-16,16-14 0 15,22-14 1-15,24-17 0 0,19-19 0 16,22-14-1-16,26-25 0 16,17-18-1-16,24-28 2 15,23-20-1-15,24-34 0 0,20-23-1 16,20-34 0-16,17-24 0 16,15-29-1-16,7-21 1 15,2-26-1-15,4-17-2 16,-13-19 2-16,-3-16 1 0,-13-19 2 15,-2-18 1-15,-19-17 0 16,-10-13 1-16,-13-10 1 16,-14-12 1-16,-23-2-3 15,-21 1 0-15,-33 9-1 0,-33 5-2 16,-43 14 0-16,-37 15-1 16,-45 15-1-16,-53 22 1 15,-50 22-1-15,-53 28 1 0,-44 28 1 16,-53 37-2-16,-38 41 1 15,-42 36-1-15,-30 43 0 16,-32 45-2-16,-7 51-3 0,-7 39-5 16,9 48-6-16,21 25-18 15,14 45-48-15,47 25-2 16,43 6-8-16,48-1-4 16</inkml:trace>
  <inkml:trace contextRef="#ctx0" brushRef="#br0" timeOffset="341592.3826">7945 17363 18 0,'21'-22'57'0,"-6"7"-18"15,-3-3-3-15,-8 5 0 16,-2 0-3-16,-2 3-5 0,0 10-2 16,-2-13-4-16,2 13-5 15,-16-11-5-15,1 8-5 16,-4 3-3-16,-7 0-1 0,-6 10-1 15,11-3-3-15,-1 3 0 16,-6 3 0-16,-1 3 0 16,-3 2 0-16,-2 1-1 15,0 4 1-15,0-1 0 16,2 3 1-16,0-3 0 0,0 1 0 16,5 1 0-16,3 0 0 15,1-1 0-15,11-1 0 16,4-1 1-16,6 0-1 15,5-3 1-15,12-2 0 16,5-3 0-16,9 0-1 16,2-2 0-16,4 0 0 0,2 0 1 15,1 3 0-15,-2 1 0 16,0-1 1-16,-3 2 0 0,-4 3 1 16,-8-1-1-16,-21-18-2 15,0 0-1-15,10 34-1 16,2-2-4-16,-20-6-5 15,-4 0-14-15,-12-2-20 16,-2-1-22-16,-9-7-5 16,0 0-4-16</inkml:trace>
  <inkml:trace contextRef="#ctx0" brushRef="#br0" timeOffset="342540.5727">7892 17688 3 0,'55'-11'52'16,"-4"2"3"-16,0 3-32 15,-4 5 2-15,-3 2-6 16,-5-1-2-16,-1 4-4 16,-4 0 1-16,0-1-2 15,-7 0 0-15,-3-1-1 0,-1-2 1 16,-4 0-1-16,2-4-2 15,-5-3 2-15,2-5-2 16,-3 2 1-16,-1-2 0 0,-8-1-2 16,0 2-1-16,-6-1-2 15,0 3-2-15,-6 2 0 16,-5 5-2-16,-7 2 0 16,-4 2 0-16,0 7 0 0,-4 5-1 15,-1 4 1-15,0 5-1 16,0 2 0-16,6 3 1 15,-1 1 0-15,5 2 0 16,4-2 0-16,8-1-1 0,5-2 2 16,3-6-2-16,11-4 0 15,6-6 0-15,5-6 0 16,7-4 0-16,4-6-2 16,2-9 1-16,4-7 1 0,1 0-1 15,0-7 0-15,-1-2 1 16,1 1-1-16,-4-2 1 15,0 0-1-15,-4 1 1 16,-4 1 0-16,-2 4 0 0,-5 0 0 16,-2 5 0-16,-5 5 1 15,-4 4 1-15,0 3 0 16,-4 6 0-16,-9 3 0 16,12 8 1-16,-8 2 0 15,1 1-1-15,-1 4 0 0,-3 2-1 16,1 0 0-16,-1 4 0 15,2-2-1-15,-1 2 1 16,1 1 1-16,-1-2-2 16,1 1 1-16,-2-1 0 0,1-2-1 15,-1-2 1-15,1-3 0 16,1 0-1-16,2-3 1 16,-2-2 0-16,-3-8 0 15,3 15-1-15,-3-15 0 0,2 13 0 16,-2-13 0-16,0 9 0 15,0-9 0-15,0 8 0 16,0-8 0-16,0 0 0 0,0 12 0 16,0-12 1-16,0 0-1 15,-1 11 1-15,1-11-1 0,-1 11 0 16,1-11 1-16,0 0-1 16,0 11 0-16,0-11 0 15,0 0 0-15,0 12 1 16,0-12-1-16,0 0 0 15,0 0 1-15,8 8 0 16,-8-8 0-16,0 0 0 0,13 8 1 16,-13-8-1-16,11 0 0 15,-11 0-1-15,11 0-2 16,-11 0-4-16,14-8-10 16,-14 8-10-16,15-18-26 15,-1 9-23-15,-6-2-6 0,2-3-4 16</inkml:trace>
  <inkml:trace contextRef="#ctx0" brushRef="#br0" timeOffset="343687.0488">9195 17522 40 0,'8'-6'68'0,"3"3"0"0,-1 3-1 15,1 0-35-15,-1 4-21 16,1 6 0-16,-1 3-2 16,-1 1 0-16,2 2 1 15,-4 5-2-15,3-3 0 16,8 6-1-16,-11-3-2 0,4 4 0 16,-2-1-1-16,2 2-1 15,-1-2 2-15,2-1-1 16,0-4 1-16,-3-3 0 15,5-8 0-15,-5-5 1 16,5-3-1-16,0-10-1 0,1-7-1 16,0-8 0-16,1-2-1 15,0-5-1-15,2 0 0 16,-1-2-2-16,1 1-3 0,-2 0-1 16,3 2-4-16,-1 2-3 15,-3 7-8-15,2 2 0 16,-3 6-1-16,3 5 0 15,-4 4 2-15,2 4 3 0,1 1 3 16,1 6 5-16,-3 2 9 16,-1 2 6-16,3-1 3 15,-1 1 1-15,0-3 4 0,-1 3 0 16,-4-4 0 0,2-1 0-16,-12-5-3 0,15 3-2 15,-15-3-1-15,0 0-3 16,5 11-2-16,-5-11-2 15,-13 19-1-15,4-6 0 0,-4 2-1 16,-4 3 1-16,3 0 0 16,-1 2-1-16,1 2 2 15,-2-2-2-15,1 1 0 16,2 0 1-16,5-3 0 0,3 0 1 16,1-5-1-16,4-13 0 15,4 11 0-15,6-11 0 16,7-3-1-16,1-7-1 15,4-1 1-15,4-3-1 16,-2-1 1-16,2 0-1 0,1 2 0 16,1 1 1-16,-2 2 0 15,-1 0 0-15,1 3 1 16,-4 5 0-16,0 2 0 0,-2 0 1 16,-3 4-1-16,0 4 1 15,-2 2-1-15,-3 0 1 16,-2 3-1-16,0 0 1 15,0-3 0-15,1 1 0 0,-3-5-1 16,5-3 1-16,-2-2-1 16,4-1-1-16,-1-6 1 15,3-4-1-15,-1-2 0 0,2-2-1 16,1 0 0-16,0 0 0 16,0-2 1-16,0 3-1 15,0 2 0-15,2 1 1 16,-2 3-1-16,0 2 1 0,1 3 0 15,3 2 1-15,-3 0 0 16,-1 4 0-16,4 2 0 16,2 2 1-16,2-2-2 15,-1-5 1-15,3-1 0 16,1 0-1-16,0-6 0 0,1-6 0 16,-16-2 2-16,43-34 0 15,-2-13 0-15,-10-12 0 16,-10-1 1-16,-13 2 1 15,-10 12 1-15,-8 12-2 0,-6 27 0 16,1 21-1-16,-14 3 1 16,11 12-2-16,-3 6 0 15,1 11-1-15,2 6 0 16,1 5-1-16,2 4-2 0,0 4-4 16,-1 3-6-16,2 1-7 15,4-2-27-15,6-1-32 16,-5 0-4-16,4-8-3 15,-4-2-2-15</inkml:trace>
  <inkml:trace contextRef="#ctx0" brushRef="#br0" timeOffset="343843.6198">11045 17732 16 0,'0'-19'89'0,"0"-65"-2"16,-11-1-5-16,11 6-3 15,13 15-36-15,12 15-29 16,12 23-6-16,10 8-9 15,18 18-11-15,-33 0-15 0,1 0-25 16,1 6-27-16,-2 3-6 16,-9 3-3-16</inkml:trace>
  <inkml:trace contextRef="#ctx0" brushRef="#br0" timeOffset="344236.8308">8793 18326 29 0,'-28'3'77'0,"3"1"-2"16,25-4-2-16,0 0-8 15,0 0-47-15,0 0-2 16,0 0-3-16,0 0-1 16,0 0-2-16,0 0 0 15,1 0-2-15,2 0-2 0,46 23-1 16,-41 4-1-16,0 0-3 15,-2 1-3-15,-3 5-4 16,3 1-10-16,1 2-30 16,-3 0-28-16,8-5-2 15,-1 1-6-15,-11-32-1 16</inkml:trace>
  <inkml:trace contextRef="#ctx0" brushRef="#br0" timeOffset="347149.2329">9084 18554 70 0,'23'-20'78'0,"-2"3"-1"16,1 0-2-16,-22 17-4 16,29-10-58-16,-3 0-9 15,-1 11-1-15,-2 5-1 16,2 3 0-16,4 1-1 16,-2-2 1-16,4-1-1 15,1-7 0-15,0-5 1 16,1-3 0-16,0 0 1 0,-1-4 0 15,2 0 0 1,-13-2 1-16,1 0 0 0,-22 14-1 16,0 0 1-16,7-10-2 15,-1 0 0-15,0-1-1 16,-19 4 1-16,-13 9-2 16,5 12-1-16,-4 1 0 15,-2 4-1-15,4 1-1 16,6 4-2-16,-1 1-1 15,13 1-4-15,-1-1 0 0,15-1 4 16,1-2 0-16,18-7 1 16,-3 0 1-16,14-10 4 15,47-5 2-15,-34-7 5 16,1-7 0-16,0-7-4 16,1 0 2-16,-2-1-1 0,-6-1 0 15,-6-1-2-15,-40 24 0 16,30-23 0-16,3 2-2 15,-33 21 2-15,20-23-1 16,0-2-1-16,-20 25 1 16,0 0 0-16,0 0-1 15,0 0 0-15,-6 0 0 16,-6 0 0-16,1 0 0 0,-22 21 0 16,9 1 0-16,24-22 0 15,-12 21 1-15,-3 1-1 16,15-22 0-16,0 0 0 15,0 11 1-15,0 0-1 16,0 0 0-16,0 0 0 0,7-9 1 16,6 1-1-16,-4-2 1 15,24-1 0-15,-10-6-1 16,-23 6 1-16,24-11 0 16,-3-3 0-16,-21 14 0 0,0 0 0 15,12-11 1 1,-1 1-1-16,2-1 0 0,-2-2 0 15,-2 1 0-15,-3 3-1 16,4-3 1-16,-2 1-1 16,-8 11 0-16,0 0 2 15,0 0-2-15,0 0 0 16,0 0 0-16,0 0 1 16,6 0-2-16,-1 0 1 15,-1 0 0-15,1 0 0 0,31 6 0 16,-24 3 0-16,31 18 0 15,-24-19 0-15,8-7 0 16,-2 1 1-16,6-2-1 16,-2-7 0-16,2-5 0 15,3-1 1-15,-2-5 0 16,1 3 0-16,-6-5-1 0,2 1 1 16,-10-1 0-16,3-1 0 15,-22 21 0-15,13-21 1 16,-1-1-2-16,-12 22 1 15,0 0 0-15,-5 0 1 16,-4 0-2-16,-2 0 1 16,-26 22-1-16,9-1 0 15,28-21 0-15,-25 30-1 0,-1 0 2 16,17-10-1-16,1-1-1 16,8-19 1-1,0 0 0-15,0 0-1 0,9 8 1 16,6 0-1-16,48-3-1 15,15-41 1-15,-37 6 0 0,2-6 0 16,-2 1 2-16,-1-3 0 16,-4-3 1-16,-2-1 0 15,-4 0 0-15,-4 3 0 16,-5 2 0-16,-5 2 0 0,-7 6-2 16,-5 5 1-16,-1 2-1 15,-3 6 0-15,0 16-2 16,0 0 0-16,0 0 1 15,-12-3-1-15,0 0 0 16,0 0 0-16,0 0 0 16,-1 12 0-16,3 3 3 15,-28 36 0-15,26-25 0 0,2 0-1 16,2 1 1-16,4 0 0 16,-3 1-1-16,2 0 0 15,2 3 0-15,1-3 0 16,-1 3 0-16,3-4 1 15,-1 2-1-15,1-4 1 16,2 1-1-16,-2-23 1 0,7 25-1 16,3 3 0-16,-10-28-1 15,11 20 1-15,4 2 0 16,-15-22 0-16,0 0 0 16,10 10-1-16,-1 0 2 0,1 0-1 15,1 3 1-15,1-9-1 16,-2 1 1-16,1 0-1 15,1 3 1-15,0-7 0 16,0-1-1-16,0 2 0 16,0-1 0-16,0-4 1 15,1-3-2-15,-3 1 2 16,26-17-2-16,-15 5 1 16,-21 17 0-16,24-22 0 0,-1-1-1 15,-23 23 1-15,22-25 0 16,-1-1 0-16,-21 26 0 15,17-27 0-15,1 0 0 16,-18 27-1-16,11-24 1 16,-1 0 0-16,-10 24 0 15,0 0-1-15,3-10 1 0,-1-1 0 16,0 0-1 0,0-3 1-16,-2 14 0 0,0 0 0 15,0 0 0-15,0 0-1 16,-1 0 1-16,-4 0 1 15,0 0-1-15,-1 0 0 16,2 0 0-16,-2 0 0 0,-7 7 0 16,13 3 0-16,0 1 0 15,20 3 0-15,2-12 0 16,2-2-1-16,-1-2 1 16,6-4-1-16,1 0 0 15,-1 0 1-15,4-1-1 16,-3 3 0-16,-1-1 1 15,-2 3 0-15,-1 0 1 0,-6 2-1 16,0 2 1-16,-20-2-1 16,21 9 1-16,1 0-1 15,-22-9 0-15,0 0 1 16,9 7-2-16,3-1 1 0,0 1 0 16,24 5 0-16,-12-11 0 15,-2-5 0-15,3-5 0 16,3-9 0-16,1 1 0 15,3-4 0-15,1 0-1 16,0-1 1-16,1 1 0 16,2 1-1-16,-1 1 1 15,-3 8-1-15,0-2 0 0,-5 11 0 16,0-1 1-16,-8 9-1 16,1 4 0-16,-8 11 0 15,2 0-1-15,-10 9 1 16,1 1 0-16,-5 0 1 15,0 1-2-15,0-1 2 16,-1 1-1-16,-1-9 1 0,-1 0 0 16,3-23-1-16,0 0 0 15,0 0-1-15,0 0 0 16,21-33 3-16,-8-3 0 16,2-6 2-16,5-4 1 15,4-3-1-15,0-2 2 0,2 1-1 16,1 1 1-16,-1 2-3 15,0 6 1-15,-3 6-1 16,2 11-1-16,-9 8 0 16,-16 16-3-16,0 0 1 15,0 0 1-15,10 2-1 0,2 5-1 16,20 35 0-16,-24-12 0 16,2 6 0-16,1 0 3 15,2 2-2-15,1-1 1 16,2-4 0-16,2 0-1 15,1-10 1-15,2 0 0 0,3-16-1 16,1 0 0-16,6-10 1 16,0-4-1-16,-3-5 0 15,1 1 0-15,-4-2 1 16,1-1 0-16,-26 14 1 16,26-11-1-16,1 0 1 15,-27 11 0-15,0 0 0 16,10 0 0-16,1 3 0 0,-2 0 0 15,14 26 0-15,-12-3 0 16,-1-4-1-16,1 1 1 16,4-3 0-16,2 0-1 15,5-8 0-15,1-1 0 16,8-8-1-16,0 0 1 16,5-3 0-16,0-6 0 15,2-3-1-15,-1-1 0 0,0-1 1 16,1 1 1-16,-5 4-2 15,3 0 2-15,-7 6-1 16,-1 3 1-16,-7 13 1 16,0 1-1-16,-9 11-1 15,2 2 0-15,-9 5 0 16,5 41-1-16,-9-37 0 0,-1 3 0 16,0-3 0-16,0-39 0 15,-2 36 0-15,-3 0 5 16,-3-17 0-16,-2 4 1 15,10-23-1-15,0 0 1 16,-11-2-2-16,-1-6-3 16,-25-50 0-16,21-32-3 0,12 34 0 15,0-1 0-15,2-3-1 16,3 0 1-16,-1 2-1 16,6 2 5-16,3 4 0 15,7 6-2-15,-16 46-1 16,22-34 0-16,0 0 0 0,4 17 0 15,3 0 1-15,-5 17 0 16,1 3 0-16,-10 17 0 16,0 2 2-16,-9 7-2 15,0 0-3-15,-7 3-12 16,-4 1-24-16,-13-4-39 0,-1-2-4 16,-10-10-6-16,-2 1-5 15</inkml:trace>
  <inkml:trace contextRef="#ctx0" brushRef="#br0" timeOffset="347315.295">13366 17853 73 0,'25'-38'82'16,"4"9"-4"-16,3 1-8 16,3 8-8-16,1 4-77 15,-2 3-16-15,-5 3-35 16,-3 6-13-16,-9 4-3 15,-9 1 1-15</inkml:trace>
  <inkml:trace contextRef="#ctx0" brushRef="#br0" timeOffset="347705.7871">11588 18369 35 0,'-143'50'75'16,"3"-1"1"-16,8-2-3 0,8 0-40 15,10-7-2 1,8-2 2-16,13-8-8 16,14-2-4-16,12-5-2 0,20-6-2 15,47-17-3-15,0 0 0 16,0 0-1-16,0 11-6 15,73 28 0-15,11-37-1 16,25 0-1-16,19-2 0 0,21-4-3 16,18-8-2-1,18-2 0-15,15-2 0 0,13 2 0 16,6-3 0-16,10-1 0 16,-2 0 0-16,0 0 0 15,-10-1 0-15,-9 3 0 16,-16 6-37-16,-25-4-50 15,-17-2-5-15,-23-3-4 16,-28-2-6-16,-26 1 5 0</inkml:trace>
  <inkml:trace contextRef="#ctx0" brushRef="#br0" timeOffset="348394.7659">10521 17098 17 0,'30'-29'78'0,"-3"-2"4"0,-8-3-2 16,-7-2-2-16,-12-5-56 16,0 2 1-16,-10 6-2 15,-8-2-5-15,-11 6-3 0,-9 0-3 16,-12 4-3-16,-9 1-1 16,-12 2-3-16,-14 6 0 15,-16 2-2-15,-14 4 0 16,-18 4-2-16,-15 4 0 0,-12 2 0 15,-17 6 0-15,-10 7-2 16,-10 8 2-16,-4 5 0 16,-4 10 0-16,4 11 1 15,5 12 0-15,5 12 1 0,15 8 1 16,92-33 0-16,-3 5-2 16,8 6 0-16,0 6 0 15,10 5 0-15,-1 6-1 16,15 6 1-16,6 7-1 15,20 3 2-15,9 7 1 0,20 1-1 16,17 3 0-16,28 0 0 16,22 0-2-16,44-3-3 15,18 5-10-15,36-8-15 16,26-3-46-16,55-9-9 16,6-9-2-16,25-12-3 0</inkml:trace>
  <inkml:trace contextRef="#ctx0" brushRef="#br0" timeOffset="348875.7924">12897 17284 9 0,'-35'-18'85'0,"21"0"2"15,18 1-5-15,23 2-6 0,21 1 1 16,20 9-73-16,16 10 1 15,-34 7-1-15,13 7 0 16,10 8 1-16,8 8-2 16,5 8 1-16,9 9-3 15,4 7 0-15,1 12-2 0,-2 7 2 16,-2 5-1-16,-10 5 0 16,-3 4-1-16,-15 2-1 15,-9 3 1-15,-17-4-3 16,-12 4-3-16,-26-6-5 15,-18-6-4-15,-33-9 0 16,-21-5 1-16,-20-14 1 16,-13-2-3-16,-17-13-49 0,-6-9-4 15,-3-11 1 1,0-12 1-16,7-10 0 0</inkml:trace>
  <inkml:trace contextRef="#ctx0" brushRef="#br0" timeOffset="349621.9897">14835 18356 14 0,'-36'13'84'16,"-3"0"-1"-16,9-2-3 15,0 1-3-15,11-4-32 16,-3 3-31-16,22-11-2 16,0 0-4-16,0 0 1 0,0 0-2 15,10 9 1-15,73 20-3 16,-32-32 0-16,9-3-2 16,8 2 1-16,6-1-1 15,9 1 0-15,4-3-1 16,8 2-1-16,1-2 1 15,2 1-1-15,1-3 0 16,-3 2-1-16,-5-2-1 16,-4-1-3-16,-9 2-5 0,-5-3-6 15,-13 5-12-15,-9-5-18 16,-12 7-17-16,-39 4-10 16,20-11-2-16,-1 0 6 15,-19 11 19-15,0 0 20 0,-9-12 23 16,-3 1 28-1,-52-25 27-15,-21-4 16 0,41 24 0 16,-2-2-8-16,3-1-13 16,0 2-9-16,43 17-8 15,-29-15-5-15,-1-1-7 16,30 16-4-16,0 0-4 0,0 0 0 16,10 0-1-16,76 13-1 15,-34 4 0-15,4 12 0 16,3-2-1-16,-4 11-1 15,-8-2 0-15,-2 5-1 16,-13 1-4-16,-11 5-11 16,-20 1-63-16,-14-1-5 15,-21-5-7-15,-22-7-4 16,-12-7-5-16</inkml:trace>
  <inkml:trace contextRef="#ctx0" brushRef="#br0" timeOffset="374269.5708">9619 1395 3 0,'0'0'45'0,"-5"-11"-13"0,5 11-17 16,1-19 3-16,2 9 1 15,0-4 2-15,-2 1 3 16,-1-3 3-16,0 1 2 0,-1 0-3 15,-4 0 0-15,0 4-4 16,-5-3 0-16,1 3-3 16,-7 0-2-16,2 1-3 15,-7 1-1-15,0 6-3 16,-7 2-2-16,3 1-1 0,-6 9 0 16,-4 6-3-16,13 3 1 15,-54 34-2-15,-2 12 0 16,4 11-2-16,10 12 1 15,10 8-1-15,15 3 0 0,11-6 0 16,24-20-3-16,4-6-1 16,17-3-1-16,4-9-6 15,18-6-8-15,8-12-17 16,10-12-27-16,16-7-19 0,2-17-6 16,6-11-3-16</inkml:trace>
  <inkml:trace contextRef="#ctx0" brushRef="#br0" timeOffset="375376.704">9939 1535 14 0,'32'-68'80'0,"-2"4"5"15,1 0-5-15,-6 7-12 16,-2 2-37-16,2 5-5 16,-3 1-12-16,-6 11-5 15,0 7-4-15,-6 7-2 16,-10 24-1-16,0 0-2 0,3 19 0 15,-7 29 1-15,-13 44-1 16,-5 17 1-16,-3 8-1 16,-1 7 0-16,5-8 0 15,2-7 1-15,5-26 0 16,4-25-2-16,1-11 0 0,5-12 1 16,-1-8 1-16,-2-7-1 15,4-11 0-15,3-9-1 16,0-15-1-16,11-18-1 0,-1-12 0 15,7-11 0-15,1-8 1 16,-4 31-1-16,-1-6 0 16,4 6 0-16,0-3 1 15,1 2 1-15,0 5 2 16,19-13 0-16,-4 17 0 0,2 17 2 16,-4 14-2-16,-1 21 2 15,-9 12-1-15,-2 10-1 16,-8 0 0-16,3-3-3 15,3-4-1-15,4-12-2 0,8-7-4 16,5-13-5-16,7-10-4 16,7-17-3-16,1-6-1 15,7-12 2-15,0-5 5 16,2-10 7-16,-30 25 8 16,0-2 11-16,-4 0 8 0,-3-3 7 15,-1 4 0-15,-1 0 0 16,-6 1-3-16,-3 2-6 15,-3 4-4-15,-3 2-5 0,-4 7-5 16,0 10 0-16,-16-1-3 16,-8 15-2-16,-3 11-2 15,1 10-1-15,2 5-1 16,7 2-2-16,7-2 1 0,12-22-2 16,11-11 1-16,5-7 2 15,3-11 3-15,1-9 2 16,-10 8-1-16,1-4 3 15,-1-1 0-15,2-1 2 0,0 0 0 16,-2 2-1-16,-2 2 0 16,2 2-1-16,4-8 4 15,1 15-1-15,-4 8-2 16,-1 11 0-16,2 8-1 0,-3 8 0 16,4 0 0-16,-1-4 1 15,4-10-2-15,2-13 0 16,2-6 0-16,3-12 0 15,-13 5-2-15,1-2 1 0,0-4-1 16,-1-3 1-16,0-2 0 16,3-2 0-16,-2-1 1 15,1 0 0-15,3 2 3 16,0-1-1-16,-1 2 0 16,2 3-1-16,-2 3 0 0,3 4 0 15,0 3 0-15,-1-1-1 16,0 5-1-16,0 4 2 0,0 0-2 15,0 7 1-15,0 2 0 16,0 4 0-16,-1-2 0 16,0-1 0-16,-1-1 0 15,2-2 0-15,-1-4 1 16,-1-3 0-16,0-3-1 0,2-6 2 16,-1-2 0-16,-1-2 0 15,1 0-1-15,-1 0 1 16,1 0-1-16,-1 2-1 0,0 5 1 15,-2 3-1-15,2 4-1 16,-6 4-1-16,18 15-5 16,0 13-10-16,-6 13-33 0,0 1-28 15,-1-3-4-15,1-9-5 16,-14-28-3-16</inkml:trace>
  <inkml:trace contextRef="#ctx0" brushRef="#br0" timeOffset="375559.3768">11998 1189 19 0,'-2'-42'93'0,"0"2"-3"15,-2 3-6-15,3 4-5 16,-1 4-2-16,2 3-77 16,0 7-8-16,0 8-15 15,0 11-34-15,10-6-23 16,-10 6-5-16,13 3-5 0,-13-3 0 15</inkml:trace>
  <inkml:trace contextRef="#ctx0" brushRef="#br0" timeOffset="375871.9069">12284 1005 9 0,'34'0'78'16,"0"-4"4"-16,-1-3-3 15,-3 0-4-15,-2 0-37 16,-6 0-24-16,-5 3-3 0,-8 4-3 15,-9 0-3-15,0 11-3 16,-6 0-2-16,-8-1-1 16,-4-1 0-16,-1 5 0 15,0 4 0-15,1 0-1 0,2 2 0 16,3 2 0-16,2-1 0 16,6 2 0-16,3 2-1 15,2-2-1-15,2 1 2 16,6-5 1-16,3 3 0 0,-1-1-1 15,0 1-2 1,-1-1-3-16,-3 1-1 0,-3-3-6 16,-3-2-20-16,0 2-34 15,-10-7-11-15,10-12-2 0,-20 11 5 16</inkml:trace>
  <inkml:trace contextRef="#ctx0" brushRef="#br0" timeOffset="376171.0836">12611 990 7 0,'46'-41'77'0,"0"11"3"16,-4 0-3-16,-2 3-4 16,-40 27-48-16,36-23-4 15,0 0-2-15,-7 9-5 0,-1-1-6 16,-28 15-4-16,49-17 0 15,-49 17-1-15,4 15-1 16,-4 3-1-16,-2 12 0 0,-3 1 0 16,0 8 0-16,-2 0 0 15,2 4-2-15,1 2 1 16,3 3-4-16,-2-3-3 16,3 3-11-16,0-4-20 0,0-2-30 15,0-3-13-15,0-5-6 16,2-9 0-16</inkml:trace>
  <inkml:trace contextRef="#ctx0" brushRef="#br0" timeOffset="377747.0954">12928 1378 14 0,'-7'-14'78'15,"-3"-5"1"-15,2 1-3 0,-2-2-28 16,0 0-16-16,1-2-11 16,-1-1-7-16,1 1-3 15,-1 0-5-15,2 1 0 16,1-4-3-16,1 3-1 15,1-5 0-15,5 27-1 0,-2-22 1 16,-1-2 1-16,3 0 0 16,-1-1 0-16,1 2 1 15,3-3-1-15,8 4 1 16,-1 0 0-16,-10 22-1 16,54-48 0-16,-31 41-1 15,1 5 0-15,1 6-1 0,3 8 0 16,-4 6-2-16,-1 5 1 15,1 1-1-15,-2 7-1 16,0 0 0-16,-2 2 0 0,-1 0 1 16,-3-1-1-16,-1 3 2 15,-6-5-1-15,0-3 1 16,-6-6 0-16,2-6 1 16,-2-5-1-16,-3-10 0 15,9 0 1-15,-2-7-1 0,5-8 1 16,1-2 0-16,3-3 0 15,-2-1 0-15,5 1 0 16,1 2 0-16,1-2-1 16,1 6 0-16,0 3 0 0,-1 7-1 15,0 4 0-15,2 10-1 16,-1 2-1-16,1 9-2 16,2-2 1-16,1 4-1 15,2 3-1-15,1-3-1 0,3 3-2 16,1-5 0-16,3-3-1 15,0-3 4-15,3-4-1 16,-1-7 3-16,1-4 2 0,-1 0 4 16,2-13 4-16,-2-4 3 15,-4-4 4-15,-1-1-1 16,-6-3 0-16,-3 4-1 16,-5-1-2-16,-5 3-2 0,-6 3-4 15,-5 6-1-15,-3 10-2 16,-1-10-1-16,1 10-2 15,-12 4 0-15,12-4 0 16,-14 17-1-16,10-1 0 0,0-3 0 16,3 1 1-16,1-1 0 15,0-2 2-15,3-1 1 16,-3-10 1-16,12 14 1 0,-12-14 0 16,18 5 1-16,-8-5-2 15,0 0 1-15,2 0-1 16,-1-1-1-16,0 1 0 15,0 0-1-15,-2 2 0 16,4 4 0-16,-2-2 1 0,3-1-1 16,2 3 0-16,3-4 2 15,0 1-2-15,1-2 2 16,2 0 0-16,-1-1 1 0,1-5-1 16,0-4 1-16,-4-5 0 15,0-5 0-15,-18 19 0 16,18-30-1-16,13-41 0 15,-18 29 0-15,-3-3 2 16,-2 0 0-16,-1 1-1 0,-4 4 0 16,-3 40 0-16,0-37-1 15,0 0 0-15,0 8-1 16,-1 0-2-16,1 29 2 0,-16-30-2 16,16 30 1-16,-13 20 1 15,7 6-1-15,0 8 1 16,1 5-2-16,1 4 2 15,2 4-1-15,1 0 0 16,0 0-1-16,1 0 1 16,1-3 1-16,3-2-1 0,5-8 2 15,3-10-1-15,2-5 1 16,3-6 0-16,3-9 0 16,3-6 1-16,2-10 0 15,-2-1 2-15,2-5-3 16,-1-1 2-16,-1-4-2 0,1-1 1 15,-1 3-1-15,-2-2-1 16,-1 4 0-16,-2 2-1 16,-4 7 0-16,-3 4 0 0,1 3 0 15,-4 3 0 1,2 0 0-16,-10 0 1 0,17 12 0 16,-9-3-1-16,4-1 1 0,-1-1 0 15,2 1 0-15,3-3 0 16,1-3 0-16,2-2 0 15,3 0 1-15,-1-5 0 16,3-6 0-16,-24 11 0 16,27-16-1-16,1 1 0 0,0-3 0 15,2 0-1-15,-4 0 0 16,2-1-1-16,-7 2 1 16,3-2 1-16,9-5 0 15,-23 18 0-15,-10 6 0 16,0 0 1-16,0 0-1 0,2 11 0 15,-4 4 0-15,-9 2 0 16,2 3-1-16,0 2 1 0,-2-1-2 16,3 1 1-16,4-2 1 15,2 3 0-15,2-4 0 16,4-2 0-16,10-6 0 16,6-1 1-16,6-7 1 15,5-3-2-15,4-2 1 0,3-9 0 16,1 0 1-16,3-5-1 15,0 2 1-15,-3-2-2 16,2-2 1-16,-5 3-4 0,-2-3-11 16,-1 3-13-16,-8 5-35 15,-5-1-17-15,-7 1-7 16,-13 10-4-16</inkml:trace>
  <inkml:trace contextRef="#ctx0" brushRef="#br0" timeOffset="378314.0473">14582 767 26 0,'-51'-13'97'0,"5"-1"-6"16,4 2-3-16,42 12-5 0,-32-11-4 15,-2-1-78-15,13 1-2 16,1-4-4-16,20 15-8 16,-2-19-14-16,-1 0-40 15,20 10-14-15,3 0-6 16,17-1-5-16,41-6 1 15</inkml:trace>
  <inkml:trace contextRef="#ctx0" brushRef="#br0" timeOffset="379164.3217">9618 1936 66 0,'-107'19'82'0,"14"-1"0"15,8-9-5-15,19 1 0 0,11-3-69 16,13-3-3-16,18 2-1 16,12 0-1-16,15 4-1 15,21-2-1-15,15 3-1 0,20 0 0 16,19 4 0-16,21-1 3 15,20 1-1-15,21-1 0 16,20-1 0-16,19-4-1 16,18-9 1-16,18-3 0 0,21-15 1 15,16-12 0-15,22-13 0 16,14-10 1-16,21-10 0 16,11-8 1-16,-152 34-2 15,18-5-1-15,5 0 0 16,18-4 0-16,-2 1 1 0,14 0 0 15,-1 4-1-15,11 0 1 16,-15 7 0-16,8-2 0 0,-12 8 0 16,4-1-1-1,-23 6-1-15,5 2-2 0,-21 7-2 16,-1-4-4-16,-21 9-9 16,-23 9-49-1,-28 2-19-15,-26 5-6 0,-26 0-5 0,-25-2 0 16</inkml:trace>
  <inkml:trace contextRef="#ctx0" brushRef="#br0" timeOffset="430920.1412">22667 13271 22 0,'-13'-3'86'0,"13"3"0"15,-14-6-2-15,14 6-6 16,0 0-47-16,-11-11-11 15,11 11-5-15,0 0-4 16,0 0-2-16,0 0-1 0,0 0-2 16,0 0 0-16,0 0-1 15,0 13-1-15,2 2 0 16,2 6-1-16,2 4 1 0,-1 9-2 16,1 7 0-1,1 4 0-15,-2 6 0 0,-1 1-1 16,-1 5 1-16,-1 3-1 15,-1 2 1-15,-1 0-1 16,0-3 1-16,-3 0-1 16,0-5-1-16,-2-2 1 0,0-7-2 15,-1-6-2-15,-1-7-5 16,0-9-2-16,3-2-10 16,-4-8-15-16,-3-8-28 0,11-5-18 15,-18-7-9-15,4-9-6 16,1-11 6-16</inkml:trace>
  <inkml:trace contextRef="#ctx0" brushRef="#br0" timeOffset="431368.4515">22441 13691 34 0,'0'0'74'0,"18"0"1"0,-6 0-3 15,32 9-28 1,-23-7-29-16,2 0-2 0,8 1-3 16,2 1-2-16,7-1-2 15,0-1-2-15,4-2 0 16,0 0-2-16,3 0 0 16,0-7 0-16,-4-5-2 0,-2-2 2 15,-8-4 0-15,-2-6 1 16,-8-3 0-16,-2-3 2 15,-10-3 3-15,-6 1 0 16,-2 1 0-16,-3 1 0 0,-2 4 2 16,-4 6-2-16,-1 3 0 15,-2 5-3-15,9 12-2 16,-16-7 0-16,9 10-1 0,-6 13-1 16,7 11 0-16,-4 6 0 15,2 12 0-15,2 10 1 16,-1 10 0-16,2 4-1 15,5 7 0-15,-2-1-3 16,2 1-4-16,-1-8-11 16,1 1-28-16,7-2-38 0,-8-10-3 15,1-8-6-15,0-14-4 16</inkml:trace>
  <inkml:trace contextRef="#ctx0" brushRef="#br0" timeOffset="431917.2906">23440 13986 24 0,'0'0'86'0,"-2"-13"-2"16,2 13-4-16,-2-14-4 16,29 8-48-16,-27 6-15 15,4-9-5-15,-4 9-7 0,0 0-6 16,0 0-14-16,0 0-20 16,0 0-37-16,10 8-4 15,-10-8-7-15,12 0 2 16</inkml:trace>
  <inkml:trace contextRef="#ctx0" brushRef="#br0" timeOffset="432502.2589">24042 13485 51 0,'0'0'72'0,"0"0"-1"16,8-14-16-16,-8 14-28 0,0 0-4 15,5 13-4-15,-3 3-2 16,-2 3-1-16,1 12 0 16,-1 3-2-16,0 12-1 0,-3 7-3 15,0 6-2-15,-3 3-2 16,0 3 0-16,1-4-2 15,-2-1-1-15,2-5 0 16,3-7-1-16,2-7 0 0,0-6-1 16,2-8 0-1,6-4 0-15,2-6 0 0,1-7 1 16,5-4 0-16,1-6 1 16,4-4-1-16,4-6 2 15,5-5-1-15,5-3 0 0,4-1-1 16,5-3 0-16,7 2 0 15,1 1-3-15,2 3 0 16,-2 4-4-16,-5 4-3 16,-7-1-6-16,-4 9-17 0,-11 3-39 15,-7 4-14-15,-18-7-5 16,2 15-2-16</inkml:trace>
  <inkml:trace contextRef="#ctx0" brushRef="#br0" timeOffset="433127.1661">24374 13184 4 0,'-14'-30'66'0,"-1"1"3"16,-3-1-2-16,-1 10-32 0,-3-9-19 16,-8 2 0-16,-1 8 1 15,-5-1-2-15,-4 9-2 16,-5 3 1-16,-5 8-1 15,-4 10-2-15,0 13 0 0,0 13 0 16,-6 10-2 0,0 13-1-16,0 9-2 0,2 9 1 15,7 11-1-15,5 1 0 16,8 8 0-16,7-1-1 0,12 2 0 16,12-1 0-16,7-2-3 15,14-3 0-15,15-5 0 16,10-3-1-16,11-7 1 15,11-5-1-15,13-6-1 16,11-8 1-16,10-11 1 0,10-8-1 16,6-15 1-16,6-10-1 15,3-14 0-15,1-18-1 16,-4-16 0-16,-5-17 1 16,-12-18 0-16,-7-15 0 0,-15-17 0 15,-13-12 1-15,-16-5-1 16,-20-7 1-16,-18-3 0 15,-17 3 0-15,-21 9-1 0,-24 7-1 16,-21 22-3-16,-18 11-2 16,-16 20-8-16,-17 16-25 15,-19 20-45-15,3 20-3 0,-6 16-7 16,-2 17-4-16</inkml:trace>
  <inkml:trace contextRef="#ctx0" brushRef="#br0" timeOffset="434115.7402">22569 14889 29 0,'-12'-13'63'15,"-2"-4"3"-15,14 2-33 16,-6 2-3-16,-2 2-4 0,5 3-2 15,3 8-5-15,0 0 0 16,0 0-1-16,0 0-2 16,9-10 0-16,-1 9-1 15,8-4 0-15,-1 2-1 0,7-4-2 16,5-1-2-16,5-4-2 16,9 0-2-16,7-3-1 15,4 0-1-15,5 0-2 0,2 2 0 16,4 1-1-16,-8 3-2 15,-3 4-3-15,-10 1-2 16,-6 4-5-16,-12 0-10 16,-10 5-17-16,-13 7-26 0,-12 1-18 15,-13 4-6-15,-13-3-1 16</inkml:trace>
  <inkml:trace contextRef="#ctx0" brushRef="#br0" timeOffset="434309.9221">22601 14839 66 0,'-45'3'85'0,"4"0"-3"0,9-5-12 16,9 1-28-16,12-1-9 16,11 2-8-16,15-1-10 15,8-2-4-15,17-2-5 16,5-3-2-16,10 4-5 0,2-2-8 16,5 4-13-16,-1-4-25 15,-14 6-32-15,4 1-6 16,-12-1-5-16,-6 0-2 15</inkml:trace>
  <inkml:trace contextRef="#ctx0" brushRef="#br0" timeOffset="475508.2909">4853 12228 42 0,'0'0'53'15,"10"8"-7"-15,-10-8-28 16,0 14-5-16,0-14 3 16,0 16 3-16,0-16 5 0,0 0 1 15,0 0 2-15,0 0-1 16,9-8 0-16,-5-10-5 16,5-5 0-16,-3-8-5 0,7-6-4 15,-4-8-3-15,2-6-2 16,-1-5-1-16,0-5-1 15,-4-4-1-15,1-5 1 0,-4-6-1 16,-3-7 1 0,2-8-1-16,-2-8 0 0,1-6 0 15,-1-6 0-15,0-8 0 16,0-2-1-16,1-2 0 16,-1 0 0-16,3 6-1 0,3 1 1 15,0 3-1-15,1 5 1 16,4 2-1-16,4 6 1 15,0 0-1-15,6 3 0 16,1-2 0-16,4 2 0 0,5-2 0 16,3 2-1-16,2-2 0 15,2 1 0-15,1 4 0 16,2 1 0-16,-1 5-1 16,3 7 2-16,-4 9-2 0,-1 6 0 15,-4 10 0 1,-1 9 0-16,-5 7 0 0,0 7-2 15,-4 3 2-15,-1 7-2 0,1 2-1 16,-2 6-3-16,-2 0-5 16,1 7-6-16,-3 0-12 15,4 4-34-15,0 4-25 0,-7 3-4 16,-3 5-6-16,-12-8 4 16</inkml:trace>
  <inkml:trace contextRef="#ctx0" brushRef="#br0" timeOffset="475971.4105">6063 8149 1 0,'2'14'90'0,"-2"-1"-2"0,0-3-6 16,0 1-3-16,-3-2-2 16,-1 10-75-16,4 9 0 15,1 6-1-15,6 4-1 0,3 4 1 16,-1 1 0-16,2-2-1 15,4-5-1-15,-3-8 0 16,1-6-1-16,3-9 1 0,0-9 0 16,1-7 0-16,1-15 1 15,-1-12 0-15,1-16 1 16,2-9 0-16,0-10 1 0,1-5-1 16,-1-3 1-16,3 4-1 15,0 8-2-15,-4 10-1 16,2 13-5-16,-3 11-3 15,1 17-7-15,-3 10-12 16,1 13-18-16,-4 17-30 16,-3 8-7-16,0 7-3 0</inkml:trace>
  <inkml:trace contextRef="#ctx0" brushRef="#br0" timeOffset="476118.0078">6520 8261 0 0,'0'0'73'0,"0"10"5"16,0-2-3-16,-1 5-3 15,1 8-51-15,0 8-5 0,0 9-7 16,-3 4-6-16,-1 5-11 16,-8 3-32-16,2-9-30 15,5-5-7-15,-2-13-2 16</inkml:trace>
  <inkml:trace contextRef="#ctx0" brushRef="#br0" timeOffset="476316.2271">6608 7789 86 0,'13'-24'88'0,"-9"5"-5"16,1-1-7-16,-4 3-4 16,-15 5-78-16,14 12-7 0,0 0-15 15,0 22-30-15,4 11-22 16,-1-2-6-1,9 1 0-15</inkml:trace>
  <inkml:trace contextRef="#ctx0" brushRef="#br0" timeOffset="477249.7876">6853 7910 20 0,'8'11'81'0,"-8"6"2"16,-16 8-3-16,-5 5-5 15,-7 1-59-15,2 3-1 0,1 3-4 16,3-4-2-16,9 0-5 15,9-6 0-15,7-5-3 16,11-3 1-16,11-3-1 16,2 1-1-16,5-1 1 15,0 2 0-15,-1 3-1 0,-3 1 1 16,-8 2 0-16,-6 5-1 16,-12 4 1-16,-2 0 1 15,-14 3-1-15,-5-3 1 16,-2-3-1-16,-3-4 0 0,-1-5 0 15,3-10-1-15,6-6-3 16,5-10-1-16,8-14-2 16,6-11 1-16,9-7-1 15,10-7 1-15,9-6 0 0,8 0 5 16,7-2 3-16,3 4 1 16,-1 8 1-16,1 7 0 15,-6 10 1-15,-2 9-1 0,-8 10-1 16,-6 5-1-1,-10 16-1-15,-8 5-1 16,-3 6 0-16,-1 2 0 0,-5 1 0 16,0-3-1-16,0-3 1 0,0-6-1 15,0-8 0-15,0-11 0 16,17 0 0-16,1-13 0 16,3-10-1-16,6-10 1 15,4-9-1-15,3-6 0 16,0-6 0-16,-2 3 1 0,-2 3-1 15,-2 6 1-15,-8 11-1 16,-6 8 1-16,-5 17 1 16,-9 6-1-16,5 24 1 0,-5 7-1 15,-5 5 0-15,2 5 0 16,0-3 1-16,0 2-1 16,2-5 0-16,1-7 0 15,3-8 1-15,3-8 0 0,1-10-1 16,4-2 1-16,-3-12 0 15,3-10-1-15,4-10 1 16,-3-6-1-16,4-9-1 0,1-2 1 16,3 0-1-1,3 2 1-15,2 5 0 0,0 8 0 16,5 13 0-16,4 9 1 16,-5 12-1-16,1 8 1 15,0 16 0-15,-6 5 0 0,-4 11-1 16,-5 2-1-16,-7 3-1 15,1-3-1-15,-7-5-2 16,-1-5 0-16,-1-8-3 0,0-9-1 16,0-15 1-16,-8 5-2 15,1-12 1-15,2-12 1 16,1-10 2-16,-1-6 0 16,4-8 3-16,1-4 1 15,7-4 3-15,2 0 3 0,6 3 1 16,5 2 2-16,6 7 0 15,0 7 0-15,7 8-1 16,-1 5 0-16,4 8-6 0,-3 6-5 16,3 5-10-16,-7 1-12 15,-5 11-19-15,-1 9-25 16,-8-1-12-16,-4 3-1 16</inkml:trace>
  <inkml:trace contextRef="#ctx0" brushRef="#br0" timeOffset="477508.0616">7718 7295 3 0,'-16'-23'90'0,"4"2"1"15,1 1-6 1,-3 2-8-16,1 2-3 0,0-3-70 16,2 19-16-16,0 12-21 15,2 14-44-15,0 16-5 0,-4 12-6 16,-5 9-1-16</inkml:trace>
  <inkml:trace contextRef="#ctx0" brushRef="#br0" timeOffset="477833.4756">6369 8801 25 0,'-55'52'94'0,"15"-13"-1"15,6-17-6 1,17-14-3-16,15-47-20 0,12 20-54 15,30-5 0-15,20-9-5 16,14-6-1-16,20-7-2 16,16-5 0-16,12-5 0 15,10 1-1-15,9-4-1 16,2 2 0-16,-2 2 0 0,-2 4 0 16,-5 5-1-16,-11 7 0 15,-14 8-2-15,-17 10-3 0,-18 8-3 16,-21 13-8-16,-23 12-21 15,-30 18-44-15,-14 14-4 16,-33 8-7-16,-19 7-1 16</inkml:trace>
  <inkml:trace contextRef="#ctx0" brushRef="#br0" timeOffset="478034.1509">6458 9222 3 0,'-91'53'97'16,"17"-14"0"-16,22-11-5 0,18-21-5 15,25-14-2-15,24-59-59 16,31 16-20-16,35-5-2 16,31-11-3-16,30-6-3 15,24-4-3-15,24-2-8 16,3 3-11-16,14-2-49 16,-3 14-14-16,-4 3-4 15,-13 2-7-15,-21-2 0 0</inkml:trace>
  <inkml:trace contextRef="#ctx0" brushRef="#br0" timeOffset="483560.7017">5195 11941 32 0,'-6'-9'50'0,"6"9"-2"16,1-18-3-16,0 7-14 0,5 1-7 15,-2-1-7-15,4 0-5 16,0 1-3-16,0 0-1 16,2 1 0-16,-2-1 0 0,3-1 1 15,-4 1-1-15,4-1 0 16,-1-2 0-16,3 1-1 16,-1-4-2-16,5 0-2 15,-6-2 0-15,6-3-1 0,-4-1 0 16,5-4 0-16,-2-1 0 15,1-2 0-15,2-2 1 16,1-2 0-16,3-4 1 16,8-3-1-16,3-4 2 15,5-2-1-15,6-6-1 0,3-3 0 16,9-2-1-16,3-1 1 16,4 1-3-16,-2 1 0 15,2 4-1-15,-4 3 0 16,1 4 1-16,0 1 0 0,-6 3 0 15,-5 3-1-15,-2-1 2 16,-2 5-1-16,-4-1 0 0,-4 2 1 16,1 3-1-1,-3 1 1-15,-2 6-1 0,-2 3-2 16,-7 4-3-16,2 6-2 16,-7 4-6-16,-1 5-6 15,-7 2-16-15,-1 14-21 0,-9 3-21 16,1 7-6-16,-2 3 5 15</inkml:trace>
  <inkml:trace contextRef="#ctx0" brushRef="#br0" timeOffset="485989.3896">6861 14581 13 0,'17'-10'43'0,"1"-6"0"0,1 1-2 15,0-5-2-15,-1 3-4 16,-1-2-1-16,-1 3-2 16,-7-2-6-16,3 2-2 0,-8 1-6 15,-2 1-3-15,-2-1-2 16,-1 1-3-16,-6 3-3 15,-7-3-2-15,-1 2 0 0,-4 2 0 16,-5 0 0-16,-5 3-1 16,0 1 1-16,-6 3-1 15,-3 3-1-15,-3 0 0 16,-3 7 1-16,2 4-1 0,-6 5-1 16,5 4 0-16,-6 6 1 15,5 5-1-15,-4 3-1 16,3 5 1-16,1 3-1 0,3 0 0 15,-2 6-1 1,3 1 1-16,2-1-1 0,5 0 0 16,4 0 1-16,3 1-1 15,4 1 1-15,5 2-1 0,6-2 1 16,3 3 1-16,8 0-1 16,1 1 0-16,10 2 0 15,4-1 0-15,6-2 1 16,3-3-1-16,7-3 0 0,1-2 0 15,0-4-1-15,4-4 1 16,3-4 0-16,2-3-1 16,-3-3 1-16,1-2-1 15,5-4 0-15,1-2 0 0,4-3 1 16,1-3-1-16,5-5 1 16,2-6 0-16,7-1 0 15,-2-6-1-15,4-9 1 16,2-4 0-16,-2-5 0 0,4-4 1 15,1-4-1-15,-3-3 0 16,-3-3-1-16,3-1 1 16,-2-5 0-16,-4-1-1 15,-7-3 1-15,2-5 0 16,-4-6-1-16,-2-3 1 16,-11-4-1-16,-1-4 1 0,-7-2-1 15,-10 0 1-15,-5-3-1 16,-10 8 1-16,-7 3-1 0,-8 4 0 15,-13 4 1-15,-8 5-1 16,-2 5 1-16,-5 6-1 16,-8 3 0-16,4 3 0 15,-5 5 1-15,-1 1-1 0,3 6 0 16,-4 5 0-16,2 2 0 16,-3 2-1-16,1 4 1 15,1 1 0-15,-5 6 0 0,2 1 0 16,-1 0 0-16,-1 3 0 15,-1 4 0-15,-1 3 0 16,3 1 0-16,0 4-1 16,0 0 1-16,-3 3 0 0,-1 3 1 15,1 2-1-15,0 1 0 16,1 2 0 0,-2 1 1-16,3 2-1 0,-2 0 0 15,3 6 1-15,0-3-1 0,4 3 0 16,1 5-1-16,2-1 1 15,4 4-1-15,-1 1 0 16,5 5 0-16,2 0 0 16,1 5 0-16,5 3 0 15,1 0 1-15,6 5-1 0,2 2 1 16,9 3-1-16,-1 0 1 16,9-1 0-16,1-1-1 15,7-2 1-15,5-5-1 0,6-4 1 16,4-4-1-16,5-5 1 15,2-5-1-15,5-4 1 16,6-3-1-16,5-2 0 16,0-3 0-16,4-2 0 15,5-3 0-15,2-1 0 0,5-2-1 16,3-2 1-16,2-4 0 16,3-1 0-16,8-6 1 15,4-5 0-15,4-2 0 16,2-6 1-16,4-8-1 0,-1-4 1 15,1-6 0-15,1-5-1 16,-4-6 1-16,-1-7 0 16,-5-7 0-16,0-7 0 0,-7-8 0 15,-3-8 0-15,-7-9 0 16,-2-6-1-16,-9-8 1 16,-7-2-1-16,-8-1 1 0,-8 2 0 15,-9 1-1-15,-7 8 2 16,-8 3-1-16,-7 11 1 15,-12 3-1-15,-4 10 0 16,-9 2 0-16,-8 8 0 16,-6 0-1-16,-9 3 0 0,-1 3 0 15,-5 2-1 1,-4 6 1-16,-3 0 1 0,-1 5 0 16,-4 9-1-16,-4 0 1 0,0 7 0 15,-4 6 0-15,-4 6-2 16,-3 2 1-16,-5 5-1 15,-4 5 0-15,0 3 0 16,-1 3 0-16,1 1 0 16,2 2 0-16,6 1 2 0,-1 3-1 15,6 3 1-15,6 6-1 16,1 4 0-16,5 6 1 16,-3 6-1-16,10 7 0 0,-3 5 0 15,5 5-1-15,5 3 1 16,3 1-1-16,9-3 0 15,6 4 0-15,12 2 0 0,4-2 0 16,11-2 1-16,6 1-1 16,4 0 1-16,7 1 0 15,7-1-1-15,4-2 1 16,2 1-1-16,5-3 1 16,3-3-1-16,6-3 0 0,3-3 0 15,1-5 1-15,8-2-1 16,1-4 0-16,3-6 0 15,4-4 0-15,2-3 1 16,1-3 1-16,5-5-1 0,0-4 1 16,5-2 0-16,0-5 0 15,4-1 0-15,6-3 0 16,0-3-1-16,3-2 0 0,-5-1-2 16,5-1 1-16,-7-2-1 15,1-7 0-15,-3-2 0 16,-2-7 1-16,-3-5-1 0,2-9-1 15,2-8-2-15,0-9-6 16,-3-11-8-16,4-11-43 16,-5-4-20-16,-7-7-6 15,-12-6-5-15,-17-7-2 0</inkml:trace>
  <inkml:trace contextRef="#ctx0" brushRef="#br0" timeOffset="491559.6014">8133 8663 30 0,'0'-15'43'0,"0"1"-21"15,0 1 1-15,0 2-7 16,3-2 0-16,0 3-1 16,-1 0 1-16,4 2 0 15,-6 8 0-15,11-13 1 0,-11 13-2 16,5-9-1-16,-5 9-1 15,0 0-2-15,14-7-2 16,-14 7 2-16,17-7-2 0,-4 6-2 16,-3-1 2-16,9-1-2 15,1 1 0-15,8-1-2 16,-2 2-1-16,6 1-2 16,0 0 0-16,2 0 0 15,2 4-1-15,-6 2 0 16,1 3-1-16,-5 1 1 0,1 5-1 15,-6 1 1-15,-1 1 0 16,-3 4 0-16,0 2 1 16,1-1-2-16,-2 4 1 0,0-1 0 15,1 2 1-15,0 0-1 16,-2 1-1-16,-1 0 1 16,1 0 0-16,-4 1 0 15,-2-1-1-15,1 4 1 0,-5-3 0 16,-2 6-1-16,-1 1 1 15,0 0-1-15,-2 4 1 16,0 0 0-16,0 3 0 16,0-1 0-16,-2 5 0 0,-1-1 2 15,-1-1-1-15,-6 2 0 16,3-3 0-16,-7 1-1 16,-2-1 1-16,-1 1 1 15,-3-4-1-15,-1 2 0 0,0-1 0 16,-2-3-1-16,-4 1 1 15,5-2-1-15,-2 0 0 0,-1-2 0 16,1-3 0-16,0-3 0 16,-4 1 0-16,4-2 1 15,-2-4-1-15,1-2 1 16,1 1-1-16,-1-3 0 0,6-3 0 16,-2 0 0-16,4-4 0 15,2 1-1-15,2-4 0 16,0 2 1-16,0-3-1 15,2 2 0-15,0-2 0 0,-1 0 0 16,3 1 0-16,-3 0 1 16,3-2-1-16,-3 4 0 15,5-1 1-15,-3-1 0 16,2 0-1-16,-1-1 1 0,4 0 0 16,-1 0 0-16,-2-1-1 15,8-9 0-15,-6 13 0 16,6-13 0-16,-4 8 0 15,4-8 0-15,0 0 0 0,-4 10 0 16,4-10 0-16,0 0 0 16,0 0 0-16,0 0 0 15,0 0 0-15,0 0-1 16,0 0-1-16,0 0-4 0,0 0-1 16,0 0-6-16,0 0-10 15,8-1-25-15,-8 1-29 16,14-9-7-16,-14 9-3 15,9-18 7-15</inkml:trace>
  <inkml:trace contextRef="#ctx0" brushRef="#br0" timeOffset="495027.8159">8140 10271 6 0,'1'-20'64'0,"-1"9"4"15,-2-4 0-15,-5 0-45 16,-2 4 1-16,2-5-1 0,-5 5-2 16,2-5-4-16,-1 3-1 15,-4-5-1-15,1 0-3 16,-2-1-2-16,2-1-1 0,-4 1 0 15,1-1-3-15,-3 3-1 16,-3 0 0-16,-2 4-2 16,-1 1 0-16,-2 3 0 0,-1 3-1 15,1 2 0 1,-5 3 0-16,5 1-2 16,-1 3 1-16,-1 1 0 0,3 5-1 15,-2 3 0-15,2-1 0 0,-5 6 0 16,5 1 0-16,-2 4 0 15,-1 0 0-15,2 2 0 16,-2 3 0-16,4 1 0 0,-1 3 0 16,3 1 0-16,-1 4 1 15,0-2-1-15,3 4 1 16,1 0 0-16,0 3-1 16,3 1 1-16,0 0 0 15,3 2 0-15,-2 1-1 0,7 1 0 16,1 0 0-16,4 2 1 15,-1 0 0-15,3-2-1 0,3 2 1 16,0-2 1-16,0-1 0 16,5-3-1-16,1-1 2 15,1 0-2-15,4-5 1 16,-1 0 0-16,4 0 1 0,2 0 0 16,3-3-1-16,-1 3 0 15,4-2 0-15,5 1 0 16,-1-2 0-16,7 1 0 15,-1-3 0-15,4 0-1 0,4-5 0 16,2-4 0-16,3 1 0 16,3-5-1-16,0-2 0 15,2-5 1-15,3-1 0 16,-2-4 0-16,2-2 0 0,-1-4 0 16,1 1 0-16,-1-6-1 15,1-4 2-15,-6-5-2 16,5-2 0-16,-3-6 1 15,-3-2-1-15,0-4 0 0,-5-5-1 16,-4-5 1-16,-2-5 0 16,-4-3 0-16,-7-4 0 15,-3-1 0-15,-5-6 0 0,-2-4-1 16,-7-3 0-16,-1-7 1 16,-3-5 0-16,-2-5-1 15,-1-2 1-15,0-4 0 16,-6 1-1-16,0 2 2 0,-3 6-1 15,-5 5 1-15,-1 8-1 16,-5 7 0 0,-3 4 1-16,-6 7 0 0,3 1 0 15,-7 6-1-15,1-2 1 16,0 4 0-16,1 3-1 0,0 3 1 16,-1 1-1-16,2 4 1 15,0 4-1-15,-1 4 0 16,2 3 0-16,-1 4 0 0,-3 5 0 15,1 3 0-15,-2 4-1 16,-2 0 1-16,1 1-1 16,1 7 1-16,1-1 0 0,-2 1-1 15,4 2 1 1,2 0 0-16,1 0 0 0,3 3 1 16,-5 1-1-16,2 3 0 0,-3 6 0 15,-2 0 0-15,-2 5 0 16,0 1 0-16,-4 4 0 15,5-1-1-15,1 2 1 16,2 1 0-16,1 1 0 16,8 0-1-16,0 1 1 0,1 3 0 15,7-1 1-15,-3 5-1 16,6 3 1-16,0 3-1 16,3 0 0-16,3 4 0 15,3 0 0-15,2 4 0 0,0-2-1 16,6 1 1-16,6 0 0 15,1-4-1-15,-1-2 1 16,6-1 1-16,-3-4 0 0,6-2 0 16,-2-1 0-16,-1-2 0 15,3-3 1-15,-1 1 0 16,1-2-1-16,2-3 0 0,0-1 0 16,4-2 0-16,-1 1 0 15,5-3 0-15,-5 1-1 16,6-1 1-16,-2 0 0 15,-2-2-1-15,2 2 1 16,-3-4-1-16,3-1 0 0,-4-3 0 16,5-2 0-16,-2-3 0 15,0-2 0-15,4-5 0 16,1-4 0-16,1-3 0 16,1 0 1-16,2-5-1 0,-3-4 1 15,3-3 0-15,-3 0 0 16,0-5 0-16,0-2 0 15,-3 0 0-15,0-3 0 0,3-4 0 16,-2-2-1-16,1-4-1 16,0-7 1-16,3-4 0 15,-4-6 0-15,3-3-1 0,-3-5 1 16,0-2 0-16,-3-4-1 16,-5-3 0-16,-4-1 1 15,-5-1-1-15,-2 0 1 16,-10 1 0-16,-2 0 0 15,-2 0 0-15,0 2 2 0,-6 2-1 16,-5 5 0-16,0 1 0 16,0 3 1-16,-5-1-1 15,1 4 0-15,-5 1 0 0,0 1 0 16,-2 1 1-16,-5 0-1 16,1 3-1-16,-4 3 2 15,1 4-2-15,-2 1 0 16,2 5 0-16,0 4 0 0,-1 5 0 15,2 2 0-15,1 3 0 16,1 2 0-16,-3 1 0 16,3 2 0-16,-2 2 0 0,4-2 0 15,-3 1 0-15,3 1 0 16,-1 1 0-16,-1 0 0 16,2 2 0-16,1-1 0 15,-3 4 0-15,2 1 0 16,-6 2 0-16,3 0 0 0,-7 5 0 15,1 2 0-15,-3 3 0 16,-1 0 0-16,3 2 0 16,-2 2 0-16,3-1 0 15,-1 3 0-15,2 1 0 0,-1 1 0 16,5 0-2-16,-2 3 2 16,0 3-1-16,2 0 1 15,-3 4-1-15,4 0 1 0,0 1-1 16,2 3 0-16,4-1 0 15,3 3 1-15,3 0-1 16,-1 5 0-16,5 0 1 16,5 4 1-16,1 0-1 0,3 4 1 15,1 3-1-15,1 2 0 16,0 0 0-16,8-1 0 16,-3 3 0-16,5-2-1 15,0 1 1-15,3 1-1 0,3-4 0 16,-2-1 2-16,2-1-1 15,-2-4 1-15,2 0 0 16,1-1 0-16,0-2-1 16,1-3 2-16,0 0-1 0,1 0 0 15,1-3-1-15,1 0 2 16,1-1-2-16,2-1 0 16,-3-5 0-16,5 0 0 0,1-4 0 15,-4-1 0-15,5-3 0 16,-1-3 0-16,2-2 0 15,1-3 0-15,-1-3 0 16,5-2 0-16,-2-2 0 0,1-5 0 16,1 0 0-16,0-4 0 15,3-2 0-15,-1-3 0 0,1-1 0 16,-2-3 0 0,2-3 0-16,2-4 0 15,0-2 0-15,5-4 0 0,-5-3 0 16,5-5 0-16,-2-3 0 15,1-4 0-15,-5-3 0 0,-1-4 0 16,-4 1 0 0,-6-4 0-16,-2-5 0 0,-7-3 0 15,-1-4 0-15,-9-3 0 16,3-1 0-16,-7-1 0 0,-3 0 0 16,-1-2 0-16,-4 5 0 15,-7 3 0-15,0 2 0 16,-7 3 0-16,-4 2 0 0,-1 2 0 15,-1 2 0-15,-6 1 0 16,0 3 0-16,-4-1 0 16,-1 2 0-16,1 3 0 15,-1 3 0-15,-2 2 0 0,1 5 0 16,0 5 0-16,3 4 0 16,0 6 0-16,2 2 0 15,-2 6 0-15,0 3 0 0,1 4 0 16,0 3 0-16,-2 0 0 15,-1 6 0-15,1 1 0 16,-2 4-2-16,3 0 2 16,-1 0 0-16,4 2 0 15,0-1-1-15,3 3 1 0,0 0-1 16,6 2 1-16,-1 4-1 16,-2 3 0-16,2 2 1 15,2 6-1-15,0 1 0 16,0 6 0-16,1 2 1 0,0 5-1 15,2 1 0-15,0 7 1 16,5 1 0-16,2 2 0 16,1 2 0-16,5-1-1 0,3 2 1 15,1-2 0-15,2-1 1 16,4-3-2-16,4-1 1 16,-3 0-1-16,2-2 1 0,-1-1-1 15,3-1 2-15,-5 1-1 16,3-2 1-16,-3 0 0 15,5 0 0-15,-4-1 0 16,4-1 0-16,-2-4 1 0,5 0-1 16,-1-5-1-16,3-1 1 15,2-4-1-15,3-5 0 16,4-2 1-16,-3-3-1 16,7-4 0-16,-1-1 0 0,5-1 0 15,1-5 1-15,2 0-1 16,-1-1 2-16,0-4-2 15,1-2 0-15,1-2 0 16,0-2 0-16,-1 0 0 0,2-8 0 16,1-1 0-16,2-5 0 15,3-3 0-15,-1 0 0 16,0-5 0-16,3 0 0 16,-3-5 0-16,-1 0 0 0,0-4 0 15,-4-1 0-15,-1-2-2 16,-1-1 2-16,-2-5 0 15,-2 0-1-15,-6-2 1 16,1-3-1-16,-4-1 0 0,-2-8 1 16,-6-3-1-16,-7-7 1 15,0-4-1-15,-5 1 1 16,-3-5 0-16,-9-3 0 0,0 4 1 16,-7-2-1-16,-2 4 0 15,-5 3 0-15,-4 0 1 16,-1 3-1-16,-3 5 0 0,-4 1 0 15,-2 5 1-15,-5 7-1 16,-6 3-2-16,-5 9 0 16,-1 6-5-16,-3 10-5 15,-10 4-14-15,-5 13-59 0,9 3-3 16,-5 8-6-16,5 2-5 16,-5 0 7-16</inkml:trace>
  <inkml:trace contextRef="#ctx0" brushRef="#br0" timeOffset="503195.1041">7166 10546 47 0,'-13'-9'64'0,"8"-3"-3"16,-2 2-36-16,4-1-5 15,3 0-7-15,0-1-8 16,1 1-3-16,-1-1 0 16,0 3-1-16,1-3 2 0,0 1 2 15,-1 0 5-15,0 0 2 16,-3 1 1-16,1-5 2 15,-3 4-1-15,-1-2 1 16,-1 0-2-16,5 0-2 16,-6 2-2-16,4-2-2 0,-1 1 0 15,2 2-2-15,-5 0-1 16,1 0-1-16,-3 2-1 16,-2 0 0-16,-3 1-1 0,-6 3 1 15,-4 0-1-15,0 2 1 16,0 1-1-16,-5 0 1 15,3 1-1-15,-1 0 1 0,4 4-1 16,-2 2-1-16,4 2 1 16,1 1-1-16,-1 3 0 15,-4 4 0-15,2 1 1 16,-2 6 0-16,-4 1-1 16,-4 5 1-16,0 0 0 0,0 5-1 15,2-1 1-15,0 3-1 16,1 0 0-16,6 3 0 15,-1 1-1-15,3-1 1 0,3 4-1 16,3-1 1-16,-1 2 0 16,5-4-1-16,-3 5 2 15,4-2-1-15,-2-1 1 16,5 0-1-16,0 1 1 0,2-2 0 16,1 0 0-16,2 0 1 15,4-2-2-15,0 1 1 16,2-1 0-16,1 0 0 0,5-1 0 15,-2-1 0-15,3 1 0 16,-3-2-1-16,5 1 0 16,-2-1 0-16,3-1 0 0,-1 0-1 15,1-2 1 1,3 0-1-16,-1-2 0 0,-1 2 1 16,2-3 0-16,-1 0 1 15,3-1-1-15,-1 1 1 16,-3 0-1-16,0-1 1 15,2 2-1-15,-2-1 0 0,-1 0 0 16,0 0 0-16,3 1 1 16,-4-5-1-16,0 2 1 0,4-2-1 15,-6-1 1-15,3-1 0 16,2-4 0-16,-2-1-1 16,1-3 1-16,2-2 0 15,2-3-1-15,-1 1 1 0,2-2 0 16,0-3 0-16,3 1-1 15,-2 0 1-15,0-3-1 16,3-1 0-16,1 2 1 16,2-3-1-16,-3-2 0 0,5 2 0 15,0-3 1-15,-1 0-1 16,3-1 0-16,-1-4 1 16,0 1 0-16,2-2-1 15,-4 0 1-15,5-2-1 0,-4 1 1 16,3-1-1-16,0-2 2 15,-5 1-2-15,2-1 0 16,1-1 1-16,-5-4-1 0,-1 1 1 16,-1-3 0-16,0-2 0 15,-3-3 0-15,0-2 0 16,-2-4 0-16,2 1 0 0,-5-2-1 16,1-1 1-16,1-3 0 15,-4 0-1-15,-1-3 1 16,0 0-1-16,-2 1 1 15,-2 0-1-15,-1-3 1 0,-2 2 0 16,0-1 1-16,-3 0 0 16,0 0-1-16,1 0 1 15,-1-1 0-15,0-3-1 16,-1-1 0-16,1-2 0 0,0-2-2 16,1-2 1-16,-1-2-1 15,0-1 0-15,0 0 1 16,0 0 0-16,0 2-1 15,0 1 0-15,-1 3 0 0,-5 1 1 16,-1 1-1-16,1 2 1 16,-6 1 0-16,3 0-1 15,-4-1 2-15,1 1-1 0,1 0 0 16,-4 2 1-16,1-1 0 16,0 3-1-16,1 1 1 15,-2 3-1-15,-1 2 0 16,-2 1 0-16,3 1 0 0,-2 1-1 15,-2 1 1-15,0-3-1 16,-2 2 1-16,2-2 0 16,-2 0-1-16,3-1 2 15,-2 2-1-15,1 0 1 0,4 4-1 16,-2 0 0-16,2 4 0 16,0 1 0-16,2 3 0 15,-5 4-1-15,1 1 1 16,-1 1-1-16,-2 3 1 15,-1 0 0-15,0 1 0 0,-2 0-1 16,3 2 1-16,1 2 0 16,-2-1 0-16,2 2-1 15,1-1 1-15,-1 2-1 0,1 3 1 16,0 3-1-16,1 3 1 16,-1 3-1-16,0 0 0 15,0 5 1-15,-1-1-1 16,1 1 1-16,-2 4-1 0,1-2 1 15,-1 2-1-15,0 1 1 16,0 1-1-16,1 0 1 16,0 2 0-16,0 2 0 0,-4 3 1 15,3 0-1-15,-1 4 1 16,-4 2-1-16,1 2 0 16,1 4 0-16,1-1 1 15,-1 3-2-15,3 1 1 16,4 3-1-16,2 0 1 0,1 0-1 15,-2 1 1-15,7 0-1 16,-4 2 1-16,1-1 1 16,4-1-1-16,-2 1 1 0,5 0 0 15,2 0 0-15,2-1 0 16,3 1 1-16,4-2-1 16,1 2-1-16,6 1 1 0,2-2-1 15,1 1-1-15,2 1 0 16,2-1 0-16,2 1 0 15,6 1 0-15,-2 1 0 16,4 0-1-16,0-3 1 0,2 0 0 16,0-2 1-16,0-1-1 15,2-4 1-15,0-3-1 16,2-3 1-16,4-5-1 16,-1-4-1-16,4-3-3 15,-2-2-7-15,7-5-10 0,-7 3-31 16,10-9-26-16,-1-3-6 15,-4-5-5-15,0-3 2 16</inkml:trace>
  <inkml:trace contextRef="#ctx0" brushRef="#br0" timeOffset="504641.7391">7338 11867 6 0,'0'0'58'15,"-7"1"6"-15,-3-1-32 16,10 0-4-16,0 0-7 0,-9 0-4 16,9 0 1-16,0 0-2 15,0 0-2-15,0 0-2 16,7 4 1-16,-7-4 1 16,17 6 2-16,-3-4 0 0,-2 0-2 15,6-2 1-15,2 0-2 16,6-6-2-16,1-3-2 15,4-3-1-15,7-1-1 16,4-4-1-16,4-2-1 0,5-5 0 16,3-1 0-16,6 0-1 15,-4-6 0-15,10-2 0 16,-3 0 0-16,5-6 0 16,0-3-1-16,0-2 0 15,3-6-1-15,1-5-1 0,2-3 0 16,0-4 0-16,0-2-1 15,2-2 0-15,0 0-1 16,-2-2 1-16,-1 0-1 0,-6 1 1 16,0 0 0-16,-6-2 1 15,0 0-1-15,-5-2 1 16,-3 0 1-16,-6 1-1 16,2-1 1-16,-7 1 0 0,0-1-1 15,0 0 0-15,-4 1 0 16,2 0 1-16,-1 2-1 15,-4 1 0-15,1 1 0 0,-3 5 0 16,-1 1 0 0,-6 4 0-16,1 2 0 0,-3 5-1 15,-5-1 1-15,1 3-1 16,-1 3 1-16,0 2 0 16,2 4-1-16,-1 1 0 0,2 4 0 15,-5 1 0-15,-1 4 1 16,0 3-1-16,-1-1 0 15,-3 6 1-15,-4-1-1 16,2 2 1-16,-3 1-1 0,4 4 1 16,-6 0-1-16,2 1 0 15,1 2 0-15,-3 3 0 0,-5 8-1 16,12-14-1-16,-12 14 1 16,0 0-2-16,7-8 0 15,-7 8-2-15,0 0-1 16,0 0-3-16,0 0 0 0,0 0-1 15,0 0-1-15,0 0-1 16,0 0-2 0,0 0 0-16,-6-6-2 0,6 6-3 15,-13 0-2-15,4-2-7 0,-2 4-9 16,3 8-27-16,-6-3-12 16,-1 4-1-16</inkml:trace>
  <inkml:trace contextRef="#ctx0" brushRef="#br0" timeOffset="505047.664">9579 9103 30 0,'-11'5'85'0,"11"-5"-1"0,-13 0-2 16,13 0-6-16,0-7-50 15,8 0-5-15,8-3-8 16,4 1-4-16,3-2-4 16,10-2-1-16,3 0-1 0,7-3-1 15,5 2 0-15,4 0-1 16,1-1 0-16,1 0-1 16,1 1 1-16,-3 2-1 15,-4 1 1-15,-2 3-1 16,-6 4 0-16,-6 4 0 0,-6 0 1 15,-2 6-1-15,-6 6 1 16,-5 6-1-16,-6 8 1 16,-1 7-1-16,-5 5 0 0,-3 9 0 15,0 5 0-15,-4 6-2 16,-4 2-2-16,3 3-5 16,-4-6-8-16,5 1-17 15,-2 0-44-15,3-14-5 0,3-8-7 16,0-11-1-16</inkml:trace>
  <inkml:trace contextRef="#ctx0" brushRef="#br0" timeOffset="505871.8625">10681 8740 49 0,'11'0'72'16,"-11"0"-2"-16,0 0-1 16,8 4-48-16,-5 5-3 15,2 6-6-15,0 9-6 0,0 3 0 16,4 10-2-16,-1 4-1 16,0 7 0-16,-2 4-1 15,-1-2-1-15,-2 0 1 16,1-5-2-16,-4-6 1 15,1-7 0-15,-1-6-1 0,0-7 2 16,0-8 0-16,0-11 0 16,-8 9 0-16,8-9 0 15,-7-7 0-15,-2-6 1 16,2-5-1-16,-7-4-1 0,0-7 1 16,-1-4-1-16,0-6 0 15,0-6 0-15,1-6 1 16,2-2-1-16,3-4 2 15,5-4 0-15,3 0 1 0,2-2 1 16,5 6 2-16,8 3 1 16,6 4-1-16,8 4 0 15,5 5-1-15,12 11-1 16,1 6-1-16,8 9-2 16,-1 8-1-16,-3 7-2 0,-3 8-2 15,-10 9 1-15,-8 7 0 16,-14 2-1-16,-9 5 1 15,-7 0 1-15,-11 1 0 0,-7-1 1 16,-6 2 0-16,2-2 1 16,-4-1 0-16,5 0 0 15,4 0 0-15,5 1-1 0,5 1 1 16,6-1 0-16,3 2 0 16,13 2 0-16,6 1 0 15,5 2-1-15,9-1 1 16,5 0-1-16,10-1 1 0,4-2-1 15,3-1-1-15,0-1-2 16,1-2-3-16,-1-3-4 16,-7-6-6-16,-3-3-11 15,-12-5-16-15,-6-6-34 16,-2-4-6-16,-12-6-2 0</inkml:trace>
  <inkml:trace contextRef="#ctx0" brushRef="#br0" timeOffset="506400.4863">11117 8233 13 0,'-53'-38'79'15,"-7"0"2"-15,-5 5-3 0,0-1-4 16,-5 14-47-16,0 1-14 15,-2 8-3-15,1 11-1 16,-3 14-3-16,-2 17-2 16,1 9-2-16,0 18 1 0,1 8-1 15,3 15-1-15,2 11 1 16,12 8 0-16,8 9 1 16,12 3-1-16,16 2 0 15,17-2 0-15,9 6 0 16,26-9 1-16,10-2-1 0,18-4 1 15,12-7-1-15,14-6-1 16,10-8 1-16,7-11-1 0,6-13 0 16,6-13 0-16,3-12 1 15,5-21-2-15,1-12 3 16,-3-20-3-16,3-18 2 16,-5-19 2-16,-1-18-1 15,-7-16 2-15,-10-16 0 0,-10-10 1 16,-11-7 0-16,-20-8 0 15,-16-3-2-15,-22 1 1 16,-19 6-2-16,-30 3-1 16,-31 9-2-16,-29 11-2 0,-33 11-1 15,-31 20-3-15,-31 17-6 16,-26 25-30-16,-24 27-43 16,-20 21-1-16,-7 24-7 0,-6 10-4 15</inkml:trace>
  <inkml:trace contextRef="#ctx0" brushRef="#br0" timeOffset="513065.538">6569 12133 17 0,'0'0'27'0,"12"-8"4"16,-12 8 0-16,0 0-3 15,4-11-2-15,-4 11-3 16,2-12-1-16,-2 12-3 0,2-13-1 15,-2 13-2-15,2-16-1 16,-1 7-2-16,-1-5 0 16,0 3-3-16,0-5-1 15,-1 2 1-15,0-7-4 0,-1 2 0 16,2-4-1-16,0 0 0 16,1-3 0-16,-1-2-1 15,0-1-1-15,0-1 0 16,0-2 2-16,0-2-3 0,0 2 2 15,-1-4-1-15,-1 3 1 16,-6 1-2-16,2 0 0 16,-2 1-1-16,-1 1 1 15,1-1-1-15,-5 3-1 16,3 0 0-16,1-2 0 16,-2 3 0-16,0-1-1 15,-2 0 1-15,-2-1 0 0,0 0 0 16,-5 0 1-16,-1 1-1 15,-3-2 1-15,1 3 0 0,-4-2-1 16,2 1 2-16,-3 3-1 16,4-2 0-16,-4 4-1 15,4 0 1-15,-1 2-1 16,-1 0 0-16,1 2 0 0,-3-1 1 16,1 4-2-16,-2-2 2 15,2 6 0-15,-4-1 0 0,1 3-1 16,-1 0 1-16,-1 2-1 15,1 3 0-15,3 1 1 16,-4 2-1-16,7 2-1 16,-2 0 1-16,4 2 0 0,1 3 0 15,0 5-1-15,5 0 1 16,0 5-1-16,0 2 1 16,1 3 0-16,-1 1-1 15,0 4 1-15,3 4 1 16,3 1 0-16,-3 2 0 0,2 2 0 15,-1 2 0-15,4 2 1 16,1 2 0-16,2-1-1 16,-3 2-1-16,1 2 1 15,2-1 0-15,0 3 0 0,-4-2 0 16,4 3-1-16,-2 1 0 16,2 0-1-16,3 2 1 15,-4 0 0-15,5 0-1 0,0 0 1 16,1 1-1-16,1-1 1 15,0 1 0-15,0-2 1 16,1 0-1-16,2-1 0 16,5-1 0-16,-1 0 0 0,5 2 0 15,0-2 0-15,3 1 0 16,2-1 0-16,2 2-1 0,2-2 1 16,1 2 0-1,-1-3-1-15,0-2 1 0,1-1-1 16,0-3 1-16,4-3-1 15,-3-2 1-15,5 0 0 16,-2-3-1-16,5-4 2 0,-3 2-1 16,3-5 0-16,2-1 1 15,-3-2-1-15,1-4 0 16,-1-1 1-16,-3-3 0 16,3-4-2-16,-7-1 2 15,2-4-1-15,0 0 0 0,-2-4 0 16,4 0 1-16,-5 0-1 15,1-2 1-15,3-2 0 0,0-3-1 16,-4 0 1-16,2-3 0 16,0-1 0-16,-5-3-1 15,0-2 1-15,-3-5-1 16,-3 0 1-16,1-4 0 0,-1-2-1 16,-3-3 0-16,4-5 1 15,-2-2 0-15,3-5 0 16,-4-1 0-16,4 0 0 15,-1-4 0-15,-4 2 1 0,2-1-1 16,-2 3 0-16,-4-1 1 16,-3 2-1-16,1-1 0 15,-1 0 0-15,-3-3 0 16,0-3-1-16,3-2 1 0,-1 0 1 16,0-3-2-16,-1-1 0 15,-1 2 0-15,2 0 0 16,-2 0 0-16,-1 0 0 15,-6 3 1-15,-5-1-1 0,-1 0 1 16,-2-1 0-16,0 0 0 16,-2-2-1-16,0 2 0 15,0-1-1-15,2 3 1 0,-1 1-1 16,1 3 1-16,-1 2 0 16,1 4-1-16,-6 3 0 15,0 3 1-15,-1 2-2 16,-4-1 2-16,-5 3-1 15,0 0 1-15,1 1-1 0,-2-1 1 16,0 1 1-16,0 3-1 16,4-1 1-16,-1 4 1 15,5 1-2-15,0 4 0 0,-2 2 0 16,4 4 0-16,-2 4 0 16,-3 5 0-16,4-2 0 15,0 5-2-15,-3 0 2 16,3 6-1-16,3 0 1 0,2 2-1 15,-1 3 0-15,4 2 1 16,0 1-1-16,4 2 1 16,-3 2-1-16,1 4 1 0,5 2-1 15,-4 2 1-15,5 2 0 16,-4 3 0-16,3-1-1 16,-2 5 2-16,4 0 0 15,-3-2-1-15,1 3 1 0,2 0 0 16,0 0 0-16,1 3 1 15,0 0 0-15,-1-1-2 16,3 2 1-16,0 0 0 16,-1 2-1-16,-3 0 1 0,3 2 0 15,2 0 0-15,-1 0-1 16,1 3 0-16,2-2-1 16,0-1 1-16,0 1-1 15,0 1 1-15,1 1-1 0,0 1 1 16,2-3 0-16,0 3 0 15,0 0 0-15,4 0 0 16,-1 1 1-16,2-2-1 16,2 1 0-16,2-2 0 0,0 1 0 15,2 0-1-15,2 0 1 16,0 1 0-16,2-2-1 16,0-2 1-16,2-1 0 0,0-3-1 15,2 1 1-15,1-3 0 16,2-2 0-16,-1-3-2 15,5 0 2-15,-3-1-1 0,4-3 1 16,-3-4 0-16,3 0 1 16,1-1-1-16,-3-5 0 15,3 0 2-15,-2-3-2 16,1-3 0-16,2 0 0 16,0-4 0-16,-1-2 0 0,1-1 0 15,1-1 0-15,-1-3 0 16,-2-1 0-16,-1-1 0 15,-3 0 0-15,0-3 0 0,-4-2 0 16,-3-1 0-16,0-3 0 16,-3-2 1-16,0-4-1 15,-3-3 0-15,0-3 1 16,1-5-1-16,-1-3 0 0,-2-5 0 16,0-4 1-16,-2-2-1 15,0-2 1-15,-2-5 0 16,0 1-1-16,-2-4 1 15,-4 0 0-15,2 2 0 0,-2-2-1 16,-1-3 1-16,0-1-1 16,0 1 1-16,1-2-1 15,-1-2 0-15,-1-1 0 16,-1-2 0-16,1-1 0 16,-2 2 0-16,-2 1 0 0,-1-1 0 15,0 4 1-15,-3 2 0 16,0 2-1-16,-2 2 1 15,1 2-1-15,-4 0 1 0,2 2-1 16,1 0 0-16,-3 0-1 16,1 2 1-16,0-2-1 0,-2 1 1 15,-1-2-1-15,-1 3 1 16,-2 1-2-16,-3 0 1 16,0 2-1-16,-3 2 1 15,3 2 0-15,-5 3 0 0,0 4 1 16,-1 3-1-16,1 4 1 15,0 5 0-15,-1 3-1 16,0 3 1-16,1 6-1 16,-1 3 1-16,2 2-2 15,2 2 1-15,-4 2-1 0,4 2 1 16,0 2-1-16,2-1 0 16,4 1-3-16,0-1-3 15,8 3-5-15,-4-2-9 0,12 4-21 16,2 7-36-16,3 1-5 15,5 5-6-15,-2-2 6 16</inkml:trace>
  <inkml:trace contextRef="#ctx0" brushRef="#br0" timeOffset="514540.4486">6429 12510 25 0,'0'0'62'0,"0"0"-5"16,-11-12-20-16,11 12-6 0,0 0-9 15,0 0-3-15,0 0-3 16,0 0-3-16,0 0-2 16,0 0-2-16,4 11-2 15,-4-11 0-15,18 17 2 0,-7-6-2 16,3 0 1-16,1 0-1 15,3 0 1-15,5 1-1 16,-1-1 0-16,7 2-1 0,-1 3-1 16,6 0 0-16,0 5-1 15,9-2-1-15,-2 7-1 16,5 2 0-16,7 2-1 16,-1 2 1-16,7 4 0 15,0 2 0-15,1 3 0 16,5 1-1-16,-3-2 1 0,5 3-1 15,-3-2 1-15,6-1-1 16,-4-1 0-16,1-3 0 16,1-3 1-16,3-3-1 0,-6-1 0 15,1-4 0-15,-3 0 0 16,1-3 0-16,-7-3 0 16,0-2 0-16,-6-2-1 15,0-1 1-15,-8-3-1 0,-3 1 1 16,-3-2-1-16,-6-3 1 15,-2 2 0-15,-8-5 0 16,-3 0 1-16,-7 0 0 16,0-2 0-16,-11-2 0 0,11 2 0 15,-11-2 0-15,0 0-1 16,0 0 0-16,0 0-1 16,0 0 1-16,0 0-1 0,0 0 0 15,0 0 1-15,0 0-1 16,0 0 1-16,0 0 0 15,0 0 0-15,0 0-1 16,0 0 0-16,0 0 0 0,0 0-2 16,0 0-2-16,0 0-3 15,0 0-2-15,0 0-2 16,0 0-6-16,0 0-19 16,0 0-35-16,-3-7-11 15,3 7-3-15,-6-19-1 0</inkml:trace>
  <inkml:trace contextRef="#ctx0" brushRef="#br0" timeOffset="514982.2054">8449 12982 47 0,'-3'-13'84'0,"-6"2"-1"15,3 0-3-15,-4 22-16 16,2-16-41-16,8 5-5 15,0 0-7-15,0 0-4 0,0 0-3 16,0 0-3-16,16 12 0 16,-1 2-1-16,3 4 1 15,3 1 0-15,1 4-1 0,4 0 1 16,1 4-1-16,-2 0 1 16,1 0 0-16,-3 2 0 15,0 0 0-15,-3-1 0 16,-5 0 0-16,1-2 0 0,-9 0 1 15,-3-1-1-15,-4 0 1 16,-6-1 0-16,-6-1 0 16,-9-1 0-16,-5 1 1 15,-9-1-1-15,-4-1 1 0,-3-3-1 16,-8 2 0-16,-3-2 0 16,-1 1 0-16,1-3 0 15,0 2-1-15,3 1 0 0,2 2-1 16,-1-1-1-16,9 2-2 15,1-2-3-15,6 2-5 16,6-3-11-16,5 0-22 16,13 0-36-16,-3-5-6 15,12-14-6-15,0 0 1 0</inkml:trace>
  <inkml:trace contextRef="#ctx0" brushRef="#br0" timeOffset="515683.5782">8233 13001 34 0,'-5'-23'79'16,"-2"0"2"-16,3-4-3 15,0 0-28-15,3 1-24 0,-1 5-2 16,1 5-7-16,1 5-6 15,0 11-3-15,5-4-3 16,6 5-3-16,4 10-1 16,5 4 0-16,5 5 0 0,2 2 0 15,8 5 0-15,5 0-1 16,1 2 1-16,-1 3-1 16,0 0 1-16,2 2-2 0,-2-3 1 15,-2 0 0-15,-4 0-1 16,-5 0 1-16,-1-2 0 15,-4-2 0-15,-5-2 0 0,-1-5 0 16,-2 0 0-16,-7-3 1 16,-1-2 0-16,-5-3 0 15,-2-1 1-15,-1-1 0 16,0-10 0-16,-14 17 1 16,1-10-1-16,-8 2 0 0,-2-3 0 15,-2 2-1-15,-7 2 1 16,-4-2-1-16,0 3-1 15,-3 1 1-15,0 0-1 0,0 2 0 16,-3 1-1-16,0 5 1 16,3 1-1-16,-3 2-1 15,-3 3 1-15,4 2-2 16,0 5 0-16,-3-3-2 0,4 3-3 16,4-2-5-16,1-1-9 15,6-3-16-15,-1-7-28 16,7 2-16-16,4-8-3 0,4-5 0 15</inkml:trace>
  <inkml:trace contextRef="#ctx0" brushRef="#br0" timeOffset="516346.426">8122 12995 49 0,'-15'-13'76'0,"4"2"1"15,-18-6-21-15,16 5-22 16,3 2-2-16,10 10-10 16,-12-15-3-16,12 15-6 15,0 0-3-15,-3-9-2 0,3 9-3 16,0 0-1-16,12 6 0 16,-2 1 1-16,4 0 0 15,3 3-2-15,4 2 1 16,3 2-2-16,6 0 0 15,3 3-1-15,2 0 0 0,3 4 0 16,4-1 0-16,7 4-1 16,-1-1 1-16,6-1-1 15,-1 2 0-15,4-1 0 0,0-1 1 16,-3-1-1-16,-5-1 0 16,-3 0 0-16,-7-4 0 15,-7-2 0-15,-7-2 0 0,-8-3 2 16,-6-3-2-16,-11-6 0 15,11 9 1-15,-11-9 1 16,0 0-1-16,0 0 1 16,-1 8-1-16,1-8 1 0,-16 14-1 15,6-6-1 1,-5 5 1-16,-6 1-1 0,-4 1 0 16,0 2 0-16,-8 1 1 15,-2 3-1-15,-2-1-1 0,-3 2 1 16,-6 2-2-16,1-1-2 15,0 4-4-15,-4-5-15 16,0-4-51-16,4 3-8 16,-4-3-6-16,-1-9-4 0</inkml:trace>
  <inkml:trace contextRef="#ctx0" brushRef="#br0" timeOffset="517638.0089">6354 11946 34 0,'1'-14'67'0,"-1"14"-6"0,0-18-14 16,0 7-7-16,0-1-6 16,0 3-9-16,0 9-5 15,10-16-6-15,-10 16-4 0,10-6-2 16,-10 6-3-16,13 1-3 16,-13-1 0-16,16 17-1 15,-13-2 0-15,1 1 1 16,-3 5-1-16,0 3 0 0,-1 2 1 15,-1 3-1-15,0 3 0 16,-1-1 0-16,1 5 0 16,1 0-1-16,0 5 2 15,-1 2-1-15,1 1-1 16,1 3 0-16,1-1 1 0,1 3-1 16,2-3 0-16,-3-1 0 15,2-3 0-15,2-4 0 16,4-4 0-16,-3-3-1 0,5-6 1 15,-2-3 0-15,2-4 0 16,1-3 0-16,-3-4 0 16,2-2 0-16,1-2 0 15,0-2 1-15,-3 0-1 0,4 0 0 16,-3-2 1-16,2 1-1 16,2 0 0-16,-1 1 0 15,-2 1 0-15,5 0 1 0,-2 1-1 16,4-2 0-16,3 0 0 15,5 0-1-15,1 1 1 16,5-2 0-16,5-3 0 16,6-1 0-16,4 0 0 0,3 0 1 15,5-4-1-15,5-2 0 16,2-2 1-16,7 0-1 16,-2-3 1-16,4-1-1 15,4-1 0-15,1-1 0 0,1-3 0 16,3 2 0-16,-1-2-1 15,-6 2 0-15,-1 1-1 16,-7 1-2-16,-8 5-2 0,-6 0-6 16,-8 4-5-16,-10 2-7 15,-8 0-16-15,-1 2-25 16,-9 2-12-16,-4 1-3 16</inkml:trace>
  <inkml:trace contextRef="#ctx0" brushRef="#br0" timeOffset="518304.4094">8347 12044 13 0,'4'-12'60'0,"1"-1"4"0,-1 5-37 15,-4 8-4-15,5-10 1 0,-5 10-3 16,0 0-4-16,0 0-2 16,-3 11-4-16,-7 3-1 15,-2 1-1-15,-9 8 2 16,-1-2-2-16,-9 8 1 0,-7-3-3 15,-8 6 0-15,-4 3 0 16,-10-1-1-16,0 4-1 16,-8-5 0-16,1 2-1 15,0-5 0-15,-2 1-2 16,5-4-1-16,2-3 0 0,6-1 0 16,4-4-1-16,6-1 1 15,3 0-1-15,7-2 0 16,7-3 0-16,6 0-1 15,7-2 1-15,4 1-1 0,10 1-1 16,2 0 2-16,7-3-1 16,8 0 1-16,5 3 1 15,6-5 0-15,3 0 1 0,9-1 0 16,2-2 0-16,4-3 1 16,1 0 0-16,5-1-2 15,4 1 1-15,5-1 0 0,5 0-1 16,0 2 0-16,2 2 1 15,6 1-2-15,-4 5 1 16,0-1 0-16,-2 3-1 0,0 0 0 16,-4 0 0-16,-6 0 1 15,-1 0-1-15,-2-3 0 16,-2-1 0-16,-4 0-2 16,1-3-3-16,-3 2-9 0,-4-5-13 15,-1-2-36-15,-2 5-14 16,-5-5-5-16,-6-1-2 15</inkml:trace>
  <inkml:trace contextRef="#ctx0" brushRef="#br0" timeOffset="518900.6388">9349 12128 43 0,'4'-26'58'16,"5"-4"-13"-1,-7 4-19-15,1 5 4 0,0 1 0 16,0 7 2-16,-1 0-4 16,-2 13-5-16,0-15-3 0,0 15-5 15,0 0-2-15,2 8-4 16,-2 13-3-16,-1 6-3 15,-5 15 1-15,1 11-1 16,-3 14 0-16,-4 7-1 0,-4 8 0 16,3 2-3-16,2-2-2 15,-2-4-4-15,8-5-11 16,-4-16-12-16,2-9-39 16,7-8-10-16,0-14-4 0,2-13 0 15</inkml:trace>
  <inkml:trace contextRef="#ctx0" brushRef="#br0" timeOffset="519148.4037">9660 11808 63 0,'12'-21'88'0,"-7"7"-6"16,2 0-4-16,-7 4-3 15,0 10-66-15,-3 8-2 0,-3 20-1 16,-1 12-4-16,-4 11-3 16,-2 6 0-16,2 9-4 15,-3-1-4-15,5 3-8 0,-2-3-11 16,2-7-18-16,5-4-31 16,-1-9-5-1,0-9-2-15</inkml:trace>
  <inkml:trace contextRef="#ctx0" brushRef="#br0" timeOffset="519397.2591">9676 11264 5 0,'-6'-11'86'0,"1"-5"-1"16,-1-3-6-16,1-3-10 0,-5-2-9 15,8 8-89-15,2 16-32 16,-1 9-17-16,1 9-4 16,0 4-4-16</inkml:trace>
  <inkml:trace contextRef="#ctx0" brushRef="#br0" timeOffset="519740.1605">10092 11447 79 0,'9'-21'86'0,"0"5"-4"16,-4-1-5-16,-4 4-2 0,-1 13-68 15,-7 10 0-15,3 21-3 16,-5 20-3-16,1 13-1 16,-7 14 1-16,-2 12-1 0,-4 11 1 15,-1 0-1-15,1 4-1 16,1-5 0-1,2-7-1-15,4-7-1 0,1-11-3 16,1-11-6-16,8-11-10 0,0-7-17 16,-3-17-23-1,7-4-18-15,-2-13-2 0,2-12-3 16</inkml:trace>
  <inkml:trace contextRef="#ctx0" brushRef="#br0" timeOffset="519939.1852">10260 11810 63 0,'20'-16'84'0,"-9"14"-4"15,-11 2-3-15,0 22-5 16,-8 12-60-16,-1 15-6 16,-8 16-4-16,-2 7-4 15,-4 22-9-15,-7 6-17 0,-6 8-44 16,4 0-6-1,-2-6-4-15,3-8-5 0</inkml:trace>
  <inkml:trace contextRef="#ctx0" brushRef="#br0" timeOffset="521514.366">8747 13083 34 0,'22'7'65'0,"6"-2"5"0,8-4-32 16,1 1-5-16,12 0-4 15,4-2-6-15,6 0-6 16,4 0-2-16,5-3-5 0,3-2-3 16,2-1-1-1,3-2-2-15,2-4-1 0,6-2 0 16,-2-5-1-16,4-5-1 15,2-6 1-15,0-7 1 0,-1-5-2 16,-2-8 4-16,-2-7 0 16,-3-7 0-1,-3-6 3-15,-7-7 0 0,-2-2 0 16,-7-5 0-16,-3-6 0 16,-1 0-1-16,-10-2-1 15,-2 2-1-15,-6-1-1 16,-4 4 0-16,-6 2-1 0,-2 6 0 15,-6 1 0-15,-9 6-2 16,-4 4 1-16,-8 4-1 0,-6 6 0 16,-14 5-2-16,-8 5 1 15,-11 5-1-15,-13 8 1 16,-10 8-1-16,-16 5 0 16,-7 6 0-16,-15 10 1 0,-10 4 0 15,-9 7-1-15,-14 6 1 16,-3 7 0-16,-11 5 1 15,-2 7-1-15,-6 4 0 0,4 8 1 16,3 3-1-16,2 13-1 16,5 3-4-16,11 13-4 15,7 11-14-15,11 10-31 16,14 13-26-16,8 5-7 0,13 3-4 16,9-8-2-16</inkml:trace>
  <inkml:trace contextRef="#ctx0" brushRef="#br0" timeOffset="522723.9113">5762 11932 29 0,'1'-29'60'0,"2"-5"3"0,-3 6-33 16,1-2-3-16,1 4-3 16,-2 0-4-16,0 3-2 15,-2-2-1-15,-1 2 1 0,-6-1 1 16,3 1-2-16,-7 0-1 15,5 1-1-15,-6 2-3 16,0 3-3-16,2 1-2 16,-3 1-2-16,-1 4-2 0,-3 2-1 15,0 0-1-15,-6 3 0 16,1 4-1-16,-1-1 1 16,-2 3-1-16,-1 3 0 15,3 5 1-15,-2 4-1 0,-3 3 1 16,1 5-2-16,-3 5 1 15,1 3-1-15,1 3 1 16,-2 4 0-16,1 3 0 16,2 3-1-16,3 3 1 0,3 5 0 15,5 1 0-15,2 2 0 16,4 3 0-16,4-1 0 16,5 4-1-16,3 1 1 0,2-2 0 15,11-1 0-15,3 0 0 16,6 0 0-16,5-2 0 15,6 2 0-15,3-6 0 0,6-3 0 16,2-1 0-16,0-5 0 16,6-2 0-16,1-8 0 15,-3-3 1-15,4-7-1 16,0-6 1-16,-2-5-1 0,0-6 1 16,0-4 0-16,-1-11-1 15,0-3 1-15,-5-10 0 16,-3-3 1-16,-4-9-1 15,-5-4 0-15,-10-6 0 0,-5-6 0 16,-7-4-1 0,-9-6 1-16,-2-8-1 0,-9-3 0 15,-4-5 0-15,-3-3 0 16,-4 2 0-16,-3 0 0 0,-5 4 0 16,-5 8 0-16,-4 11-1 15,-7 9 0-15,-7 10-1 16,-5 13-2-16,-4 12-5 0,-4 9-5 15,5 8-10-15,-2 14-14 16,3 18-34-16,13 8-9 16,1 12-5-16,10 8 2 0</inkml:trace>
  <inkml:trace contextRef="#ctx0" brushRef="#br0" timeOffset="523494.5195">5634 12714 66 0,'0'-11'81'16,"-4"-5"2"-16,0-2-23 0,-1 4-23 16,3 3-5-16,1 2-10 15,1 9-7-15,0 0-6 16,0 0-4-16,-11 0-3 16,6 8-1-16,-3 7-2 15,-5-1 1-15,-1 4 1 16,-6-1 0-16,0 2 0 0,-7-4 0 15,2-3 0-15,-3-3 0 16,-2-2 1-16,-2-1-1 0,0-6 1 16,1 0 0-16,-2-6 0 15,-1-3 0-15,-3-5 1 16,-2-3 0-16,-1-3 0 16,-3-4-1-16,-1-2 1 15,-1-1 0-15,-3-4 0 0,-4 0-1 16,-1 0 1-16,-4 1-1 15,-4 3-1-15,-3-1 1 16,-5 2 0-16,-3 3 0 0,-4 2-1 16,-4 2 1-16,-5 2 0 15,1 2-1-15,-4 3 1 16,-3 0 0-16,-4 2-1 0,0 2 1 16,0 2-1-1,0-1 0-15,0 1 0 0,-1 1 0 16,4 4-1-16,-1-3 1 15,3 4-1-15,-1-1 1 0,4 1-1 16,1 1 0-16,-2 2 0 16,4 1 0-16,3 0 1 15,1 2-1-15,4-3 0 16,4 1 0-16,4 1 0 16,4 0 0-16,7 0 0 0,3-1 0 15,8 3 0-15,1 2 0 16,7 0-1-16,2 1 0 0,5 3-2 15,5-1-3-15,3 5-3 16,3 1-6-16,7-1-10 16,0 1-13-16,5-2-29 15,8-1-18-15,0-4-4 16,0-11-4-16</inkml:trace>
  <inkml:trace contextRef="#ctx0" brushRef="#br0" timeOffset="523879.7824">1975 11971 75 0,'-28'-6'87'16,"-5"-2"-3"-16,-5 4-5 15,-4-1-3-15,-4-2-70 0,-2 10 1 16,-2 17-2-16,1 9-1 15,-6 8-3-15,-1 11 1 16,-1 6-2-16,-2 5 1 16,3 7 0-16,5-1 0 15,7 2 0-15,9-4 0 0,10-3 1 16,9-3-1-16,14-7 1 16,10-4 0-16,18-6-1 15,11-5 0-15,15-6 0 16,11-8-1-16,12-6 0 15,14-8 0-15,6-7-2 0,8 0-1 16,-2-5-3-16,0-2-2 16,-8-2-4-16,-6 4-7 0,-12 1-13 15,-13 4-34-15,-13 10-14 16,-14 3-6-16,-15 5 1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6:22:35.4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6346 2451 60 0,'-13'-24'88'0,"-2"6"-4"16,0 5-5-16,1-10-3 0,-4 31-60 16,5 23-5-16,1 21-5 15,6 21-3-15,2 22-2 16,-3 23 0-16,4 20 0 16,1 20-1-16,2 15 0 0,3 11-1 15,2 11 2-15,3 13-1 16,-4 2 0-16,0 15 1 15,2 8 0-15,-7 11 3 0,0 8 2 16,-4 49-2-16,-2-29 1 16,-6 10 0-16,2 11 0 15,-7 49-1-15,-2-29 2 16,-4 7-3-16,-1 11-1 16,-4-39 3-16,1 51 0 0,-2 0-1 15,-2 3 1-15,2-37-1 16,-1 40 0-16,1 1-1 15,3 1 0-15,-4 3-1 0,5 2-1 16,-5 3 2-16,3 0-3 16,-1-3 0-16,-2 0 0 15,4-3 0-15,-4-3 0 16,5 30 0-16,-3-42 0 0,5-11 0 16,-2-6 0-16,3-9 0 15,2-15 0-15,2-14 0 16,-1-21 0-16,2-57 0 0,2 15 0 15,-2-27 0-15,2-34 0 16,6-28 0-16,-4-41-27 16,1-40-59-16,0-32-7 0,-2-43-3 15,0-44-6-15,-7-40 0 16</inkml:trace>
  <inkml:trace contextRef="#ctx0" brushRef="#br0" timeOffset="604.0031">6186 2618 25 0,'-3'-72'74'15,"-4"4"3"-15,3 6 0 0,-1 10-36 16,3 1-18-16,0 6 2 16,2 9-4-16,0 8-3 15,0 5-3-15,0 7-3 16,0 3-4-16,0 13 0 0,0 0-3 15,0 0 0-15,-9 13 1 16,2 16-1-16,-10 12 2 0,-7 15 0 16,-9 13 0-16,-10 19 0 15,-8 13-1-15,-12 17-1 16,-7 9-1-16,-7 9-2 16,-1 4-1-16,-9 6-1 15,1-1 0-15,-4 1 0 0,-1-5-2 16,4-5-2-16,-3-11-6 15,7-2-11-15,3-13-31 16,10-17-35-16,12-15-3 16,8-25-7-16,18-24-2 0</inkml:trace>
  <inkml:trace contextRef="#ctx0" brushRef="#br0" timeOffset="905.478">6185 2481 18 0,'63'-48'93'15,"-11"7"-1"-15,-14 8-7 16,-10 7-2-16,-14 0-3 16,-4 8-76-16,4 6 0 15,6 8 0-15,7 4-2 16,4 12-1-16,9 9 0 0,4 10 1 15,5 8-1-15,3 10 1 16,2 9-2-16,4 12 0 0,3 9-1 16,-3 8-1-16,0 10-3 15,1 3-6-15,6 10-16 16,1 18-43-16,0-2-13 16,3 6-7-16,-8 5-5 15,-3 2 7-15</inkml:trace>
  <inkml:trace contextRef="#ctx0" brushRef="#br0" timeOffset="1965.9692">5743 16529 14 0,'-15'12'85'16,"2"-3"3"-16,-3-4-6 15,4-2-4-15,-3-3-44 0,2-2-19 16,13 2-3-16,-13-4-3 16,13 4-3-16,0 0-2 15,0 0-2-15,0 0 1 0,0 0-2 16,15-2 0-16,5 2 0 15,7 0 0-15,12 2 1 16,6 3 0-16,16 1 0 16,8 0 1-16,14-1 0 15,13 0 0-15,16-3-1 16,11 1 1-16,18-3 0 0,9 2-1 16,23-7 0-16,11-2 0 15,16-2-1-15,13-4 0 16,19-1 0-16,17-4 1 15,12-1-1-15,17-5 1 0,16-1 0 16,15-3 0-16,17 1 1 16,13-5-1-16,44 1 0 15,-23-1 0-15,15-3 0 0,7 1 0 16,9 0-1-16,6 3 0 16,7-3-1-16,4 6 1 15,-30-1 0-15,34 3 0 0,0 0-1 16,1 6 1-16,-2 1 0 15,4 3 1-15,-7 5-1 16,-1 2 0-16,-3 3 0 16,-4 5-1-16,-9 2 1 15,-7 0-1-15,-13 3 1 0,-15 4 0 16,-10 2-1-16,-15 2 1 16,-9 0 0-16,-14 1-1 15,-10 1 1-15,-11 0-1 16,-13 1 0-16,-10 1 0 0,-17 0 0 15,-14 0 1-15,-21 2 1 16,-11-2-2-16,-23 0 0 16,-17-2 0-16,-21 1 0 0,-17-5 0 15,-16 1 0-15,-17-5-3 16,-17 1 0-16,-17-3-1 16,-10 1-1-16,-14-5-2 15,-9 1-5-15,-14-1-9 0,-9 0-13 16,-1-14-14-16,-16 0-16 15,-4-4-14-15,-8-5-6 16,-7-6 3-16,-4-4 15 16</inkml:trace>
  <inkml:trace contextRef="#ctx0" brushRef="#br0" timeOffset="2267.0509">22331 15783 57 0,'-30'-60'63'16,"1"-2"-7"-16,5 2-5 15,-1 4-5-15,2 8-6 0,3 5-6 16,10 7-8-16,-3 7-8 15,3 8-5-15,3 7-4 16,7 5-3-16,0 9-1 16,19-4-3-16,10 7 0 0,8 10-1 15,13 7 0-15,11 7 1 16,12 10 1-16,6 9 1 16,9 12 1-16,2 6 0 15,-2 9 0-15,-7 8 1 0,-10 7 0 16,-14 5 0-16,-20 7 0 15,-21 5-2-15,-20 4 0 0,-32 3-3 16,-24 1 0-16,-21-2-3 16,-16 2-7-16,-25-5-24 15,-13-4-53-15,-9-6 0 16,-15-9-6-16,77-50-7 16</inkml:trace>
  <inkml:trace contextRef="#ctx0" brushRef="#br0" timeOffset="8811.7514">12539 17008 68 0,'-12'-20'78'0,"6"7"-15"15,-2 0-9-15,3-1-10 16,2 1-9-16,2 1-10 0,1 2-6 16,0-1-6-16,0 11-5 15,3-9-2-15,-3 9 0 16,0 0-2-16,11 2 0 16,-11-2 1-16,5 20-1 0,-2-4 0 15,-2 5 0-15,4 4 1 16,-2 6-1-16,-1 1-1 15,-1 7 0-15,0 4 0 16,0 2 0-16,0-21-3 16,-1 3 0-16,0 1 0 15,0 2-1-15,0 0 0 16,0 2-1-16,0-1-1 0,0 3-6 16,-1-2-2-16,-1-1-12 15,-2-2-12-15,2 0-19 0,2-6-29 16,-1-1-6-1,-4-8-2-15</inkml:trace>
  <inkml:trace contextRef="#ctx0" brushRef="#br0" timeOffset="9114.8961">12412 17006 0 0,'2'-13'69'0,"1"0"5"16,-3-9-1-16,8 8-35 16,-7 2-5-16,-1 12-5 0,7-12-4 15,-7 12-5-15,15-3-2 16,-1 3-4-16,2 6-4 16,4 6-3-16,5 3-1 15,5 3-1-15,5 5-1 0,5 1 0 16,4 1-1-16,1 1-2 15,7-2-2-15,-3-2-6 16,5 1-10-16,0-6-24 16,-8-8-32-16,4 0-7 15,-7-2-6-15,-1-6-2 0</inkml:trace>
  <inkml:trace contextRef="#ctx0" brushRef="#br0" timeOffset="9548.8417">13286 16958 26 0,'1'-21'81'16,"0"0"1"-16,0 4-4 16,-1 2-35-16,0 5-9 0,0 10-12 15,0 0-3-15,-14 1-8 16,3 14-3-16,-4 13-3 16,-3 6-2-16,-2 8 0 0,-4 4 0 15,1 2-1-15,-1-1 1 16,1-3-1-16,3-4-1 15,3-9 0-15,2-8 0 16,3-6 0-16,4-5-1 16,8-12 0-16,-11 2-1 0,11-11 0 15,3-11-1-15,8-10 0 16,4-7 0-16,4-13 0 16,4-6 0-16,9-5 0 15,3-1 1-15,4 3 0 0,0 6 3 16,5 8-1-16,-4 11-1 15,1 13 2-15,-2 11 1 16,-5 10 0-16,-5 16 1 16,-4 13-1-16,-7 12 0 0,-5 10 1 15,-4 7 0-15,-4 7-2 16,-3 1-2-16,-1 0-3 0,-1-37-8 16,0 4-17-16,0 0-43 15,0-2-12-15,0-7-6 16,-1 0-4-16</inkml:trace>
  <inkml:trace contextRef="#ctx0" brushRef="#br0" timeOffset="9955.6044">13841 17186 62 0,'21'16'82'0,"0"4"-4"16,1-6-3-16,-3-2-5 15,12-1-65-15,-7-1-2 16,10-2 0-16,5 0 2 0,6-3-1 16,7-5 1-1,4-5-1-15,6-5 0 0,4-4 0 16,2-5-1-16,-4-3 1 0,-5-1-1 16,-11-5 1-16,-9 0 0 15,-15-1 0-15,-11 0 0 16,-13 2 0-16,-16 5 0 15,-15 6-1-15,-8 7 0 16,-11 11-2-16,-4 15 1 16,-5 9-1-16,1 10 1 0,3 9 0 15,8 3 0-15,30-23-1 16,2 3-1-16,8-3 1 16,6 4 0-16,8-4-1 15,13 1-1-15,12-3-2 0,9-2-7 16,15-7-48-16,5 0-24 15,7-5-5-15,-24-9-3 16,104-10-4-16</inkml:trace>
  <inkml:trace contextRef="#ctx0" brushRef="#br0" timeOffset="10888.3863">1469 9850 69 0,'-35'-18'88'15,"2"4"-3"-15,4-3-5 16,7 8-46-16,4 6-5 16,18 3-8-16,-10 17-7 15,10 8-5-15,9 12-4 0,10 10-1 16,2 9-1-16,9 5 0 16,5 4-1-16,7-4 0 15,5-2 0-15,1-9 0 16,3-11-1-16,-4-10 1 15,1-12 0-15,-2-11-1 0,-3-8 0 16,-2-14 0-16,-4-10-1 16,-1-9 0-16,-4-7 1 0,-5-5-1 15,-1 3 0-15,-6 2 0 16,-2 7-1 0,-4 10 1-16,-5 18 0 0,-1 14 1 15,-5 27-1-15,-4 18 1 0,0 23-1 16,-7 22 2-1,-4 21-2-15,-4 11-2 0,-2 4 0 16,-4-1-4-16,6-5-4 16,-4-14-8-16,5-11-10 15,0-22-21-15,2-19-32 16,5-16-5-16,3-20-4 0,3-16 2 16</inkml:trace>
  <inkml:trace contextRef="#ctx0" brushRef="#br0" timeOffset="11236.0886">2171 10479 63 0,'22'-35'84'15,"-3"6"-1"-15,-6 13-6 16,-13 16-30-16,0 0-27 16,3 24-4-16,-5 14-5 15,-6 17-4-15,-1 11-1 16,0 8-2-16,2 3-1 0,4-2-1 15,3-5 0-15,9-11-1 16,8-16 0-16,8-15-1 16,10-12 1-16,6-16 1 15,3-13 0-15,3-18-2 0,-1-12 1 16,-7-12-1-16,-6-9 1 16,-11-10 0-16,-17-2 0 15,-10-2-1-15,-20 4 2 0,-13 8-2 16,-7 12 0-16,-5 14-3 15,-7 10-3-15,4 20-9 16,-1 9-21-16,0 11-41 0,25 14-5 16,9 2-7-16,12 0-3 15</inkml:trace>
  <inkml:trace contextRef="#ctx0" brushRef="#br0" timeOffset="11563.4762">2764 10196 34 0,'29'0'84'16,"-5"3"0"-16,-11 13-3 0,-6 36-7 15,-4-11-54-15,-3 18-5 16,0 11-4-16,2 9-1 16,2 5-3-16,-1 1-3 15,7-5-3-15,0-7 1 0,5-12-1 16,2-13 0-16,3-15 1 15,4-13-1-15,2-14 0 0,-1-9 1 16,6-21 1-16,-2-14-3 16,0-18 1-16,0-15 0 15,-4-17 1-15,-1-10-2 16,-5-12 1-16,-6-5-1 16,-3 2 0-16,-9 4-2 0,-1 18-6 15,-6 12-23-15,-6 18-48 16,-5 23-3-16,-2 18-7 15,-3 18-3-15</inkml:trace>
  <inkml:trace contextRef="#ctx0" brushRef="#br0" timeOffset="15282.715">6797 2728 40 0,'-5'-15'58'0,"1"2"1"16,-11-5-44-16,12 7 1 0,3-2 1 15,0 13-3-15,0-12-3 16,0 12-1-16,2-8-2 15,-2 8 0-15,16-6-1 0,-7 5-2 16,4 1-2-16,4 0-1 16,1 0 0-16,5 4-1 15,5 2 1-15,5-1 0 16,0 0-1-16,12 3-1 0,-2-1 2 16,14-2-1-16,10 1 0 15,9-2 1-15,10-1 0 16,13-1 1-16,4 0 0 0,19-1 2 15,11 1 0-15,8 0 1 16,3 0-1-16,14 3 2 16,8 4 0-16,11-5-1 15,16 3 2-15,-2-5-2 16,10 1 1-16,10-2-1 0,12 0 2 16,4-7-1-16,10-2-1 15,10 1-1-15,4-1-2 16,9 1 0-16,12 2-1 0,3-1 0 15,2 3-2-15,3 1 1 16,4 1-1-16,2-2 0 16,1 3 1-16,0 0-1 0,1 0 0 15,2 0 1-15,2 0-1 16,-1 0 1-16,2 0 0 16,-4 3 0-16,4-2 0 15,-4 2 0-15,2 2 1 0,38 2-2 16,-40 1 1-16,-5 1 0 15,-4 1 0-15,-10 0-1 16,-3 1 1-16,-14 0-1 16,-6 6 0-16,-49-5-1 0,27 3 1 15,-7-3-1-15,-7 3 0 16,-15-2 1-16,-7-1-2 0,-14-4 2 16,-10-1 0-1,-11-1 0-15,-17-1 1 0,-8-1 0 16,-10-1 0-16,-11-3-2 15,-6 0 3-15,-10 3-2 16,-3-1 1-16,-3-1 0 16,-10-1-1-16,-1 3 1 0,-2-2-1 15,-1 2 1-15,-5 1-1 16,0-3 1-16,-6 2-2 0,-7 1 1 16,1 0 0-1,-5 1 0-15,-7 0 0 0,-4 2-1 16,0 4 2-16,-6-1-2 15,1 6 2-15,-2-2-1 0,2 4 0 16,2 3 1 0,1 3-1-16,2 0 0 0,-2 5-1 15,2 2 1-15,-2 3 0 16,2 4 0-16,-3 2 0 16,-4 1-1-16,-2 11 1 15,-2 2-1-15,-3 6-1 16,0 6 1-16,0 5 0 0,-2 11-1 15,4 4 1-15,-2 8 1 16,0 5-2-16,1 10 1 16,-2 3 0-16,-1 8 0 0,-3 5 1 15,-6 5-1-15,-5 9 0 16,-7 7-2-16,-2 8 5 16,-6 8 0-16,-6 8 1 0,-5 4-1 15,-1 9-1-15,3 7 2 16,4 2-1-16,1 9 2 15,4 0-4-15,4 8 0 16,1 2-1-16,3 2 0 16,4-3 1-16,-1 7 1 0,4 0 1 15,-4-1-2-15,3 0 2 16,-3-2 0-16,-2 1 0 16,-1-1 1-16,-2 6 0 0,0-1-1 15,6 6 0-15,0 1 1 16,1 2-1-1,8 1 0-15,4 5 0 0,2 4 1 0,2 1 0 16,1 1-1-16,-4 2 0 16,-3 2 0-16,-10-2 1 15,-4-6 1-15,-3-4 1 0,-1-15-1 16,1-8 0-16,1-12 0 16,10-11 1-16,8-16 0 15,12-4 0-15,11-9-1 16,11-4-2-16,6-4 1 0,2-5-1 15,3-2 0 1,-2-5-1-16,-6-5 0 16,-6-7-1-16,-11-8-1 0,-5-7 2 15,-10-5-1-15,-3-4 0 0,-7-7-1 16,-2-2 1-16,-2-4 0 16,2 0 0-16,0-5 0 15,1 0-1-15,-2-5 0 16,-4-2 0-16,-2-5 0 15,-4-5-1-15,-1-4 0 0,-6-3-1 16,-6-4 2-16,-8-8-1 16,-3-4 0-16,0-7-2 15,0-5-1-15,-3-7-4 0,3-5-9 16,-4-1-39-16,4-15-29 16,-4-7-3-16,0-16-7 15,-4-14-1-15</inkml:trace>
  <inkml:trace contextRef="#ctx0" brushRef="#br0" timeOffset="16525.4969">14101 2854 14 0,'-11'-36'80'15,"-3"0"2"-15,1 5-1 16,-1-1-6-16,2 5-62 16,9 4 0-16,3 13-2 15,0 10-3-15,11 3-4 0,-3 12-4 16,4 12-2-16,-4 11 0 15,1 7 2-15,-2 13-1 16,-5 11 1-16,-2 10 0 0,-1 9-1 16,1 9 2-16,-1 6 0 15,-1 10 0-15,2 7 0 16,0 5 1-16,-2 9 0 16,6 10-1-16,0 8 1 0,-1 9 0 15,-2 13 0-15,-2 12 0 16,-5 11-1-1,-4 13 1-15,-4 15 1 0,-2 6 0 16,0 10 0-16,2 6-1 0,6 5 0 16,7-2 0-16,5 4 0 15,11-2-2-15,6-5 0 16,11 2 0-16,4-3 1 16,0 3 0-16,0-4 0 15,-4 1 0-15,-1 5 1 0,-5-2 1 16,-4 8 0-16,-10-1 1 15,-3 5 0-15,-5 0 2 16,-5 1-3-16,0-1 4 0,1-8 0 16,0-4 0-16,0-12-2 15,10-7 0-15,2-8-1 16,5-6 0-16,3-3 0 16,0-3-2-16,0-6-2 0,-2 3 1 15,-6-1-1-15,-4-2 1 16,-4-3 0-16,-5-3-1 15,-4-8 0-15,-5-4 0 0,-2-4 1 16,3-11 0-16,-1-8 0 16,5-8-1-16,-1-15-1 15,6-9 2-15,0-15-1 16,4-13 0-16,2-14 0 0,5-11-1 16,-1-13 1-16,4-8 0 15,2-13 0-15,-1-9-1 16,1-6 0-16,-1-7-1 15,-1-5 0-15,-1-7-2 16,-4-3 0-16,-9-7-2 0,11 5-3 16,-11-5-2-16,0 0-5 15,0 0-6-15,-12 7-7 0,-3-4-15 16,-16-3-31-16,12 1-11 16,-5-1-4-16,-3-2 5 15</inkml:trace>
  <inkml:trace contextRef="#ctx0" brushRef="#br0" timeOffset="17706.4652">5951 8543 10 0,'-23'-13'79'0,"-2"2"3"0,4-2-6 16,4 0-4-16,-2-1-57 15,19 14-1-15,-2-12-5 16,14 10-3-16,8 2-4 16,13 2-1-16,7 3 0 0,14 1 2 15,8 1 0-15,14 0 0 16,11 0 0-16,16-2 2 16,9 1-1-16,14-1 0 15,18 0 1-15,10 0 0 0,19 0-1 16,11 0 1-16,10 0-2 15,17 1 0-15,11 0 0 16,15 0-1-16,13-1 0 0,9-2 0 16,15-2-1-16,11 1 0 15,12-1 0-15,6-1 0 16,14 0 0-16,5 1 0 16,50 0 0-16,-35 1 0 0,7 0 0 15,1 3 2-15,6 1-3 16,2-1 1-16,-3-3-1 15,5-1 1-15,-40 1-1 16,42-1 1-16,1-1-1 16,3-1 0-16,1-1 0 15,-2-1 0-15,0 1 0 0,-11 0 0 16,-3 1 0-16,-14-1 0 16,-6 0 0-16,-16 4 1 15,-12-2 0-15,-13 2 0 0,-16 1 0 16,-14 3 0-16,-16 1 1 15,-13 4-1-15,-13-1 1 16,-10-1 0-16,-20 3 0 16,-5-1 0-16,-9-1 0 0,-10 0 0 15,-11-1-1-15,-10-4 1 0,-11 0-1 16,-6 0 1-16,-9-4-1 16,-6 0 0-16,-13-1 0 15,-5 1 0-15,-8-3-1 16,-6 0 1-16,-3 0 0 15,-5 0-1-15,-8 0 0 0,-4 1 1 16,-2 2-1-16,-4-1 0 16,-3 0 0-16,-1 0 0 15,-1 0 0-15,-6 0 0 0,-1 3-1 16,-5 0-1-16,-1-1-2 16,-7 0-2-16,1 5-3 15,-10-3-4-15,1 2-4 16,-4 0-6-16,-5 3-11 0,-4 5-37 15,-3-1-14-15,-8-1-1 16,-16-6-2-16</inkml:trace>
  <inkml:trace contextRef="#ctx0" brushRef="#br0" timeOffset="21534.7872">12742 18008 66 0,'9'-9'74'0,"-9"9"-2"16,8-8-31-16,-8 8-12 15,6-10-8-15,-6 10-5 16,3-13-3-16,-3 13-2 0,0-12-2 16,0 12 0-16,-1-14 1 15,-2 0-2-15,3 14 2 16,-8-12-4-16,8 12 0 15,-13-5-2-15,13 5 0 16,-17 0-2-16,6 0 0 0,11 0-3 16,0 0-1-16,0 0 0 15,-13 5 0-15,-3 2 1 16,3 0 0-16,-30 27 0 16,16-7 0-16,6-3 3 15,1-1 0-15,1 6 1 16,-1 0-1-16,1 3 0 15,0 1 0-15,2 2-1 16,-2 1 1-16,6 3-1 0,-2-4 0 16,7 2 0-16,0 0 0 15,7-2-2-15,0-2 1 16,4-1-2-16,3-1 0 16,10-5-2-16,-1 2 0 15,8-8-1-15,0 1-1 0,7-9 1 16,0 1 5-16,6-11-4 15,42-2 0-15,-32-7 2 16,1-9 0-16,-2-2 1 16,2-3 1-16,-2-3 1 15,-2-4-3-15,-3 0 7 16,-40 28-1-16,37-30 2 16,-2 1-1-16,-6 1 0 0,0 0 0 15,-10 5-1-15,1 0-1 16,-20 23 0-16,0 0-2 15,0 0 0-15,0 0 0 16,0 0 0-16,0 0 0 16,0 0 0-16,0 1 0 15,-2 5-1-15,-25 63 1 0,19-44-2 16,7 3 1-16,0 0-1 16,4-4 0-16,4-1 0 15,-7-23 0-15,25 22 1 16,1 1-1-16,-3-23 1 15,0 0 1-15,0-13 0 0,1 0 0 16,-4-9 0-16,0 0 0 16,-8-4-1-16,4-3 0 15,-8 1 1-15,-2-2-2 16,-6 1 0-16,0 0-1 16,-3 5-1-16,-5 0 1 15,8 24-1-15,-10-27 2 16,-3 1-1-16,13 26 1 0,0 0 1 15,0 0 1-15,0 0 1 16,0 0-1-16,0 0 2 16,3-2-1-16,5 0 1 15,59-8-1-15,-42 13 0 16,0 9 0-16,2 3 0 16,-1 3-1-16,1 1 0 0,-3 3-1 15,-1 0 0-15,-4 2 0 16,1-2 1-16,-5 3 0 15,1-1 0-15,-6-2 1 16,0 1-1-16,-10-23 1 16,7 21 0-16,-1 3-1 0,-6-24 0 15,0 0-1 1,0 0 0-16,1-9 1 0,0-3-1 16,6-41 0-16,-2 26 0 15,3-3 1-15,0 2 1 16,3 2-1-16,2-3 0 15,-13 29 0-15,23-24 0 16,4-1 0-16,-27 25-1 16,28 0-1-16,1 3 0 0,-11 17-5 15,-1 0-4-15,-2 10-10 16,12 40-21-16,-27-70-39 16,9 35-3-16,1 0-5 15,-4-5-4-15</inkml:trace>
  <inkml:trace contextRef="#ctx0" brushRef="#br0" timeOffset="22861.4681">14302 18246 10 0,'22'-1'68'16,"-2"-1"-8"-16,0 1-4 15,-20 1-8-15,24-10-9 16,1 1-8-16,-25 9-6 0,0 0-5 16,10-10-3-1,2 1-4-15,-2 0-4 0,1 1-2 16,-11 8-1-16,0 0-2 15,0 0 1-15,0 0-2 16,-2 0 1-16,-2 0 0 16,-1 0 0-16,-48 13 1 0,27 13-3 15,7-1 0 1,0 1-1-16,5 3-1 16,-1 2-3-16,7 1-4 0,0 1-5 15,8-2-4-15,0 0-5 16,9-5-7-16,5 0-1 15,7-9 0-15,4-1 2 16,5-11 4-16,2 0 10 0,7-5 10 16,43-19 11-16,-40 5 8 15,0-2 6-15,-3-2 0 16,-39 18 2-16,35-18-1 16,0-2-4-16,-7 4-2 15,-1-1-6-15,-6 4-3 0,-1-2-3 16,-20 15 1-16,21-7-2 15,0 0-1-15,-21 7-1 16,0 0 0-16,0 0-1 16,10 0 0-16,2 1 0 15,-2 2 0-15,1 1 0 16,2-4 0-16,-4 0-1 16,2 0 1-16,3 0-1 15,-4-5 1-15,1-4-1 0,0 0 1 16,1-1-1-16,-12 10 1 15,0 0-1-15,0 0 1 16,0 0 0-16,-2-2-1 16,-5 0 2-16,0 0-2 15,-55 10 0-15,31 17 0 16,16-3 0-16,2-1 0 16,5 3 0-16,2 1 0 0,6-3 0 15,3 0 0-15,-3-22 0 16,24 21 1-16,3 1-1 15,3-22 0-15,42-10 1 16,-32-7-1-16,3-1-1 0,-2-7 1 16,5-3 0-16,-2 0-1 15,1-1 1 1,0 1 0-16,-3 3 0 0,-1 3-2 16,-41 22 2-16,37-16 0 15,0 0 0-15,-9 10 0 16,2 1 0-16,-9 9 2 15,0 3-2-15,-21-7 1 0,18 24-1 16,3 2 1-16,-11-2 0 16,-2 1 0-16,0 0 0 15,-1 1-1-15,-4-6 2 16,2 2-1-16,-5-22 0 16,0 0 0-16,0 0-1 0,13 2 1 15,0 1 0-15,36-11-1 16,-27-11 1-16,4-4-1 15,3 1 0-15,-1 0 1 16,1-2-2-16,-2 3 1 16,1-1 0-16,-1 7-1 15,-1 0 0-15,-4 9 1 16,0 0 0-16,-22 6 0 16,25 3 0-16,1 6 1 0,-26-9-1 15,15 22 1-15,-1-1 1 16,-14-21-1-16,9 25 0 15,-2-2 0-15,-7-23 0 16,0 0 0-16,0 0 0 16,0 0-1-16,12 2 0 0,2 0-1 15,-2 1 1-15,33-26 0 16,-12-7 0-16,-9 10-1 16,2-1 1-16,1 6 0 15,1 1-1-15,-1 7 1 16,3 0-1-16,-5 7-3 15,1 1-5-15,-2 14-14 16,-2 1-31-16,-3 6-27 0,0 0-6 16,-1 2-4-16,1-1-3 15</inkml:trace>
  <inkml:trace contextRef="#ctx0" brushRef="#br0" timeOffset="23627.237">10772 18321 50 0,'-20'6'81'0,"20"-6"-3"0,-19 7-3 16,-1 2-11-16,20-9-51 16,0 0-1-16,0 0-2 15,0 0-3-15,0 0 0 16,0 0 1-16,0 0-1 0,1 5 1 16,4 0-2-16,68 19-1 15,-1-31-1-15,-25 1-1 16,7 1-3-16,6-2-3 15,7 2-1-15,4 1-6 16,2-1-6-16,2 5-9 16,4-5-10-16,-2 3-18 15,4-3-28-15,3-6-4 0,-3 1-1 16</inkml:trace>
  <inkml:trace contextRef="#ctx0" brushRef="#br0" timeOffset="24191.917">16661 18327 76 0,'18'26'81'0,"-2"1"-4"0,-16-27-3 15,18 23-38 1,-1 1-22-16,-17-24-1 0,0 0-3 16,12 5-1-16,-1 0-1 15,3 0 0-15,26-5-1 16,-13-4-1-16,-1-6 0 15,-1-1-1-15,15 3 0 16,44-7 0-16,-32 7-1 16,4 2-1-16,4 2 0 15,5 0 0-15,4-2-1 0,0 4 0 16,5-4-1-16,-2 3-1 16,1-2 0-16,-3 0-3 15,-2 1-6-15,-4 0-21 16,1-2-52-16,-21-3-4 0,-44 9-4 15,28-16-7-15</inkml:trace>
  <inkml:trace contextRef="#ctx0" brushRef="#br0" timeOffset="25857.4467">1227 12080 45 0,'-2'-16'52'0,"-9"-7"-6"15,4 8-2-15,-5-4-5 16,4 4-6-16,-6-2-3 0,3 0-5 16,-3 0-3-16,0 4-4 15,2-1-5-15,-3 3-2 16,1 5-4-16,-4 5-2 15,-4 3-2-15,-6 12 0 0,-3 9-1 16,-6 6-1-16,-4 6 0 16,-4 7 1-16,1 8-2 15,0 6 1-15,-1 2 0 16,5 6-2-16,5 2 1 16,8 2 0-16,1 3-1 15,8 1 1-15,5-3 0 0,6-4-1 16,6-3-1-16,7-6-2 15,7-6-2-15,7-9-3 16,9-11 0-16,6-10-2 0,7-13 1 16,7-7-1-16,5-18 3 15,4-14 2-15,1-11 3 16,1-10 3-16,-5-8 1 16,0-2 3-16,-11 2 2 15,-5 2 3-15,-8 8 0 0,-10 11 1 16,-6 10-1-16,-6 10-2 15,-9 20 1-15,0 0-2 16,6 15-3-16,-6 13-2 0,0 8-2 16,0 3 0-16,-1 3 1 15,7-5-1-15,1-1 0 16,2-6 1-16,1-8-1 16,3-10 1-16,-2-8 1 0,3-5 0 15,-3-11 0-15,-2-8 1 16,1-8 0-16,0-8 0 15,-1-6-1-15,3-5 1 0,-2-1-1 16,4 1 1-16,2 3-1 16,1 7 0-16,2 8 0 15,1 12-1-15,2 12 1 16,-1 7-1-16,-2 16-1 0,-5 12 1 16,0 4-1-16,-3 5 1 15,-3-1 0-15,-2-4 0 16,0-5 1-16,-1-8 1 15,-2-9 1-15,-3-12 0 16,16-4 0-16,-7-13 0 0,1-10 0 16,7-3 0-16,-2-8 0 15,4-4-2-15,1-3 1 16,0 0-1-16,2 5 0 0,-1 7 1 16,2 6-2-16,-2 11 0 15,-2 13 1-15,-3 9-2 16,-2 19 1-16,-2 11-5 15,-2 9-2-15,-4 7-4 0,4 3-8 16,-4-2-17-16,2-6-29 16,7 0-17-16,1-13-5 15,4-10-1-15</inkml:trace>
  <inkml:trace contextRef="#ctx0" brushRef="#br0" timeOffset="26123.3787">2300 12204 55 0,'12'-31'81'16,"-6"6"-2"-1,-2 2-4-15,-9 5-43 0,5 18-9 16,-21-7-8-16,-1 12-5 16,-2 15-3-16,-7 9-1 15,2 8-3-15,-1 11-1 0,3 6 1 16,2 3-1-16,9-3 0 15,5 0-1-15,10-8-3 16,2-9-5-16,14-6-15 16,9-3-35-16,6-19-19 15,6-9-6-15,0-9-4 0</inkml:trace>
  <inkml:trace contextRef="#ctx0" brushRef="#br0" timeOffset="27289.9636">2496 12186 3 0,'0'17'73'0,"0"3"3"15,1-2-4-15,2-1-3 16,-22-3-53-16,22 5-6 16,12-7 0-16,3 0-4 0,6-10-3 15,2-2-1-15,7-8-1 16,-3-7 0-16,5-2 0 15,0-8-1-15,-4 0 0 16,-4-1 3-16,-8 2 0 16,-3 2 2-16,-13 4 1 0,-3 4-1 15,-12 10 2-15,-11 4-1 0,-3 11 0 16,-4 8-3 0,-2 10-2-16,0 9 0 0,2 6-1 15,7 6 0-15,6-1 0 16,7-1 0-16,8-4-1 15,2-2 1-15,14-10 0 16,2-7 0-16,7-11 1 16,4-8 0-16,5-6 0 0,1-9 1 15,1-9 0-15,2-9 1 16,-4-7-1-16,3-8 1 0,-3-5-1 16,3-7 0-16,-2-2 0 15,1 2-1-15,-1 2 0 16,3 5-1-16,-2 6 1 15,2 8-1-15,-2 12-1 0,-4 11 1 16,-2 10 0-16,-9 9 0 16,-2 14 1-16,-7 9-1 15,-2 6 0-15,-7 6 1 16,-1 0-1-16,0 1 0 0,-1-3 0 16,1-4 0-16,0-7 0 15,0-4 0-15,2-9 0 0,2-5 1 16,-4-13 0-16,9 9 0 15,-9-9 0-15,10-9 1 16,-5-5 0-16,-1-4 0 16,1-3-1-16,0-7 1 15,1-3-1-15,0-1 0 0,0-4-1 16,2-2 1-16,2 0-1 16,4 0 1-16,2 0 0 15,3 2-1-15,3-1 1 0,4 1-1 16,1 5 1-16,2 3 0 15,1 4-1-15,-4 5 1 16,1 5-1-16,-5 7 0 16,-3 8 0-16,-4 9 0 0,-4 11 0 15,-6 8 0-15,-3 6 0 16,-2 3 0-16,0 4 0 16,-3-1 0-16,-1-4 1 0,-1-1-1 15,1-4 0-15,2-7 0 16,-2-5 0-16,2-6 2 15,-3-4-2-15,1 0 0 16,4-10 1-16,0 0 0 16,-9-2 0-16,7-13 0 15,2-4 0-15,2-7-1 0,3-4 1 16,7-6-1-16,0-6 0 16,4-3 0-16,1-1 0 15,6 1 0-15,2-1 0 0,2 1 0 16,2 4 0-16,2 2 0 15,0 4 0-15,3 7 0 0,1 6 0 16,-1 6-1-16,-2 8 1 16,-5 8-1-16,1 7 1 15,-7 13-1-15,-5 13 1 16,-7 6 0-16,-3 8 0 16,-5 2 0-16,-1 2 1 15,0 1-1-15,-7-4 0 0,1-3 0 16,0-6 1-16,1-5-2 15,2-1 1-15,-1-3 0 16,0-4 0-16,-3-3-1 0,3-3 0 16,0-6-1-16,3-3-1 15,1-11-2-15,-4 11-6 16,4-11-11-16,0 0-32 16,15-10-24-16,0-3-7 0,1-3-4 15,2-9 1-15</inkml:trace>
  <inkml:trace contextRef="#ctx0" brushRef="#br0" timeOffset="27777.869">937 13540 29 0,'-9'5'75'15,"9"-5"1"-15,0 0-1 16,12-12-27-16,16-6-23 0,15-1-6 16,16-8-4-16,18-6 1 15,17-8-1-15,19-4-3 16,14-7-1-16,20-4-1 16,10 1-1-16,13-2-2 0,5 0-2 15,7 3-1-15,2 6 0 16,-2 0-2-16,-3 8 1 15,-12 4-1-15,-4 6-1 0,-19 6 0 16,-13 6-1-16,-18 5 1 16,-18 6-1-16,-16 6-2 15,-20 1-6-15,-13 6-8 16,-19 0-24-16,-21 10-43 0,0 5-2 16,-12-6-8-16,-14 2-3 15</inkml:trace>
  <inkml:trace contextRef="#ctx0" brushRef="#br0" timeOffset="28586.0218">682 11599 44 0,'-23'0'75'0,"3"-3"-3"15,9-1 0-15,11 4-43 16,1-10-3-16,17 6-6 0,17 4-10 16,13 1-4-16,19-4 0 15,20 0 0-15,20-5 0 16,16-2-1-16,21-5-2 15,18-3 3-15,14-5-2 16,14-3 2-16,3-3 0 0,1-1 1 16,3-3 0-16,-1 1 0 15,-12-1 0-15,-10 0-2 16,-14 6 0-16,-14 2-1 0,-22 5-1 16,-13 5-1-16,-22 4-2 15,-17 4-3-15,-17 7-7 16,-15 0-13-16,-10 0-33 15,-13 7-23-15,-11 6-8 0,-13 3-5 16,-18-8 2-16</inkml:trace>
  <inkml:trace contextRef="#ctx0" brushRef="#br0" timeOffset="30638.8159">888 13757 42 0,'0'0'57'0,"0"-23"-8"15,-3 10-1 1,-3 1-5-16,-3 4-8 0,9 8-8 16,-12-10-5-16,12 10-5 15,-16 6-5-15,11 11-4 16,-5 5-3-16,5 13-4 0,1 4 2 16,-3 13 0-16,1 4 0 15,4 9 0-15,2 3 0 16,-1 6 2-16,5 1-2 15,10 2 0-15,2 0-2 0,5-6 1 16,7-2-2-16,6-7-2 16,4-9-5-16,7-2-9 15,2-10-9-15,5-9-18 0,3-1-29 16,1-16-8-16,0-5-3 16</inkml:trace>
  <inkml:trace contextRef="#ctx0" brushRef="#br0" timeOffset="35655.2276">12138 17780 5 0,'15'-4'68'0,"-5"1"0"0,0 0 4 15,-10 3-37-15,12 2-4 16,-12-2-6-16,-1 9-3 16,0 3-5-16,1-12-4 15,-10 21-2-15,2 1 0 16,-2 15-2-16,-11 46-2 0,6-30-2 15,3 8-1-15,6 3-2 16,4 6 2 0,3 3-3-16,13 3-1 0,11-2-4 15,10 3-6-15,13-5-12 16,12 2-15-16,5-8-35 0,17-6-5 16,14-9-4-1,11-18 2-15</inkml:trace>
  <inkml:trace contextRef="#ctx0" brushRef="#br0" timeOffset="36101.9947">16879 17593 73 0,'-9'8'80'15,"-2"-1"-3"-15,-2 2-2 16,2 2-43-16,1 3-14 16,2 2-1-16,3 3-2 0,0 7-2 15,5-26-3-15,0 34 0 16,3 45-1-16,4-30-3 16,1 8-1-16,-4 12-2 15,-2 7-2-15,-4 6-2 16,-13 4-1-16,-10 3-4 15,-10 2-8-15,-9-3-33 16,-14 1-35-16,-15-9 2 16,-14-14-6-16,-18-14 0 0</inkml:trace>
  <inkml:trace contextRef="#ctx0" brushRef="#br0" timeOffset="40192.1904">8195 16736 4 0,'-2'-17'66'0,"-1"8"7"15,3 9-25-15,-7-16-13 16,7 16-4-16,-2-9-7 16,2 9-7-16,0 0-2 0,0 12-3 15,0 4-3-15,2 8-2 16,0 2 0-16,4 10 0 15,-3 5 0-15,0 7 0 0,5 1-2 16,-5 1-1-16,0 3-1 16,-2-5 1-16,-1 1-2 15,0-5 1-15,0-23-3 16,0 1 1-16,0-2-1 16,0-1-1-16,0-1 0 15,0-1 1-15,1-3-1 0,0 1 1 16,1-4 2-16,2-2-1 15,5 2 3-15,2-9-1 16,4-1 1-16,2-15-1 16,9-10-1-16,-1-6 0 15,8-1 0-15,3-4-1 0,0 5-2 16,4 3 0-16,-3 2 0 16,3 7 0-16,-6 3 0 15,-1 9 0-15,-9 4 0 0,-3 3 1 16,-4 10 0-16,-2 3 0 15,-3 8 0-15,-5 1 0 16,2 7 1-16,-5-16-2 16,-1 3 1-16,3-1-1 15,1 1 1-15,0 1-1 0,2-1 1 16,1-3-1-16,5 1 0 16,1-4 1-16,2-1 0 0,13 0 1 15,15-7 1 1,4-7-1-16,-1-8 0 0,0-14 0 15,-5-7 0-15,-12-7 0 16,-11-1 1-16,-14 0-2 16,-9 7-1-16,-16-1 0 15,-10 4 1-15,-5 4-1 0,-7 9 0 16,-4 7 0-16,-5 5-1 16,4 6 1-16,2 3 0 15,9 8 1-15,3-2-1 16,6 4 1-16,10 1 0 0,5-6 1 15,10-8 0-15,2 8 0 16,16-9 1-16,4-7 0 16,13-6 1-16,8-2 0 0,8-6-1 15,7 1 0-15,4-1-1 16,-1 6 1-16,1 2-2 16,-1 5 0-16,-6 8 0 15,-2 3 0-15,-7 12 0 0,-4 8 0 16,-8 7 0-16,-5 3 0 15,-1 4 0-15,-6 1 1 16,-3 1-1-16,-1-6 1 16,-3-4 0-16,-4-4 0 0,2-8 0 15,-2-7 0-15,-1-6 0 16,1-3 1-16,-1-9-1 16,2-5 0-16,3-10-1 15,-1-7 0-15,0-5 0 0,3-3-1 16,-1-2 0-16,1 1 0 15,1 5 0-15,-3 4 0 16,-2 8 0-16,-4 9-1 0,4 10 1 16,-5 4 0-16,0 13 0 15,-3 9 1-15,0 2-1 16,3 5 1-16,1 2 1 16,4-3 0-16,3 0 0 15,4-5 0-15,5-5 0 0,7-7 0 16,5-6 0-16,5-5 0 15,5-5 0-15,2-13-1 16,4-8 1-16,-4-5 0 0,1-9 1 16,-8-4 0-16,-5-6 1 15,-7-4-2-15,-13-2 1 16,-12 0-1-16,-6 5-1 16,-15 2-1-16,-3 8-5 15,-6 3-8-15,-1 13-16 0,-1 15-35 16,7 8-18-16,5 7-7 15,8 8-3-15</inkml:trace>
  <inkml:trace contextRef="#ctx0" brushRef="#br0" timeOffset="42766.2085">14270 15581 11 0,'0'-20'75'0,"0"-2"3"15,0 1-5-15,-1 1-34 16,1 4-16-16,0 16-4 16,0 0-2-16,0 0-5 0,5 23-2 15,-5 5-2-15,0 14 2 16,-2 6 0-16,-2 13-2 16,0 9-2-16,-3 2 0 15,2 9-2-15,-1 0-1 0,-1 3-1 16,3-5 0-16,1-3 0 15,0-7-1-15,2-9 0 16,-1-9-2-16,2-10 1 16,0-11 0-16,0-9 1 15,1-11 0-15,-1-10-1 0,4-8 1 16,-2-15 1-16,-1-11-1 16,2-10 1-16,1-11-2 15,0-9 0-15,2-7 0 0,0-8 1 16,2 2-1-16,2-1 1 15,1 6 0-15,-1 6 1 16,0 11 0-16,-2 15 0 16,-1 8 0-16,-2 16-2 0,-5 16 1 15,11 12-1-15,-8 19 0 16,0 11-1-16,-2 12 1 16,-1 11 0-16,0 5 0 0,-4 5 0 15,1-5 1-15,1-5-1 16,2-7 0-16,0-9 1 15,1-13-1-15,5-10 0 16,4-13 0-16,3-13 1 16,1-10 0-16,2-15 0 0,0-11-1 15,2-13 0-15,0-10 0 16,1-11 1-16,-3-4-1 16,-2-2 1-16,-2 2 1 0,-6 11 0 15,1 10 1-15,-4 9-1 16,-1 15 0-16,-2 17-1 15,0 12 0-15,-2 27-1 0,-1 10 0 16,-3 12-1-16,2 10 0 16,-1 7 2-16,-2 2-1 15,1-1 0-15,3-4 0 16,1-10 0-16,-1-10 1 16,2-11-1-16,0-8 0 0,1-13 0 15,0-11 0-15,2-7 0 16,2-17 0-16,0-9 0 15,3-14 0-15,0-9 0 0,2-9 1 16,1-5-1-16,-1 6 1 16,-1 5 1-16,1 8-1 15,-5 11 0-15,-1 14 1 16,-3 26-2-16,0 0 1 16,-1 28-2-16,-5 13 0 0,-2 13 0 15,-3 9 0-15,-1 12-1 16,-5 7-1-16,3-1-1 15,-2-5-2-15,5-7 0 0,-2-7-4 16,4-12-3-16,3-12 0 16,3-9 0-16,0-16-9 15,3-13-16-15,0 0-32 0,-7-21-11 16,3-11-3-16,0-10 3 16</inkml:trace>
  <inkml:trace contextRef="#ctx0" brushRef="#br0" timeOffset="43187.5932">14268 15741 50 0,'4'-16'64'0,"-4"2"-9"16,1 5-7-16,0-1-11 16,-1 10-15-16,0 0-13 15,0 0-23-15,0 0-42 16,1 14-15-16,-6 6-6 0</inkml:trace>
  <inkml:trace contextRef="#ctx0" brushRef="#br0" timeOffset="44208.9796">5749 16254 53 0,'0'-35'71'0,"-1"-25"-6"15,1 27-29-15,-1 3 0 16,1 6-4-16,0 4-7 16,0 6-5-16,-1 5-5 15,1 9-3-15,0 0 0 16,0 16-3-16,0 14-4 0,-2 14-3 15,-3 13-2-15,5 16 2 16,-2 8 0-16,-1 8-1 16,1 3 0-16,0-1 0 15,2-3 1-15,0-13-1 0,0-13 1 16,-1-14 0-16,1-11 0 16,1-11 1-16,0-13-2 15,-1-13-1-15,6-13 0 16,-5-13 0-16,3-11-1 15,-1-11 0-15,-3-9-2 0,0-12 1 16,1-9 0-16,-4-5 1 0,-6 0 1 16,3 3 1-16,-3 8 2 15,0 8 1-15,-5 13-1 16,5 13 0-16,-5 23 0 16,1 16-1-16,2 26 0 15,0 19-2-15,2 18-1 0,0 11 0 16,3 8 0-16,1 4 0 15,4-3 1-15,1-7 0 16,7-10 1-16,-1-13-1 16,5-15 1-16,-3-14 0 0,4-13 1 15,-1-12-2-15,1-10 1 16,3-18 0-16,-4-13-2 16,2-11 1-16,2-13 0 15,1-10 0-15,-3 1 0 0,-1 0 1 16,-1 10 1-16,-7 9-1 15,0 13 2-15,0 17-1 0,-4 25-1 16,-8 19 1-16,-5 22-2 16,-6 17 0-16,-5 11-2 15,-5 9 4-15,-5 6-2 16,-2-2 1-16,4-4 0 16,0-12 0-16,9-12 0 0,3-10-2 15,8-10-5-15,10-15-10 16,9-13-32-16,19-6-33 15,6-14-4-15,16-15-7 16,5-17 1-16</inkml:trace>
  <inkml:trace contextRef="#ctx0" brushRef="#br0" timeOffset="45816.5459">18657 16195 32 0,'11'-12'81'0,"0"-3"0"16,-26-1-12-16,18 2-31 15,2 5-6-15,-5 9-5 0,16-3-6 16,-8 8-7-16,0 16-4 16,-4 9-3-16,3 8-2 15,1 11 0-15,-3 7-2 16,2 6-1-16,-2 5-1 0,-3 4-3 16,0 2 3-16,-1-1-1 15,0-1 1-15,-2-3-1 16,1-2 1-16,-2-4 0 0,1-6-2 15,-1-8 2-15,0-8-2 16,-3-8-1-16,1-7 0 16,0-9 0-16,4-16 0 0,-7 0-1 15,2-14 1-15,2-14 1 16,0-7 0-16,3-2 0 16,1-8 1-16,9 0 0 15,2-1 3-15,8 3-1 0,8 5 0 16,6 3 1-16,5 4 0 15,10 1 0-15,8 4 1 16,2-2-1-16,10 2-1 16,-2 1-1-16,4 0 1 0,-5 1-1 15,-2-2 0-15,-7 1 0 16,-10-2 0-16,-6 0 0 16,-11 0 1-16,-6 1 1 15,-11 5 1-15,0 1-1 0,-8 4 0 16,-1 7 0-16,-4 9-1 15,0 0 0-15,-2 23-1 16,-2 6-2-16,-2 10 0 16,-4 11 1-16,-1 4-2 0,2 9 1 15,-3 3 0-15,3 2 1 16,1-2-2-16,2-3 0 16,5 0-2-16,0-6-7 0,2-4-12 15,2-5-31-15,3-7-28 16,2-10-6-16,-6-13-4 15,-2-18-3-15</inkml:trace>
  <inkml:trace contextRef="#ctx0" brushRef="#br0" timeOffset="46065.1264">19840 16659 73 0,'19'-12'78'0,"-6"1"1"16,0 3-25-16,-6 8-23 16,5 13-3-16,-4 11-8 0,-1 12-2 15,1 11-4-15,-4 9-3 16,6 9-4-16,-4 4-3 16,1 1-3-16,3-5-3 0,3-3-5 15,-6-10-15-15,4-15-41 16,0-1-16-16,-2-16-7 15,-9-20-4-15</inkml:trace>
  <inkml:trace contextRef="#ctx0" brushRef="#br0" timeOffset="46196.5534">19983 16622 9 0,'0'0'8'15,"0"-12"-7"-15</inkml:trace>
  <inkml:trace contextRef="#ctx0" brushRef="#br0" timeOffset="46525.3846">20419 16536 10 0,'3'-13'53'0,"-1"1"1"15,2 0-39-15,-4 12-21 16,0 0-14-16,-7-5-18 16,7 5-13-16</inkml:trace>
  <inkml:trace contextRef="#ctx0" brushRef="#br0" timeOffset="47366.0172">20787 16687 0 0,'10'-11'75'0,"-5"-4"5"0,-4-2-1 16,-3-4-39-16,-8 5-6 15,-1 1-7-15,-4 4-7 0,-5 4-6 16,-6 7-6-16,-2 3-2 16,-5 13-4-16,0 8-1 15,1 4-2-15,4 6 1 16,-1 1-1-16,8 0 1 0,7-2 0 15,9-4 1 1,5-6 0-16,10-9 0 0,5-6 2 16,11-7-1-16,3-3 0 15,11-8 0-15,1-5 1 16,3-2-2-16,5 2-1 16,-1 4 0-16,-3 5 0 0,-4 7 0 15,-6 15 0-15,-3 11 0 16,-11 14-1-16,-6 12 2 15,-13 8 1-15,-3 6-1 16,-11 2 0-16,-6-2 0 0,8-39-2 16,-4 3 0-16,-1-7-1 15,-3 1 3-15,-15 8-1 16,1-15 0-16,3-16 0 16,8-14-1-16,5-22 2 0,10-19 0 15,6-11-1-15,18-11-2 16,12-11 2-16,16-3 0 15,9-5 0-15,8 0 2 16,5 6 0-16,5 7 2 0,-2 12 0 16,-3 10 2-16,-7 10-3 15,-9 14 2-15,-14 13-2 16,-8 13 0-16,-8 10 0 0,-11 19-1 16,-3 12-1-16,-8 14-2 15,-6 8 2-15,-2 6-2 16,1 6-1-16,-1-3 2 15,3 0 0-15,5-9-1 0,0-6 1 16,7-11 0-16,6-8 0 16,5-10 3-16,0-7-3 15,6-10 1-15,4-4-1 0,4-15 1 16,4-8-1-16,2-1 2 16,5-1-1-16,0 2-1 15,6 7-1-15,-3 7 1 16,0 11 0-16,-5 15 0 15,-1 16 1-15,-3 18-2 0,-10 12 0 16,-5 11-5-16,-15-34-13 16,-2 4-57-16,-5 6-6 15,0 1-7-15,-3-3-4 16</inkml:trace>
  <inkml:trace contextRef="#ctx0" brushRef="#br0" timeOffset="48098.6014">15384 16679 13 0,'-14'-20'66'0,"6"10"-13"15,8 10-5-15,-18-9-6 16,18 9-9-16,0 0-5 16,0 0-6-16,0 5-5 15,0-5-3-15,18 16-2 16,-5-5 1-16,12-1 2 16,3-1-1-16,13-3-4 0,7 1 0 15,16-7-2-15,12 0-2 16,12-6-1-16,20-4-1 15,9-1-1-15,13-3-1 16,7 2 0-16,4-2 0 0,-1 1-1 16,-1 2-1-16,-8 3 1 15,-8 2-1-15,-10 1 1 16,-12 2-1-16,-4 0 0 0,-12 2 0 16,-5 2-1-16,-9-1-2 15,-7 0 0-15,-1 0-4 16,-6 2-5-16,0 4-8 0,-2-4-19 15,0-2-35 1,7 6-12-16,6-1-3 16,5-2-2-16</inkml:trace>
  <inkml:trace contextRef="#ctx0" brushRef="#br0" timeOffset="48579.8223">22234 16773 23 0,'0'0'77'0,"0"0"2"16,0 0-2-16,-6 3-3 15,6-3-62-15,0 0-2 0,0 0 1 16,12 6 0-16,-1 2 0 16,7 0 0-16,1 1-2 15,9 1-1-15,-1-2-1 16,8 0-2-16,6-1 0 0,5-4-1 15,6-1 0-15,4-2 0 16,4-1 0-16,6-5 0 16,-1-1 0-16,5 0-1 15,0 0 0-15,0-1-1 0,-6 3 0 16,-4 0-1-16,-7 4-1 16,-10-1-1-16,-6 2-2 15,-11 0-2-15,-7 0-5 16,-9 1-10-16,-10-1-31 0,2 15-32 15,-9-7-7-15,-12 2-4 16,-7-5-2-16</inkml:trace>
  <inkml:trace contextRef="#ctx0" brushRef="#br0" timeOffset="49057.0081">23226 16541 1 0,'0'0'83'0,"-10"-16"1"16,8 6-3-16,-4 0-18 15,6 10-33-15,0-11-9 0,0 11-5 16,7 3-8-16,0 5-3 15,6 7-1-15,0 2-1 16,4 6 2-16,2 5 1 0,1 6-3 16,3 7 2-16,-2 8 0 15,-2 7 0 1,-1 10-2-16,-5 8 0 0,-9 10-3 16,-4-41-6-16,-7 10-24 15,-3 4-50-15,-13 3-2 16,-10 0-7-16,-7-3-3 15</inkml:trace>
  <inkml:trace contextRef="#ctx0" brushRef="#br0" timeOffset="49934.936">18324 17853 13 0,'-8'0'56'16,"8"0"-12"-16,-14 0 3 0,14 0 4 16,0 0-4-16,-1-11-2 15,1 11-8 1,1-11-7-16,4 2-7 0,-5 9-5 16,11-10-6-16,-3 9-3 15,5-1-3-15,3 4-3 0,4-2 1 16,0 0-1-16,11 0 1 15,5 1-1-15,5-1 0 16,6 1 0-16,12 0-1 0,6 0 2 16,12-1-1-16,8-1 0 15,12-2-1-15,7 0 1 16,14-2-1-16,6-3 0 16,12 3-1-16,5-3 0 0,8-1 0 15,4-1 0-15,8 2 0 16,2-3 0-16,4 2 1 15,3-2-1-15,1 2 0 16,-4-1 0-16,-2 3 0 0,-5 0 0 16,-8 2-1-16,-10 0 0 15,-11 2-1-15,-13-1 0 16,-12 0-2-16,-13 1-2 16,-18 0-4-16,-13 2-9 0,-19 0-13 15,-16-1-37-15,-19 3-18 16,-13-2-6-16,-22 1-5 15</inkml:trace>
  <inkml:trace contextRef="#ctx0" brushRef="#br0" timeOffset="50394.1447">19246 17814 19 0,'-63'19'85'16,"11"-2"-3"-16,9-2-4 16,7-3-5-16,7-1-36 0,8-1-27 15,10-2-3-15,11-8 0 16,-6 16 1-16,6-16 0 15,19 10 0-15,5-9 1 16,8-1 0-16,12 0 0 0,9-2-1 16,8 1 0-16,15-3-2 15,9 0 0-15,9-2-2 16,14 3 0-16,3-1-1 16,12-1-1-16,6 0 0 0,5-1-1 15,7-1 0-15,-1 0-1 16,2 0 1-16,0 1-1 15,-2 0-1-15,-9 0-1 16,-7 2-1-16,-11 1-2 16,-9-1-6-16,-19 2-8 0,-14 1-20 15,-15-1-45-15,-21 1-4 16,-20-1-5-16,-15 2-6 16</inkml:trace>
  <inkml:trace contextRef="#ctx0" brushRef="#br0" timeOffset="50802.4722">19121 18003 57 0,'-53'13'83'16,"12"-3"3"-16,12-3-2 15,12-3-47-15,17-4-10 16,0 0-2-16,14 0-2 16,14 0-3-16,15-2-4 15,12-3-5-15,13-1-4 0,-5-2-1 16,29-7-1-16,16 9-1 16,5-4-2-16,15 5 0 15,9-3-1-15,6 5-1 0,5-2 1 16,5 0 0-16,2 2 0 15,3 2-1-15,-5 0 1 16,-2 0-1-16,-7 1 0 16,-11-2-1-16,-10 0 0 0,-13 2-2 15,-16-3-1-15,-17 2-2 16,-21 1-4-16,-18 0-6 16,-21 1-9-16,-17-1-19 15,-22-1-32-15,-25 5-9 0,-15-2-6 16,-20 2-2-16</inkml:trace>
  <inkml:trace contextRef="#ctx0" brushRef="#br0" timeOffset="51462.3722">20421 17994 38 0,'-144'12'67'0,"2"-7"0"16,11 4-17-16,10-5-11 16,11 1-5-16,17-4-2 15,15 2 2-15,21-3-3 16,21-2-5-16,17 2-8 0,19-7-4 15,23 1-1-15,26 1-3 16,21 0-2-16,13 0-3 16,23-1-2-16,16-7 0 15,9 6 0-15,11-3-1 0,8 6-1 16,3-3 0-16,6 6 0 16,-6-2 0-16,-7 0-2 15,-6 5 0-15,-14-2-1 16,-10 1-1-16,-16 0-1 0,-23 0-2 15,-21 1-1-15,-22 0-1 16,-19-2 1-16,-21 0-1 16,-22 0-1-16,-19 0 2 15,-15 0-2-15,-16-3 2 16,-10 1 1-16,-9-2 2 0,-6 2-1 16,-2-2 2-16,0 3 1 15,3 1 1-15,2-1 2 0,13 0 1 16,11-1 1-16,15 2 1 15,18 0 2-15,14 0 1 16,22 0 1-16,12 0 0 16,25 0 0-16,16 0 0 15,16 0-1-15,14 0 0 0,8 0-2 16,12 0-1-16,2 0-1 16,4 4-1-16,-1 1-2 15,-4-1-3-15,-2 0 0 0,-10-3-2 16,-10 5-5-16,-13 0 1 15,-19-1-2-15,-15-1-2 16,-28-4-1-16,0 0 0 16,-28 8 1-16,-17-8 1 15,-15 0 6-15,-12-4-2 0,-8-1 5 16,-10-3 1-16,-2-1 3 16,-2 1 1-16,1-3 2 15,-1 3-3-15,7-2 0 16,6 1-3-16,13 1-4 15,4 1-10-15,17-4-25 0,14 7-31 16,9-3-7-16,12 3-4 16</inkml:trace>
  <inkml:trace contextRef="#ctx0" brushRef="#br0" timeOffset="51743.9461">20476 17715 87 0,'-14'20'89'16,"2"-2"-5"-16,2-1-6 0,4 1-1 15,1-2-74-15,4-3-4 16,1 0-12-16,1 0-31 16,5-1-33-16,-6-12-4 0,7 10-7 15,-7-10-1-15</inkml:trace>
  <inkml:trace contextRef="#ctx0" brushRef="#br0" timeOffset="51940.9923">20438 17660 16 0,'3'21'89'16,"1"-2"-7"-16,4 4-14 15,-2-2-13-15,2 0-18 0,2 0-111 16,1-4-13-1,-2-4-5-15,1-3 3 0</inkml:trace>
  <inkml:trace contextRef="#ctx0" brushRef="#br0" timeOffset="52158.6854">20746 17685 0 0,'33'70'74'15,"-23"-34"-14"-15,2-3-20 16,-12-33-19-16,7 34-18 16,7 28-88-16,-14-62-8 15</inkml:trace>
  <inkml:trace contextRef="#ctx0" brushRef="#br0" timeOffset="57739.1555">3257 13680 6 0,'-3'-22'64'0,"1"-3"-8"16,2 3-1-16,0 0-5 15,0 4-9-15,1 4-8 16,2 2-6-16,-3 12-9 0,5-12-3 16,-5 12-6-16,2 4-4 15,-2 12-3-15,1 3 0 16,0 9-2-16,-1 2 2 16,0 13 1-16,-2 3-1 0,-4 6 1 15,-1 2-1-15,0 3 1 16,-1-3-2-1,-3 3 0-15,-1-3 0 0,0-1 0 0,3-3 0 16,-2-4-1-16,4-2 0 16,-1-5 1-16,2-3-1 15,5-6 1-15,1-4 0 16,0-5-1-16,7-5 1 16,3-4 0-16,4-6 0 0,5-5 0 15,3-2 0-15,8-7 0 16,-1-8-1-16,9-4-1 15,5-6-1-15,0-3-1 16,6-5-1-16,-1-4-2 0,2-2-1 16,-2-2-1-16,-4-1 1 15,-3 3 0-15,-4 1 1 0,-7 1 3 16,-3 5 0-16,-5 1 4 16,-8 8 2-16,0 1 3 15,-3 6 0-15,-6 4-1 16,-2 2-1-16,-3 11 1 15,0 0-1-15,8 12-1 16,-8 7-1-16,0 11-1 0,0 3 0 16,0 9-1-16,-4 7 1 15,4 1 0-15,0-1 0 0,-1-4-1 16,7-7 0 0,2-6 0-16,4-5 1 0,5-13 0 15,5-12 0-15,-1-4 1 16,6-14-1-16,-3-7 2 15,0-9-1-15,-5-6-1 0,-2-6 1 16,-8-3 0-16,-7-2-1 16,-3 1 0-16,-12 2 1 15,-4 1-1-15,-1 4 0 16,-2 4 1-16,0 6-1 16,7 5 0-16,4 4 0 0,8 2-1 15,2 4 0-15,12 3-1 16,8 3 0-16,2 0 0 0,8 4 0 15,-2 6 0-15,4 2 0 16,0 6 1-16,-8 7 0 16,-2 10 0-16,-5 6 0 15,-5 8 1-15,-2 1 0 16,-3 4 0-16,2-2 0 0,-4-2 0 16,8-5 0-16,-2-7 1 15,5-10-1-15,6-10 0 16,2-8 0-16,6-9 0 0,5-10-1 15,3-10 0-15,0-5 0 16,9-9-1-16,-3-2 0 16,-1-4 0-16,-1 4 1 0,-7 4-2 15,-7 8 1-15,-5 7 0 16,-6 9 0-16,-8 15 1 16,-10 2-1-16,5 22 1 15,-5 7 0-15,-5 5 0 16,0 3 1-16,1 3 0 0,-1-3 0 15,4-3 0-15,1-9 0 16,7-6 0-16,9-11 0 16,2-8 0-16,7-7 0 0,4-13 0 15,0-10-1-15,3-8 1 16,3-6-1-16,-3-8-1 16,-6-5 0-16,-2-3 0 15,-9 0-1-15,-1 5 0 0,-8 5-2 16,-6 11-6-16,-5 10-8 15,-9 17-18-15,-5 14-31 16,-26 42-14 0,-9 16-5-16,-10 17-2 15</inkml:trace>
  <inkml:trace contextRef="#ctx0" brushRef="#br0" timeOffset="58115.1085">3275 14886 67 0,'-21'9'79'0,"9"-6"0"16,12-3-3-16,27-9-43 15,-5-5-10-15,15-2-4 16,11-2-5-16,12-4-2 0,12-4 0 16,15-3-2-16,7-4-1 15,13-2-1-15,9-2 0 16,7-2-3-16,12-2-1 16,2 0-1-16,3 3-2 0,-6 4 0 15,0 6-1-15,-11 4 0 16,-8 8-1-16,-14 4-1 15,-16 10-4-15,-17 2-4 16,-13 10-9-16,-19 4-20 16,-23 7-42-16,-10 7-4 0,-17 1-5 15,-19 3-3-15</inkml:trace>
  <inkml:trace contextRef="#ctx0" brushRef="#br0" timeOffset="58388.6543">3429 15258 49 0,'-54'29'89'16,"12"-9"-5"-16,13-12-4 0,16-8-2 16,1-13-62-16,26-8-2 15,27-6-4-15,15-9-4 16,19-7-2-16,15-8 1 15,17-5-2-15,9-1 0 0,9 0-1 16,2 0-2-16,0 2-4 16,-8 2-7-16,-2 1-14 15,-14 4-33-15,-13-8-21 16,-15-3-7-16,-19-7-6 0,-14-4 4 16</inkml:trace>
  <inkml:trace contextRef="#ctx0" brushRef="#br0" timeOffset="61770.3806">3743 8754 59 0,'-21'-7'75'0,"3"0"-2"16,2-19-31-16,8 19-17 15,8 7-2-15,0 0-6 16,9 0-5-16,19 5-6 16,13 2-2-16,11-1-1 0,20 1 2 15,15-2-1-15,15-4-1 16,12-1 0-16,13-5 0 16,12-6 0-16,5-1 2 15,6-5 0-15,9-2 0 0,-5-2 1 16,5-2 1-16,-10 4-2 15,-4 0 0-15,-11 3-1 16,-13 8-1-16,-12 1-2 16,-19 7-3-16,-17 1-6 0,-17 9-9 15,-14 5-10-15,-15 2-20 16,-6 5-29-16,-21 3-7 16,-18-1-3-16</inkml:trace>
  <inkml:trace contextRef="#ctx0" brushRef="#br0" timeOffset="62309.8835">4632 8939 51 0,'-28'0'79'15,"6"0"-2"-15,3-7-2 16,4 2-54-16,7 5 2 0,8 0-4 16,-13 18-6-16,13 5-6 15,-1 8-3-15,6 8-2 16,5 8-1-16,1 8 0 16,1 8 0-16,4 5 0 0,-2 5 0 15,-2 7 1 1,-1 2 1-16,1 6 0 0,-2 5 1 15,-2 6-1-15,-2 2 0 16,-2 6 1-16,4 6-1 16,-7 3 0-16,2 3-1 0,-4 5 0 15,1 0-1-15,-3-1 1 16,-4 1 1-16,0-3 0 0,-2-3-1 16,1-5 1-16,-4-6 0 15,6-6-1-15,0-1 1 16,2-3-2-16,2-1-1 15,2-3 1-15,0 0-1 16,3-2 0-16,7-2 0 0,2-1 1 16,1-2-1-16,4-7-1 15,4-5 1-15,3-5-1 16,-1-6-1-16,-1-6 0 0,4-7-4 16,-5-3-4-16,-3-10-8 15,-1-2-20-15,-3 1-36 16,-4-11-10-16,-5-6-3 15,-5-10-1-15</inkml:trace>
  <inkml:trace contextRef="#ctx0" brushRef="#br0" timeOffset="62908.7939">4440 15129 84 0,'-10'-9'92'0,"-7"-3"-4"15,2-1-6-15,-4-2-2 16,35 3-72-16,-24 10-2 16,3 8-2-16,5 16-1 15,0 9-3-15,5 7 0 0,2 8 0 16,0 7 1-16,3 5-1 16,-3 5 1-16,1 1 0 15,-2 1-1-15,-2 3 1 16,0-2-1-16,-3 1 0 15,0 0 0-15,-1-1 1 0,-1-4-1 16,-1-1 1-16,0-4-1 16,-1 1-1-16,0-4-2 0,0-2-2 15,-1-2-7-15,-3-4-12 16,3-6-28-16,4-2-30 16,-6-7-5-16,-7-6-7 15,-3-12 2-15</inkml:trace>
  <inkml:trace contextRef="#ctx0" brushRef="#br0" timeOffset="63335.0098">3551 16645 45 0,'-34'18'88'0,"3"-4"-2"16,10-6-6-16,1-7-4 0,10 1-59 16,10-2-6-16,10 0-2 15,15 0-3-15,7 0 0 16,13-3-1-16,11-2 1 0,13-3 0 16,9-1 0-1,10-3-1-15,9-4-1 0,10-2 1 16,10-5-1-16,7-2 0 15,2 0-1-15,5-1 0 16,-2 2-1-16,0 2 0 16,-3 2 0-16,-8 5-2 0,-9 5 1 15,-7 6-1-15,-13 0 1 16,-13 4-1-16,-10 0-1 16,-11 1 0-16,-13 1-1 0,-9 0-3 15,-11 1-1-15,-5 0-9 16,-17-3-27-16,0 0-42 15,-7-6-4-15,-14-12-5 16,-6-9-5-16</inkml:trace>
  <inkml:trace contextRef="#ctx0" brushRef="#br0" timeOffset="64940.3055">2477 4843 14 0,'-16'-7'74'0,"3"-1"-1"16,-2 0-30-16,15 8-4 16,-12 5-10-16,9 16-7 15,1 13-9-15,1 10-4 16,-1 17-5-16,2 11 5 0,0 14 0 16,-1 10-2-16,2 10-1 15,-2-2-1-15,1 5-2 16,-5-1 0-16,0-4 0 15,-6-7-3-15,-1-10-3 0,1-10 0 16,-2-15-2-16,-2-10-1 16,2-19 1-16,0-12 0 15,0-16 1-15,1-11 0 0,4-20 3 16,0-11 1-16,2-10 3 16,3-8 2-16,3-3 1 15,7-1 1-15,6 0 1 16,11 2-1-16,6 5 1 0,8 4-1 15,13 2-2-15,3 5-2 16,9-1-2-16,4 0-1 16,4 2 0-16,-2 1-1 0,0 0 0 15,-4-1 1-15,-7 1-2 16,-5-6 0-16,-6 4 0 16,-10-5 1-16,-6 2 2 15,-6 4 2-15,-7 2 1 16,-7 7-2-16,-1 6 2 0,-6 8-1 15,-4 17 0-15,0 0 0 16,9 9-1-16,-7 21-2 16,-1 14-1-16,0 14 3 0,0 13-1 15,0 15 1-15,-2 8 0 16,1 6-2-16,-5 3-3 16,-4-1-5-16,5-2-9 0,-2-9-24 15,-3-8-35-15,9-11-7 16,0-17-6-16,7-11 2 15</inkml:trace>
  <inkml:trace contextRef="#ctx0" brushRef="#br0" timeOffset="65147.4187">3366 5773 37 0,'24'-46'84'0,"-1"10"0"0,-3 8-5 15,-1 11-5-15,-1 1-58 16,-3 17-3-16,4 14-4 15,-2 14-3-15,-4 9-3 16,-3 10-1-16,1 11-3 0,-5 3-4 16,-5 2-10-16,0-3-15 15,-1-1-24-15,-5-15-23 16,2-9-7-16,-3-20-3 16</inkml:trace>
  <inkml:trace contextRef="#ctx0" brushRef="#br0" timeOffset="65284.0875">3558 5561 14 0,'7'-87'77'0,"-1"8"0"16,0 10-3-16,-3 13-38 15,2 11-8-15,1 18-22 16,-2 6-28-16,-4 21-47 0,15 12-5 16,0 9-5-16</inkml:trace>
  <inkml:trace contextRef="#ctx0" brushRef="#br0" timeOffset="66071.9314">4023 5331 14 0,'-25'11'75'16,"-4"-3"2"-16,-1-2-2 15,-4-5-6-15,4-1-61 16,6 2 2-16,9 1-3 0,4 1-3 15,11-4 0-15,0 0-2 16,0 0 0-16,0 0-1 16,1-5 1-16,8 2-1 15,2 0-1-15,0 3 0 16,4 3 0-16,0 11 0 0,1 9 1 16,1 11-1-16,0 9 0 15,1 12 2-15,-7 6-1 16,1 10 0-16,-4 4 0 15,-2-2-1-15,-4-2 0 0,-2-10 0 16,-3-7 0-16,-10-12 0 16,2-9 0-16,-6-17 0 15,-1-11 0-15,-3-8-1 0,4-16 1 16,-3-9 0-16,3-13 0 16,5-4 0-16,6-8-1 15,7-5 1-15,4 0 1 16,10-3 1-16,10 2 1 0,8 2 1 15,9 4 1-15,6 1-1 16,2 4 1-16,3 4 0 16,1 2 0-16,-3 1-3 15,-2 0-1-15,-8 0-1 0,-7-2 1 16,-5 0-1-16,-8-6 0 16,-6 1 0-16,-5-2 0 15,-5 1 2-15,-3 6 1 0,-2 5-1 16,-1 8 0-16,-3 10-1 15,4 20 0-15,0 0-1 16,-10 18 1-16,6 23-1 16,1 9-1-16,1 15 0 0,0 7 2 15,1 5 1-15,0 0 0 16,1-3 0-16,0-5 0 16,4-7-1-16,2-10 1 15,1-7-1-15,-1-12-1 0,-2-9 0 16,3-6 0-16,-7-18 0 15,8 0-1-15,-1-18 2 16,0-8-1-16,-1-10 1 0,3 2 0 16,-1-2-1-16,4 4 0 15,0 7-1-15,0 11 1 16,5 13 1-16,1 11-1 16,3 20 1-16,2 13-1 15,5 14-2-15,-1 5-9 0,4 13-23 16,5 2-41-16,-7-3-6 15,-7-8-5-15,-8-15-4 0</inkml:trace>
  <inkml:trace contextRef="#ctx0" brushRef="#br0" timeOffset="66787.946">3068 2837 7 0,'-2'-28'66'0,"2"-5"4"16,-2 1-1-16,-1 2-47 15,-2-1 1-15,3 4-1 0,-1 4-3 16,2 3-3-16,-1 6-6 16,2 14-3-16,-4-12-3 15,4 12-1-15,0 0-2 16,0 0-1-16,4 6-1 15,-4-6 0-15,4 12 2 0,-4-12-1 16,10 11 2-16,-10-11 0 16,0 0-1-16,9 2 1 15,-9-2 0-15,13-2 0 0,0-4 0 16,2 1-1-16,8-4 0 16,1 0-1-16,11-2 1 15,4-1-1-15,11-1 0 16,10 0 0-16,9-5 0 0,6-1 0 15,15-4 0-15,7 0 0 16,11-2 0-16,7 0 0 16,2-2 0-16,0 5 0 15,1 0 0-15,-9 3-1 0,-9 5-1 16,-6 1-4-16,-14 7-11 16,-15 4-19-16,-17 2-33 15,-10 3-6-15,-15 8-4 16</inkml:trace>
  <inkml:trace contextRef="#ctx0" brushRef="#br0" timeOffset="67037.7523">4132 2483 50 0,'-31'15'68'16,"9"-3"0"-16,0 1-3 15,6 8-52-15,3 6-3 16,8 15-2-16,-1 12-4 16,5 12 0-16,1 10-1 15,0 11-2-15,3 0-7 16,2 12-9-16,-1 6-12 0,1-7-22 16,12 5-20-16,-7-6-3 15</inkml:trace>
  <inkml:trace contextRef="#ctx0" brushRef="#br0" timeOffset="67645.6986">3864 6639 79 0,'-10'0'89'16,"1"-4"-3"-16,0 1-7 15,0-3-2-15,9 6-74 16,-14 1 2-16,12 19-1 0,2 17-2 16,3 12-2-1,1 13 0-15,4 8 0 0,-1 12 1 16,0 6 0-16,1 5 0 16,0 0-1-16,0-1 1 15,-3-3-1-15,0-5 0 0,-2 1 0 16,0-5-1-16,-2-4 1 15,-2-7 0-15,-1-5 0 16,-4-5-1-16,-2-7 0 0,0-6-2 16,-1-7-3-16,1-9-5 15,-4-7-7-15,4-4-21 16,5 0-35-16,3-19-9 16,0 0-3-16,-11-8-2 0</inkml:trace>
  <inkml:trace contextRef="#ctx0" brushRef="#br0" timeOffset="68006.6329">3167 8762 22 0,'-33'9'84'0,"-2"-9"-1"0,1 0-1 16,-2-7-5-16,-5-3-55 15,13 6-3-15,7 1-6 16,8 3-5-16,13 0-3 0,0 0-2 15,9 6-1-15,17 1-2 16,11-3 0-16,13 3-1 16,8-3-8-16,16 1-27 15,19-2-40-15,-4-2-6 16,3-7-4-16,3-18-4 0</inkml:trace>
  <inkml:trace contextRef="#ctx0" brushRef="#br0" timeOffset="88022.7493">1805 462 13 0,'1'-12'73'15,"0"2"1"1,-1-1-1-16,4-1-5 0,-4 12-44 16,0 0-15-16,0 0 0 15,0 0-3-15,-1-3-3 16,-3 1-2-16,-1-2 0 16,-41 2-1-16,25 13-1 15,11 14 0-15,-19 29 1 16,11-13 1-16,-5-4 0 0,1 12 0 15,-2-3-1-15,4 12 2 16,-3-5-1-16,2 9-1 0,1-4-1 16,3 5-2-16,-10 31 1 15,7 16-1-15,7-17-1 16,17-14 1-16,20-18-3 16,-4-44-1-16,2-1-2 15,9-12 2-15,2-4 1 0,8-11 0 16,-1-5 0-16,5-7 1 15,0-5 3-15,2-7 4 16,2-1 2-16,1-1 4 16,0-1 2-16,-6-4 1 0,-2 5 0 15,-3 2-1-15,-1-1-1 16,-6 8-2-16,-6 8-1 16,-9 4-2-16,-4 7-4 15,-13 9-1-15,12-2-2 0,-12 2 2 16,1 17-1-16,-2-4 1 15,-6 3 0-15,0 2 1 16,-1 0 0-16,1-2 1 16,1-5 0-16,4 0 1 0,2-11-1 15,0 0 2-15,0 0 0 16,11-18 0-16,0 2 0 16,2-4 0-16,-13 20 0 15,13-26-2-15,16-21 2 16,-13 25-1-16,2 3-1 0,2 0 0 15,1 4 0-15,-3 4-1 16,3 5 1-16,-1 1-1 16,-3 5 0-16,2 0-1 0,-2 8 1 15,2 5 0-15,-5-2 0 16,3 0 1-16,-4 2 0 16,5 2 0-16,-1-7 1 15,-1-5 0-15,-2-3 0 0,-14 0-1 16,0 0 1-16,20-15-1 15,2-4 2-15,-8-5-1 16,1-3 1-16,-1-1-1 16,2-1-1-16,-1 0 2 15,1 0-1-15,-1 3-1 0,3 2 0 16,-18 24-1-16,24-22-1 16,-1-3 1-16,9 16 0 15,-15 9 0-15,-1 3 0 16,2 6 0-16,1 3 0 15,-1 2 0-15,-18-14-1 0,20 14-1 16,0 0 1-16,-1-3-1 16,1 1 0-16,-20-12 0 15,28 9 1-15,-1 2 1 16,5-9 1-16,-18 3 2 16,-6 2 0-16,2 2 0 0,-5 4 1 15,-2 5-1-15,-3 4 0 16,0 10-1-16,0 4-1 15,-8 29 2-15,-10 38-3 16,1 13 1-16,0 4 0 16,5 1-1-16,5-10 0 0,7-15 0 15,3-18-1-15,10-24-3 16,2-11 1-16,3-14-1 16,4-13 2-16,1-14-1 15,3-14 1-15,1-15 1 0,-5-10-1 16,-3-13 1-16,-10 21-1 15,-3-5-1-15,-5-2 0 16,-1-3 1-16,-2 0 0 0,-8-2 1 16,-4 2 1-16,-1-1 2 15,-6 3 3-15,0 0 0 16,-2 2 0-16,0-1 0 16,0 4 1-16,-1 2-2 15,3 2-1-15,1-3-1 0,4 5-2 16,4 0 1-16,5 5-1 15,5 0 0-15,3 0 0 16,11-2 0-16,5 0 0 0,-17 23 0 16,24-27 1-16,0-1 0 15,10-3 0-15,-1-2 0 16,7-3 0-16,38-42 0 16,-78 78 2-16,37-37 0 15,4-2 0-15,-11 5-1 16,3-1 1-16,-6 4-1 0,-2 0-1 15,-9 8 1-15,1-2-2 16,-17 25-1-16,0 0 0 16,12-7-1-16,-14 26 1 15,-5 7 0-15,-2 6-1 0,1 4 0 16,1 1 1-16,1 3-1 16,2 1 1-16,2 2-1 15,2-3 0-15,0-2 0 16,6 0 1-16,3-8 0 0,5-3 1 15,1-9 0-15,4-11 1 16,0-7 0-16,4-2 1 16,0-6 1-16,-23 8-2 15,20-15 0-15,2 1-1 0,-1-4 0 16,19-16 1-16,-24 18-1 16,-1 1 0-16,0 6-1 15,-3 3 1-15,-2 6 0 16,1 1-1-16,1 1 1 15,-3 5-2-15,4 4 0 0,-1 0 1 16,4-1-1-16,-1-2 0 16,3 1 1-16,2-4 1 15,4-2 0-15,-24-3-1 0,25 2 1 16,3-8-1-16,2-10 2 16,1-3-1-16,2-4 2 15,-2-1-1-15,-1-4 0 16,2 3 1-16,-7-2 0 15,3 0-1-15,-28 27 1 16,22-23-1-16,2 0 0 0,-14 17 0 16,-10 6-1-16,0 10 1 15,-4 3 1-15,-1 6-1 16,1 4 1-16,0 2-1 16,4 0-1-16,-1 0 1 0,6-2-2 15,8 2 0-15,4-8-1 16,6-5 1-16,-23-12-1 15,32 1 0-15,-1 0 0 0,11-14 1 16,43-31 1-16,-40 11 1 16,1-6 0-16,-2-3 1 15,-1-4 0-15,-2-2 1 16,-4 4 1-16,-7-1-1 0,-1 3-1 16,-29 42-1-1,16-31-1-15,0-1 0 16,-16 32 0-16,0 0-2 0,0 0 2 15,-9 8-1-15,-2 22-1 16,-1 3 2-16,-1 8-2 16,1 2 0-16,5 4-2 0,-1 2-4 15,3-4-8-15,3 2-42 16,2-8-21-16,4-9-6 16,-4-30-4-16,0 0-3 15</inkml:trace>
  <inkml:trace contextRef="#ctx0" brushRef="#br0" timeOffset="88211.6973">4831 681 36 0,'1'-29'95'15,"-1"-3"-3"-15,-5 2-6 16,-1 7-2-16,0 2-3 16,6 21-73-16,0 0-4 15,3-11-5-15,4 0-5 0,37-14-12 16,-18 21-44-16,10-5-21 15,1 1-3-15,0-3-6 16,-2 0-3-16</inkml:trace>
  <inkml:trace contextRef="#ctx0" brushRef="#br0" timeOffset="88399.9652">4432 345 59 0,'-101'2'98'0,"5"0"-4"16,8 1-10-16,7 0-2 16,13 0-8-16,11 1-90 15,17-4-46-15,40 0-22 16,-25 5-5-16,0 5-5 16,25-10-3-16</inkml:trace>
  <inkml:trace contextRef="#ctx0" brushRef="#br0" timeOffset="88753.3303">1998 1775 36 0,'-70'48'98'16,"12"-11"-2"-16,15-7-10 0,15-13 0 15,11-11-3-15,12 11-82 16,11-28 2-16,29-8-2 16,23-6 0-16,20-9 1 0,21-5 0 15,24-3 0-15,23-6 1 16,17-1-1-16,-73 23-2 16,14-4 0-16,7 0 0 15,12-3-1-15,2 1 1 16,9-6 0-16,0 4 0 15,9-2-1-15,-2 0 3 0,4 1-1 16,-9 1-2-16,5-1-3 16,-11 2-9-16,1 5-18 15,-11 5-53-15,-6 0-4 0,-20 8-5 16,-22 8-7-16</inkml:trace>
  <inkml:trace contextRef="#ctx0" brushRef="#br0" timeOffset="100441.0275">5089 6088 51 0,'-9'0'81'0,"9"0"0"15,-7-9-2-15,7 9-48 0,-5-9-3 16,5 9-7-16,0 0-6 16,0 0-5-16,4 0-4 15,-4 0-3-15,16 13-2 16,-4 0 0-16,1 0 0 0,4 7-1 15,-1 1 1-15,0 7-1 16,-2-2 1-16,0 3-1 16,-3-2 1-16,5-2-1 15,-1-3 2-15,3-2 0 16,2-8 1-16,4-7 0 0,8-4 0 16,4-8 1-16,6-11-1 15,6-9 1-15,5-9-1 16,2-7 0-16,4-7-1 15,2-8 0-15,6-4 0 0,-1-7 1 16,3-2-1-16,3-1 0 16,1-1-1-16,3 2 1 15,5 3-1-15,-4 8-1 16,1 6 0-16,-4 9-1 0,-3 9 0 16,-5 10-3-16,-9 8-6 15,-5 11-10-15,-14 7-32 16,-11 10-30-16,-8 9-3 0,-10 7-7 15,-9 4-2-15</inkml:trace>
  <inkml:trace contextRef="#ctx0" brushRef="#br0" timeOffset="101064.2062">8754 5164 68 0,'-10'-8'80'16,"10"8"-2"-16,-16-14-6 15,16 14-55-15,0 0 0 16,0 0-3-16,-5 19-6 0,5 2-4 16,0 10 0-16,5 8 1 15,4 2 1-15,-2 5-1 16,9 0 0-16,-2 1-1 16,5-5 0-16,1-4 3 0,3-11-2 15,4-7 2 1,1-11 0-16,6-9 0 0,4-15 0 15,9-13 0-15,3-11 0 16,8-9-4-16,6-12-1 16,10-8-1-16,3-6-1 0,7-2 1 15,3 2-1-15,-1 2 0 16,-1 7 0-16,1 4 1 16,-6 14-2-16,-8 6-5 15,-6 15-9-15,-14 11-13 0,-13 9-40 16,-14 14-15-16,-17 17-8 15,-13 10-4-15</inkml:trace>
  <inkml:trace contextRef="#ctx0" brushRef="#br0" timeOffset="101461.3924">9306 4857 7 0,'0'0'91'0,"10"-5"0"0,-10 5-6 15,12 6-4-15,-8 18-2 0,2 15-79 16,3 19 0-16,1 18 4 16,0 18-2-16,10 10 1 15,4 4 1-15,6-3-2 16,4-8 1-16,7-14-1 15,7-20 2-15,5-22-3 0,5-20 0 16,1-22-1-16,6-23 1 16,-5-22 0-16,7-18 0 15,-4-18 1-15,4-19-2 0,0-13 0 16,-2-10 1-16,3-3-1 16,-5 2-1-16,2 5 1 15,-3 11 0-15,3 13-2 0,-5 17-2 16,3 23-10-16,-10 17-20 15,-5 23-48 1,5 16-4-16,-7 15-7 0,-7 14-6 16</inkml:trace>
  <inkml:trace contextRef="#ctx0" brushRef="#br0" timeOffset="104265.7929">10365 17281 40 0,'0'0'60'16,"-13"5"1"-16,13-5-18 16,0 0-34-16,0 0-8 15,0 0-15-15,0 0-32 0,0 0-14 16,0 9 0-16</inkml:trace>
  <inkml:trace contextRef="#ctx0" brushRef="#br0" timeOffset="106201.201">10755 4098 25 0,'19'-46'80'0,"-5"-3"-2"15,-3 0 0-15,-6-1-4 16,14 1-62-16,-19 5-3 15,-3 8 1-15,-9 3 0 16,-6 3-3-16,-4 4-2 0,-8 2-2 16,-3 2-1-16,-8 0-2 15,-1 3 1-15,-4 0 0 16,-4 3 0-16,-4 0 0 16,-3 2 0-16,-5 3 0 0,-1 4 0 15,-7 4 0-15,-3 3-1 16,-11 4 0-16,0 9 1 15,-8 5-1-15,-7 6 0 0,-3 5-1 16,-4 7 1-16,-4 3 0 16,-3 7 0-16,-2 1 1 15,1 3-1-15,1 3 2 16,0 4-1-16,1 0 1 16,2 2 0-16,8 4-1 0,0 0 1 15,7 7 0-15,6 0-1 16,8 4-1-16,0 1 1 15,10 4 0-15,4 1-1 0,0 3 1 16,9 0-1-16,6 0 0 16,6 1 0-16,8-1 0 15,6-1 1-15,8 0 0 16,10-1 1-16,6-2 0 0,8-2 1 16,10 1 0-16,9-2 0 15,6 0 2-15,12-4-4 16,7-1 0-16,8-7 1 15,5-2-1-15,4-2 0 0,9-6-1 16,5-6 1-16,4-2 1 16,8-5-1-16,3-4 0 15,5-5 1-15,7-2-1 16,3-5 0-16,6-4 0 0,3-3 0 16,0-3 0-16,9-7 0 15,-3-4 0-15,5-3 0 16,0-8-1-16,-1-5 1 15,0-10-1-15,-2-8 1 0,0-6 0 16,-2-5-1-16,-2-8 1 16,-3-6 1-16,1-3-1 15,-5-11 1-15,0-4-1 16,-7-7 0-16,-5-8 0 0,-5-4 1 16,-8-4-2-16,-8-8 0 15,-9 0 1-15,-9-1-1 0,-9 0 1 16,-11 3-1-16,-4 0 0 15,-11 0-1-15,-7 0 2 16,-7 0 0-16,-7 0 0 16,-4 1-1-16,-7 2 0 0,-11 1 1 15,-7 2 0-15,-7 3 0 16,-9 5 0-16,-9 5-1 16,-9 3 0-16,-9 6 0 0,-4 5 0 15,-10 7 1-15,-7 2-1 16,-7 6 1-16,-6 8-1 15,-10 4 0-15,-4 5 1 16,-5 5-1-16,-8 3 0 16,-5 4 1-16,-2 8-2 0,-6 7 1 15,-3 4 0-15,0 6 0 16,-5 9-2-16,-1 12-1 16,-4 9-1-16,4 12-1 0,-3 13-3 15,6 15-4-15,3 10-8 16,11 20-15-16,13 18-48 15,4 6-2-15,15 9-5 16,13 4-5-16</inkml:trace>
  <inkml:trace contextRef="#ctx0" brushRef="#br0" timeOffset="110448.6187">7501 7334 14 0,'-14'-3'60'16,"4"-6"-22"-16,-2 5-2 16,1-1 2-16,11 5-4 15,-15-7-6-15,15 7-4 0,-12-5-4 16,12 5-6-16,-11-3-3 16,11 3-2-16,0 0-3 15,-12 5-1-15,3 5-2 16,4 4 0-16,-4 4 0 0,1 5 0 15,-3 8 1-15,3 3 0 16,-1 8-1-16,1 3 0 16,6 4 0-16,-2 0 1 15,4 3-2-15,0-3 0 16,0 0-1-16,0-2 0 0,-1-6 1 16,2-4-1-16,0-8 1 15,-1-3 1-15,0-7 0 16,0-7 1-16,0-12 0 15,0 0 0-15,0 0-1 0,-9-8 1 16,5-13-1-16,3-8 0 16,-3-8-2-16,-3-7 0 0,4-8 0 15,0-5 0-15,2-7 0 16,0 1 0-16,1 0 1 16,1 0 0-16,1 6 1 15,7 6 0-15,-1 5 0 0,7 10-1 16,2 6-1-16,0 11 1 15,5 10-2-15,0 9-1 16,1 8 0-16,1 15-1 16,-1 12 1-16,1 10-1 0,0 10 1 15,-1 7 0-15,-2 2 1 16,2 2-1-16,2 0-2 16,-5-5-1-16,2-4-3 15,-5-7-5-15,-1-3-11 0,-9-5-21 16,-4-11-29-16,0-1-11 15,-6-8-4-15,-5-9 3 16</inkml:trace>
  <inkml:trace contextRef="#ctx0" brushRef="#br0" timeOffset="110664.3988">7392 7874 41 0,'-19'-9'78'15,"1"-2"1"-15,5-1-4 16,3-3-48-16,3 1-2 15,7 1-8-15,1-4-6 16,9 2-3-16,8-4-4 0,4 3-3 16,10-1-1-16,2 1 0 15,4 0-1-15,2-1-3 16,3 4-1-16,4 1-6 16,-5-1-11-16,8 3-23 15,2 6-27-15,0-5-6 0,0 0-2 16</inkml:trace>
  <inkml:trace contextRef="#ctx0" brushRef="#br0" timeOffset="110989.8639">8438 7288 30 0,'-5'0'78'15,"-11"0"0"-15,-5 6-4 16,-10 2-3-16,0 2-65 0,-4 6 1 15,3 6-1 1,-4 6-1-16,1 2-2 0,2 5 0 16,5 0-1-16,-1 2 0 15,7 0 0-15,2 0 1 16,2-4-1-16,5 3-1 16,7-5 0-16,4 0-1 0,2-5 0 15,6 0-2-15,8-3-1 16,5-3-1-16,3-5 0 15,4-3-3-15,5-7-4 0,6-5-7 16,0-4-13-16,12-11-16 16,-3-2-18-16,7-6-12 15,3-5-2-15</inkml:trace>
  <inkml:trace contextRef="#ctx0" brushRef="#br0" timeOffset="111581.385">8947 7283 9 0,'16'-18'19'0,"-2"4"2"16,-9 3 3-16,-5 11 3 0,4-11 4 15,-4 11 3-15,0 0-1 16,-11 5-4-16,-1 6-5 16,-3 4-3-16,2 4-1 15,-7 6-3-15,4 2-3 0,-6 7-4 16,5 3-2-16,1 2-2 15,5-1-2-15,0 5-2 16,5-4-1-16,6-1 0 16,0-6-1-16,11-2 0 15,-2-9 0-15,10-4 1 0,2-9-1 16,9-8 1-16,1-4-1 16,9-13 1-16,1-5 0 15,4-10-1-15,1-4 1 0,-5-6 0 16,4 2 0-16,-10 0 0 15,-5 4 2-15,-5 4 1 16,-9 9-2-16,-7 7-1 16,-9 16 0-16,11-7 1 0,-11 15-1 15,-5 13-1-15,-4 8-1 16,0 7 0-16,1 5 1 16,5 2 0-16,1-3 0 15,4-2 0-15,9-7 0 0,9-8 0 16,7-9 1-16,8-10-1 15,4-6 0-15,4-10 1 16,3-8-1-16,-4-9 1 16,-4-6 0-16,0-4 0 0,-9-6 2 15,-10-4-2-15,-12 2 1 16,-7 4-2-16,-14 3 1 16,-16 9-2-16,-7 10 1 15,-15 8-2-15,-2 12-2 0,-4 6-1 16,3 11-5-16,2 9-17 15,14 10-33-15,6 0-16 16,14-4-6-16,17-7 0 0</inkml:trace>
  <inkml:trace contextRef="#ctx0" brushRef="#br0" timeOffset="113100.7689">10235 7085 54 0,'21'6'79'16,"-3"2"-1"-16,-9 0-5 15,-1 3-3-15,-5 7-70 0,0 9 1 16,2 7 0-16,1 1 0 16,-2 7 0-16,0-2 0 15,2 0 0-15,-2-5-1 16,0-3-1-16,0-11 2 15,0-6 0-15,0-5 1 0,-4-10 1 16,0 0 1-16,6-14-1 16,-6-6 1-16,3-4 2 0,-2-8-2 15,3-4-1 1,4-4 0-16,-2-1 0 0,2 6 0 16,2 2-1-16,2 8 0 15,-1 5-1-15,4 12 0 16,-1 8 0-16,0 12 0 0,-4 9-1 15,1 8 0-15,-5 3-1 16,3 3 1-16,-4 3 1 16,-2-4-1-16,0-2 1 15,2-7-2-15,0-4 1 0,1-7 1 16,2-6-1-16,0-5 2 16,2-3-1-16,3-7 0 15,1-5 1-15,3-9 0 0,1-6-1 16,4-6 0-16,5-7-1 15,0-4 0-15,5-2 0 16,-1 1-1-16,-2 3 1 16,2 5-1-16,-7 7 0 15,-1 7 0-15,-5 11 1 0,-6 10-1 16,-12 2 0-16,12 21 0 16,-12 3 0-16,-1 11 0 15,-6 6 1-15,1 4 0 0,0 5 0 16,2 0 1-16,4-3-1 15,5-6 0-15,10-6 0 16,9-10 0-16,13-10-1 16,5-10 0-16,9-9 0 0,6-15 0 15,0-10 0-15,4-8 0 16,-6-5-1-16,-7-1 1 16,-11-1 1-16,-5 3-1 15,-10 3 2-15,-10 8-1 0,-9 9-1 16,-5 9 2-16,-8 7-2 15,-5 5 1-15,-1 12-1 16,-4 9 0-16,0 2-1 0,3 4 0 16,1 2 0-16,5-4-1 15,6-1 1-15,2-6 0 16,2-6 1-16,1-12-2 16,0 0 1-16,9-7 1 15,-2-9 1-15,1-2 1 0,-3-2-1 16,3 3 0-16,-2-1 0 15,0 9 0-15,-6 9 0 16,15 0 1-16,-8 11 0 16,0 11 1-16,4 7-2 0,2-1 1 15,5 2 0-15,5-5 0 16,5-2-1-16,7-12 1 16,5-9-1-16,2-4 1 0,6-14 0 15,-3-9 0-15,0-7 0 16,-6-6 0-16,1-9-1 15,-7-9 1-15,-4-7-1 16,-6-9 0-16,-3-6 0 0,-4-6 0 16,-1-5 0-16,-6 0 1 15,0-1 1-15,-5 8 2 16,-1 9 1-16,-1 13 1 16,-2 11-2-16,1 15 0 0,-1 18 0 15,0 16-1-15,-13 12-1 16,3 23-1-16,-2 13-1 15,1 17-1-15,-5 14 1 0,4 12-1 16,0 7 0-16,2 2-2 16,8-5 0-16,2-2 0 15,11-11 0-15,5-14 0 0,9-12 0 16,3-20 2-16,6-14 0 16,4-16 1-16,2-10 0 15,5-20 0-15,-1-9 0 16,2-12-1-16,-1-9 0 15,-1-2 1-15,-4-2-1 0,-6 4 1 16,-5 7 1-16,-8 8-1 16,-7 10 1-16,-3 11-1 15,-11 18 0-15,0 0 0 16,-1 10-1-16,-8 13 0 0,1 2 0 16,-2 2 1-16,2 1-1 15,1-1 1-15,1-2 0 16,2-3 0-16,4-8 0 15,0-2 1-15,0-12 1 0,0 13-1 16,0-13 1-16,0 0 0 16,0 0 1-16,0 0-1 0,0-6 0 15,0 6-1 1,0 0 0-16,0-11 0 0,0 11-1 16,0 0-1-16,0 0 1 15,0 0-2-15,0 0 1 16,0 0-3-16,10 0-2 0,-10 0-4 15,2 9-8-15,-2-9-20 16,2 22-33-16,-4-9-10 16,-8 3-6-16,-4 1 3 0</inkml:trace>
  <inkml:trace contextRef="#ctx0" brushRef="#br0" timeOffset="114059.6617">11703 7201 20 0,'19'-17'75'0,"-1"-2"2"16,-3 3-4-16,-1 0-3 0,0 3-62 15,-3 4 0-15,1 1-1 16,-3 4-1-16,2-2-2 16,-11 6-2-16,15-5-1 15,-15 5-1-15,9 0 0 0,-9 0 0 16,0 0 1-16,0 0 1 15,-9 8 0-15,-4 0 1 16,-2 4 0-16,-2 1 0 0,-4 7 2 16,2 5-2-16,0 0 0 15,3 4-2-15,3 0-1 16,3 0-3-16,5-1-4 16,4-2-1-16,2-6-4 15,7-5-8-15,8-8-32 0,13-3-24 16,-1-4-3-1,8-9 0-15</inkml:trace>
  <inkml:trace contextRef="#ctx0" brushRef="#br0" timeOffset="115727.4082">12509 6846 19 0,'3'-18'57'0,"-3"0"-32"16,0 3 2-16,1 3 0 15,0 1 0-15,-1 2-4 16,0 9-3-16,3-10-1 16,-3 10-3-16,0 0-1 15,0 0 2-15,0 0-3 0,0 0 0 16,0 0-2-16,0 0-3 15,0 0-2-15,0 0-2 16,0 0-2-16,0 0-1 0,0 0-1 16,0 0 0-16,0 0-1 15,0 0 1-15,0 0-1 16,0 0 0-16,0 0 0 16,0 0 1-16,0 0-1 15,0 0 0-15,0 0 0 0,-9 4-1 16,9-4 1-16,-7 19 0 15,1-6-1-15,0 0 1 16,-1-1 0-16,2-1-1 0,-1 2 1 16,4-2 0-16,2-11 1 15,-4 12 1-15,4-12 1 16,0 0 1-16,0 0-1 0,0 0 1 16,0 0 0-16,0 0 1 15,0 0-2-15,-12 6-1 16,12-6 0-16,-15 8-1 15,5 1 0-15,-2 3-1 0,0 2 1 16,-3 4-1-16,2 2 0 16,3 0 1-16,1 3-1 15,5-3 0-15,0 0 0 16,4-2 0-16,0-2 0 0,5-4 1 16,4-5-1-16,3-3 1 15,1-4 0-15,1-3 0 16,1-8 0-16,3-3 0 15,-2-7 0-15,1-4 1 0,-2-1-1 16,2-3 0-16,-1 0 0 16,-4 3 1-16,0 3-1 15,-2 5-1-15,-3 6 1 16,-7 12-1-16,9-3 0 0,-8 11 0 16,-1 8-1-16,0 9 1 15,-3 3-1-15,2 4 1 16,0 1 0-16,1 1 0 15,0-5 0-15,5-5 0 0,4-8 1 16,7-7 0-16,2-8 1 16,2-14-1-16,5-13 1 15,3-11 0-15,3-12-1 0,0-15 0 16,0-10-1-16,3-12-1 16,-4-9-1-16,0-5 0 15,-3-9 0-15,-3 1 1 16,-6 4 0-16,0 2 3 0,-7 13 1 15,-4 12 1-15,-2 14 0 16,-5 18-1-16,0 18 0 16,0 27 0-16,-10 6-3 15,-3 32-1-15,0 21 0 16,-4 18-1-16,-1 17 1 0,0 11-1 16,1 6-2-16,5 0-1 15,5-7 1-15,4-9-1 16,4-16 1-16,12-14-1 0,3-19 2 15,4-13 1-15,1-19 2 16,4-13 1-16,0-10 0 16,-1-16 1-16,-2-11 0 0,1-11 0 15,-2-5 0-15,1-2 1 16,-4 4-1-16,-3 6 1 16,-1 8-1-16,-5 9 0 15,0 13-1-15,-9 14 1 16,10 4-2-16,-10 15 0 0,0 10-1 15,0 6 0-15,-2 5 1 16,0 2-1-16,0-2 0 16,2-2 0-16,0-5 1 0,2-7 0 15,5-9 0-15,1-8 1 16,1-6 0-16,2-4 1 16,1-10-1-16,0-5 0 15,5-7 1-15,-2-2-1 0,3-9 0 16,-1 3 0-16,2-1 0 15,1 4-1-15,-4 4 0 16,0 3 0-16,0 10-1 16,-1 7 0-16,-2 5 0 0,1 13 0 15,-3 6-1-15,-2 5 1 16,1 5-1-16,-2 4 1 16,-2-3 1-16,2 0-1 0,1-7 1 15,-2-1 1-15,0-8 0 16,3-5-1-16,-1-7 2 15,2-3-1-15,-3-10 1 0,5-4-1 16,-6-6 0-16,4-7 1 16,0-5-1-16,0-2 0 15,3-1 0-15,-1 2-1 16,-1 4 0-16,1 3 1 16,-1 10-1-16,-1 6 0 15,2 9 0-15,-2 7-1 0,0 10 1 16,-3 5-2-16,2 11-4 15,-3 0-9-15,1 4-30 0,-3 1-32 16,-5-3-5-16,-5-4-6 16,-10-10-2-16</inkml:trace>
  <inkml:trace contextRef="#ctx0" brushRef="#br0" timeOffset="115915.5622">12809 6210 85 0,'0'-25'86'0,"15"0"-5"15,17 1-5 1,17-1-6-16,4 6-90 0,18 7-53 16,16 13-5-16,0-1-3 15,4 7-6-15</inkml:trace>
  <inkml:trace contextRef="#ctx0" brushRef="#br0" timeOffset="116536.6749">9112 8270 67 0,'27'4'84'0,"7"-4"-3"0,9-2-5 15,12-11 0-15,7-6-71 16,18 0-2-16,15-1 0 15,14-2 1-15,12-3-1 16,19-2-1-16,13-2 0 16,13-2 0-16,10-3 1 0,13-3 1 15,5-1 1-15,14 0 1 16,2-1 1-16,2-2 1 16,3 3-1-16,-4-1 1 15,2 2-2-15,-6 2 0 0,-5 2-2 16,-9 2-1-16,-8-1 0 15,-8 5-2-15,-15 0 1 16,-12 6-1-16,-20 0 0 16,-16 5-1-16,-22 1-1 0,-19 5-4 15,-21 3-4-15,-18 3-6 16,-18 4-10-16,-16 0-41 0,-29 16-20 16,-19 2-4-16,-20 7-7 15,-22 0 8-15</inkml:trace>
  <inkml:trace contextRef="#ctx0" brushRef="#br0" timeOffset="117046.7513">9606 8339 80 0,'-35'14'86'0,"8"-6"-5"16,10-3-3-16,17-5-4 16,0 0-72-16,18-3 0 0,18 3-1 15,13-2 1-15,12 0-1 16,12 0 0-16,11-2 0 15,11-2 0-15,6 1 1 16,10-9 1-16,12-3 2 16,7-4 0-16,10-5 1 0,6-7 1 15,8-4 0-15,13-6 0 16,2-2 0-16,4-3-1 16,4-1-2-16,0 1-1 0,-1-1 0 15,0 3-1-15,-5 4-1 16,-10 1 1-16,-8 7-1 0,-11 4-1 15,-15 5 1-15,-13 5 0 16,-15 4 0-16,-20 4-1 16,-13 4 0-16,-18 4-1 15,-11 1-3-15,-15 3-2 16,-12 0-4-16,-11 8-8 0,-18 0-13 16,-16 3-53-16,-10 9-4 15,-14 3-6 1,-13 1-1-16</inkml:trace>
  <inkml:trace contextRef="#ctx0" brushRef="#br0" timeOffset="117437.4865">10673 8301 57 0,'36'-2'82'0,"0"-5"-2"0,-1-7-7 0,1-1-2 16,7-3-69-16,4 2 0 16,3 2-3-16,6-1-6 15,5 1-23-15,4 4-42 16,-9-1-5-16,-3 2-5 0,-10-4 0 15</inkml:trace>
  <inkml:trace contextRef="#ctx0" brushRef="#br0" timeOffset="119790.3262">11768 3688 53 0,'0'-28'66'16,"1"2"-37"-16,4 2 2 0,6 6-2 15,0 7-3-15,2 2-7 16,1 7-7-16,2 2-6 16,-2 11-2-16,3 11-1 15,0 6-1-15,1 11-1 0,-2 7 0 16,2 7 0-16,-3 7 0 15,3 6 1-15,-2 5-1 16,3-2 2-16,1 0-1 16,4-7 1-16,5-6 1 0,7-12 0 15,2-8 1-15,9-19-1 16,8-12 1-16,3-10 0 16,4-16 0-16,3-16-1 15,2-11-1-15,1-13 0 16,3-9-1-16,0-13 1 0,-1-8 0 15,-2-5 2-15,2-4 1 16,-3 0 1-16,0 5 0 16,-6 9-2-16,-3 9 1 0,-7 16 0 15,-13 13-4-15,-3 15-7 16,-12 13-9-16,-11 20-16 0,-12 11-23 16,-20 23-23-16,-15 10-8 15,-12 9-2-15</inkml:trace>
  <inkml:trace contextRef="#ctx0" brushRef="#br0" timeOffset="120173.0712">12345 3468 14 0,'0'0'73'0,"0"0"1"15,0 0-3-15,2 12-4 0,-2-12-57 16,2 30-7-16,3 8-1 16,-1 10 0-16,6 13 0 15,-1 5 2-15,2 10-2 16,4 0 1-16,6-1 0 0,4-4-1 16,6-10 1-1,5-11 0-15,6-13 0 0,5-10 1 16,8-20-1-16,2-8 0 15,4-19 0-15,2-16 0 0,2-14 1 16,5-12 0-16,1-18-2 16,0-11 2-1,2-5 0-15,-1-5-1 0,-5 3 2 16,-4 7-3-16,-5 9 0 16,-4 11-5-16,-7 21-23 0,-3 17-44 15,-15 15-7-15,-6 12-6 16,-11 6-1-16</inkml:trace>
  <inkml:trace contextRef="#ctx0" brushRef="#br0" timeOffset="147596.9909">6962 7836 22 0,'-28'-15'72'16,"0"0"5"-16,7 13-16 16,4-14-28-16,7 0-6 15,-1 6-7-15,6 0-4 0,5 10-7 16,-8-10-3-16,8 10-3 16,0 0-5-16,0 0-5 15,0 0-3-15,0 0-2 0,-3-10 0 16,3 10-4-16,0 0-6 15,0 0-14-15,0 0-19 16,0 7-13-16,0 6-1 16</inkml:trace>
  <inkml:trace contextRef="#ctx0" brushRef="#br0" timeOffset="147849.9372">6923 7775 5 0,'0'0'73'16,"0"0"2"-16,5-7-2 0,-5-5-1 15,-3 1-66-15,-1-1 4 16,4 12 0-16,0 0-6 15,0-9-10-15,0 9-22 16,0 0-24-16,0 0-21 16,0 0-3-16,0 9-1 0</inkml:trace>
  <inkml:trace contextRef="#ctx0" brushRef="#br0" timeOffset="148078.2124">6706 7699 24 0,'-18'-6'80'15,"12"-4"-2"-15,-1-3-3 16,-1-3-3-16,-3 5-63 0,11 11-2 16,-10-12-2-16,10 12-3 15,0 0-8-15,0 0-9 16,0 0-10-16,0 0-13 0,0 0-21 15,-2 10-17-15,2 2-3 16</inkml:trace>
  <inkml:trace contextRef="#ctx0" brushRef="#br0" timeOffset="150247.8068">6732 7796 40 0,'0'0'77'0,"0"0"-2"15,0 0 0-15,-9-8-43 0,9 8-14 16,0 0-2-16,0 0-6 16,0 0-5-16,0 0-3 15,0 0-4-15,0 0-1 16,0 0-1-16,0 0-1 15,8-6 0-15,-8 6 1 0,0 0 2 16,0 0 1-16,8 0 2 16,-8 0 1-16,0 0 0 15,0 0 1-15,0 0 0 0,0-10 0 16,0 10 0-16,0 0 1 16,-2-9-1-16,2 9 0 15,0 0 2-15,-7-9-1 16,7 9 2-16,-12-5 1 0,12 5 0 15,-8-7 1-15,8 7-1 16,-12-4 1-16,12 4-2 16,-10-5 0-16,10 5-1 15,0 0-1-15,0 0-1 0,-9-2-1 16,9 2-1-16,0 0 0 16,0 0-1-16,0 0 1 15,0 0 0-15,0 0 0 16,0 0 0-16,0 0 2 0,0 0-3 15,0 0 2-15,0 0 0 16,0 0 0-16,0 0 0 16,0 0-1-16,0 0 1 15,0 0-1-15,0 0 0 0,0 0 0 16,0 0 0-16,0 0 0 16,0 0 1-16,0 0 0 15,0 0-1-15,0 0 1 16,0 0 0-16,0 0-1 0,0 0 1 15,0 0-1-15,0 0 0 16,0 0 0-16,0-14-1 16,0 14 1-16,0-11-1 0,0 11 1 15,-2-12-1-15,2 12 1 16,-3-11-1-16,3 11 0 16,0 0 0-16,-4-12 0 15,4 12 0-15,0 0 1 16,0 0-2-16,0 0 1 0,0 0 0 15,-3-8 0-15,3 8 0 16,0 0 0-16,0 0 0 16,0 0 0-16,0 0 0 15,0 0 0-15,0 0 0 0,0 0 0 16,0 0 0-16,0 0-1 16,0 0 1-16,0 0 0 15,0 0-1-15,0 0 1 0,0 0 0 16,0 0-1-16,0 0 1 15,0 0-1-15,0 0 1 16,0 0 0-16,0 0 0 16,0 0 0-16,0 0 0 0,0 0 1 15,0 0-1-15,0 0 0 16,0 0-1-16,0 0 1 16,0 0 0-16,0 0 0 0,0 0 0 15,0 0 0-15,0 0 1 16,0 0-1-16,0 0 0 15,0 0 0-15,0 0 0 16,0 0 0-16,0 0 1 16,0 0-1-16,0 0 0 0,0 0 0 15,0 0 0-15,0 0 0 16,0 0 0-16,0 0 0 16,0 0 0-16,0 0 0 0,0 0 0 15,0 0 0-15,0 0 0 16,0 0 0-16,0 0 0 15,0 0 0-15,0 0-1 0,0 0 1 16,0 0 0-16,0 0 0 16,0 0 0-16,0 0-1 15,0 0 1-15,0 0 0 0,0 0 0 16,0 0 0-16,0 0 0 16,0 0 0-16,0 0 0 15,0 0 0-15,0 0 0 16,0 0 0-16,0 0 0 15,0 0 0-15,0 0 0 0,0 0 0 16,0 0 1-16,0 0-1 16,0 0 0-16,0 0 0 15,0 0 0-15,0 0-1 16,0 0 2-16,0 0-1 0,0 0 0 16,0 0 0-16,0 0 0 15,0 0 0-15,0 0 0 16,0 0 0-16,0 0 0 15,0 0 0-15,0 0 0 0,0 0 0 16,0 0 0-16,0 0 0 16,0 0 0-16,0 0 0 15,0 0 0-15,0 0 0 0,0 0 0 16,0 0 0-16,0 0 0 16,0 0 0-16,0 0 1 0,0 0-1 15,0 0 0-15,0 0 0 16,0 0 0-16,0 0 0 15,0 0 0-15,0 0 0 16,0 0 0-16,0 0 0 16,0 0 0-16,0 0 1 0,0 0-1 15,0 0 0-15,0 0 0 16,0 0 0-16,0 0 0 16,0 0 0-16,0 0 0 15,0 0 0-15,0 0 0 0,0 0 0 16,0 0 0-16,0 0 0 15,0 0 0-15,0 0 0 16,0 0 0-16,0 0 0 16,0 0 0-16,0 0 0 0,0 0 0 15,0 0 0-15,0 0 0 16,0 0 0-16,0 0 0 16,0 0 0-16,0 0 0 0,0 0 0 15,0 0-1-15,0 0 1 16,0 0 0-16,0 0-1 15,0 0 1-15,0 0-1 0,0 0 1 16,0 0 0-16,0 0-1 16,0 0 1-16,0 0 0 15,0 0 0-15,0 0-1 16,0 0 2-16,0 0-1 0,0 0 0 16,0 0 0-16,0 0 0 15,0 0 0-15,0 4 0 16,0-4 0-16,0 0 0 15,0 0 0-15,0 0 0 16,0 0 0-16,0 0 0 0,0 0 0 16,0 0 0-16,0 0 0 15,0 0 0-15,0 0 1 16,0 0-1-16,0 0 1 0,0 0-1 16,0 0 0-16,0 0 1 15,0 0-1-15,0 0 1 16,0 0-1-16,0 0 1 0,0 0-1 15,0 0 0-15,0 0 1 16,0 0-1-16,0 0 0 16,0 0 0-16,0 0 1 15,0 0-1-15,0 0 0 0,-9 0 0 16,9 0 0-16,0 0 0 16,0 0-1-16,0 0 1 15,0 0 0-15,0 0-1 16,0 0-1-16,0 0-1 15,0 0-1-15,0 0-1 0,0 0-2 16,0 0-3-16,0 0-5 16,-7-9-12-16,7 9-42 15,0 0-15-15,-1-9-3 0,1 9-5 16</inkml:trace>
  <inkml:trace contextRef="#ctx0" brushRef="#br0" timeOffset="160613.3777">5790 6544 73 0,'-5'-13'80'15,"2"-1"-2"-15,-5-10-6 16,4 10-49-16,0 6-5 16,4 8-4-16,8-10-5 0,3 9-2 15,9 1-4-15,8 0 0 16,6-1 1-16,10 2 0 15,9-3 0-15,4-2 0 16,12-3-1-16,7 1 0 16,7-4-1-16,7-1 0 0,4-2-1 15,5 1 0-15,-3-3-1 16,5 3 1-16,-5 0-1 16,-6 1 0-16,-5 1 1 15,-5 3-1-15,-7-1-2 16,-3 2 0-16,-10 2-2 0,-4 0-4 15,-7 1-6-15,-8-1-6 16,-5 4-7-16,-11-2-7 0,-3 0-9 16,-9 0-18-16,-13 2-10 15,7-13-2-15</inkml:trace>
  <inkml:trace contextRef="#ctx0" brushRef="#br0" timeOffset="160868.4472">7322 6124 44 0,'-34'-25'67'0,"5"4"-4"15,1 0-5-15,6 5-12 0,7 2-12 16,4 5-10-16,11 9-7 16,-7-11-4-16,15 11-3 15,15 1-3-15,4 8-3 16,10 5 0-16,9 4 1 16,5 6 0-16,4 9 1 0,1 6-1 15,-7 4 1-15,-8 7 0 16,-15 5-1-16,-12 8 1 15,-16 7-1-15,-25 8-1 16,-19 9-2-16,-27 7-6 16,-14 14-20-16,-9 6-54 0,-29 9-5 15,-18 6-6-15,-16-9-6 16</inkml:trace>
  <inkml:trace contextRef="#ctx0" brushRef="#br0" timeOffset="168738.3451">7646 18027 10 0,'0'0'35'0,"-11"4"1"15,3 1 2-15,-4 0 2 16,2 1-3-16,10-6-4 15,0 0-5-15,0 0-7 16,0 0-5-16,0 0-3 0,0 0-4 16,0 0-2-16,0 0-3 15,0 0 0-15,0 0 0 16,0 0 0-16,0 0 1 16,0 0 0-16,0 0 0 15,0 0 1-15,3 0 0 16,2-4-1-16,101-26 0 15,-72 25 0-15,6 3 0 0,5-6-2 16,6 5 1-16,5-7-1 16,9 3 0-16,6-7 0 15,4 3-1-15,5-6 1 0,6 1 0 16,4-4 1-16,4 0-1 16,5 0 1-16,2 1 1 15,0-6-1-15,2 2-1 0,5-1-1 16,-1 0 1-16,3 1-2 15,-4-1 0-15,2 2 0 16,-7 0-1-16,-3 3 1 16,-5 1-1-16,-8 2 0 15,-2 1 0-15,-10 2-1 0,-6 2 1 16,-9 0-2-16,-6 1 1 16,-10 4-3-16,-6 2 1 15,-15 0 0-15,-6 4-1 16,-15 0-2-16,0 0-1 0,-13 7-2 15,-9 0-4-15,-14 2-6 16,-6 3-4-16,-12 0-2 16,-6 2-3-16,-6 3 2 15,-8-2 2-15,-9 3 2 0,-5 3 7 16,-6-1 5-16,-2-1 7 16,-3 2 3-16,-5-2 4 15,-1 4 4-15,0-4 2 16,-1 2 3-16,3-3 2 0,4-1 2 15,6-3 3-15,11 1 1 16,4-3-3-16,9-1 1 16,9-1-1-16,12-2 0 15,11-3-2-15,14-3-3 0,12-2-2 16,11 0 0-16,25-7-1 16,12-3-2-16,20-1-2 15,12-4-2-15,15 1-1 0,8-1 0 16,14 0-1-16,3-2 0 15,6 3-1-15,4-2 0 16,1 2 1-16,1 0-1 16,-8 1-1-16,-5 4 0 0,-11 3-1 15,-6 0 1-15,-12 1 0 16,-12 5-1-16,-17 0 0 16,-17 1-1-16,-17 3 1 0,-16-4 0 15,-13 15 1-15,-20-6-1 16,-12 1-1-1,-15 0 2-15,-11 2 0 0,-11 2 1 16,-9 0-1-16,-6 1-2 16,-5 3 1-16,-5 1-1 0,-2 1 1 15,-1 1-1-15,8 0-1 16,1-1-1-16,11-2-1 16,9-1 3-16,11 0 0 15,10-3 0-15,15-4-1 16,45-10 2-16,-40 9 2 0,40-9 2 15,15-1 1-15,16-7 0 16,12-3 0-16,9-2 1 16,8-4 1-16,11-1 1 15,3-1-3-15,3-3 0 16,0 3 0-16,3 0 0 16,-4 0-1-16,-2 2 0 0,-10 3-1 15,-4 2-2-15,-9 2 1 16,-7 4-1-16,-11 6-1 0,-13 0 0 15,-11 8-2-15,-9 2 0 16,0-10-3-16,-21 15-1 16,-39 18-1-16,9-9 0 15,-4-1 0-15,-9 2 2 16,-7 0-2-16,-4 2 2 16,-4-2 3-16,1 1 2 15,0-2 0-15,1-1 0 16,6-4 0-16,7-4 0 0,12-6 1 15,12-5 0-15,40-4 1 16,0 0 0-16,-36-10 4 16,49-2 1-16,15-3 1 15,14-5 1-15,7 2 2 0,11-6-1 16,4 2 1-16,7-2-2 16,1 2-1-16,0-3-2 15,-2 6-1-15,-3-1-1 0,-3 4-1 16,-7 0-2-16,-7 8-5 15,-9 2-5-15,-5 2-12 16,-36 4-60-16,32 2-4 16,-32-2-4-16,-17 9-6 15,-15-9-1-15</inkml:trace>
  <inkml:trace contextRef="#ctx0" brushRef="#br0" timeOffset="169933.636">1893 6541 55 0,'-14'0'72'0,"-2"-5"0"15,1-6-32-15,3 4-8 16,1-3-6-16,2 4-9 16,0-3-5-16,-4 7-5 0,1-3-1 15,-1 5-2-15,-3 3-2 16,5 2-1-16,1 5-1 16,10-10 1-16,-12 18 2 0,12-18 3 15,0 19 3-15,10-15 1 16,8-3 2-16,10-1-1 15,11-8 1-15,10-6-1 16,14-4-1-16,15-4-3 16,11-6-2-16,17-1-2 0,11-2-1 15,13-2 0-15,8-1-1 16,10 1 0-16,3 2 0 16,6-4-1-16,0 0 1 15,-2 0-1-15,-1-1 1 16,-7 0-1-16,-5-3 1 0,-6 0 0 15,-9 2 0-15,-7 2 1 16,-10 1-1-16,-10 7 0 16,-11 0 0-16,-14 8 0 0,-12 4-1 15,-11 4-1-15,-15 3-3 16,-13 4-1-16,-8 4-2 16,-16 0-4-16,0 6-6 0,-22 10-17 15,-16 4-28-15,-19 4-21 16,-14 3-5-16,-18 1-1 15</inkml:trace>
  <inkml:trace contextRef="#ctx0" brushRef="#br0" timeOffset="170421.4835">1137 6860 22 0,'-21'16'76'16,"7"-9"2"-16,14-7 0 16,0 0-3-16,25-13-59 0,7 1-2 15,16 0 1-15,17-3 0 16,14-2-2-16,16-4-2 15,15-2-1-15,15-2-2 16,13-3-1-16,12-1-3 0,9-6 0 16,13 2-1-16,2-2-1 0,10-2 0 15,2-1 1-15,2-4-1 16,4 2 1-16,-3 0-1 16,-1-2 1-16,-6 2 0 15,-1-1 0-15,-8 1 0 16,-7 4-1-16,-16 7 0 0,-9 2-1 15,-19 4 0-15,-13 6 0 16,-19 4-1-16,-19 4 0 16,-18 5-1-16,-13 1-1 15,-12 3-1-15,-17 3-2 0,-11 8-3 16,-14 3-4-16,-17 9-7 16,-13 1-11-16,-19 9-32 15,-12 8-21-15,-22 3-6 0,-20 5-3 16</inkml:trace>
  <inkml:trace contextRef="#ctx0" brushRef="#br0" timeOffset="170856.2694">1528 6973 54 0,'-31'0'85'15,"11"-1"-1"-15,5-13-6 16,15 14-5-16,-2-10-62 16,14-3-1-16,21-4-1 15,16-1-2-15,16-7-1 0,17-2-1 16,23-4 0-16,19-4-1 15,14-1 0-15,16 0-1 16,11-2-1-16,4 1 0 0,10 1 0 16,1 0 0-16,1 0 0 15,-3 0 0-15,3-1 1 16,-4-1 0-16,-6 0 1 0,-6 1-1 16,-10 0 1-16,-6 0-1 15,-14 4-1 1,-13 2 0-16,-21 6-1 0,-20 2-1 15,-15 7-7-15,-20 5-8 16,-15-1-57-16,-27 19-12 0,-23 6-5 16,-24 0-6-16,-31-8-4 15</inkml:trace>
  <inkml:trace contextRef="#ctx0" brushRef="#br0" timeOffset="173632.7239">11078 6220 26 0,'25'-31'65'0,"-7"2"4"0,-3-3-41 16,-4 7 1-16,-6 4-1 15,-1 5-4-15,-4 0-7 16,-9 7-4-16,-10 2-7 0,-7 4-2 16,-10 3-2-16,-7 0-2 15,-11 2 0-15,-4 1 1 16,-11 1-1-16,-5 1 1 16,-9-1 0-16,-2-3 0 15,-7 2-1-15,-5-2 1 0,-5 0-1 16,-7 2 1-16,-4 0-1 15,-8 2 0-15,-3 1 1 16,-3 3-1-16,-3 2 0 0,-1 1 0 16,2 4 0-16,-1 3 1 15,-3 1-1-15,6 5 0 16,-4 2 0-16,3 1 0 16,1 5 0-16,2 1-1 15,-1 4 1-15,-6 2 0 0,7 7 0 16,1 3-1-16,1 2 1 15,5 6 0-15,3 1-1 16,3 5 1-16,11-5-1 16,7 6 1-16,8-2-1 15,8-4 0-15,13 2 0 0,6 0 1 16,9 0-1-16,9 3 1 16,5 1 0-16,6 2-1 15,9 0 1-15,3 4 0 0,5-1 0 16,7-2 0-16,6 5 1 15,11-1 1-15,9-1 1 16,6-3 0-16,12-3 2 0,10-5 0 16,11-7 0-16,12 1 1 15,7-14-1-15,11-4 0 16,11-4-1-16,4-5 0 0,14-1-1 16,6-4 1-1,4-2-3-15,9-1 2 0,4-2-1 16,7-1-1-16,3-1 1 15,10-2-1-15,4-2 1 16,3-4-1-16,10-1 1 0,0-2 1 16,8-4-2-16,2-2 1 15,11-6-1-15,4-2 0 16,2-5-1-16,3-3 1 16,4-4-1-16,4-3-1 0,-2-9 1 15,2 0 0-15,-6-7-1 16,-1 1 1-16,-2-5-1 15,2-2 0-15,-5-3 0 0,-1-2 0 16,-8 1 1 0,-5-1 0-16,-6-2 0 0,-2-2 1 15,-8-1 0-15,-8-2 0 16,-7-1 1-16,-6 0 0 0,-11-1 0 16,-6-1 0-16,-14-2-1 15,-11 2 2-15,-16-1-1 16,-10 2 1-16,-14-4 1 15,-10 2 0-15,-12-1 1 0,-8 3 0 16,-10 4 1-16,-7 0-2 16,-8 0 0-16,-11 3-1 15,-5 1-1-15,-12 0-1 16,-15 1 0-16,-14-1-2 0,-11-2 0 16,-12-1 1-16,-14-3-2 15,-6 4 2-15,-9-3 0 16,-7 0 0-16,-3 5 0 0,-7 0 0 15,-1 4 1-15,-9 4-1 16,-6 2 1-16,-7 2-1 0,-9 6-1 16,-12 0 1-1,-12 5-1-15,-9-1 1 0,-14 6-2 16,-8 3 2-16,-8 2-2 16,-3 5 2-16,-3 6 0 15,-4 3 0-15,0 5 0 16,-5 6 0-16,-1 8 0 0,-9 5 0 15,-15 9 0-15,-10 5 1 16,-19 11-2-16,-15 8-1 16,-20 15-4-16,-13 10-8 15,-11 14-21-15,-1 18-42 0,-4 11-6 16,4 12-6-16,8-5-3 16</inkml:trace>
  <inkml:trace contextRef="#ctx0" brushRef="#br0" timeOffset="175946.8986">11913 1322 70 0,'31'-23'89'16,"-3"0"-6"-16,-2 5-3 16,-5-1-4-16,-3 3-69 0,-4 0-3 15,-2 4 0-15,-5 2-2 16,-7 10-2-16,-2-14 0 15,-12 11-1-15,-7 3-1 0,-8 3 1 16,-5 13-1-16,1 4 3 16,-62 35 0-16,-15 13 0 15,-9 12 1-15,0 11 0 16,2 8 0-16,13 3 0 16,23-9 1-16,42-18-4 15,23-6-2-15,17-8-5 0,30-6-15 16,12-3-46-16,23-21-10 15,16-10-7-15,7-21-6 0</inkml:trace>
  <inkml:trace contextRef="#ctx0" brushRef="#br0" timeOffset="176199.6048">12558 1492 32 0,'9'0'98'0,"0"0"-3"0,-9 0-7 15,0 0-5-15,0 0-4 16,0 0-85-16,0 0-2 16,0 0-12-16,-1-8-19 0,1 8-44 15,0 0-5-15,-3-10-6 16,3 10-3-16</inkml:trace>
  <inkml:trace contextRef="#ctx0" brushRef="#br0" timeOffset="176809.2571">13430 1212 5 0,'59'-14'90'0,"-2"4"-1"16,-4 0-3-16,-5 3-6 15,-2 4 0-15,-5 3-74 16,-5 9-3-16,-6 8 0 16,-22 12 1-16,28 32 0 0,-24 14-2 15,-16 1 0-15,-15 23-1 16,0 3-1-16,-5 3 0 15,-2-11-1 1,5-37-1-16,6-16 0 0,5-11 1 16,4-11 1-16,6-19 0 0,0 0 0 15,1-15-1-15,10-16 2 16,3-10 0-16,4-10-1 16,-8 20-1-16,3-7 0 15,4 1 1-15,0-3-1 0,0-1 1 16,3 0-1-16,1 3 0 15,1 1-1-15,1 6 2 16,-1 2 0-16,0 8-1 16,-1 3-1-16,11 2 2 15,4 16 1-15,-2 13 0 0,-8 21-1 16,-4 5 2-16,-4 5-1 16,-4-8 1-16,3-14 1 15,1-19-2-15,-5-5 0 0,1-7-1 16,3-8 0-16,3-5 1 15,2-6-1-15,2-3 1 16,2-2-1-16,1-2 1 16,1-1 0-16,1 1 0 0,0 4-1 15,1 1 1-15,0 7-1 16,0 7-2-16,-3 10 0 16,-11 16-4-16,26 16-14 15,-10 29-43-15,-13 44-20 16,-18 17-5-16,-10 9-6 0,-15-3 0 15</inkml:trace>
  <inkml:trace contextRef="#ctx0" brushRef="#br0" timeOffset="177116.7497">12568 2396 9 0,'-120'16'95'0,"19"-8"-2"16,22-5-6-16,20-3-6 0,17-5 0 16,15-8-77-16,23 4-2 15,26 1 0-15,25-2-1 16,24-1-1-16,22-2 1 16,28-9 0-16,25-4 1 15,29-6-1-15,20-7-1 0,11-3 0 16,12-2 1-1,9-6-1-15,0 0-1 0,-5 2-5 16,-9-1-13-16,-14 16-61 16,-16 5-3-16,-19 4-6 0,-27 5-6 15,-34 4 7-15</inkml:trace>
  <inkml:trace contextRef="#ctx0" brushRef="#br0" timeOffset="180263.3051">2407 14724 17 0,'-11'2'53'16,"1"16"-3"-16,10-18-23 16,-7 8 0-16,7-8 2 0,12 6-1 15,4-4-1-15,7-2-1 16,8-1-3-16,10-6-5 15,9 0-4-15,13-7-4 16,11-2 0-16,12-8-2 16,11-1 1-16,14-10-2 15,12-2 0-15,6-10 1 0,13-2 0 16,2-4 0-16,4-3 0 16,5 0 1-16,1-1 0 15,-3 1 0-15,-2 2-1 0,-2 6-2 16,-7 1 0-16,-8 5-2 15,-8 4-1-15,-9 6-2 16,-11 3-1-16,-14 8-2 0,-13 4-3 16,-12 7-8-16,-18 3-6 15,-11 7-19-15,-8 4-45 16,-26 7-3-16,-8 5-6 0,-24 2-2 16</inkml:trace>
  <inkml:trace contextRef="#ctx0" brushRef="#br0" timeOffset="180775.6257">2209 15219 22 0,'-27'8'66'0,"7"-5"-1"0,6-3-1 15,14 0-40-15,0 0 0 16,12-1-4-16,7-4-3 15,9 0-2-15,7-3 2 0,10-2 1 16,11-5-1-16,9-3-5 16,13-7-2-16,8-3-2 15,11-4-2-15,8-6 0 16,10-3 0-16,7-6 1 0,6-2 0 16,6-2 0-16,6 0-1 15,1-1 0-15,-3 2 0 16,1 2-2-16,-5 5 0 15,-7 1-2-15,-5 7-1 0,-11 6-1 16,-15 5-1-16,-10 7-1 16,-13 6-3-16,-14 6-4 15,-12 5-7-15,-11 4-13 16,-13 5-34-16,-5 11-21 0,-9 3-3 16,-4 3-6-16</inkml:trace>
  <inkml:trace contextRef="#ctx0" brushRef="#br0" timeOffset="181816.8957">7373 17927 53 0,'0'0'61'15,"0"0"1"-15,0 0-29 16,0 0-7-16,18 0 0 15,3 3-1-15,7-1-2 16,3 0-1-16,10 0-2 0,6 0-1 16,4-2-4-16,11-3-3 15,12-2-3-15,7-1-2 16,9-2 0-16,5-2-1 0,14 0-1 16,2-3 0-16,10-3 0 15,4 0-1-15,9-1 1 16,-1-4 0-16,7 1 0 15,-3-1-1-15,0-2-1 0,-6 1 0 16,-4 3-1-16,-9-3 0 16,-10 3-1-16,-5 1 0 15,-15 2-1-15,-10-1-2 16,-12 2-1-16,-14 1-1 0,-11 2-4 16,-16 3-5-16,-14 1-10 15,-11 8-24-15,-16-7-35 16,-9 7-3-16,-13 0-5 15,-8 4-1-15</inkml:trace>
  <inkml:trace contextRef="#ctx0" brushRef="#br0" timeOffset="182116.0306">8376 17765 0 0,'-12'18'81'15,"10"-2"2"-15,3-1-5 0,13-3-4 16,6-1 0-16,9-5-66 16,7 1 0-16,6-7 1 15,11-1 0-15,6-7 0 16,11-2 0-16,7-5-1 15,8-4-5-15,-9 0-7 0,18-3-18 16,9 1-50-16,4 2-9 16,-2-2-7-16,4-4-6 15,-7-3 2-15</inkml:trace>
  <inkml:trace contextRef="#ctx0" brushRef="#br0" timeOffset="182862.8976">7460 12315 63 0,'-3'-16'83'16,"-2"3"-2"-16,0-1-3 15,0 34-24-15,-5-26-39 16,10 6-2-16,0 0-2 15,0 6-2-15,4 17-3 0,2 13-1 16,-2 14-1-16,0 14 0 16,0 15 1-16,1 13 0 15,-3 12-2-15,-3 7-1 0,1 2 0 16,-3 1 0-16,-1-8-2 16,0-6 1-16,1-8-1 15,1-10-1-15,-3-13-1 0,-3-10-1 16,4-11-3-16,-1-11-2 15,-5-8-4-15,2-13-8 16,-4-13-17-16,2-6-16 16,-3-23-27-16,3-6-5 0,1-17-1 15</inkml:trace>
  <inkml:trace contextRef="#ctx0" brushRef="#br0" timeOffset="183351.5549">7373 12311 3 0,'0'0'79'0,"15"-13"5"0,-11 0-4 16,4-6-3-16,0-31-38 15,-2 22-23-15,9 1-3 16,3-1-4-16,5 1-3 0,4 1-2 16,3-1-1-16,2 4 0 15,7 2-1-15,-1 4 1 16,8 5-1-16,-3 7 2 15,7 5-1-15,-1 13 2 16,0 14-1-16,6 12 1 0,-2 14 0 16,4 11 0-16,1 13-2 15,-2 10 0-15,-1 10 0 16,-5 4-2-16,1 2 0 16,-4 0 0-16,-5-1-1 0,-3 0 0 15,-4-6-2-15,-2-8-1 16,-6-4-3-16,-3-11-5 0,-5-7-7 15,-8-9-10 1,-3-11-23-16,-4-6-31 0,-6-14-6 16,-14-12-4-16,-8-14 7 15</inkml:trace>
  <inkml:trace contextRef="#ctx0" brushRef="#br0" timeOffset="183998.2349">7731 13082 13 0,'-47'-16'80'0,"3"0"1"16,9-1-1-16,4-21-7 15,13 14-50-15,8 1-6 0,9-3-5 16,8 1-5-16,8-3-3 16,11 0-3-16,4-4-1 15,11 1-2-15,4-3 1 16,10-3 0-16,6 2-1 15,3-2-2-15,6 4 1 16,1 0 0-16,0 1 0 0,-6 5 1 16,-2 4 1-16,-4 2 1 15,-4 5 1-15,-4 1 2 0,-9 5 0 16,-3 2 2-16,0 3 1 16,-7 4 0-16,2 1-1 15,-2 1 0-15,-3 8 1 16,1 3-2-16,0 5 1 0,-1 4-2 15,2 5 1-15,-4 5-1 16,0 5-1-16,-3 2 0 16,0 3 0-16,-2 3 0 0,-3-1 0 15,0-2-2-15,-2-4 1 16,-1-4 0-16,-1-3 0 16,-2-6 0-16,2-5 0 15,0-5 0-15,-2-7 0 0,0-5 2 16,1-2-2-1,2-9 0-15,-2-7 1 0,-2-10-1 16,3-3 1-16,-2-11 0 16,-3-6-1-16,-1-9-1 0,-4-4 2 15,-2-4-1-15,1-3 0 16,0 2-1-16,-1 0 1 16,-1 7-1-16,-1 5 0 15,2 9 1-15,-1 7-2 0,3 12 1 16,-3 2-2-16,-1 10-3 15,-1 2-2-15,0 10-4 16,0 0-5-16,1 5-12 0,-1 6-18 16,-2 13-34-16,2 2-6 15,-1 3-3-15,2-1 3 16</inkml:trace>
  <inkml:trace contextRef="#ctx0" brushRef="#br0" timeOffset="184376.8237">9567 12276 62 0,'19'-14'75'15,"-2"5"-3"-15,-4 2 0 16,-13 7-46-16,10 11-6 0,-7 17-4 16,-2 19-3-16,-1 10-3 15,-3 15 0-15,-2 4-1 16,2 4-3-16,3-3-3 15,-1-7 0-15,9-9-2 0,4-13 0 16,6-13 0-16,5-15 1 16,7-14-1-16,2-6 1 15,3-18-1-15,3-13 0 0,-2-14 0 16,0-16 0-16,-7-11 0 16,-1-12 0-16,-14-5 0 15,-6-4 0-15,-8 3 1 0,-16 6-1 16,-8 14 0-1,-10 11 0-15,-8 15-2 0,-10 16-1 16,-3 17-3-16,-7 10-3 16,1 14-8-16,0 6-15 15,4 9-26-15,6 7-21 0,7 4-5 16,8-5-3-16</inkml:trace>
  <inkml:trace contextRef="#ctx0" brushRef="#br0" timeOffset="184642.5219">10069 12086 34 0,'45'0'81'16,"-6"0"0"-16,-1 3-3 15,-6 9-3-15,-4 10-59 0,-4 10-1 16,0 13-4-16,-1 10-3 15,-7 8-3-15,-2 6-2 16,0 5-2-16,-3-5-2 16,-1-5-3-16,0-7-6 15,-3-8-8-15,-3-19-10 0,-1-12-38 16,-3-18-13-16,0 0-4 16,7-27-2-16</inkml:trace>
  <inkml:trace contextRef="#ctx0" brushRef="#br0" timeOffset="184799.6579">10305 11726 49 0,'-13'-44'83'15,"-3"5"-3"-15,1 8-5 16,1 4-9-16,2 7-69 16,1 4-17-16,11 16-41 15,0 0-13-15,0 15-7 0,11 7-2 16</inkml:trace>
  <inkml:trace contextRef="#ctx0" brushRef="#br0" timeOffset="185297.2383">10985 11868 13 0,'36'-4'81'0,"-7"-6"2"15,-13-7-2-15,-5-3-4 16,-32 1-51-16,15-1-7 15,0 6-4-15,-8 7-7 16,-1 9-3-16,-9 12-1 0,-1 19-3 16,-4 12 0-16,-2 14-1 15,-2 10 0-15,0 11 1 16,3 2-1-16,7-3 0 16,7-3 0-16,6-10 0 15,4-9 0-15,8-17-1 0,14-10 1 16,11-18 0-16,2-12 0 15,12-16 0-15,6-17 0 0,4-19 1 16,5-18-1 0,0-17-1-16,-1-16 1 0,-5-11 0 15,-4-9 0-15,-9-7 0 16,-7-1 0-16,-10 4 2 0,-10 8 1 16,-7 12 2-16,-3 15-1 15,-10 15 0-15,-3 17-1 16,-1 21 0-16,-2 18-1 15,3 21 0-15,1 18 0 0,1 28-2 16,1 19 2-16,5 23-2 16,2 20 1-16,0 21-2 15,2 13 0-15,0 10-8 0,6 4-7 16,5-4-13-16,-1-1-21 16,-5-12-30-16,3-5-7 15,-7-18-2-15,-5-11 4 16</inkml:trace>
  <inkml:trace contextRef="#ctx0" brushRef="#br0" timeOffset="185696.561">7945 14569 75 0,'-128'71'91'0,"13"-16"-4"15,17-12-6-15,16-21-1 0,26-16-69 16,23-6-3 0,33-9 0-16,32-15-1 0,28-12-3 15,31-15-1-15,27-12 0 0,26-12 0 16,21-12 1-16,23-8-2 15,13-6 0-15,13-5-1 16,10-1 0-16,4 1 1 16,2 3 1-16,2 2 0 0,-6 6-2 15,-7 6 2-15,-2 7-1 16,-11 15 0-16,-15 9-1 16,-18 15-2-16,-21 9-3 15,-21 18-7-15,-30 9-9 0,-27 8-35 16,-31 26-31-16,-39 8-3 15,-28 13-7-15,-39 7-1 16</inkml:trace>
  <inkml:trace contextRef="#ctx0" brushRef="#br0" timeOffset="185975.762">8908 14708 11 0,'-130'79'96'0,"17"-16"-1"15,25-16-5-15,16-18-6 16,24-21 0-16,25-13-75 16,24-19-1-16,34-13 0 0,34-13-3 15,24-14-2-15,24-11 0 16,27-9 0-16,22-4-1 16,21 0-1-16,8 3 0 15,11 6-2-15,-2 6 1 16,-5 7-3-16,-10 11-1 0,-11 6-5 15,-21 8-7-15,-14 7-39 16,-21 12-31-16,-24 2-4 16,-18 4-6-16,-31-2-4 0</inkml:trace>
  <inkml:trace contextRef="#ctx0" brushRef="#br0" timeOffset="238178.9434">11694 10292 23 0,'-77'-50'70'16,"0"-2"3"-16,-3-1-3 16,1 4-26-16,-5-4-27 15,-5 10-1-15,0 0 3 0,-4 5-2 16,-7 2-3-16,-8 3 1 15,-10 4-3-15,-9 2-2 0,-6 4-2 16,-10 3-2-16,-5 5-1 16,-14 6 0-16,-2 6-1 15,-10 2 0-15,-3 11 2 16,-4 9-3-16,-1 8 1 16,-1 10-1-16,-1 13-1 0,3 9 0 15,1 10-1-15,7 12 1 16,-1 10-1-16,8 12-1 15,1 12 1-15,8 8-1 0,5 9 0 16,5 11 1-16,11 12 0 16,6 3 0-16,12 11-1 15,10 6 1-15,15 5 0 16,14 2 0-16,13 5 0 0,16 0-1 16,15-1 0-16,14 0 0 15,14-3 0-15,8-1 0 16,16-2-1-16,8 1 0 15,13-2 2-15,9-4-1 0,10-1-1 16,14-4 1-16,10-7 1 16,17-9 0-16,12-8-1 15,16-13 2-15,14-13-2 0,18-13 2 16,10-15-1-16,15-13 0 16,14-11 0-16,7-13-1 15,13-11 1-15,4-11-1 16,9-11 0-16,0-14 0 15,12-8 0-15,1-17 0 0,-2-14 0 16,10-8 1-16,-5-16 0 16,5-10-1-16,-4-17 1 15,0-10-1-15,-8-14 0 0,-4-10 1 16,-6-13 0-16,-9-14-1 16,-12-10-1-16,-7-10 0 15,-13-9 1-15,-12-9 0 0,-12-4 0 16,-17-5-1-16,-18-2 0 15,-17-1 2-15,-23 1-1 16,-23-1 1-16,-20 5-1 16,-22 6 0-16,-21 1 0 0,-8 6 1 15,-19 3-2-15,-11 7 2 16,-8 3-1-16,-5 4 0 16,-6 5 1-16,-8 2-2 15,-8 5 0-15,-8 3 1 0,-13 2 0 16,-10 6-1-16,-16 2 1 15,-12 9 0-15,-18 3 0 16,-15 7 0-16,-14 4 0 16,-13 10 1-16,-11 10-1 15,-12 8 1-15,-9 11-1 0,-5 10 1 16,-11 17 0-16,-3 13-1 16,-8 16 1-16,2 14-1 15,-5 10 1-15,-2 20-1 0,0 13 0 16,2 13 0-16,5 13 0 15,5 10 0-15,6 14 0 16,7 8-1-16,12 17 1 16,4 7 0-16,15 13-1 15,10 12 1-15,13 7-1 0,13 12-1 16,10 7 2-16,16 8 1 16,12 4-1-16,21 3 0 0,16 5 0 15,13 4 1-15,16 3 0 16,13 2 1-16,19 0-2 15,14 4 0-15,10 0 1 16,18 2-1-16,12 0 0 16,14-2 1-16,16 0-1 0,16-6 0 15,12-2 0-15,16-7 0 16,10-7 0-16,15-8 0 16,14-9 0-16,8-6 0 0,15-11 1 15,10-7 0-15,9-15-1 16,8-7 1-16,10-6-1 15,8-11 1-15,6-11-1 16,6-12 0-16,0-9 0 0,10-14 0 16,-2-14 0-16,5-10 0 15,1-19-1-15,2-12 1 16,0-10 1-16,-1-18 0 16,-1-11 0-16,-4-12 0 0,-5-7 1 15,-6-12-1-15,-7-6 1 16,-7-10-1-16,-11-10 0 15,-8-10 0-15,-13-12 0 16,-11-12 0-16,-14-20-1 0,-11-12 0 16,-17-16 0-16,-13-13 0 15,-18-11-1-15,-13-9 1 16,-19-4 0-16,-16-5 0 16,-15 2 0-16,-14 0 0 0,-14 1 0 15,-16 3 1-15,-18-1 0 16,-15 4-1-16,-11 4 0 15,-8 2 0-15,-11 0-1 16,-8 7 1-16,-10 2-1 0,-5 5 0 16,-5 7 1-16,-12 7-1 15,-4 7-1-15,-11 4 2 16,-4 14-1-16,-11 6 1 0,-8 9-1 16,-8 10 1-16,-11 10 0 15,-7 10 0-15,-10 9 0 16,-7 10 1-16,-5 12-1 15,-9 11 0-15,0 13 1 0,-12 14-1 16,2 16 1-16,-11 14-1 16,0 13 0-16,-5 23 0 15,2 13 0-15,0 19 0 0,-4 17 0 16,7 20-1-16,-2 18 1 16,6 15-1-1,5 16 1-15,6 16-1 0,3 12 0 16,15 10 1-16,4 10 1 15,17 4-1-15,15 6 1 16,19 1-1-16,22 6 1 0,19-1-1 16,23 3 1-16,18-1-1 15,23-4 0-15,17 2 0 0,17-7 0 16,16 1 0-16,17-6 1 16,13-2-1-16,17-8 1 15,12 0 0-15,13-4-1 16,15-8 1-16,13-4-1 0,10-6 0 15,13-10-1-15,13-8 2 16,7-11-1-16,13-12 0 16,5-6 0-16,11-12 1 15,5-13 0-15,11-11-1 0,-1-16 1 16,5-10-1-16,6-10 0 16,2-12 0-16,6-15 0 15,0-10 1-15,5-14-1 16,0-6 0-16,4-16 0 15,0-11 1-15,-2-13-1 0,-1-12 1 16,-3-11-1-16,-2-9 1 16,-9-13-1-16,-4-10 1 15,-7-9-1-15,-8-9 1 0,-10-6-1 16,-8-7 0-16,-9-9 0 16,-8-12 1-16,-9-6-1 0,-8-11 0 15,-11-10-1-15,-8-10 1 16,-15-16 0-16,-11-9 1 15,-15-13-1-15,-15-9 0 16,-17-10 2-16,-16-4-2 16,-17-1 0-16,-13 2 0 0,-22 6 0 15,-13 5 0-15,-18 16 0 16,-15 5 0-16,-14 14 0 16,-13 7 0-16,-16 11 0 15,-13 7 0-15,-16 9 0 0,-16 11 0 16,-17 9 0-16,-14 14-2 15,-21 10 2-15,-20 15 0 16,-20 15 0-16,-22 19 0 16,-12 21 2-16,-21 19-2 0,-10 30 0 15,-8 26 0-15,-5 41 0 16,2 35 0-16,5 45 0 16,7 41-6-16,17 29-51 0,22 75-32 15,11-6-1-15,33 10-7 16,19-8-7-16</inkml:trace>
  <inkml:trace contextRef="#ctx0" brushRef="#br0" timeOffset="244074.8826">18155 17351 30 0,'0'0'31'0,"3"5"3"16,-3-5 2-16,16 12 1 0,-5-1 0 16,2 0-1-16,3 1-6 15,1 2-4-15,4 2-5 16,4 0-6-16,1 1-4 0,6-2-1 15,5 4-1-15,2-1-1 16,3-4 0-16,8 3 2 16,5 0-3-16,5-3 1 15,7-5-1-15,4 1-1 16,4-3 0-16,6-1-1 0,6-2 0 16,6 1-2-16,8-2 0 15,-1 0-2-15,6-1 1 16,4 0-2-16,2 0 1 0,4-1 0 15,3 1-1 1,-1 0 1-16,1 1-1 0,-4-1 0 16,1 3 1-16,-5-1-1 15,-4-1 0-15,-8 3 0 0,-4-2-1 16,-7 2 0-16,-6-2-2 16,-9 0-5-16,-8-1-2 15,-7 3-3-15,-9-3-7 16,-12-1-16-16,-10 4-21 0,-16-1-26 15,-11-5-4-15,0 0 1 16</inkml:trace>
  <inkml:trace contextRef="#ctx0" brushRef="#br0" timeOffset="244320.5497">20085 17596 66 0,'-78'0'89'16,"6"0"-1"-16,14 4-6 16,9 0-1-16,13 1-69 15,14 1-3-15,22-6-2 0,1 17-2 16,25-11 0-16,14 3-3 16,13-3-2-16,9-1-5 15,3-3-10-15,11 1-27 16,-1 2-38-16,8 3-5 15,-4-5-8-15,-6-3-2 0</inkml:trace>
  <inkml:trace contextRef="#ctx0" brushRef="#br0" timeOffset="245181.7676">1417 14232 35 0,'-1'13'63'16,"1"-13"-2"-16,-17 3-4 16,17-3-51-16,0 0-13 15,0 0-20-15,2 21-31 16,5-12-4-16,8 2-1 0</inkml:trace>
  <inkml:trace contextRef="#ctx0" brushRef="#br0" timeOffset="251226.7501">16661 11416 1 0,'0'0'30'0,"7"-13"-2"16,-7 13-5-16,0 0-4 16,7-10-2-16,-7 10-1 15,4-10 0-15,-4 10 0 16,6-11 2-16,-6 11 1 0,6-14-1 15,-6 14-2-15,4-17 1 16,-4 17-2-16,1-16-2 16,-1 7-3-16,0 0-1 15,0 9-2-15,0-18-2 0,0 18 0 16,-2-15 0-16,-3 6-2 16,5 9 0-16,-12-17 0 15,5 7-1-15,-2 0 1 16,0 0-1-16,-2 0 1 0,1 0-1 15,-4-1-1-15,3 2 1 16,1 0-1-16,-1 2-1 16,-3-1 1-16,1 3-1 15,-2 2-1-15,1-1 1 16,-3 4 0-16,0 0-1 0,-1 0 1 16,-3 2 0-16,3 2 0 15,-6 1 0-15,2 3-1 16,-1 0 2-16,-4 2-1 0,-2 2 0 15,-3 2 0-15,1 1 0 16,0 3 0-16,-3 2 0 16,-3 2 0-16,2 0 1 15,0 1-1-15,2 4 0 16,-2-3 1-16,3 5-1 0,-1 1 1 16,-3 1-1-16,3 1 1 15,0 3-2-15,3 4 0 0,-1-1 1 16,3 5-1-16,0-2 1 15,0 4-1-15,3-1 0 16,3 5 0-16,0-6 1 16,3 2 0-16,2 1 0 15,3-2 0-15,2-1 0 0,2-2 0 16,5 2 0-16,2-3 0 16,3-1 0-16,0 1-1 0,2-3 1 15,5-1 0-15,2-3 0 16,3 1 0-16,-1-8 0 15,4 2 0-15,1-7 1 16,2-2-1-16,1-2 1 16,2-2 0-16,3-2 0 0,2 0 0 15,2-2 0-15,1-1-1 16,3-3 1-16,-1-3-2 16,8-2 0-16,1-1-1 0,2-1-1 15,4-7-2-15,2-3-3 16,3-5-4-16,1-1-3 15,2-3-4-15,-2-1-8 16,-5-3-11-16,3-2-16 0,-3 3-11 16,-3-3-1-16</inkml:trace>
  <inkml:trace contextRef="#ctx0" brushRef="#br0" timeOffset="251629.3485">16825 11926 35 0,'-1'-16'66'0,"-4"4"1"16,-15 5-33-16,9 7-4 15,-1 12-8-15,-2 8-9 16,0 15-6-16,-4 5-1 0,0 13-1 16,-3 4 0-16,5 12 0 15,0-2 1-15,10 1-1 16,6-4-1-16,4-5 0 15,11-3-1 1,7-12 0-16,9 0 1 0,4-17 0 16,11-6-1-16,-1-13 1 0,4-8-1 15,4-6 0-15,-2-17-1 16,-2-12-1-16,-4-13 1 0,-4-13-1 16,-9-10-1-16,-8-8 1 15,-9-9-1-15,-10-1 0 16,-6 0 0-16,-11 4 0 0,-11 8-2 15,-6 14-1-15,-12 12-2 16,-10 18-3-16,-4 13-7 16,-8 17-8-16,0 6-9 15,-3 14-14-15,4 13-14 16,-1 3-14-16,15 7 4 0</inkml:trace>
  <inkml:trace contextRef="#ctx0" brushRef="#br0" timeOffset="252695.6997">17204 11835 17 0,'65'-13'45'0,"1"8"-6"0,-7 5-4 16,-3 11-10-16,-10 9-6 15,-5 12-3-15,-16 9-4 16,-5 5-1-16,-11 8-1 0,-6-2-2 15,-3 3 0-15,0-1 0 16,-3-10-3-16,-1-6 0 16,0-11-1-16,1-4 4 15,2-12 1-15,1-11 0 0,0 0 0 16,6-11-1-16,0-13 0 16,3-8 0-16,3-6-2 15,2-8-3-15,6-5-2 16,-1-1-1-16,2 4 1 0,1 7-1 15,2 6 0-15,-2 10-1 16,-3 9 1-16,-1 11-1 16,-3 8 1-16,-4 13 0 0,0 7-1 15,-4 6 1-15,4 4 1 16,-5 3-1-16,6 1 1 16,5-4-1-16,-3 0 2 0,7-9-2 15,1-1 2 1,4-10-1-16,4-6 0 15,8-7 1-15,-2-4-1 0,2-12-1 16,2-11 0-16,5-5 1 16,-5-11-1-16,0-2-1 0,2-2 1 15,-8 3-1-15,-3 3 1 16,-5 5 0-16,-1 9-1 16,-11 10 0-16,-3 8 0 0,-11 9 0 15,13 9 0-15,-13 12 1 16,0 6-1-16,-4 7 1 15,1 3 1-15,1 0 0 16,7 1 0-16,5-2 0 0,9-5 0 16,11-8 0-16,5-7 1 15,9-12-1-15,5-5 1 16,8-11 0-16,-3-13-1 16,4-6 0-16,-3-10 1 0,-5-2-1 15,-4-3 0-15,-7 6 0 16,-10 4 0-16,-7 8 0 15,-4 10 0-15,-7 14 3 16,-4 11-2-16,-5 22 3 0,-2 18-2 16,-1 15 1-16,-6 19 1 15,2 14-1-15,-7 14-1 0,5 7-1 16,-1-2-2 0,6-7 0-16,1-11-2 0,1-13 0 15,8-16-1-15,-1-19 0 16,7-20-1-16,-5-20-1 0,5-15-2 15,-5-19 0-15,4-23 0 16,2-13 1-16,0-23 0 16,5-12 1-16,-2-14 1 15,6-3 1-15,-3-4 3 16,7 4 3-16,-9 9 1 0,1 11 0 16,3 15 1-16,-4 12 0 15,5 19 0-15,-1 9-1 16,0 19-1-16,4 9-2 0,-2 11-1 15,0 14 0-15,-2 13-1 16,-10 9 0-16,-5 7 1 16,-9 10 0-16,-15 1 0 15,-10 1 1-15,-5-1 0 0,-5-6 1 16,-8-3-4-16,2-8 1 16,3-4-4-16,3-12-4 15,3-4-4-15,2-6-7 16,9-4-9-16,2-3-21 0,10-4-15 15,10 0-12-15,0-9 2 16</inkml:trace>
  <inkml:trace contextRef="#ctx0" brushRef="#br0" timeOffset="253332.5102">19569 12015 14 0,'31'-7'62'0,"2"-9"-5"16,-10 15-15-16,6 1-11 15,-5 8-8-15,2 4-8 16,4 0-5-16,-3 5-1 0,5-4-1 16,0 0-1-16,5-3-1 15,0-4 0-15,10-5-1 16,-4-1 1-16,-5-4-1 16,4-9-1-16,-6-2 1 15,-5-6 0-15,-6-2 2 0,-11-5 0 16,-4 2 0-16,-10 1 0 15,-8 2 0-15,-10 7-2 16,-6 3 0-16,-9 13-1 0,-4 6-2 16,-3 13-1-16,-2 13 0 15,-1 10 0-15,1 7 0 16,8 7 1-16,8-1-1 0,13 4 0 16,9-4 1-16,8-6 1 15,18-4-1-15,15-11 0 16,13-6 0-16,12-14 0 15,11-7 0-15,10-11-1 16,4-18-1-16,4-14-1 0,1-16-2 16,0-20-1-16,-2-14 0 15,-6-15 0-15,-5-13 1 16,-9-8 0-16,-6-2 2 16,-10 0 3-16,-12 6 1 0,-11 13 4 15,-11 12-2-15,-10 20-1 16,-4 16-1-16,-9 20 1 15,-11 16-3-15,-5 21 2 0,-10 22-1 16,0 20-2-16,-8 20 2 16,-9 20-1-16,0 17 1 15,-5 15 0-15,-2 14 0 16,9 1-1-16,6-2-1 0,12-3 1 16,11-4-1-16,10-13 1 15,6-7-2-15,16-11-2 16,2-13-7-16,5-9-17 0,0-2-36 15,-3-19-16-15,-6-12-6 16,-4-23-4-16</inkml:trace>
  <inkml:trace contextRef="#ctx0" brushRef="#br0" timeOffset="253928.6581">20528 11987 28 0,'-9'-12'59'16,"4"1"-13"-16,5 11-10 16,14 0-6-16,4 0-8 0,6 5-6 15,10-2-2-15,7-2 0 16,10 1-5-16,6-2-2 16,3 0-3-16,7-2-10 15,-1-4-16-15,-4-2-36 0,1 4-9 16,-8-1-4-16</inkml:trace>
  <inkml:trace contextRef="#ctx0" brushRef="#br0" timeOffset="254343.1238">21131 12185 36 0,'-1'9'62'0,"1"-9"0"16,15 4-2-16,8-4-55 16,7 0-3-16,7-1 1 0,7-5 0 15,5-1-1-15,4-5 0 16,-4 0 1-16,4-6-1 16,-13-1 2-16,0-4 2 0,-11 0 0 15,-7-5 0-15,-11 5-1 16,-11 1 0-16,-2 3 0 15,-16 6-1-15,-8 10-2 16,-8 5 0-16,-2 13-1 0,-10 13 3 16,4 5-2-16,-1 11 3 15,11 0 0-15,3 5 2 16,12 0 1-16,11 0 2 0,8-2-2 16,17-6-1-16,15-2 0 15,11-7 0-15,9-2-2 16,15-8-3-16,6-11-5 15,7-5-10-15,-3-4-32 16,1-13-27-16,3-19-7 16,-9-14-4-16</inkml:trace>
  <inkml:trace contextRef="#ctx0" brushRef="#br0" timeOffset="255904.602">22374 11201 18 0,'2'-21'71'0,"-1"2"-12"0,3 1-8 16,2 5-7-16,-6 13-11 15,12-4-7-15,-1 13-8 16,-3 16-5-16,2 13-5 16,-2 17-2-16,0 10 0 0,-6 20 0 15,-2 11 0-15,-9 16 0 16,-6 9-2-1,-4 7-1-15,-6 1 2 0,2 1-3 16,1-5-1-16,5-7 1 16,1-9-1-16,5-13-1 0,4-12-1 15,4-12 0-15,1-13-2 16,2-13-2-16,-1-12 0 16,1-7 0-16,0-15-4 0,0-12-2 15,15-12-3-15,-1-22-3 16,8-13 3-16,4-18 2 15,8-8 1-15,1-15 4 0,8-2 8 16,-4-2 6-16,-1 7 5 16,-1 6 4-16,-2 14 1 15,-5 15-1-15,-9 12-3 0,-4 15-3 16,-7 12-2 0,-10 11-4-16,11 12-2 0,-11 13-1 15,0 5-2-15,-2 9 1 16,-1 4 0-16,2 2 0 15,1 1 0-15,4-5 0 16,6-6 1-16,10-6-1 0,5-6 0 16,8-12 2-16,7-11-2 15,5-5 1-15,4-15-1 0,5-8 0 16,0-8 1-16,0-2-1 16,-4-2 0-16,-5 4 0 15,-8 2-1-15,-5 10 1 0,-8 8-1 16,-7 12-1-16,-4 5 2 15,-7 13 0-15,-5 9-1 16,-1 4 1-16,0 8 0 16,-3 0 0-16,1 2 0 15,1-5 0-15,1 1 0 16,0-10 0-16,1-2 1 0,7-11 1 16,8-7-1-16,1-3 0 15,2-11 0-15,6-7 0 16,0-7 1-16,11-8-1 0,2-3-1 15,2-5 1-15,3 0-1 16,-3-1 1-16,1 6-1 16,-3 3 0-16,-1 9-1 0,-7 9 1 15,-5 11 1-15,-3 5 0 16,-4 13-1-16,-2 11 2 16,-3 5-1-16,-2 12 0 15,-4 5 1-15,-2 4-1 0,-2 1 0 16,3-3 0-16,0-1-1 15,0-7 1-15,4-4-1 16,3-12 0-16,3-7 1 16,6-9-2-16,2-9 0 0,4-4-4 15,-2-13-5-15,0-7-11 16,-2-8-12-16,2-10-27 16,4-2-18-16,-14-4-5 15,-4-5-3-15</inkml:trace>
  <inkml:trace contextRef="#ctx0" brushRef="#br0" timeOffset="256161.4114">22189 11382 49 0,'-57'-21'83'15,"11"-5"-3"-15,26-3-5 16,19-9-4-16,19 3-66 16,31 9 1-16,19 7-2 0,23 7-4 15,14 8-2-15,20 4-3 16,12 10-3-16,3 11-11 16,1 9-21-16,-15 8-33 0,-8 7-5 15,-18 3-3-15</inkml:trace>
  <inkml:trace contextRef="#ctx0" brushRef="#br0" timeOffset="256647.3047">17690 13352 32 0,'-79'6'83'0,"17"-5"-3"0,16-1-3 16,24-12-3-16,22 4-59 15,35-1 0-15,28 3-1 0,39-2-4 16,32-1 0-16,42-1 1 16,29-2-1-16,37-1-2 15,24 3-2-15,63 1-1 16,-17 1-2-16,16 1-1 0,9 3-1 16,4 0 1-16,3 1-1 15,-1-1-1-15,-8 0 2 16,-48-3-2-16,19 2 1 0,-18 1 0 15,-20 1 0-15,-28 0-1 16,-21 4 0-16,-34-1-1 16,-25 2-1-16,-30 4-6 15,-32-1-6-15,-27 4-20 16,-24 0-47-16,-47-9-6 0,-31 11-4 16,-38-11-5-16</inkml:trace>
  <inkml:trace contextRef="#ctx0" brushRef="#br0" timeOffset="258077.7115">15490 9535 23 0,'2'-10'65'0,"-1"0"0"15,0 0-1-15,-1 10-47 16,10 0-4-16,-3 16-3 15,0 7-7-15,2 11 0 0,2 2-1 16,0 15 0-16,3 6 0 16,1 2-1-16,0 3 0 15,6-3 0-15,-1-1-1 16,0-7 0-16,2 0 0 16,2-14 1-16,-2-8 0 15,2-7 0-15,-3-9 3 0,-1-4-2 16,-1-8 2-16,1-3-1 0,-2-9 1 15,0-6-1-15,0-4 2 16,0-5-2-16,-2-3-1 16,0-3 1-16,-1-1-1 15,-2 0 2-15,0 1 1 16,-1 3 2-16,-3 2-1 0,1 1 2 16,-1 4-1-16,-3 2 1 15,-1 1-1-15,-4 6 1 16,-1 0-4-16,0 13-1 0,6-13-1 15,-6 13-1 1,3 5 0-16,0 10-1 0,1 7-1 16,2 7 0-16,5 5 1 0,0 2 0 15,1 6 0 1,5-2 0-16,-1-5-1 0,4 0 1 16,1-5 1-16,1-9-1 15,3-6 1-15,2-8 0 0,1-7 1 16,-1-11 0-16,3-13 0 15,0-12 0-15,0-9 0 16,1-13 0-16,-3-8-1 16,-1-9 1-16,-6-6-1 0,-2 1 0 15,-4 2 0-15,-6 5-1 16,-2 9 1-16,-6 12-1 16,-1 12-1-16,-2 12-2 15,-10 15-2-15,1 13-7 0,-7 13-8 16,0 17-12-16,-3 13-28 15,-4 10-19-15,4 4-4 16,0-1 0-16</inkml:trace>
  <inkml:trace contextRef="#ctx0" brushRef="#br0" timeOffset="258304.3125">16670 9713 48 0,'19'-6'64'16,"-6"6"-33"-16,6 3 2 0,-10 9-1 16,-2 17-5-16,-4 1-8 15,-3 17-5-15,0 0-4 16,-2 10-3-16,-1 0-3 16,-2 1-6-16,3-4-14 15,2-5-29-15,-1-9-22 16,1-9-4-16,2-18 0 15</inkml:trace>
  <inkml:trace contextRef="#ctx0" brushRef="#br0" timeOffset="258495.9769">16826 9470 43 0,'0'0'78'0,"15"-5"-4"15,-15 5-5-15,0 0-6 16,0 0-78-16,0 0-9 0,3 22-19 16,0 5-25-16,-3 4-8 15,0 3 3-15</inkml:trace>
  <inkml:trace contextRef="#ctx0" brushRef="#br0" timeOffset="258825.8796">17014 9839 38 0,'12'9'62'0,"2"1"-16"16,-4 6-10-16,2 5-11 15,2 4-7-15,-1 5-7 16,-1-1-4-16,4 0-3 16,-2-2 0-16,-1-4 0 0,-1-6 0 15,3-8 4-15,0-7-1 16,-1-5 2-16,2-11 0 15,1-7 0-15,6-8 0 0,-2-7-2 16,4-4 1-16,1-3-2 16,2-1 0-16,1 7-2 15,0 3 1-15,-1 12 0 16,-4 8-1-16,4 14 0 0,-5 12-1 16,-2 16-2-16,-2 14 1 15,-1 8-5-15,-3 9-3 16,2 7-11-16,-5 2-20 15,-2 0-35-15,-1-2-6 0,-2-7-1 16</inkml:trace>
  <inkml:trace contextRef="#ctx0" brushRef="#br0" timeOffset="259222.5163">15681 10900 45 0,'-29'0'72'16,"11"-9"-2"-16,17 15-8 0,6-18-38 15,22 1-2-15,17-8-5 16,12 1-4-16,19-5-1 16,15 1-1-16,17-6 0 15,7 1 1-15,18-3-3 0,6-1-1 16,9 3-3-16,3 0-1 16,2 2 0-16,-4 1-2 15,-8 4 0-15,-8 5-2 16,-16 6-4-16,-20 1-6 0,-15 9-20 15,-18 10-39-15,-28-1-11 16,-19 6-5-16,-25-1-4 16</inkml:trace>
  <inkml:trace contextRef="#ctx0" brushRef="#br0" timeOffset="259409.4094">16264 10961 38 0,'-25'4'80'0,"25"-4"-4"0,0-10-4 16,23-8-3-16,11-2-70 15,28 4-3-15,12 1-11 16,15 0-11-16,11 6-23 16,9-1-24-16,7-1-5 15,6-5 2-15</inkml:trace>
  <inkml:trace contextRef="#ctx0" brushRef="#br0" timeOffset="259755.9179">18706 10170 1 0,'-16'4'79'15,"-2"-4"1"-15,6-1-4 16,2-11-5-16,36 1-55 0,-19 1-3 16,9 2-4-16,8 1-5 15,11-2-3-15,7 0 0 16,8-1-1-16,6-1 2 15,3 3-2-15,3-2 0 16,-3 4 0-16,-5 0-2 0,-7-1-6 16,-4 4-13-1,-6 1-27-15,-14-2-24 0,1 0-5 16,-8-4-4-16</inkml:trace>
  <inkml:trace contextRef="#ctx0" brushRef="#br0" timeOffset="260962.6678">20128 9388 18 0,'26'-3'74'15,"-4"3"-1"-15,-11 3-3 16,-6 8-3-16,-47 8-62 15,33 10-1-15,-6 18-3 16,-7 8 1-16,-7 15-1 0,-1 8 0 16,-2 5 0-16,-2 2-1 15,2-1 0-15,2-2 0 16,5-9-1-16,3-5 1 0,6-11 0 16,-1-13 1-16,10-5-1 15,1-12 0-15,6-8 2 16,2-9 1-16,10-10-1 0,10-6 0 15,9-14-1 1,8-5 1-16,5-14 0 0,4-4 0 16,8-7-1-16,1 0 0 15,0 2 1-15,-8 5-1 0,0 9 0 16,-11 10 0-16,-4 12-1 16,-11 12 1-16,-8 9 0 15,-11 16-1-15,-4 6 0 16,-2 6 0-16,-7 4-1 0,2-2 1 15,3 1 0-15,0-8 0 16,4-3 0-16,10-10 0 16,6-8 1-16,4-8-1 15,2-6 1-15,3-9 0 16,-7-9 0-16,1-5 1 0,-13-10-1 16,-5-4 0-16,-3-2 1 15,-12-3-1-15,-7 1 1 0,-2 3 0 16,0 3 0-16,-3 3 1 15,8 4 1-15,4 8-3 16,9 1 2-16,5 2-1 16,14 3-1-16,11 1 0 0,8 3-1 15,12 1 0-15,2 1-1 16,8 1 1-16,1 3 0 16,0 4 0-16,-5 2 0 15,-8 2 0-15,-3-1-1 16,-15 3 1-16,-3 4-1 0,-7-1 1 15,-5 1 0-15,-7 5-1 16,-3-2 1-16,0 1 0 0,-8-1 0 16,0 2 0-16,-6-2 0 15,-1 3 1-15,-1-3-2 16,2 2 2-16,-1-2-2 16,1-2 1-16,0 1 0 0,7 0-2 15,-1 0 2-15,4 2-1 16,4 1 1-16,0 0 0 15,7 1-1-15,0 2 1 0,6 1 0 16,-1 2 0-16,2 3 0 16,2 3 0-16,-3 4 0 15,-2 2 0-15,0 5 0 16,-6 0 0-16,-2 5 0 16,-3-1-2-16,-4 1 4 15,-4-1-2-15,-5-6 1 16,-2-2-1-16,0-8 1 0,3-4 2 15,0-7-2-15,0-5 0 0,12-7-2 16,-7-9 1-16,7-2-1 16,6-8 1-16,12 1-1 15,6-6-1-15,10-2 1 16,8-2 0-16,14 1 1 0,9-3 0 16,8-2 1-16,7 2-1 15,1-4 1-15,0 0 1 16,-6-4-1-1,-8 1 0-15,-10-1 1 0,-17 0 0 0,-13 4 1 16,-15 2-1-16,-15 7-1 16,-19 8 1-16,-14 10 0 15,-10 7-2-15,-10 17 0 16,-3 8 0-16,-1 8 0 0,13 6 0 16,9 3 1-16,16 3-1 15,16 0 0-15,19-3-1 16,26-3-5-16,16-6-7 15,19 2-17-15,17-4-43 0,0-6-8 16,2-6-3-16,-4-14-2 16</inkml:trace>
  <inkml:trace contextRef="#ctx0" brushRef="#br0" timeOffset="261342.5109">19335 10885 69 0,'-13'-1'72'0,"13"1"0"16,-2-15-30-16,13 11-17 16,18 1-6-16,9-1-7 15,8 4-1-15,19-4-1 0,10 0 0 16,18-2 1-16,12 0-1 16,16-2 0-16,9 2-2 15,13-1-1-15,8 0-3 16,2 3-2-16,1 2-4 0,-12 3-7 15,-8 2-20-15,-20 8-44 16,-12 5-8-16,-25-5-4 16,-21 0-2-16</inkml:trace>
  <inkml:trace contextRef="#ctx0" brushRef="#br0" timeOffset="262276.3241">17502 9084 16 0,'-32'-35'71'0,"-5"-4"2"15,-6-7-1-15,-8-3-47 16,-3 5-1-16,-5 8-5 0,-5 0-6 16,-7 5-6-16,-7 3-2 15,-9 7-2-15,-9 5-2 16,-7 8 0-16,-12 6 0 0,-11 4 1 15,-9 13 0-15,-8 10 1 16,-5 11 1-16,-4 10 1 16,-8 14 1-16,3 16 1 15,1 16 2-15,7 16-2 16,13 17 1-16,18 7-2 0,30 7-1 16,30 4-2-16,37 1 0 15,28-7 0-15,41-4-1 16,32-11-1-16,30-10 1 0,23-8-1 15,15-10 0-15,12-10 1 16,15-18-1-16,7-14 0 16,13-20 0-16,7-21 0 0,9-16 0 15,2-26 0-15,4-19 0 16,-4-17 0-16,-2-17-1 16,-8-15 2-1,-19-13-1-15,-12-8 1 0,-23-11 1 16,-17-6-1-16,-26-10 1 0,-26-2 1 15,-30 1-2-15,-31 5 0 16,-29 5-1-16,-31 10-1 16,-32 17-3-16,-32 16-3 0,-25 24-6 15,-21 21-8-15,-11 26-12 16,-8 24-19-16,-7 21-28 16,3 25-8-16,8 19-2 15</inkml:trace>
  <inkml:trace contextRef="#ctx0" brushRef="#br0" timeOffset="263639.308">14507 11431 25 0,'0'0'66'0,"9"-7"3"16,1-6-3-16,4-2-43 0,4 0-3 15,6-5-4-15,5-3-4 16,9-5-2-16,6-3 0 16,6-9 0-16,9-3 0 15,4-9-2-15,8-5-1 16,6-2-1-16,2-3-1 0,6 3-1 15,-5 3 0-15,-4 9-3 16,-7 6-3-16,-10 13-3 16,-9 10-6-16,-14 12-5 15,-11 6-12-15,-17 15-19 0,-8 10-24 16,-10 9-8-16,-10 3-2 16</inkml:trace>
  <inkml:trace contextRef="#ctx0" brushRef="#br0" timeOffset="263822.6849">15137 11136 55 0,'-13'20'51'15,"6"7"-9"-15,4 4-10 16,3 10-9-16,0 3-6 16,4 6-4-16,2-1-5 15,1 6-5-15,0-9-5 16,1 6-14-16,-2 1-24 0,-2-10-22 15,1 0-3-15,-5-9 6 16</inkml:trace>
  <inkml:trace contextRef="#ctx0" brushRef="#br0" timeOffset="264040.2942">14876 11821 40 0,'0'0'85'15,"-3"-11"-2"-15,6-11-4 16,17-7-3-16,-26-11-59 16,43-3-4-16,21 2-5 0,7-4-5 15,14 3-5-15,5-1-5 16,-1 7-10-16,-1 3-12 16,-7 7-18-16,0 6-31 0,-18 3-6 15,-4 4-2-15</inkml:trace>
  <inkml:trace contextRef="#ctx0" brushRef="#br0" timeOffset="265585.5322">19840 11093 24 0,'0'0'26'16,"6"-9"2"-16,-6 9-1 15,0 0-4-15,0 0-4 16,0 0-2-16,0 0-5 0,0 0 0 16,0 0-3-16,0 0-1 15,-8 6-2-15,-3 0-2 16,4 4 2-16,-7 3 2 0,4 1 0 15,-6 1 0-15,1 2 1 16,-3 3 0-16,5 2-2 16,4-1 1-16,-6 4-3 15,8-4-1-15,-2 1-1 0,7 1 0 16,0-4-1-16,2-2 1 16,2-1-1-16,4-3-1 15,5-3 1-15,3-1 0 16,2-3 0-16,8-5 0 15,-5-1 0-15,8-5 0 16,-3-7 0-16,1-7 0 16,-2-4 0-16,5-5-1 0,-9-3 1 15,-3-3-1-15,-5 1 0 16,-1 1 0-16,-5 1-1 16,-4 5 0-16,-2 2-1 0,-8 5 0 15,-5 6-3-15,-7 2-3 16,-1 9-8-16,-9 2-15 15,7 0-21-15,0 9-19 0,3 5-6 16,4-1 6-16</inkml:trace>
  <inkml:trace contextRef="#ctx0" brushRef="#br0" timeOffset="266655.9925">20206 10998 0 0,'0'0'53'0,"-5"-7"-17"15,-6 7 1-15,3 15-6 16,-5 2-8-16,5 9-5 0,-5 1-2 15,1 11 0-15,2-2-3 16,-4 6-3-16,6-5-4 16,-2-2-1-16,2-6-3 15,0-5 0-15,4-4 1 16,0-5 0-16,4-15 2 0,-8 12-2 16,8-12 0-16,0 0-1 15,1-15 0-15,6 2-1 0,1-5-1 16,4-3-1-1,4-1-1-15,1-3 1 0,3 1 1 16,-1 0-1-16,2 0 2 16,-1 0 0-16,4 0 2 15,-1-2-1-15,2 3 1 0,-6 0 3 16,2 6-2-16,-5 0 1 16,1 5-1-16,-8 0-1 15,-9 12 0-15,10-1 1 16,-10 1-4-16,-1 20 1 0,-9 0 0 15,3 5 0-15,-5 4 0 16,5 4 1-16,0-1-1 0,1 2 0 16,4-5 1-16,2-6-1 15,0-3-1-15,3-5 1 16,-3-15 0-16,15 10 0 16,0-10 0-16,1-10 1 15,1-5-2-15,5-5 1 16,-1-2-1-16,7-2-1 0,-4 1 1 15,5-1-1-15,-6 6 0 16,-3 1-1-16,-1 6 0 16,-4 4 1-16,-4 7 0 15,-1 0 0-15,-10 0 0 0,11 19 0 16,-7-5 1-16,-1 3 0 16,-1-1 0-16,1-2 1 15,2 1 0-15,4-4-1 0,-9-11 1 16,17 10 1-16,-10-9-1 15,-7-1 0-15,16-7-1 16,-8-4 0-16,-2-5-1 0,-2-4-1 16,-1-2 0-16,1-9-1 15,0 4-1-15,-2-3 2 16,-2 8-2-16,0-1 2 0,0 6-1 16,0 4 2-16,0 13-1 15,-11 0 1-15,6 4 0 16,-5 12 1-16,3 2-1 15,-1 4 2-15,1-1 0 16,3 3 0-16,3-2 0 16,1-2 1-16,4-4 1 0,8-4-1 15,4-6-1-15,5-5 2 16,0-1-1-16,4-4-1 16,5-8 1-16,0-5-1 0,2-5-1 15,-1-5 0-15,3 2 0 16,-4-1-1-16,0 4 1 15,1 1-1-15,-6 8 0 16,4 2 0-16,-7 11 0 0,2 7 0 16,-3 7 2-16,1 8-2 15,-4 2-5-15,-1 2-7 16,-2 1-17-16,0 3-28 16,-4-8-12-16,-9-1-6 0,-2-7 6 15</inkml:trace>
  <inkml:trace contextRef="#ctx0" brushRef="#br0" timeOffset="267155.6708">20655 10903 17 0,'-14'-25'56'16,"-3"-14"-4"-16,4 19-33 15,-6 3 1-15,-4 5-2 16,-5 1-4-16,-11 5-2 16,-4 3 2-16,-8 2-1 15,-9 3 0-15,-13 7-1 16,-7 8 0-16,-14 4 1 0,-6 8 1 16,-7 2-1-16,0 8-1 15,2 8 1-15,8 0-1 16,11 6-2-16,16 3 0 0,16 5-2 15,20 2-1-15,18 4-3 16,17 0 0-16,18-3-2 16,22 3 0-16,15-4-1 0,20-5 0 15,15-4 1-15,16-10-1 16,15-10-1-16,19-14 1 16,9-6 0-16,8-14 0 15,9-11 0-15,1-19 1 0,0-13-1 16,-5-13 1-16,-5-15-2 15,-19-12 1-15,-15-10 0 16,-17-9-2-16,-29-6 0 16,-26 1-1-16,-35 1 1 0,-25 9-1 15,-36 9-1-15,-34 15-5 16,-39 14-14-16,-27 10-38 0,-31 23-17 16,-16 11-6-1,-16 9-6-15</inkml:trace>
  <inkml:trace contextRef="#ctx0" brushRef="#br0" timeOffset="270469.1217">8363 10410 32 0,'1'-16'53'0,"4"3"-12"15,1-3-2-15,-2 6-6 0,4-2-4 16,-8 12-5 0,13-14-4-16,-13 14-2 0,12 0-2 15,-12 0-5-15,2 23 0 16,-2-6-4-16,0 6-1 0,-1 2-1 15,-2 7-1-15,-6 2 0 16,3 8-3-16,-8-2 1 16,6 3-1-16,-4 4 0 15,2 0-1-15,-2 1 1 0,-1-2 0 16,5 0-1-16,-3-2 1 16,3-2 0-16,-1-4 2 15,5-4-3-15,3-3 1 16,0-5 2-16,1-2-2 0,0-8 2 15,4-2 1-15,2-5 2 16,4-3 0-16,1-6 1 16,3 0-1-16,4-4 1 0,6-6-1 15,3-1 0-15,6-3-3 16,2 1-1-16,2-1-1 16,0 3 0-16,-1 1-2 15,-1 2 0-15,-3 3 0 0,-4 3-2 16,-1-1-3-16,-6 3-3 15,-2 0-6-15,-3 4-14 16,-4 1-15-16,-12-5-33 16,16 8-7-16,-16-8-4 0</inkml:trace>
  <inkml:trace contextRef="#ctx0" brushRef="#br0" timeOffset="270946.6616">9075 10653 25 0,'-2'-16'62'15,"4"-4"-19"-15,-2 7-11 16,0 5-2-16,0 8-7 16,0 0-5-16,-8 7-5 15,-3 12-4-15,5 6-3 16,-7 9-1-16,2 6-1 0,-2 4 0 16,1-2 1-16,5 1-2 15,3-6-1-15,4-2 1 16,-2-6-1-16,13-8 1 15,8-8-1-15,6-10 1 0,7-3-2 16,2-9 1-16,5-5 1 16,-5-8-2-16,5-7 0 15,-10-5 0-15,-4-4-1 0,-9-2 2 16,-12-1 0-16,-4-2-2 16,-10 4 0-16,-9 3-3 15,-9 5-5-15,-3 7-8 16,-8 9-10-16,2 7-17 0,2 10-24 15,3 5-7-15,4 3 1 16</inkml:trace>
  <inkml:trace contextRef="#ctx0" brushRef="#br0" timeOffset="271501.3981">9422 10420 30 0,'20'-6'56'0,"-9"6"-23"16,-11 0-4-16,7 21-4 16,-7-1-8-16,0 5-3 15,-3 3-2-15,3 6 1 0,0-2-6 16,4 0-1-16,8-2-2 16,3-1-2-16,8-3 1 15,-1-4-1-15,7 2-1 16,-7-6 0-16,1 3 0 0,-4-3 0 15,-6 2-1-15,-6-4 1 16,-9 4 0-16,-6-5 0 16,-13 4 0-16,-2-6 1 15,-11-2 0-15,2-3-1 0,-4-2 0 16,2-3 0-16,2-3 0 16,9-1-1-16,4-2 0 15,6-4-1-15,13-2-1 16,6 1-1-16,13-6-2 0,7 0 2 15,15-6-1-15,6-1 1 16,13-7 1-16,8 1 1 16,-1-5 1-16,0 2 1 0,-5-3 1 15,-5 1 3-15,-14 1 1 16,-7 4 2-16,-18 2-2 16,-13 8 1-16,-8 4-1 0,-12 8 0 15,-10 3-1-15,-8 11-3 16,-5 11-1-16,-4 6-2 15,3 5 0-15,2 4 0 16,9 0-1-16,6 0 0 0,18-1-3 16,7-9-8-16,17 0-11 15,17-5-24-15,0-6-21 16,16-6-2-16</inkml:trace>
  <inkml:trace contextRef="#ctx0" brushRef="#br0" timeOffset="271903.017">10431 10697 1 0,'0'0'80'0,"0"0"3"0,0-9-5 16,-25-8-28-16,25 17-13 15,0-16-14-15,10 7-9 16,5 0-5-16,5 0-5 15,8-2-2-15,9-1 0 0,6-1-1 16,5-1 0-16,3-1-1 16,2 2 0-16,0 0-1 15,-7 1-5-15,2 3-3 16,-12 0-11-16,-2 3-20 0,-2 4-34 16,-10 2-7-16,-7 0-3 15</inkml:trace>
  <inkml:trace contextRef="#ctx0" brushRef="#br0" timeOffset="273100.3273">11168 10224 62 0,'0'0'72'0,"7"-14"-2"15,-7 14-22-15,0 0-25 0,7 18-8 16,-5 3-7-16,0 9-6 16,-2 8 1-16,0 6 0 15,-1 6-1-15,-5 0 1 16,-1 6-2-16,1-8 1 0,-3 3-2 16,4-9 0-16,2-3 0 15,0-7 1-15,3-4-1 16,0-9 0-16,0-2 1 15,4-5-1-15,2-3 1 16,-6-9 1-16,18 8-1 0,-5-8 2 16,4 0-2-16,2-7 1 15,-1-3-1-15,6-3 0 16,2-3 0-16,6-3 0 0,2-4-1 16,4-3 0-16,2 0 0 15,4-1 0-15,0 2 0 16,-2 0 0-16,-4 4 1 0,-9 1-1 15,-2 7 1-15,-11 3 0 16,-3 3-1-16,-13 7 0 16,0 0 1-16,0 0-2 15,0 13 1-15,-6 4-1 0,-2 5 0 16,-3 0 0-16,-3 6 1 16,7-1 0-16,2 1 0 15,5-6 0-15,0-2 0 0,9-6 0 16,7-7 0-16,4-3 1 15,11-4 0-15,-3-8 0 16,5-4 0-16,1-9 0 16,-3-3 0-16,-5-8 0 15,-4-1 0-15,-4-8 0 0,-11 0 1 16,-7 2-1-16,-6-2-1 16,-11 6 1-16,-2 3-1 15,-5 9 1-15,-1 4-1 0,-1 10-1 16,1 3 0-16,6 6 1 15,2 0-1-15,6 4 1 16,7 4 0-16,4-8 1 16,12 11-1-16,10-8 0 0,8-2 1 15,9-1 0-15,4-2 1 16,12-7-2-16,3-5 0 16,8-1 0-16,0-1 1 0,-3-1-1 15,-5 2 1-15,-7-1-1 16,-9 5 1-16,-10 1-1 15,-7 4 0-15,-12 4 0 16,-13 2 0-16,10 4 0 0,-9 7 0 16,0 6-1-16,3 2 2 15,1 5 0-15,4 5 0 16,0 0 0-16,1 5 0 16,-1 0-1-16,-2 2 1 0,-5-1-1 15,-3 3-1-15,-12-3 0 16,-5-2 0-16,-3-5 1 15,-2-3 0-15,0-9 0 16,1-7 0-16,5-9 0 0,8-5 0 16,9-15 1-16,7-6 0 15,13-7-1-15,9-2 1 16,11-3-1-16,3-1 0 16,12-2 1-16,3 3 1 15,4-1 1-15,-4 4 2 0,0 3 0 16,-8 2 1-16,-7 3 1 0,-10 3 0 15,-11 4-1-15,-11 4-1 16,-11 7-2-16,-8 5 0 16,-13 4-2-16,-6 11-1 15,-2 9 0-15,-1 7 0 0,6 5 1 16,5 7-1-16,12 1 1 16,8 3 0-16,20-1-1 15,15-1-1-15,10-2-3 16,8-2-5-16,4-4-4 15,0-7-9-15,-6-1-2 0,-5-6-7 16,-11-6-20-16,-8-2-29 16,-28-11-2-16,0 9 5 15</inkml:trace>
  <inkml:trace contextRef="#ctx0" brushRef="#br0" timeOffset="273659.9275">8429 11533 22 0,'-106'1'73'16,"15"-9"-4"-16,20 6-11 16,14-7-7-16,22 4-10 0,15-7-11 15,20 1-8-15,18-5-5 16,19-1-6-16,22-2-4 16,20-2-2-16,18-2 1 15,16-1 0-15,24-2 0 0,16 0 0 16,13-3-1-16,19 1 1 15,15 0-1-15,16-3 0 16,15 1-1-16,11-2 0 0,8 3-1 16,9 0 1-1,0 4-3-15,1-1 0 0,-4 3 0 16,-6 3 0-16,-10-1-1 16,-13 1 0-16,-17 4 0 0,-16-1-1 15,-20 3 2-15,-20 0-1 16,-23 4 1-16,-24 2-1 15,-28 1 0-15,-18 3 1 16,-17 2-1-16,-17 0-1 0,-13 2 0 16,-14 0-1-16,-6 5-3 15,-16 2-5-15,-9 7-8 16,-15-3-22-16,-23 9-45 16,-29 2-1-16,-17 1-6 15,-17-2-3-15</inkml:trace>
  <inkml:trace contextRef="#ctx0" brushRef="#br0" timeOffset="274088.1478">9031 11518 45 0,'-93'6'86'0,"18"-6"-3"0,14-3-5 16,20-11-5-16,10-5-60 16,26 4 0-16,24-1-5 15,23-2-2-15,26-2-4 16,22-2 0-16,25-7 1 0,23 2 0 16,21-5 0-16,17 1 1 15,19-1 0-15,12 1-1 16,8 3 1-16,2 1-1 0,3 3 0 15,-2 2 0-15,-7 5-1 16,-9 1 0-16,-15 5 0 16,-12 1-1-16,-15 1 1 0,-15 4-2 15,-21 3 1 1,-20-1-1-16,-23 3 0 16,-16-1-1-16,-20 1-1 0,-22 1-1 15,-23-1-2-15,-9 19-3 16,-28-4-6-16,-18 2-10 15,-14 2-24-15,-11 7-31 0,-20 2-6 16,-12 3-4-16,-10-8 2 16</inkml:trace>
  <inkml:trace contextRef="#ctx0" brushRef="#br0" timeOffset="278659.4544">6720 3399 37 0,'13'-15'44'0,"-11"2"-2"15,-2 13-10-15,5-16-5 16,-5 16-6-16,0 0-5 0,0 0-5 16,2 14-6-16,-2 3 0 15,0 13-2-15,-3 0 2 16,-1 15 2-16,2 0-1 0,0 3 1 15,-1 2-2 1,2 0-2-16,-2 0 1 16,1-4-2-16,2-1-1 0,0-7 0 15,0 0 0-15,0-2-1 0,1-5 1 16,0-1-1-16,2-8 0 16,1 0 1-16,-1-8-1 15,3-1 2-15,4-9-1 16,2-4 1-16,2-9 0 15,5-6 1-15,0-4-1 16,5-8 0-16,1 1 0 0,3-9 0 16,1 1-1-16,1-3 0 15,-2 0-1-15,2 1 2 16,-2-1-2-16,-3 3 2 16,0 2-1-16,-6 6 0 0,-2 6-1 15,-4 6 0-15,0 10 0 0,-13 4 0 16,5 19 1-1,-5 6-2-15,0 6 1 0,-2 6 0 16,-1 2 0-16,1-1 0 16,2 1 0-16,0-12 0 15,5-2 0-15,6-9-1 0,7-9 0 16,9-7 0-16,-3-6 0 16,8-9 0-16,-6-9 0 15,3-2 1-15,-10-13 0 0,2 0 1 16,-14-8 2-1,-7-1 1-15,-10 0 1 0,-11 2 1 16,-8 5-2-16,-7 4-1 16,-1 12 0-16,-4 6-2 15,3 12-4-15,0 7-3 16,4 10-9-16,4 9-11 0,9 5-15 16,11 5-17-16,5-4-13 15,11-1-4 1</inkml:trace>
  <inkml:trace contextRef="#ctx0" brushRef="#br0" timeOffset="279279.305">7695 3216 54 0,'0'-22'65'0,"-9"6"-13"0,0 9-10 15,-7 5-14-15,1 2-11 16,-3 8-7-16,0 3-5 16,2 4-2-16,3 3-1 15,3 6-1-15,2-3-2 0,7 4-1 16,1 3 2-16,9-2 0 16,2 2 0-16,6-2 0 15,1 5 2-15,5-4-2 16,-3 4 1-16,1-3 0 15,-6 1 0-15,-5 2 0 0,-3 2 0 16,-7-2 0-16,-9-1 0 16,-10-2 1-16,-4-5 0 0,-10-3 1 15,2-6-1-15,-4-6 1 16,7-5-1-16,0-3-2 16,10-5 0-16,11-8-1 15,7-6 0-15,8-5-2 0,16-3 1 16,11-5 0-16,5-2 2 15,13-6 2-15,7-4 3 16,7 1 0-16,2-4 1 0,0 2 0 16,-1-2 2-16,-11 3 0 15,-2 3-1-15,-14 1-1 16,-11 5-1-16,-12 7-3 16,-17 7 0-16,-13 8-1 0,-14 8 0 15,-10 5-1-15,-10 9 0 16,-3 16 0-16,-6 3 1 15,4 8-1-15,3 4 1 16,14-1-1-16,10 2 1 0,18-5 0 16,8-2-2-16,18-6-1 15,15-4-7-15,12-8-7 16,11-4-17-16,2-12-37 16,11 2-6-16,-9-2-5 15</inkml:trace>
  <inkml:trace contextRef="#ctx0" brushRef="#br0" timeOffset="279791.2913">8661 3174 35 0,'0'0'71'0,"0"0"2"0,0 0-33 15,0 0-4-15,0 0-5 16,0 0-6-16,0 0-8 0,0 0-5 16,0 0-5-16,11 3-2 15,1-3-2-15,2-6 0 16,7-2-1-16,3-3 1 15,9-4 0-15,6-5 2 0,4-4-1 16,1-1 0-16,3 2 0 16,0 1 0-16,-4 0-1 15,-7 4-1-15,-4 6-5 16,-10 3-7-16,-4 7-11 0,-3 2-15 16,-15 0-34-16,7 15-10 15,-7-2-5-15,0 3 2 16</inkml:trace>
  <inkml:trace contextRef="#ctx0" brushRef="#br0" timeOffset="280342.8145">9652 2767 16 0,'0'0'59'0,"8"11"3"16,-8 27-23-16,2-17-21 16,1 6-1-16,-2 8 1 15,1 5-3-15,1 2-3 16,1 0-3-16,2 1-3 16,8-8-2-16,-2-3-1 0,8-8-1 15,-1-8 0-15,4-11 0 16,4-5 0-16,4-3 1 0,-1-14 0 15,1-7-1-15,1-7 3 16,-2-4 1-16,1-5 2 16,-3 0 3-16,-1 2-1 15,-6 1 0-15,-3 9 0 0,-2 3-2 16,-6 9-1-16,-1 5-3 16,2 10-3-16,-11 1-2 15,12 14 0-15,-6 2-1 0,2 2-1 16,-1 3 3-16,5 2 0 15,0-1 0-15,2-2 0 16,1-4 0-16,6 0 2 0,2-6-1 16,5-2-1-16,4-4 1 15,0-4 0-15,3 0 0 16,-3-7 0-16,4-5 1 16,-4-6-1-16,1-1 1 15,-7-7-2-15,-3-3-1 16,-4-2-5-16,-8-4-5 0,-2 4-7 15,-4-5-10-15,-4 9-28 16,2 9-14-16,-2 6-8 16,-1 12-3-16</inkml:trace>
  <inkml:trace contextRef="#ctx0" brushRef="#br0" timeOffset="280556.6599">11104 2869 38 0,'29'0'61'0,"-29"0"-21"16,21 14-4-16,-9 10-8 15,-7 8-10-15,-3 12-8 0,-2 5-6 16,-3 5-8-16,1-6-8 16,-1 2-15-16,2-9-6 15,0-7-3-15,1-6-21 16,1-20-5-16</inkml:trace>
  <inkml:trace contextRef="#ctx0" brushRef="#br0" timeOffset="280703.9555">11109 2982 34 0,'-14'-66'67'0,"4"1"-13"0,1 5-9 16,-2 7-8-16,5 10-8 16,1 6-12-16,0 14-12 15,3 6-11-15,2 17-11 16,0 0-13-16,0 25-18 15,6 6-15-15,-2 2-8 16</inkml:trace>
  <inkml:trace contextRef="#ctx0" brushRef="#br0" timeOffset="281030.5537">11217 2935 9 0,'28'10'60'0,"2"3"-1"0,-3 4-11 15,3 6-11-15,-3 6-11 16,2 1-10-16,-2 7-5 15,-2-3-6-15,1 1-1 16,-1-5 1-16,1-4-2 0,-2-7 0 16,5-7 1-16,1-6-1 15,-3-6 2-15,5-8-1 16,-6-10 0-16,6-3 0 16,-8-11 1-16,6 0 2 15,-8-7 0-15,1 1 0 0,-2-2 2 16,-1 8-1-16,-4 3-1 15,-2 7 0-15,2 9-1 16,-4 9-2-16,1 8-2 0,-1 16-1 16,1 6-2-16,0 9 0 15,3 5-4-15,0-2-6 16,4 5-10-16,-4-4-16 16,1-1-35-16,3-4-7 0,1-6-1 15</inkml:trace>
  <inkml:trace contextRef="#ctx0" brushRef="#br0" timeOffset="281719.1869">11904 2527 20 0,'-44'-55'62'0,"-6"5"2"0,-7-8-2 15,-7 22-47-15,-1 6-1 0,-12 5-2 16,-6 7-3-16,-10 1-3 16,-9 5-2-16,-8 3-1 15,-5-1-2-15,-5 2 1 16,-10 3-2-16,-6-1 1 0,-6 2 2 16,-8 1-3-16,-6-1 1 15,-9 4 1-15,-8-1 2 16,-13 7 1-16,-9 3 3 0,-6 7 1 15,-11 4 2-15,-4 6 2 16,-8 8-1-16,-2 6 0 16,-2 9-1-16,2 6-1 15,4 13-2-15,5 5-3 16,11 12-2-16,7 7-1 0,17 10-1 16,16 2-1-16,15 7-1 15,21 4 0-15,20 0 1 16,20 2-2-16,19-2 1 0,22-3 0 15,16-1-1-15,20 0-2 16,19-4 0-16,19-2-1 16,25-8-3-16,16-8 2 15,26-10-1-15,25-12 1 0,26-16 1 16,27-17 2-16,22-19 2 16,20-15 1-16,32-22 3 15,18-12 0-15,19-16 1 16,11-5 1-16,15-13 1 0,-1-4 1 15,10-6 0-15,0-3 0 16,-5-9 0 0,-5-4 0-16,-15-6 1 0,-10-3 0 15,-20-7 0-15,-14-4-1 0,-31 2 0 16,-21 1 1-16,-45 1 1 16,-28 3 0-16,-47 0-3 15,-42 2-1-15,-55 12-2 0,-57 6-1 16,-56 15-7-16,-52 13-7 15,-44 22-20-15,-46 27-45 16,-39 16-6-16,-22 21-7 16,-12 13-4-16</inkml:trace>
  <inkml:trace contextRef="#ctx0" brushRef="#br0" timeOffset="295794.523">19588 18273 41 0,'0'0'70'16,"0"0"-23"-16,12 9-1 15,-1-1-1-15,-2 0-1 16,7 0-5-16,-16-8-6 16,0 0-4-16,0 0-5 15,0 0-4-15,0 0-4 16,0 0-5-16,0 0-2 0,3 0-3 15,2 0-2-15,1 0-1 16,-2 0-1-16,0 0-2 16,2 0 1-16,18 4-1 15,-15-4-1-15,2 1-3 16,-3 2-2-16,-8-3-7 16,12 5-15-16,-1 0-55 0,-2 0-4 15,5 0-7-15,-6-5-6 16</inkml:trace>
  <inkml:trace contextRef="#ctx0" brushRef="#br0" timeOffset="296044.6438">19758 18158 1 0,'-12'8'72'15,"0"23"-2"-15,11-7 0 16,1-24-3-16,2 25-60 0,5 2-1 16,-7-27 2-1,0 0-1-15,4 11-3 0,-2 0-4 16,2 0-12-16,3 3-30 16,1-12-27-16,3 0-6 15,-2 0-3-15</inkml:trace>
  <inkml:trace contextRef="#ctx0" brushRef="#br0" timeOffset="298959.0241">15738 13334 41 0,'-45'-10'79'15,"7"-2"1"-15,7-2-4 16,12 1-43-16,6 6-5 0,13 7-7 15,0 0-5-15,13 0-3 16,16 2-4-16,8 12-2 16,17-1-1-16,11 3 0 15,24 1 0-15,14 0-2 0,22 1 0 16,14-4-1-16,19-6 0 16,16-2 0-16,20-4 0 15,16-1 0-15,11-9 1 16,10-5-1-16,13-4 1 0,6-3 1 15,5-3 0-15,1-2-1 16,-2-3 0-16,-4 1 0 16,-5 2-1-16,-12 2-1 0,-13 4 0 15,-12 6-1-15,-22 3-1 16,-21 9 0-16,-24 1-2 16,-23 4-2-16,-27 9-4 15,-17 0-5-15,-23 7-13 0,-27 5-31 16,-24 3-29-16,-13 3-5 15,-24 0-3-15,-18 0-1 16</inkml:trace>
  <inkml:trace contextRef="#ctx0" brushRef="#br0" timeOffset="299921.7124">15147 14141 0 0,'0'-25'73'15,"0"-2"2"-15,3-1 3 0,-5-1-40 16,3 6-1-16,2 1-5 16,3 4-7-16,-2 2-5 15,1 5-5-15,-5 11-4 16,14-12-4-16,-3 12-3 0,1 6-3 16,3 8 0-16,2 4 0 15,2 7-1-15,-1 5 1 16,1 8-1-16,0 1-1 15,2 2 1-15,2 4 0 16,0-5 0-16,4 0 0 0,4-6 0 16,4-5 0-16,4-10 2 15,3-4 1-15,4-12 0 16,0-4 1-16,8-16 1 0,4-10 2 16,6-11 0-16,7-13 0 15,7-13 0-15,9-10-1 16,4-9 0-16,5-6-1 15,0 1-1-15,2 1-2 0,-5 8 0 16,-8 8-1-16,-7 15 0 16,-15 15-2-16,-7 14-3 15,-12 12-4-15,-14 15-4 0,-17 6-10 16,-13 17-34-16,-43 25-31 16,-23 5-4-1,-11-1-3-15,-15-5-1 16</inkml:trace>
  <inkml:trace contextRef="#ctx0" brushRef="#br0" timeOffset="300324.9909">15491 13930 66 0,'-15'0'88'15,"15"0"-3"-15,-5-12-6 0,10 2-1 16,9-9-65-16,5 19-6 15,1 14 0-15,5 13-3 16,0 11 0-16,-1 10-1 16,1 8-1-16,-1 8 1 0,2 3-1 15,3 1-1-15,1 0 0 16,2-7 0-16,3-8 0 16,1-9 1-16,7-10 1 15,-1-17 0-15,1-7 0 0,1-13 1 16,3-19-1-16,-2-10 1 15,3-11 0-15,-1-8 0 16,-1-10 0-16,1-5-1 16,3-6-1-16,-1 1 0 0,3 5-1 15,-2 7 0-15,-5 10-1 16,1 7-2-16,-9 9-2 16,-5 16-3-16,-5 9-6 0,-10 13-10 15,-11 13-33-15,-7 9-28 16,-8 11-6-16,-9 2-2 15,-7 5-5-15</inkml:trace>
  <inkml:trace contextRef="#ctx0" brushRef="#br0" timeOffset="301516.2858">17075 14366 32 0,'4'-30'79'0,"-1"-3"2"16,2-2-21-16,-1 7-12 15,2 3-11-15,-1 8-9 0,1 8-6 16,-6 9-8-16,9 3-3 15,-6 17-6-15,-2 11-1 16,-2 10-1-16,0 12 0 16,-4 10 0-16,-7 8-3 15,1 10-8-15,-2 1-11 0,-3 0-46 16,5 2-15-16,1-12-6 16,0-13-6-16</inkml:trace>
  <inkml:trace contextRef="#ctx0" brushRef="#br0" timeOffset="301891.064">16848 14425 81 0,'0'-39'86'0,"9"-8"-2"15,2-2-7-15,3-7-2 16,7 5-72-16,11 5 0 0,4 9 1 15,4 2 1-15,5 6-1 16,0 7 1-16,5 4-1 16,5 12 1-16,-2 6-1 0,2 6-1 15,2 16 0 1,0 8-2-16,-2 12 0 0,-4 12-1 16,-4 8 0-16,-9 11-1 15,-11 5-2-15,-8 2-1 0,-18-2-2 16,-3-4 3-16,-16-6-1 15,-16-9-2-15,-7-9 2 16,-13-12 0-16,-7-9 0 16,-3-7-2-16,-4-4-5 0,0-4-10 15,-1-4-18-15,0-9-34 16,12 3-9-16,4-4-4 16,13 0 0-16</inkml:trace>
  <inkml:trace contextRef="#ctx0" brushRef="#br0" timeOffset="302136.1367">17698 14483 59 0,'67'-12'87'16,"-3"4"-2"-16,-12 0-5 15,-12 1-3-15,-6 0-68 0,-5 7 2 16,-5 16-3-16,-7 9-2 15,-7 8-5-15,-5 5-2 16,-1 9-6-16,-4-4-8 0,-7 9-19 16,0 3-28-16,-8-8-19 15,0-5-5-15,-2-12-4 16</inkml:trace>
  <inkml:trace contextRef="#ctx0" brushRef="#br0" timeOffset="302299.6962">17912 14343 76 0,'0'-31'86'15,"3"3"-4"-15,3 2-8 16,6 0-5-16,-20 7-83 0,22 9-14 16,4 8-30-16,9 10-18 15,-5 9-8-15,-2 8-2 16</inkml:trace>
  <inkml:trace contextRef="#ctx0" brushRef="#br0" timeOffset="302599.8168">18229 14444 4 0,'29'11'76'0,"0"2"3"0,-5 6-4 16,-1 1-3-16,-4 2-52 16,-4 8-7-16,-3 8-2 15,0 8-5-15,-8-1-3 16,2 6-1-16,-4-3-1 0,2-3 0 15,-2-7 1 1,-1-7-1-16,1-6 5 0,0-12-1 16,-2-13 2-16,16 0 0 15,-7-14 0-15,3-13-1 16,5-6 0-16,2-7-3 16,6-7-2-16,2 1 0 0,5 1-2 15,-3 4-3-15,2 3-6 16,-3 11-6-16,-1 3-9 15,-2 4-10-15,-4 9-18 0,-5-3-22 16,3 4-9-16,-7-2 1 16</inkml:trace>
  <inkml:trace contextRef="#ctx0" brushRef="#br0" timeOffset="302840.2333">19016 14095 60 0,'12'-31'91'15,"-4"4"-3"-15,3 4-5 16,-6 2-2-16,-4 7-64 16,10 13 1-16,-3 13-4 15,2 18-6-15,-3 18-2 0,-3 18-3 16,-4 25 0-16,-3 13-1 16,-5 11-1-16,-4 5-3 15,0-1-1 1,1-2-3-16,-3-9-4 0,2-10-6 15,7-17-17-15,-1-11-47 0,-1-20-6 16,0-18-6-16,-8-17-1 16</inkml:trace>
  <inkml:trace contextRef="#ctx0" brushRef="#br0" timeOffset="303370.2573">18740 14681 6 0,'-10'-27'89'0,"7"-2"2"16,3-2-6-16,8 0-6 16,7-1 0-16,7 5-75 0,3 12 1 15,11 3-3-15,0 8 0 16,6 4 0-16,5 4-1 16,0 5 1-16,2 2-1 15,4 1-1-15,-2-2 1 0,1 0-1 16,-4-3 0-1,1-4 0-15,-2-3 0 0,-5-1 0 16,-4-6-1-16,-4-5 1 16,-6-1 0-16,0-2 0 15,-7 4 0-15,-6 1 0 0,-4 1-1 16,-1 3 0-16,-10 6 1 16,0 0-1-16,0 0 0 15,2 16 0-15,-2 0 0 0,0 4 1 16,0 2 0-16,0 5 1 15,4-2-1-15,9-1 1 16,5-1 0-16,7-6 0 0,9-4 0 16,12-8 0-1,6-4 0-15,8-5-1 0,4-8 1 16,4-2-1-16,3-2 0 16,-7 2 1-16,-3 3-1 15,-11 5 1-15,-7 6-1 0,-13 11 1 16,-14 15 0-16,-8 14 0 15,-10 14 0-15,-17 18-2 16,-12 15-4-16,-5 19-14 16,-14 9-41-16,-1 8-22 0,-3-3-5 15,2-11-7-15,2-15-2 16</inkml:trace>
  <inkml:trace contextRef="#ctx0" brushRef="#br0" timeOffset="303760.2572">17582 15365 7 0,'-63'11'94'0,"9"-5"2"16,16-4-8-16,15-3-4 0,23 1-1 15,5-10-77-15,36 10 0 16,24 1-1-16,18-1-1 16,24 0-1-16,21 2 0 0,19-2 0 15,14 2-1 1,13-1 0-16,0-1-1 0,6 1 0 15,-2 0 0-15,-8-1-2 16,-7 1 0-16,-17-1-3 16,-18 1-3-16,-15 4-7 0,-19-4-13 15,-25 1-46-15,-19 6-13 16,-28-2-7-16,-22-6-4 16</inkml:trace>
  <inkml:trace contextRef="#ctx0" brushRef="#br0" timeOffset="303981.8852">18609 15584 0 0,'-90'26'93'15,"16"-5"5"-15,15-8-5 16,16-7-5-16,22-6-2 0,21-9-75 16,23-3 1-16,31 3-2 15,20-2-4-15,26-1-3 16,14-1-2-16,18 2-3 15,10-1-5-15,5 3-8 16,-9-1-23-16,-10-1-48 0,0-2-3 16,-15-7-7-16,-13-5-5 15</inkml:trace>
  <inkml:trace contextRef="#ctx0" brushRef="#br0" timeOffset="308339.0681">21624 14027 7 0,'-21'-13'54'0,"-2"-1"0"15,-2 1-1-15,-21 1-46 0,19 6-1 16,2 5 0-16,-1 1-1 16,-1 3 2-16,2 3 1 15,3 1 0-15,4 2 0 0,4 2-1 16,3 3-2-16,0 0 1 15,7 1-1-15,4 6 2 16,2-1-1-16,12 6 0 16,5 5 0-16,7 3 1 15,4 3-1-15,6-1-2 16,-1 7 0-16,2-2-4 0,-6 6 1 16,-3-5-2-16,-9-1 1 15,-6-2-2-15,-13-3-1 16,-7 0 1-16,-11-6-1 15,-12-3 1-15,-3-7 0 0,-7-5 0 16,0-7 2-16,-5-2 2 16,8-5 0-16,6-1 2 15,4-2 1-15,10-5 0 16,4 0 1-16,11-3-2 0,8 0 0 16,13 2-1-16,8-3 0 15,13-4-2-15,8 2-1 16,15-2 1-16,7 0 1 0,5-3 0 15,4 1 2-15,-4-3-1 16,-3 1 2-16,-12-1 2 16,-7 0 1-16,-14 1 0 15,-10 1-1-15,-14 3 0 0,-7 1-1 16,-8 4-2-16,-7 0 0 16,-9 5-4-16,-7 3 0 15,-6 2-2-15,-5 5 0 16,-2 5 1-16,-2 3 0 0,-2 4 0 15,0 5 0-15,9 1 1 16,0 0 0-16,11 4 0 16,5-2 1-16,13 2 1 0,5-3 0 15,15-2 2-15,16-3-2 16,10-3 1-16,13-6 0 16,9-6-1-16,8-4 0 0,7-11 0 15,0-9 0-15,5-12-1 16,-2-10 0-16,-6-10 0 15,-6-6 1-15,-10-9 0 16,-6-2-1-16,-9-4 0 0,-11 3-1 16,-10 5 2-16,-9 7 2 15,-9 8 0 1,-3 11-1-16,-4 9 0 0,-1 15 0 0,-11 13 1 16,0 10-1-16,-4 15 0 15,-3 11-3-15,1 10 0 16,-2 8 0-16,3 7 0 15,1 0 0-15,7 0 0 16,2-1 0-16,6-6-2 0,8-2 1 16,7-8 1-16,4-7-1 15,5-10 1-15,7-4-1 16,3-14 0-16,6-7 0 16,4-14 1-16,5-14-1 0,6-11 1 15,0-8 0-15,1-8 1 16,2-2 0-16,-6-1 1 15,-2 5 2-15,-9 7-1 0,-6 7 0 16,-8 12 1-16,-6 11-2 16,-9 14 0-16,-5 8 0 15,-7 18-2-15,-3 12 0 16,-7 13-1-16,-7 13 1 16,-7 14 0-16,-7 9 1 15,-3 7-1-15,-1 4 0 0,-5-1 0 16,2-3 0-16,4-3-1 15,8-10-1-15,8-11-1 16,7-10-1-16,9-13 0 0,3-10-1 16,11-18 0-16,6-12-1 15,3-13 1-15,4-18 1 16,-2-17 1-16,3-12 2 0,-5-9 2 16,-4-5 1-16,-7-2 1 15,-5-3 2-15,-5 5 2 16,-12 4 0-16,-4 11 1 0,0 7-1 15,-2 9-1 1,6 8 0-16,4 5-2 0,7 9 0 16,10 7-2-16,14 5 0 15,11 4-1-15,11 0-1 16,11 3 0-16,12 5-1 16,6-1 1-16,5 3-1 0,4-1-1 15,-8 1-3-15,-4-3-3 16,-12 0-5-16,-9 4-8 15,-18-1-23-15,-22 3-38 0,-10 3-5 16,-25-2-5-16,-20 1 0 16</inkml:trace>
  <inkml:trace contextRef="#ctx0" brushRef="#br0" timeOffset="308679.1847">21586 14966 29 0,'-59'11'86'0,"14"-2"1"0,11-6-4 16,14-3-3-16,-24-3-57 16,51-2-1-16,22 0-1 15,16-3-4-15,19 0-5 16,17 0-2-16,19 0-2 15,19 0-1-15,13 2-2 0,7 2-2 16,6 0 0-16,2 4-1 16,-1 0-2-16,-4 1 1 15,-12 2-3-15,-16 3-2 0,-11 1-4 16,-20 1-6-16,-17 3-7 16,-23 1-10-16,-20-1-25 15,-23 4-24-15,-29-2-11 16,-23-1-3-16,-23-2 2 0</inkml:trace>
  <inkml:trace contextRef="#ctx0" brushRef="#br0" timeOffset="308870.7535">22395 15050 56 0,'-105'-5'90'0,"17"-3"0"15,16 2-2-15,16-3-33 16,17 3-14-16,21 1-15 16,18 5-8-16,26-7-5 15,20 5-4-15,24 2-4 0,16 2-2 16,19-2-1-16,13 5-1 15,11 2-4-15,-4 3-4 16,-1 6-8-16,-16-4-18 16,-24 4-53-16,-5 0-1 15,-26-8-8-15,-19-5-6 0</inkml:trace>
  <inkml:trace contextRef="#ctx0" brushRef="#br0" timeOffset="310893.9381">22098 15377 63 0,'0'0'70'15,"-13"-9"-3"-15,13 9-27 16,0-9-20-16,0 9-5 15,14 0-4-15,-1 6-3 16,6 1-1-16,2 0 1 16,5 2 0-16,6 3 2 0,4-3 0 15,8 2 0-15,3 0-1 16,6-3 0-16,2 0 1 0,6 2 0 16,5-3-1-16,3 1-1 15,4-3 0-15,0 2-2 16,1 2 0-16,1 0-1 0,-5-2-1 15,-4 2-1-15,-2-1 1 16,-6 2-3 0,-6-3 0-16,-7-1 0 0,-6-1 0 15,-4-1 0-15,-4-1 0 16,-7-2 0-16,-4 0 0 16,-4-1 0-16,-4 0 1 0,-12 0 0 15,12 0 0-15,-12 0-1 16,0 0 1-16,0 0-1 0,0 0-1 15,0 0 0 1,0 0-3-16,0 0-4 0,11 9-2 16,-11-9-12-16,7 10-20 15,-2-2-30-15,-5-8-13 16,11 4-6-16,-11-4-3 16</inkml:trace>
  <inkml:trace contextRef="#ctx0" brushRef="#br0" timeOffset="311216.5957">23500 15391 6 0,'-11'-12'75'16,"6"2"3"-16,-3 0-2 15,6-2-2-15,2 12-59 16,0-14 0-16,0 14-1 16,7-1-2-16,-7 1-2 15,12 2-1-15,-2 4-3 0,4 2-1 16,4 3-2-16,5 2 1 15,8 2-1-15,2 3 0 16,10 1 0-16,-1 3 0 16,4 2-1-16,-2-1 0 15,0 3 1-15,-2-1-2 0,-10 1 1 16,-4-2-2-16,-12 1 1 16,-9-1-1-16,-7 1 0 15,-16-1-1-15,-11 2 0 0,-14 1-3 16,-8 1-5-16,-2 3-11 15,-4-2-28-15,-10-1-30 16,13 0-7-16,4-8-6 16,12-6 3-16</inkml:trace>
  <inkml:trace contextRef="#ctx0" brushRef="#br0" timeOffset="311782.0877">24019 15665 47 0,'15'-4'83'16,"3"-5"-1"-16,8 0-4 0,6-3-2 16,9 1-64-16,2 7-1 15,2 2-1-15,1 2 0 16,3 0-2-16,4 0 0 15,-2 1-2-15,0 0-3 16,-4 1 1-16,-1 2-4 16,-6 0-3-16,-3 1 0 15,-7-3-1-15,-10 2 0 0,-3 0-2 16,-8-2 0-16,-9-2 1 16,0 0 1-16,0 0 0 15,-6 9 2-15,-7-4-1 0,-6 4 1 16,-2 6 2-16,-5 6 0 15,-5 5 1-15,-7 10 0 16,3 5 0-16,-3 9 0 0,0 3 1 16,-1 8-1-16,1 2-2 15,7 0-5-15,0-2-10 16,7-5-23-16,9 0-37 16,-1-13-5-16,4-9-7 15,1-15 1-15</inkml:trace>
  <inkml:trace contextRef="#ctx0" brushRef="#br0" timeOffset="313246.5124">24031 16596 70 0,'0'0'76'16,"0"0"-1"-16,0 0-1 16,0 0-58-16,0 0 0 15,-1 9-2-15,-5 6 0 16,1 5-2-16,-3 3-2 15,-4 5-1-15,-1 4-4 16,2 0-1-16,-3 1-2 0,2 1 0 16,1-2-1-16,3-1 0 15,1-4 1-15,2-1 0 16,-1-3-1-16,0-4 0 0,3-2 0 16,1-5 0-16,-3-2 0 15,5-10 0-15,-4 11 2 16,4-11-1-16,0 0 0 15,0 0 0-15,0 0 0 16,0-12 0-16,2 3-1 16,0-2 0-16,4-2-1 0,-2-3 1 15,1 3-1-15,0 0 1 16,1 0-1-16,-1 2 0 0,-1 2 1 16,-4 9-1-1,6-13 0-15,-6 13 0 0,0 0 0 16,5-10 0-16,-5 10-1 15,0 0 1-15,0 0-1 0,0 0 1 16,0 0-1-16,0 0 0 16,0 0 0-16,0 0 0 15,0 0 1-15,0 6 0 0,0-6 0 16,0 0 0-16,1 9 0 16,-1-9 1-16,0 0-1 15,0 0 1-15,0 0-1 16,1 9 1-16,-1-9 0 0,0 0 1 15,0 0-2-15,0 0 1 16,0 0 0-16,10-7 0 16,-10 7 0-16,8-11-1 15,-2 3 0-15,0-2 0 16,1 0 0-16,0-3 0 0,1 1-1 16,-2-3 1-16,4-1 2 15,-4 0-2-15,1-1 1 16,3 1 0-16,-4 0-1 15,3-1 2-15,0 2-2 0,1 0 1 16,-1 0-2-16,3 0 1 16,1-1 0-16,3 0 1 15,1 1-1-15,-2-1 1 0,3 0 1 16,-2 2-1-16,0 2 1 16,-1 1 0-16,-2 4 0 15,-13 7-1-15,13-11 0 0,-13 11 0 16,0 0 0-16,11 12-1 15,-10 4 0-15,0 4 0 16,-1 6 0-16,0 5-2 16,-1 4 1-16,0 3 0 0,1-1 1 15,0 1-1-15,0-1 1 16,4-6-1-16,3-2 1 16,0-6 2-16,0-4-2 15,0-4 1-15,-2-6 0 16,-5-9 0-16,5 10 0 0,-5-10 0 15,0 0 0-15,0 0 1 16,0 0-1-16,0 0 0 16,13-8 1-16,-5-1-1 0,3-3-1 15,5-4 1-15,-2-5-1 16,6-3 2-16,-1-7 0 16,4-5-1-16,1-3-1 0,2 0 1 15,-3-2 0-15,0 2 0 16,-2 4-1-16,-4 3-3 15,1 7-1-15,-9 7-4 16,1 6-4-16,-10 12-7 16,0 0-18-16,0 0-42 0,-9 16-9 15,-4-2-5-15,-7 2 0 16</inkml:trace>
  <inkml:trace contextRef="#ctx0" brushRef="#br0" timeOffset="314154.1134">24484 16682 32 0,'10'-10'81'16,"4"0"0"-16,1-1-2 15,-10 2-49-15,14 7-1 0,0-2-7 16,0 4-5-16,3 4-5 16,-4 2-4-16,0 3-4 15,-1 5 0-15,-2 4-3 16,-1 3 2-16,-4 5 1 0,-2 2-1 16,-3 3 1-16,-2 3 0 15,-3 3 0-15,-2 1-1 16,-3 3 3-16,-4 1-2 0,1 1 0 15,-2-1-2-15,1-3 1 16,-1 1-2-16,3-3 0 16,2-4-1-16,-1-3-4 15,0-7-5-15,4 0-9 16,-4-10-22-16,-5-1-41 16,4 1-4-16,7-13-6 0,-15 5-3 15</inkml:trace>
  <inkml:trace contextRef="#ctx0" brushRef="#br0" timeOffset="315081.622">24023 17491 31 0,'-25'4'84'15,"6"0"3"-15,-2 0-4 16,3-3-39-16,3 1-12 0,-1 0-3 15,6-2-7-15,1 0-6 16,9 0-3-16,0 0-4 16,0 0-2-16,16 7-1 15,5-5 0-15,6 1-2 0,4 1-1 16,5-4 0-16,8 1-2 16,3-1 0-16,4 0 0 15,34-8 1-15,36-11-1 16,6-12 0-16,-7-7 0 0,-13-11 0 15,-14-7 0-15,-15-7-1 16,-11-5 0-16,-19 3-1 16,-11-3-1-16,-4-2 3 15,-13-2-2-15,-4-1 1 0,-11 2 0 16,-5 3 1-16,-12 3 0 16,-8 4 0-16,-7 6 0 15,-12 4-2-15,-2 8 1 16,-7 6 0-16,-8 10 0 0,-3 5 0 15,-13 10 0-15,-2 10 0 16,-7 4 0-16,-3 9 0 16,-3 4 0-16,0 4 0 15,5 0 0-15,-1 3 0 16,7-1-1-16,7 2 1 0,7 4 0 16,6 3-1-16,5 8 1 15,7 8-2-15,3 8 1 16,7 12 1-16,3 9 0 0,8 9 0 15,9 5 1-15,8 2 0 16,7-45-2-16,8 6 3 16,7 0-1-16,7 2 0 0,9-1 0 15,8 4-1-15,10-5 1 16,8 0-1 0,7-8 1-16,7 1 0 0,8-9-3 15,6-4-3-15,5-9-7 0,2-7-19 16,-5-10-56-16,-28-9 0 15,121-24-8-15,-24-33-6 16</inkml:trace>
  <inkml:trace contextRef="#ctx0" brushRef="#br0" timeOffset="318211.1393">24617 15477 31 0,'-6'-17'63'0,"-1"-2"7"16,4 2-43-16,-2 1 2 16,0 6-1-16,-3-4-1 15,4 5-3-15,-5-4-6 16,0 6-2-16,-6 0-6 15,-3 4-4-15,-7 3-1 0,-6 3-3 16,-3 11-1-16,-9 4 0 16,-6 11 1-16,-6 7 0 15,-2 3 1-15,1 11 1 0,1 3 0 16,2 6 0-16,3 1 0 16,8 6 2-16,7-1-2 15,11 2 0-15,7 1 0 16,7 4-1-16,9-1 0 0,5-2-1 15,13 1 1-15,7-2-1 16,8-6 0-16,10-6-1 16,5-8 0-16,10-10 1 0,9-9 0 15,2-11 0 1,7-11 1-16,1-7-1 0,0-12 0 16,-1-12 1-16,0-13 0 15,-8-7 0-15,-5-11 1 16,-6-9 0-16,-8-7 0 0,-5-9 0 15,-8-3 1-15,-6-1-1 16,-11-2 1-16,-6 4-1 16,-10 3-2-16,-4 5 1 0,-15 5-1 15,-10 7 0-15,-11 6-1 16,-11 10 0-16,-13 7-1 16,-13 7 0-16,-13 10-1 15,-12 8-1-15,-14 14-2 0,-11 5-3 16,-6 20-5-16,-3 8-12 15,1 9-49-15,8 17-12 16,9 5-6-16,17 0-6 16</inkml:trace>
  <inkml:trace contextRef="#ctx0" brushRef="#br0" timeOffset="325427.5506">18043 11218 26 0,'40'-27'65'0,"-6"-6"3"15,1 0-35-15,-12-2-1 0,-1 0-2 16,-7 4-8-16,-5-2-4 16,-7 2-4-16,-7 1-4 0,-7 3-2 15,-9 0-4-15,-8 3-1 16,-7 3-1-16,-8 0-1 16,-10 2 0-16,-5 0 0 0,-11 1 1 15,-4 3-1 1,-6 0 1-16,-9 2-1 0,-6 6 1 15,-5 2 0-15,-1 4-1 16,-4 0 1-16,0 9-1 16,1 6 0-16,-1 5-1 15,-1 6 1-15,5 5 0 0,-2 7-1 16,4 4 0-16,-4 11 2 16,2 6 0-16,2 9 0 15,-1 6 2-15,5 4-2 0,2 5 2 16,5 3-2-16,8 3 1 15,7-3-2-15,6-2 0 16,10-3 0-16,7-1-1 0,9-2 0 16,6-2 0-16,7-5 1 15,5-2-1-15,8 2 1 16,8 0-1-16,6-2 2 16,3 0-2-16,13 2 1 0,7 1 0 15,11 1-1-15,11-2 1 16,8-2 0-16,11-3 1 15,15-5 1-15,9-2 0 16,11-8 0-16,13-3 0 0,13-5 1 16,8-4-1-16,15-5 1 15,6 0-2-15,10-2 0 16,6 0 0-16,7 0-1 16,5-4 0-16,8 1 0 15,5-1 0-15,2-3 0 0,4-3 0 16,2-2-1-16,3-6 1 15,3-5 0-15,2-7-1 16,2-1 0-16,5-11 1 0,-1-3 0 16,2-8-1-16,1-3 0 15,-2-4 1-15,2-1-1 16,-5 0 1-16,-4 0-1 0,-3 2 0 16,-3 2 1-16,-4 1-1 15,-6 0 1-15,-2 2-1 16,-7-3 0-16,-3-2-1 15,-6 1 1-15,-1-3 0 16,-12-3-1-16,-2 0 1 0,-11-1 0 16,-7-1-1-16,-7 1 2 15,-9 0-1-15,-5-1 1 16,-10 2-1-16,-3-1 0 16,-9-2 0-16,-8-1 1 0,-8-3 0 15,-9-3 1-15,-12-3 1 16,-15-5 0-16,-12-2-1 15,-13-5 1-15,-12 1-1 16,-13-6 0-16,-18-1 0 0,-14 1-2 16,-17-1 0-16,-10 0 1 15,-15-1-1-15,-17 1 0 16,-15-4 1-16,-15 2-1 0,-11-2 0 16,-13-2 0-16,-12 1 0 15,-9-2-2-15,-10 3 1 0,-4 3 0 16,-5 1-1-1,-4 5 0-15,-10 0 0 0,-2 6 0 16,-12 2 0-16,-5 4 1 16,-8 3 0-16,-7 5-1 0,-9 7 4 15,-6 5-2-15,-4 9 0 16,-3 7 0-16,-1 8 0 16,-1 7 0-16,-5 12 1 15,-1 8-1-15,6 5 1 0,4 7-1 16,7 3 0-16,10 6 1 15,8 3 0-15,15 2 0 16,15 5 1-16,16 4-1 16,13 4 0-16,13 4 1 15,15 7 1-15,12 6-3 0,15 8 0 16,15 4 0-16,10 7 0 16,18 1 0-16,16-1-1 15,16 0 0-15,16-3-1 0,19-5 1 16,14-5 1-16,23-5-1 15,20-6 0-15,21-3 0 16,18-2 1-16,23-3 0 16,22 0 0-16,24 1 0 15,20 0 0-15,31-1-2 0,19 0 0 16,30 1-3-16,15-4-4 16,20 3-7-16,11-5-29 0,9-1-34 15,13-2-7-15,39-11-2 16,-31-13-4-16</inkml:trace>
  <inkml:trace contextRef="#ctx0" brushRef="#br0" timeOffset="332994.5666">15647 3542 0 0,'8'-20'56'16,"-1"-7"-15"-16,2 0-10 0,-3 10 2 16,7-2-3-16,-5 6-6 15,1 1-6-15,-9 12-6 16,12-12-1-16,-12 12-4 16,11 11-2-16,-10 2-1 0,-1 13 0 15,0 3 0-15,-1 11 0 16,-4 4 1-16,-1 9-2 15,-1-1 3-15,2 1-2 16,5-2-1-16,0-6-1 0,2-2 0 16,5-9 1-16,7-2-2 15,0-8 2-15,5-5 0 16,1-6 0-16,-1-3 0 16,1-6 0-16,5-4 1 15,-1-7 0-15,1-11 0 0,-1-6-1 16,3-7 0-16,2-7 0 15,0-6 1-15,2-3 1 0,-5-3-1 16,5 3 3-16,-7 3-2 16,3 6 0-16,-7 4 1 15,-2 8-3-15,-5 9 0 16,-2 7-3-16,2 5-1 0,-13 5-1 16,11 5 0-16,-5 7 0 15,-1 9-1-15,2 2 1 16,3 3-2-16,1 3 1 15,4 1-3-15,1 2 2 0,0-4-1 16,0-3 1-16,3-5 0 16,-6-3 2-16,-1-6 1 15,-2-2-1-15,-10-9 2 16,9 9 0-16,-9-9 0 0,8 13 0 16,-6 0-1-16,-1-1 1 15,3 4-1-15,0-1 1 16,4 3 1-16,2-2 0 0,-1-4 0 15,0-5 1-15,5-5 1 16,1 0 0-16,1-13 1 16,0-4-2-16,1-9 1 0,-3-7 0 15,5-5 1-15,-3-3-2 16,0-7 1-16,-2-1-1 16,2 2-1-16,-3 0 2 15,0 5 0-15,-1 1-1 16,-5 7-1-16,1 3-2 0,-4 11-7 15,-3 0-4-15,-1 18-5 16,0 0-9-16,0 0-12 16,-9 22-11-16,6-1-15 0,3 7-9 15,0-2 3 1</inkml:trace>
  <inkml:trace contextRef="#ctx0" brushRef="#br0" timeOffset="333227.8945">16951 3551 53 0,'23'-17'64'0,"-2"-3"-12"15,-2 5-7-15,-2 5-14 0,-3 5-7 16,-5 5-8-16,-4 9-6 16,-5 10-4-16,-5 10-4 15,-8 8-2-15,-1 8 0 16,-2 0 2-16,1 1-4 0,4 2-4 15,-2-9-12-15,6-1-19 16,7-6-25-16,0-14-11 16,7-6 1-16</inkml:trace>
  <inkml:trace contextRef="#ctx0" brushRef="#br0" timeOffset="333382.5619">17094 3501 5 0,'-6'-27'64'0,"0"10"-1"16,2-5-6-16,1 12-52 0,3 10-15 16,0 0-21-16,0 14-28 15,0 6-4-15</inkml:trace>
  <inkml:trace contextRef="#ctx0" brushRef="#br0" timeOffset="333735.2337">17316 3631 0 0,'18'3'60'16,"-4"-2"1"-16,-1 20-21 15,-1-14-19-15,6 8-1 16,-11 5-10-16,-2 3-2 16,-3 9-5-16,-2-1 1 15,0 1-1-15,-5-5-1 0,0 0 0 16,1-8 3-16,1-5 0 15,1-4-1-15,2-10 3 16,0 0-1-16,5-5 2 16,5-7 1-16,2-6-1 0,3-4 0 15,2-9-1-15,2 2 0 16,4-4-1-16,0-1 0 16,0 4 0-16,-1 4-2 0,1 4-1 15,0 10-1-15,-1 7 0 16,-3 5-2-16,0 14-1 15,-3 8-2-15,3 11-7 16,-5 1-10-16,4 6-16 16,-2 1-19-16,2 5-20 0,8-3-3 15</inkml:trace>
  <inkml:trace contextRef="#ctx0" brushRef="#br0" timeOffset="334020.4998">18334 3892 16 0,'0'0'73'0,"12"-17"3"0,-4 4-5 16,-8 13-41-16,17-17-4 15,-7 8-11-15,5 2-7 16,2-3-3-16,7 3-2 15,3 0-1-15,3 1-2 16,7 1 0-16,3 2 0 0,1 3-1 16,0 0-3-16,4 1-5 15,-2 2-7-15,-1 1-7 16,-2 2-12-16,1 1-13 16,-3-5-15-16,2 1-10 0</inkml:trace>
  <inkml:trace contextRef="#ctx0" brushRef="#br0" timeOffset="334511.0363">19435 3625 10 0,'35'-20'65'15,"-7"3"-4"-15,-1 5-11 16,-7 3-16-16,-3 8-10 0,-2 5-11 16,-7 14-4-16,0 5-7 15,-6 9-2-15,-2 7 0 16,0 4 0-16,0 1 1 15,-2 1-2-15,-2-3 1 16,2-7 0-16,2-1 1 0,-1-13 0 16,4-3 2-16,3-7 0 15,-6-11 1-15,18 9 2 16,-7-12-2-16,5-7 0 0,2-9 2 16,3-3-2-16,6-6-1 15,-2-1-1-15,5-7 1 16,-2 5-3-16,-5 0 1 15,-1 7-2-15,-6 8 0 0,-4 6 0 16,-12 10-1-16,12 4 1 16,-12 22-2-16,-7 4 2 0,0 9 0 15,2-1 1-15,5 7 1 16,0-6-1-16,5 0 2 16,9-4-1-16,5-14 2 15,13-12-1-15,-2-4 2 16,11-7-1-16,-3-15 2 0,2-5-1 15,1-11-1-15,4-6 1 16,-4-4-2-16,-3 0-1 16,-2-2-3-16,-9 3-4 0,2 7-22 15,-10 8-24-15,-5 5-14 16,-3 12-10-16,-11 10-2 16</inkml:trace>
  <inkml:trace contextRef="#ctx0" brushRef="#br0" timeOffset="334692.2516">20513 3817 44 0,'8'0'67'0,"2"8"-2"16,-3 6-30-16,-4 9-13 16,-3 4-9-16,0 14-12 15,-3 6-7-15,0 0-20 0,3 6-29 16,-3-7-11-16,3-6-2 15</inkml:trace>
  <inkml:trace contextRef="#ctx0" brushRef="#br0" timeOffset="334873.2271">20653 3673 37 0,'0'0'56'16,"0"0"-3"-16,0 0-10 16,0 0-70-16,4 18-15 0,-2 8-21 15,3 6 6-15</inkml:trace>
  <inkml:trace contextRef="#ctx0" brushRef="#br0" timeOffset="335143.9175">20810 3952 45 0,'28'9'62'15,"-4"3"-10"-15,-2 4-13 16,4 4-12-16,-5 6-8 16,-1 1-8-16,-2 2-6 0,-6-6 0 15,-3 3-2-15,0-9 3 16,-3 1 2-16,-6-18 2 16,17 9-3-16,-5-11 2 15,7-7 0-15,3-2 1 0,10-7-2 16,1-2-4-1,11-2 0-15,-1 1-4 0,7 1 1 16,-6 8-2-16,3 2-1 16,-6 10-3-16,-7 18-5 0,-4 12-13 15,-13 20-22-15,-13 12-29 16,-4 16-5-16,-14 4-1 16</inkml:trace>
  <inkml:trace contextRef="#ctx0" brushRef="#br0" timeOffset="336088.447">16286 5075 61 0,'2'-28'82'16,"-2"-5"-2"-16,-2 0-4 15,-8 4-56-15,-1 0 1 16,0 6-5-16,-5 5-5 16,-3 6-4-16,-2 6-4 0,-6 6-1 15,-4 7-2-15,-6 10 0 16,-6 12-1-16,-4 9 0 0,-5 9 1 15,-2 6-1-15,-4 9 0 16,3 5 2 0,4 9 1-16,5 0 0 0,9 4 1 15,7-4-1-15,11 2 1 16,11-7-1-16,8-4 1 0,15-9-2 16,12-8-2-1,11-14 0-15,10-9-1 0,7-12 2 16,12-15-2-16,1-9 0 15,2-17 1-15,1-12 0 0,-1-9 1 16,-3-5 1-16,-10-2 1 16,-3 2 0-16,-15 7 0 0,-9 6 0 15,-5 12 0 1,-9 10-1-16,-6 14 1 0,-10 3-1 16,3 27-1-16,-3 6 0 15,-3 10 1-15,2 5-1 16,0 4 0-16,3-4 0 15,10 2 0-15,8-8 0 16,5-10 0-16,6-13-1 0,7-12 1 16,0-7 1-16,0-15 0 15,-3-11 1-15,-6-13-1 16,-8-7 1-16,-7-8-1 0,-6-5 0 16,-8 0-1-16,-7-2-2 15,-10 6-6-15,-11 1-7 16,2 14-12-16,-4 4-13 0,1 14-24 15,4 8-20-15,0 8-4 16,5 6 8-16</inkml:trace>
  <inkml:trace contextRef="#ctx0" brushRef="#br0" timeOffset="336320.8403">16885 4978 23 0,'50'-57'83'0,"-9"3"1"16,-6 4-6-16,-5 10-43 15,-9 12-2-15,-1 16-11 0,-6 12-9 16,-4 22-7-16,-7 15-3 16,-1 22-2-16,-2 16 2 15,-8 15-2-15,0 14 1 16,-5 9 1-16,-1 0-2 16,5 3-2-16,2-11-5 15,5-8-6-15,0-17-13 0,4-11-22 16,12-9-31-16,3-17-7 15,1-16-2-15</inkml:trace>
  <inkml:trace contextRef="#ctx0" brushRef="#br0" timeOffset="336565.8265">17601 4941 67 0,'22'-36'90'0,"-8"10"-7"15,-3 11-4-15,-11 15-2 0,0 0-75 16,4 20 1-16,-4 20-2 16,-3 17 0-16,-2 14-3 15,-6 14 4-15,-5 14-3 16,0 14-5-16,-4-1-5 16,4 4-9-16,6-15-4 15,8-3-8-15,2-10-9 0,12-14-14 16,14-19-12-16,8-25-6 15,13-12 0-15</inkml:trace>
  <inkml:trace contextRef="#ctx0" brushRef="#br0" timeOffset="337301.3826">18066 5765 9 0,'40'-63'72'16,"-13"2"4"-16,-12 8-9 0,-10 1-18 16,-5 14-12-16,-14 8-11 15,-9 11-8-15,-9 11-6 16,-6 7-4-16,2 13-5 0,-5 9-3 15,2 8 0-15,5 4-2 16,3 3-1-16,7 0 0 16,10-4 0-16,5-6 0 15,7-9 1-15,3-6 0 16,11-11 0-16,7-2 3 16,5-17 0-16,6-6 0 0,5-9 0 15,0-1 0-15,2 2 0 16,-2 2-2-16,-6 6 0 0,0 8 0 15,-8 13 1-15,-5 7 0 16,-1 19 0-16,-9 10 0 16,-1 11-1-16,3 4 1 15,3 4-2-15,6-5 1 0,6-4-1 16,4-8 0-16,7-15 0 16,5-13 0-16,12-12 1 15,-7-17 0-15,5-18 2 16,-4-9-1-16,-2-12 3 0,-4-12-3 15,-6-9 0-15,-3-9 1 16,-5-9 1-16,-5-1 2 16,-9 2 0-16,-4 8 4 15,-6 10-5-15,-1 13 3 16,-10 15-1-16,-3 19 0 0,-5 22-2 16,-6 14-2-16,-1 22-1 15,-4 14-2-15,0 15 1 16,-3 9 0-16,7 5 1 0,1 1-2 15,4-4 0-15,4-4 1 16,7-6-3-16,4-14 4 16,5-8-2-16,4-12 2 0,5-7 0 15,8-11 0-15,13-4 1 16,7-9-1-16,9-6 1 16,11 0-2-16,4 0 1 15,10 3 0-15,-4 8 0 0,-1 8-1 16,-7 5 1-16,-9 14-3 15,-8 12 4-15,-13 10 0 16,-12 8 0-16,-15 8 0 16,-13 5 0-16,-15 1-1 15,-11-4 0-15,-5-4 0 0,-10-11-2 16,-2-9-3-16,2-10-5 16,0-16-7-16,12-9-14 15,9-3-24-15,5-19-21 0,13-7-3 16,13-6-3-16</inkml:trace>
  <inkml:trace contextRef="#ctx0" brushRef="#br0" timeOffset="338964.1343">19274 5297 13 0,'48'-24'46'0,"-17"6"-4"0,-4 3-4 15,-11 7-5-15,-16 8-5 16,0 0-4-16,-4 6-7 15,-14 10-11-15,-2 8-2 0,-2 3-2 16,1 7-2-16,2-2 3 16,1 2-1-16,7-4 0 15,2 1 3-15,9-11 0 16,0-2 1-16,2-9 2 16,-2-9 2-16,15 1 0 15,-2-4 1-15,-1-13 0 0,4-5 0 16,1-7-3-16,4-4-2 15,9-1-3-15,-2 2-1 16,7 3 0-16,5 4-2 0,0 8 1 16,0 10-2-16,4 8 0 15,-3 18 3-15,-3 6-1 16,-8 11 1-16,-2 10-2 0,-11 5 0 16,-6-1 0-16,-3-1 1 15,-4-7 1-15,-4-6-2 16,0-10 0-16,0-9 0 0,0-18 1 15,0 0-2-15,18-4 1 16,-1-12-3-16,1-7-4 16,11-4-3-16,-1-9-2 15,8-1-2-15,5-1 1 16,6 1 2-16,0 1-1 16,0 1 2-16,5 4 4 0,-8 4 4 15,7 8 2-15,-10-1 1 16,4 5 2-16,-9 0-4 15,-7 5 5-15,-3 2-1 0,-9-1 0 16,0 1 0-16,-11 0-1 16,-6 8 1-16,7-13-2 15,-7 13 2-15,0 0-1 0,0-11-1 16,0 11 3-16,0 0-2 16,0-10 2-16,0 10-1 15,0 0 0-15,-3-11 0 0,3 11 1 16,0 0 0-16,-5-10 0 15,5 10-1-15,0 0-1 16,-3-11 1-16,3 11-2 16,0 0 1-16,0 0-1 15,0-11 0-15,0 11 0 0,0 0-1 16,0 0 1-16,0 0-2 16,0 0 1-16,-15-1-1 15,15 1 0-15,-5 7 1 16,5-7-1-16,-13 14 1 0,13-14 0 15,-12 14 0-15,12-14 1 16,-5 11-1-16,5-11 1 16,0 0-1-16,-10 10 1 15,10-10-2-15,-10 6 2 0,-1-1-2 16,-1 2 1 0,-4 1-1-16,-4 6 0 0,-4 2-1 15,-2 5 1-15,1 6 2 0,-4-1-1 16,9 2 1-16,-2-4-1 15,7 0 1-15,5-4 0 16,6-1 0-16,4-19-1 16,11 10-2-16,8-10 1 15,4-7-1-15,10-6 0 0,2-6 2 16,3-3-2-16,2-4 2 16,1 1-1-16,-3 2 2 15,-5 4-1-15,-2 3 1 16,-10 8 0-16,-6 6-1 0,-7 8 0 15,-6 17 2-15,-3 4 0 16,-6 10-1-16,1 3 1 16,1 6 0-16,5-6-1 0,4 2 0 15,7-9 1-15,11-9-1 16,9-11-2-16,8-9 1 16,3-12 0-16,2-14 0 15,1-13 1-15,0-6 1 0,-1-14-2 16,-5-8-1-16,-2-13 1 15,-5-8-1-15,3-7 0 0,-6-2 0 16,-6-1 1-16,-4 2-1 16,-3 8 4-16,-6 9 2 15,-1 20-2-15,-6 12 0 16,-4 19 0-16,-12 16 1 16,1 17-1-16,-8 19-2 0,-3 19-1 15,-4 17-1-15,-4 7 1 16,0 10 0-16,6 4 0 15,5 2-2-15,6-5 1 0,12-6 1 16,3-11 0-16,12-15 1 16,10-11 1-16,9-13-2 15,6-13 0-15,3-9 4 16,9-9-2-16,1-14-3 0,-1-9 1 16,7-10-1-16,-2-5 1 15,-3-2 1-15,-5 1 0 16,-9 4 0-16,-3 5 3 15,-10 8-1-15,-7 9 1 0,-7 10-1 16,-11 8-1-16,4 19 0 16,-5 5-1-16,-5 7-2 15,-5 5 1-15,3 3-2 16,-2 7 3-16,7-3 0 0,1-2 2 16,2-7-2-16,1-4 1 15,6-6 1-15,6-9-1 16,3-6 2-16,2-9-2 15,2-6-1-15,3-10 2 0,6-8-3 16,2-7 0-16,2-4-1 16,1-6 0-16,3 3 0 15,1 2 0-15,-3 2-1 0,-1 8 0 16,-1 7 1-16,-7 11 1 16,1 8-1-16,-4 15 1 15,-4 8-1-15,0 11-1 16,-3 6 0-16,1 11-8 15,-4 2-14-15,-2-6-27 0,5 2-26 16,-14-9-6-16,-2-9-5 16</inkml:trace>
  <inkml:trace contextRef="#ctx0" brushRef="#br0" timeOffset="339169.1294">20959 4858 70 0,'-44'-28'90'16,"23"3"-6"-16,21 0-5 15,28 0-4-15,22 7-72 0,28 15-6 16,17 5-8-16,16 17-29 16,10 10-37-16,-5 5-6 15,-12 3-5-15,-13 2 0 0</inkml:trace>
  <inkml:trace contextRef="#ctx0" brushRef="#br0" timeOffset="339738.5886">15578 6398 55 0,'0'0'85'16,"6"2"-4"-16,18-8-4 16,13-8-2-16,18 0-67 15,12 2 0-15,23 2-1 16,15 4 0-16,23 3-1 0,13 3 0 15,26 1 0-15,20 1-2 16,17 1 0-16,23 1 0 16,60-2 1-16,-16-1-3 0,12-3 2 15,18-5-1-15,4-4 0 16,5-2 1-16,42-2-1 16,-42 1 1-16,-45-4-2 0,22 2 1 15,-12 0-1-15,-21 1 0 16,-20 4-1-16,-32 0 0 15,-69 3-4-15,6 0-4 16,-35 6-14-16,-33 2-36 0,-31 0-27 16,-40 0-5-16,-17 3-8 15,-35-3-1-15</inkml:trace>
  <inkml:trace contextRef="#ctx0" brushRef="#br0" timeOffset="341134.6362">2279 7418 4 0,'0'-16'59'15,"0"-6"1"-15,4 2-3 0,2 3-51 16,5 5-1-16,1 3 0 15,3 7-3-15,-2 2-2 16,3 5 0-16,1 6-1 16,2 5 1-16,1 4 2 0,4 3 2 15,5 0 2-15,5 2 5 16,7-1 0-16,3-1 2 16,16 0 0-16,8-5 1 15,14 1 0-15,13-4-2 0,16 2-4 16,14-3-1-16,14 1-2 15,17-1 1-15,17-3-2 16,15 3 0-16,19-3-1 16,18-2 1-16,16 0-1 0,15-5 1 15,16-3-1-15,9 1 0 16,16-7 1-16,4-2 1 16,18-3 0-16,1 0 0 15,13 1 0-15,7-1 0 0,46 3 1 16,-26 1-2-16,-1 2 0 15,7 1 0-15,2-1-1 16,3-1 0-16,3-3 0 16,3-1-1-16,-37-3 0 0,32-1-1 15,5-4 1-15,-11 1 0 16,-1-2 0-16,-11 0 1 16,-8 1 0-16,-16 0 0 0,-10 1 1 15,-13 0-1-15,-14 4 1 16,-13 3-2-16,-20 2 0 15,-11 2 0-15,-19 2-1 16,-13 1 0-16,-22 1 0 0,-11 2-1 16,-23 1 0-16,-17-2 0 15,-21 3 0-15,-22 0 0 16,-17-2 0-16,-18-1 0 16,-19 3 0-16,-13 0 0 15,-12-1 0-15,-8-1-1 0,-14-1 0 16,11 0-1-16,-11 0-2 15,-11 1-2-15,-8-1-3 16,-6 0-5-16,-6 0-6 0,-8 0-8 16,-6-1-10-16,-11 0-12 15,0-5-9-15,2-5-9 0,-3-2-10 16,5-2 9-16</inkml:trace>
  <inkml:trace contextRef="#ctx0" brushRef="#br0" timeOffset="341401.7289">15430 6975 34 0,'-28'-36'83'16,"9"1"-2"-16,4 7-20 0,9 5-11 15,6 8-16-15,16 10-14 16,12 5-7-16,10 8-6 16,10 12-5-16,11 10-2 15,7 8 0-15,8 6 0 16,-1 7 0-16,-2 6 0 15,-11 4 0-15,-8 4 0 16,-15 6 1-16,-21 4-1 0,-16 5 0 16,-32 8 0-16,-17 7-1 15,-18 13-10-15,-20 12-36 16,-12 10-27-16,-9 5-5 0,1-2-4 16,6-5-1-16</inkml:trace>
  <inkml:trace contextRef="#ctx0" brushRef="#br0" timeOffset="342882.5534">17739 17122 14 0,'10'23'94'0,"-1"-3"-3"16,-1-8-5-16,-1-3-5 16,-7-9 2-16,0 0-80 15,0 0 2-15,9 1 1 0,-9-1 1 16,15-12 1-16,-4 2 0 15,1-7-1-15,0-12-2 16,6-7-2-16,-3-16-1 16,3-11 1-16,-3-15-2 15,-4-16 0-15,2-14 2 0,1-16-3 16,-7-13 0-16,0-15 0 16,0-14 0-16,-2-13 0 15,6-15 0-15,-6-8 0 16,-1-7 0-16,-1-7 0 0,0-7 0 15,-3-1 0-15,1-6 0 16,-5 0 0-16,-4-2 0 16,5-2 0-16,0-1 0 0,2 2 0 15,1 2 0-15,1-2 0 16,4 5 0-16,6-1 0 16,4 7 0-16,-3 1 0 15,7 5 0-15,1 3 0 0,6 2 0 16,-2 4 0-16,6 1 0 15,1 2 0-15,2 3 0 16,5 6 0-16,2-3 0 16,2 3 0-16,-3 9 0 0,-2 4 0 15,1 7 0-15,-5 7 0 16,-6 11 0-16,-5 6 0 16,-4 11 0-16,-8 10 0 15,-3 6 0-15,0 12 0 16,-6 10 0-16,-1 9 0 0,-6 11 0 15,1 8 0-15,-1 9 0 16,-3 6 0-16,1 10 0 0,-6 5 0 16,5 4 0-16,-5 4 0 15,0 5 0-15,-3 4 0 16,1 9 0-16,-3 6 0 16,-2 0 0-16,-1 9 0 15,-2 3 0-15,-1 4 0 0,4 7 0 16,-1 4 0-16,0 0 0 15,-1 2 0-15,5 5 0 16,1-4 0-16,4 0 0 0,-4 0 0 16,2 0 0-16,2 0 0 15,3 0 0-15,-1 4 0 16,3-3 0-16,-2 4 0 0,3-2 0 16,-7 5 0-16,0 4 0 15,-9 5 0-15,-8 7 0 16,-5 2 0-16,-9 8 0 15,-10 2 0-15,-2 3 0 0,-5-1 0 16,0-1 0-16,2-12-11 16,8-3-25-16,16-9-52 15,0-14-3-15,9-13-6 16,4-18-6-16</inkml:trace>
  <inkml:trace contextRef="#ctx0" brushRef="#br0" timeOffset="343101.8331">17675 7625 45 0,'39'-36'93'16,"0"0"-4"-16,0 7-6 15,6-1-1-15,2 28-49 0,7-16-29 16,4 9 0-16,14 12-2 16,4 8 1-16,10 16-3 15,5 3 0-15,0 15 0 16,4 2-3-16,0 10-4 15,-5 0-7-15,-2 5-28 16,-5 4-38-16,-16-3-4 0,-5 3-5 16,-17-12-4-16</inkml:trace>
  <inkml:trace contextRef="#ctx0" brushRef="#br0" timeOffset="344261.851">16899 6635 5 0,'0'0'65'0,"0"0"3"15,0 0-3-15,0 0-42 16,0 0-2-16,-9 19 0 15,0 4-6-15,2 6-5 0,-5 12 0 16,1 7 0-16,1 9 1 16,2 0-3-16,1 6-3 15,6-2-1-15,1-4-1 16,5-5 1-16,3-9-1 0,-2-7-1 16,1-10 2-16,3-5 0 15,-4-8 0-15,-6-13 2 16,12 2-3-16,-4-11-1 15,4-16 1-15,3-6 1 16,3-9-2-16,-1-6-1 0,2-9 0 16,1-1 1-16,-4-2 1 15,1 4 2-15,-5 9-1 16,0 6 0-16,-5 10-1 16,-3 8-1-16,-4 21 0 0,0 0-1 15,10 1-1-15,-9 22-1 16,0 5-1-16,-1 6 1 15,7 5 0-15,-1 0 1 0,2 0-1 16,2-6 1-16,5-4 0 16,-2-10 1-16,4-6-1 15,2-9 2-15,5-6-1 16,-2-12 0-16,2-8 1 0,4-6-1 16,-3-5 1-16,4-2-2 15,-2 0 2-15,2 2-2 16,-4 6-1-16,3 8 1 0,-6 9-1 15,-1 10-1-15,0 18 0 16,-3 10 1-16,-1 14-4 16,-3 4-4-16,-2 13-8 15,-6 4-26-15,-2-4-34 16,8 0-5-16,-7-10-5 0,2-9 0 16</inkml:trace>
  <inkml:trace contextRef="#ctx0" brushRef="#br0" timeOffset="344750.0881">17102 6463 11 0,'-56'-20'75'0,"-2"5"0"15,-4 2-1-15,-1 1-4 16,-3 12-62-16,-1 8 2 0,1 15-2 16,4 13-1-1,2 15-2-15,5 12-1 0,7 13-1 16,11 11-1 0,9 4 1-16,13 9 0 0,11 2-1 15,9-3 0-15,14-4 1 16,15-9-1-16,13-11 3 0,14-13-2 15,16-11 0-15,11-18 0 16,13-17 1-16,13-16-1 16,11-13 0-16,7-22 0 0,7-11-2 15,-8-16 1-15,-6-10-1 16,-12-8 0-16,-10-5 1 16,-24-1 0-16,-25 0 0 15,-27 5-2-15,-23 6 2 0,-20 12-1 16,-29 10-1-16,-17 12-2 15,-12 11-2-15,-11 15-2 16,-2 10-5-16,6 10-9 0,-2 14-19 16,15 5-29-16,11 14-13 15,14 6-4-15,17 3 2 16</inkml:trace>
  <inkml:trace contextRef="#ctx0" brushRef="#br0" timeOffset="345404.8227">19759 6857 74 0,'1'-9'79'0,"-1"9"-2"16,-14-10-6-16,7 5-57 0,7 5 0 16,-11 13-2-16,6 11-5 15,-4 5-5-15,1 5 0 16,-3 6 0-16,2 8 0 15,-1-4 0-15,3 2 0 0,-1-5 0 16,3-7-1-16,4-4 2 16,1-8 0-16,1-6 1 15,-1-16-1-15,6 11 0 0,-6-11-1 16,11-9 0-16,-4-7-1 16,-2-7-2-16,2-6-3 15,-3-6-1-15,9-7 0 16,2-3 1-16,-5-4-1 15,2-1 2-15,-1 0 1 0,0 4 2 16,3 2 4 0,2 3 2-16,-7 8-1 15,3 4 0-15,1 8 1 0,7 7-1 0,0 6-1 16,4 8-2-16,6 9 0 16,3 12-3-16,5 11 0 15,3 8 1-15,-3 8-2 16,-2 5 2-16,-5 6-1 15,-8 0 0-15,-9 0 0 0,-11-3 1 16,-7-6 0-16,-18-4 0 16,-14-7-1-16,-12-5-1 15,-17-7-3-15,-9-5-2 0,-4-5-6 16,0-6-12-16,-3-7-34 16,6 3-18-16,9-5-6 15,8-3 2-15</inkml:trace>
  <inkml:trace contextRef="#ctx0" brushRef="#br0" timeOffset="345850.181">20019 6490 20 0,'-36'-7'74'0,"-6"-1"0"16,-10 3-3-16,-10 3-4 15,-10 5-64-15,-10 19 3 0,-2 18 1 16,-8 17-1-16,-3 14 0 16,5 12-1-16,11 9 0 15,8 5 1-15,27-1-1 0,15 3-2 16,27-6-1-16,15-7 1 15,27-9 0-15,17-10 1 16,18-10 0-16,17-9-1 0,17-12-1 16,19-12 2-1,5-18-1-15,7-9-1 0,8-24 1 16,-2-14 0-16,-2-19 0 16,-12-13 0-16,-15-18 2 15,-21-8 0-15,-22-8-2 16,-19-1 0-16,-32 1-2 15,-23 5-6-15,-32 15-10 0,-32 24-55 16,-31 12-11-16,-28 15-5 16,-23 8-5-16</inkml:trace>
  <inkml:trace contextRef="#ctx0" brushRef="#br0" timeOffset="393638.0827">20981 7291 3 0,'0'0'60'0,"-10"-16"1"15,10 6-24-15,0-1-18 0,0 11-7 16,1-11-4-16,-1 11-5 16,0 0-1-16,0 0-2 15,0 0 0-15,0 0 2 16,4 9 2-16,-4-9 2 15,3 18 3-15,-3-18 2 0,6 22 1 16,-4-12 2-16,1 3-1 16,0 3-1-16,0 2 0 15,-3 5-3-15,0 5-2 16,-2 4 0-16,-4 7-2 0,-8 5-1 16,3 5-2-16,-6 4 1 15,3 0-2-15,-3 5 0 16,3-1 0-16,3-2 0 0,0-3 0 15,5-6 0 1,0-3-1-16,1-7 1 0,3-2 0 16,2-11 0-16,0-8 0 15,2-6 1-15,9-6-1 0,6-6-1 16,6-10 0-16,9-9-1 16,9-5-1-16,3-5 1 15,8-8-1-15,5 2 0 16,-1-2 3-16,-4 5 1 15,1 3 2-15,-11 6 0 0,-8 5 0 16,-4 11 0-16,-9 5 0 16,-6 5-3-16,-8 10 0 15,-7 8 1-15,0 11-4 0,-5 1 4 16,1 3-2-16,1 0 0 16,2 2 0-16,1-5 0 15,7-1 0-15,7-11-2 0,3-7 1 16,2-8 0-16,1-4-2 15,-2-14 0-15,-2-7 0 16,-6-11 0-16,-2-10 1 0,-7-5 0 16,-1-2 0-16,-12-4 2 15,-5 3 1-15,-4 2 1 16,-2 7 0-16,-5 9 0 16,6 12 0-16,-2 6-2 15,5 9 0-15,3 6-1 0,6 3 1 16,9 12-1-16,3 0 1 15,13 3-1-15,5 0 1 16,12 0 1-16,6-4 0 0,11-1 0 16,7-6-1-16,4-6 1 15,2-1 0-15,3-8 0 16,-6-2 0-16,-4-3 0 16,-4 2 1-16,-12 3 0 0,-7 3-2 15,-10 6 1-15,-6 0 0 16,-8 12-1-16,-1 3 0 15,-4 4 0-15,-1 2 0 16,2-1 2-16,3 3-2 0,3-4 0 16,7-3 1-16,5 0 0 15,5-7 0-15,9-3-1 16,3-2 1-16,1-5-1 16,6-3 1-16,-4-4 0 0,-2-5 0 15,-3-5 0-15,-3-1 0 16,-10 1 1-16,-5 3 1 15,-4 1-1-15,-5 4-1 0,-10 9 0 16,0 0-1-16,0 11 1 16,-6 6 0-16,3 4-1 15,3 3 0-15,11 3 0 16,4 1 1-16,12-1-1 0,12-4-1 16,12-9 0-16,6-7 0 15,10-6-1-15,2-6 1 16,-5-12 1-16,2-8-3 15,-9-11 3-15,-7-7-1 16,-7-6 0-16,-8-3-1 0,-14-3-3 16,-11 1-6-16,-9 1-5 15,-9 5-16-15,-13 5-26 0,-7 9-18 16,-17 11-6-16,-9 7 2 16</inkml:trace>
  <inkml:trace contextRef="#ctx0" brushRef="#br0" timeOffset="394137.2732">22082 7003 41 0,'-38'-40'82'0,"-8"1"-5"16,-3 0-1-16,7 5-46 0,-17 5-3 15,-11 6-9-15,-8 10-8 16,-14 8-4-16,-6 9-2 16,-11 15-2-16,-8 15-2 15,-7 11 0-15,-7 12 0 0,-3 13 1 16,-1 13 0-16,5 10 0 16,7 6 0-16,11 6-1 0,10 1 2 15,16-1 0 1,25 0 2-16,20 0-1 15,23-3 1-15,23-8 0 0,30 3 0 16,23-6 1-16,35-4-4 16,25 0-2-16,29-13-3 15,22-7 0-15,18-14-2 0,10-14 1 16,18-20-1-16,6-16 3 16,6-23 4-16,3-24 2 15,-5-26 5-15,1-19 1 0,-13-20 0 16,1-11 3-16,-27-9 0 15,-19-2-1-15,-32 4-3 16,-35 6 0-16,-37 13-4 16,-45 9-5-16,-38 16-7 0,-52 8-16 15,-47 12-55-15,-39 19-7 16,-36 6-6-16,-24 13-6 16</inkml:trace>
  <inkml:trace contextRef="#ctx0" brushRef="#br0" timeOffset="395107.6716">16551 7806 29 0,'0'-11'72'0,"2"-1"3"16,0 1-5-16,-2 11-31 15,5-11-31-15,-5 11 1 0,0 0-3 16,10-4-1-16,-10 4-2 16,4 7-2-16,-2 4 4 15,-2 6-1-15,1 8 0 16,-1 3 1-16,0 8-1 0,0 2 0 16,-2 5 0-16,1-3-1 15,-1 3-1-15,1-6 0 0,1-2-1 16,0-5 1-16,0-6-1 15,0-3 0-15,1-3-1 16,0-4 0-16,0-5 0 16,-1-9 1-16,0 0-1 0,0 0 0 15,0 0 0 1,9-7 1-16,-6-5 0 0,1-3-1 16,2-3 0-16,1 0 0 15,2-2 0-15,-1 1 0 16,-2 3 0-16,0 3 0 0,0 1 1 15,-1 3 1-15,-1 0-2 16,-4 9 0-16,6-13 1 16,-6 13 0-16,0 0-1 0,5-9 2 15,-5 9-2-15,0 0-2 16,0 0 1-16,0 0 0 16,0 0-1-16,0 0 0 0,0 0-1 15,0 0 1-15,0 0 0 16,-1 6 1-16,1-6-1 15,0 0-3-15,0 0-5 16,0 0-13-16,0 0-25 16,0 0-25-16,0 0-5 0,0 0-2 15</inkml:trace>
  <inkml:trace contextRef="#ctx0" brushRef="#br0" timeOffset="395859.6572">16697 7753 4 0,'0'0'27'0,"9"-15"4"0,-3 5 1 15,-6 10 2-15,10-15-1 16,-10 15 1-16,10-11-4 0,-10 11-4 16,0 0-7-16,10-8-6 15,-10 8-3-15,10 0-2 16,-10 0-4-16,9 2-1 15,-9-2 0-15,17 10 0 16,-17-10-1-16,16 13 1 0,-16-13 0 16,15 12-2-16,-5-5 1 15,-10-7-1-15,16 14 0 16,-16-14-1-16,14 13 1 16,-14-13-1-16,15 10 0 0,-15-10 0 15,11 8 1-15,-11-8 0 16,0 0 0-16,8 9 1 0,-8-9 0 15,0 0 0-15,0 0 0 16,0 0 0-16,0 0 0 16,4 10-1-16,-4-10 0 15,0 0-1-15,0 0 1 0,0 0 0 16,10 7 0-16,-10-7 0 16,0 0 0-16,0 0 0 15,0 0 0-15,8 4 0 16,-8-4-3-16,0 0-3 15,0 0-5-15,0 0-9 0,11 2-11 16,-11-2-18-16,1 9-23 16,-1 3-10-1,-1-1 4-15</inkml:trace>
  <inkml:trace contextRef="#ctx0" brushRef="#br0" timeOffset="396341.7955">16752 7977 11 0,'0'0'71'16,"-2"-6"5"-16,2 10-18 0,0-4-22 15,0 0-6-15,8-5-11 16,3 4-7-16,4 1-7 16,-1 0 0-16,8 5-2 15,2-1-1-15,6 0-1 0,2-1 1 16,5-3-1-16,4 0-1 16,-1-7 1-16,-2-3-1 15,5-8 0-15,-9-6 0 16,0-3 0-16,-5-3 1 0,-7-3-1 15,-9-4 1-15,-5 3 1 16,-4-2 0-16,-4 6 0 16,-1 6 1-16,-5 6-2 0,-3 7 0 15,-2 8 0-15,-1 5 0 16,-1 16-1-16,1 5 0 16,-3 7 0-16,-2 10-2 15,0 4 1-15,-1 3-2 0,5 2 0 16,1-1-4-16,0-2-6 15,2-1-7-15,6-5-16 16,3-6-16-16,1-7-20 0,5-4-4 16</inkml:trace>
  <inkml:trace contextRef="#ctx0" brushRef="#br0" timeOffset="397300.2665">17379 7924 18 0,'27'-31'77'0,"-5"4"4"15,-4 7-6-15,-4 3-38 16,-7 9-10-16,-7 8-10 16,0 0-8-16,0 21-4 15,-5 2-3-15,-8 8-3 16,-1 0 1-16,1 5 1 16,-1-2-1-16,1 2 1 0,7-7-1 15,0-8 0-15,5-3 1 16,2-10 0-16,8-2 0 15,5-6-1-15,5-6 1 0,2-8-1 16,3-5-1 0,6-5 1-16,1-3-1 0,-2 0 0 15,2-1 0-15,-5 0 1 16,3 4 1-16,-6 2-1 16,-1 6 1-16,-6 0 0 0,-2 8 1 15,-3-1 0-15,-11 9 0 16,12-5 0-16,-12 5 0 15,0 0-1-15,3-10 1 0,-3 10 0 16,2-8 0-16,-2 8-1 16,0-13 0-16,0 13-1 15,0-9 0-15,0 9 0 16,0 0 0-16,0 0-1 0,-6-7 0 16,6 7-1-16,-12 12 1 15,3 0 1-15,2 5-1 16,-2 6 1-16,1 4 0 15,-2 3 0-15,5 2 0 0,1 4 0 16,-2-1 1-16,1 0-1 16,0 3 0-16,-5-6 1 0,3 2 1 15,-1-3-1-15,-7-2 0 16,-2-5 0-16,-3-1-1 16,-2-6 1-16,3-2 0 15,0-4 0-15,2-4 0 16,3-2-1-16,3-5 1 0,11 0-2 15,-5-7 0-15,6-6-2 16,7-9 0-16,7-3-1 16,8-9-1-16,7-7 1 15,6-6-1-15,7-5 3 0,9-3 0 16,0-4 2-16,6 4 1 16,4 1 0-16,-4 2 2 15,-2 7 0-15,-9 6 1 16,-2 5 0-16,-12 6-1 0,-8 8 1 15,-9 4-2-15,-9 4-1 16,-7 12 0-16,0 0-1 0,-13 1-1 16,-4 10 1-16,-5 14-2 15,-5 2 1-15,-1 7-2 16,0 1 2-16,5 3 0 16,4-2 1-16,5-4 0 0,6-4-2 15,8-9 2-15,5-5-1 16,8-8 1-16,10-4-2 15,0-4 1-15,6-10 0 0,0-2 0 16,2-6 0-16,-1 6 0 16,-1-4 0-16,1 7 1 15,-7 1 0-15,-2 8 0 16,-4 2 0-16,-1 15 0 16,-9 9-8-16,3 6-13 0,-8 7-28 15,-2-1-24-15,0 1-5 16,-3-6-3-16</inkml:trace>
  <inkml:trace contextRef="#ctx0" brushRef="#br0" timeOffset="397774.2624">17644 7424 28 0,'-24'-41'80'16,"-1"8"0"-16,2 5-5 0,-9 4-5 16,-9 7-63-16,2 11-3 15,-11 5-3-15,-5 9-4 16,-13 8-3-16,-8 7 1 0,-13 7 0 16,-7 9 2-16,-14 9 0 15,-1 4 5-15,-1 5 2 16,3 10 2-16,3 4 1 0,13 6 1 15,14 1 1-15,14-1-2 16,19-1 1-16,19-1-2 16,23-1 1-16,17-8-2 15,28-4 0-15,22-7 0 0,23-6-4 16,27-5-1-16,22-11-3 16,27-13-2-16,15-12 0 15,12-10-2-15,4-19 2 16,4-18-1-16,-1-13 3 0,-14-21 4 15,-12-10 4-15,-27-14 1 16,-24-8 3-16,-26-6-1 16,-27 1 0-16,-40 5 0 15,-30 10-4-15,-37 17-6 0,-42 15-16 16,-47 24-58-16,-21 23-4 16,-36 16-7-16,-27 12-4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6:20:41.3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4783 16710 36 0,'0'-9'49'15,"0"-2"0"-15,0 2-4 0,0 0-4 16,0 9-7-16,0-14-6 16,0 14-7-16,0 0-5 15,0 0-4-15,3-9-3 16,-3 9-3-16,0 0-1 16,0 0 0-16,0 0 0 0,10 0 0 15,-10 0 2-15,4 12-3 16,1 0 3-16,2 1-1 15,-1 5-1-15,3 5-1 16,0 6 0-16,4 2-1 16,-4 9 1-16,3 6 0 0,-2 4-1 15,-1 6 0-15,-2 2 1 16,-4-25-2-16,3 2 1 16,-2 3-1-16,-1 4 0 15,0 0 0-15,1 5 1 0,0-1-2 16,-3 4 0-16,1-3 2 15,0 5-1-15,0-1 1 0,1 3-2 16,0-2-1-16,3 3 0 16,-3-1 0-1,-2 2 0-15,1-2-1 0,-1-3 1 16,0-4-1-16,0-2 1 16,-1-3 0-16,0-42-1 15,0 36-2-15,1 1-4 16,-1-8-6-16,2 1-23 15,-2-9-40-15,0 2-6 16,0-23-7-16,-13-3 0 0</inkml:trace>
  <inkml:trace contextRef="#ctx0" brushRef="#br0" timeOffset="471.9035">4888 16652 55 0,'3'-12'81'0,"3"-3"-1"15,0-11-8-15,8 13-35 16,-10 1-9-16,-4 12-6 0,7-13-6 16,-7 13-5-16,0 0-3 15,0 0-2-15,-1 11-1 16,-7 3-1-16,-1 2-1 0,-2 5-2 16,-1 3 2-16,-1 1 0 15,-3 1 0-15,0 3 0 16,1-2 0-16,-3 4-1 15,0-1 1-15,-1 0 0 0,-1 4-1 16,0 2 0-16,0-1-1 16,-2 0 0-16,4 0-1 15,-1-3 1-15,2-1-1 0,1-3-2 16,4-6-4-16,-2-7-6 16,6-4-8-16,-1-3-26 15,9-8-34-15,0 0-6 16,9-24-4-16,3 0-2 15</inkml:trace>
  <inkml:trace contextRef="#ctx0" brushRef="#br0" timeOffset="695.6943">4807 16727 30 0,'19'-14'80'0,"-1"5"-2"0,2 2-2 15,-2 3-5-15,6-1-59 16,-7 5-1-16,0 3-2 0,2 3 1 15,-1 5 0-15,-1-1-2 16,1 5 0-16,0-3-2 16,1 4 1-16,4 0-4 15,-3-2-6-15,9 7-7 0,-7-3-19 16,3 0-44-16,8 6-7 16,-2 4-5-16,-4 4-4 15</inkml:trace>
  <inkml:trace contextRef="#ctx0" brushRef="#br0" timeOffset="1503.4826">5096 18243 17 0,'-21'19'78'16,"1"2"3"-16,20-21-2 15,0 0-3-15,0 0-51 0,0 0-5 16,0 0-5-16,0 9-4 15,-1 2-2-15,0-2-2 16,0 1-2-16,9-9 0 16,5-1 0-16,1 0 0 15,30-6 0-15,-12-5-1 0,-1 8 0 16,0-2 0 0,6 2-1-16,44-2 0 15,-38 2-1-15,8 3 0 0,2-3-1 16,3 1 0-16,4-1 1 15,5 2-1-15,2 0 0 16,4 0 0-16,2-1 0 16,4 0 0-16,2-1 0 15,3 0-1-15,2 2 0 0,2-3 0 16,4 2-1-16,3-1 1 16,-1 1-1-16,-1 0 0 15,0-1 0-15,-2 0 1 16,-1 0-1-16,0 1 1 0,-1-2 0 15,-7 1 0-15,1 1 0 16,-5-1 0-16,-3 3 0 16,-5-5 1-16,-7 4-1 15,-2 0 0-15,-6-2 0 16,-6 1 0-16,-7 0-1 16,-40 2 1-16,33-2-3 0,1 0-2 15,-11 1-2-15,0-1-4 16,-23 2-5-1,0 0-16-15,0 0-41 0,0 0-9 16,0 0-7-16,5-12-1 16</inkml:trace>
  <inkml:trace contextRef="#ctx0" brushRef="#br0" timeOffset="1752.9275">7685 17960 37 0,'-9'-14'84'0,"9"14"0"15,-6-11-6-15,6 11-7 16,0 0-31-16,0 0-36 16,13 0-1-16,1 3-2 15,42 19-1-15,-30-8-1 16,4 2 2-16,-2-1 2 16,2 0 1-16,-2 2 0 0,-5 4-1 15,-1 0-2-15,-10 5-5 16,-1 0-13-16,-12 4-45 15,-3-1-15-15,-24 0-5 16,-46 31-6-16,15-38 1 16</inkml:trace>
  <inkml:trace contextRef="#ctx0" brushRef="#br0" timeOffset="2748.3702">3140 17543 73 0,'-10'-6'82'16,"0"0"-2"-16,10 6-5 0,-12-4-19 15,12 4-41-15,0 0-2 16,-7 13-7-16,6 0-2 16,0 6 0-16,0 2 1 0,0 18-1 15,1 1-2-15,0-40 0 16,0 31-1-16,0 1-1 15,-1 2 0-15,2 1 0 16,0 1-1-16,0-2 1 16,0-3 3-16,0 0-1 0,0 9 2 15,0-31 0-15,-1-9 0 16,0 0-1-16,7-13 0 16,-3-7 1-16,-1-4-1 15,4-6 1-15,2-5-2 16,0-1 0-16,4-3 1 0,-1 2-1 15,2 1 0-15,0 2-2 16,3 2 1-16,1 8-1 16,1 4 1-16,-2 6-1 15,2 5 1-15,0 6-1 0,1 3 0 16,0 0 1-16,-2 6 0 16,2 4-1-16,-4 1 1 15,0 1-1-15,-1 0 1 0,0-2 0 16,-2-2 0-16,1-5 0 15,-1-3 0-15,1-4 0 16,-4-7 1-16,2-5-1 0,3 0 0 16,-2-1 1-1,2-3-2-15,0 4 1 16,2 1 1-16,4 3-2 0,0 5 1 16,3 5-2-16,-1 3-1 15,4 13-3-15,1 3-5 0,1 8-9 16,-29-25-36-16,34 34-29 15,1 0-5-15,2 6-4 16,38 43-3-16</inkml:trace>
  <inkml:trace contextRef="#ctx0" brushRef="#br0" timeOffset="3692.6158">6665 18460 13 0,'11'7'75'0,"-3"-1"3"15,5 2-3-15,-13-8-5 16,0 0-45-16,0 0-4 16,2 10-4-16,1 0-4 15,0 0-2-15,2 3-1 16,-5-13-2-16,1 12-1 15,0 0-3-15,0 0-1 0,7 26 2 16,2-15-2-16,-10-23-2 16,2 29 2-1,0 0 0-15,0-8 0 16,1 0 0-16,-3-21 0 0,2 27-4 16,1 1 1-16,-3-28 0 15,0 0-1-15,0 0 1 0,0 0-1 16,0 0 1-16,0 0 0 15,0 0 1 1,0 0 2-16,-3-7-1 0,-16-45 1 16,18 31 0-16,1-2 0 15,6-1 0-15,2 2-3 16,3 0-1-16,-11 22 0 16,27-20 0-16,2 0-1 15,-6 17 0-15,3 1 0 16,2 5-1-16,-2 6 4 0,2 6 1 15,3 0 3-15,-7 5 0 16,-1 0-1-16,-9 4-1 16,3 0-2-16,-17-1-7 15,0 2-26-15,-14-3-43 16,-3 0-6-16,-21-10-6 0,-56 4-5 16,26-20-1-16</inkml:trace>
  <inkml:trace contextRef="#ctx0" brushRef="#br0" timeOffset="6285.1519">4866 16707 13 0,'0'0'62'15,"-9"-19"1"-15,7 7-4 16,4-1-45-16,1 4-4 16,4 0 0-16,-7 9-1 15,15-10 3-15,-15 10 2 16,13-6 2-16,-13 6 2 0,10-3-2 16,-10 3 1-16,9-1-2 15,-9 1-4-15,13 0-1 16,-4 0-3-16,5 1-2 0,5 1 1 15,6-1-1-15,6-1 1 16,4 1-1-16,12-1 0 16,2-1 0-16,8-2-1 0,3 1 0 15,9 0 0-15,4 2-1 16,2 0-1-16,6 0 0 16,5 0 0-16,4 1 0 15,2 0 0-15,6 0-2 16,5 0 1-16,3-1 1 0,6-4-1 15,3 1 0 1,6-3 0-16,0-2 0 0,2 1 0 16,1 3 0-16,-3 0-1 15,-4 0 0-15,-7 4 1 16,-3 0-1-16,-10 0 0 0,-3 0 0 16,-7 0 1-16,-3 1-1 15,-6 2 0-15,-5-2 1 0,-2 0-1 16,-7-1 0-16,-4 2 0 15,-8-2 1-15,-7 0-1 16,-9 0 0-16,-11 0 0 16,-3 0 0-16,-10 0 0 15,-12 0 0-15,14 0 0 0,-14 0 0 16,0 0 0-16,0 0 0 16,0 0 0-16,0 0 0 15,0 0-1-15,0 0 1 0,0 13 1 16,0-13-1-16,4 12 0 15,-1-1 1-15,-2 2 0 16,2 3-1-16,-3 3 2 16,0 4-1-16,-5 5 1 15,-3 6 0-15,-2 8 0 0,0 7 0 16,-4 7 1-16,3 3 0 16,3 6-2-16,0 3 2 15,4-34-3-15,3 4 0 0,1 0 0 16,-1 2 1-16,1 0-1 15,0 3 0-15,0-5 0 16,0 2-1-16,0 1 2 16,-1 2 0-16,1-3 0 0,0 5 0 15,-1-3 0-15,0 1-2 16,1-1-1-16,-1 0 1 16,-1-1 0-16,0-2 0 15,2-39 0-15,-5 36-1 16,1 2 1-16,-1-7 1 15,1 1-1-15,1-3-4 16,-1 0-3-16,3-4-9 0,-1 0-23 16,2-25-40-16,0 23-5 15,0 1-5-15,0-24-5 16</inkml:trace>
  <inkml:trace contextRef="#ctx0" brushRef="#br0" timeOffset="6983.1154">6696 16657 41 0,'0'0'78'0,"-12"-11"0"16,12 11-1-16,-42-19-42 0,42 19-9 16,-10-12-1-16,10 12-4 15,0 0-3-15,0 0-5 16,0 0-2-16,-8 0-2 15,8 0-3-15,1 12-2 16,5 1-3-16,2 2 1 0,-2 7 0 16,4 2 1-16,-2 5 0 15,5 4 0-15,-4 6-1 16,4 7 1-16,-1 7 1 16,-2 4-2-16,1 5 1 15,-7-26-3-15,1 3 1 16,1 2-1-16,-2 4 1 0,-1 4-1 15,1 0 0-15,-1-1 0 16,-2 2 1-16,3-1 0 0,-2 2 1 16,0-3-1-16,-1 3 0 15,-1-1 1-15,0 1-5 16,0-5-2-16,0-1-3 16,0 1-4-16,0-46-8 0,-1 39-34 15,-4 1-30-15,-2-16-5 16,-7 18 1-16,5-31-1 15</inkml:trace>
  <inkml:trace contextRef="#ctx0" brushRef="#br0" timeOffset="7691.6173">5217 17517 48 0,'-28'0'72'16,"2"0"0"-16,2-1-22 15,0-3-14-15,1 0-6 16,4 0-6-16,1-2-4 16,1 1-2-16,2 2-1 15,4-1-4-15,-3-3-1 0,14 7-2 16,-16-9-2-16,16 9-3 15,0 0-1-15,0 0 0 16,1-9 0-16,11 6 0 16,5 0 0-16,5 0-1 0,7 0 0 15,7-1 0-15,8-1 0 16,10 0-1-16,7-3 0 16,47-2 1-16,55-3 0 15,15-1 0-15,12-3 0 0,7 2-1 16,0-2 0-16,-6 4 1 15,-13 1-1-15,-17 2-2 16,-6 0 0-16,-4-1 1 16,-8 3-1-16,-3 0 0 0,-10 1 0 15,-9 1 1-15,-13 1-1 16,-8 0 1-16,-9 1 0 16,-10 2 1-16,-12-2-1 15,-8 4 1-15,-14-3 0 0,-8 1-1 16,-9 1 1-16,-9 1 0 15,-8-1 1-15,-13 1-3 16,0 0 0-16,0 0 0 16,-17-2-2-16,0 2-4 0,4 0-7 15,-9 0-11-15,3 0-56 16,2 6-7-16,-1 1-6 16,0-4-3-16,-4-3-2 0</inkml:trace>
  <inkml:trace contextRef="#ctx0" brushRef="#br0" timeOffset="17190.2809">7573 18667 70 0,'-5'0'83'0,"-1"0"1"0,0 0-4 16,2 3-24-16,4-3-17 15,0 0-9-15,0 0-7 16,0 0-7-16,0 0-5 15,0 0-4-15,0 0-5 16,0 0-2-16,0 0-4 16,0 0-5-16,0-1-5 15,0-5-9-15,0 1-30 0,0 0-27 16,1 0-4-16,0 1-4 16,0-2-2-16</inkml:trace>
  <inkml:trace contextRef="#ctx0" brushRef="#br0" timeOffset="17520.7376">7794 18601 53 0,'23'-3'67'0,"1"2"2"16,-3-1-9-16,1 2-29 15,-22 0-7-15,27 0-1 16,1-1 0-16,-28 1-2 15,0 0 0-15,0 0-4 0,0 0-2 16,0 0-4-16,0 0-3 16,0 0-3-16,0 0-1 15,0 0-2-15,0 0 0 16,0 0-1-16,0 0-1 16,0 0 0-16,0 1 3 15,-2 3 0-15,-1 2 0 0,-22 42-1 16,20-24-3-16,5-24-7 15,11 19-16-15,3 2-46 16,-14-21-8 0,30 9-6-16,2-1-6 0,-11-11-1 15</inkml:trace>
  <inkml:trace contextRef="#ctx0" brushRef="#br0" timeOffset="18476.1768">4197 17570 7 0,'0'0'72'0,"0"0"4"16,6-7-1-16,-6 7-24 16,0 0-23-16,3-9-5 0,-3 9-4 15,0 0-5-15,3-9-4 16,-3 9-5-16,0 0-4 0,-4-14-8 16,4 14-14-16,0 0-30 15,0 0-24-15,0 0-5 16,0 0-4-16</inkml:trace>
  <inkml:trace contextRef="#ctx0" brushRef="#br0" timeOffset="18835.853">4337 17424 12 0,'0'0'62'16,"0"0"5"-16,10-8-28 16,-10 8-3-16,0 0 0 0,8-11-5 15,-8 11-5-15,0 0-4 16,1-9-6-16,-1 9-6 15,0 0-4-15,0 0-2 0,0 7-1 16,0 3-3-16,0 3 1 16,0 1-1-16,-1 2 1 15,3 2 0-15,-1-1 0 16,3 1-3-16,2 2-5 0,3-3-18 16,1 4-39-16,1-3-9 15,4-3-6-15,0-6-3 16</inkml:trace>
  <inkml:trace contextRef="#ctx0" brushRef="#br0" timeOffset="20494.8617">4417 17927 18 0,'0'0'32'0,"0"-8"0"16,0 8 3-16,0-11 0 16,0 11-3-16,0-9-1 15,0 9-3-15,0-11-4 0,0 11-3 16,0 0-1-16,-3-11-3 15,3 11-3-15,0 0-4 16,0 0-2-16,-1-10-2 16,1 10 1-16,0 0-2 15,0 0 1-15,0 0 1 0,0 0-2 16,-3 6 2-16,3-6-1 16,-5 13 0-16,5-13-2 15,0 0-1-15,0 0-2 16,0 0-1-16,-3 12 0 0,0 1-1 15,1 0 0 1,-3 22 0-16,1-11 3 0,4-24-1 16,-2 25 0-16,-1 0 1 15,3-25-1-15,0 27 0 16,0-2 0-16,0-25 0 16,0 25 0-16,0 0 0 15,0-25 0-15,0 0 0 0,1 12 0 16,3 0 1-1,0 0 0-15,-1 0 0 16,-3-12 0-16,0 0 0 0,9 8 0 16,1-1 1-16,0 0-1 15,0 1-1-15,5-8 0 16,-4 0 0-16,2 0-1 16,24-9-1-16,-14 3-3 15,-23 6-5-15,25-2-10 0,-2-1-37 16,-23 3-22-16,0 0-7 15,12 0-4-15,-1 0-4 16</inkml:trace>
  <inkml:trace contextRef="#ctx0" brushRef="#br0" timeOffset="21805.5941">5578 18552 28 0,'0'0'58'0,"0"0"-4"0,0 0-8 16,0 0-2-16,0 0-6 16,0 0-6-16,0 0-7 15,0 0-5-15,0 0-4 16,3-4-2-16,0 0-1 15,2-2-3-15,-1 1-2 16,1 1-1-16,-2-2-2 0,0 0 0 16,4-5-1-16,-7 11 0 15,0 0-1-15,0 0-1 16,0 0 1-16,0 0-2 16,2 3 1-16,-1 3-1 15,0 1 0-15,3 49 0 16,-4-32 1-16,0-24 2 15,0 22-1-15,-5 1 0 0,5-23 1 16,0 0 0 0,-3 11 0-16,1 0 2 0,-1-1-4 15,-1 1 0-15,4-11 2 16,0 0-2-16,0 0 0 16,0 0 0-16,2 1 0 15,4 0-2-15,3 1 1 16,48-1 0-16,-30-4 0 15,-2-2-1-15,-4-1-1 0,5 2-2 16,1 0-4-16,-4 2-6 16,4-2-18-16,-5 4-42 15,0 0-7-15,-3-2-7 16,2-2-2-16,-21 4-3 16</inkml:trace>
  <inkml:trace contextRef="#ctx0" brushRef="#br0" timeOffset="23514.7639">3846 16719 47 0,'-9'-5'66'15,"0"1"-2"-15,0-2-34 0,9 6-11 16,0 0-3-16,0 0-5 16,0 0-1-16,0 0-1 15,0 7 2-15,1 4 0 16,5 0 3-16,0 4 0 0,1 3-3 16,0 2-1-16,0 3-3 15,-1 2-1-15,2 1-2 16,-3 0 1-16,0 1-3 15,0 0 1-15,-4 0 0 16,0-4-1-16,-1-2 0 16,0-2-1-16,0-2 1 0,0-3-1 15,-2-3 2-15,2-11-1 16,-2 11 0-16,2-11 0 0,0 0-1 16,0 0 1-16,0 0-1 15,0 0-1-15,-3-9 0 16,3 1-1-16,3-3 0 0,1-1-1 15,3 0 1-15,4-1 0 16,4 1 0-16,3 0 1 16,4 0 0-16,4 0 0 15,5 1 0-15,4 0 0 0,0-1 1 16,3-1-1-16,1-2 0 16,-2-2 0-16,-1 3 0 15,-5-3 0-15,-8 2 0 16,-3-4 0-16,-3 0 1 15,-9 2 1-15,-4-3 1 0,-4 2 1 16,-2 3 2-16,-5 0-1 16,-1 1 0-16,-2 4-1 15,1 5-1-15,-5 3-1 16,1 5 0-16,-3 10-1 0,3 7-2 16,-3 9 1-16,2 7 1 15,-2 12 0-15,5 2 1 16,2 4-1-16,5 3-3 0,4-3-3 15,0 0-17-15,4-28-46 16,2-3-11-16,13 16-4 16,4-16-7-16</inkml:trace>
  <inkml:trace contextRef="#ctx0" brushRef="#br0" timeOffset="24997.426">7468 18474 9 0,'-5'3'31'0,"0"0"4"15,-1 0 8-15,1-1 1 16,2 1 1-16,-2 3-3 15,5-6-4-15,0 0-9 0,0-2-7 16,0-3-5-16,0 1-5 16,0-1-2-16,0 0-3 15,0 0-2-15,0 0-1 16,-2-4-1-16,2 9 0 16,0 0 0-16,0 0 1 15,0 0-2-15,0 0 1 0,0 0-1 16,0 0 0-16,0 0 0 15,0 0-1-15,5 5 0 16,-1 0-1-16,-2 0 1 16,20 32-1-16,-19-26-1 15,1-1 0-15,0 3 1 16,-4-13-1-16,0 0 0 16,0 0 0-16,0 0 1 0,0 0-1 15,0 0 1-15,0 0-1 16,0 0 0-16,0 0 0 15,0 0 1-15,0 0-1 16,0 0 1-16,0 0 0 16,0 0 0-16,1-2 0 15,0-3 1-15,2 1-1 0,-1-2 1 16,20-27 0-16,-13 26-1 16,3 0 0-16,19-11 0 15,-8 8 0-15,-23 10 0 16,23-7 1-16,-1-1-1 15,-22 8 1-15,21-9 0 16,-2 0 1-16,-19 9-1 16,0 0 0-16,12-6 0 0,-4 2 0 15,3-1 0-15,-2-1-1 16,-9 6 1-16,0 0-1 16,0 0 1-16,0 0 0 15,0 0 1-15,0 0-1 16,0 0 1-16,0 0-1 15,0 0 0-15,0-6 0 0,0 2-1 16,0-1 0-16,0 0 0 16,0 1 0-16,3-2 0 15,-3 1 0-15,6 0 0 16,-6 5 0-16,0 0 0 16,0 0 1-16,0 0-1 15,0 0 0-15,0 0-5 16,0 2-8-16,0 3-46 0,-11 55-16 15,10-40-6-15,1-20-6 16,0 24-3-16</inkml:trace>
  <inkml:trace contextRef="#ctx0" brushRef="#br0" timeOffset="28271.0656">5641 13697 19 0,'0'0'80'0,"-16"8"0"0,16-8-2 16,-14 0-3 0,22 0-54-16,-8 0-2 0,-8-2-1 15,8 2-3-15,0 0-3 16,0 0 0-16,11-8-2 15,3 2-1-15,3 1-2 0,3 0-2 16,7-2-1-16,9-1 0 16,8-1-1-16,1-1-1 15,8-3 0-15,8 0 0 16,4-3-1-16,6 1 0 0,3-1-1 16,3 0 1-16,4 1 0 15,-2 0 0 1,3 1-1-16,0 2 1 0,-3 0 0 15,2 0 0-15,-3 2 0 0,-3 2-1 16,-2-2 1-16,-1 3 0 16,-10 0-1-1,-2 2 1-15,-12 1-1 0,-4 1 0 16,-14 0 0-16,-5 3 1 0,-9 0-1 16,-6 0 0-16,-10 0 0 15,0 0 0-15,0 0 0 16,-9 2-1-16,-7 0-1 0,-5 2 0 15,-6-1-1-15,-7 4 0 16,-4 0-1-16,-6 0-1 16,-8 0 0-16,-7 4 0 15,-8 0 0-15,-7 4 1 0,-7 0 0 16,-6 2 1-16,-3 1 1 16,-3-1 1-16,1 3 1 15,4-2 0-15,1-2 0 16,9 0 1-16,6-1-1 15,4-2 1-15,8 0-1 0,6-3 1 16,6-2 1-16,5-1 0 16,8-2 0-16,9-2 0 15,5-4 0-15,12 1 1 16,9 0-1-16,17-9 0 0,14-2 0 16,12-2-1-16,12-2-1 15,18-4 1-15,13-3 0 16,9 0-2-16,6 0 2 0,7-2-1 15,3 1 1-15,-2 0-1 16,-2 3 0-16,-6 2 0 16,-8 1 1-16,-13 3 0 15,-9 3-1-15,-14 1 0 0,-13 5 1 16,-14 1 0-16,-10 2-1 16,-20 2 1-16,0 0-1 15,-27 11 0-15,-11 2 0 0,-16 2 0 16,-16 2 0-16,-14 4 0 15,-12 1 0-15,-11 1 0 16,-6 1 1-16,-1 1 0 16,-7 1-1-16,4-1 1 15,4 0 0-15,6 1 0 0,5 0 0 16,15-4 0-16,9-3 0 16,18-2 0-16,11-6-1 15,15-2 0-15,14-4 1 0,20-5-2 16,6-3-1-16,19-3-4 15,10-3-3-15,12-1-9 16,5-2-23-16,6-2-42 16,7-4-5-16,5-4-6 0,-5-3-2 15</inkml:trace>
  <inkml:trace contextRef="#ctx0" brushRef="#br0" timeOffset="29058.3587">5528 7889 51 0,'-6'12'89'15,"6"-12"-4"-15,-6 9-4 16,6-9-3-16,9 0-66 0,2-2-3 15,10 0-4-15,6-2-2 16,13 1-1-16,6-3 0 16,11 1-1-16,4-2 0 15,11-3 0-15,8-1 1 16,7 0 0-16,4-4 1 16,2 0 1-16,0-1 1 0,-4 1 0 15,-4-1 0-15,-11 4 0 16,-8 4-1-16,-16-1-1 15,-11 5-1-15,-11 3-1 0,-12 1-3 16,-16 0-5-16,1 9-9 16,-6 0-42-16,-15 7-26 15,-19-16-3 1,-1-8-6 0,4-13-3-16</inkml:trace>
  <inkml:trace contextRef="#ctx0" brushRef="#br0" timeOffset="29798.8357">8634 5290 24 0,'-9'0'81'0,"-3"-3"-13"15,12 3-10-15,-17-6-7 0,17 6-15 16,0 0-12-16,0 0-7 15,0 0-5-15,0-10-5 16,14 9 0-16,3 1-1 0,8-3-5 16,9-1 2-16,8-1 1 15,9 1-1-15,11-2 1 16,10 1-1-16,7-3 0 16,6 1 0-16,7 0 0 15,4-2 0-15,-2 0-1 0,-2 1-1 16,-8 2 0-16,-7-1 0 15,-12 4 0-15,-9 2-3 16,-10 1-4-16,-13 0-6 16,-8 9-12-16,-10 2-41 0,-12 0-16 31,-3-2-6-31,0-9-4 16</inkml:trace>
  <inkml:trace contextRef="#ctx0" brushRef="#br0" timeOffset="31427.4476">4738 10865 18 0,'-13'-5'83'16,"-1"-1"5"-16,1-2-5 0,0-2-4 15,-3 2-52-15,3 4-5 16,13 4-9-16,-11 0-3 16,9 12-4-16,1 10-2 15,1 10-1-15,2 11 0 0,2 12 0 16,-2 10 1-16,1 5 0 15,1 3-1-15,0-5 1 16,2-4-1-16,-3-6-1 16,0-8 0-16,1-11-1 0,0-9 0 15,0-9 0-15,-3-5 1 16,1-4 0-16,-2-12-1 16,0 0 0-16,0-14-1 0,0-11 0 15,0-12-1-15,2-10 0 16,2-5 0-16,-1-6-1 15,4-5 0-15,0 3 1 16,4 4 0-16,0 7 2 0,3 10-2 16,1 10 0-16,0 7-1 15,4 10 2-15,3 8 0 16,-3 8 1-16,4 12-1 16,2 8-1-16,-3 5 3 15,3 7-1-15,3-1 1 0,-2 1-1 16,1-5 0-16,-2-6 0 15,-2-9 0-15,3-11 0 0,0-8-1 16,1-17 1-16,-2-8-1 16,0-12 1-16,0-6-1 15,-2-7 0-15,1 1 0 16,0 1 0-16,-5 7 0 0,0 8-1 16,-1 9 1-16,-2 12-1 15,0 15 2-15,0 14-1 16,1 17 0-16,-1 14 1 15,2 10 0-15,1 13 0 0,0 6-3 16,1 4-2-16,-1-5-4 16,0-3-6-16,-3-13-11 15,0-9-45-15,-4-5-14 16,-4-16-5-16,-4-13-4 16,-4-14 7-16</inkml:trace>
  <inkml:trace contextRef="#ctx0" brushRef="#br0" timeOffset="31917.5165">4960 10669 17 0,'-60'-20'80'0,"-3"1"0"16,1 6-1-16,-6 2-4 0,-3 11-56 15,6 9-2-15,1 17 1 16,0 14-6-16,5 17-2 16,4 16 1-16,8 14 0 15,6 15-2-15,11 8 0 0,9 6-2 16,13 4-2-16,9-1 0 16,18-4 0-16,13-6-3 15,11-12 0-15,15-11-1 16,10-10 0-16,14-10 0 0,8-12 0 15,11-15 0-15,7-12 0 16,14-15 0-16,4-11 0 16,1-19-1-16,2-19 1 15,-1-18-1-15,0-16 0 0,-11-19 0 16,-5-13 0-16,-14-19 0 16,-17-14 0-16,-13-8-1 15,-22-10 1-15,-17-3 0 0,-26-2-1 16,-16 7 1-16,-26 8 0 15,-23 18 0-15,-19 16-1 16,-18 22 0-16,-21 22-4 16,-12 22-5-16,-10 15-14 0,1 10-57 15,1 18-5-15,11 1-5 16,15 1-6-16</inkml:trace>
  <inkml:trace contextRef="#ctx0" brushRef="#br0" timeOffset="34634.3369">12136 3739 37 0,'-10'-17'54'0,"3"2"-1"0,-2-2-8 15,2 4-5-15,0 2-8 16,4 2-5-16,3 9-9 15,-10-13-6-15,10 13-3 16,0 0-5-16,-4 10-3 16,2 4-2-16,0 5 0 0,0 6 0 15,-1 6 2-15,0 3 0 16,-1 5 0-16,2 0 0 16,-1 4 1-16,1 0-1 0,0 0 0 15,2-1-1-15,0-4-3 16,0 2-6-16,0-5-11 15,0 2-20-15,-3-13-27 16,2 1-8-16,-4-8-5 16</inkml:trace>
  <inkml:trace contextRef="#ctx0" brushRef="#br0" timeOffset="34983.1892">11852 3825 31 0,'-1'-37'73'16,"0"-2"0"-16,1 1-3 16,7 0-50-16,9 7 0 15,5 3-2-15,7 5-6 16,7 7-2-16,5 4-6 0,8 8-2 16,3 4 0-16,7 7-2 15,1 7 0-15,3 10-1 16,-1 4 0-16,-6 6 0 15,0-1 0-15,-10 2 0 0,-4-2 0 16,-11-2 0-16,-9-4 1 16,-9-2 1-16,-11-6 0 15,-8 3 1-15,-16-4 0 16,-12 3 1-16,-11-3-1 0,-10 2-2 16,-10-3-1-16,-3 4-4 15,-5 0-5-15,1-2-10 16,-4-1-17-16,5-1-26 15,7 1-12-15,3-4-2 0</inkml:trace>
  <inkml:trace contextRef="#ctx0" brushRef="#br0" timeOffset="35499.2981">12306 3394 23 0,'-36'-20'65'15,"-8"2"1"-15,-7-1 0 16,-2 7-50-16,-7 11 1 0,-5 8-4 15,-7 12-1-15,0 9-4 16,-2 8-2-16,-1 11 0 16,4 5-2-16,5 10-2 15,8 0-1-15,9 4 0 0,17 0 0 16,14-3 0-16,12 3 1 16,13-4 1-16,21-5 0 15,14-1 1-15,25-6 2 16,16-1-1-16,23-10-1 15,9-6 1-15,22-13 0 0,11-13-1 16,8-10 0-16,4-17 0 16,-1-15-1-16,-6-15 2 15,-13-18 2-15,-7-11 1 0,-19-12 2 16,-17-4-1-16,-24-6 1 16,-20-1-1-16,-33 3-1 15,-26 6-2-15,-37 14-8 16,-37 12-8-16,-39 23-22 0,-33 19-46 15,-48 19-5-15,-36 13-4 16,-33 17-5-16</inkml:trace>
  <inkml:trace contextRef="#ctx0" brushRef="#br0" timeOffset="39896.9727">4088 13290 22 0,'-14'-3'66'0,"5"1"0"16,-4 0 0-16,13 2-47 15,0 6-3-15,-1 6 0 16,0 7-2-16,1 2-2 0,2 8-2 16,6-1 2-16,2 2 0 15,8 4-1-15,0 0 0 16,1-3-2-16,3-2 0 16,5 0-2-16,-4-5 1 15,7 1-1-15,-1-7 0 16,2-4 0-16,1-5-1 0,1-7 1 15,4-3 0-15,4-16 1 0,0-5-2 16,4-10 0-16,0-8 0 16,1-9 0-16,0-6-1 15,4-6-1-15,-3-4 0 16,2 1-1-16,-3 0 0 16,0 3-1-16,1 6 0 0,-3 5-2 15,-3 10-1-15,-4 8-3 16,-7 8-2-16,-8 7-4 15,-3 10-3-15,-19 7-6 0,12 2-14 16,-15 17-35-16,-12-2-17 16,-6 3-4-16,-8-2-1 15</inkml:trace>
  <inkml:trace contextRef="#ctx0" brushRef="#br0" timeOffset="40295.7045">4387 13112 13 0,'-32'3'78'16,"6"-2"0"-16,7-1-4 16,9 24-16-16,10-24-37 15,0 0-3-15,0 0-7 16,5 20-4-16,9 0-2 0,2 8-1 16,6 9 3-16,-1 8-2 15,5 10 2-15,1 9-2 16,3 11 0-16,1 3-2 0,5 0 0 15,1-4 0-15,3-8 0 16,2-9 1-16,-2-12 0 16,3-12 0-16,1-23 1 15,1-10 0-15,-2-14 0 0,0-13 1 16,1-12-2-16,1-12 0 16,-1-10-2-16,4-8 0 15,-2-8-1-15,1-6 0 16,-3-3-1-16,2-4 1 0,-4 2-1 15,-1 2 0-15,-2 4-1 16,-5 5-2-16,-2 9-4 16,-3 6-9-16,-5 9-39 15,-4 14-26-15,-3 6-5 16,-2 8-4-16,-10 1-4 0</inkml:trace>
  <inkml:trace contextRef="#ctx0" brushRef="#br0" timeOffset="42306.6746">10264 4589 20 0,'0'-16'71'0,"-1"-3"3"0,1 0-34 15,0 7-3-15,0 0-5 0,0 12-7 16,0-14-10-16,0 14-4 15,0 0-5-15,0 0-4 16,0 0-4-16,2 12-9 16,4 5-10-16,-4 4-27 0,0 7-24 15,9 6-6-15,-1 0 1 16</inkml:trace>
  <inkml:trace contextRef="#ctx0" brushRef="#br0" timeOffset="46312.4962">9521 12044 24 0,'-4'-11'38'0,"2"0"4"0,-1 3-2 16,0-3-2-16,3 11-1 16,-5-20-4-16,3 10-4 0,-4 1-6 15,3-4-4-15,-1 2-5 16,-2 1-3-16,-3 0-3 16,-1 1-2-16,-3 2-2 15,-4 3-1-15,-2 2-1 0,-4 2 0 16,-5 0-1-16,1 5 1 15,-3 1 0-15,-4 2 0 16,1 1 1-16,-1 0-1 0,-3 3 0 16,-1 1 0-16,-2 2-1 15,-3 2 0-15,-3 3 0 16,0 0 0-16,-4 3 0 16,-1 0 0-16,1 2 0 15,1 0 1-15,0 0-1 0,4 0 0 16,1 4 1-16,2 3-1 15,2 1 0-15,1 3-1 16,5 0 0-16,0 6 0 16,2 0 0-16,1 4 0 0,5 1-1 15,1-1 1-15,7 4-1 16,3-2 1-16,2 4 0 16,5-3 1-16,2 1 0 0,6 0 0 15,2-2 0-15,9-1 1 16,2-1-1-16,7 0 1 15,2-5 0-15,11 0 0 16,5-2-1-16,3-3 1 0,11-3-1 16,4-2 1-1,6-4-1-15,7-1 1 0,6-3 0 16,7-1 0-16,5-5 0 0,7-3 0 16,4 2 1-16,8-5 0 15,6 0-2-15,11-1 1 16,3-3 0-16,6 0 0 15,7 0-1-15,0-1 0 0,3-2-1 16,1-2 1-16,-6-1-1 16,-1-1 1-16,-5-5-1 15,-4-6 1-15,-6-3-1 0,-4-4 1 16,-4-4-1-16,-3-4 1 16,-7-4 0-16,-4-4 0 15,-7-5 0-15,-6-4 1 0,-10-7-1 16,-9-2 0-16,-10-7-1 15,-9-3 1-15,-9-6 0 16,-11-5-1-16,-8-4 1 16,-9-4 0-16,-7 0-1 15,-8-3 1-15,-9 1 1 0,-9 3-1 16,-10-1 0-16,-5 9 0 16,-8 1 0-16,-7 7-1 15,-7 3 1-15,-7 5-1 16,-6 4-1-16,-7 1 1 0,-4 4-1 15,-8 3 1-15,-3 6 1 16,-7 2-1-16,-7 3 0 16,-6 2 1-16,-4 3 0 0,-4 1-1 15,-7 2 1-15,-4 3 0 16,-5 1-2-16,2 6 1 16,-5 5 0-16,-2 5 0 15,4 5 0-15,-6 8 0 0,-1 11-1 16,2 8 0-16,-1 8 0 15,4 8 0-15,8 9 0 16,2 9-2-16,9 13 0 16,11 7-3-16,16 15-4 15,10 7-8-15,23 7-27 0,18 10-37 16,16 1-4-16,14-2-4 16,14-9-3-16</inkml:trace>
  <inkml:trace contextRef="#ctx0" brushRef="#br0" timeOffset="47092.1741">8614 13768 18 0,'-23'-3'73'0,"0"2"2"16,3-1-16-16,6 2-11 16,2 0-11-16,1 0-10 0,11 0-7 15,0 0-3-15,0 0-3 16,0 0-3-16,9 9-2 15,5-7-1-15,9 2 0 16,5-2-1-16,13-2 0 0,7 0-2 16,14-5 0-16,9-5 0 15,12-6 0-15,11 0-2 16,11-7 1-16,8-1-1 16,10-2 0-16,3 0 0 0,4-2 0 15,4 0 0-15,4 1 1 16,1-1-1-16,-1 2 0 15,-4 1-1-15,-5 2 1 0,-6 2-1 16,-12 3-1-16,-7 2 0 16,-18 6-1-16,-15 0 0 15,-13 6-1-15,-15 0-2 16,-9 4-1-16,-14 0-3 16,-11 3-6-16,-9-3-8 0,-24 12-40 15,-9 6-25-15,-16 0-3 16,-18 5-6-16,-17-3 0 15</inkml:trace>
  <inkml:trace contextRef="#ctx0" brushRef="#br0" timeOffset="47454.882">8582 14053 70 0,'-77'25'89'0,"16"-5"-3"15,13-10-4-15,12-5-2 16,16-5-67-16,20 0 1 16,8-12-1-16,24 0-3 0,19-8-2 15,10-2-1-15,17-7-2 16,15-3 0-16,16-3-2 16,7-1 0-16,8-3 0 15,7 2-1-15,4 1-1 16,5 2 0-16,-5 3 0 0,4 2 0 15,-9 3-1-15,-4 4 1 16,-10 5-1-16,-11 2 0 16,-6 4-1-16,-17 1-1 0,-8 4-1 15,-18 1-4-15,-7 5-4 16,-17-2-8-16,-8 2-23 16,-6 6-42-16,-18-6-4 15,-7 15-6-15,-15-8-3 0</inkml:trace>
  <inkml:trace contextRef="#ctx0" brushRef="#br0" timeOffset="47860.1801">8951 14173 6 0,'-26'19'88'0,"4"-2"0"0,6-7-5 16,0-4-4-16,9-6 0 16,7 0-73-16,0 0 0 15,18-11 0-15,3 4-1 0,5-4 2 16,8-1 0-16,11-2 0 15,1-4-2-15,11-2 0 16,9-5-2-16,6-4 0 0,8-1 0 16,11-2-3-1,3-1 0-15,5 1 0 0,0 3 0 16,3 3-2-16,-5 5 0 16,-6 2-3-16,-4 9-4 15,-12 4-6-15,-6 6-15 16,-8 3-34-16,-7 1-21 0,-5 2-5 15,-10-3-5-15,-5 0 6 16</inkml:trace>
  <inkml:trace contextRef="#ctx0" brushRef="#br0" timeOffset="49777.0869">9872 13898 17 0,'-11'-12'42'0,"11"12"0"16,-5-15 1-16,5 15-6 0,-1-10-5 15,1 10-4-15,0-9-6 16,0 9-3-16,0 0-4 16,0 0-2-16,0 0-1 15,0 0-3-15,0 0-1 16,0 0 0-16,0 0-2 0,0 0 0 16,0 0 0-16,0 0-2 15,0 0 0-15,0 0 0 16,5 10 2-16,-5-10-1 0,8 18 0 15,-4-7 0-15,0 1 0 16,0 0-1-16,4 2 0 16,-4 0 0-16,3 1-1 15,1 1 1-15,0 0-1 16,4 1 0-16,1 2 0 0,0 2 1 16,3 3-1-16,4 1-1 15,6 2 1-15,3 2 0 16,6 1 0-16,8 3 0 0,4 0 0 15,10 2 0-15,10 0 1 16,8-2 0-16,8 2-1 16,9 1 0-16,10 1 0 0,7-1-1 15,7 1 0-15,7-1 0 16,8 0 0-16,7 1-1 16,7-2 1-16,6 4-1 15,7-2-1-15,6 0 1 0,7 3 0 16,6-3 0-16,6 2-1 15,5 0 1-15,2 0-1 16,2-3 1-16,1 0-1 16,-2 0 1-16,1-3-1 15,-8-3 0-15,0-2 1 0,-6-5-1 16,-7 1 0-16,-7-3 1 16,-5-3-1-16,-5-2 1 15,-10-1-1-15,-4 2 1 0,-10-2 0 16,-7-1 0-16,-10 0 0 15,-7 1 0-15,-11-2 1 16,-8 2-1-16,-10-2 0 16,-9 1 0-16,-9-4 0 0,-7 3 0 15,-10-3 0-15,-7-3-1 16,-5 0 2-16,-7-1-2 16,-5-1 0-16,-7-2 0 15,-2 1 0-15,-9-4 0 0,11 1 0 16,-11-1 0-16,0 0 0 15,0 0 0-15,0 0 0 16,0 0 0-16,0 0 0 16,0 0 0-16,0 0 0 15,0 0 0-15,0 0 0 0,9 2 0 16,-9-2 0-16,0 0 0 16,12 3 0-16,-12-3 0 15,17 4 0-15,-6-2 0 0,4 1 0 16,1 1 0-16,3-1 0 15,-3 0 0-15,1 1 0 16,-2-2 0-16,-3 0 0 0,-1 0 0 16,-11-2 0-16,16 2 0 15,-16-2 0-15,8 3 0 16,-8-3 0-16,0 0 0 16,12 2 0-16,-12-2 0 0,9 2 0 15,-9-2 0-15,11 1 0 16,-11-1-3-16,8 3 0 15,-8-3-3-15,0 0-5 16,0 0-15-16,10-16-55 0,-6 2-8 16,1-4-4-1,1-4-7-15,-2-11 1 0</inkml:trace>
  <inkml:trace contextRef="#ctx0" brushRef="#br0" timeOffset="50122.3876">16451 15028 6 0,'0'-24'95'0,"0"0"1"16,-3 6-6-16,-3 3-4 0,1 2-2 16,5 13-74-16,-14-7-1 15,14 7-3-15,0 0-2 16,0 0-1-16,10 12-1 16,3 3 0-16,6 2-1 0,2 5 0 15,8 4 0-15,3 3 0 16,4 4 0-16,1 0-1 15,0 2 1-15,0-2-1 16,-4 1 0-16,-5-1 0 0,-6-2 0 16,-8-2 1-16,-7 0-1 15,-7 1 1-15,-11 1 0 0,-12 0 0 16,-6 2 0 0,-12 2-2-16,-7 0 1 0,-3 1-3 15,-4-1-1-15,0 0-5 16,1-5-9-16,8-1-27 0,15-5-42 15,0-8-2-15,9-4-6 16,13-12-4-16</inkml:trace>
  <inkml:trace contextRef="#ctx0" brushRef="#br0" timeOffset="50609.5023">17170 15270 14 0,'60'-8'98'0,"-10"6"-4"0,-13 5-5 16,-13 9-3-16,-8 8-2 16,-6 6-76-16,-4 15-2 15,-2 10-1-15,-4 15-1 0,0 12 0 16,-4 7-1-16,-1 7 0 16,-4 0 0-16,2-6 0 15,0-8-1-15,2-10-2 16,2-12 1-16,2-15 0 15,1-12-1-15,0-12 0 0,0-17-1 16,3-10-1-16,2-24-1 16,4-17 1-16,1-18 0 15,3-19 1-15,5-15 0 0,4-13 1 16,2-4 0 0,0-1 1-16,6 8 1 0,-4 14 0 15,3 18 0-15,-3 18 0 16,0 23 0-16,2 20 0 0,5 21 0 15,-4 25-2-15,3 23 0 16,-1 13 0-16,1 16 0 16,-8 12 0-16,7 7 0 15,-10 3 0-15,-1-3 0 0,-7-5 0 16,-4-7 0-16,3-8 0 16,-7-13 0-16,6-8-8 15,-6-16-11-15,5-13-26 16,2-15-44-16,-12-12-2 0,8-27-6 15,-8-8-6-15</inkml:trace>
  <inkml:trace contextRef="#ctx0" brushRef="#br0" timeOffset="51083.6415">17778 15794 36 0,'-51'-32'94'0,"-3"4"-1"16,3 3-5-16,3 5-2 16,7 3-44-16,8 6-23 0,11 1-6 15,8 5-3-15,14 5-3 16,0 0-2-16,23-8-1 15,10 6-2-15,10-3 0 16,12 0 0-16,9-2-1 16,6 0 0-16,-1-1-1 15,1-2 1-15,-4 2-1 0,-4 1 0 16,-5 0-1-16,-9 3 1 16,-6 1 0-16,-4 2-1 0,-7 1 1 15,-3 2-1-15,-7 7 1 16,-4 3-1-16,-3 3 1 15,-5 6 0-15,1 3 0 16,-3 5 0-16,1 6 0 16,0 1 0-16,-2 0 0 15,5 0 1-15,-1 0-1 0,0-7 0 16,1-2 0-16,0-8 0 16,4-6 1-16,-1-7-1 0,5-6 1 15,2-9 1-15,1-9-1 16,9-15 0-16,-2-9 1 15,7-11-2-15,-1-10 0 16,3-7 0-16,-4-4 0 0,0-2 0 16,-4 2 0-16,-4 11 0 15,-7 7-5-15,-1 11-3 16,-5 8-6-16,-3 13-13 16,-3 13-40-16,-4 1-21 0,-3 10-5 15,11-5-4-15,-11 5-2 16</inkml:trace>
  <inkml:trace contextRef="#ctx0" brushRef="#br0" timeOffset="51443.8387">19071 15263 4 0,'19'7'94'0,"-2"-2"-2"16,-6 1-4-16,-4-3-8 15,-7-3 1-15,44 20-73 16,-45 1-4-16,-7 8-3 15,-6 12 1-15,-2 8-1 0,-3 8 0 16,-1 3 0-16,3-2 0 16,3-2 1-16,6-6-1 15,4-11 1-15,4-8 0 16,11-13 0-16,12-9 0 16,5-9 1-16,5-10-1 15,6-13 0-15,4-8 0 0,1-9-1 16,-6-9 1-16,-3-4-1 15,-10-6 0-15,-7 0 0 16,-14 1 0-16,-8 4-1 0,-19 4 0 16,-15 7-2-16,-14 12-2 15,-5 6-3-15,-3 14-8 16,-6 3-20-16,-7 8-49 0,13 9-3 16,8 2-5-16,12 1-5 15</inkml:trace>
  <inkml:trace contextRef="#ctx0" brushRef="#br0" timeOffset="51682.8311">19382 15050 19 0,'60'-22'98'16,"-8"3"-3"-16,-2 4-6 16,-13 7-4-16,-4 8-3 15,-10 32-76-15,-2 1-2 16,-5 20-2-16,-4 16 0 15,-9 13-2-15,-3 9-1 0,-4 4-2 16,-10-2-2-16,-3-7-1 16,0-13-4-16,-1-12-9 15,-1-14-40-15,1-21-26 0,-3-17-3 16,1-18-4-16,1-20-2 16</inkml:trace>
  <inkml:trace contextRef="#ctx0" brushRef="#br0" timeOffset="51864.6175">19460 14671 47 0,'1'-43'99'0,"0"10"-4"16,-1 8-9-16,0 7-5 16,0-14-16-16,0 32-82 15,7 7-33-15,7 21-34 16,-7 6-5-16,1 5-5 0,3-1-3 15</inkml:trace>
  <inkml:trace contextRef="#ctx0" brushRef="#br0" timeOffset="52362.5207">20241 14909 10 0,'47'0'96'16,"-11"0"0"-16,-12-2-8 15,-8-3-4-15,-16 5-2 16,7-13-73-16,-7 13-3 16,-16 6-2-16,-2 12-3 15,-7 7-1-15,-7 11 0 16,-7 9 0-16,-1 10 0 0,-6 5 0 16,3 4 0-16,2-1 0 15,3-1 1-15,7-6-1 16,8-8 0-16,9-6 1 0,10-11-1 15,5-11 0-15,13-9 0 16,6-11-1-16,9-13 0 16,7-16 0-16,4-16 0 0,3-17 1 15,0-16-1-15,2-17 2 16,-5-10-1-16,-2-6 1 16,-9-5 0-16,-2 3 1 15,-7 6 1-15,-3 13 0 0,-8 15 0 16,-1 18-1-16,-5 16 0 15,-1 17 0-15,-2 28 0 16,0 0-1-16,-2 31 0 16,-4 19-1-16,-7 17 0 0,-4 15 0 15,0 19 0-15,-5 15 1 16,-6 14-1-16,2 7 0 16,-2 0-1-16,3-1-1 15,7-3-3-15,-1-9-6 0,14-6-18 16,5-15-56-16,4-21-2 15,14-19-8-15,8-22-4 16</inkml:trace>
  <inkml:trace contextRef="#ctx0" brushRef="#br0" timeOffset="52777.5578">21134 15626 13 0,'70'0'100'0,"-14"12"-4"16,-7 5-5-16,-13 0-5 15,-5 2-2-15,-11 12-69 16,-7-10-12-16,-8 9-1 0,-5 7-1 16,-18 0 0-16,-10 4 1 15,-16-2 0-15,-13 3 0 16,-14-5 2-16,-11 0 1 16,-13-2-1-16,-15-3-4 0,-11 1 0 15,-12-2 0-15,-13 1 0 16,-12-1 0-16,-10 1 0 15,-9-2 0-15,-11 0 0 16,-12 2 0-16,-11-3 0 0,-5-2 0 16,-10-1 0-16,-4-1 0 15,-4-2 0-15,-1 3 0 16,5 1 0-16,13 3 0 0,17 1 0 16,23 4 0-16,23 3 0 15,27 2 0-15,28 1 0 16,24-5 0-16,21-2 0 15,16-9 0-15,21 0-15 0,17-25-13 16,0 0-57-16,29-9-6 16,25-20-6-16,15-11-5 15</inkml:trace>
  <inkml:trace contextRef="#ctx0" brushRef="#br0" timeOffset="53124.382">20317 16916 84 0,'108'42'98'0,"-18"1"-5"16,-22-7-5-16,-20-6 1 0,-6-7-70 15,-24-5-4-15,-24-2-3 16,-25 0-3-16,-23-7-5 15,-22-3-4-15,-26 1 0 0,-22 0 0 16,-14-1 0-16,-19 0 0 16,-9 1 0-16,-9 0 0 15,-7 2 0-15,-6 6 0 16,-2 2 0-16,-8 1 0 16,-6 4 0-16,100-11 0 0,-9 1 0 15,2-3 0-15,-8 2 0 16,-90 5-15-16,3-4-68 15,23-7-7-15,14-6-4 16,28-18-7-16,20-18-2 16</inkml:trace>
  <inkml:trace contextRef="#ctx0" brushRef="#br0" timeOffset="60590.7363">5875 13670 36 0,'0'0'43'16,"0"0"2"-16,-9-5-4 0,9 5-4 15,0 0-6-15,0 0-6 16,0 0-7-16,0 0-4 16,0 0-6-16,0 0-4 15,0 0-3-15,0 0-1 0,0 0 0 16,0 0 1-16,0 0-1 15,0 0 1-15,0 0 1 16,0 0 0-16,0 0 0 16,0 0 0-16,0 0 0 0,0 0 0 15,0 0-1-15,0 0 0 16,0 0 0-16,0 0-1 16,0 0-5-16,0 0-11 0,0 0-22 15,0 0-29-15,0 0-6 16,12 3-1-16</inkml:trace>
  <inkml:trace contextRef="#ctx0" brushRef="#br0" timeOffset="61568.0615">5849 13845 42 0,'-14'0'75'0,"-3"0"-2"16,2-5-31-16,15 5-2 16,-17-4-9-16,17 4-9 0,0 0-9 15,0 0-4 1,6-6-5-16,5 3-1 0,4 3-2 15,2-2 0-15,4-1 1 16,7-1-1-16,2-1 2 0,5-4 0 16,1 2 2-16,7-5-1 15,2 0 0-15,3-2 1 16,4 0-1-16,-1-2 0 16,3 2-2-16,-2 1-1 15,-4 0 0-15,-3 1 0 0,-5 4 0 16,-4 2-1-16,-8 1 0 15,-6 4 0-15,-8-1 0 16,-4 0 1-16,-10 2-1 16,0 0 1-16,0 0 0 0,-13 5-1 15,-9 1 1-15,-4 1-1 16,-12 2 1-16,-9 4-1 16,-8 0-1-16,-5 3 1 0,-8-1 0 15,-6 3-1-15,-1 0 1 16,-2 0 0-16,-3-2 0 15,2 1 1-15,6-1-1 0,2-3 1 16,8-1 0 0,8-4 0-16,11 1 0 0,7-4-1 15,9 0 0-15,13-3 0 16,14-2 0-16,0 0 0 0,27-1 0 16,7-3 0-16,8-5-1 15,13 1 1-15,16-5 0 16,5-1 0-16,11-2 0 15,1 0 0-15,7-3 0 0,-2 0 0 16,3 2 0-16,-1 0 0 16,-7 3 1-16,-6 2-1 15,-8 1 0-15,-12 3-1 16,-11 2 1-16,-8 2-1 0,-14 3 1 16,-10 1 1-16,-19 0-1 15,0 12 0-15,-21 0 0 16,-14 5 1-16,-14 1 0 15,-11 2 0-15,-10 1 0 0,-11 3 0 16,-8 0-1-16,-5-2 2 16,-5-1-2-16,3-4 2 15,3-1-1-15,4-2 0 0,12-3 0 16,7-1 1-16,16-3-1 16,11-4-1-16,13 0 1 15,16-3-1-15,14 0 0 16,14-5 0-16,17-3 0 0,9-3-1 15,12-3 0-15,9 1 1 16,9-1-1-16,4 2 0 16,2 4-2-16,0 1-3 15,-1 7-7-15,-9 1-16 16,4-1-35-16,-3 9-15 0,-2 2-5 16,3-1-4-16</inkml:trace>
  <inkml:trace contextRef="#ctx0" brushRef="#br0" timeOffset="65235.5401">12043 13930 5 0,'0'0'40'0,"0"0"2"16,-9-4-1-16,9 4-3 15,0 0-4-15,0 0-2 0,0 0-5 16,0 0-6-16,0 0-3 15,0 0-6-15,0 0-2 16,0 0-1-16,0 0-2 16,0 0 0-16,0 0-1 0,0 0 2 15,0 0 0-15,0 0 1 16,6-7-2-16,-6 7 1 16,0 0-2-16,10 0-1 15,-10 0 0-15,18 0-1 0,-5 2-1 16,0-2 0-16,3 1-1 15,3 0 0-15,3-1 0 16,2 0-1-16,5 0 0 16,4 0 1-16,3-2-1 0,7-1 0 15,1 0 0-15,6-3 0 16,4 0-1-16,1 0 1 16,4-2 0-16,-1-1 0 15,7 1-1-15,-5-1 2 16,4 1-1-16,-5 0 0 0,-2 2 1 15,-5 2-1-15,-2-3 0 16,-9 4 0-16,-6 0 0 16,-6 1 0-16,-3-1 0 0,-6 2 0 15,-7-1 0-15,-3 1 0 16,-10 1-1-16,14 0 1 16,-14 0 0-16,0 0 0 15,0 0 0-15,0 0 0 0,0 0 0 16,0 0 0-16,0 0-1 15,0 0 1-15,-10-6-1 16,10 6 0-16,-13-1-1 0,4 1 0 16,-1 0-1-16,0 0 0 15,0 0-1-15,-3 0 0 16,-1 0-1-16,-1 1-1 16,0-1-1-16,-2 0 0 0,1-1 0 15,-2 0-1-15,1-4 1 16,0 1-1-16,1-1 1 15,-1-3 0-15,1 0 0 16,-1-1 2-16,-3-2 1 0,0 0 1 16,0-2 2-1,-1 2 0-15,2 0 2 0,0 0 1 16,5 2 0-16,0 2 1 16,14 7 1-16,-13-11 0 0,13 11-1 15,0 0-1-15,0-9 0 16,0 9 0-16,13-4 0 15,2 2-1-15,2 1 0 16,6 1 1-16,6 0-1 0,7 0 0 16,3 3 1-16,8 2-1 15,4 2 0-15,3 0 0 16,4 1 0-16,0 1 1 0,1 2-2 16,-3 0 1-16,-5 0 1 15,-5 2-3-15,-7-3 1 16,-7 2 0-16,-5-3 0 0,-8-2 1 15,-8 3-1-15,-11-10 1 16,3 15 1-16,-9-6-1 16,-12 4 1-16,-7 0-1 15,-8 3 1-15,-11 1 0 16,-10 4-2-16,-10 4 1 0,-9 1-2 16,-9 1-2-16,-7 4-5 15,-7 2-9-15,-2 3-32 16,5 6-35-16,-10 2-3 15,6-2-7-15,1-5-3 0</inkml:trace>
  <inkml:trace contextRef="#ctx0" brushRef="#br0" timeOffset="73996.6609">5780 9622 0 0,'3'-19'48'0,"-10"-5"-26"15,11 7-3-15,3 5 5 16,3 2 2-16,-3 2 1 15,-7 8-2-15,9-14-1 16,-9 14 0-16,2-13-2 0,-2 13-2 16,-6-15-4-16,6 15-5 15,-19-18-2-15,7 10-1 16,-9-2 0-16,-1 0-2 0,-3-1 0 16,-4 0-1-1,-6 1-1-15,-3 0 1 0,-3-2 1 16,-1 4-1-16,-8 1-1 0,-1 0-1 15,-2 1-1-15,-2 0 2 16,-1 2-2-16,-2 1 0 16,1 1-1-16,0 0 1 15,-1 2-1-15,1 0 0 0,0 4 0 16,-3 2 0-16,0 4 0 16,-1 3 1-16,-3 2-1 15,-1 2 0-15,-1 2-1 16,-5 2 1-16,0 1 0 15,1-1-1-15,0 2 1 0,4-1-1 16,0 2 1-16,4 2-1 16,0 3 0-16,4 1 1 15,1 4-1-15,3 2 1 16,-1 2-1-16,2 4 0 0,1-3 0 16,1 3 0-16,3-2 0 15,2-2 0-15,4-4 0 16,5-1-1-16,6-4 1 15,6-3 0-15,5 0-1 0,3-2 0 16,7-1 1-16,5 2-1 16,4 1 1-16,1 2 1 15,5 2 0-15,7 3 0 0,3 0-1 16,5-1 1-16,4 0 0 16,5 2 0-1,3-5 1-15,7-2-2 0,4-1 1 16,6-3 0-16,8-3 0 0,4-2 0 15,9 0 0-15,8-3 0 16,5-2 0-16,5 0 0 16,4-3-1-16,1 0 1 15,3-3-1-15,3 0 1 0,0-4-1 16,2 1 0-16,2-4 0 16,2 1 1-16,4-3-1 15,1-2 1-15,2-3-1 16,-1-2 1-16,2 2-1 0,-2-2 0 15,0 0 0-15,-1 0 1 16,-4 0-1-16,-1 0 0 16,-5 1 0-16,-2 0 0 0,-6-3 0 15,0-1 0-15,-6-1 1 16,-3-3-1-16,-2-2 0 16,-2-1 1-16,-4-2 0 15,-3-3-1-15,-2-2 0 0,-9-2 0 16,-3-2 0-16,-7-2 0 15,-2-4 1-15,-10-2-1 16,-3-4 1-16,-3-2 0 16,-9-3 1-16,-2-3-1 0,-9-2 1 15,-1 1-1-15,-11-3 2 16,-3 2-3-16,-14 0 1 16,-8 2 0-16,-3 2 0 0,-9 1 0 15,-10 2-1-15,-4 1 1 16,-9 1 0-16,-5 0-1 15,-7 1 1-15,-4 0 0 16,-10 0-1-16,-5 0 1 0,-5 3-1 16,-3 1 0-16,-10 4 0 15,-7 3 0-15,-6 4 0 16,-7 7 0-16,-9 7 0 16,-11 8-1-16,-6 5-2 0,-9 11-1 15,-5 16-5-15,-6 7-7 16,6 12-23-16,13 13-41 15,3 9-3-15,16 6-6 16,13 2-2-16</inkml:trace>
  <inkml:trace contextRef="#ctx0" brushRef="#br0" timeOffset="79938.0518">4052 8595 14 0,'0'0'40'0,"7"-13"-8"0,-7 3-1 16,0 10-5-16,-1-15-4 15,1 15-3-15,-3-12-1 16,3 12-3-16,-7-10 0 16,7 10-2-16,-11-10-2 0,11 10-1 15,-2-10-2-15,2 10 0 16,-4-9-3-16,4 9 0 15,-11-7-3-15,11 7 2 0,-18-4-2 16,9 3 0-16,-3 1-1 16,4 0 1-16,-5 0-1 15,3 0 0-15,1 3 0 16,-1 3 0-16,-1-1 0 0,0 3-1 16,-1 2 1-16,0 1 0 15,-4-1 0-15,1 3 0 16,-2-1 0-16,2 1 0 15,1-2 1-15,0 3-1 16,0-2-1-16,1 3 1 0,3-1 1 16,1 1-2-16,1 1 1 15,-1 1 0-15,2-1-1 16,1 0 0-16,2-2 0 0,1 1 0 16,2-1 0-16,1-1-1 15,1 0 1-15,5 0 0 16,2-1 1-16,6 0 0 15,4 1 0-15,3-1 0 0,10 1 0 16,-2 0 0-16,6-2 0 16,2 0-1-16,2-2 1 15,0 1 0-15,-1 1-1 16,-6-3 0-16,-4 1 0 16,-3-2 1-16,-8 3-1 0,-3-1 1 15,-12 2 0-15,-3 1-1 16,-13 4 1-16,-9 2-1 15,-1 0 1-15,-9 2 0 16,-3 1-1-16,-3 0 0 0,2-4-2 16,0 2-2-16,4-8-5 15,4-2-7-15,2-3-15 16,7-1-21-16,3-5-20 0,17 0-4 16,-10-21 1-16</inkml:trace>
  <inkml:trace contextRef="#ctx0" brushRef="#br0" timeOffset="81047.3197">4504 8772 10 0,'13'13'27'0,"-4"-3"-2"0,7 1-2 16,-2-4-3-16,5-1-6 16,-4-5-1-16,8-1-4 0,-1-1 1 15,-4-7-1-15,2 0 2 16,-7-3 0-16,-1-3 1 16,-10-2 1-16,-2-1 2 15,-9-1 0-15,-7 1-1 16,-4 2-2-16,-2 3-2 0,-5 4-2 15,-2 5-1-15,1 3-3 16,4 12-1-16,-4 7 0 16,4 5-2-16,3 9 1 0,1 1-1 15,3 5 1-15,4 2 0 16,5 3-1-16,3 1 1 0,5-4 0 16,8-3-1-1,8-5 1-15,6-5-1 0,13-12 1 16,2-3-1-16,12-13 1 15,5-15 1-15,4-8-2 16,3-14 1-16,1-12-1 0,2-8-1 16,-2-12 0-16,0-9 0 15,-6-5 1-15,-9-4-1 16,-2-4 0-16,-10 5 0 0,-8 1 2 16,-9 7 2-16,-5 8 1 15,-8 11 1-15,-5 12-1 16,-1 11 0-16,-4 10 0 15,-2 13 0-15,7 13-1 16,-16 8-3-16,4 20 0 0,4 8 0 16,-4 13 0-1,2 6-1-15,1 9 1 0,3 4 0 16,1-2 0-16,5-2 0 0,0-6-1 16,9-4 1-16,1-9-1 15,5-4 1-15,4-8 0 16,1-8 0-16,7-8 1 15,2-6 0-15,2-11-1 16,4-4 1-16,2-14-1 0,5-8 1 16,-3-10-1-16,3-3-1 15,-4-7 1-15,-6-1 0 16,-3 6 1-16,-6 4-1 0,-1 9-1 16,-10 6 1-16,-1 12-1 15,-11 10 1-15,9 10-1 16,-8 18 0-16,-1 13 1 0,-2 12-1 15,-1 14 2-15,0 9-1 16,0 10 0-16,2 8 1 16,1-3-1-16,0-4 0 15,6-9 0-15,7-7-1 0,4-14 0 16,3-12 0-16,0-15 0 16,3-15 0-16,5-15 0 15,-2-7 0-15,3-18-1 16,-6-11 1-16,1-9 0 0,-8-10 0 15,-6-3 0-15,-8-1 1 16,-6-1-1-16,-13 7 0 16,-11 3 1-16,-4 9 0 0,-5 9 0 15,0 8 0-15,4 4 1 16,3 8 0-16,6 3-1 16,4 4 1-16,8-1-1 15,12 6 0-15,3-18-1 0,20 3 1 16,12-2-2-16,13-7 1 15,10-2-1-15,14-3-1 16,15-2-3-16,-1 0-2 0,3 3-5 16,-4-4-11-16,2 4-30 15,-3 8-24-15,-11 0-6 16,-7-1-3-16</inkml:trace>
  <inkml:trace contextRef="#ctx0" brushRef="#br0" timeOffset="82046.3628">14571 3585 64 0,'0'-23'73'16,"0"23"-14"-16,0-19-21 15,0 4-7-15,0 15-12 16,-5-9-8-16,5 9-4 0,-20 22-3 16,1 5-3-16,-3 8-1 15,-6 10-1-15,-2 6 1 16,-4 8 0-16,1 0 0 15,5 4 0-15,2-3 0 0,10-2 0 16,9-7 0-16,4-5 0 16,7-5 1-16,10-13-1 15,11-3 1-15,6-16-1 0,7-9 2 16,4-12-1-16,3-12 1 16,0-11 1-16,-3-10 0 15,-5-8 1-15,-11-6-1 16,-10-5 0-16,-11 1-1 0,-7 1-1 15,-13 3 0-15,-13 8-1 16,-3 7-4-16,-5 13-7 16,-4 9-7-16,-1 14-19 0,6 8-21 15,-1 11-15 1,7 4-4-16</inkml:trace>
  <inkml:trace contextRef="#ctx0" brushRef="#br0" timeOffset="83128.5739">14800 3336 64 0,'26'-19'74'15,"-8"6"-5"-15,-7 7 0 0,-11 6-55 16,7 16 1-16,-7 16-3 16,-5 13-5-16,-3 15-3 15,-2 10 1-15,1 9 0 16,-2 5-2-16,0 3 1 0,2-2-3 15,-6-6 0-15,1-5-2 16,-5-10 0-16,0-10 0 16,-3-10 0-16,-2-10 1 0,0-11-1 15,-2-10 1-15,7-13 1 16,1-6 1-16,9-16 0 16,5-7 0-16,4-10-1 15,13-3 0-15,6-6 0 0,12-4-1 16,8-1 0-16,5-5 0 15,6 0 0-15,5-1 1 16,2 2 0-16,-4-1 0 16,0 4-1-16,-4 3 2 0,-9 3 0 15,-6 8 0-15,-8 4 2 16,-6 10-4-16,-7 6 2 16,-6 11 0-16,-7 9-1 15,-2 5-2-15,-7 17-2 0,-2 14 2 16,-2 11-3-16,3 8 2 15,-2 7-1-15,4 4 2 0,3 2-1 16,5-4 1-16,3-3 0 16,4-6 1-16,5-6 0 15,0-8-1-15,1-2 1 16,2-10-1-16,0-2 1 16,-3-12-1-16,2-5 0 0,6-10-1 15,-2-9 0-15,4-15 1 16,2-7 0-16,4-8 0 15,4-4 2-15,0 0 0 16,2 0 0-16,-6 4 2 16,2 4-1-16,-5 12 0 0,3 9 0 15,-6 9 0-15,-5 5-2 16,0 9 0-16,-2 9 0 0,4 5 0 16,0 1-1-16,5 1 1 15,3-3 0-15,7-3-1 16,8-4 2-16,7-8-1 15,4-7 1-15,4-6-1 16,3-10 1-16,-2-5 0 0,-2-5 1 16,-9-10 1-16,-5-1 1 15,-15-3 0-15,-7 2-1 16,-13 1 1-16,-7 7-2 16,-15 3 0-16,-5 8-1 0,-5 14 1 15,-2 6-4-15,-3 16 0 16,1 7 1-16,1 9-1 15,6 6 1-15,5 5-1 16,6 0 1-16,4-1 0 0,7-5 0 16,7-5-2-16,9-6 2 15,3-6 2-15,7-9-2 16,1-7 2-16,8-5 1 16,2-11-1-16,8-10 1 0,-2-8 0 15,4-6 0-15,3-4-2 16,-1 0 2-16,2-2-1 15,-5 6 0-15,-2 7 0 0,-8 6-1 16,-6 9 0-16,-4 15 0 16,-8 5 0-16,-8 13-1 15,-2 11 1-15,-1 2-1 16,2 4 1-16,0-2 1 16,10 0-1-16,7-6 1 0,12-4-2 15,10-8 0-15,9-6-3 16,5-7-2-16,8-4-7 15,-6-2-17-15,2-16-41 0,-6 9-9 16,-9-11-2-16,-12-1 0 16</inkml:trace>
  <inkml:trace contextRef="#ctx0" brushRef="#br0" timeOffset="83521.6609">14203 4755 32 0,'-30'6'82'0,"18"-6"-2"16,14-11-3-1,26-10-5-15,23-6-63 0,16 1-1 16,22 0-2-16,17 2 1 16,15 0-4-16,16-3 1 15,12 5-1-15,9 0-1 0,11 0-1 16,5 0 0-16,4 1 0 16,3-1 0-16,0-1 0 15,-3 2-1-15,-11-3 1 16,-4 0 0-16,-18 1-1 0,-14 3 0 15,-20 2-3-15,-20 1-9 16,-18 7-21-16,-18 10-36 16,-22 0-11-16,-18 5-5 0,-20 0-2 15</inkml:trace>
  <inkml:trace contextRef="#ctx0" brushRef="#br0" timeOffset="91808.7756">14235 4020 32 0,'-18'-15'50'16,"8"-3"-2"-16,10 4-7 15,12 0-9-15,20 0-8 16,13 3-9-16,23-4-8 0,12 2-3 15,20-1-2-15,14 2 0 16,17-1 0-16,7 2 0 16,14-3 0-16,10 3 0 15,8-1 0-15,8 2 0 0,-4-3 1 16,-5 4 0-16,-6-1 2 16,-10 2-1-16,-19 2 0 0,-20 4-2 15,-23 0 0-15,-21 3-2 16,-28 0 0-16,-23 6 0 15,-25 5 0-15,-27-2-2 16,-30 6 0-16,-23-2 3 16,-24 3 0-16,-25-1 1 0,-19 2-2 15,-14-3 1-15,-6-3 0 16,0-1-1-16,5-2 1 16,9-3-2-16,15-1 2 15,19-3 1-15,23 1-2 0,24-3 2 16,23 0-1-16,16 1 3 15,23 1 0-15,17-2 1 16,24 0-1-16,30 0 2 16,22-6-1-16,23-2 0 0,21-6-1 15,20 3-2-15,10-3 1 16,3-2-2-16,-6 3 1 16,-11-1-1-16,-23 5 0 15,-15 2-2-15,-28 5 0 0,-25 0 0 16,-30 2 0-16,-28 3-1 15,-32 7 1-15,-27 1-1 16,-27 1 2-16,-23 3-1 0,-21 2 1 16,-14 1 0-16,-2-1 0 15,1-2 0-15,12 2 0 16,13-4 0-16,21 2-1 16,26-3 1-16,25 1 0 15,25 1 0-15,25-1 1 0,22 1 0 16,29-1 0-16,25 2-1 15,22-2 2-15,16 0-1 16,23-3 0-16,18 0-1 16,7-4 1-16,8 1 0 0,0-2 0 15,-6-3 0-15,-8 0 0 16,-13-2 0-16,-21 0 1 16,-23-2-1-16,-20-3-1 0,-25 0-1 15,-27 0 0-15,-27 0 0 16,-38 0 0-16,-33 2-1 15,-29 3 0-15,-26-2 1 16,-23 6 0-16,-16 2 1 16,-5 1-1-16,4 3 2 0,13 4-1 15,20-2 0-15,20-1 0 16,23-2 1-16,27 0 0 0,22-3 0 16,18 0 1-16,21-5-1 15,22-1 1-15,32-4 0 16,30-6-1-16,22-1 1 15,26-4 0-15,21-2-1 0,18-5 0 16,9-4 0-16,1 3 0 16,-5-5 0-16,-15 0 2 15,-20-1-3-15,-22 0 0 16,-25 1 0-16,-20 3-2 0,-30 3 0 16,-31 1 1-16,-40 6-2 15,-35 5 1-15,-36 4-1 16,-35 5 0-16,-31 1 2 15,-27 7 0-15,-18 3 1 0,-13 3-1 16,1 0 1-16,9-2 0 16,15-1 0-16,22-2 0 15,24-5 0-15,27 1 1 0,25-1-1 16,31-5 2-16,23 2-1 16,26 0 1-16,32 0 0 15,12-16 0-15,30 8 0 16,26-6-1-16,16 0 1 0,20-3-1 15,17-2 0-15,15 0 1 16,5-1-2-16,11-3 1 16,9 2-1-16,2-1 1 15,4 1-2-15,-2 0 2 16,-4 0-1-16,-13 6 0 16,-9 1-1-16,-23 8 0 0,-26 3-1 15,-21 5 0-15,-28-2 0 16,-22 10 0-16,-20-1 0 15,-22 8 0-15,-12-2 0 0,-7 0 1 16,-3 4 0-16,0 0 0 16,5-2 0-16,6 2 1 15,12-5 0-15,16-2 1 16,9-4 1-16,28-1-1 0,21-4 1 16,27-4 1-16,25-8-1 15,31-1 1-15,18-2-2 16,7-5 2-16,-1 3-3 0,-12-2 2 15,-18 0 0-15,-25 6-2 16,-27 2-2-16,-41 3 1 16,-36 5 0-16,-20 2-7 0,-40 8-6 15,-27 8-22-15,-26 10-30 16,-36 1-10-16,-27 0-5 16,-25-3 0-16</inkml:trace>
  <inkml:trace contextRef="#ctx0" brushRef="#br0" timeOffset="93582.2725">9571 3788 50 0,'16'-42'73'16,"-5"1"-2"-1,-8-7-1-15,-2 2-64 16,-5 6 7-16,-8 10-3 0,-7 8-2 15,-5 10-4-15,-13 11-3 16,-7 4-1-16,-4 13-1 0,-9 8-1 16,-5 8 1-16,-1 4 1 15,-1 4 0-15,5-1 0 16,9 1-1-16,9-3 1 16,10-3-1-16,9-5 0 0,17-3 1 15,8-4 0 1,24-5 1-16,17-4 0 0,16-2 1 15,14-2-1-15,11-2 1 16,0-2 0-16,-1 4-1 0,-2-3-1 16,-18 2-1-16,-15 3 0 15,-13 5-1-15,-23 2 1 16,-13 6 0-16,-11 2 0 16,-14 1 1-16,-5 6 0 0,-7-5 1 15,-1 2-1-15,-3-4-3 16,5-2-3-16,5-6-1 15,5-4 0-15,5-4-4 16,7-7-3-16,14-3-5 0,-6-4 0 16,14-12 4-16,7-3 2 15,9-5 3-15,0-3-1 16,10-5 7-16,-2-5 8 16,1 6 8-16,-5-3 2 0,0 9 0 15,-6 0 1-15,-5 8-3 16,-3 1-2-16,-4 10-1 15,-10 6-5-15,16 0-4 0,-16 0 0 16,12 9-1-16,-12-9 1 16,10 13 2-16,-10-13 2 15,16 7 0-15,-7-7-1 16,0-5 1-16,6-4 0 0,-7-9-1 16,7-2-1-16,-10-5-1 15,3-2 0-15,-8-3-1 16,-4 3 1-16,-7-1 1 15,-7 5-1-15,-2 4 0 16,-5 8-1-16,-3 6 2 0,-6 4-2 16,4 10 0-16,1 5 0 15,-4 7-2-15,6 2 1 16,0 5 0-16,7-1 0 0,3 4 0 16,11-2 0-16,5 2 1 15,5 0 0-15,11-2 1 16,6 1 0-16,8-9 1 15,3 1 1-15,14-9 0 0,2-3 1 16,5-10 0-16,8-4-1 16,-1-12 1-16,4-9-1 15,-3-3-1-15,0-8 1 16,-4-6-2-16,-6-5 2 16,-4-7-2-16,-9-2 1 0,-7-2-1 15,-7-1 0-15,-6 1 0 16,-7-1 1-16,-1 3 0 0,-7 6 0 15,-3 3 1-15,0 8-1 16,-2 8 0-16,-2 3 0 16,-5 7-1-16,3 6-2 15,-3 8 0-15,1 7 0 0,-3 2-1 16,2 7 0-16,-4 11-1 16,2 5 0-16,0 3 1 15,-3 6 0-15,6 2 0 16,-1 6 0-16,5 0-1 0,3 4 1 15,1 0 2-15,3-1 0 16,10 1-1-16,1-3 2 16,6-1 0-16,2-3 0 15,4-6 2-15,4-7-1 0,3-7 1 16,2-8 0-16,1-10 1 16,4-5 0-16,-1-17-1 15,3-8 1-15,3-9-2 0,-3-3 0 16,-1-5 0-16,-4 0-1 15,-1 2 1-15,-6 6-1 16,-6 8-2-16,-4 9 0 16,-4 11-1-16,-5 8 0 0,-7 10-1 15,-3 19 0-15,-1 14-1 16,-7 11 0-16,-9 16 2 16,-2 10 1-16,0 5 0 15,3 7 1-15,1 1 0 0,8-5 1 16,3-1 0-16,4-11 0 15,13-8-1-15,4-11-1 16,4-7 1-16,-1-13 0 16,6-11 0-16,1-11-1 15,5-13 1-15,-1-8-1 0,1-16 1 16,4-12 0-16,-6-11 0 16,-5-7 0-16,-13-7 0 15,-6-1 1-15,-14-4 0 0,-15 3 3 16,-13 2 1-1,-8 5 0-15,-5 7 1 0,0 7 0 16,6 9 0-16,7 6-1 0,10 8-1 16,12 5-3-16,13 5-2 15,13 3-5-15,17 5-5 16,6 1-7-16,15 0-19 0,12 6-25 16,1 2-17-16,2-1-3 15,-10 2 2-15</inkml:trace>
  <inkml:trace contextRef="#ctx0" brushRef="#br0" timeOffset="93897.6204">9851 4590 26 0,'-26'0'82'0,"17"-8"-2"16,9-16-2-16,10-9-6 0,24-8-63 15,15 2-1-15,17-2-2 16,12 1-2-16,19 2-2 16,11 1 1-16,14 4-1 15,2 4-2-15,6 7 0 0,-5 4-5 16,-8 10-2-16,-10 3-2 15,-19 6-4-15,-18 4-7 16,-21 11-10-16,-21 5-12 0,-28 10-10 16,-18 7-9-16,-30 6-9 15</inkml:trace>
  <inkml:trace contextRef="#ctx0" brushRef="#br0" timeOffset="94051.3843">10376 4731 10 0,'-48'3'77'0,"13"-3"0"15,17-11-14-15,18-7-12 0,14-7-16 16,30-6-15-16,19-2-11 16,17-4-6-16,23 1-9 15,10 2-18-15,7-1-34 0,10 14-16 16,-9 2-4 0,-7 1-3-16</inkml:trace>
  <inkml:trace contextRef="#ctx0" brushRef="#br0" timeOffset="95972.5983">4288 9396 37 0,'-29'-1'84'0,"5"1"-1"16,2-12-6-16,4 0-6 0,11 1-58 15,10 1-4-15,24 4-3 16,19-2-3-16,22-2-3 15,21-3 0-15,22-7 1 16,20-5-1-16,15-5 0 0,12-9-3 16,3-4 2-16,-2-6-1 15,-10-4 0-15,-18-1 1 16,-16-1 0-16,-19 0 0 16,-30 3 2-16,-22 2 0 0,-26 9 0 15,-23 8-1-15,-29 9 1 16,-24 11 0-16,-24 10-2 15,-26 7 0-15,-22 17-1 16,-21 9 0-16,-14 9 1 0,-11 3 0 16,-6 4 1-16,4-2 2 15,11-2 0-15,18-2 0 16,25-8 0-16,27-4 0 16,25-7 1-16,26-5 0 0,32-5-2 15,22-6-1-15,35-4 1 16,23-13-1-16,24-8 0 0,15-9 0 15,25-14-1 1,13-9 0-16,8-12 0 0,-2-5 0 16,-8-5-2-16,-13-2 3 15,-24 1 3-15,-19 3 0 0,-31 10 0 16,-29 7 0-16,-29 18 0 16,-35 13 1-16,-34 22 0 15,-34 14-2-15,-25 23 0 16,-22 16 0-16,-6 13 0 0,-3 9 1 15,7 4-1-15,18-4 1 16,21-8-1-16,27-8 0 16,32-15 0-16,23-11 0 15,21-15 0-15,14-16-1 0,31-8 1 16,15-18-1-16,13-16 1 16,15-8 0-16,14-12-2 15,6-4 0-15,-1 4 0 16,-4 5 0-16,-14 10-2 0,-7 8 1 15,-21 17 0-15,-18 19 1 16,-25 17-1-16,-18 24 0 16,-28 18 1-16,-13 16 0 15,-10 10 1-15,-2 7-2 0,4-1 2 16,12-2-1-16,16-13 1 16,23-11 0-16,29-17-1 15,29-20 0-15,32-15 0 0,16-12 0 16,19-20-1-16,16-15-1 15,11-17 0-15,8-13 0 16,-2-11-1-16,-12-2-1 16,-16-2 1-16,-22 7 2 0,-23 9 1 15,-23 13-1-15,-37 19 1 16,-22 19 0-16,-36 19 0 16,-26 25-4-16,-16 24-12 15,-17 13-33-15,-11 25-27 0,-5 9-7 16,0 8-5-16,0-4-1 15</inkml:trace>
  <inkml:trace contextRef="#ctx0" brushRef="#br0" timeOffset="96592.5879">3147 8392 50 0,'0'-32'68'0,"-2"3"1"15,-13 2-37-15,1 8-3 16,-1 5-5-16,-2 9-6 15,-1 5-5-15,1 6-3 16,3 16-1-16,1 11-3 0,1 12-2 16,-1 10-1-16,7 10 0 15,1 4 1-15,5 1-1 16,0-2 0-16,7-7 1 16,6-11-1-16,4-11 0 15,3-14 0-15,4-18 1 0,7-12-3 16,4-20 2-16,-1-16-1 15,5-17-1-15,-4-12 1 16,-2-13-2-16,-5-6-1 0,-10-3 0 16,-15 3 1-16,-8 9-1 15,-14 10 1-15,-12 12-1 16,-6 13-2-16,-4 20-4 0,-3 13-8 16,3 12-21-16,8 21-25 15,2 4-15-15,8 4-7 16,7-7 3-16</inkml:trace>
  <inkml:trace contextRef="#ctx0" brushRef="#br0" timeOffset="97575.3256">3544 7684 34 0,'35'-23'78'15,"-6"12"-1"-15,-6 6-2 16,-9 7-6-16,-3 21-62 15,-4 23-3-15,-1 16-1 0,0 18 1 16,0 11 1-16,-3 6 0 16,0 3-1-16,-3-1-2 15,0 1 1-15,0-14-4 16,-7-9-1-16,-5-15 0 0,-1-10-1 16,-7-14 0-16,-4-8 2 15,-6-19 0-15,3-11 1 0,-6-16 1 16,-1-15 1-1,4-11 1-15,1-12-1 0,8-5 0 16,2-7 1-16,10-4-2 16,7-4 1-16,7-1 0 15,19 0 0-15,4 3 0 16,10 2-1-16,6 4 0 0,4 2 2 16,2 8-1-16,0 6-1 15,-5 11 0-15,-8 6-1 16,-4 9-1-16,-8 9 1 15,-6 9-1-15,-4 6 0 0,-7 17 0 16,-5 12 0-16,-2 13 1 16,0 8 0-16,0 8 2 15,5 4 0-15,1 1 0 0,0-2 0 16,6-5 0-16,3-5 0 16,3-13 0-16,3-9 0 15,1-8 0-15,3-9-1 0,1-12 0 16,6-7 0-16,1-16 0 15,4-10-1-15,1-12 0 16,5-6-1-16,-2-4 0 0,-4-2 0 16,-5 6 1-16,-7 5-1 15,-5 11 0-15,-8 9 0 16,-2 14 1-16,-11 12-2 16,5 6 1-16,-5 17 1 0,-1 8-1 15,1 3 0-15,0 6 2 16,4-1 0-16,12-4-1 15,5-6 2-15,11-11-1 16,8-11-1-16,12-8 0 0,5-16-1 16,2-9 0-16,1-7-2 15,-6-9 0-15,-7-8 0 16,-10-1 0-16,-8-5 1 16,-15 4 0-16,-13 3 2 0,-4 6 2 15,-13 7 0-15,-4 10 0 16,-3 12 0-16,-3 14 0 15,-4 10 0-15,3 18-1 16,4 5 0-16,7 8-1 0,9 4 0 16,4 2 0-16,6-3 0 15,12-5 1-15,8-7 0 16,9-8 0-16,6-10 0 0,0-9 0 16,6-5 1-16,3-16-1 15,4-7 0-15,4-11 0 16,-2-9 0-16,5-5 1 15,0-5-2-15,0 1 1 16,-3 2 0-16,-2 7-1 0,-3 9 0 16,-10 13 0-16,-3 11-1 15,-3 11-1-15,-6 13-3 16,1 18-8-16,-3 2-19 0,-1 10-43 16,5 5-5-16,2-5-7 15,-1-6-2-15</inkml:trace>
  <inkml:trace contextRef="#ctx0" brushRef="#br0" timeOffset="102855.2883">7794 3955 0 0,'21'-6'31'0,"-3"1"2"0,-1 0-5 15,3 1-3-15,-4 0-2 16,11-2-2-16,-5 3-1 0,5-1-4 16,-6 0-2-16,4 1-5 15,4-1-2-15,3 1-1 16,5 0-2-16,2 0 0 15,3-3-2-15,-1 0 0 0,6-1 0 16,-4 1 0-16,3-3 1 16,3 6-1-16,-4-5-1 15,0 4 1-15,-5-1-1 16,1 2 0-16,-9-1-1 16,4 4 0-16,-12 0-1 0,-2 0-3 15,-7 2-10-15,-3 2-11 16,-1 3-16-16,-6 4-13 15,-5 0-11-15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02-26T16:03:50.0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1570 1078 19 0,'0'0'40'0,"-12"-15"-2"15,12 15-3-15,-13-12-5 16,13 12-4-16,-12-17-6 0,12 17-2 16,-15-16-4-16,15 16-1 15,-13-15-2-15,13 15-4 16,-11-15 1-16,11 15-3 15,-13-14 1-15,13 14 1 0,-13-9-2 16,13 9 1-16,-13-13 0 16,4 7 2-16,9 6 0 15,-16-7 0-15,16 7 1 0,-20-5-1 16,11 4 0-16,-4 1 0 16,1-1-1-1,-2 4-1-15,0 2-2 16,-2 1-2-16,0 3 0 0,-2 2-2 15,1 3 1-15,-3 1-1 16,1 5-1-16,0 3 0 0,-3 4 0 16,0 0 1-16,2 4-1 15,-10 26 2-15,-12 13 0 0,6 2 0 16,6 0 1-16,3-2 0 16,8-6 0-16,3-4 0 15,6-9-1-15,5-6-1 0,-1-4 0 16,6 0-1-16,0-2 1 15,5 0-1-15,5-3 1 16,1 0-1-16,6-3 1 16,2 0 1-16,5 0-2 15,1 0 1-15,3-4 1 0,4-4-1 16,1 0 0-16,1-8 0 16,4-3 1-16,-2-9-1 15,5-5 1-15,0-3 0 16,4-9-1-16,-1-6 2 15,3-7-1-15,0-4 0 0,1-1 0 16,-2-4 0-16,-1-1 0 16,-2-3 0-16,-2 0 1 15,-4-1-1-15,-5-1 1 0,-3-2 0 16,-3-3 0-16,-4-3 2 16,-3 2 0-16,-11 21-1 15,-2-2 0-15,0-2 0 16,-2 0 0-16,-2-1 1 0,-2-2 0 15,1 0-1-15,-2-2-1 16,-6 2 2-16,-1-1 0 16,-2 0-1-16,-1-2 0 0,-4 4-1 15,-2-2 0-15,-2 1-1 16,-3-1 1-16,-2 2-1 16,-1 1 0-16,-3 6-1 15,-2-1 0-15,-4 6 0 0,-3 1 0 16,0 5-2-16,-4 2-2 15,3 3-4-15,-5 4-6 16,2 3-13-16,-1 4-22 16,-2 10-32-16,5 5-6 15,0 6-4-15,2 6-2 0</inkml:trace>
  <inkml:trace contextRef="#ctx0" brushRef="#br0" timeOffset="871.6847">1621 3057 38 0,'0'0'86'0,"2"-8"-2"16,-2 8-3-16,-3-16-4 16,3 16-58-16,-12-13-7 15,12 13-1-15,-7-9-3 0,7 9-2 16,-10-4-2-16,0 4-1 15,-1 0-1-15,-7-1-1 16,-1 3 0-16,-4 2 0 0,-5 3-1 16,-3-1 1-16,-1 5-1 15,-3-1 1-15,-2 6-1 16,-4 0 2-16,-1 7-2 16,0 3 0-16,-1 3 1 15,1 4 0-15,2 4-1 0,1 3 1 16,4 2 1-16,8 3-1 15,3 2 0-15,8 1 0 16,6 2 0-16,3 1-1 0,7-1 1 16,4-1-1-16,7-1 0 15,5-1 0-15,4-5 0 16,5-2 0-16,5-4 0 16,4-6 0-16,1-5 1 15,9-4-1-15,3-6 0 0,6-6-2 16,4-6 0-16,2-1-4 15,2-7-3-15,2-10-8 16,3 3-21-16,0 2-37 0,-11-7-10 16,-5-1-5-16,-6-1 0 15</inkml:trace>
  <inkml:trace contextRef="#ctx0" brushRef="#br0" timeOffset="1603.5434">1351 4792 62 0,'7'14'79'15,"-5"-3"0"-15,-1 2-4 0,-1 9-32 16,0 4-29-16,0 9-4 16,0 9 2-16,-2 8-1 15,-5 13-2-15,1 7 0 16,-3 7 0-16,-1 3 0 15,3 4-1-15,2 0 1 0,2-4-2 16,3-1 0-16,2-10-2 16,4-4-1-16,6-9-1 15,7-6-2-15,4-10 0 16,6-8 0-16,5-7-2 0,6-7 1 16,3-11-1-16,8-9-1 15,3-2-2-15,1-18-4 16,2-1-5-16,-5-4-10 0,4-3-18 15,-4 5-36-15,-8-7-7 16,-1 4-6-16,-13-1-2 16</inkml:trace>
  <inkml:trace contextRef="#ctx0" brushRef="#br0" timeOffset="1882.515">1418 5388 22 0,'11'6'95'15,"7"-6"-5"-15,6-2-4 16,3-12-6-16,9-8-2 0,5-4-82 15,6-6-4-15,11 1-5 16,1-5-6-16,4 3-5 16,-9-4-12-16,-1 3-16 15,-7 5-23-15,-7-2-12 0,-10 1 2 16</inkml:trace>
  <inkml:trace contextRef="#ctx0" brushRef="#br0" timeOffset="2112.0547">1357 4886 34 0,'-19'9'84'16,"5"-7"0"-16,14-2-3 16,-9-15-5-16,39-6-57 15,-18-6-5-15,12-4-4 0,9-4-3 16,8-3-6-16,10 0-6 15,5-6-14-15,7 7-30 16,8 7-29-16,-7 9-6 16,1 9-4-16,-12 6 1 15</inkml:trace>
  <inkml:trace contextRef="#ctx0" brushRef="#br0" timeOffset="2734.7915">1657 6483 75 0,'5'17'86'16,"-1"3"-3"-16,4 3-4 0,-2 4-3 16,17 7-67-1,-13 8-5-15,0 8 0 0,1 10 0 16,2 4-1-16,-2 5 0 15,-1-1-1-15,-3-4-1 16,0-1 0-16,-2-8 0 0,-4-4 0 16,-1-9 0-16,0-6 0 15,-4-10-1-15,0-5 1 16,-2-8-1-16,6-13-1 0,-15 0 0 16,7-14-1-16,1-18-1 15,-3-14-1-15,0-15 0 16,-2-11 0-16,-1-10 1 15,4-7 1-15,0-3 2 0,5 5 0 16,3 2 2-16,1 12 1 16,9 11-1-1,7 11 0-15,5 14 0 0,6 14 0 16,2 14-1-16,3 9 0 0,4 18 1 16,0 13-1-16,0 13-1 15,0 10 1-15,0 12-4 16,-6 2-4-16,2 6-8 15,-10-6-10-15,4-1-11 16,1-8-22-16,-12-10-23 0,5-7-4 16,-7-15 0-16</inkml:trace>
  <inkml:trace contextRef="#ctx0" brushRef="#br0" timeOffset="2960.4685">1638 7000 80 0,'-31'7'92'0,"10"-1"-6"0,1-5-4 15,9-1-3-15,-8-8-66 16,20-8-5-16,22-2-3 16,13-6-3-16,9-3-6 15,7-8-10-15,13-2-37 16,5 5-26-16,-1 3-7 0,-5 5-6 15,-5 9-2-15</inkml:trace>
  <inkml:trace contextRef="#ctx0" brushRef="#br0" timeOffset="3604.4783">1861 8007 85 0,'-8'13'89'0,"2"0"-4"15,-1 0-5-15,1 1-1 16,6 3-72-16,-4 5-2 15,0 7-1-15,3 4 0 16,1 7-2-16,0 5 0 16,0 3 0-16,0 3-1 0,1-1 0 15,0-1-1-15,0-5 1 16,-2-7-1-16,1-8 0 16,0-6 1-16,0-6 0 15,0-17 0-15,0 0-1 0,3-13 1 16,-3-17-1-16,1-11 1 15,-1-11-1-15,0-10 0 16,0-7-1-16,1-2 1 0,-1 3-1 16,1 5 0-16,9 9 0 15,2 9 0-15,10 13 0 16,1 12 0-16,7 13 1 16,3 7-1-16,5 12 1 15,2 11-2-15,3 9 0 0,-1 6 0 16,1 3-1-16,-3 0 0 15,0-5 1-15,-1-2 0 16,-2-12 2-16,-5-5 1 16,-2-13 2-16,-4-7 1 0,-3-16 1 15,-5-15-1-15,-7-12 0 16,-4-11-2-16,-1-12 0 16,-6-11 0-16,-1-2-1 0,-3-3 1 15,-1 7-3-15,1 5-1 16,4 15-5-16,-2 6-12 15,2 13-38-15,0 17-23 0,2 10-7 16,-2 12-5-16,0 0-3 16</inkml:trace>
  <inkml:trace contextRef="#ctx0" brushRef="#br0" timeOffset="4574.0285">390 2912 48 0,'-5'9'84'15,"5"-9"-2"-15,0 0-3 16,0 0-2-16,22-8-68 0,-9 0 1 15,7-2-1-15,7 0-3 16,7-4 0-16,13 0-2 16,1-4 0-16,11 0-1 15,7-3 0-15,10-5 0 0,7-2-1 16,13-5 0-16,5-3 1 16,11-4-1-16,12-5 0 15,6-4 0-15,13 0 1 16,8-3-1-16,8 1 1 0,5-1 0 15,8 2 0-15,5 2 1 16,3-2-1-16,4 3 0 16,0-1-1-16,1 0 0 0,-3-1 0 15,-3 2 0-15,-13 4-1 16,-10 2-1-16,-17 3-2 16,-17 6-4-16,-22 5-3 0,-18 9-9 15,-24 3-11-15,-20 3-38 16,-20 12-17-16,-18 10-5 15,-19 13-4-15</inkml:trace>
  <inkml:trace contextRef="#ctx0" brushRef="#br0" timeOffset="5244.8847">365 4703 20 0,'-24'2'81'0,"1"-2"2"16,6 0-2-16,0 0-4 15,34-5-59-15,-23 2-1 16,-4-1-1-16,10 4-4 15,0 0-4-15,0-11-2 16,0 11-2-16,19-18-1 0,3 7-2 16,7-2 1-16,10-4-1 15,8-3 1-15,11-3 1 16,10-5 0-16,8-2-3 16,13-3 1-16,8-4 1 0,11-5 0 15,11-4 0-15,12-2 0 16,8-4 0-16,13-4 0 15,10-4 1-15,9-1 0 0,8 0 0 16,8-1-1-16,5 1 1 16,5-1-1-16,7 2 1 15,-1 0-1-15,-1 2 0 0,0 3 1 16,-3 0-1 0,-8 5 1-16,-3 0-1 0,-15 4 1 15,-4 3-1-15,-13 4-1 16,-14 3-2-16,-10 5-3 15,-18 1-5-15,-7 14-12 0,-25-2-25 16,-15 17-38-16,-17 2-4 16,-18 17-5-16,-21 9-4 15</inkml:trace>
  <inkml:trace contextRef="#ctx0" brushRef="#br0" timeOffset="5983.7874">599 6825 35 0,'-4'10'85'0,"4"-10"0"16,-10 11-6-16,10-11-4 16,-8 1-41-16,8-1-27 0,0 0-2 15,0 0-1-15,17-9-1 16,6 2-1-16,4-1 1 15,7-2-1-15,7-2 1 16,11-5 0-16,6-2 0 16,8-5-1-16,6 0 2 15,8-9 0-15,10-4-1 0,11-6 0 16,12-5-1-16,6-8 1 16,14-3-1-16,11-8 0 15,10-5-2-15,13-7 1 0,11-2 0 16,10-2 1-16,6 0-1 15,5-2 0-15,3 3 1 16,2-3 0-16,5 6 0 0,-6 1 0 16,-2 0 1-1,1 5-2-15,-7-1 1 0,-4 5-1 16,-5 1 1-16,-7 6-1 16,-15 6-1-16,-13 5 1 0,-12 8-2 15,-23 7 1-15,-10 4-3 16,-17 12-5-16,-21 6-6 15,-16 10-14-15,-20 14-39 16,-15 2-18-16,-17 11-5 0,-18 9-6 16</inkml:trace>
  <inkml:trace contextRef="#ctx0" brushRef="#br0" timeOffset="6676.6073">718 8002 81 0,'-3'11'90'0,"2"0"-6"0,1-11-5 16,0 0 0-16,5 0-73 15,7-11-1-15,12 0-2 16,8-6 0-16,5-1 0 0,8-6-1 16,10-3 1-16,7-3-2 15,5-2 2-15,9-3 0 16,4-5 1-16,10-3 0 15,10-7 1-15,8-7 0 16,11-3-1-16,9-6 1 0,14-2-1 16,7-4-1-16,15-3 1 15,7 0-1-15,10-2-1 16,8 1 1-16,6-1 0 0,5 0-1 16,7-1 0-16,2 1-1 15,-2-2 1-15,5 2-1 16,-4 2 0-16,-2 0 0 0,-6 1-1 15,-4 5 0-15,-7 1 0 16,-10 6 0-16,-11 5 0 0,-13 3 0 16,-13 9 0-1,-15 7-2-15,-15 6-1 0,-20 3-4 16,-12 11-11-16,-22-3-29 16,-19 10-38-16,-11 2-2 15,-13 0-7-15,-15 9-4 16</inkml:trace>
  <inkml:trace contextRef="#ctx0" brushRef="#br0" timeOffset="10806.8439">13410 3458 49 0,'-56'-23'68'0,"0"4"-2"15,5-1-33-15,1 4-15 16,7 2 0-16,-2 7-4 16,3-2-6-16,2 9-3 0,0 0-4 15,10 4-5-15,1 2-3 16,11 3-2-1,1 2 1-15,13-1-1 0,4 2 1 16,8-3 2-16,12 2 0 16,2-6 4-16,14 3 4 0,3-8 2 15,14 3 3-15,7-3 2 16,7-3 2-16,15-4 2 16,11-4 1-16,12 1 2 0,9-4-1 15,13-3 3-15,13-2-3 16,9 0-1-16,10 0 0 15,5 1-2-15,7 2-3 16,6 0-1-16,2 2-2 0,5 5-2 16,0 2 1-16,6 4-2 15,-1 2 0-15,2 0 0 16,2 2 0-16,5 0 2 16,2 0-1-16,-1 1 0 0,-4-3-1 15,-3-2 1-15,-7 0-1 16,-7-3 1-16,-12-4-1 15,-16 0-2-15,-7 0 3 0,-23-2-3 16,-10 1 1 0,-19-4 1-16,-10 0-2 0,-18 3 1 15,-16 2-3-15,-10 1-5 16,-17 1-4-16,-4 8-8 16,-16 0-20-16,-20 17-44 0,-11 8-4 15,-14 2-6-15,-16 6-1 16</inkml:trace>
  <inkml:trace contextRef="#ctx0" brushRef="#br0" timeOffset="15998.5303">15615 4445 0 0,'0'-21'60'0,"-4"-1"3"16,-4 4-32-16,-3 0-10 15,1 7-2-15,-2 4-8 16,-2 5-5-16,-2 2-5 15,-5 10-1-15,-2 10-3 0,-8 3 1 16,2 10 1-16,-6 2-1 16,1 8 2-16,-2 6 0 15,3 3 1-15,1 1-1 0,2 3 1 16,7 1-1-16,0-2 0 16,8 4-1-16,-1-5-2 15,9-6-4-15,6 0-5 16,2-10 0-16,16 0-2 15,4-13 1-15,12-7 2 0,4-11 1 16,14-6 4-16,4-9 3 16,4-12 6-16,4-3 5 15,-5-10 4-15,0 1 4 16,-10-3 4-16,-2 2 2 0,-13 1-1 16,-8 3 0-16,-10 6-4 15,-4 5-4-15,-5 6-6 16,-6 12-5-16,0 0-4 0,0 0-2 15,-5 9-1-15,-4 10-3 16,2 1 3-16,2 2 1 16,-4 2 2-16,2-2 1 15,4-4 0-15,3-2 2 0,0-5 0 16,0-11 4-16,10 4-2 16,0-4 2-16,6-7 1 15,-1-7-1-15,5-5 0 16,0-5 0-16,5-4-1 0,2-3-1 15,2-3 0-15,-3 2-1 16,1 2-1-16,-1 4 0 16,-2 6-1-16,-3 7 0 15,-6 6-1-15,0 7 1 0,-7 3-1 16,5 10-1-16,-8 5 0 16,-2 3 1-16,1 0 1 15,3 3-1-15,-3-2 1 16,4-2-1-16,0-4 1 15,0-4 1-15,1-5 0 0,4-4 0 16,1-3 1-16,2-7 0 16,3-7 0-16,3-4 1 15,4-5-1-15,2-4-1 16,2-7 0-16,1 0 0 0,0 2 0 16,-1 0-2-16,-3 7 1 15,-4 1-1-15,-3 11-1 16,-3 1 0-16,-3 12-1 15,-5 1 1-15,0 12 2 0,-3 7-2 16,0 3 1-16,3 5 1 16,0-1 0-16,2 0 0 0,6-5 1 15,0 0 1-15,6-11-2 16,9-8 1-16,-3-3 1 16,7-11 1-16,-1-7-1 15,4-10-1-15,-3-2 0 0,2-7 0 16,-6-4 0-16,-1-2 1 15,-5 3 0-15,-4 1 0 16,-4 3 1-16,-5 7 0 16,0 6-3-16,-5 8 0 0,-8 15 1 15,0 0-2-15,2 15 0 16,-5 10 0-16,-5 16-1 16,-6 9 2-16,-3 11 1 0,-3 10 0 15,0 6 0-15,1 5 0 16,2 2-1-16,5-6-1 15,7-5-2-15,3-10-3 16,5-2 1-16,9-11-3 16,7-8 1-16,0-10-1 0,4-14 1 15,0-4 2-15,5-12 2 16,-4-6 1-16,4-17 0 0,-6-10 3 16,0-7 2-16,-4-5 4 15,-3-1 1-15,-4-2 1 16,-4-1 1-16,-7 10 1 15,-1-2-1-15,-7 7 2 16,-1 6-4-16,1 5-2 16,-3 3-1-16,2 4-3 0,3 4 0 15,6 10-2-15,-2-16-1 16,2 16 0-16,7-17 0 16,6 3 0-16,8 1 0 0,6-1 0 15,4-6 1-15,10-2-2 16,3-4 2-16,5-4-1 15,3-2 1-15,2-3 0 16,-1-6 0-16,1-5 0 0,-6 1 0 16,-5-5 1-16,-5-3 1 15,-8 2-1-15,-8-2 0 16,-8 3 0-16,-6 6 0 16,-4 6-1-16,-4 4-1 0,-4 8-1 15,-3 7-1-15,-1 8-1 16,-2 8 1-16,2 5-1 15,-6 10 0-15,0 8 0 0,-3 11 2 16,0 9 0-16,-5 9 0 16,0 4 1-16,0 7 0 15,-1 0 1-15,3 6 0 16,4-2 1-16,3-1 0 0,4-5-1 16,5-6 0-16,4-4-1 15,3-7 1-15,9-3 0 16,4-13-1-16,4-5 0 0,3-11 0 15,9-9 1-15,5-9 0 16,0-15 1-16,4-6-2 16,-2-9 2-16,5 0 0 15,-3-3 1-15,-5 7 0 16,-6 3-1-16,-3 10 0 0,-3 6-1 16,-7 15 1-16,-1 2-1 15,-6 16 0-15,-4 6 0 16,-2 5 0-16,0 5-1 0,1-1 1 15,0 3 0-15,2-1-1 16,4 0 0-16,1-9-3 16,2-5 3-16,5-6 0 15,6-7 0-15,0-5 1 0,5-5 0 16,1-14 1-16,2-6 1 16,6-8-1-16,2-7 0 15,0 1 1-15,-4-4-1 16,5 3 0-16,1 2 0 0,-6 9-1 15,-4 2 1-15,-6 9 0 16,-6 4 1-16,-5 6-1 16,-1 1-1-16,-15 5 0 0,0 0 0 15,-12-5 1-15,-4 5-1 16,0 0 0-16,-6 6 0 16,0 2-1-16,-5 4 1 15,1 7 0-15,2 3 2 0,-2 5-2 16,8 3 0-16,2 1 1 15,6 1 0-15,6-2 0 16,4 3-1-16,5-9 2 16,8 2-2-16,10-7 1 0,8-3 0 15,9-4 1-15,8-3 0 16,6-8 0-16,8-2 0 16,2-11 1-16,7-9-1 15,-2-12-1-15,4-11 0 16,-5-10 0-16,-6-9 0 0,-2-9 0 15,-6-2 1-15,-9-2 1 16,-9 5 1-16,-8 10 2 16,-8 11-2-16,-10 12 0 0,-10 13 1 15,-5 19-3-15,-10 8 0 16,-7 27-2-16,-8 14-1 16,-3 12 0-16,-2 13 0 15,2 10 2-15,4 5-2 0,7 2 0 16,5 1-4-16,9-9-1 15,7-8-5-15,8-4-5 16,3-13-8-16,10-8-12 0,4-11-7 16,-2-8-15-16,3-7-18 15,-2-10-3-15</inkml:trace>
  <inkml:trace contextRef="#ctx0" brushRef="#br0" timeOffset="16151.2472">19293 4940 5 0,'-8'-36'75'0,"-4"5"4"15,8 7-3-15,-3-1-33 16,3 6-10-16,4 3-12 0,12 4-9 16,7 2-12-16,7 1-13 15,12-1-26-15,9 4-34 16,7-1-6-16,3 0-4 0</inkml:trace>
  <inkml:trace contextRef="#ctx0" brushRef="#br0" timeOffset="16355.7668">18393 4268 68 0,'-72'-18'86'0,"11"-4"-6"16,13 1-5-16,11-2-17 15,11-21-92-15,5 28-31 16,12 16-12-16,9 0-4 0,-2 12-5 16</inkml:trace>
  <inkml:trace contextRef="#ctx0" brushRef="#br0" timeOffset="16885.2391">19422 2651 28 0,'-17'0'77'0,"6"0"-5"0,-1-5-1 15,12 5-3-15,0-18-58 16,12 16-1-16,2-1-4 15,7 0-4-15,5 0-2 16,9-2-3-16,6 3-5 0,1-3-14 16,10 3-12-16,1 1-22 15,8-2-16-15,0 3-3 16</inkml:trace>
  <inkml:trace contextRef="#ctx0" brushRef="#br0" timeOffset="17157.8698">20541 2165 22 0,'-10'31'58'0,"-1"3"1"16,2-4-2-16,32 13-55 16,-26-3 2-16,-7 12-1 15,3-8-2-15,-7-2-7 0,9 7-13 16,-7-9-15-16,5-2-20 16,1-5-3-16</inkml:trace>
  <inkml:trace contextRef="#ctx0" brushRef="#br0" timeOffset="17437.6399">20313 2214 34 0,'-1'-54'65'0,"1"10"2"16,13 4-35-16,6 8-3 15,2 9-4-15,7 9-10 16,11 9-7-16,1 5-4 0,4 13-2 15,3 13-1-15,-2 13-1 16,-2 7 0-16,-3 11 1 16,-13 11 0-16,-9 4 0 0,-8 3 1 15,-10-2 0-15,-14-2-2 16,-9-8-1-16,-12-1-4 16,-9-8-6-16,-3-9-8 15,-6-2-15-15,-1-13-33 0,4 1-3 16,9-14 1-16</inkml:trace>
  <inkml:trace contextRef="#ctx0" brushRef="#br0" timeOffset="17663.4939">20925 2406 28 0,'12'27'69'0,"-2"0"0"16,-5 0-3-16,-2-2-3 0,0 7-63 15,0-3-6-15,3 6-14 16,-2 2-24-16,2 1-19 16,5-5-5-16,-3-15 2 15</inkml:trace>
  <inkml:trace contextRef="#ctx0" brushRef="#br0" timeOffset="17868.0485">21204 2076 13 0,'-6'-12'55'0,"-2"-2"-4"15,6 3-6-15,1-33-37 16,1 44-54-16,6 3-16 0,7 6-1 16</inkml:trace>
  <inkml:trace contextRef="#ctx0" brushRef="#br0" timeOffset="18417.0246">21590 2085 18 0,'0'17'60'0,"-11"11"2"16,-3 13-40-16,-8 11 3 16,0 12-5-16,-5 8-2 15,-2 7-6-15,-1 8-5 16,1 6-5-16,-2-4-4 16,6-2-7-16,-3-7-4 0,5-3-4 15,-3-8-6-15,-1-3 0 16,0-17 0-16,-5-10 0 15,-3-10 2-15,-4-12 8 16,-3-11 7-16,-2-6 6 16,4-20 6-16,-3-6 6 0,3-9 8 15,9-3 1-15,1-7 1 16,11-1 1-16,4-2-2 16,10-2 0-16,5 6-7 0,3 0-4 15,14 3-5-15,6 1-1 16,15 1-5-16,11-1-3 15,8-2-1-15,8 3-5 0,5-2 2 16,5-2 1-16,-1-3 2 16,-1 3 2-16,-11 0 7 15,-7 3 4-15,-7 3 3 16,-12 1 4-16,-10 10 1 16,-9-1-3-16,-4 13 0 0,-9 4-3 15,-4 10-4-15,-6 13-3 16,-7 14-2-16,-2 13-1 15,-3 9-1-15,1 12 2 0,-3 11-2 16,-1 3-3-16,2 4-5 16,1 5-2-16,-1-1-7 15,3-4-5-15,-5-7-4 16,-1-6-3-16,-3-6-2 0,2-9 1 16,-2-14-7-16,-3-10-5 15,0-10 1-15</inkml:trace>
  <inkml:trace contextRef="#ctx0" brushRef="#br0" timeOffset="18620.5139">21059 2981 6 0,'-5'-36'50'0,"-5"-2"-7"15,10 8-8-15,17-2-15 16,0 8-10-16,7 1-7 16,8 5-4-16,10-3-1 15,2 8-3-15,10 1 0 16,1 1-1-16,-1 2 4 0,8 0-1 15,-4-1-1-15,6 2-2 16,-1 1-7-16,-2 1-18 16,3 5-15-16,-10-6 3 15</inkml:trace>
  <inkml:trace contextRef="#ctx0" brushRef="#br0" timeOffset="19498.5268">21746 2643 54 0,'10'-11'61'16,"-10"11"-1"-16,11-13-2 0,12 7-56 15,-16 3 2-15,3 3-3 16,-2-2 1-16,4-1-2 16,0 0 2-16,-1-3-1 15,2-1 0-15,0 1 1 0,-3-5-1 16,1 1 1-16,-5-4-2 15,0 2 2-15,-3-4-1 16,-3 5-1-16,-7 0 0 16,-2 2 0-16,-6 8-1 0,-3 1-1 15,-2 10 0-15,-2 1-1 16,-1 8 0-16,1 1 1 16,4 7-2-16,-2-6 1 15,8 3 1-15,-1-3-1 0,12-3-1 16,1 0 2-16,7-1 1 15,7-5 0-15,1-4 2 16,9-1 0-16,-3-3 5 0,11-4-1 16,-9-3 2-16,5-5-3 15,-1-5 0 1,3 2 1-16,-3-4-1 0,2 2-2 16,-3-1-3-16,1 4 2 15,-4 0-3-15,-5 7 1 0,0 1-2 16,-5 2 0-16,-2 2-1 15,-11-2 1-15,13 19 1 16,-10-11-1-16,0 7 0 16,0-5 2-16,0 7 1 0,1-2 0 15,1-2 0-15,2-1 1 16,1 2-1-16,1-4 3 0,3-1-2 16,2 1-1-1,5-5 3-15,-2-5-1 0,6 0 0 16,9 0 0-16,-4-10-2 15,6-3-7-15,0-4-11 0,1-3-6 16,-5 1-7-16,0 4-5 16,-11-2-13-16,-3 8-5 15</inkml:trace>
  <inkml:trace contextRef="#ctx0" brushRef="#br0" timeOffset="19931.1669">20380 3573 42 0,'-14'3'82'16,"14"-3"-3"-16,9-12-6 16,20-6-1-16,10-6-66 15,20-3 0-15,11 3-1 16,15-1 4-16,11 1-4 15,13 0 0-15,3 0-1 0,8 3 0 16,3 2-1-16,-1 4-1 16,0-2-1-16,-4 4-2 15,-11 5 0-15,-11 2-2 16,-12 3-5-16,-15 0-12 0,-16 5-11 16,-17 5-19-16,-24 10-28 15,-14 9-3-15,-25-2-3 16</inkml:trace>
  <inkml:trace contextRef="#ctx0" brushRef="#br0" timeOffset="22287.6711">18195 7302 54 0,'-7'4'79'16,"7"-4"-3"-16,-14 1 0 0,11 10-37 15,3-11-25-15,4-12-1 16,12 2-4-16,1-7 0 16,8-3-3-16,8-4-1 15,5-4 1-15,11-8 0 0,2-6-1 16,11-8 1-16,2-8 2 15,6-3-1-15,6-8 0 16,3-2-1-16,2-10 1 0,7-6-1 16,4-5 1-16,2-1-1 15,4 1-2-15,2 1 1 16,5 1 0-16,3 5-1 16,-4 7-1-16,1 6 0 0,-3 9-1 15,-5 5-1-15,-4 8 1 16,-4 4-2-16,-10 6 0 15,-8 2-1-15,-5 8 1 0,-8 5-1 16,-10 4 0-16,-9 4-2 16,-11 7-4-16,-8 4-4 15,-2 6-8-15,-18 0-11 16,11 13-22-16,-11 15-25 0,-11 2-11 16,-6 12-4-16,-7 7 1 15</inkml:trace>
  <inkml:trace contextRef="#ctx0" brushRef="#br0" timeOffset="23049.3799">20079 7632 41 0,'14'-5'22'0,"-5"-1"-5"16,1 1-5-16,2-1-5 15,-3-1 0-15,4 1 0 16,-3-1 4-16,1-3 4 0,0 0 5 15,-1-2 3-15,1-2 2 16,-4-3 3-16,4-1-2 16,-5-5-1-16,4 0-2 15,-2-2-4-15,5-4-3 0,-4-2-3 16,3-2-1-16,4-3-2 16,-2-1 0-16,2-4-2 15,-1-6-1-15,1-8-1 16,-1-6 0-16,4-9-1 0,-1-6 0 15,-1-12 1 1,0-1-2-16,-3-10 1 0,0-2-1 16,2 2 0-16,-1 1 0 15,-2 6-1-15,1 6 2 0,-2 4-2 16,2 7 0-16,-1 7 0 16,-3 4-1-16,0 5-1 15,-3 3 0-15,1 3-1 0,-5 3-1 16,-1 5 1-16,-2 2-1 15,2 9 0-15,-2 4 0 16,1 8 0-16,-1 3-1 0,0 6-4 16,0 13-1-16,0-9-3 15,0 9-5-15,0 0-8 16,2 13-11-16,1 2-16 16,5 9-23-16,-5-1-10 0,0 2-4 15,1-2 8-15</inkml:trace>
  <inkml:trace contextRef="#ctx0" brushRef="#br0" timeOffset="23644.5229">20820 5470 34 0,'-13'-3'76'0,"-4"-4"0"16,0 1-5-16,-5-4-2 0,1 2-67 16,-4 6 2-16,-2 2-2 15,-7 1 1-15,-2 6-2 16,-2 3 0-16,-5 1 1 0,-2 3-1 15,1 2 0-15,-7 1 0 16,1 1 0-16,1 3-1 16,0 1 0-16,0 1 0 15,5-1-1-15,-6-2 2 16,7-3-1-16,3-2 0 16,3-2 1-16,5-3-1 0,0-4 2 15,9-6-1-15,1 0 1 16,11 0-2-16,11 0 1 0,-8-6 0 15,8 6 0 1,8-13 0-16,9 3-1 0,5 1 1 16,10-1-1-16,0-4 1 15,10-3 0-15,7 1 1 0,6-4 0 16,7-1 1-16,5-2-1 16,5-4 1-16,8 1 0 15,5 0-1-15,2 2 1 16,-1 0 0-16,1 2-1 15,-7 5-2-15,-6 1-2 0,-7 5 2 16,-9 2-1-16,-8 4-1 16,-12-1-3-16,-8 5-8 15,-8-3-8-15,-5 4-20 0,2 2-36 16,-19-2-3-16,9 8-2 16</inkml:trace>
  <inkml:trace contextRef="#ctx0" brushRef="#br0" timeOffset="24244.8757">21091 4953 25 0,'0'0'85'0,"-13"0"-5"15,13 0-2-15,-6-12-6 16,6 12-60-16,1-11-5 16,10 11-1-16,7 1-4 15,6 7-2-15,6 2 0 0,4 4-1 16,8-1 1-16,4 4 0 15,0 1 1-15,5 0-1 16,3 0 0-16,5 2 0 16,3-1 0-16,-2 0 0 0,-1 3-1 15,-3-1 1-15,-5-2-1 16,-3 3 1-16,-9-5 0 16,-12 1-2-16,-8-4 1 15,-10 1-1-15,-9-3 2 0,-6 2-1 16,-16 1-1-16,-6 2 1 15,-9 4-2-15,-4 2-6 16,-8 3-10-16,1 3-18 16,1 7-29-16,-4-5-10 15,2 4-2-15</inkml:trace>
  <inkml:trace contextRef="#ctx0" brushRef="#br0" timeOffset="25316.34">22670 5081 19 0,'0'0'60'0,"0"-8"-2"16,0 8-5-16,-18-13-57 15,18 13-2-15,0 0-1 0,0 0 0 16,0 0 0-16,3 4 0 16,-3-4 3-16,0 0 6 15,10 13 6-15,-10-13 7 16,0 0 4-16,0 0 2 16,7 8 0-16,-7-8 0 0,0 0-1 15,0 0-2-15,0 0-5 16,0 0-5-16,0 0-5 15,0 0 0-15,0 0-1 0,0 0-2 16,0 14 2-16,0-6-3 16,-2 5 2-16,-1 6-2 15,1 6 1-15,-2 6-1 16,-4 8 3-16,3 4 0 0,-2 4-1 16,-1 2 2-16,3-2-1 15,0 0 1-15,-2-9-1 16,5-1 2-16,2-11-1 0,0-6-1 15,1-8 2-15,9-10-2 16,-1-5 2-16,8-12-2 16,4-8 1-16,5-6-1 15,2-6 1-15,3-8-2 0,1 0 1 16,-4 3 0-16,2 3 0 16,-8 3 1-16,-4 8-1 15,-4 6 0-15,-7 7-2 0,-7 13 3 16,8-10-3-16,-8 10-2 15,0 0 2-15,-1 7-2 16,0 2 0-16,-2 2 1 16,3 1 1-16,0-1 0 0,1 2-1 15,5-4 2-15,3 3-1 16,3-5 1-16,3-2 1 16,5-3-1-16,-1-2 2 15,4-2-2-15,4-10 1 16,2 0-1-16,0-7 1 0,-1-2-1 15,3-6 0-15,0 0-1 16,-4-4 1-16,-1-2 0 0,-3 4-1 16,-4 2 0-16,-3 4-1 15,-5 2-1-15,-2 7-7 16,-4 4-1-16,-5 10-6 16,0 0-5-16,0 0-10 15,0 11-17-15,-7 1-20 16,2 6-13-16,-3 0 3 0</inkml:trace>
  <inkml:trace contextRef="#ctx0" brushRef="#br0" timeOffset="25863.5975">23617 5149 42 0,'0'0'62'0,"9"0"-1"15,-9 0-43-15,-1 15-1 16,-3-1-9-16,-2 7-4 16,-5 2-2-16,3 4 3 15,-3 3 0-15,9 0-2 0,2-2 2 16,0-7-1-16,1 0 2 15,5-10 0-15,7-1 3 16,-2-10-2-16,6-2 0 16,-4-10 2-16,0-7-3 0,5 0 0 15,-1-8 0-15,3 3-1 16,4-2-1-16,-1 4-1 16,-1 1-1-16,3 4-2 15,0 8 2-15,-2 5-2 0,-1 4-1 16,-2 4-1-16,-2 6-2 15,-4 7 1-15,-3 2-2 0,-5 3 3 16,-3 4-1-16,-1-2 2 16,-1-2 1-16,3-4 2 15,-2 0 2-15,2-8 1 0,3-1 3 16,5-9-4-16,2-2 3 16,2-8-3-1,1-7-1-15,5-1 0 0,0-4-2 16,0-2-3-16,-2 2-6 15,3 1-6-15,-4 0-12 0,-4 6-17 16,-3 8-21-16,-12 7-12 16,16-5 0-16</inkml:trace>
  <inkml:trace contextRef="#ctx0" brushRef="#br0" timeOffset="26217.311">24458 4942 20 0,'17'-21'75'0,"-3"2"2"15,-3 2-28-15,-2 6-6 16,-9 11-17-16,10-8-11 0,-10 8-11 16,3 5-3-16,-3 6-3 15,0 4 0-15,-2 4 0 16,-2 3 2-16,0 6 0 15,-3 1 0-15,-2 5 0 16,-2 5 1-16,-1 4 0 0,-5 5-1 16,1 5 2-16,-3 6 0 15,-3 2 1-15,3 6 0 16,-2 0 0-16,1-4 0 0,2 1 0 16,3-8 0-16,2-6-3 15,3-6-2-15,0-11-6 16,5-4-5-16,-1-9-7 15,4-3-13-15,1-1-23 0,-2-7-16 16,1-1-3-16</inkml:trace>
  <inkml:trace contextRef="#ctx0" brushRef="#br0" timeOffset="26576.0152">24663 5247 29 0,'30'-16'78'16,"-2"2"-1"-16,-3-1-2 16,-3 0-6-16,-2 3-68 15,-4 3-4-15,-3 5-3 0,-13 4-1 16,0 0 0-16,-11 14 0 15,-13 1-2-15,-14 7 2 16,-7 2 0-16,-1 7 7 16,-4 6 2-16,0 3 2 15,10 4 0-15,6-1 2 0,11 3 1 16,15-2 0-16,8 4 2 16,13-5-4-16,13-4-2 15,14 6-11-15,0-7-17 0,10-2-36 16,5 6-10-16,0-3-5 15,-9-3 0-15</inkml:trace>
  <inkml:trace contextRef="#ctx0" brushRef="#br0" timeOffset="27216.502">21251 6909 14 0,'-21'-7'56'0,"8"1"5"16,0-2-39-16,13 8 2 15,-14-10 1-15,14 10-4 0,0 0-3 16,0 0-1-16,0 0-1 15,0 0-1-15,0 0-2 0,0 0-3 16,0 0 1-16,0 0-2 16,0 0 1-16,12-3-1 15,-1 3 0-15,6 0 1 16,10 0-1-16,5 0 1 16,9 0-3-16,5-3-1 0,15 3-1 15,5 0-1-15,9-1 0 16,5-2-1-16,2 0 0 15,3 2-1-15,-3-2 0 0,-1 3-1 16,-9-3 1-16,-10 1-1 16,-6-1 0-16,-7 3 0 15,-11 0 0-15,-5 0-1 16,-10-1 0-16,-7 0 1 16,-2 1-2-16,-6 0-1 0,-8 0-4 15,10 0-6-15,-10 0-10 16,0 0-18-16,0 0-29 15,0 0-14-15,9 0-4 0,-9 0-2 16</inkml:trace>
  <inkml:trace contextRef="#ctx0" brushRef="#br0" timeOffset="27606.2262">22535 6660 0 0,'-17'-14'82'16,"8"3"3"-16,1-3-4 16,2-3-4-16,-3-41-22 15,4 41-47-15,5 17-2 16,-2-11-1-16,2 11-2 0,12 0-2 15,6 10-1-15,5 1 0 16,5 7 0-16,6 4 1 16,5 5-1-16,1 2 0 0,2 1 0 15,-6 5 0 1,-3 1 0-16,-5 1-1 0,-10-3 0 16,-9 1 0-16,-9 0-1 15,-11 0 0-15,-15 0 0 16,-8-1-4-16,-11 0-4 15,-8-4-9-15,-4 6-13 0,0-1-24 16,-8-1-22-16,7-1-4 16,-1-7-1-16</inkml:trace>
  <inkml:trace contextRef="#ctx0" brushRef="#br0" timeOffset="45733.3076">2294 1319 59 0,'0'0'58'0,"0"-16"-23"16,0 7 0-16,-2-1-7 16,-1-1-4-16,0 0-5 15,1-1-3-15,-1-1-2 0,3 13 2 16,-6-14-1-16,6 14 2 15,-4-16 1-15,4 16 0 16,-3-12 0-16,3 12-4 16,0 0-2-16,0 0-3 0,-5 12-3 15,4 4-2-15,-6 12 0 16,1 17-1-16,1 10-1 16,-2 1-2-16,1 5 0 0,0 2-2 15,3-7-2-15,1-12-4 16,1-9-7-16,1-10-10 15,2-2-24-15,5-1-23 16,-1-5-11-16,0-8-6 16,-6-9 3-16</inkml:trace>
  <inkml:trace contextRef="#ctx0" brushRef="#br0" timeOffset="46000.8833">2251 1462 12 0,'-2'-39'66'0,"2"0"2"15,0-1-20-15,0 3-1 16,7-4-15-16,1 5-11 0,0-2-7 16,1 5-5-16,2 0-1 15,-7 3-2-15,0 3-3 16,6 4-2-16,-1 8 0 0,1 7 1 16,-10 8-1-16,15 0 0 15,-11 4 1-15,-3 10-2 16,-2 7 0-16,-2 0-3 15,-6 6-4-15,-1-2-7 16,-3 5-16-16,-7 9-19 0,-10 23-22 16,5-4-4-16,7-9 1 15</inkml:trace>
  <inkml:trace contextRef="#ctx0" brushRef="#br0" timeOffset="46702.8225">2395 1302 3 0,'28'-19'64'0,"-1"-1"1"0,4 1-1 16,-5 2-3-16,2 5-61 15,-2-2 8-15,0 7-2 16,-3-2 2-16,2 4-2 0,-6-1-1 16,0-1-2-16,-4 2-2 15,-1-2 0-15,-3 1-1 16,4-1 0-16,-5 0 2 15,-1-2 0-15,-9 9 3 16,11-16 3-16,-9 5 3 0,-2 1-1 16,0-1 1-16,-6 3-1 15,-4 1 1-15,-3 3-5 16,-1 2-2-16,-4 2-2 16,0 0-2-16,-5 12-1 0,6-3-1 15,-3 5 0-15,4 4 0 16,0 3-2-16,4 0 1 15,1 4 0-15,5-2-1 16,4 4 1-16,2-4-1 0,2-3 0 16,8 1-1-16,5-5 2 15,3-5-1-15,3-5 2 16,4-4 0-16,2-2 1 0,3-8 1 16,0-5 1-16,-1-1 1 15,0-4 0-15,1 1 2 0,-2-3-1 16,1 1 0-16,-7-1-1 15,2 4 0-15,-1 0 0 16,-4 6-1-16,-4 1-2 16,-2 5 0-16,-3 3-1 15,-10 1 2-15,13 1-1 16,-13-1 0-16,6 13-1 0,-6-13 1 16,2 16 1-16,-2-16 0 15,0 14 1-15,0-14-1 16,0 0 1-16,0 0 0 15,5-5 0-15,-1-10 1 0,4 1 0 16,0-5 2-16,4 2 0 16,0-3 0-16,0 2 0 15,3 1 1-15,2 2-2 16,1 4 0-16,1 3-1 0,-2 3-3 16,5 5-4-16,-3 3-9 15,2 7-20-15,0 7-33 0,3 2-10 16,-3 1-5-16,2 3 0 15</inkml:trace>
  <inkml:trace contextRef="#ctx0" brushRef="#br0" timeOffset="48210.8918">3618 932 56 0,'14'-19'72'16,"1"5"-2"-16,0 2-1 16,-2 4-5-16,3 7-69 15,-3 1 7-15,1 5 0 0,-4 4 0 16,-1 4 0-16,-1 3-1 16,-2-2-1-16,-2 0-1 15,-2 2-1-15,0 0-2 0,0-2-1 16,1 1-1-16,-1-1 2 15,0 1 0-15,3-7 2 16,-5-8 1-16,0 0 3 16,10 0 2-16,-3-8 4 0,-7 8 1 15,0 0 0-15,13-30 0 16,0 2-1-16,3 5 0 16,-2-2 0-16,18-17-2 15,-14 25-3-15,0 5 0 0,3-1-2 16,-1 5-2-16,-2 6-4 15,0 2-1-15,1 1-1 16,1 7-2-16,0 4-2 16,-3 2-2-16,1 4-2 15,-1-3 1-15,0 1 0 0,-1-5-1 16,-2-1 1-16,3-7 5 16,-1-3 4-16,0-5 8 0,-16 5 7 15,0 0 4-15,23-18 5 16,2-2 0-1,-25 20 1-15,24-25-1 0,0 0-4 16,-24 25-6-16,26-23-3 16,22-13-2-16,-23 26-7 15,-4 1-1-15,7 3-2 16,-2 3-4-16,-26 3-3 16,30 0 1-16,1 0 0 0,2-4 0 15,-1-1 6-15,-4 1 4 16,3-1 5-16,-4 0 4 15,0-4 6-15,-7 2 0 16,-1 0 1-16,-19 7-1 0,0 0-2 16,0 0-3-16,0 0-3 15,15-36-2-15,-24 38 0 16,-2 5-4-16,-2 11 0 16,1-6-1-16,4 8-1 15,3-2-2-15,1 3-2 16,4-1-1-16,5 3-2 0,4-5 2 15,8 4 1-15,3-9 1 16,7 0 1-16,1-5 3 16,-28-8 2-16,34 0 2 15,-1-2 2-15,7-18 0 0,42-27 0 16,-39 19 0-16,-1-4-1 16,4 5-1-16,-6-2 0 15,-1 3-2-15,-39 26-2 16,35-27-2-16,0 1-1 15,-6 10 0-15,-3-1-1 0,7 8 2 16,-22 9 0-16,-3 9 0 16,-3 11 3-16,-2-4 2 15,-3 8 2-15,0-2 1 16,-5 1 1-16,-1-4-1 0,-3 2-1 16,9-21-1-16,0 0 0 15,0 0-1-15,0 0-1 16,0 0-1-16,0 0 0 15,0 0 2-15,0 0-1 16,3-1 2-16,4-5 0 16,53-48 2-16,-40 30-1 0,2-1 2 15,2-3-1-15,-2 2 1 16,-1 0-3-16,-2 1 0 16,1 0-3-16,-20 25-1 15,19-20-1-15,0-2-1 0,-19 22 0 16,0 0 0-16,0 0 3 15,0 0 1-15,0 0 0 16,0 0 0-16,0 3 1 16,-16 69 1-16,14-44-1 15,1 0-2-15,0 5-1 16,0-3-1-16,1 6-1 0,0-1 0 16,0 0 1-16,-1-5-1 15,1 1 1-15,0-4 2 16,0 0-1-16,-1-6 0 0,-2-2-1 15,-4-4-2-15,-1-2-3 16,8-13-4-16,-19 9-5 16,10-9-1-16,9 0-2 15,0 0 1-15,0 0-1 0,-3-14 3 16,1 0 4-16,3-42 7 16,7 27 7-16,10-4 7 15,1 0 5-15,8-2 4 16,38-43 2-16,-65 78 3 15,36-36 3-15,2 0 1 16,-2 5-2-16,2-1-5 16,-7 6-4-16,0-1-2 0,-10 12-1 15,4-1-3-15,-25 16-6 16,0 0-2-16,0 0-2 16,0 0 0-16,4 6-1 15,3 6-6-15,3 33-7 0,-25 9-14 16,10-21-37-16,-2 2-12 15,-1 4-1-15,-3-2-5 16</inkml:trace>
  <inkml:trace contextRef="#ctx0" brushRef="#br0" timeOffset="48699.1913">2829 1896 48 0,'-31'11'85'15,"5"-5"-2"-15,9-4-6 16,6-2-3-16,9-17-48 16,2 17-21-16,30-15-2 15,6 7-1-15,15-2-1 0,13-3 0 16,20-1 0-16,16-4 1 16,18-1-2-16,11-2 2 15,11-2-1-15,14-1 0 16,7-1 0-16,8 1 1 0,3-3 1 15,4 0 1-15,0-1 0 16,-1 2 0-16,-88 9-1 16,11 3 0-16,-6-3 0 15,9 1-2-15,-7 1 0 0,9 1-2 16,-11-1-3-16,3 3-6 16,-5 0-5-16,1 3-12 15,-14 1-23-15,0 1-27 16,-8 4-8-16,-32-2-3 0,68 5 4 15</inkml:trace>
  <inkml:trace contextRef="#ctx0" brushRef="#br0" timeOffset="54689.4776">7044 1060 51 0,'0'0'81'0,"-10"-3"-2"15,10 3-4 1,0 0-18-16,0 0-37 0,-7-9-4 16,7 9-3-16,0 0-5 15,0 0-2-15,0-9-3 16,0 9-2-16,-2-9-1 0,2 9-1 15,0 0-1-15,0 0 0 16,-3 10-1-16,0-2 0 16,-2 4 2-16,0 4-1 15,1 0 0-15,-1 5 0 16,-1 3 0-16,2-2 1 16,3 4 0-16,-1 1-1 0,2 0 1 15,0 0 0-15,0-15 1 16,7 41 1-16,3-33-5 15,-1 0 1-15,5-4-1 0,3-5-1 16,1-4 1-16,4-3-1 16,0-4 1-16,1-4 1 15,-3-9 2-15,2-2 3 16,-4-5 1-16,-1-2 1 0,-9-4 1 16,2-2 1-16,-4 0-1 15,-2-2-1 1,-3-1 0-16,-1 3-2 0,-5 1-1 15,-2 3-2-15,-8 1-2 16,0 7-2-16,-2 2 1 16,-2 4-2-16,0 5-1 15,-1 4 0-15,3 1 1 0,1 1 1 16,7 5 2-16,9-6 0 16,-14 16 1-16,14-6 0 15,0-1 2-15,7 1 1 0,6-1 1 16,5-1-1-16,2-2 0 15,7-2 2-15,2-3-1 16,3 1 1-16,3-2 1 0,0 0 1 16,2 0-1-16,-1 0 1 15,-2 0 0-15,2 2-2 16,-6 9-1-16,1 2 0 0,-5 3-1 16,-12 1 1-16,24 32 1 15,-9 7-2-15,-12 5 1 16,-8 2-1-16,-4 0 0 15,-6-6-1-15,-4-15-1 0,1-21-1 16,1-6 0-16,3-15-1 16,0 0 0-16,-11 1 1 15,11-1 0-15,-2-16 0 16,2-1 2-16,-1-5 0 16,1-3 0-16,0-7 1 0,1-3 1 15,-1-3 0-15,3-2 3 16,1 0 0-16,3 1-1 15,-2 0-1-15,9 0-1 0,-5 3 0 16,3 3-1-16,2 3-1 16,1 5 0-16,-4 7-2 15,3 6-2-15,-3 5-1 16,-3 7-3-16,1 7 0 0,-2 6 0 16,-5 4 1-16,2 0 0 15,-3 4 1-15,-1-1 2 16,0 0 3-16,-5 2 1 15,1-2 0-15,-5-1 0 16,3-2 0-16,0-4 1 0,-1 0 0 16,4-3-1-16,3-10 1 0,2 9 1 15,-2-9 0 1,22 0-1-16,-5-5 1 0,3-2-1 16,6-1 1-16,-2-4 0 15,6 1-1-15,-3-1 2 16,4-4-1-16,-1 3 2 0,-2-2-1 15,2-2 1-15,-7 2-1 16,-1 0-1-16,-5 0 0 16,-4 5-2-16,-5 1 0 15,-8 9-2-15,0 0 0 0,0 0-1 16,0 0-1-16,-11 4 0 16,1 6 1-16,1 1 0 15,-1 1 0-15,3 5 1 16,-2-5 1-16,4 1 0 0,4 1 1 15,1-4 1-15,3 1 0 16,8-2 1-16,0-3 0 16,4-3 0-16,1-3 1 15,3 0-1-15,0-1 1 0,2-4-2 16,0 0 0-16,-3-2-1 16,1 5 2-16,-2-2-4 15,-1 2 1-15,-1 2 0 16,0 0 1-16,-4 6-3 0,-1 3 2 15,0 2 0-15,-2 2 0 16,-1 2 1-16,1 0 0 16,-3 3 0-16,0-2 0 15,2 0 0-15,-4 0 1 0,3-1 0 16,0-1 1-16,-1-3 1 16,-1-3 1-16,-4-8-1 15,14 10 0-15,-14-10 0 0,18-2-1 16,-10-6 2-16,5-2-3 15,-1-2-1-15,2-2 1 16,0 1-1-16,3-1 0 0,0-1 1 16,2 3-1-16,-1 0 0 15,1 2 0-15,-2 4 1 16,1 1-1-16,-1 3-1 16,-3 2 1-16,-5 4-1 15,4 3 1-15,-6 2-1 0,3 2 1 16,-7 1 0-16,1-2 0 15,-2 5 1-15,-1-2-1 16,-1-2 1-16,0 2 1 16,-2-2-1-16,2-11 0 0,-6 12 0 15,6-12-1-15,0 0 0 16,0 0-2-16,0 0-5 16,10 0-10-16,-10 0-18 15,18-7-32-15,-8 3-10 0,3 2-5 16,-3-3-1-16</inkml:trace>
  <inkml:trace contextRef="#ctx0" brushRef="#br0" timeOffset="55275.1118">9506 1001 5 0,'16'-13'80'0,"-1"1"0"15,-1 5-5-15,1 1-5 16,-2 2-1-16,-4 4-65 15,3 6-6-15,-6 6 0 16,1 7 1-16,-3 6 0 0,-2 3-5 16,-2 3-9-16,0 5-12 15,2-13-16-15,-6 53-20 16,0 8-14-16,-4-5-3 16</inkml:trace>
  <inkml:trace contextRef="#ctx0" brushRef="#br0" timeOffset="55707.5541">9510 1416 50 0,'-9'-20'80'15,"-2"-3"-2"-15,1 1-4 0,3-2-4 16,4 0-61-16,0 3-1 16,3 2-4-16,4 2-2 0,3 2-1 15,8 5-2-15,1 1-3 16,6 1-2-16,3 5 0 15,0 0 0-15,2 3 1 16,2 0-1-16,2 0 1 0,-3 6 0 16,4 2 4-16,-1 1 1 15,-3 1 0-15,2 4 0 16,-3 0 1-16,-2-1 0 16,-2 1 0-16,-2-1 0 0,0-3 0 15,-5 1 0-15,1-1 1 16,-2-5-1-16,0-2 0 15,-4-2-1-15,3-1 2 16,-3-4 1-16,-4-4 0 0,-2-7 2 16,0 2 1-16,-5-6 0 15,0-1 1-15,-8 0 0 16,0-1 1-16,-7-1-3 16,0 2-2-16,-3 1-3 0,-3 2-5 15,0-1-10-15,-8 8-21 16,4-2-31-16,0 3-10 15,1 6-5-15,3 0-1 0</inkml:trace>
  <inkml:trace contextRef="#ctx0" brushRef="#br0" timeOffset="56980.3947">10222 1106 22 0,'21'1'64'0,"-1"0"4"0,-2-1 0 16,0 0-41-16,-1 0-3 16,-2-3-7-16,-1 1-1 15,-5-2-3-15,3 1 0 16,-12 3-4-16,11-9-1 0,-11 9 0 15,8-7 0-15,-8 7 0 16,10-6 0-16,-10 6 0 16,0 0-3-16,8-5 0 0,-8 5-2 15,0 0 0-15,0 0-2 16,0 0-1-16,5 7-1 16,-5-7 0-16,5 11 0 15,-5-11 1-15,7 12 0 16,-7-12 0-16,11 11 0 15,-11-11 0-15,8 11 1 0,-8-11 0 16,10 11 1-16,-10-11 0 16,11 10 0-16,-11-10-1 15,10 4 1-15,-10-4-1 16,8-4 1-16,-8 4 0 0,6-10 0 16,-6 10 0-16,4-11-1 15,-4 11 1-15,0 0-1 16,4-11 0-16,-4 11 0 15,0 0-1-15,0 0 0 0,3 10-1 16,-3 1 1-16,0 3-1 16,0 0 0-16,0 4 0 15,0 0 0-15,-1 1 0 0,1-2 0 16,-1 4 1-16,0-3-1 16,0 0 2-16,0-4-1 15,0-4 0-15,1-10 1 16,0 0 0-16,0 0-1 0,0 0 1 15,8-9-1-15,-3-4 1 16,4-3 0-16,3 2-1 16,-1-2 1-16,4 0-1 15,0 2 0-15,1 0 0 0,1 3-1 16,1 2-1-16,-1 5 0 16,2 4 0-16,-5 1-2 15,4 9 0-15,0-2-1 0,-2 4 1 16,2 1 0-16,-1-2 1 15,1 2 0-15,0-2 0 16,-1-1 1-16,3-2 2 16,0-5 0-16,1 2 0 0,2-5 1 15,-2 1-1-15,1-9 2 16,-2-1 0-16,0-3 1 16,-1-4 0-16,-1 2 0 15,-2-2-1-15,-3 0 0 16,-5-1 0-16,-5 2 1 0,-2 0-2 15,-1 3 0-15,-5 3 0 16,-4 3-1-16,-4 2 0 16,-3 4-1-16,0 0 0 0,-2 2-1 15,3 5 1-15,3 3-1 16,0 2 1-16,3 1 0 16,3 0 0-16,4 1 0 15,2 0 1-15,5 1-1 0,5-2-1 16,5-3 2-16,1-2 0 15,4-1 0-15,1-5 0 16,3-2 2-16,3 0-1 0,-1-4 0 16,-2-3 1-16,3-1-1 15,-6 1-1-15,2 1 0 16,-1 0-1-16,-3 4 0 16,-4 2 0-16,-1 2 0 0,0 6 0 15,-3-1 0-15,-1 5 0 16,2 1 1-16,-3 1 0 15,4 2 0-15,-2 1 1 16,2-2 0-16,2-1 0 16,0-3 0-16,3 0 0 0,2-6 1 15,0-4 0-15,3-3 0 16,5-8 0-16,-1-4 1 16,5-7-1-16,1 1 0 15,-1-7 0-15,-1 2-1 0,2 2-1 16,-3-3-4-16,-2 3-8 15,0 1-17-15,-6-1-37 16,-3 8-11-16,-4 3-7 0,-9 3-5 16</inkml:trace>
  <inkml:trace contextRef="#ctx0" brushRef="#br0" timeOffset="57198.4919">11497 1130 73 0,'-31'1'84'15,"4"-2"-2"-15,2 1-6 16,6-2-2-16,9 0-62 16,10 2-4-16,-10-3-4 15,10 3-2-15,6 1-1 16,4 6-1-16,3 2-2 16,5 6-5-16,10-3-8 0,-1 6-11 15,-1 0-18-15,2 0-33 16,2 5-6-16,3-3-5 15</inkml:trace>
  <inkml:trace contextRef="#ctx0" brushRef="#br0" timeOffset="57865.0911">11769 1146 47 0,'0'0'78'16,"2"-11"-1"-16,-2 11-4 15,0 0-3-15,0 0-61 16,-5-1-5-16,5 1-1 0,0 0 1 16,-10 5-2-16,10-5 0 15,-3 13-2-15,2-6 1 16,1 11 0-16,0-6 0 16,1 3 0-16,4 2 0 15,2 1 0-15,0 0 1 0,3 1-1 16,0 1 1-16,1 0-1 15,0-1 2-15,2-1-1 16,1-1 1-16,-2-3 2 16,4-4-1-16,0-5 2 0,2-4-1 15,0-2 2-15,1-9-1 16,-1-3 0-16,0-4 0 16,0-3-2-16,-1 2-1 15,0-2-1-15,-2-1 0 0,-1 1-3 16,-2-1-2-16,0 2-4 15,-1 0-4-15,-1 3-8 16,-5 5-22-16,1 1-27 16,-6 10-14-16,0 0-6 0,10 4 0 15</inkml:trace>
  <inkml:trace contextRef="#ctx0" brushRef="#br0" timeOffset="58411.1035">11438 1628 43 0,'-14'6'82'0,"3"-3"-1"16,11-3-2-16,-11 2-4 0,11-2-52 15,0 0-6-15,16 0-4 16,4-1-1-16,4-4-2 16,11 0-3-16,9 0-1 15,10-2-2-15,7-2-2 16,8-3 0-16,7 3-2 0,5-4 0 15,-42 7-4-15,8-3-3 16,-4-1 0-16,4-1-5 16,-5 0-3-16,5 0-7 15,-6-3-12-15,0 0-18 16,-4 2-10-16,3 0-5 0,-7 0-7 16,1 1-4-16</inkml:trace>
  <inkml:trace contextRef="#ctx0" brushRef="#br0" timeOffset="59343.0898">13298 996 59 0,'-9'-23'85'0,"-1"1"-2"15,10 22-3-15,0 0-3 0,-4-12-60 16,0-1-6-16,0 2-3 15,1-2-3-15,-9-11-2 16,12 24-3-16,-9 3 0 16,2 7-1-16,4 7 0 0,-7 3 1 15,0 9-1 1,-3 2 0-16,-1 11-1 16,-9 24 2-16,-13 27-2 15,0 7-2-15,0 0-4 0,4-4-6 16,5-11-18-16,11-16-28 0,4-21-19 15,8-21-6 1,3-11-3-16</inkml:trace>
  <inkml:trace contextRef="#ctx0" brushRef="#br0" timeOffset="59776.9702">13518 1057 12 0,'8'-5'66'0,"3"-2"3"15,-11 7-1-15,15-11-39 0,-15 11-4 16,14-11-2-16,-14 11-4 16,10-10-5-16,-10 10-5 15,5-10-2-15,-5 10-3 16,0 0 1-16,0 0-1 15,2 12-1-15,-2 1 0 0,-2 8 0 16,-4 4 0-16,0 7-3 16,-4-3-4-16,8-2-6 15,-20 48-9-15,5 4-22 0,1 4-26 16,0-12-10-16,2-13-4 16</inkml:trace>
  <inkml:trace contextRef="#ctx0" brushRef="#br0" timeOffset="60492.1635">13435 1360 11 0,'-2'-23'76'16,"1"-5"3"-16,1 6-2 16,0-1-5-16,1 3-42 15,7 3-21-15,1 0-1 16,3 2-1-16,2 3-2 0,1 2-1 15,3 2-3-15,0 2-1 16,1 9 0-16,0-3-2 16,0 6 1-16,2 4-1 15,0 1 0-15,-2 3-1 0,1 0 0 16,-3 2 0 0,1 1 2-16,-4-1 0 0,-1 1-1 15,-2 1 2-15,-1-7-1 0,0 1 0 16,-2-5 0-16,2-3 0 15,1-4 0-15,-1-3 0 16,3-7 1-16,0-5-1 0,1 0 3 16,2-4 0-1,0 1 3-15,2-3-1 0,0 2 2 16,-1-2-2-16,0 1 0 16,-1 4 2-16,-1 0-4 15,-1 5 0-15,-1 3-2 16,-3 7 0-16,-10 1-2 0,15 8-2 15,-8 2 0 1,-2 2 1-16,-1 3 0 16,0 0 0-16,0 0 0 0,1 0 1 0,0 0 2 15,4-3 2-15,1-2 0 16,3-4-1-16,1-1 1 16,0-5 2-16,5 0 0 0,0-8 3 15,2-4-2-15,0-1 1 16,1-2 0-16,-1-3 0 15,2 1-1-15,-2-1-1 16,1 3-2-16,-3 1-1 16,1 0 0-16,-4 5-1 0,-1 1-1 15,-4 6 0-15,2 2 0 16,-5 2 1-16,-8-2-2 16,10 20 1-16,-10-4 1 15,-1 8-2-15,-2 2 2 16,-5-4 1-16,-18 49-2 0,-8 5-5 15,-11 2-12-15,0-6-41 16,2 4-18-16,1-7-5 16,8-15-6-16,14-27 3 0</inkml:trace>
  <inkml:trace contextRef="#ctx0" brushRef="#br0" timeOffset="83296.2804">18383 9911 12 0,'-10'-8'23'0,"10"8"3"16,0 0 2-16,-12-11 3 16,12 11-4-16,0 0-1 0,0 0-5 15,0 0-3-15,0 0-4 16,0 0-1-16,10-8-4 16,-10 8-1-16,13 0 0 15,-2 0-1-15,5 0 0 0,2 3-1 16,1-1 0-16,4-1-1 15,9 2 0-15,0-2-1 16,7 0-1-16,1 0 0 16,8-1-1-16,-2 0 0 0,6 0 1 15,4 1 0-15,0-1 2 16,6-2-1-16,4 1 0 16,3 0 1-16,3 0 1 0,3-1-1 15,6 2 1-15,2-2 0 16,6 1 0-16,1 1 0 15,3-1 0-15,1 1 0 16,2-3 0-16,3 1-1 0,-1-1 0 16,1-1 0-16,5-1 0 15,-2 2 0-15,-1-1 0 16,1 2-2-16,-2-2 1 16,3 3-1-16,-5-2 0 0,-2 0-1 15,-8 1 0-15,-1-2 1 16,-5 0 0-16,-10 1 0 15,-8-3-1-15,-9 1 1 0,-7-1-1 16,-9 0 0 0,-7 1 0-16,-10 2-1 0,-6-2-3 15,-6 5-7-15,-10 0-3 16,0 0-5-16,0 0-13 16,-9 3-40-16,-14 8-14 0,-14 6-5 15,-13 4-4-15</inkml:trace>
  <inkml:trace contextRef="#ctx0" brushRef="#br0" timeOffset="83842.7482">18934 10600 0 0,'-23'-8'42'0,"6"-1"-24"0,2-1 0 16,5 1 5-16,5 0 8 16,5 9 2-16,-9-12 0 15,9 12 2-15,0-9-4 16,0 9-6-16,0 0-4 15,10-6-4-15,-2 6-5 0,5 0-2 16,5 2-1-16,3 2-2 16,12 2 2-16,5 0-2 15,6 2 0-15,13-1-2 16,7 2-1-16,10 0 0 0,10 0-1 16,7-1 0-16,9-1 0 15,8-3 2-15,7 0 0 16,8-3 0-16,4 0 1 15,1-1 1-15,-1 0-2 0,1-5 2 16,-7 0-1-16,-5-1 0 16,-8-1-1-16,-12-1-1 15,-10 0 0-15,-11 1-1 16,-13 1 0-16,-9-1-2 0,-8 2 0 16,-9-1 0-16,-10 4-3 15,-7-2-3-15,-3 4-4 16,-16 0-8-16,17-1-15 0,-17 1-36 15,0 10-17-15,-4-1-7 16,-16-1-4-16</inkml:trace>
  <inkml:trace contextRef="#ctx0" brushRef="#br0" timeOffset="84501.8195">20136 11182 11 0,'-8'-4'87'16,"-4"-2"2"-16,12 6-4 0,-15-14-6 16,15 14-29-16,0 0-35 15,0 0-3-15,0 0-5 16,0 0-2-16,9 11-1 16,2 2-2-16,3 9 1 15,5 5 0-15,1 7 0 0,3 6 0 16,0 4-1-16,-3 5 1 15,3 4 0-15,1 4-1 16,-1-1-1-16,-1 0 1 16,2 0-1-16,3 0 0 0,-3-2 0 15,4 0-1-15,-3-3 0 16,3-3 1-16,-3-1-1 16,-2-3 1-16,1-5-1 0,-3-3 1 15,-2-5-1-15,-1-3 0 16,-3-4 0-16,1-5-1 15,-3-3-2-15,0-4-3 0,0-1-4 16,-4-9-7 0,4 5-13-16,-4 0-45 0,-9-7-11 15,0 0-4-15,1-9-5 16</inkml:trace>
  <inkml:trace contextRef="#ctx0" brushRef="#br0" timeOffset="84849.193">20193 12258 68 0,'-13'4'78'0,"0"6"0"16,13-10-3-16,-13 16-47 0,13 6-9 16,10-3-4-16,3 9-2 15,6-2-1-15,3 6-4 16,3-1-2-16,4 0-1 15,0-4 0-15,2-4 0 0,3-3-1 16,0-7 1-16,-2-6-1 16,0-4 1-16,1-6 0 15,3-10-1-15,2-9 0 16,0-7-1-16,4-9 0 0,-2-5-1 16,0-6-1-16,0 0 0 15,-3 3-1-15,-5 1-4 16,-4 11-6-16,-10 3-9 0,-2 7-39 15,-2 14-23-15,-14 10-6 16,0 0-5-16,0 0-1 16</inkml:trace>
  <inkml:trace contextRef="#ctx0" brushRef="#br0" timeOffset="85389.2012">21330 12226 54 0,'7'-8'78'0,"3"0"-1"16,-10 8-2-16,12-9-43 0,-12 9-9 16,12 2-4-16,-7 7-3 15,1 8-3-15,1 6-4 16,-5 7-2-16,1 5-2 15,-1 5-1-15,-2 0-2 16,0 3-3-16,-1-1-5 16,-3-6-7-16,2-3-16 0,-1-2-29 15,-1-12-20-15,0-8-5 16,4-11-6-16</inkml:trace>
  <inkml:trace contextRef="#ctx0" brushRef="#br0" timeOffset="85678.4633">21278 12251 53 0,'1'-35'87'0,"0"3"-3"16,9 3-5-16,2 1-3 15,8 3-60-15,7 8-6 16,11 5-3-16,0 7-4 0,10 5-1 16,0 7-2-16,6 10 0 15,-1 7 0-15,-1 7 0 16,-9 5-1-16,-7 8 0 15,-8 5 0-15,-16 3 0 0,-8 3 0 16,-10-2 0-16,-15-3 0 16,-4-4 0-16,-9-3-1 15,-4-9 1-15,-7-8-3 16,0-6-4-16,-3-9-6 0,3-4-12 16,-2-3-29-16,0-4-22 15,4-8-6-15,3-6-2 16</inkml:trace>
  <inkml:trace contextRef="#ctx0" brushRef="#br0" timeOffset="86251.4187">22041 12248 10 0,'0'0'74'0,"1"-12"3"15,-1 12 1-15,5-17-35 16,-5 17-13-16,0 0-6 16,12 0-4-16,-12 0-5 15,7 13-5-15,-5 4-2 16,-2 7-4-16,0 8 0 0,-3 4-1 15,-2 5 0-15,-1 3 0 16,1-4-1-16,2 1-1 16,3-5 1-16,-1-6-1 15,5-5-1-15,5-6 1 0,4-6 0 16,1-6 1-16,4-7-2 16,0-5 1-16,1-12-1 15,1-8 0-15,0-12 0 0,2-6-1 16,0-10 1-16,-1-2-2 15,-1 1 1-15,-1 2-4 16,-3 8-6-16,-2 2-17 0,-7 3-38 16,2 15-13-16,-4 6-5 15,-4 4-2-15</inkml:trace>
  <inkml:trace contextRef="#ctx0" brushRef="#br0" timeOffset="86490.4223">22626 11897 81 0,'8'9'88'15,"0"7"-3"-15,-2 5-5 16,-6 8-3-16,2 8-68 16,-2 7-5-16,-1 9-1 0,1 7 0 15,-1 4-2-15,1 0 0 16,0-3-2-16,0-5-2 15,2-5-2-15,0-8-7 16,0-7-20-16,2 2-39 0,-4-19-10 16,-4-10-6-16,-5-9-2 15</inkml:trace>
  <inkml:trace contextRef="#ctx0" brushRef="#br0" timeOffset="86990.0852">22410 12351 84 0,'-11'-10'90'16,"8"1"-5"-16,3 9-5 0,14-33-5 16,5 27-64-16,10 6-5 15,4 0-5-15,10 3 0 16,2 0-1-16,6 0 1 16,3-2-1-16,0-1 0 0,1 0 1 15,-1-4-1-15,-3-2 0 16,-4-1 0-16,-4 1 1 15,-8 1-2-15,-7 1 1 0,-9 2-1 16,-5 2 1-16,-14 0-1 16,7 18 0-16,-7-3 0 15,-5 2 1-15,-1 1-1 0,-2 2 1 16,3-3 0-16,0 0 0 16,1-4 1-16,4-5 0 15,0-8 0-15,12 8 0 16,3-8 0-16,4-9 0 15,4-6 1-15,7-4-1 0,5-4 0 16,2-2-1-16,3-3 1 16,1 0-1-16,2 5 0 15,-1 3 0-15,-5 8 0 16,-5 6 0-16,-6 6 1 0,-4 13 1 16,-10 13 0-16,-7 10 1 15,-5 13-1-15,-7 11 0 16,-10 10-1-16,-1 7-2 15,-4 7-5-15,-5-7-7 16,5 4-26-16,5-2-42 0,-7-6-3 16,-4-9-7-16,3-13-3 15</inkml:trace>
  <inkml:trace contextRef="#ctx0" brushRef="#br0" timeOffset="88020.5092">21741 13216 55 0,'0'0'83'0,"1"-10"-2"15,-1 10-6-15,-7-28-28 0,7 28-27 16,0 0-5-16,5 11-2 16,-1 7-6-16,0 7-1 15,-2 8-1-15,-1 9 0 16,-1 5 0-16,0 0-1 16,-3 4-1-16,-3-3-2 15,3-3 0-15,0-8 0 0,1-5-1 16,1-11 1-16,1-3 0 15,0-7-1-15,0-11 0 16,0 0-1-16,3-17-1 0,1-10 1 16,2-8-1-16,-2-10 0 15,2-10 0-15,0-8 1 16,3 1 2-16,-2 2 0 0,5 5 2 16,-1 6-1-16,5 10 0 15,4 12 1-15,6 12-1 16,1 12-1-16,8 3 0 15,5 12 0-15,4 10-2 0,5 2 1 16,-2 8-1-16,-4 4-1 16,-7 4-1-16,-8-2 0 0,-9 2-3 15,-12-3 0-15,-10-1 1 16,-14-7-1-16,-8-4 3 16,-5-5 1-16,-3-5 2 15,0-7 2-15,0-5 3 16,4-2 1-16,7-1 1 0,6 0-1 15,8-3 0-15,8 3-1 16,0 0-1-16,0 0-2 16,20 5 0-16,-1 2-1 15,4 7 0-15,3 4-1 0,-3 3 0 16,-3 5 0-16,-4 3 1 16,-8 1-1-16,-8 3 0 15,-7 1 0-15,-12-5 0 0,-10-1 0 16,-6-7 1-16,-9-6-1 15,-6-5-1-15,-5-9 0 16,1-1-3-16,-4-11-3 0,7-5-4 16,3-5-9-16,5-3-26 15,14 0-34-15,3-2-4 16,16 0-4-16,7-3-3 16</inkml:trace>
  <inkml:trace contextRef="#ctx0" brushRef="#br0" timeOffset="88365.3552">22434 13436 53 0,'18'15'64'16,"-8"-2"2"-16,-10 10-37 15,-2 11-9-15,-6 4-4 0,0 8 0 16,-3-5-1-16,-1 6-2 15,2-8-2-15,6 3-3 16,4-9 0-16,3-7 1 16,13-11 0-16,5-5 0 0,5-10 0 15,4-4-1-15,4-13 0 16,-1-9-2-16,0-10-2 16,-4-9-1-16,-1-5 0 15,-8-4-1-15,-8 3 0 16,-6 0-2-16,-6 6-1 0,-9 8-2 15,-10 9-3-15,-6 7-4 16,-4 11-24-16,6 10-37 16,-7 4-9-16,4 5-2 0,2 0-3 15</inkml:trace>
  <inkml:trace contextRef="#ctx0" brushRef="#br0" timeOffset="88698.5336">22798 13421 60 0,'19'7'76'0,"-2"6"-1"16,-6 1-3-16,-5 4-37 15,3 11-20-15,-1 4-6 16,-2 8-1-16,0 1-1 0,-2 4 1 16,-1-5-2-16,0 0 1 15,3-8-1-15,1-5 1 16,-2-10 1-16,7-6 1 15,-2-9 1-15,4-7-2 16,0-13-1-16,3-8-2 0,-1-8 0 16,0-9-3-16,-2-6-2 15,1-5 0-15,2 3 0 16,-4 3-2-16,-1 6-3 16,-4 5-8-16,2 11-9 0,-5 4-16 15,1 10-18-15,4 10-11 16,-10 1-8-16,15 9-3 15,-4-1 8-15</inkml:trace>
  <inkml:trace contextRef="#ctx0" brushRef="#br0" timeOffset="89380.121">23237 13442 18 0,'21'4'62'15,"1"0"4"-15,-3 1-1 0,-2 4-8 16,-2 3-13-16,0 6-11 16,0 3-13-16,-2 5-4 15,-4 5-4-15,0 0-5 16,-6 4-2-16,-3 0-1 15,0-3-1-15,-3-1-1 0,-4-8 0 16,5-4 0-16,1-7 1 16,1-12-1-16,11 5 1 15,4-10-1-15,5-12-1 16,3-4 0-16,3-5-1 16,8-4-2-16,-3 2 1 0,0-5-1 15,-4 9 0-15,1 2 0 16,-3 6 1-16,-1 8-1 0,-5 5 2 15,-4 5 0-15,1 9-1 16,-1 5 1-16,-3 4-1 16,1 3 2-16,2 1-1 0,1 1 1 15,6-1-1-15,3-2 1 16,6-5-1-16,7-4 1 16,6-4-1-16,0-3 0 15,3-5 0-15,-4-2 0 16,-3-9 0-16,-4-6 0 15,-8-10 2-15,-8 4-1 0,-8-9 1 16,-11-3-1-16,-2 1 1 16,-11 3 1-16,-4 4 0 15,-5 6-1-15,-6 12 0 0,-2 4-2 16,-2 8 2-16,0 13 0 16,4 10-2-16,0 3 0 15,8 5 0-15,10 2 0 0,9-1-1 16,6-4 0-16,19-6-1 15,7-9-2-15,14-12 1 16,3-5 1-16,2-17 0 0,2-12-1 16,-1-16 1-16,0-14 1 15,-9-14 2-15,-1-12 0 16,-6-7 2-16,-3 0 0 16,-7 6 1-16,-7 8 1 15,-7 14-1-15,-6 18 0 16,-6 20 0-16,-10 23-1 0,-10 26-1 15,-9 27-3-15,-5 21-2 16,-9 12-6-16,0 23-19 0,3 11-52 16,-17 10-2-16,0 1-6 15,-3-9-6-15</inkml:trace>
  <inkml:trace contextRef="#ctx0" brushRef="#br0" timeOffset="89752.2059">21828 14587 28 0,'-48'23'77'0,"14"-8"6"16,8-3-2-16,9-9-40 0,17-3-5 16,13 0-5-16,19-11-4 15,16-8-6-15,21-3-5 16,17-5-6-16,19-7-2 0,17 0-3 16,19-1 0-16,13 1-1 15,14 1 0-15,8 3-1 16,13 1-1-16,-1 3-3 15,-7 0-2-15,-8 4-3 0,-16-6-8 16,-7-2-36-16,-19 0-33 16,-25-8-6-16,-19-8-3 15,-26-19-4-15</inkml:trace>
  <inkml:trace contextRef="#ctx0" brushRef="#br0" timeOffset="90657.8953">21933 10449 31 0,'-18'1'86'0,"0"-1"-3"16,5 0-2-16,3-3-6 15,10 3-52-15,-5-10-9 16,5 10-4-16,16-7-3 16,2 2-2-16,10-1 0 0,3-1-1 15,14-1 1-15,6 0-1 16,8-3-2-16,4 2 1 15,7 0-1-15,2 0 0 16,0 2-2-16,-1 0 0 16,-7 5-3-16,-3-1-2 0,-9 3-6 15,-9-3-10-15,-3 2-39 16,-3 2-22-16,-8 2-5 16,-3 0-6-16</inkml:trace>
  <inkml:trace contextRef="#ctx0" brushRef="#br0" timeOffset="90937.1002">23153 10112 56 0,'2'11'84'0,"-1"2"-2"16,-1 1-6-16,-4 4-3 15,-1 10-69-15,-3 4-3 16,2 11 2-16,-4 8-1 0,2 6 0 16,-2 4-2-16,3-1 1 15,0 0-1-15,3-9-1 16,2-4-2-16,1-9-3 16,1-13-3-16,0-4-18 0,7-8-41 15,-7-13-10-15,12-20-3 16,-7-11-4-16</inkml:trace>
  <inkml:trace contextRef="#ctx0" brushRef="#br0" timeOffset="91240.3993">23165 10052 20 0,'5'-27'81'0,"-2"9"1"16,0 4-6-16,0 4-3 15,-3-1-59-15,0 11-5 16,20-7-2-16,-3 7-4 15,5 5-3-15,5 4 0 0,1 5 1 16,3 4-1-16,4 3 1 16,-4 5 1-16,-1 4-1 15,-3 4 1-15,-3 4-1 0,-5 0 1 16,-5 6 0 0,-9-1 1-16,-5 2 1 0,-5 0-1 15,-13-2 0-15,-7-1 0 16,-10-3-1-16,-8-2-2 0,-8-4-3 15,-4-5-8-15,-2-6-16 16,1-2-37-16,-3-10-13 16,5-7-6-16,3-3-4 15</inkml:trace>
  <inkml:trace contextRef="#ctx0" brushRef="#br0" timeOffset="92222.5136">23164 10251 10 0,'-6'-18'76'16,"-6"0"6"-16,5-7-10 0,-4 13-31 16,11 12-6-1,-9-15-10-15,9 15-6 0,0 0-5 16,-11 13-4-16,10 12-4 15,-2 4-1-15,1 14 1 16,-4 8 0-16,0 10 1 0,-1 10-1 16,-5 6 0-1,2 5-2-15,-2 1 0 0,1-1-2 16,2-2 0-16,-2-7 0 16,4-7 0-16,-1-8-1 0,4-8 0 15,1-10-2-15,3-8-4 16,-2-7-3-16,2-6-12 15,0-1-50-15,0-18-11 16,0-8-7-16,0-14-4 0</inkml:trace>
  <inkml:trace contextRef="#ctx0" brushRef="#br0" timeOffset="92641.8956">22619 10462 13 0,'-24'-5'78'0,"3"1"4"16,-1-6-2-16,22 10-31 15,-24-15-19-15,15 1-6 16,4 1-7-16,5 0-4 16,8 0-5-16,11-5-4 0,9 0 0 15,10 0-2-15,11-4 0 16,14 1 0-16,11-2 0 15,11 0-1-15,6 4-2 16,2 6-1-16,-2 3-4 0,-7 3-4 16,-4 7-9-16,-18 2-17 15,-10 7-25-15,-13 10-19 16,-19 2-5-16,-12 3-1 0</inkml:trace>
  <inkml:trace contextRef="#ctx0" brushRef="#br0" timeOffset="93564.7194">23665 10737 44 0,'28'1'44'0,"6"-1"-9"0,-14-1-1 16,-4-2-4-1,-7-3-4-15,-9 6 0 0,0-11-2 16,-11 7-2-16,-8 1-1 16,-7 1-10-16,-8 2-1 15,-7 6-2-15,-3 8-1 0,0 2-2 16,-3 5 0-16,5 0-2 15,3 1 0-15,7-1-2 16,6-2 0-16,12-5 0 16,6-1-1-16,8-13 0 15,7 10 0-15,11-10 1 0,8-6-1 16,7-5 1-16,8-4 1 16,6-2-2-16,0 0 0 15,1 2 0-15,-4 2 0 0,-3 3 0 16,-7 7-2-16,-4 3 1 15,-11 8 1-15,-3 7 0 16,-9 5 0-16,-1 3-1 16,-3 4 1-16,-1-2 1 15,1 0-1-15,2-5 1 0,0-5 1 16,1-5-2-16,2-8 0 16,4-4 1-16,2-13 0 0,1-2 1 15,-2-10-2-15,4-4 1 16,2-7-1-16,5-1 0 15,2 0 0-15,4 0 0 0,4 3 0 16,2 2 0-16,5 7-1 16,6 6 1-16,-2 8 0 15,1 4-2-15,-6 8 1 0,-2 1 1 16,-9 11-1-16,-4 4 1 16,-10 7-3-16,-5 4 2 15,-7 2 0-15,-1 2-1 16,0-3 1-16,-1-2-1 15,4-3 2-15,3-9-1 16,5-5 0-16,4-8 1 16,5-6 0-16,2-12-1 0,3-3 1 15,-1-8-1-15,4-8 0 16,-5-5 0-16,-3-7-1 0,-1-4 3 16,-9-2 2-16,-2 2 2 15,-7 2 4-15,-3 6-2 16,0 7 1-16,-9 9 1 15,-3 14-1-15,-2 15-2 0,-5 12-2 16,0 15 0-16,-3 18-3 16,-1 13 0-16,4 10 0 15,7 5 1-15,9 2-1 0,6 1 0 16,17-5 0-16,10-6-4 16,17-5-7-16,10-10-33 15,7-10-33-15,3-5-6 16,-2-10-5-16,-2-9-2 0</inkml:trace>
  <inkml:trace contextRef="#ctx0" brushRef="#br0" timeOffset="94583.6782">22557 14947 49 0,'11'-3'84'0,"-11"3"-1"0,0-14-6 16,-4 3-1-16,-3 1-65 16,-2 5-1-16,-1 2-3 15,-3 3-1-15,-3 0-2 0,1 4 0 16,-3 4-2-16,0 4 0 15,-2 2 0-15,0 6 0 16,0 2-1-16,3 1 0 16,2 1 1-16,4 2-1 15,1-1 0-15,7 2 0 0,3 0 0 16,9 1 0-16,8 0 0 16,8 1 0-16,7 2 0 15,7-1 0-15,1 0-1 0,4-1 0 16,1-4 0-16,-4-1 0 15,-6-3 0-15,-4-3 0 16,-10-4 1-16,-8 0-1 16,-12-2 1-16,-8-1 1 0,-15 1 0 15,-11-3-1-15,-8 0 0 16,-10-1 0-16,-3-1 0 16,-5-3-2-16,0-1-4 15,4-1-5-15,1-2-12 0,13 0-31 16,14-2-25-16,4-4-7 15,11-2-6-15,11-7 1 16</inkml:trace>
  <inkml:trace contextRef="#ctx0" brushRef="#br0" timeOffset="94973.3304">23132 15126 23 0,'5'14'85'15,"-13"2"-1"-15,-6 3-2 16,-9 2-5-16,0 7-36 0,-4 7-32 16,-2 5-2-16,7 3-1 15,0-4-1-15,11 3-2 16,7-4-2-16,7-7 0 15,11-5-1-15,10-12 0 0,12-7 0 16,4-7-1-16,9-6 0 16,0-12 0-16,0-7 1 15,0-9 0-15,-7-7 1 16,-5-6 0-16,-6-3 1 16,-12-2 1-16,-7 4 0 0,-11 1-1 15,-6 7-1-15,-13 6-2 16,-4 7-2-16,-7 12-7 15,-6 7-17-15,-7 7-51 0,8 3-3 16,3 7-6-16,4-1-5 16</inkml:trace>
  <inkml:trace contextRef="#ctx0" brushRef="#br0" timeOffset="95421.5308">23814 15061 0 0,'36'19'91'0,"-10"2"1"16,-7 7-5-16,-8 4-6 15,-3 3-1-15,33 2-71 16,-70 12-5-16,29 7-2 0,0 7 0 16,0-2-1-16,-1-4-1 15,1-4 0-15,-2-11 0 16,0-9-1-16,1-8 1 15,0-15-3-15,1-10 0 0,0-14 1 16,0-14 0-16,0-12-1 16,0-9 1-16,-1-16 1 15,-3-9 1-15,3-5 1 0,0-4 2 16,1 2 1-16,2 3 0 16,7 12 1-16,1 9-1 15,9 16 0-15,9 15 0 0,6 16-2 16,4 13 0-1,4 16-1-15,3 12-1 0,-3 7 0 16,1 8-1-16,-9 4 0 16,-8 3 0-16,-12-2-4 15,-10 1-3-15,-15-5-4 0,-14-1-10 16,-17-11-17-16,-13-4-39 16,-4 0-7-16,-11-9-6 15,-8-2-1-15</inkml:trace>
  <inkml:trace contextRef="#ctx0" brushRef="#br0" timeOffset="95805.4366">22167 16077 78 0,'-13'17'90'0,"12"1"-3"0,5-7-3 16,17 6-3-16,18-14-66 16,15 1-4-16,21-4-1 15,21 0-1-15,19-6-2 0,18-3-1 16,16 0-2-1,15 2-1-15,10 0 0 0,4 3-2 16,5 3 1-16,-9 2 0 16,-5 3-1-16,-16 6 0 0,-20 1-1 15,-22 1-1-15,-19 2-2 16,-21-1-4-16,-23 5-6 16,-27-5-12-16,-21-5-59 0,-17 10-3 15,-22-3-5-15,-18-1-6 16</inkml:trace>
  <inkml:trace contextRef="#ctx0" brushRef="#br0" timeOffset="96087.6919">22787 16469 62 0,'-60'13'90'0,"16"-4"-2"0,11-2-6 16,11-7 0-16,22 0-54 15,0 0-16-15,12 0-2 16,20 1 0-16,16 1-2 0,13 1 0 16,15-1-1-1,19 3-3-15,13-1-1 0,13 0-1 16,9-1-1-16,12 0-1 16,3-2-1-16,7 3-2 0,-6-4-3 15,-7 4-5-15,-14-4-9 16,-14-3-37-16,-17 1-30 15,-18-5-3-15,-21-7-6 16,-24-7-2-16</inkml:trace>
  <inkml:trace contextRef="#ctx0" brushRef="#br0" timeOffset="119561.8203">2333 3139 53 0,'0'0'75'0,"0"0"0"0,-13 0-5 15,8-19-32-15,5 19-31 16,0 0 0-16,0 0 0 16,0 0-2-16,0 0-1 0,0 0-1 15,0 0 0-15,0 0-1 16,-9 7 0-16,6 4-1 15,0 2-1-15,1 9 0 16,-2 1-1-16,-1 15 0 0,1 5 1 16,1 4-1-1,2 5 0-15,1 0 0 0,-1 0 0 16,2-6 0-16,4-1 0 16,3-12 1-16,-1-7-1 15,4-10 2-15,3-7-1 0,1-8 0 16,2-4 1-16,4-11 0 15,-1-6-1-15,1-7 1 16,1-4 0-16,0-8-1 16,-2-3 2-16,-1-3-1 0,0-3 1 15,0 2-1-15,-2 0 0 16,3 6 0-16,-4 1 0 16,3 7 0-16,-4 6-1 15,4 9-1-15,-1 10 1 0,-2 7-1 16,-1 4 1-16,1 13 0 15,-2 3 0-15,1 8 1 16,4-1-2-16,-4 2 0 16,3 0 0-16,-1-6 0 0,2-4 1 15,-1-9-1-15,2-4 1 16,-2-8 0-16,0-8 2 16,2-7-1-16,2-9 1 15,-2-3 0-15,2-5 0 0,1-3 0 16,-2-2 0-16,1 1-1 15,0 2 2-15,1 4-2 16,2 6 1-16,2 7-1 16,-2 8 0-16,2 11 0 0,0 6 0 15,0 17-1-15,-6 7-2 16,0 7-3-16,-6-1-7 16,3 8-13-16,-3-4-32 15,0 0-19-15,7-5-5 0,-2-12-2 16</inkml:trace>
  <inkml:trace contextRef="#ctx0" brushRef="#br0" timeOffset="120030.5187">4075 2657 55 0,'0'-12'65'0,"0"12"-1"0,-21-12-2 15,3 12-55-15,4 4-3 16,-4 7-2-16,0 8-2 16,0 0-1-16,1 5 0 15,6-3-1-15,1 7-1 0,5-6-1 16,2 5 1-16,3-7 1 16,3 0 0-16,9-5 1 15,-1 0-2-15,9 1 3 16,-1-1-2-16,4 1 2 15,3 0-1-15,-5 2 1 0,-2 1 0 16,-11 4 0-16,-7 0 0 16,-3 3-1-16,-12-4-2 15,-3 2-13-15,-8-2-19 0,-5-3-24 16,4-7-4-16,0-5 6 16</inkml:trace>
  <inkml:trace contextRef="#ctx0" brushRef="#br0" timeOffset="121825.0487">4489 2587 4 0,'0'0'64'15,"0"0"1"-15,-10 5 0 16,-10 2-26-16,1 11-29 16,-3 8-2-16,3 5-2 15,0 1 0-15,3 6-3 16,2-4-1-16,5 5-1 16,3-7-1-16,3 3 1 0,3-9-1 15,2-4-1-15,5-5 0 16,4-2 0-16,7-8 0 0,5-3 0 15,2-4 0-15,4-8 1 16,2-7 0-16,-2-4 1 16,8-2 0-16,-6-7 2 15,-2-5 0-15,3 1 5 0,-10-2 0 16,3-1 0-16,-9 6 1 16,1 3 0-16,-7 6-1 0,3 4-2 15,-13 16 0 1,0 0-4-16,8 0-1 0,-6 15-2 15,2 3-1-15,3 6 1 16,-2-1-1-16,4 4-1 16,1-5-1-16,5 4-1 0,1-10-1 15,2-3 0-15,4-5 0 16,1-4-1-16,3-4-1 16,-2-5 3-16,2-8 1 15,-1-3 2-15,-1-7 3 16,-1-9 1-16,-1 0 3 0,-2-4 1 15,-3 4 2-15,-1-3 0 16,0 3-1-16,-2 2 0 16,-1 6-2-16,-4 6-1 0,2 4-1 15,-4 1-1-15,-7 13 0 16,10-13-2-16,-10 13 1 16,5-9 0-16,-5 9 0 0,0 0 0 15,0-9 0-15,0 9-1 16,0 0-1-16,-10-5 0 15,10 5 0-15,-14 6 0 16,2 5-1-16,5 2 1 16,-3 6-1-16,3 0 1 0,2 2 1 15,1 1-1-15,4 2 1 16,5-7 0-16,4 0 0 16,3-2 0-16,5-4 0 0,-1-4 1 15,2-2-1-15,-2-5 1 16,5 0 0-16,-1-9 0 15,-3-3 0-15,3-5 0 16,-5-4 0-16,4 1 0 16,-5-5-1-16,2 6 1 0,-3-2-1 15,2 4-1-15,-7 5 0 16,3 2 0-16,-1 6 0 16,0 4 0-16,-2 5-1 0,3 5 2 15,1 3-1-15,3 0 1 16,2 0 0-16,3-3 0 15,5-5 0-15,0-2 1 0,4-6 0 16,-1-9 0-16,1-12-1 16,-3 1 1-16,0-8 0 15,-6-4 0-15,-2-4-1 16,-8-4 0-16,-2-7-1 0,-6-5 1 16,-2 2 0-16,0-3 3 15,-6 4 1-15,-5 4 2 16,4 10-2-16,-3 4 1 15,2 18 0-15,-2 14 1 0,3 12-3 16,-3 18-1-16,4 16-2 16,-3 12 0-16,2 8 0 15,5 6 0-15,2 5-2 16,-1-4-2-16,8-3-2 0,6-8-3 16,4-9-2-16,3-13-1 15,2-9-2-15,2-12 1 16,3-8 1-16,-5-9 2 0,5-14 4 15,-5-8 1-15,-2-12 6 16,-3-5 4-16,-3-7 4 16,-2 2 3-16,-2-1 1 15,-2 5 2-15,-1 5-2 16,-2 7 0-16,-4 8-4 0,4 8-1 16,-5 12-4-16,0 0-2 15,0 0-1-15,10 17-3 16,-10 1-1-16,0 3 0 0,2 1-1 15,2 3-1-15,2-3 1 16,2-2-1-16,-1-4 1 16,5-3 0-16,3-5 2 0,-1-5 0 15,0-3 2-15,3-8 1 16,1-6 1-16,-2-4 0 16,2-10 1-16,-2-2 0 15,3 0 1-15,-3 0-1 16,-2 1 1-16,-4 4-1 0,4 1-1 15,-8 9 1-15,2 4-2 16,-8 11-1-16,10-6-1 16,-10 6 1-16,13 10-1 15,-8 3-2-15,1 1 0 0,2 2 2 16,3 1-1-16,0 2 1 16,3-5-1-16,-1-1 1 15,5-5 0-15,-3-3 1 16,7-3 0-16,-3-2 0 0,2-3 1 15,-3-6 0-15,0-2 0 16,-1-2 0-16,-3-1 1 16,-4-5 0-16,2 1 0 15,-7-2 2-15,0 3-1 0,0-3 0 16,-1 1-1-16,-2 2 0 16,-1 5 0-16,3 1 0 15,-4 11-1-15,12-10 0 16,-5 12-1-16,6 4 1 0,2 3 0 15,4 4 0-15,1-1-1 16,0 3-1-16,3-6 0 16,3 0-2-16,-4-4-1 0,-1-3 1 15,-1-2 1-15,-2-1-1 16,0-5-1-16,1-5 2 16,-4-2-4-16,2-4 0 0,-4 1-5 15,-4-7-8-15,0 5-19 16,-4 3-26-16,-4 0-14 15,-17 4-2-15</inkml:trace>
  <inkml:trace contextRef="#ctx0" brushRef="#br0" timeOffset="122041.4866">5475 2002 5 0,'-54'-11'89'16,"14"0"-1"-16,8-2-6 16,19-8-6-16,18-6-5 15,21-5-85-15,24 7-35 16,27 4-29-16,22 3-4 16,7 0-6-16,8 7 1 0</inkml:trace>
  <inkml:trace contextRef="#ctx0" brushRef="#br0" timeOffset="123681.7327">2536 4884 56 0,'7'-9'87'16,"-7"9"-4"-16,7-18-3 16,-7 18-32-16,0 0-33 0,6-14-3 15,-6 14-4-15,16-7-4 16,-5 7-3-16,6 0-1 15,4 6 0-15,2 2 0 0,6 4 0 16,2 2 0-16,3 3 1 16,2 1-2-16,3 3 0 15,1 0-3-15,-1 4-1 16,0-1-5-16,0 5-8 16,-4-4-15-16,-4 1-36 0,2 8-12 15,-3-5-5-15,-5-3 5 16</inkml:trace>
  <inkml:trace contextRef="#ctx0" brushRef="#br0" timeOffset="123995.9372">3262 4539 51 0,'-11'-3'87'0,"-4"2"-4"16,0 0-4-16,-4 1-5 15,0 0-68-15,1 5-2 16,3 11-1-16,-2 8-1 16,-4 7-1-16,-1 6 0 0,-2 7-1 15,-1 4 1-15,-5 5-1 16,1 3-1-16,-3 1-1 15,-3 4-3-15,-2-5-3 16,1 3-6-16,0 1-7 0,4-4-22 16,5 0-32-16,3-6-5 15,6-8-4-15</inkml:trace>
  <inkml:trace contextRef="#ctx0" brushRef="#br0" timeOffset="124687.0938">3470 4228 79 0,'30'-8'85'15,"-9"1"-5"-15,-2 2-5 16,-5-34-18-16,-2 39-54 0,1 15-2 15,3 6 0-15,0 10 1 16,1 8-2-16,-2 11-2 16,-3 5-1-16,-1 8-1 15,-4 1-3-15,1 1-1 16,-4-2-1-16,-5-5-1 0,1-3 0 16,-3-9-1-16,-5-4 3 15,-2-12 1-15,-2-5 2 16,-2-8 1-16,0-7 3 15,-1-8 2-15,-3-2 2 0,0-15 0 16,3-4 1-16,1-8 1 16,3-6 0-16,2-5 0 15,4-6 1-15,6 2 1 16,-1 2-1-16,10 3-1 0,2 5 1 16,8 6-2-16,2 7 1 15,6 7-1-15,2 11-2 16,2 2-1-16,-1 8-1 0,0 9-1 15,-2 5-1-15,-3 2-1 16,-3 6 0-16,-4-4-1 16,-5 1 0-16,-2-5 0 15,-1-4 2-15,0-6-1 0,-11-13 2 16,15 11 2-16,-15-11 1 16,14-8 0-16,-8-6 0 15,1-6-1-15,1-6 0 0,0-6 0 16,0-4-1-1,6-1 0-15,-1-3 0 0,2 2 0 16,1 1-1-16,6 3 1 16,0 5 0-16,-1 4 0 0,4 6 0 15,-3 3-1-15,2 5 1 16,-4 5-3-16,3 1-3 16,-4 6-9-16,-4-1-14 15,2 5-13-15,-3 2-16 0,-5 0-18 16,4 2-2-16</inkml:trace>
  <inkml:trace contextRef="#ctx0" brushRef="#br0" timeOffset="125020.1249">4326 4405 34 0,'-1'16'26'0,"-5"-5"-2"16,0 2-3-16,2 3-6 15,2-2-2-15,0 3 0 16,0-3-1-16,2 3 1 16,0-4-2-16,0 0 1 0,4-2-1 15,3-2 0-15,4 1 0 16,1-5-1-16,1-5-1 16,3 0-1-16,0-6-1 0,4-8 1 15,-3 2-1-15,-1-9 0 16,-2 0-3-1,-5-3 1-15,-3 1-3 0,-6-3-1 16,-3 3-2-16,-7 4-3 0,-6 4-8 16,-4 2-12-16,-3 8-13 15,-7 2-20-15,3 6-15 16,-1 8 1-16</inkml:trace>
  <inkml:trace contextRef="#ctx0" brushRef="#br0" timeOffset="126024.0938">4596 4148 64 0,'16'-13'79'15,"-6"3"-3"-15,2 3-5 16,-6 27-38-16,-6-20-26 0,17 12 0 16,-5 4-3-16,0 9-3 15,-2 6 0-15,4 4-2 16,-5 6 0-16,4-2-1 16,-2 1 0-16,1-6 0 0,1-3 0 15,-2-9 2-15,-1-7 0 16,4-7 1-16,1-8 2 0,-1-3 1 15,1-14-1 1,3-2 1-16,1-8 0 0,0-7-1 16,1-4 0-16,4-5 0 15,-4-1-1-15,0 0 0 16,0 1-2-16,-2 5 1 0,1 5-1 16,-2 7 0-16,-1 7-1 15,-2 8 1-15,-2 5-3 16,-2 7 2-16,0 9-1 15,0 6 0-15,1 7 1 0,-2 2-1 16,8 1 1-16,-2-1 0 16,7-1 0-16,3-5 1 15,4-8-1-15,6-5 1 16,2-6 0-16,1-3 0 0,0-10 1 16,1-4 0-16,-6-5 0 15,2-3 0-15,-11-5 0 16,-5-1 0-16,-6 1 0 15,-8 1 0-15,-5 4-1 0,-4 4-1 16,-8 8 1-16,-5 3-2 16,0 10 2-16,-3 9-1 15,4 7-1-15,2 6 2 16,4-2-1-16,4 4 1 0,6-1-1 16,4 0 1-16,9-3 0 15,5-6 0-15,6-3 0 16,3-3 0-16,1-7 1 0,4-1 0 15,3-8-1-15,1-5 1 16,1-6 1-16,-3-4-1 16,-2-3 0-16,-1-3-1 0,0 4 1 15,-8 2-1 1,-1 3 0-16,-6 5-1 0,-3 6 1 16,-3 6 0-16,-1 3-1 15,0 9 1-15,-1 6 0 16,6-1 0-16,-2-1 1 0,8 2-1 15,2-9 1-15,6-4 0 16,2-4 0-16,0-8 1 16,4-10-1-16,-2-6 1 15,2-8 0-15,-3-7 1 0,-7-8-1 16,0-2 1-16,-3-9 0 16,-4 1 4-16,-5-2 0 15,-4 3 0-15,-1 6 2 0,-5 7 0 16,-1 14-2-16,0 12-1 15,-1 19-1-15,-4 5-2 16,-2 25-2-16,-3 16-1 0,2 14-4 16,-2 8-3-16,6 8-5 15,1-1-12-15,3 2-31 16,13-1-25-16,-5-11-6 16,8-13-6-16</inkml:trace>
  <inkml:trace contextRef="#ctx0" brushRef="#br0" timeOffset="126217.9438">6442 3829 73 0,'0'-42'92'0,"1"3"-4"16,10 0-6-16,4 0-3 16,30 4-69-16,-9 6-3 0,3 5-7 15,15 13-14-15,0 9-37 16,3 3-27-16,0 6-7 15,-7 4-6-15,-13 5-2 16</inkml:trace>
  <inkml:trace contextRef="#ctx0" brushRef="#br0" timeOffset="126824.8782">5265 5102 13 0,'0'0'79'0,"16"-3"1"15,-3-9-5-15,4-2-3 16,8-2-59-16,2 1-3 16,0 2-2-16,7-2-1 0,1 3-3 15,9-3 0-15,2 2 0 16,6 0-1-16,5 1 0 16,6-3 0-16,8 2 2 0,9-3-2 15,1-1 2-15,12 0 0 16,6-2 0-16,3-1 1 15,5 1 0-15,8-3 0 0,2 1 0 16,-2-1-1-16,6 2-1 16,-7-1 0-16,0 0-3 15,-4 4 0-15,-8 0 0 16,-9 1-1-16,-9 1-2 16,-11 4-1-16,-13 3-4 0,-13-2-8 15,-7 8-22-15,-15 2-34 16,-4 3-12-16,-6 4-7 15,-5 1-3-15</inkml:trace>
  <inkml:trace contextRef="#ctx0" brushRef="#br0" timeOffset="130569.7655">7587 4071 14 0,'12'1'62'0,"-12"-1"2"16,0 0-2-16,11 0-33 0,-11 0-26 15,7 20-1-15,-2 1-1 16,-1 2 1-16,-1 5-1 16,4 4 0-16,2 2-1 0,-1-2 1 15,3-3-1-15,2-4 1 16,0-4 0-16,6-8 0 16,0-4 1-16,8-9 0 15,1-4 2-15,2-10-2 0,7-4 1 16,-3-7-1-16,6-4 2 15,-1-5 0-15,4-1 2 16,-7 1 3-16,-6-3 0 16,-1 4 2-16,-7 4-2 15,-5 4-1-15,-2 5 0 0,-9 11-2 16,-6 9-3 0,0 0-2-16,0 0-1 0,0 18-2 15,-2 3 1-15,1 2 0 16,-1 4 1-16,2-2 0 0,2 0 0 15,8-5-1-15,4-3 1 16,10-4 0-16,0-7 0 16,5-3 1-16,1-3-1 15,5-8 1-15,-2-5 1 0,3-4-1 16,-2-4 1-16,-8-6 1 16,-1 0 0-16,-6 3-1 15,-7-1-1-15,-7 6 0 0,-6 3-1 16,-15 11 0-16,-10 3 0 15,-1 9-1-15,-6 14-1 16,-1 1 0-16,-1 9 1 16,9 4 1-16,3 2-1 0,12-1 0 15,5-2-1-15,6 0-1 16,10-6 0-16,8-2 1 16,1-7-1-16,12-4 1 15,5-8 0-15,2-7 1 16,4-4 1-16,6-9 0 15,0-6 1-15,2-6 0 0,5-5 0 16,-4-2 0-16,-4-2-1 16,0 2 2-16,-5 3-1 15,-4 2 0-15,-8 4 0 0,0 5 0 16,-10 2-1-16,-6 9 0 16,-4 6 0-16,-10 1 0 15,12 7-1-15,-11 5 1 0,0 2-1 16,-1 3 1-16,1 3 0 15,0 0 0-15,2-2 0 16,5-3 0-16,-1 0 1 0,6-3 0 16,4-4 0-16,1-2 0 15,5-5 0-15,-3-1 1 16,5-7-1-16,1-7 1 16,4-2 0-16,-4-4-1 15,0-5 0-15,3-2 0 0,-6-3 0 16,0 5 0-16,0 3-1 15,-6 3 0-15,-4 3 0 16,-1 7-1-16,-12 9 0 16,8 0 0-16,-8 0 0 0,0 19 0 15,-5 1 0-15,2 2 1 16,2 4 0-16,1-2 0 16,4 2 0-16,11-5 0 15,1-2 1-15,9-9-1 0,5-6 0 16,3-4 1-16,-2-8-1 15,6-4 0-15,-4-4 1 16,-2-2 1-16,-8 0 1 0,0 3-1 16,-6 2-1-16,-7 7 2 15,-10 6 0-15,-2 15 2 16,-13 11-3-16,-12 18 1 16,-1 11-3-16,-17 20-3 15,-10 7-8-15,-6 20-41 0,-4 16-23 16,-9 3-6-16,3-5-1 15</inkml:trace>
  <inkml:trace contextRef="#ctx0" brushRef="#br0" timeOffset="131386.7883">7950 4895 36 0,'6'-10'42'0,"-1"-2"0"16,2 2-2-16,-2-1-3 15,-2 2-3-15,-3 1-8 0,0 8-4 16,-1-12-8-16,1 12-2 16,-20-1-3-16,2 5-1 15,-4 9-4-15,-7 5-1 16,4 3 0-16,-6 3 0 0,9 4 0 15,-5-1-1-15,8 1-1 16,7-2 0-16,6-2-1 16,6-3-1-16,5 0 0 15,6-5-1-15,10-2-1 16,7-1 1-16,1-1-1 0,6-1 1 16,-2-1-1-16,1-2 2 15,-4 3-1-15,-5 1 3 0,-8 2 1 16,-13 0-1-16,-6 6 3 15,-10 6-1-15,-9 1 0 16,-6 3-3-16,-7 0-9 16,-5 3-19-16,0-7-31 15,6 5-13-15,2-9-5 16,6-6-2-16</inkml:trace>
  <inkml:trace contextRef="#ctx0" brushRef="#br0" timeOffset="131774.2253">8188 5077 26 0,'0'0'79'0,"7"15"-3"16,-8 0-2-16,-8 1-3 15,1 4-66-15,-3 3-2 0,5 6 1 16,4-1-1-16,2-2-3 15,4-2-2-15,11-4-2 16,3-4 0-16,10-10 0 16,-1-4 2-16,8-6 0 0,-2-11 1 15,3-7 3-15,1-5 3 16,-7-7 2-16,0-3 3 16,-12-1 0-16,1 0-1 15,-10 3-1-15,-7 4-1 0,-9 6-1 16,-12 5-3-16,-5 10-2 15,-8 6-2-15,-3 4-4 16,-1 10-3-16,1 5-3 16,5 1-3-16,6 2-7 0,10 0-8 15,8-1-12-15,6-4-7 16,13-4-4-16,9-5-4 16,11-4-4-16</inkml:trace>
  <inkml:trace contextRef="#ctx0" brushRef="#br0" timeOffset="132147.398">8649 4978 44 0,'36'-18'64'0,"-9"3"1"16,-4 2-5-16,-10 8-11 16,-13 5-15-16,0 0-11 15,8 5-12-15,-11 11-5 16,-6 6-5-16,-1 4 0 0,-3 3-1 16,1 0 0-16,3 2 0 15,0-3 0-15,6-1 1 16,2-7-1-16,1-2 1 15,4-5 0-15,11-5-1 16,-1-5 1-16,8-3-1 0,3 0 1 16,5-11-1-16,3-4 2 15,1-7-2-15,1-1 0 16,-2-6 0-16,-1 2 0 0,-2 1 0 16,-7 4 1-16,-4 0 0 15,-4 8 1-15,-4 3-2 16,-2 6 1-16,-9 5-1 0,0 0 0 15,4 16-1-15,-4-2-3 16,0 6-3 0,0-1-8-16,1 8-20 0,11 6-31 15,2-5-12-15,4 1-5 0,5-8 2 16</inkml:trace>
  <inkml:trace contextRef="#ctx0" brushRef="#br0" timeOffset="132350.8052">9138 4800 40 0,'-20'-36'84'0,"2"1"-3"0,2 3-3 16,3 2-5-16,0 7-66 15,5 4-5-15,8 19-7 0,-8-14-7 16,8 14-18-16,-1 18-27 15,1-2-21-15,2 7-5 16,2-2 2-16</inkml:trace>
  <inkml:trace contextRef="#ctx0" brushRef="#br0" timeOffset="132912.2563">9410 4909 13 0,'15'0'76'15,"-4"-2"2"-15,-11 2-4 16,5-43-16-16,-5 43-45 16,-4-9-2-16,-8 9-4 15,-3 1-3-15,-7 9-2 0,-2 6-2 16,-1 2-1-16,-4 3 1 16,4 4 0-16,0-1-1 15,6-2 1-15,7-4-1 16,1-3 0-16,8-5 0 0,3-10 1 15,0 0-1-15,10-1 1 16,1-13 0-16,2-4 2 16,-2-2 1-16,3-2 1 15,1 1 2-15,-4 3-1 0,-3 2 1 16,0 5-1-16,-8 11 0 16,11 0 0-16,-7 6-3 15,1 12-1-15,4 3-2 0,1 3 1 16,3 0-1-16,6-2 1 15,6-3 0-15,2-9 0 16,6-7 0-16,2-8 1 16,3-13-1-16,1-9 1 0,1-10 0 15,-4-10 1-15,-1-5-2 16,-1-8 1-16,-4-4-1 16,-5-1 1-16,-6 2 1 0,-1 5 2 15,-6 10-2-15,-3 6-1 16,1 11 0-16,-7 15 0 15,-3 16 0-15,0 6-1 16,-6 20-1-16,-3 10-2 0,2 12 0 16,-1 6-2-16,4 7-3 15,1 2-7-15,3 2-11 16,1-5-15-16,4-9-21 16,10-2-17-16,0-12-3 0</inkml:trace>
  <inkml:trace contextRef="#ctx0" brushRef="#br0" timeOffset="133658.5382">10097 4867 53 0,'22'-33'83'0,"-5"2"-5"15,-1 8-20-15,-4 3-15 16,-5 12-17-16,-7 8-13 16,12 0-7-16,-11 11-4 0,-1 7-2 15,0 4-2-15,-1 6-1 16,1-1-1-16,-1 0 0 15,7 0 1-15,3-7-1 16,5 0 1-16,5-11 1 0,5-6 0 16,-1-3 3-16,4-9 1 15,2-6 0-15,0-8 2 16,-3-3 0-16,2-8-1 16,0 0 0-16,0 0 0 0,-1-1-2 15,1 5 0-15,-2 1-1 16,4 10-1-16,-5 3 0 15,0 9 0-15,-1 4-1 0,-7 5 2 16,-8 13 0-16,-5 2-1 16,-7 7 0-16,-15 2 0 15,-4 4 1-15,-4-3 0 16,-4 0 0-16,-1-6 0 0,5-4 0 16,4-3 1-16,7-6 0 15,15-8 1-15,0 0-1 16,0 0 0-16,13 0 0 0,9 0-1 15,3 0 1-15,6 1-1 16,3-1 0-16,-3 5 0 16,-3 2-1-16,-3 4 0 15,-7 3 0-15,-8 2 0 16,-10 4 0-16,-10 3 0 16,-9 1 0-16,-7 0 1 0,-5 0-1 15,1-3 1-15,0-2 1 16,0-3 0-16,8-6 0 15,7-7 0-15,15-3 0 0,-6-6-1 16,13-8 1-16,12-3-1 16,11-5 0-16,9-6 0 15,5-1 0-15,8-4 0 0,2-3 1 16,8-3 0 0,0-3-1-16,-4-2 0 0,-2-2 1 15,-9 3 1-15,-7 2 1 16,-11 5-2-16,-7 5 0 0,-17 10 2 15,-8 8-1-15,-14 13 0 16,-9 6 0-16,-3 15-1 16,-1 8-1-16,5 7 0 15,3 6-3-15,13 5-13 0,8 3-35 16,13-6-23-16,15 0-7 16,5-11-4-16</inkml:trace>
  <inkml:trace contextRef="#ctx0" brushRef="#br0" timeOffset="133849.4153">10829 4317 32 0,'-23'-6'72'0,"3"6"-4"0,6 0-11 15,3 8-18-15,-3 2-109 16,3 20-4-16,-4 6-3 0</inkml:trace>
  <inkml:trace contextRef="#ctx0" brushRef="#br0" timeOffset="134205.9472">8190 5946 9 0,'-13'9'90'0,"13"-9"2"16,12-8-7-16,14-16-5 15,21-7-1-15,14-9-76 16,18-3-3-16,20-3 2 0,14-4-2 16,12-3 0-1,7-3 0-15,13 1-1 0,3-2 1 16,-4 3 0-16,-3 4-3 16,-11 7-1-16,-14 4-2 15,-12 12-2-15,-23 2-11 0,-15 12-23 16,-18 12-36-16,-26 3-10 15,-19 10 1-15,-13 2 0 16</inkml:trace>
  <inkml:trace contextRef="#ctx0" brushRef="#br0" timeOffset="140122.6882">6916 3703 20 0,'-15'-3'39'15,"15"3"-16"-15,0 0 1 16,0 0-4-16,0 0-2 0,0 0-3 16,0 0-3-16,0 0-1 15,12-4 3-15,-12 4-1 16,18-1-1-16,-7-1-1 15,3 2-2-15,1-1-2 0,7-2 0 16,-1 1-3-16,7-1 0 16,-3 0-2-16,7 0 1 15,4 1 0-15,1 1 0 16,6-3 1-16,2 1-1 0,7 1 0 16,-2-2 0-16,11-1-1 15,-2-1 1-15,3 1-3 16,6 1 1-16,6-1-1 0,0 0 0 15,4 1 1 1,2 3-1-16,-3-2 0 0,0 3 1 16,5 0-1-16,-5 0 2 15,3 0-1-15,2 0 1 0,-2 0-1 16,7 1 0-16,-1-1 0 16,3 2-1-16,0-2 1 15,4 4-1-15,1-1 1 16,1 4-1-16,-2 0 0 0,1 2 0 15,0 1 0-15,3-1 0 16,0 0 0-16,-6-3 0 16,-1-1 0-16,-2 2 1 15,-2-4-1-15,-2-3 1 16,3 0 0-16,-2 0 0 0,1-3 0 16,0 5 1-16,-4-2-1 15,3 1 1-15,-4-1 0 0,-2 3-1 16,-3 0 0-16,-5 2 0 15,-4-2 1 1,0 2-1-16,-1-2 0 0,-4-2-1 16,2 2 0-16,-2 0 1 15,2 0-1-15,-2-2 0 0,-4 2 0 16,-1 0 0-16,2-2 0 16,-7 1 1-16,-1 0-1 15,-5 0 1-15,-3-1 0 16,-6 0-1-16,-2 1 2 0,-5-2-1 15,-2 0 0-15,-2 0 0 16,-2 0 0-16,-2 0 0 16,-1 1 0-16,-4-1-1 0,1 0 1 15,-4 0 0-15,-1-1-1 16,-4 1 1-16,-9 0 0 16,13-1 0-16,-13 1 0 0,0 0 1 15,0 0 0-15,0 0 0 16,0 0 0-16,0 0-1 15,0 0 0-15,0 0-4 16,0 0-6-16,0 0-11 16,0 0-17-16,0 0-25 0,0 0-13 15,0 0-7-15</inkml:trace>
  <inkml:trace contextRef="#ctx0" brushRef="#br0" timeOffset="140532.1283">11778 3462 48 0,'0'0'73'0,"-17"-10"0"16,17 10-6-16,-5-14-50 15,5 14-5-15,0 0-2 16,12-3-4-16,3 3-4 16,5 4-2-16,8 2-1 0,5 3 2 15,8 4-1-15,1 0 0 16,7 3 0-16,-1 2-1 16,2 2 1-16,-5-1-1 15,3 3 1-15,-2 1-1 0,-7-2 1 16,-3 4 0-16,-7-2 0 15,-3 2 1-15,-11-1 0 0,-3-1 0 16,-12 1 0-16,-8-2 0 16,-8 5-1-16,-13-5-2 15,-7 0-5-15,-6-1-7 16,-2 2-14-16,-3 0-20 0,-7 2-23 16,5 0-3-16</inkml:trace>
  <inkml:trace contextRef="#ctx0" brushRef="#br0" timeOffset="142005.5228">12654 3729 41 0,'6'-26'37'0,"-1"-1"2"15,2 1-1-15,0 3-3 16,0-2-4-16,-2 5-7 16,3 5-3-16,-1 3-5 15,-3 3-6-15,-4 9-5 0,11-5-1 16,-11 5-2-16,7 8-1 16,-3 5 0-16,-4 3 0 15,0 6 1-15,-4 8 0 0,0 2 0 16,-4 6 0-1,-2 1 0-15,-1 2-1 0,0-2-3 16,0 3-4-16,2-8-6 16,-2 2-14-16,3 0-14 15,-4-7-22-15,5 1-12 0,-2-7 1 16</inkml:trace>
  <inkml:trace contextRef="#ctx0" brushRef="#br0" timeOffset="142252.3667">12473 3737 69 0,'-3'-47'74'0,"2"1"-3"16,2 4-40-16,9 1-4 16,5 4-7-16,1 6-5 15,5-1-6-15,5 9-3 0,-1 1-4 16,7 8-1-16,-4 3-2 15,2 9-3-15,-5 2 0 16,1 11-2-16,-6 11-7 16,0 4-10-16,-8 11-12 15,-2 3-20-15,0 12-15 0,-10 1-2 16</inkml:trace>
  <inkml:trace contextRef="#ctx0" brushRef="#br0" timeOffset="145021.1285">12527 4111 50 0,'-11'12'61'0,"2"20"-21"16,9-32-22-16,-2 15 0 15,2-6-6-15,0-9-3 16,14 14-2-16,-5-11-2 15,2 0-2-15,3-2 0 16,1-1-2-16,0-4 2 0,4-5-2 16,0-2 0-16,4-3 0 15,-2-5 0-15,5-1 0 16,-3-9 1-16,3 8 1 16,-1-3 0-16,-1 6 0 0,-3-1-1 15,-1 7 1-15,-5 2-1 16,-3 10 0-16,-2 0 0 15,0 8-2-15,-1 0 0 0,-4 4 0 16,5 6 0-16,-7-5 0 16,6 5 1-16,-4-5-1 15,6 1 1-15,-5-4 0 16,4 2-1-16,2-10 1 16,0-2 1-16,3 0-1 0,5-2 0 15,0-7 0-15,3-3 0 16,-1-5 0-16,4-5 0 15,-2 2 0-15,-2-4 0 16,0 3-1-16,-3-2 0 0,0 8 0 16,-5 1-1-16,-1 9 0 15,-5 5 0-15,-8 0 0 16,12 14 0-16,-9 4 1 16,2 6 0-16,0-1 0 0,2 6 1 15,5-7-1-15,3 5 1 16,4-10 0-16,1-1-1 15,7-10 0-15,-3-5 0 0,5-3 1 16,0-13-1-16,0-6 0 16,3-6 1-16,-3-3-1 15,5-7 1-15,-5-3 0 0,3-6 0 16,-6-3-1-16,3 2 2 16,-7-1 1-16,-3 5 0 15,-4 2 2-15,-2 7 0 16,-5 8-2-16,-3 7 1 0,-2 8 0 15,-3 11-3-15,-6 0 0 16,-5 13-1-16,-2 11-2 16,-3 4 0-16,-5 8 1 15,-2 4 0-15,2 5 0 0,0-1 1 16,1 4 0-16,6-4 1 16,2-1 0-16,6-3-1 15,4-6 2-15,2-5-1 16,2-8 0-16,5-3 0 0,2-8 1 15,2-1 0-15,0-9-1 16,1 0 0-16,2-10 1 16,1-2-1-16,1-5-1 15,3-4 1-15,1-1-1 16,1-1 0-16,1 1 0 0,0-2-1 16,-1 6 1-16,-1 0 0 15,1 5-1-15,-3 4 1 16,1 4-1-16,-4 4 0 0,0 1 0 15,-3 6 0-15,2 7 0 16,-5 4 1-16,0 4 0 16,-3 2-1-16,0 0 1 15,-2 0 0-15,-1-5 1 16,-1 1-1-16,0-9 2 0,1-1-1 16,-3-9 0-16,10 0 0 15,-2-7 0-15,1-8 1 16,5-1-2-16,1-2 0 0,7-5 0 15,-1 0 0-15,5-1 0 16,6-3-1-16,-1 4 1 16,2 4-1-16,-2 2 1 0,0 4-2 15,-5 3 1-15,2 3 0 16,-8 6-1-16,-6 1 1 16,-5 3-1-16,-9-3 1 15,10 21-1-15,-10-6 1 16,-2 5 0-16,-4 1 0 0,1 3 0 15,0-2 2-15,4 5-1 16,1-2 1-16,4-3 0 16,7-3 0-16,6-4 0 15,4 0 1-15,3-7 0 0,-1-1 0 16,0-7 0-16,0-3 0 16,-3-7-1-16,-4-6 1 15,-7-5-1-15,-6-6 0 0,-3-2-1 16,-4-5 0-16,-7 2-1 15,-5-2-1-15,-5 4 1 16,-2 6-1-16,1 4-1 0,1 3 1 16,1 4-1-16,3 4 0 15,4 1-1-15,13 8-1 16,-11-13 1-16,11 13 1 0,5-16 1 16,5 6 1-16,6-1 1 15,2 0 2-15,3-1 2 16,1 3 0-16,-1 1 3 15,1 3-3-15,1 5 1 16,-5 4-1-16,1 10-1 16,-2 5-2-16,-3 7 0 0,-2 5 0 15,2 7-1-15,-2-1 1 16,0 2-1-16,-1-4 1 0,6-1 1 16,-3-3-1-16,5-9 0 15,3-3 0-15,4-9 1 16,4-7 0-16,0-3 0 15,5-6 0-15,-3-8 0 16,6-8 0-16,-4-1-1 0,0-6 2 16,-1-1-2-16,0 0 0 15,-4-1 0-15,-2 2 0 16,-1 3-1-16,-5 5 0 16,-3 4 0-16,-4 3-1 0,-2 7-1 15,-12 7 1-15,10 0-1 16,-10 0 0-16,-1 21 0 15,-3-7 1-15,1 6 0 16,-1 1 1-16,3 1 0 16,1-3 0-16,0 1 1 0,6-7 0 15,3-2 1-15,3-5-1 16,3-6 0-16,4-4-1 16,-2-7 1-16,2-4-1 0,1-8 0 15,-3 0 0-15,0-6 0 16,-4 1 2-16,-3 1 0 15,-5 2 0-15,-5 4 1 0,-1 3-1 16,-7 7 1-16,-2 7-1 16,-5 4-1-16,-2 9-1 15,-2 7-1-15,0 6 1 16,1 3-1-16,2 2 1 0,2 4-1 16,5-4 1-16,4 4 0 15,4-5 0-15,1-4 0 0,10-2 1 16,3-4 0-1,3-4 0-15,5-6 1 0,1-1 0 16,4-5-1-16,5-7 2 16,1-6-2-16,3-5 2 15,1-6-1-15,5-8-1 16,-3-4-1-16,3-4 1 0,-1-7-1 16,0 0 0-16,2-5 0 15,-5 1 0-15,3 6 0 16,-5 1 1-16,-4 7 1 0,-4 3-2 15,-4 7 1-15,-5 7 0 16,-4 8 0-16,-1 2-2 16,-13 10 1-16,7-6-1 15,-7 6-1-15,0 15 1 0,-1-2-2 16,0 4 2-16,-1-3 0 16,0 4-1-16,1 0 1 15,1 2 0-15,0-5 2 16,0 1-2-16,0 1 1 0,4 0 0 15,0 5 0-15,0-2 0 16,1 3 0-16,0-1 0 16,-2 4-2-16,1 1 2 15,-1 0-1-15,0 0 1 0,-3-3 0 16,0 0 0-16,1-3 0 16,-1-1 0-16,0-4 0 15,-1-2 0-15,-2-3 0 0,1-2 0 16,1-1 0-16,1-8 0 15,-2 13 0-15,2-13 0 16,0 11-1-16,0-11 2 0,0 0-1 16,1 11 1-16,-1-11 1 15,0 0-2-15,0 0 1 16,0 0 0-16,0 0 2 16,0 0-2-16,0 0 1 0,0 0-1 15,0 0-1 1,11-2 1-16,-11 2-1 0,9-8 0 15,1 4-1-15,3-2 2 16,-2 2-1-16,5 0 0 16,0-3 0-16,2 0 0 15,2-2-1-15,4-3 0 0,1-1-1 16,4-1-4-16,2-6 0 16,4-3-1-16,2-2-4 15,0-2-5-15,3-4-10 0,-4-4-5 16,2 0-2-16,-6-1 4 15,0 5 0-15,-10 0 4 16,1 1 3-16,-8 3 7 0,-2 3 18 16,-9 0 7-16,1 7 8 15,-5 1-3-15,0 4 5 16,-4-1-1-16,4 13 1 0,-9-14-3 16,0 14-1-16,9 0-2 15,-16 18-3-15,9 5-2 16,-7 5-2-16,3 11 0 15,-1 5-2-15,-1 13 0 16,3 0-2-16,1 6-2 0,2-1-2 16,2-8-4-16,5 3-6 15,0-11-18-15,0-1-38 16,10-10-7-16,-3-10-3 16</inkml:trace>
  <inkml:trace contextRef="#ctx0" brushRef="#br0" timeOffset="145193.3018">16515 3766 25 0,'18'-24'75'16,"7"2"1"-16,17-2-5 0,14-2-5 16,-5 5-74-16,20 10-17 15,2 4-40-15,6 7-7 16,-13 0-4-16</inkml:trace>
  <inkml:trace contextRef="#ctx0" brushRef="#br0" timeOffset="145503.6568">13687 3746 34 0,'-46'-7'80'0,"17"-3"-2"15,13-5-3-15,16-3-5 16,24-5-66-16,16 4 1 0,14 5-2 15,14 1-4-15,21 0-3 16,15 1-7-16,14 6-16 16,8 8-28-16,7-4-19 15,3 4-5-15,-10-2-1 0</inkml:trace>
  <inkml:trace contextRef="#ctx0" brushRef="#br0" timeOffset="145933.7375">13074 4522 38 0,'-38'7'85'16,"14"-5"-3"-16,9-5-3 16,14-8-5-16,-24-6-67 0,47 3 2 15,21 1-2-15,11-1-1 16,20-3-2-16,11 2-1 16,22-1 0-16,12 1 0 15,16 1-1-15,9-2-1 16,13-1 1-16,12-2-1 0,12-2 0 15,11-3 0-15,5-2 0 16,2-3 0-16,-3 1-1 16,-2-2 2-16,-10 4-3 15,-13-1 0-15,-17 4-1 0,-21 2-2 16,-16 9-4-16,-24-2-11 16,-20 7-22-16,-14 8-36 15,-24 5-5-15,-15 4-6 16,-18 2 3-16</inkml:trace>
  <inkml:trace contextRef="#ctx0" brushRef="#br0" timeOffset="160147.7986">5691 15414 30 0,'-34'6'63'16,"1"-3"2"-16,2-3-34 15,9 0-8-15,5 0-5 16,7 10-4-16,10-10-4 0,0 0 0 16,-3 12-1-16,9-3 1 15,11-3 1-15,4 4 2 16,10-3 3-16,8 0 0 16,12-2 0-16,10-3 1 0,15-2-1 15,14-7-3 1,17-1-2-16,16-6-3 0,16 2-1 15,18-4-2-15,13 4-2 0,10 0 0 16,9 3-3-16,4 6 2 16,5 0-1-16,-2 5 1 15,-2-1-1-15,-1 0 1 16,-6 1 0-16,0 1 0 0,2-2 0 16,-2-1 0-16,-6-3 0 15,-2 0-1-15,-7-3 1 16,-10-1-2-16,-11 1 1 15,-14 0-1-15,-19 0 0 0,-17 3 0 16,-19-1-1-16,-15-1-1 16,-20 3-3-16,-15-4-7 15,-13 1-25-15,-19 5-42 16,0 0-5-16,-24-10-6 16,-19 2-5-16</inkml:trace>
  <inkml:trace contextRef="#ctx0" brushRef="#br0" timeOffset="160959.5742">6078 15908 20 0,'10'-21'81'0,"1"1"2"0,4-7-2 16,1 0-4 0,-17 0-58-16,13 4-4 0,10 3-1 15,-3 4-3-15,-4 5-3 16,-3 3 0-16,-12 8-1 0,12 4-1 15,-12 12-1-15,-13 6 0 16,-7 7-2-16,-3 5 0 16,-9 8 0-16,-4 3-1 15,-5 4-1-15,-9 0 0 0,-4 0 0 16,-1-2 0-16,-2 0 0 16,-5-4 0-16,-4 0 0 15,0 2 0-15,3-5-1 16,-3 3 1-16,2-1 0 0,-1-2-1 15,3 1 1-15,1 0-1 16,3-2 1-16,2-3-2 16,3 0 2-16,7-4-1 15,2-3 0-15,8-6 0 0,8-3-2 16,8-6 0-16,3-3-5 16,4-5-3-16,13-6-9 15,0 0-14-15,-6-10-18 16,6-5-19-16,0-2-17 0,0-4-4 15,0-4 3-15</inkml:trace>
  <inkml:trace contextRef="#ctx0" brushRef="#br0" timeOffset="161281.7736">4832 16469 69 0,'-5'-8'77'0,"-8"-3"-12"0,13 11-11 15,-14-17-10-15,14 17-8 16,-13-13-10-16,4 10-7 15,-1 3-7-15,-3 2-4 16,-3 8-3-16,-8 7-3 16,-2 10-1-16,-8 8-2 0,-4 12 1 15,-2 11 0-15,-5 8 2 16,1 6 0-16,-1 4 0 16,8-4 1-16,6-2 0 15,3-8 1-15,12-10 1 16,5-10-1-16,9-11 1 0,5-9 0 15,18-9 0-15,8-6 0 16,14-7 0-16,13-5-1 16,14-7-3-16,8-5-7 0,12 2-11 15,0-3-16-15,0-4-35 16,2 11-15-16,-9 4-9 16,-9 6-3-16</inkml:trace>
  <inkml:trace contextRef="#ctx0" brushRef="#br0" timeOffset="163272.7945">5917 17231 31 0,'-1'15'75'0,"-1"-5"-2"15,2-10-5-15,0 18-3 16,1-2-58-16,3 2-4 16,-2 7-3-16,-3 2 0 15,3 4 0-15,0 4 1 0,3 2 0 16,-3 4 1-16,2 0-1 16,1 1 0-16,-1-2-1 15,-1 0 1-15,0 1 0 16,3-3-1-16,-4-8 0 15,1-5 0-15,-3-9-1 16,0-16 0-16,0 0 1 0,0 0-2 16,0-14 1-16,0-13-1 15,0-25 3-15,1-27 0 16,-1-5 0-16,0-7 1 16,1 7 1-16,3 10 1 0,1 17 0 15,8 17 1-15,5 20-1 16,4 11 0-16,9 9 1 15,-1 7 0-15,-13 4-2 16,3 7-1-16,1 5-2 0,0 6-2 16,1 6-11-16,0 3-16 15,-2 2-38-15,7 4-8 16,-5 0-2-16,2-2-3 16</inkml:trace>
  <inkml:trace contextRef="#ctx0" brushRef="#br0" timeOffset="164672.2465">6256 17470 60 0,'0'0'67'0,"15"0"-3"15,-3 0-1-15,10 0-43 16,4-1-20-16,28 1 1 16,15-17 3-16,0-12-1 0,0-20 1 15,2 16 2-15,-4 4 0 16,-13 3 1-16,-15 3 0 16,-14 4-2-16,-6 4 1 15,-6-1-1-15,-12 4 0 0,-2 3-1 16,-14 4 0-16,-5 5-2 15,-1 0-1-15,-11 10-1 16,1 4 0-16,-2 4-1 16,-2 0 1-16,20-7-1 0,-4-2 0 15,3 3 0-15,-3-1-1 16,7-4 1-16,0 1 0 0,0 5 3 16,12-13-1-1,0 0 2-15,0 0-1 0,19 6 1 16,8-6-1-16,-11 0-1 15,4 2-1-15,0 6-1 16,1 5-1-16,-1 6 1 0,-1 3-4 16,-1 7-3-16,-2 5-1 15,-4-1 1-15,0 1 2 16,-4 2 1-16,1 0 1 16,-7-1 1-16,1-2 3 0,-3-3 5 15,-1-1 0-15,-3-6 1 16,-7-7-2-1,2-7 2-15,-4-9-3 0,0-6 1 16,2-9 0-16,-3-9 0 0,7-5 0 16,-1-19 3-16,8-25 2 15,13 1-1-15,14 3 1 16,17 14-1-16,4 15-2 16,13 18 0-16,-32 19-2 15,4 3-4-15,-2 3-1 16,2 5 0-16,-6 6 0 0,3 2-1 15,-5 1 0-15,3 2 0 16,-5-1 2-16,-3 2 0 16,-2-1 1-16,-1-1 0 0,0-1 1 15,-3-2-1-15,-5 0 1 16,1-7-1-16,-10-8 0 16,11 7 0-16,-11-7-1 15,6-9 0-15,-1-12 1 16,-4-16 0-16,6-6 0 0,3-3 0 15,5-2 0-15,0 6 0 16,6 8 0-16,2 11 0 16,-5 7-2-16,3 5 1 0,-1 5-1 15,-4 4 0-15,1 2 1 16,0 3 0-16,-4 8-1 16,-2 4 2-16,2 1-1 15,5 2 1-15,0-1 1 16,3-2-1-16,3-2 1 0,6-7-1 15,5-1 1-15,2-5-1 16,3-7-1-16,-1-4 0 16,-2-3 0-16,-2-3 0 0,-4-2 0 15,-9-1-1-15,-3-1 1 16,-10 1 0-16,-9 0 1 16,-2 5-1-16,-13 1 0 0,-7 5 1 15,-8 7-1-15,-4 3 1 16,-4 9-1-16,3 9 1 15,0 4-1-15,2 3 1 16,8 3-1-16,15-16-1 16,2 3 0-16,3 1 0 15,3-2 0-15,2 0 0 0,4 0 0 16,7-1 0-16,3-1-1 16,8-2 2-16,4-3 0 15,1-2 0-15,6-2-1 0,26-4 2 16,21-3 0-1,4-14 0-15,1-11-1 0,-5-7 1 16,-9-8 0-16,-10-2 1 16,-15 4-1-16,-13 5-1 0,-3 5 1 15,-11 6 0-15,-6 6-1 16,-6 8 1-16,-7 11 0 16,-10-1 0-16,-7 6 0 15,-5 13 0-15,-5 0-1 16,-2 7 1-16,-1 4-1 0,4 3 1 15,-1-3 0-15,9 4-1 16,11-20-1-16,4 2 0 16,-1 0-1-16,4 1 1 15,1-3-3-15,8 0-1 0,5-4-6 16,5 0-9-16,15 2-22 16,17-9-33-16,12-4-7 15,6-12-3-15,2-5-1 16</inkml:trace>
  <inkml:trace contextRef="#ctx0" brushRef="#br0" timeOffset="165313.2225">9438 16961 23 0,'0'0'75'15,"15"-2"0"-15,-15 2-4 16,6 6-3-16,-32 6-55 16,26 6-9-16,1 2-2 15,4 2-1-15,-1 4 1 0,3-2 0 16,-3-2 1-16,2-2 1 16,1-6 0-16,-2-3 0 15,0-3 0-15,-5-8 0 0,16 12 2 16,-3-11-4-16,2-1 2 15,1 0-2-15,5-5-1 16,0-6 1-16,3-5-2 16,3-5 1-16,-2-5-1 0,-3-5 0 15,0-5-2-15,1-2 0 16,-6 2-2-16,1 0-5 16,-5 4-10-16,2 7-19 0,-7 3-29 15,2 7-10-15,1 8-4 16,-11 7 3-16</inkml:trace>
  <inkml:trace contextRef="#ctx0" brushRef="#br0" timeOffset="165523.3695">9949 16851 73 0,'16'0'81'0,"-6"0"-3"16,2 0-10-16,-12 0-33 15,13 19-14-15,-8 7-5 16,-5 7-4-16,0 10-3 15,-2 5-3-15,-3 5-1 16,-6-1-3-16,3 1-7 16,-4-11-10-16,5-10-36 0,5-6-24 15,-3-14-5-15,5-12-6 16,-1-17 1-16</inkml:trace>
  <inkml:trace contextRef="#ctx0" brushRef="#br0" timeOffset="166407.0036">10154 16722 84 0,'4'12'84'16,"-2"-2"-7"-16,0 1-6 16,-2-11-1-16,4 15-79 0,6 6 1 15,-2 3 0-15,-1 2 2 16,2 1 3-16,-3 0 3 15,4 0 2-15,-3-5 3 16,3-1 1-16,6-4 0 0,4-5 0 16,2-2 1-16,5-6-1 15,3-4 0-15,6 0-1 16,0-10 0-16,3-2-1 16,-4-2 1-16,-2-2 1 0,-5 0-1 15,-4-1 0-15,-5 3-1 16,-7-2 0-16,-7 4-1 15,-5 1 0-15,-7 5-2 16,-10 1 0-16,-4 4-1 0,-7 1 0 16,-4 12 0-16,-3 5 0 15,0 8 0-15,-1 4 0 16,5 0 0-16,5 6-1 16,6-3 1-16,7-2-1 0,6-2 0 15,7-5 0-15,5-6-1 16,11-3 1-16,5-8 0 15,6-3 0-15,3-3 1 0,6-6-2 16,1-8 2-16,1-5 0 16,-1-5 0-16,0-3 0 15,-2-1 0-15,-3 2 2 16,-1 3-2-16,-7 1-2 16,-3 9 2-16,-5 5 0 0,-2 8-1 15,-14 0 2-15,11 21-1 16,-10 2 2-16,1 2-2 15,-1 3 1-15,1 1 0 0,3-2 0 16,4-1 1-16,2-4-1 16,6-6 0-16,2-6 0 15,3-4 0-15,3-4 0 16,1-2 0-16,1-8-1 0,3-5 1 16,1-4-1-16,0-6 0 15,0-4 0-15,1-4 0 16,1 1-1-16,-4 0 1 15,-1 2-1-15,-4 4 0 0,0 4 0 16,-6 8 0-16,-4 7 0 16,0 5 1-16,-3 1-1 0,-2 6 1 15,2 0-1-15,3 3 2 16,1-4-1-16,9-3 0 16,2-3 0-16,6-3 0 15,2-8 1-15,1-4-1 16,-1-5 0-16,-3-5 0 15,-7-2 0-15,-10-6 0 0,-6-1 0 16,-9 1-1-16,-14-1-1 16,-14 3-1-16,-3 3-3 15,-5 9-5-15,-4 2-18 0,0 8-40 16,4 12-14 0,4 7-6-16,5 7-2 0</inkml:trace>
  <inkml:trace contextRef="#ctx0" brushRef="#br0" timeOffset="166703.7228">11879 16670 35 0,'58'-18'83'0,"0"-2"-2"16,-3-3-2-16,-2-2-7 15,14 5-59-15,-20 4-6 0,-2 8-2 16,-9 6-1-16,-3 5-3 15,-13 11 2-15,-4 11-2 16,-12 8 3-16,-4 13 1 16,-9 10 1-16,-9 12 1 15,-6 6 0-15,-9 9 1 0,-2 2 0 16,16-41-3-16,-1 3-1 16,-1-2-6-16,1 2-5 15,1-3-6-15,1 3-16 16,1-5-33-16,1-2-20 15,4-6-3-15,3-6-6 0</inkml:trace>
  <inkml:trace contextRef="#ctx0" brushRef="#br0" timeOffset="169001.1308">10916 17841 32 0,'-1'-12'65'16,"1"12"4"-16,-6-12-24 15,6 12-15-15,-9-13-3 16,9 13-3-16,-9-3-6 0,9 3-2 15,-18 3-4-15,5 5-5 16,13-8-5-16,0 0-1 16,-25 25 0-16,-1-2 0 0,12 3 0 15,0 1 0 1,1 5-1-16,-3-1-1 0,6 4 2 16,-13 42 0-16,23-77-1 15,-4 38-1-15,-1 1-1 16,5-4 0-16,0 0-1 15,8-9-1-15,5 1 0 16,7-12-1-16,2-1 1 16,12-13 1-16,39-5 0 15,-73 4 0-15,39-13 2 0,44-21 1 16,-40 12 4-16,-4-4 0 16,-1 1-1-16,-3-3-1 15,-35 28-3-15,32-25 0 16,2 2-2-16,-11 7 0 15,2-2-3-15,-25 18 0 0,0 0 2 16,0 0 0-16,0 0 3 16,0 0 4-16,0 0 2 15,0 0 1-15,0 0 1 16,2 2-2-16,0 4 1 16,0 1 1-16,-1-1-1 15,1-1-2-15,20 29 0 0,-9-44 0 16,1-4 2-16,1-4-2 15,5 3 0-15,-1-6 0 16,3 7 0-16,-1-4 0 16,-21 18-4-16,22-10-1 15,-1-3 0-15,3 10 1 0,-2-1-2 16,-2 4 1-16,-1 2-1 16,-19-2 1-16,20 16 2 15,1-2 0-15,-21-14 1 16,15 22 1-16,0-3-1 0,-15-19 0 15,0 0 0 1,0 0 0-16,40 28 2 0,-40-28 0 16,17-12 0-16,-4-1-1 15,0-1 0-15,6-1 0 16,0 1 1-16,1 0-2 16,2 4-2-16,-22 10-2 0,22-9-1 15,1-1 0-15,0 9-2 16,-1-1-3-16,-3 3-2 15,1 4-4-15,-20-5-6 16,27 21-4-16,1-1-13 16,-28-20-13-16,23 21-14 15,0-2-8-15,-23-19-1 16</inkml:trace>
  <inkml:trace contextRef="#ctx0" brushRef="#br0" timeOffset="169471.7699">12198 18014 38 0,'24'-23'67'15,"1"-5"-10"-15,-1 5-2 16,0-4-9-16,-2 5-11 16,-2 1-10-16,-2 5-7 15,-3 2-4-15,-6 0-4 0,-1 4-1 16,-8 10-5-16,0-8-2 16,0 8-1-16,-11 0 2 15,2 1-2-15,-4 5 0 16,-1 3 1-16,-1 0-1 0,2 3-1 15,2 2 1-15,11-14-3 16,0 0 0-16,-14 24 0 16,2-1-1-16,8-3 1 15,-1 1-2-15,5 0 0 16,0-1-1-16,0 3 4 0,-1-1 1 16,2-2-3-16,3-1 1 15,-4-19-1-15,5 25-2 16,0-2-2-16,-5-23-1 15,0 0-1-15,0 0-1 16,21 10 3-16,-13-17 4 16,3-4 3-16,4-5 5 0,0 0 6 15,3-1 1-15,2 3 1 16,2-1 1-16,-22 15-3 16,23-7-2-16,-1-1-3 15,0 8-3-15,2-1-5 0,-5 3-3 16,1 7-9-1,-20-9-18-15,22 23-37 0,1-1-9 16,-23-22-4-16,0 0-4 16</inkml:trace>
  <inkml:trace contextRef="#ctx0" brushRef="#br0" timeOffset="169659.1213">12592 17816 76 0,'-1'-30'89'0,"1"3"-6"0,1 6-6 16,4 5-4 0,4 6-64-16,2 6-20 0,0 4-13 15,2 3-20-15,1 12-27 16,-1 5-10-16,-13-20-7 0,17 19 4 16</inkml:trace>
  <inkml:trace contextRef="#ctx0" brushRef="#br0" timeOffset="170453.3585">12920 17932 50 0,'22'5'77'0,"3"-2"-12"16,-6-2-10-16,-4-7-10 15,0-5-10-15,-6 0-10 0,-3 1-6 16,-2-1-3-16,-4 11-6 16,-5-13-3-16,-6 7-1 15,-6 6-2-15,17 0-3 16,0 0-2-16,-27 7 0 15,-3 1-1-15,10 7 0 16,-3-2 0-16,23-13-1 0,-23 22 0 16,-1 3 1-1,24-25-1-15,-4 31 3 0,12-28 0 16,7-3-1-16,9-12 1 16,3-7-1-16,5-9 2 15,1-4 2-15,4-10 1 16,21-31 0-16,15-23 3 0,-4 2-1 15,-15 8 1-15,-12 11 0 16,-15 18-1-16,-20 42-3 16,-3 3 0-16,-4 12-3 0,-2 12-1 15,-6 11 0-15,-4 6 0 16,-1 7 1-16,-2 1 1 16,2 7 0-16,1-2-1 15,-2 2-1-15,3 2 0 0,1 0 0 16,5 0-1-16,4-6 1 15,1-40-2-15,2 76 3 16,9-49 1-16,7-9 1 16,4-10-2-16,4-8 0 15,3-3 1-15,2-11-1 0,2-2 2 16,-1-5-3-16,-3-2 0 16,2-1 1-16,-4-1 0 15,-4 2-1-15,-3 1 1 16,-4 5 0-16,-6 5 0 15,-10 12-2-15,9-7 2 0,-9 7 2 16,0 9-2-16,-3 5 0 16,0 5 1-16,1-1 0 0,2 3 0 15,-1 1 0-15,4-5 0 16,4 1-1-16,5-2 1 16,1-7-1-16,5-2 0 15,3-3 0-15,3-4 0 0,1-4-1 16,4-3 1-1,-2-2 0-15,1-1 0 0,-3 1 0 16,2-2 1-16,-3 1 0 16,-1 4-1-16,-1 1 1 0,-2 3-1 15,2 2 1-15,0 0-2 16,-1 3-2-16,3 5-8 16,3-1-12-16,1 6-36 15,1-4-20-15,3-1-6 0,1-4-7 16,1-3 2-16</inkml:trace>
  <inkml:trace contextRef="#ctx0" brushRef="#br0" timeOffset="170825.1746">12697 18340 0 0,'-97'44'87'16,"14"-6"0"-16,8-6-5 0,10-5-3 16,13-8-1-1,52-19-68-15,-31 14-3 0,0 1 1 16,31-15-2-16,0 0 2 15,12 4-2-15,93 7 1 16,-32-17-3-16,18-6 0 16,18 0-1-16,13-4-1 15,13 3-1-15,7-3 0 16,6 1-2-16,2-2-1 0,-3 1-2 16,-4 3-5-16,-6 0-9 15,-14 8-33-15,-11-8-33 16,-12 0-4-16,-14 0-4 15,-15 0-4-15</inkml:trace>
  <inkml:trace contextRef="#ctx0" brushRef="#br0" timeOffset="174355.9714">16038 17726 31 0,'8'-6'60'0,"-8"6"-18"16,16-14-6-16,-16 14-2 16,14-15-3-16,-14 15-5 15,15-15-1-15,-15 15-5 0,14-17-2 16,-5 7-4-16,-1 2-4 16,-8 8 0-16,16-14-2 15,-16 14-2-15,16-7-1 0,-16 7-1 16,14 0 0-16,-14 0-1 15,9 20 0-15,-8-2 0 16,-1 5 0-16,0-23-3 16,-3 28 0-16,-3 0-3 15,-3 9-1-15,-15 45-4 16,14-43-2-16,-5 8-2 0,15-47 1 16,-13 41 1-16,-1 0 2 15,1-6 1-15,-3 1 1 16,2-7 3-16,1 0 2 15,13-29 2-15,0 0-1 16,0 0 1-16,-32 27 2 0,32-44 2 16,6-8-1-16,2-8 1 15,4 0 1-15,3-9-1 16,1 0 2-16,5-6-1 16,3 3-2-16,6-3-1 0,1 5-1 15,2-2-1-15,1 9-2 16,3 0 1-16,-1 9-2 15,0 1 0-15,-1 7-2 0,-7 10 0 16,-4 4 1-16,-4 5-1 16,-8 3 1-16,-7 8-1 15,-5 6-2-15,-7 2-1 16,-7 4 0-16,-5-1 2 16,-9 1-1-16,3-2 1 0,-5-2 0 15,0 0 0-15,-2-5 4 16,-1-2 1-16,4-5 0 15,4-2 1-15,3-3-1 16,7-2 1-16,4-2-1 0,11 2 3 16,1-17-1-16,11 6 2 15,5 1 1-15,5-1 1 16,5 2 0-16,-1 0 1 16,6 3 0-16,-3 1-2 15,2 5 0-15,-1 0-2 0,-1 7 0 16,-1 4-1-16,-4 3 0 15,-2 3-1-15,-2 2 0 16,-5 1 0-16,-15-20-2 0,11 21-1 16,10 19 4-16,-14-21 0 15,-2-1 0-15,-1-2 0 16,-3-4 1-16,2-4-3 16,-3-8 5-16,14 5-3 15,-14-5-2-15,20-6-1 0,-6-4-1 16,5-4 0-16,-1-2 1 15,3 0 0-15,2 0 1 16,4-2 0-16,-1 2 0 0,2 0 0 16,-3 5 1-16,5-1 2 15,-3 6-2-15,1 1 1 16,-6 3 0-16,-3 2-1 16,-1 3 0-16,-2 7-1 0,-5 5 0 15,-11-15-5-15,0 0-4 16,7 32-2-16,-1 2-6 15,-6-7-17-15,-3 0-25 16,-1-7-20-16,-3 2-3 16,7-22 5-16</inkml:trace>
  <inkml:trace contextRef="#ctx0" brushRef="#br0" timeOffset="174523.6016">16947 17714 23 0,'15'-28'72'0,"1"0"-1"16,0 2-8-16,3 6-10 0,-3 7-72 15,0 2-15-15,0 8-19 16,-6 1-17-16,1 2-2 16</inkml:trace>
  <inkml:trace contextRef="#ctx0" brushRef="#br0" timeOffset="175483.6547">17400 17648 3 0,'25'5'70'16,"-3"0"-3"-16,-4 2 0 0,-1 4-4 15,-4 1-53-15,-7 5-9 16,0 1 0-16,-4 4 1 15,-2 0 0-15,-2-1 1 16,-5 2 0-16,7-23-2 16,-5 20-1-16,-4 2 0 15,4 2 1-15,-3 2-1 0,3-3 0 16,1 2 0-16,3-6 1 16,0 19 4-16,1-29 0 15,0-9-1-15,17 7-1 16,-8-7 0-16,3-6-1 15,2-4 1-15,-3-1 1 0,1-3-3 16,0-6 1-16,-5 4 1 16,2-8 0-16,0 7 0 15,-2-4 1-15,-2 5-2 16,-2-5 0-16,-2 7 0 0,0 0-1 16,0 3-1-16,-1 1 1 15,0 10-1-15,0-12 1 16,0 12-1-16,0-10 1 0,0 10-1 15,0 0 1-15,1-12-1 16,-1 12 0-16,9-10 0 16,-9 10 0-16,12-9-1 15,-1 5 1-15,-1 0-1 0,1-1 1 16,5 1-1-16,-4 1 0 16,5-1 1-16,-2-1-1 15,4 3 0-15,-3 1 0 0,3 0-1 16,-1 1 1-1,1 0 0-15,0 0-1 16,-3 4 1-16,1 2-1 0,-2-2 1 16,-1 4 1-16,-5 1-1 15,3 1 1-15,-4-1 0 0,1 2 1 16,-5 3-1-16,0-1 0 16,-3 0 1-16,0 0 0 15,-1 0-1-15,0-2 1 16,-2-1 0-16,-2 1 1 15,2 0 0-15,2-11 0 0,-8 14 0 16,8-14 0-16,0 0 0 16,-7 9 0-16,7-9-1 15,0 0-1-15,0 0 0 16,9-7-1-16,-1 0 0 0,1 1-1 16,3-3 0-16,2 1 0 15,2 0 0-15,0 0 0 16,-1 0-2-16,6 0 0 0,-4 2-1 15,5 1 0-15,-5-1 0 16,1 1 0-16,-1 1 0 0,-2 2 1 16,0 1 1-16,-1-1 1 15,-1 2 3-15,-3 0 0 16,1 2 1-16,-11-2 0 16,10 11 1-16,-6-2 0 15,-4 3 0-15,0 1 1 0,0-13-4 16,0 0-2-16,-8 24-4 15,1 3-14-15,-4-5-23 16,2 0-28-16,9-22-5 16,-17 20 0-16</inkml:trace>
  <inkml:trace contextRef="#ctx0" brushRef="#br0" timeOffset="175649.4296">18034 17656 11 0,'15'-23'50'15,"2"5"-26"-15,-2 3-22 16,2 0-2-16,-4 3-71 0</inkml:trace>
  <inkml:trace contextRef="#ctx0" brushRef="#br0" timeOffset="176511.2256">18462 17408 26 0,'40'-17'61'16,"-25"13"0"-16,2 2-28 15,-7 2-9-15,4 2-9 16,-9 8-5-16,0 4-3 0,-4 7 0 15,-1 1-2-15,-7 4 2 16,-1 2-3-16,-5 4 0 16,2 1-2-16,0 2 0 15,-3 2-2-15,3 1 0 16,-1 1-1-16,0-2-1 16,0-4 0-16,5-1-1 0,0-5 1 15,6-5 0-15,1-4 1 16,5-5 0-16,5-4 2 15,2-6-1-15,5-3 0 0,1 0 1 16,3-6 1-16,-1-3 0 16,5-4 3-16,-3-1-2 15,2 1 1-15,-3 0 0 16,3 1 0-16,-5-1-2 0,0 3 1 16,-6 1-2-16,-1 3 0 15,0 3-1-15,-12 3 0 16,12 0 1-16,-12 0-1 15,9 13 2-15,-8-5 0 0,0 2-2 16,1 1 1-16,0 1 0 16,3-2 0-16,2 1 2 15,-3-1-3-15,7-2 1 16,-1 0 0-16,4-3 0 16,3-3-1-16,1-2 0 0,1 0 0 15,4-5 0-15,-2-5 1 16,6 2 0-16,-5-3 0 15,2 0 1-15,-4-3-1 0,2 1 0 16,-4 2 0-16,-4 0-1 16,-4 1 0-16,-10 10 0 15,13-11-1-15,-13 11 0 0,0 0 0 16,0 0 0-16,-9 11 1 16,4-1 0-16,-4 3 1 15,1 1 1-15,-2 3 1 0,4-3 1 16,2 0 0-16,2 1 2 15,2 0-1-15,1 0-1 16,7-6 0-16,6-2-2 16,4-2-1-16,4-3-1 15,5-2 1-15,-1-2-1 0,5-4 0 16,-2 0 0-16,3-3-1 16,1 2 1-16,0-1-1 15,-5 3 0-15,3 3 0 16,-6 1-1-16,2 1 1 0,-8 0-1 15,-19 0-1-15,0 0-3 16,0 0 0-16,0 0-4 16,7 10-17-16,13 33-35 15,-27-33-10-15,-10-3-2 16,-3-4 1-16</inkml:trace>
  <inkml:trace contextRef="#ctx0" brushRef="#br0" timeOffset="176704.2273">18781 17567 66 0,'-22'-21'87'16,"5"4"-4"-16,8 3-5 0,7 3-4 16,2 11-74-16,15-11-8 15,5 10-6-15,7 1-13 16,8 0-22-16,8 6-28 0,8-3-5 15,3 1-4-15</inkml:trace>
  <inkml:trace contextRef="#ctx0" brushRef="#br0" timeOffset="177166.8826">18600 18550 66 0,'-78'23'85'0,"6"-5"-4"16,15-1-3-16,7-5-31 16,50-12-26-16,-28 9-4 15,-3 0-4-15,31-9-4 16,0 0-3-16,0 0 0 15,8 0-3-15,75 0-2 16,-36-10-2-16,12 3-2 0,4-1-2 16,9 0-3-1,4 2-5-15,8-2-10 0,-4 4-12 16,6-7-24-16,3 0-22 16,-4 0-5-16,2-7-1 15</inkml:trace>
  <inkml:trace contextRef="#ctx0" brushRef="#br0" timeOffset="178870.4577">21601 18038 34 0,'34'-2'81'0,"-4"-1"1"15,-6 0-4-15,-4 0-5 0,-8 2-65 16,0 1-2-16,-12 0-1 15,7 0-3-15,-7 0-6 16,0 0 1-16,0 0 0 16,0 0 1-16,0 0 0 15,0 0 1-15,-6 9-1 16,-8 5 1-16,-26 36 2 16,20-22 0-16,0 3 0 15,-2 1-1-15,0 1 1 0,1-1 1 16,2-2 0-16,-3 0 0 15,7-2 0-15,-3 1 1 16,10-10 0-16,-2 1 0 16,10-20-1-16,0 0-1 15,0 0-1-15,0 0 0 0,5 4 0 16,5-2 0-16,32-2-1 16,-18-6 0-16,3 1 0 15,1 0 0-15,0 4-1 16,3 0-1-16,-6 1 0 15,4 4 0-15,-9 4 0 0,2 2 1 16,-22-10-1 0,19 19 1-16,-1 1 1 15,-18-20 1-15,0 20 1 0,0 0 0 16,0-20 1-16,0 0-1 16,-8 6 0-16,-5 2 1 15,-2-1-1-15,-26 1 1 16,11-7-1-16,30-1 1 15,-20-1 0-15,2-4-2 0,18 5 1 16,0 0 0-16,0 0-1 16,0 0 0-16,12 0 0 15,4 0 0-15,51 0 0 16,13 6 0-16,-36-5 0 16,4 1 2-16,3-6-1 15,-3-2 1-15,0-3 0 0,-6-2 0 16,4-4 0-16,-46 15-1 15,31-17 0-15,2 0-1 16,-33 17 0-16,25-28-1 16,0 1 0-16,-25 27-1 15,-1-20 2-15,-7 0-1 16,8 20 1-16,-22-8 0 0,-1-1 0 16,23 9 0-16,-24 5 0 15,-3 4 0-15,27-9 1 16,-10 20-1-16,-3 0-1 15,13-20 1-15,9 20-1 16,4 1 0-16,10-13 0 16,2 1 0-16,9-9 0 15,42-7 0-15,-35-6 1 0,2-6 0 16,1-4 1-16,0-2 1 16,0-2-1-1,-1-2 2-15,-5 2 0 0,-38 27-1 16,34-28 1-16,1-1-1 15,-10 5 0-15,2-2-1 16,-27 26-1-16,24-19 1 16,0-1-2-16,-24 20 2 0,0 0 0 15,5 7 0-15,-2 4 0 16,-3 43 0-16,-15 18-3 16,2-27-1-16,0 1 0 15,1 0-3-15,0 4 1 0,2-2-1 16,0 0 0-16,6-7 0 15,0 0 2-15,4-41 7 16,0 32 1-16,0-1 1 16,0-31 2-16,7 21 1 15,3-1 1-15,-10-20-1 16,22-13 0-16,1-3-4 16,-7-12-4-16,1 1-1 15,-3-7 0-15,1-1-2 0,-2-2 1 16,1 0-1-16,-5 1 0 15,2-1-1-15,3 2 5 16,-4 2-1-16,4 4 0 16,1 1 0-16,-15 28-1 15,22-28 0-15,-1 2 0 0,0 14 0 16,1 0 0-16,2 4-1 16,-1 0 1-16,4 3-3 15,-2 0 1-15,-1 0-1 16,3 1 1-16,-8 4-1 15,1-2 0-15,-20 2 1 16,0 0-1-16,11 0 2 0,1 2 0 16,-1 1 0-16,-1 4 0 15,-8 4 1-15,-1 0 0 16,0 0 0-16,-1 26 0 16,-2-13 1-16,2-24 1 15,-3 23-1-15,2-2 1 16,1-21-1-16,0 0 1 0,0 0-1 15,8 9 1 1,2 0 1-16,0-2 0 0,28-2 1 16,-11-8 2-16,-2-5 0 15,-1 0 2-15,3-3-2 16,0 1 2-16,-2 1-3 16,3-2 0-16,-5 6-2 15,1-4-1-15,-4 3-1 0,0-1-3 16,-20 7-3-16,23-3-6 15,1-1-7-15,-24 4-4 16,0 0-6-16,0 0-17 16,11 0-20-16,-2 0-13 15,2 1-2-15</inkml:trace>
  <inkml:trace contextRef="#ctx0" brushRef="#br0" timeOffset="185515.6307">2791 10635 0 0,'-60'-11'48'0,"7"1"4"15,0-1 1-15,8 2-1 16,4 0-4-16,14 3-6 16,3 0-6-16,9 1-10 15,6 1-7-15,9 4-6 0,0 0-6 16,0 0-2-16,8-3-2 15,13 0-1-15,7 3-1 16,10-1 1-16,15-2 0 16,12-1-1-16,14 0 1 15,12-2-1-15,12-1 1 0,8-1-1 16,15 0 1-16,7-3-1 16,10 1 1-16,4-3 1 15,11 1-1-15,4-1 0 0,8 1-1 16,1 1 1-16,2-1 0 15,4 1-1-15,2 0 1 16,3 3-2-16,-5 0 1 16,-7 1-1-16,-3 2 1 0,-8 1 0 15,-10 2-1-15,-11 2 0 16,-15 0 1-16,-10 1-1 16,-12-1 0-16,-7 3 0 15,-10 1 0-15,-8-1 1 16,-3 0-1-16,-11 0 0 0,-6 2 0 15,-9-2-1-15,-8 1-2 16,-8-3-4-16,-10 3-3 16,-8-1-11-16,-13-3-29 0,-8 14-30 15,-23-3-4-15,-16 2-8 16,-20-1 4-16</inkml:trace>
  <inkml:trace contextRef="#ctx0" brushRef="#br0" timeOffset="186237.6858">3737 10621 44 0,'0'-13'77'0,"-2"-2"1"16,2-3-3-16,-5-2-47 0,4 4-1 15,-1 2-3-15,-1 0-4 16,2 4-5-16,0 1-5 16,1 9-2-16,0 0-2 15,-18 6-3-15,8 11-1 0,-2 8-1 16,-6 8-1-16,-7 7 0 16,-2 5 1-1,-8 8 0-15,-2 5 0 0,-3 2 1 16,-7 4 0-16,-2 0 1 15,-3 2-1-15,-2 1 1 0,-1 0-1 16,0-2 1-16,0 0-1 16,1-3-1-16,2-1-1 15,2-4 1-15,4-3-1 16,5-7 0-16,3-1 0 0,5-5 0 16,7-5-1-16,4-8 0 15,5-3 0-15,4-4 0 0,3-6-4 16,3-2-2-1,7-13-4-15,-10 16-8 0,10-16-20 16,-14 0-31-16,14 0-12 16,-12-6-4-16,5-6-2 15</inkml:trace>
  <inkml:trace contextRef="#ctx0" brushRef="#br0" timeOffset="186567.6747">2424 11449 22 0,'-27'-25'72'15,"2"5"5"-15,6 2-4 16,0-1-42-16,8 13-5 16,11 6-3-16,-10 6-8 0,7 16-6 15,-1 8-5-15,1 13-1 16,-1 10-2-16,-2 8 1 16,-4 12 0-16,0 3-1 0,1 2 0 15,-2-2 0-15,4-4 1 16,3-9 2-1,4-8 0-15,1-8 1 0,9-10 3 16,9-12 0-16,7-7 0 16,8-16 0-16,11-3 0 0,11-14-2 15,9-7-1-15,11-10-2 16,4-7-2-16,8-3-5 16,-1-3-3-16,-1 7-7 15,-10 0-11-15,-6 3-39 0,-8 15-16 16,-16 6-7-16,-10 10-2 15</inkml:trace>
  <inkml:trace contextRef="#ctx0" brushRef="#br0" timeOffset="192993.3737">1364 12923 0 0,'6'-11'29'0,"-1"-3"-5"0,-5 14-3 16,12-20 5-16,-12 20 1 15,11-16-1-15,-11 16 0 16,4-11-1-16,-4 11 1 0,0 0-1 16,0 0-1-16,0 0-6 15,-11-8-3-15,11 8-2 16,-20 0-4-16,7 3-2 15,-10 4-2-15,0 11-2 0,-7 3-2 16,0 10-1-16,-8 4 0 16,-1 10 0-16,-1 0 0 15,0 8 0-15,2-4-1 16,5-3 0-16,7-5 0 16,4-4 1-16,5-6-2 15,10-7 2-15,7-5 0 0,4-7 1 16,11-4 0-16,5-8 0 15,7 0 0-15,1-3-1 16,2-5 1-16,-2 1-1 0,-2-2 0 16,-6 2 0-16,-3 1 2 15,-8 3 0-15,-9 3 0 16,0 0 2-16,0 15-1 0,-8 3 0 16,-4 4 1-16,-1 7-3 15,0 5 0-15,-2 2-1 16,4 1 0-16,2 0 0 15,1-3 0-15,3-1 0 16,5-5-2-16,0-3-1 0,3-7-1 16,3 0 0-16,-2-6 1 15,-4-12 2-15,9 11 0 16,0-11 2-16,1-10 1 0,0-3 1 16,2-6 2-16,2-3 1 15,0-3-1-15,0-4-2 16,3 3-1-16,-2 2 0 0,-1 3-1 15,0 1-1-15,-1 7-1 16,-2 3-2-16,-1 5 3 16,1 5-2-16,-11 0 1 15,12 6 0-15,-6 4 0 16,-2 5 1-16,-1-4-1 0,2 4 2 16,-1-2-2-16,1-3 1 15,-5-10 1-15,15 8-1 16,-4-8 1-16,1-6 0 15,1-5-1-15,3-5-1 0,4-4 1 16,1-7 0-16,0 0-1 16,1-2 0-16,-2 1 1 15,1 4-1-15,-4 2 0 0,-1 5 1 16,-6 6 0-16,-2 6 0 16,-8 5 0-16,11 6 0 15,-10 6 0-15,-1 5 0 16,1 1 1-16,0 1-1 15,0 3 1-15,2-5 0 0,1 0-2 16,2-6 1-16,2-5 1 16,3-2-1-16,1-4 1 15,2-5-1-15,2-7 1 16,2-2-2-16,0-7 2 0,3-2 0 16,-1-6-1-16,-2 2 1 15,2-2-1-15,-3 3 1 0,-1 0 0 16,-2 6-1-1,-2 3 0-15,-6 4 0 0,-6 13-1 16,15-6 1-16,-15 6-1 16,8 13 0-16,-6 3 0 15,1-1 1-15,2 7-1 0,0-4 1 16,1 2 0-16,2-4 0 16,1-3 0-16,2-2 0 15,3-4 0-15,-2-4 0 0,3-3 0 16,-3 0 0-16,-3-2-1 15,-9 2 1-15,12-17 0 16,-12 6 0-16,-1-4 1 16,-9 3 0-16,-1-3 0 0,-2 3 0 15,-1 1 0-15,1 5-1 16,-2 3 0-16,1 1 0 16,3 2-1-16,3 0 0 15,8 0 0-15,-11 0 1 0,11 0-1 16,0 0 2-16,0 0-1 15,0 0 1-15,0-10 1 16,5 1-1-16,2-5 2 0,4-2-2 16,2-4 0-16,2-3 0 15,5-3-1-15,3 0 1 16,3-2-1-16,1 2 1 16,5 0-1-16,2 3 1 0,-1 2-1 15,-1 3 0-15,-3 4 0 16,-1 3 0-16,-6 7-1 15,-2 0 1-15,-6 4 0 0,-2 0-1 16,-3 0 1-16,-9 0-1 16,9 9 1-16,-9-9-1 15,8 18 1-15,-6-7 0 16,-1 2-1-16,0 1 1 16,-1 1 0-16,0 3 0 15,-1-1-1-15,-2 0 1 0,-4 1 0 16,1-6 1-16,-2 3-1 15,1-5 0-15,2 0 1 0,5-10-1 16,-11 10 0-16,11-10 1 16,0 0-1-16,-8 11 0 15,8-11 0-15,0 0 0 0,-5 9 0 16,5-9-1-16,-6 10 1 16,6-10 0-16,-8 9 0 15,8-9 0-15,0 0 0 16,-8 11 0-16,8-11 0 15,0 0 0-15,0 0 0 0,0 0 0 16,0 0 0-16,-5 9-1 16,5-9 1-16,0 0 1 0,0 0 0 15,0 0 0-15,0 0 1 16,0 0 0-16,0 0 1 16,0-6 0-16,1-4 0 15,2-3 0-15,1-3 0 16,0-5-1-16,1-2 0 0,3-6-1 15,2-2 0-15,4-2 0 16,1 0-1-16,2 1 0 16,3 2-1-16,0 2 0 15,1 4 0-15,-3 4 0 0,0 6 0 16,-1 5-1-16,-2 4 1 16,-2 1 0-16,-3 4 1 15,1 2-1-15,-11-2 1 0,14 11 0 16,-14-11 1-16,11 14-1 15,-11-14 1-15,7 18-1 16,-7-18 1-16,4 17 0 0,-4-17 0 16,4 15-1-16,-4-15 0 15,2 16 0-15,-2-16 0 16,1 12 0-16,-1-12 0 16,2 11 0-16,-2-11 0 15,0 0 0-15,1 11 0 0,-1-11 1 16,0 0-1-16,0 0 1 15,0 0-1-15,0 0 1 16,0 0-1-16,0 0 0 0,0 0-2 16,0 0-2-16,0 0-4 15,0 0-5-15,0 0-11 16,0-10-7-16,-3-2-12 16,1-7-7-16,-3-5-4 0,-1-4 1 15,-1-6 4-15,-1-5 8 16,-1-2 14-16,0-4 15 15,2 0 18-15,-2 5 15 0,1-2 10 16,3 9 5-16,0-2 5 16,1 9 2-16,1 5-5 15,1 6-6-15,1 5-3 0,1 10-6 16,0 0-6 0,-6 21-2-16,2 4-4 0,-3 8-3 15,0 11 0-15,0 6 2 16,0 14 0-16,-1 7-1 0,1 4-2 15,-1 3-2-15,4-2-1 16,1-1 0-16,0-7-2 16,1-4-1-16,2-12-3 15,-1-11 0-15,1-9-2 0,0-9 0 16,0-6-1-16,0-8-2 16,0-9-2-16,0 0 1 15,0-13-1-15,-2-6 3 16,1-12 1-16,1-2 2 0,1-9 2 15,1 2 2-15,2-4 3 16,3 1 2-16,5 2-1 16,0 6 2-16,3 6-1 15,1 2-1-15,1 10 0 0,0 3-2 16,1 8 0-16,-1 4-1 16,-2 4 0-16,-1 8 0 15,0 5 0-15,-2 4-1 16,1-1 1-16,1 0-1 0,0-1 1 15,1-4-1-15,3-4 1 16,0-5-1-16,2-4 1 16,-1-7-1-16,3-7 1 0,1-5 0 15,1-2 0-15,-1-4-2 16,-3-2 1-16,-1 1-1 16,-3 0 0-16,-1 5-1 15,-5 4 0-15,1 3 0 0,-4 5 0 16,-7 9 1-16,13 0-1 15,-13 0 1-15,14 15 0 16,-4 0 1-16,-2 1-1 16,2 3 1-16,2-4 0 15,-1 0 0-15,2-4 0 0,-1-1 0 16,-1-5 0-16,2-3-1 16,-4-2 1-16,1-2 0 15,3-4 0-15,-4-4-1 16,1-3-1-16,0-2 1 0,0-3 0 15,-2-3-1-15,4 0 1 16,-4-3-1-16,3 0 1 16,-2 2 0-16,1-1 0 0,1 4-1 15,-2 2 1-15,1 5 0 16,-4 2-1-16,-6 10 0 16,16-10 1-16,-16 10-1 0,12 0 1 15,-12 0-1-15,13 17 0 16,-1-6 1-16,2 2 0 15,1 0 0-15,6 0 0 16,3-2 0-16,8-2 0 0,3-4 0 16,4-2 0-1,2-3 0-15,-2-3-1 0,2-4 1 16,-7-3-1-16,-2-1 0 0,-8-1 1 16,-4 0-1-16,-9-2 1 15,-3 1-1-15,-8 2 0 16,0 0 0-16,-5 2 0 15,5 9 0-15,-20-12-2 16,10 10 1-16,0 2 0 0,-1 0 0 16,3 3-1-16,-2 1 1 15,2 7 0-15,2 0 1 16,-3 5-1-16,4 0 1 0,1 5 0 16,1-3 0-16,3 0 0 15,3-2 0-15,7-6 1 16,4-5-2-16,8-5 2 15,7-10 0-15,6-11 2 0,3-2-2 16,4-8 1-16,2-4-1 16,0-5-1-16,-4-3 1 15,-1-1-2-15,-7-2 1 16,-6-1 1-16,-8-4 1 0,-7-4 2 16,-5 1-1-16,-5 0 1 15,0 1 0-15,-5 1 1 16,-1 8 0-16,-3 5 0 0,3 8-1 15,2 10-3-15,1 7 1 16,2 14-1-16,0 0 0 16,-12 21 0-16,7 3-1 15,-1 12 1-15,-4 8-1 16,3 8 2-16,-4 7 0 0,5 3-1 16,2 2 0-16,4 2 0 15,-2-5 0-15,10-7 0 16,6-7-1-16,4-7 0 0,3-11-1 15,6-13 0-15,6-12 0 16,1-10 0-16,2-14 0 16,0-13 0-16,1-9 1 0,-4-11 0 15,-2-6 1-15,-4-7 2 16,-5-4 0-16,-5 3 1 16,-3 3 0-16,-5 6 1 15,-2 8 0-15,-4 9 0 16,-2 9-2-16,0 12 0 0,-1 11-1 15,0 9 0-15,0 15 0 16,0 10-1-16,0 8 0 16,0 10-1-16,-2 5 2 15,2 3-1-15,0-3 1 0,4-1-1 16,5-5 0-16,1-7 1 16,3-9 0-16,4-8-1 15,0-8 1-15,5-7 0 0,0-3 0 16,1-10 0-16,2-6 0 15,-2-7-1-15,1 0 1 16,-3-4 0-16,0 1-1 16,-3 5 0-16,-8 1 0 0,1 7 0 15,-2 6-1-15,-9 7 1 16,11 4-1-16,-8 9 1 16,1 5-1-16,0-1 0 15,3 4 1-15,1-3 0 0,4-4 0 16,2 0 0-16,2-4 0 15,5-5 0-15,1-4 0 16,2-1 0-16,3-6 0 0,-1-2 0 16,1-5 0-16,-2 1 1 15,0-5 0-15,-2 3 0 16,-2-1-1-16,-3 7 1 16,-2 3-1-16,-5 5 0 0,1 12 1 15,-4 12-1-15,-3 11-1 16,-5 12 1-16,0 14-3 15,-10 9-6-15,-8 2-10 0,-2 11-22 16,-2-1-35-16,-13-6-7 16,-2-5-4-16,-9-13-3 15</inkml:trace>
  <inkml:trace contextRef="#ctx0" brushRef="#br0" timeOffset="193230.5247">2513 12683 0 0,'-75'-4'91'0,"13"-1"-1"0,16-4-5 16,15-6-6-16,17 33-15 15,15-38-58-15,25-3-3 16,25-1-9-16,10-4-10 15,18 2-25-15,15 5-35 0,2 5-7 16,-3 4-5-16,-8 10 0 16</inkml:trace>
  <inkml:trace contextRef="#ctx0" brushRef="#br0" timeOffset="193712.8371">1774 13953 36 0,'-6'-15'70'0,"-1"0"0"16,6 3 0-16,1-3-45 16,0 15-2-16,11-14-2 15,-11 14-5-15,13-5-2 16,-13 5-1-16,19 11 0 0,-9 6-1 16,3 6-4-16,3 4-1 15,2 9-3-15,1 3 0 16,0 2-3-16,0-3 1 0,2-2-1 15,0-4-1-15,-2-8 1 16,0-5-1-16,2-10 2 16,-3-8-2-16,3-4 1 0,-1-10-1 15,-2-10 0-15,3-8-3 16,-6-6-1-16,0-8-1 16,-7-7-2-16,-1-2-1 15,-7-2-2-15,-3 3-2 0,-4 4 0 16,-9 6-13-16,3 5-34 15,3 13-15-15,-3 10-3 16,2 7-3-16</inkml:trace>
  <inkml:trace contextRef="#ctx0" brushRef="#br0" timeOffset="194385.8187">2267 13778 25 0,'25'-3'83'0,"-5"2"-2"16,1 1-3-16,-4 0-5 16,-1 6-47-16,-3 5-17 15,4 8-5-15,-1 3 1 16,1 6-3-16,-2 1-1 16,0 0 1-16,-3-3-1 0,-1-2 0 15,0-8 0-15,-4-3 1 16,-7-13 1-16,15 9 0 15,-15-9-1-15,10-11 1 16,-3-6-1-16,2-4 0 0,-1-7-1 16,1-4-1-1,2-1 0-15,0-2-2 0,-1 3 1 16,3 3 0-16,-3 5-1 16,2 7 1-16,-2 8 0 0,0 6 1 15,-1 3 0-15,1 10-1 16,-3 4 1-16,2 5 0 15,-1 0 1-15,5 2-1 16,0-3-2-16,5-2 0 0,5-5-4 16,1-7-6-16,6-4-2 15,2-6-3-15,4-6 0 16,-4-8 0-16,4-5 2 16,-3-7 3-16,0-1 6 0,-3-6 6 15,-4 2 4-15,1-1 5 16,-3 2 3-16,-2 3 0 15,-3 4 2-15,-3 7 0 0,-3 6-1 16,-7 5-1-16,-3 1 0 16,-3 10-3-16,-8 0-1 15,-8 5-1-15,-2 8-1 16,-2-1-3-16,0 3-1 0,3 0 0 16,3 6 0-1,8-3-1-15,6 1 0 0,4 2-1 16,7-3 0-16,7 3 1 15,-2-1-2-15,2-1-3 16,-2-2-3-16,0 1-5 0,-5-4-11 16,-3-2-16-16,-1 5-21 15,-7-17-22-15,0 0-3 16,0 0 0-16</inkml:trace>
  <inkml:trace contextRef="#ctx0" brushRef="#br0" timeOffset="194629.4279">3239 13206 7 0,'19'-26'85'0,"2"8"0"0,1 13-3 15,0 5-5-15,2 1-34 16,3 21-29-16,-4 17-6 16,4 7-3-16,-4 11-2 0,-2 7-1 15,-6 9-2-15,-7 5-1 16,0 0-1-16,-6-4 0 15,-1-8-4-15,-1-7-3 16,1-5-15-16,-1-13-23 16,-8-8-28-16,1-15-5 15,-1-13-4-15,-5-5 3 16</inkml:trace>
  <inkml:trace contextRef="#ctx0" brushRef="#br0" timeOffset="195810.876">3269 13710 7 0,'-12'-24'86'0,"4"6"1"15,8 0-4-15,9 0-4 16,15 1-29-16,11-6-34 16,12 2-6-16,10-5-6 15,9 4-1-15,6-1-3 0,-3 2-1 16,-3 1 0-16,-6 2 0 16,-10 2 0-16,-10 6-1 15,-13 1 0-15,-10 3 0 16,-5 2 0-16,-12 4 0 0,0 0 1 15,-7 13-1-15,-4 0 0 16,-3 7 1-16,-1 2 0 16,0 2 0-16,4-2 1 15,1-2-2-15,2 0 1 0,3-6 0 16,0-3 0-16,5-11 1 16,0 0-1-16,3-4 1 15,5-9-1-15,0-5 1 16,7-7 0-16,0 0 0 0,3-4 0 15,1 4 0-15,0 1-1 16,1 10 1-16,-4 3 0 0,0 10 0 16,-7 4-1-16,2 10 0 15,-2 4 1-15,0 5-1 16,-1 1 0-16,4-2-1 16,4-4 1-16,1-4-1 0,4-8 1 15,1-5-3-15,6-10 0 16,-2-9 1-16,4-8 0 15,-7-5-1-15,-2-5 2 16,-5-7 0-16,-2-2 0 16,-10-4 2-16,-4-1 2 0,-2 0 2 15,-9 2 2-15,-3 5 1 16,1 7 2-16,0 5-3 16,1 10 1-16,4 14-2 0,8 8 0 15,-8 10-2-15,8 12-2 16,3 5-2-16,2 7 0 15,3 2 1-15,3 1-1 16,4-4 1-16,0 0 0 0,2-6 0 16,2-7 0-16,0-3 0 15,1-9 1-15,1-1-1 16,-2-4 0-16,0-1 0 16,-2-2-1-16,-1 0 0 0,-6-3 0 15,2 1-1-15,-12 2 1 16,0 0-1-16,0 11 0 15,-7 4 1-15,-6 2 1 0,-3 5-2 16,-1 2 2-16,-4 1 0 16,4-2-1-16,-1-3 1 15,3-3 0-15,6-5 0 16,-2-6-1-16,11-6 0 0,0 0-1 16,0-9 0-16,6-5 0 15,12-5 0-15,4-1-1 16,4-7 0-16,8-2 2 0,4-7-1 15,3 3 2-15,4-7 0 16,-2 3 0-16,0-1 2 16,0 5 0-16,-8 4-1 15,-5 2 1-15,-5 8-1 16,-5 6 0-16,-9 7 1 16,-11 6 0-16,7 8-1 0,-7 4 1 0,-5 9-1 15,-3 3 0 1,3 3 0-16,-2 3 0 0,4-2 0 15,3-2 0-15,7-3 0 16,3-4 0-16,9-4 1 16,8-10 0-16,2-5-1 0,5-7 1 15,4-8 0-15,0-8 1 16,5-9-1-16,-5-7-1 16,1-4 0-16,-6-7-1 15,-7-3-3-15,-4-3-2 16,-9 3 0-16,-9 4-2 0,-4 4 0 15,-12 10 0-15,-11 12-1 16,-3 8 4-16,-9 15 3 16,0 9 2-16,0 16 2 0,2 14 0 15,6 6 1-15,6 4-1 16,13-1-1-16,8-1-1 16,17-4-4-16,10-7-19 15,10-8-51-15,19-10-3 0,6-15-5 16,7-9-5-16</inkml:trace>
  <inkml:trace contextRef="#ctx0" brushRef="#br0" timeOffset="196505.9748">4194 8438 12 0,'5'-12'74'0,"-5"12"1"0,0-9-4 16,0 9-4-16,0 0-60 15,0 0-2-15,0 9-3 16,2 5-3-16,1 5 1 0,0 1 0 16,2 2 0-16,-1-3 0 15,2 4 3-15,1-12 6 16,-7-11 0-16,19 9 3 0,-9-12 0 15,5-14 4-15,6-7 0 16,5-9-1-16,4-8-2 16,12-9-4-16,0-10-2 15,12-8-2-15,6-9-1 16,7-4-2-16,6-3 0 0,4 1-1 16,2-1 0-16,3 8-1 15,-1 3 1-15,-2 9 0 16,-5 8-1-16,-7 10 1 0,-8 7-3 15,-10 9-4-15,-5 4-5 16,-9 10-12-16,-11 6-21 16,-11 6-37-16,-4 4-6 15,-9 0-4-15,1 17-2 16</inkml:trace>
  <inkml:trace contextRef="#ctx0" brushRef="#br0" timeOffset="197128.9522">6153 6848 25 0,'5'-13'66'16,"-1"-4"7"-16,-9 2-34 15,5 1-2-15,0 1 1 16,0 0-5-16,0 3-6 0,0 10-8 16,-13-8-2-16,-1 10-5 15,-4 10-7-15,-3 10-3 16,-6 11-2-16,-2 11 0 16,-6 10 1-16,-3 12 1 15,-3 6 0-15,8-1 0 16,3-1 0-16,7-5 0 0,4-8-1 15,8-11 0-15,11-8 0 16,3-11 0-16,11-12-1 16,7-6 1-16,4-6 0 15,2-3 0-15,5-9 0 0,2-5 1 16,-1 0-1-16,0 1 0 16,-1 1-1-16,-3 6 1 0,-5 6-2 15,-5 10 1-15,-4 11-1 16,-10 13 0-16,-5 8 0 15,-1 11-4-15,-11 1-3 16,0 10-7-16,-3-3-14 16,-2-5-29-16,6-1-23 0,1-8-4 15,2-10-3-15</inkml:trace>
  <inkml:trace contextRef="#ctx0" brushRef="#br0" timeOffset="198890.5663">6355 7180 51 0,'-8'0'70'16,"-3"0"-1"-16,4 0-4 16,-5 4-51-16,6 9-5 15,-3 5-3-15,2 10-4 0,-2 1 0 16,1 8-1-16,1-2-1 15,0 1 1-15,2-1-1 16,4-5 0-16,1-1 2 16,0-7-2-16,1-4 2 0,7-6 3 15,1-6 0-15,1-6 1 16,5-3 0-16,0-6 1 16,3-8 0-16,-1-5-1 0,6-3-1 15,-2-4-2-15,3-2 0 16,-6 0-2-16,3 2 1 15,-5 2-1-15,-2 7-1 16,-3 3-1-16,2 7 0 16,-13 10 0-16,8 2-1 0,-7 16 0 15,-2 6-1-15,-1 6-1 16,-1 6-3-16,-3 3-5 16,2 1-6-16,0-5-4 0,3-1-5 15,1-10-3-15,9-7-5 16,0-9-4-16,8-8 3 15,6-4 5-15,2-9 10 16,5-7 4-16,0-6 7 16,6-5 8-16,0-5 10 0,4 0 11 15,-3-6 6-15,-2 3 6 16,3-1 3-16,-4-1 1 0,1 9-1 16,-10 4-1-16,-1 6-2 15,-10 4-7-15,-3 10-5 16,-11 8-5-16,0 0-4 15,-18 7-2-15,-6 9-3 0,-4 5-2 16,-1 1-1-16,1 3-2 16,4-3 0-16,0 2 0 15,7-6 0-15,7 1 0 16,8-6 0-16,2-2 0 0,5-2 0 16,8 1 1-16,-2 0-1 15,2 1-1-15,1 2 1 16,-6 3 0-16,-3 2 0 15,-7 3-3-15,-9 5 2 0,-11 2-3 16,-8 1-2-16,-2-1-6 16,-2-2-8-16,3-7-13 15,0-5-29-15,11-4-14 16,9-10-4-16</inkml:trace>
  <inkml:trace contextRef="#ctx0" brushRef="#br0" timeOffset="199565.0212">7348 7108 43 0,'0'0'37'16,"6"-12"-2"-16,-16 18-2 16,-15 12-4-16,-4 0-9 15,-4 8-12-15,2-1 0 16,-3 4 0-16,11-2 0 0,2 2-3 15,11-7-2-15,6-3 0 16,5-1-3-16,8-2 0 16,6-2-1-16,5-3-1 0,-3 1 0 15,-1-1 2-15,-7 2-1 16,-5 4 1-16,-14 1 0 16,-9 4 0-16,-18 2 1 15,-5 2 0-15,-7-2 0 16,3-3 1-16,0-2-4 0,7-7-4 15,9-2-17-15,14-9-4 16,16-1-4-16,-5-11-1 16,16-2 0-16,8-3 3 0,14-5 7 15,1-2 11 1,12-6 21-16,10 1 9 0,8-6 4 16,0 2 1-16,7 0 2 15,1 0-4-15,-1 2-4 16,-4 6-7-16,-10 3-4 0,-14 4-2 15,-6 7-2-15,-15 5 0 16,-10 5-2-16,-12 0 1 16,-14 15 2-16,-7 2-1 0,-8 4 3 15,2 3-2-15,-9 2 1 16,7 2-1-16,2-2-1 16,7-3 1-16,4-2-1 15,10-6 0-15,3-5 2 16,3-10-1-16,9 4 2 0,5-6 0 15,2-9 2-15,2-3 0 16,4-2 3-16,0-2-1 16,3-1 1-16,-1 3-2 0,-1 5 0 15,1 4-2-15,0 7-1 16,-4 2-3-16,0 15-4 16,-9 7-6-16,2 9-12 0,-5 8-24 15,-10 8-30-15,2 6-4 16,-12 3-1-16</inkml:trace>
  <inkml:trace contextRef="#ctx0" brushRef="#br0" timeOffset="199828.7925">6626 8259 55 0,'-75'23'88'16,"11"-7"-4"-16,18-3-3 15,17-11 0-15,29-2-60 0,1-16-10 16,35 0-2-16,18-8-1 16,19-6-2-16,18-4-1 15,17-5-1-15,16-2-2 16,9-2-2-16,9 4-1 16,2 2-5-16,-1 8-3 0,-10 6-3 15,-7 7-6-15,-18 5-8 16,-16 8-25-16,-12 5-33 15,-25 13-3-15,-19 5-1 16</inkml:trace>
  <inkml:trace contextRef="#ctx0" brushRef="#br0" timeOffset="200021.8932">7188 8792 32 0,'55'-21'96'16,"20"-11"-9"-16,14-7-15 15,5-7-40-15,15-14-31 0,8 5-88 16,10 6-7-16,1 8-4 16</inkml:trace>
  <inkml:trace contextRef="#ctx0" brushRef="#br0" timeOffset="210015.7065">4766 10688 63 0,'11'-26'73'0,"-11"3"-30"15,4-1-3-15,-1 5-2 16,-1 1-3-16,-2-2-5 15,-3 6-9-15,-3 2-7 16,-7 5-5-16,-3 3-2 0,-3 2-4 16,-5 9-2-16,-3 9-1 15,-1 3-1-15,-5 5 0 16,3 1 0-16,1 1 1 16,-1-1-1-16,8-3 1 0,5-4-1 15,2-2 1-15,9-4 0 16,6 2-1-16,2-3 1 15,13-1-1-15,2 1-2 16,7 0 1-16,0 0-3 0,3 0 0 16,-6 2 1-16,-1-2 0 15,-6 0 0-15,-7 4 2 16,-7 1 1-16,-5 2 3 16,-8 7 4-16,-5 1 0 15,-3 6 0-15,-2-1 0 0,4 3 0 16,-4-1-1-16,7 0-2 15,3-3 0-15,4-4-3 16,5-5-2-16,4-3-2 0,3-7-1 16,-3-11-2-16,20 7-2 15,-5-9 0-15,3-12 0 16,0-6 0-16,5-7 2 16,-1-4 1-16,1-7 3 0,4-3 3 15,-3 3 3-15,-2 0 3 16,-2 7-1-16,1 2 0 15,-6 10-1-15,6 4 0 0,-7 10-1 16,0 5-1-16,-4 8-2 16,-1 5-1-16,-1 6 1 15,1 6 0-15,-4-1 1 16,1 3-1-16,2-2 1 0,-3 1-1 16,3-6 1-16,1-2 0 15,5-7-1-15,-3-5 1 16,4-6-1-16,0-1 1 15,4-11 0-15,-3-4-1 0,1-6 2 16,-1-5-2-16,3-1 1 16,-4-1 0-16,0 6 0 0,-2-1 1 15,2 7-2 1,-2 2 1-16,-1 10-1 0,-2 4 1 16,0 2-1-16,0 8 1 15,-2 4-2-15,1 1 0 0,0 1 2 16,2 4-1-1,-2-5 0-15,1 3 0 0,4-7 1 16,-5 1-1-16,5-8 1 16,0 0 0-16,1-3 1 0,-2-4-2 15,2-3 1-15,6-6 0 16,-3 0 1-16,1-5-1 16,-1 4 0-16,3-3 0 15,-5 5-1-15,3-2 0 16,-3 4 0-16,3 3 0 0,-3 3-1 15,2 6 1-15,1-2-1 16,0 3 1-16,0 5-1 16,-1 0-1-16,0 3 2 15,0-2 0-15,0-1 0 0,0-1 0 16,1-2 0-16,-1 0 0 16,4-3 0-16,-4-2 0 15,3 0-1-15,-2-3 1 16,-3-5 0-16,1-1-1 0,-4-4 1 15,1-2 0-15,-5 1 0 16,-1 1 1-16,-2 1-1 0,-2 0-1 16,-4 12 1-16,9-10 0 15,-9 10-2-15,2 4 1 16,0 10 0-16,1-2 0 16,3 5-1-16,0 2 0 0,8 1 0 15,2-1 1-15,0-5 0 16,8-6-1-16,-3-5 0 15,4-3 1-15,-1-6 0 16,-2-5 1-16,-13-7 0 0,-2-5 0 16,-7-3-1-16,-9 4 2 15,-9-2 0-15,-7 4 1 16,-4 1 0-16,-1 6-1 16,-2 3 1-16,1 7 0 15,8 3-2-15,0 2-1 0,8 5-3 16,4-1-2-16,11-6-3 15,-1 12-5-15,9-9-4 16,5-3-1-16,14 0 0 0,4-6 1 16,3-1 4-16,7-3 1 15,-2-3 6-15,5 0 6 16,-4-3 3-16,7 1 4 16,-11-2-1-16,-2-1 1 0,-2-3-2 15,-2-3 2-15,4-4-3 16,-8-2 0-16,3-4 1 15,-8 0 4-15,1-1 5 0,-2 0 1 16,-6 6 1-16,-1 1-1 16,-7 10 1-16,1 3-2 0,-7 15-1 15,0 0-5-15,4 8-3 16,-4 13-2 0,0 6-1-16,-4 7 0 0,-3 8 0 15,1 7 1-15,-4 1-1 16,3 0-1-16,1-2 1 0,-2 0 0 15,2-5 0-15,4-6-1 16,2-3 1-16,0-7-2 16,0-4 1-16,1-6-1 15,2-4-1-15,-3-13 1 16,15 10-1-16,-7-12-1 16,7-9 0-16,0-7 2 0,4-8-2 15,-1-3 3-15,1-3 0 16,0 1 1-16,0 1 1 0,-2 5-1 15,-4 5 2-15,-1 7-1 16,-2 8-1-16,0 5 1 16,-1 7-2-16,-2 7-1 15,0 5 1-15,-1 2-1 0,2 2 1 16,1-2-1-16,2-2 1 16,-3-3 0-16,7-4 1 15,-2-6-1-15,1-4 1 16,2-2 0-16,2-8 0 0,2-2 0 15,-3-6 0-15,3 0-1 16,-1-6 1-16,0 3-1 16,1 1 0-16,-4 2 0 0,2 2 0 15,-2 4-1-15,2 4 1 16,-4 6-1-16,3 0 0 16,-3 8 0-16,0 3 1 15,-2 2-1-15,4 1 1 0,-4 0 0 16,-1 1 0-16,2-1 0 15,4-1 1-15,-3-5-1 16,-1-2 1-16,3-2 0 0,2-1 0 16,3-3-1-16,1-6 1 15,1-3 0-15,-3-7 0 16,2-2 0-16,1-4 2 16,1-4-1-16,-4-3 0 0,0 3 1 15,-1 0 0-15,0 7 0 16,-1 5 1-16,0 8-1 15,2 6 0-15,0 11-1 16,-1 10 0-16,0 6-3 0,1 8-4 16,-4-2-8-16,0 3-14 15,-1-3-16-15,-10-7-30 16,2 1-10-16,-6-11-4 16</inkml:trace>
  <inkml:trace contextRef="#ctx0" brushRef="#br0" timeOffset="210231.9635">6739 10502 12 0,'-42'-17'83'0,"10"3"2"0,10 1-6 16,10 1-4-16,12 12-37 15,6-17-29-15,15 7-3 16,18 3-7-16,4 0-8 0,15 3-17 15,4 4-31-15,3 3-18 16,0 4-6-16,-4 2-4 16</inkml:trace>
  <inkml:trace contextRef="#ctx0" brushRef="#br0" timeOffset="210944.9989">6162 11734 45 0,'7'-4'76'15,"-7"4"0"-15,17-11-3 16,-16-3-32-16,-1 14-25 0,0 0-4 15,0 0 0-15,7 18-3 16,-7 3 0-16,-1 10-3 16,-1 6-1-16,0 8 1 0,-1 5-3 15,0 3-1-15,1-4-1 16,-2-3-1-16,2-8 0 16,1-6-1-16,-4-10 0 15,3-8 0-15,2-14-1 16,0 0-1-16,-13 0 0 0,8-19 0 15,0-4-1-15,-3-11 0 16,3-7-1-16,4-10 0 16,-1-3 1-16,0-7 1 15,2 0 2-15,1-2 1 0,3 3 1 16,1 8 2-16,4 6 1 16,-1 7 1-16,4 4-3 15,5 9 3-15,-1 2-3 16,6 10-1-16,-1 4-1 0,3 4-1 15,2 3-1-15,-3 3-1 16,-2 3 0-16,-4 10 0 16,-2 1 0-16,-8 8 1 0,-4-3-1 15,-3 5 1-15,-3 3 0 16,-5-3-1-16,-7 1-3 16,2-3-2-16,2-3-6 15,-3-2-12-15,2 2-19 0,-4-8-27 16,6 1-4-16,-3-1 1 15</inkml:trace>
  <inkml:trace contextRef="#ctx0" brushRef="#br0" timeOffset="212661.873">6407 11656 63 0,'5'-24'75'0,"-3"0"0"16,-2 2-34-16,-2 1-7 15,1 5-4-15,-4 6-9 16,5 10-6-16,-15-8-4 0,4 8-4 16,-5 10-3-16,-4 8-2 15,-5 3-1-15,1 6-2 16,-6 3 1-16,4 2 0 0,-4-2-1 15,5 0 1-15,4-6 0 16,4-4 0-16,2-2 1 16,10-2-1-16,5-1 0 15,2 0 1-15,9 2-1 16,6-1 0-16,5 4 0 0,1-1 0 16,-1 2-1-16,-1-3 1 15,-5 1-1-15,-2 2 0 16,-12 2 1-16,-2 0-1 15,-15 2 1-15,-6 1 0 0,-12 1 0 16,-5-2 1-16,-1 0 0 16,-7-3-1-16,2-2-1 15,2-4-4-15,9-3-10 16,-1-6-13-16,14-8-14 0,8-2-20 16,12-11-16-16,10-4-5 15</inkml:trace>
  <inkml:trace contextRef="#ctx0" brushRef="#br0" timeOffset="212888.282">6332 11735 42 0,'53'-61'77'0,"-1"8"-5"15,-4 12-11-15,-9 9-15 0,-2 15-12 16,-10 15-12-16,-5 11-6 16,-8 20-7-16,-2 16-1 15,-8 14-4-15,-4 16 0 16,-2 11-2-16,-7 4-1 15,2 3-2-15,2 2-2 0,-1-9-4 16,1-9-5-16,5-12-6 16,-2-13-8-16,-1-14-20 15,2-5-24-15,-5-17-8 0,-1-11-3 16</inkml:trace>
  <inkml:trace contextRef="#ctx0" brushRef="#br0" timeOffset="214061.3813">6403 12094 59 0,'-10'-33'66'16,"6"8"-12"-16,4 3-16 16,8 7-11-16,13 2-11 15,1 5-4-15,12 1-4 0,10 5-5 16,4-1-7-16,7 3-6 16,-1-1-4-16,2 0 1 15,-8 1-2-15,2-3 3 16,-13-1 4-16,-6 1 5 0,-10-3 7 15,-6 1 7-15,-15 5 1 16,6-10 0-16,-6 10 0 16,-6-5-1-16,-5 5-5 0,2 0-3 15,-6 2 0-15,4 1-3 16,1 4 0-16,0-1 0 16,10-6 0-16,-8 10-2 15,8-10 2-15,0 0 0 16,-1 10 0-16,1-10 0 0,0 0 0 15,7 6 0-15,-7-6 2 16,16 11-2-16,-6 0 1 0,-1 2-1 16,5 5 1-16,-4 3-1 15,4 5 0-15,1-2 1 16,3 2-1-16,0-4 0 16,7-2 1-16,-3-7-1 15,4-10 1-15,0-3 1 0,6-15-1 16,1-6 1-16,-1-11 0 15,0-5 0-15,-5-14-1 16,-1-2 1-16,-8-11 1 16,1-2 2-16,-9-4 1 0,-8-3 2 15,1 1 2-15,-3 8 0 16,-1 7 2-16,-2 10-1 0,2 11-1 16,-2 11-3-16,0 16-1 15,3 9-2-15,-11 24-2 16,4 10-1-16,0 12-1 0,2 16-1 15,-4 7 1 1,3 6 0-16,3 5 0 0,2-4-1 16,1-2 0-16,2-8 1 15,5-12 0-15,4-11-1 16,-3-7 1-16,4-14 0 0,2-5 0 16,-4-9 0-16,1-7 1 15,2-1-1-15,-6-4 0 16,-7 4 1-16,16-14-1 0,-16 14 1 15,9-17-1-15,-9 17 0 16,8-10-1-16,-8 10 1 16,0 0-1-16,0 0-1 15,7-2 1-15,-7 2 0 0,0 0-1 16,0 0 1-16,12 4 0 16,-12-4 1-16,0 0 0 15,0 0 0-15,0 0 1 16,0 0-1-16,0 0 1 0,11 7-1 15,-11-7 2-15,10-6-2 16,1-2 1-16,-3-2-1 16,4-5 1-16,-3-2-1 15,3-4 0-15,-1-1 1 0,-3-6-1 16,1 1 0-16,0-5 1 16,-3 2-1-16,4-2 0 15,-4 6 0-15,2 1 0 0,-2 4 0 16,0 5 1-16,0 2-1 15,0 5 0-15,-6 9 0 16,0 0-1-16,0 0 1 16,0 0 0-16,0 0-1 15,0 0 0-15,0 5-1 0,0 7-2 16,0 1-2-16,0 2-5 16,0 0-3-16,2 2-6 15,2-2-5-15,3-2 0 16,-3-1 0-16,-4-12 2 0,2 12 4 15,-2-12 6-15,-8 3 11 16,-3-3 9-16,-3 0 6 16,-4 0 5-16,-1 0 0 15,0-2 0-15,-1 2-1 0,0 0-2 16,2 0-6-16,-1 4-5 16,1-1-10-16,1 2-19 0,4 5-30 15,2-5-16-15,-1 2-2 16,12-7-2-16</inkml:trace>
  <inkml:trace contextRef="#ctx0" brushRef="#br0" timeOffset="214329.0295">7810 11720 32 0,'2'12'63'16,"-5"2"1"-16,-26-1-26 15,18 8-16-15,-1 9-5 16,4 2-2-16,-6 2-7 0,-1 1-1 16,2 1-6-16,3-5-5 15,-2-4-13-15,4-6-16 16,-1-6-23-16,8-3-10 15,1-12-1-15</inkml:trace>
  <inkml:trace contextRef="#ctx0" brushRef="#br0" timeOffset="215086.1509">7855 11307 11 0,'14'-28'59'0,"0"2"2"16,-14 26-8-16,15-19-37 15,-10 6-9-15,-1 3-3 16,-4 10-6-16,9-15 1 0,-9 15 1 16,6-11 0-16,-6 11 4 15,0 0 0-15,0 0 5 16,0 0 2-16,0 12 2 0,-2 9 2 15,-8 8-1-15,-2 11 0 16,-4 9-2-16,-5 15-2 16,-5 9-2-16,4 8-4 15,-1 0-1-15,7-1-2 0,-3-3-1 16,8-9 1 0,3-5-2-16,8-13 2 0,0-12-1 15,5-6 0-15,6-11 0 16,1-6 0-16,6-8 1 0,-2-4-2 15,10-6 0-15,-2-11-1 16,7-7-2-16,-2-11-1 16,7-3 0-16,-4-8 0 15,1 0 2-15,-4 0 1 0,0 3 3 16,-9 4 2-16,-1 9 2 16,-3 9 0-16,-6 5 2 15,-10 13-1-15,9 1 0 0,-6 14-2 16,-3 7-1-16,0 4-1 15,-3 4-1-15,2 3 1 16,1 1 0-16,1-4-1 16,5-2 0-16,4-2 0 15,1-6 0-15,5-5 0 0,1-5 0 16,7-5 0-16,0-5 1 16,1-2-1-16,4-10 1 15,2-8 0-15,-1-4 0 16,5-6 3-16,-1-2-1 0,-1 0 1 15,-4 1 1-15,-3 5-1 16,-6 4-1-16,-2 10 1 16,-6 9-1-16,-5 8 0 15,-7 14-1-15,0 12 0 0,-10 8-1 16,1 11 0-16,-7 5 0 16,-3 9-2-16,-3 0-3 15,-1-1-6-15,-4-6-7 16,7-7-15-16,-9 0-28 0,3-19-20 15,-3-11-6-15,0-16-1 16</inkml:trace>
  <inkml:trace contextRef="#ctx0" brushRef="#br0" timeOffset="215266.2715">7555 11762 4 0,'-48'-33'93'16,"11"3"1"-16,13 4-6 15,13 1-6-15,11-3 0 16,61-3-72-16,-20 3-5 0,21 1-8 16,26 4-14-16,11-2-27 15,15 4-37-15,16-2-5 16,3-2-5-16,6-3-4 16</inkml:trace>
  <inkml:trace contextRef="#ctx0" brushRef="#br0" timeOffset="224773.0049">10854 7427 62 0,'-21'0'77'16,"-1"-9"-1"-16,4 0-3 15,-1-3-53-15,11 4-2 0,-3 2-2 16,11 6-6-16,-7-7-4 16,7 7-1-16,0 0-2 15,6 0-2-15,8 0-1 16,1 1-1-16,8 2 1 16,4 1 3-16,4-3-1 0,5-1 1 15,10 0 1-15,3-2 2 16,10-4-1-16,7-3 0 0,9-1 0 15,8-2 0 1,9-1-1-16,10-2-1 0,2-1-1 16,6-1 0-16,6 0-1 15,2 1 0-15,4-1 0 16,1 0 0-16,-3 3 0 0,0-1 1 16,-1 3-1-16,-8 2 0 15,-7 1 0-15,-7 4 0 16,-12-1 0-16,-11 2 0 0,-9 2-1 15,-10 2 0-15,-12-1 0 16,-6 0-1-16,-6 1-3 16,-9 0-4-16,-3 0-8 15,-7 1-10-15,-12-1-29 16,14 6-23-16,-18 5-9 0,-13 2-2 16</inkml:trace>
  <inkml:trace contextRef="#ctx0" brushRef="#br0" timeOffset="227454.5795">9783 6008 29 0,'-25'-5'33'0,"5"2"2"15,-1 1-2-15,6 0-2 0,0 1-2 16,3-1-3-16,12 2-3 15,-8-2-4-15,8 2-2 16,0 0 0-16,0 0-5 16,8 2-2-16,7 1-1 0,1 1 0 15,9 2 0-15,6 0-1 16,7 0-3-16,4-1 0 16,11 0-1-16,3 0 0 0,10-3 0 15,7 1-1-15,2-3 0 16,10 0-1-16,3 0 0 15,5-4 2-15,2 1-2 16,5 0 0-16,1 0-1 0,1 0 1 16,5 3-1-16,4-2 0 15,1 0 0-15,6-2 0 16,3 2-1-16,0-2 1 16,7 0 0-16,0 0-1 0,1 0 1 15,2 0 0-15,5-2-1 16,-1 2 1-16,-2-1 0 15,6-1-1-15,-2 1 2 0,-2-2-1 16,-1 1 0-16,-3 0 1 16,-1 0-1-16,-6 3 0 15,-1-3 1-15,-8 4-1 16,-2-1-1-16,-2 4 1 0,-1 0 0 16,-9-1-1-16,-1 1 0 15,-9-1 1-15,-2 1-1 16,-8-1 1-16,-7 0-1 0,-9 0 2 15,-8-3-2 1,-7 0 2-16,-9 0-1 0,-4 1 1 16,-5-1-1-16,-9 0 0 15,-3-1 0-15,-5 3-1 16,-4-1 1-16,-11 2-4 16,10-3-3-16,-10 3-6 0,-4 0-9 15,-10 0-33-15,1 6-24 16,-12 0-4-16,-10 1-8 0,-8-6 8 15</inkml:trace>
  <inkml:trace contextRef="#ctx0" brushRef="#br0" timeOffset="228654.3932">10023 5661 9 0,'14'-15'58'0,"1"1"1"16,-6 3-4-16,1 5-9 15,-10 6-8-15,14-10-10 16,-14 10-7-16,0 0-6 0,0 0-7 16,0 0-4-16,0 11-3 15,0-1-1-15,-4 5 1 16,0 0 1-16,1 7 1 15,0 0 0-15,-5 6 1 0,1 1 0 16,-5 4 0 0,1 3-1-16,-3-1 2 0,-2 3-3 15,-1-1 0-15,-1 2 0 16,0-4-2-16,2 3 1 16,-1-5 0-16,5 1 0 0,-2-4-1 15,2-2 1-15,5-2-1 16,-4-3 0-16,6-3 0 15,2-3 2-15,1-3-2 16,2-1 1-16,0-3-1 0,0-10 1 16,10 14 1-16,3-7-1 15,0-2 1-15,4-2 0 16,5-1 0-16,2-2 0 0,7-2 0 16,3-2-1-16,7-3 0 15,1-1 1-15,8-2-1 16,2 0-1-16,4 3 1 0,1-4-1 15,0 3 0-15,-1 0 0 16,-4 2 0-16,-2 1-2 16,-7 2-3-16,-6 3-6 15,-4 0-14-15,-9 2-17 0,-5 2-33 16,0 4-5-16,-5 0-6 16,0 0 8-16</inkml:trace>
  <inkml:trace contextRef="#ctx0" brushRef="#br0" timeOffset="229643.2868">12034 5845 4 0,'8'-13'33'15,"-1"1"3"-15,4-1-2 16,-5 3-3-16,3 3-4 16,-9 7-3-16,13-5-4 0,-13 5-2 15,9 6-3-15,-7 5-4 16,-2 7-3-16,0 3-1 15,-1 6 0-15,-3 9 0 16,-3-2-3-16,0 5-1 0,0-4 0 16,2 3-3-1,-1-8 0-15,1 2 0 0,-1-10 1 16,5-4 1-16,-3-6 2 16,4-12 0-16,-2 11 1 15,2-11 0-15,0-7 0 0,0-4 2 16,0-7-2-16,0-3-1 15,1-5-2-15,3-6 1 16,1 0-1-16,2-5 0 0,0 2 1 16,0 3-1-16,4 4 2 15,-2 5-2-15,-1 8 1 16,-1 4-1-16,3 10-1 16,-1 3 1-16,-2 13-2 0,0 7-1 15,2 3 0-15,-1 8 1 16,2-3 0-16,0 3 0 15,1-5-1-15,1-1 1 16,2-8 1-16,4-5 0 0,1-8 1 16,4-6 0-16,-2-4-2 15,5-7 1-15,0-7 2 16,4-2-2-16,-2-6 1 16,3-3 0-16,0 2-1 0,1-4 1 15,3 7-2-15,-3 2 1 16,-2 7-1-16,-2 6 0 15,0 9-1-15,-3 6-1 16,-2 13 0-16,-5 8-6 0,4 6-7 16,-5 7-12-16,9-2-27 15,9 7-20-15,0 0-6 16,6-1 0-16</inkml:trace>
  <inkml:trace contextRef="#ctx0" brushRef="#br0" timeOffset="230326.3499">14876 5809 64 0,'19'-14'75'0,"-3"0"-2"16,-4-1-3-16,-4-1-53 15,0 7-4-15,-8 9 1 16,8-6-4-16,-8 6-3 16,0 8-2-16,-1 6-3 15,-1 8 0-15,-3 5-3 0,-3 8 2 16,-1 5-1-16,-4 6 1 15,0 2-1-15,-1-1 0 16,1 1 0-16,-3-6 0 16,0-1 0-16,1-8 0 0,0-4 1 15,4-10-1-15,-2-4 0 16,5-8 0-16,-2-4 0 16,10-3 0-16,-9-12 0 0,9-2 0 15,1-6 0-15,6-2 0 16,2-1 0-16,2 0 1 15,6 0-1-15,-1 4 0 16,5 2 1-16,2 3 0 0,5 2 0 16,1 2 0-1,5 1 0-15,2 1 0 0,2-3 0 16,6 1 2-16,1-3-2 16,2-2 2-16,-4-4-2 0,1-1 1 15,-7-5 0-15,2 2-1 16,-4-2 1-16,-6 0-1 15,-1 3 1-15,-9 1 1 0,-2 6-1 16,-5 3-1-16,1 6 1 16,-13 6 0-16,0 0-1 15,6 19 1-15,-6 6-1 16,-6 6-1-16,-3 13-1 0,-4 6 0 16,-4 3-5-1,5 9-9-15,-7-1-19 0,7-9-33 16,1 5-12-16,-1-9-2 15,5-11-4-15</inkml:trace>
  <inkml:trace contextRef="#ctx0" brushRef="#br0" timeOffset="230824.7074">15207 5678 4 0,'-4'-40'70'0,"-2"0"3"0,-3 2-1 16,-4-1-4-16,-3 3-58 15,-2 4-1-15,-6 6-1 16,-1 3-3-16,-3 6-1 0,-5 4-4 16,-6 6 0-16,-1 7-1 15,-3 3 3-15,-2 14 1 16,-1 10 2-16,-1 9 1 0,-3 9 2 15,6 12 0-15,0 4 0 16,4 8 2-16,7 2-5 16,4 4 1-16,12-3-3 15,11 4-1-15,6-3-2 16,16-6-1-16,11-2-1 0,13-4-3 16,12-7 4-16,11-6-1 15,11-11 0-15,10-12 1 16,5-13 0-16,8-12 2 15,5-9 0-15,0-21 2 0,3-8 0 16,-6-18 2-16,-5-7 0 16,-6-10 2-16,-8-5-1 0,-16-7 1 15,-12-3 0-15,-18-1-3 16,-21-2-1-16,-14 11-2 16,-23 5-3-16,-17 11-6 15,-25 11-7-15,-14 18-21 0,-18 21-36 16,-15 11-9-16,-6 8-6 15,-8 13 0-15</inkml:trace>
  <inkml:trace contextRef="#ctx0" brushRef="#br0" timeOffset="284213.1583">592 14958 19 0,'-8'-1'31'0,"-1"1"1"16,1 0 1-16,8 0 0 15,-20 0 0-15,20 0-2 16,-17 0-2-16,17 0-4 16,-16 4-3-16,16-4-2 0,-8 3-4 15,8-3-2-15,0 0-4 16,0 0-1-16,0 0-3 0,0 9-2 15,0-9 0-15,13 10-1 16,5-2-1-16,3-1 1 16,10 1 1-16,8-3 0 15,9-1 0-15,10-3 0 16,12-2-1-16,10-7 0 16,9-2 0-16,7-4 0 0,7-1-1 15,9-2-1-15,2 0 1 0,2 1 0 16,0 0 0-16,1 0-1 15,-2 0 1-15,0 1 0 16,-1-1 1-16,-1 0 1 16,-3-2-1-16,1 0 0 15,-1 0 1-15,-1-1-1 0,-5 0-1 16,-2 1 0-16,-7 1-1 16,-6 3 0-16,-7 1-1 15,-6 1 1-15,-8 3-1 16,-11 1 0-16,-2 2 1 15,-6 1-1-15,-3 0 0 0,-3 1 0 16,-1 0 0-16,-4 2 1 16,-1 1-1-16,-2-1 0 15,-4 1 0-15,-3 1 0 16,-5 0 0-16,-6 0 0 0,-1 0 0 16,-4 1 1-16,-12-1-1 15,13 9 1-15,-13-9 0 16,11 17-1-16,-7-3 1 0,4 4 0 15,1 5-1-15,3 3 0 16,2 4 0-16,1 6 0 16,1 1 0-16,2 5 0 15,0 3 0-15,-3 2 1 0,2 5-1 16,-3 2 1-16,-1 3 0 16,0 4 0-16,0 4-1 15,3 6 1-15,0 3-1 0,0 7 1 16,-1 6-1-16,0 6 0 15,-2 6 0-15,-3 6 1 16,-4-2-1-16,-5 7 1 16,-1 0-1-16,-7-1 1 0,-5-1 0 15,0 0 1-15,-4 2 1 16,1-2 0-16,4 3 0 16,-3-2 1-16,10-55-1 15,2 10 0-15,-2 0 0 16,1 5-1-16,1 3-1 0,2 6-1 15,-4-2 0-15,3 10 0 16,-2-2 1-16,3 6-1 16,-6-1 1-16,3 3 0 15,-1-1-1-15,0 1 1 0,-4-2 1 16,1 1-2-16,1-5-1 16,-3-7-1-16,1-10-3 15,-5-1-5-15,4-11-16 16,-6-9-53-16,15-48-2 15,-16 32-5-15,-1-2-4 16,-4-29-3-16</inkml:trace>
  <inkml:trace contextRef="#ctx0" brushRef="#br0" timeOffset="285581.3996">754 15884 1 0,'0'0'22'0,"-6"-12"6"15,6 12 8-15,-2-10 4 0,2 10 2 16,0 0 1-16,-4-8-3 16,4 8-6-16,0 0-6 15,0 0-6-15,0 0-8 16,0 0-4-16,3 7-4 0,-1 7-1 15,0 5-4-15,1 5 1 16,1 12-1-16,-3 6 1 16,3 7-1-16,0 8 0 15,-2 2 0-15,-1-2-1 16,2-5 0-16,-1-2-3 16,-1-7-1-16,0-9-6 0,1-6-8 15,-2-12-5-15,2-6-15 16,-2-10-17-16,0 0-14 15,0 0-11-15,3-17 4 0</inkml:trace>
  <inkml:trace contextRef="#ctx0" brushRef="#br0" timeOffset="285917.6342">695 15954 11 0,'-7'-30'70'0,"3"5"1"16,1 7-11-16,3-2-23 0,3 7-8 15,9-1-13-15,1 5-6 16,6-1-5-16,0 2-2 16,8 5-2-16,6 0 0 15,-1 3-1-15,6 6 0 0,-5 9 0 16,2 3 0 0,-6 9-1-16,0 1 2 0,-11 10 1 15,-4 5 0-15,-5 0-1 16,-4 4 3-16,-5-3-2 15,0 2 0-15,-8-2 1 16,-8 3-3-16,-5-6 0 0,-7-2 1 16,-5-1-1-16,-10-2-1 15,1-1-2-15,-8-8-5 0,5 0-7 16,-4-9-15-16,9-2-21 16,5-2-21-16,6-7-3 15,8-3-1-15</inkml:trace>
  <inkml:trace contextRef="#ctx0" brushRef="#br0" timeOffset="286535.6431">1531 15793 35 0,'0'0'51'15,"0"0"-13"-15,-11-7-3 16,1 4-3-16,10 3 0 15,-19-3-3-15,19 3-5 0,-17 1-2 16,8 8-6-16,-2 5-3 16,3 7-4-16,3 3-1 15,-2 10-3-15,0 3 0 16,1 10 0-16,-1 3-2 0,1-1 0 16,1 0-3-16,-2-5 1 15,1-1 0-15,0-9 2 16,0-5-2-16,1-11 1 0,0-6 0 15,5-12-1-15,-10 6 2 16,6-11-1-16,3-11 1 16,1-8-1-16,1-8 0 0,-1-5-1 15,3-6 0-15,3-6 2 16,4 1 0-16,1 0 2 16,1 5-1-16,4 4 0 0,3 5 0 15,2 9 0-15,3 8 0 16,1 12-2-16,4 6 0 15,-2 17-2-15,2 10 0 16,-3 9-1-16,-2 11-2 0,-1 3-3 16,-5 2-5-1,-2-2-8-15,-6-4-16 0,-2-9-28 16,-3-2-18-16,-3-10-5 16,-2-10-2-16</inkml:trace>
  <inkml:trace contextRef="#ctx0" brushRef="#br0" timeOffset="287226.5797">1511 16093 69 0,'0'0'85'16,"0"0"-3"-16,0 0-5 0,0 0-4 15,18-9-68-15,-1-3-4 16,7-1-5-16,3-2-7 15,5 1-6-15,-1-4-9 16,1 2-11-16,0-1-9 16,-2 1-5-16,-1-1-1 0,0-2 5 15,-3 2 12-15,-2-4 16 16,-5 4 22-16,1-5 22 16,-5 3 14-16,2-1 8 15,-4 5 1-15,-2 2-1 16,-1 6-5-16,-10 7-9 0,18 0-7 15,-11 10-7-15,3 9-5 16,-3 10-4-16,3 7-3 16,-3 6-1-16,0 6-1 0,0 1-2 15,0 0-1-15,-1-5-1 0,-2-5-1 16,-2-10 0 0,-1-5 0-16,0-11-1 0,-1-13-1 15,0 0 1-15,-13-14-1 16,3-11 0-16,-2-9 1 15,-3-7-1-15,1-11 1 0,1-5 1 16,2-2 0-16,5-2 0 16,5 3 1-16,2 2 1 15,13 4-1-15,11 6 1 16,9 7-1-16,6 10-1 0,4 6 0 16,4 9-1-16,-3 6 0 15,-1 8-1-15,-7 9-1 16,-10 9 1-16,-8 10-1 15,-9 3 1-15,-10 3 0 0,-4 2 1 16,-8 1 1-16,-3 1 2 16,0-3 0-16,0-2 1 15,2-2-1-15,6-3 1 16,6-1 0-16,4-2-1 0,9-4-1 16,8-1 0-16,5-3-1 15,8-2-2-15,4-7-4 16,7-4-8-16,-7-4-16 0,7-5-30 15,2 0-19-15,-4-7-5 16,-6 0-7-16</inkml:trace>
  <inkml:trace contextRef="#ctx0" brushRef="#br0" timeOffset="287490.8504">2850 15509 73 0,'2'-16'87'15,"0"7"-3"-15,-2 9-5 16,0 21-14-16,0-11-51 16,0 11-5-16,0 12-5 15,1 9-3-15,3 10-2 0,-3 10-3 16,1 6-1-16,-2 2-2 16,1-3-2-16,-1-5 0 15,0-10 1-15,-1-9 0 16,1-11 2-16,0-11 2 0,0-21-2 15,0 0-7-15,-6-9-20 16,6-8-36 0,-1-13-6-16,-2-4-5 0,1-9 1 0</inkml:trace>
  <inkml:trace contextRef="#ctx0" brushRef="#br0" timeOffset="287903.1946">3082 15454 37 0,'7'-16'81'16,"-3"3"-3"-16,4 0-17 0,-7 2-10 15,0 3-12-15,-1 8-12 16,0-11-10-16,0 11-7 16,0 9-4-16,-6 5-3 0,-5 10 0 15,-2 4-3-15,-6 8 1 16,-2 5-1-16,-3 5 1 16,-4-3 1-16,2 2 0 15,2-8 1-15,3-3-1 16,3-4 1-16,8-7 0 0,8-3 0 15,4-4-1-15,15-3 1 16,8-2-3-16,13-1 0 16,8 0 0-16,11 1-5 0,3-3-5 15,9 3-18-15,4 2-38 16,-1 2-16-16,-7 0-5 16,-6 1-6-16</inkml:trace>
  <inkml:trace contextRef="#ctx0" brushRef="#br0" timeOffset="288659.8473">1036 17011 12 0,'-5'9'75'0,"5"-9"3"0,-6 15-3 16,6-15-4-16,10 0-48 15,-10 0-7-15,16-7-3 0,2-2 0 16,5-4-2-16,3-3-1 16,11-6-3-16,7-2-3 15,1-4-3-15,7 2-5 16,-1-1-4-16,1 4-6 15,-5 0-6-15,-4 3-3 0,-6 5-7 16,-8 3-4-16,-3 3 2 16,-12 2 1-16,-5 3 4 15,-9 4 6-15,0 0 7 16,-6 0 11-16,-5 4 9 16,-6 4 11-16,0 2 4 0,-3 3 4 15,-1 4 2-15,1 3 0 16,0 7-1-16,1 8-4 15,2 6-1-15,3 10-5 16,0 4-2-16,10-22-5 16,-1 5-2-16,2 2-6 0,-3 2-7 15,3 1-10-15,-2 3-15 16,3-4-33-16,-1 4-12 16,-1-6-5-16,2-1-1 0</inkml:trace>
  <inkml:trace contextRef="#ctx0" brushRef="#br0" timeOffset="289324.3672">1748 16983 31 0,'8'7'80'16,"-8"-7"0"-16,15 11-2 15,-15-11-3-15,0 16-53 16,2 1-5-16,-1 5-4 16,1 10 0-16,-1 5-1 0,1-15-3 15,0 5-3-15,-1-1-2 16,-1 4-1-16,0 0-1 15,0 0-1-15,0-1 0 16,-1 1-1-16,0-4 1 16,-1 1 0-16,-1-6-1 0,-1-1 0 15,-1-8-2-15,5-12 0 16,-15 7 1-16,-2-24-1 16,4-29 0-16,4-15 0 15,0-14 2-15,9-8-2 0,5-4 1 16,8 7 1-16,13 14-1 15,7 6 0-15,7 11 0 16,5 7 0-16,5 9 0 0,0 8-1 16,-6 9 0-16,1 6 0 15,-9 7 0-15,-6 4 0 16,-9 11-1-16,-8 4 1 16,-13 8 0-16,-7 1 1 0,-10 3 2 15,-4 2 0-15,-6-1 0 16,-2 1 1-16,-3-1 1 15,1-1-1-15,4-2 1 16,4 1-1-16,3 0 0 0,5 2-1 16,3-1 1-16,5 1-1 15,7-1 0-15,-1-3 0 16,12 1 0-16,5 1 1 16,-5-16-5-16,1 4-3 15,4 0-11-15,2 2-15 0,2-3-26 16,3 3-21-16,0-1-7 15,2-2-5-15</inkml:trace>
  <inkml:trace contextRef="#ctx0" brushRef="#br0" timeOffset="289592.8163">2519 16902 0 0,'13'-9'88'0,"-1"4"1"16,-2 5-3-16,-10 0-7 0,10 20-1 16,-43 1-72-16,32 5-2 15,5 7-3-15,1 4 1 16,0 8-1-16,-1 0 0 16,-1 1 0-16,-3-27-3 15,0 3-2-15,0-2-4 0,1 1-12 16,-1-2-33-16,0-1-25 15,0-5-6-15,0-1-6 16,0 2 3-16</inkml:trace>
  <inkml:trace contextRef="#ctx0" brushRef="#br0" timeOffset="290217.5821">3069 16756 25 0,'0'0'83'0,"0"0"1"15,-8-4-2-15,8 4-6 16,0 0-54-16,-13-9-5 16,13 9-3-16,-4 19-4 15,4 4-2-15,0 7-2 0,0 13-1 16,0 7-1-16,1 7 0 15,1 6 0-15,0-3-1 16,1-3-1-16,-3-30-1 16,-1-1-1-16,1-2 0 15,1-2 0-15,0-3-1 0,-1-4-1 16,0 6 2-16,0-21-1 16,0 0 1-16,0-24-1 0,0-14 0 15,0-13 0-15,0-13 0 16,-1-6 0-16,1 4-1 15,2 2 1-15,6 7-1 16,5 10 2-16,4 11 0 16,3 16 0-16,5 13 2 0,2 9-2 15,1 18 1-15,-1 10 0 16,2 15 1-16,-6 8-2 16,2 4-1-16,-5 1-2 0,-5 2-4 15,-5-8-3 1,3-4-11-16,-8-10-26 0,-5-23-33 15,2-1-2-15,-2 6-4 16,-9-12-1-16</inkml:trace>
  <inkml:trace contextRef="#ctx0" brushRef="#br0" timeOffset="290358.8958">3143 17136 12 0,'-7'-10'75'0,"7"10"0"16,9-9-3-16,11-2-6 15,3-4-59-15,5-3-38 16,5 0-30-16,7-7-10 16,4-1-5-16</inkml:trace>
  <inkml:trace contextRef="#ctx0" brushRef="#br0" timeOffset="290751.751">3695 16665 29 0,'17'-22'85'0,"-5"8"0"15,-2 7-2-15,-10 7-16 16,17 5-36-16,-9 15-10 0,0 7-6 16,3 12-5-16,-3 8-2 15,2 10-2-15,2 4-4 16,-3-1-2-16,-1-3-1 16,1-8-2-16,-4-7-2 0,1-10-1 15,-4-10-1-15,-2-22-2 16,0 0 1-16,-2-10 0 15,-8-15 1-15,0-12 0 16,-3-8 1-16,-5-10 2 16,1-5 6-16,-3-3 1 0,5 1 4 15,3 6 0-15,5 6 1 16,7 10 0-16,5 10 0 16,15 13-1-16,8 11-3 15,5 12-3-15,3 15 1 0,1 11-1 16,-2 11-1-16,-9 12-2 15,-7 13-2-15,-8 4-5 16,-13-1-9-16,-10 5-18 16,0-41-32-16,-3 3-15 0,-7-3-5 15,-6-1 2-15</inkml:trace>
  <inkml:trace contextRef="#ctx0" brushRef="#br0" timeOffset="291184.0399">1358 18034 6 0,'-59'35'86'15,"10"1"-1"-15,5-9-3 16,44-27-2-16,-25 19-2 16,0 2-69-16,25-21-3 15,0 0 1-15,0 0 0 16,71 9 2-16,-17-25-2 0,16-8-2 16,12-7-1-16,18-10-1 15,8 2-1-15,14-6-1 16,11-2 0-16,5-3-2 15,10 2 0-15,4-5 1 16,2 1-1-16,3 1 1 16,-66 26 1-16,217-67 0 0,-26 12 1 15,-37 18-2-15,-43 18 0 16,-46 12-3-16,-33 12-4 16,-38 7-8-16,-45 11-34 0,-23 2-34 15,-8 0-6-15,-9 0-4 16,0 0-3-16</inkml:trace>
  <inkml:trace contextRef="#ctx0" brushRef="#br0" timeOffset="292095.1325">1097 16695 6 0,'0'14'80'0,"0"-14"-1"15,-1 9-5-15,1-9-5 0,0 0-49 16,0 0-11-16,17-5-3 16,9 0-2-16,8-2 2 15,7-3-1-15,13-4 0 0,10-2-1 16,10-5 2-16,12-6-2 16,9-2 0-16,3-4 1 15,10-6-2-15,10 0 1 16,1-4 2-16,5-1 0 15,2-1 0-15,1-1 0 0,0 3 0 16,1 4-1-16,-4 4-2 16,-10 4-1-16,-6 6-1 15,-10 2-1-15,-11 7 1 16,-13 5-2-16,-13 3 0 16,-14 3-2-16,-13 3-1 0,-11 2-1 15,-9 0-5-15,-14 0-5 16,0 15-15-16,-11-3-28 15,-9 0-21-15,-1 2-6 0,-7-1-3 16</inkml:trace>
  <inkml:trace contextRef="#ctx0" brushRef="#br0" timeOffset="294412.251">10951 14042 3 0,'0'0'35'0,"0"0"2"16,0 0 0-16,0 0-3 16,-5-9-4-16,5 9-2 15,0 0-5-15,0 0-3 0,0 0-1 16,0 0-2-16,0 0-2 16,0 0-2-16,0 0 0 15,4 0 0-15,-4 0-1 16,0 0 1-16,0 0-2 0,0 0-1 15,0 0-1-15,0 0-3 16,0 0-1-16,10 7 0 16,-10-7-2-16,1 11 0 15,0-1 0-15,0 4 0 0,-1 6-2 16,0 5 1-16,-1 5 0 16,0 6 0-16,-3 3-1 15,0 2 0-15,-1 2-1 16,-4 2 1-16,2-3 0 0,1-1 0 15,-1-5 0-15,0-1 0 16,1-5-1-16,0-5-1 16,4-4-3-16,-1-4-4 15,2-4-9-15,1-13-11 16,-6 11-21-16,6-11-31 16,0 0-6-16,0 0-2 0</inkml:trace>
  <inkml:trace contextRef="#ctx0" brushRef="#br0" timeOffset="294779.6034">10895 14025 42 0,'2'-17'84'0,"-2"7"-3"16,0 1-4-16,0 9-5 16,0-16-56-16,0 16-4 15,12 0-3-15,-2 4-3 16,4 6-1-16,6 5 0 0,-1 6 1 16,8 2-1-16,-2 6-2 15,5 1 0-15,0 2-2 16,4 0 1-16,-3-1-2 0,-4-2 1 15,2 0-2 1,-4-4 1-16,1-4 0 0,-5-1-1 16,-1-4-4-16,-5-1-2 15,-1-1-8-15,-5-6-14 16,-9-8-20-16,17 15-23 0,-17-15-13 16,0 0-3-16</inkml:trace>
  <inkml:trace contextRef="#ctx0" brushRef="#br0" timeOffset="295094.7577">11302 13834 1 0,'0'-16'78'0,"1"1"2"15,-1 3-2-15,0 1-5 16,0 11-43-16,-4-9-19 0,4 9-3 15,0 0-2-15,0 9 0 16,2 12-2-16,0 5-1 16,3 8 2-16,-2 3-1 15,2 9 1-15,0 0-1 0,-3 7-1 16,4-2-1-16,-2 0-2 16,0-4 1-16,-2 2-4 15,3-4-3-15,0-1-14 0,-4 2-26 16,-1-7-29-16,0-4-6 15,0-8-5-15,-3-6 1 16</inkml:trace>
  <inkml:trace contextRef="#ctx0" brushRef="#br0" timeOffset="295728.1662">11721 13446 48 0,'4'-16'58'15,"-4"-3"-26"-15,5-2-1 16,-1 7 0-16,-4 14-2 16,9-16-6-16,-9 16-3 0,0 0-4 15,0 0 1-15,10-3-2 16,-10 3-1-16,2 19-2 16,-1 0-2-16,1 9-1 15,0 10 1-15,3 8 0 16,-1 9-4-16,1 9-1 0,0 6-1 15,3 5 1-15,-3 5-1 16,3 5 0-16,0 4 1 0,-2 1-1 16,1 4 0-16,-2-2 0 15,0 0 0-15,1-3 0 16,1-5-4-16,-3-5 1 16,1-6 0-16,3-9-1 0,-3-10-1 15,4-8-4-15,-4-7-6 16,1-10-12-16,-4-2-30 15,3-16-26-15,-5-11-7 16,0-6-5-16,0-21 1 0</inkml:trace>
  <inkml:trace contextRef="#ctx0" brushRef="#br0" timeOffset="296122.4715">12076 13494 3 0,'0'0'54'0,"0"0"-6"0,0 0-10 16,0 0-4-16,0 0 1 15,1 9-5-15,0 6-5 16,2 13-2-16,-1 2 0 0,4 15-2 16,-5 8-7-16,4 10-4 15,-1 4-3-15,1 6-2 16,-1-2-1-16,4 0-3 15,-2-7-1-15,-2-6-5 16,6-8-8-16,-8-9-16 0,2-12-36 16,5-3-12-16,-6-10-4 15,-3-16-2-15</inkml:trace>
  <inkml:trace contextRef="#ctx0" brushRef="#br0" timeOffset="296461.3183">12073 13713 50 0,'-3'-23'62'0,"2"-1"-1"16,-2-7-43-16,5-2 0 15,10-1 3-15,2-4-5 0,4 3 1 16,4-2-2-16,5 4-1 15,4 3 1-15,0 5-2 16,4 9-2-16,-5 5-5 16,1 8-3-16,-6 6-2 0,1 8-2 15,-12 11 1-15,-5 2-1 16,-8 10 0-16,-4 3-1 16,-8 2-1-16,-6 1-2 15,-3-3-4-15,-12-1-3 0,4-5-11 16,-7 4-19-16,0-14-29 15,7-4-5-15,0-4 1 16</inkml:trace>
  <inkml:trace contextRef="#ctx0" brushRef="#br0" timeOffset="297025.2367">12576 13125 16 0,'6'-19'71'0,"-3"1"2"16,2-8-14-16,-1 15-23 0,-4 11-3 16,15-5-7-16,-6 6-6 15,1 14-5-15,-2 10-3 16,3 11 0-16,-3 11-1 16,3 15-3-16,-1 9-2 15,-2 16-1-15,-1 11-1 0,1 6-2 16,-4 4 0-16,-1 0-1 15,-1 0 0-15,-2-6 0 16,0-6-1-16,1-12-2 0,-1-9-4 16,-1-9-11-16,1-3-37 15,-1-18-23-15,1-8-6 16,-1-13-5-16,0-14 1 16</inkml:trace>
  <inkml:trace contextRef="#ctx0" brushRef="#br0" timeOffset="298229.3713">12076 14947 18 0,'0'0'67'0,"0"0"0"15,1-4-2-15,-1 20-19 16,4-21-42-16,-4 5 0 16,20-16 1-16,-8 8 4 15,0 0 1-15,4-1 1 16,0 0 0-16,2-1 1 0,3 0-1 16,4-1-3-16,-2 1-1 15,5-5-2-15,2 3 0 16,3-4-5-16,-2 6-6 15,1-6-8-15,-2 8-15 16,-3 0-18-16,-5 2-26 0,-2 6-5 16,-8 0-4-16</inkml:trace>
  <inkml:trace contextRef="#ctx0" brushRef="#br0" timeOffset="298416.9521">12241 14982 23 0,'0'0'72'0,"-17"8"1"16,17-8-2-16,6-6-28 0,9-1-30 15,6-1-11-15,1 0-15 16,8-2-13-16,-5-3-28 16,8 3-16-16,-9-2-3 15</inkml:trace>
  <inkml:trace contextRef="#ctx0" brushRef="#br0" timeOffset="300082.2638">13466 13154 19 0,'-14'-9'62'0,"6"4"1"16,8 5-8-16,-13-5-7 16,13 5-6-16,0 0-11 15,-1 8-10-15,0 7-9 16,3 7-6-16,1 6-3 16,3 7-2-16,0 8 1 0,-1 1-1 15,1 6 0-15,-1 0-1 16,1-3-1-16,2-5 1 15,-2-6 0-15,-1-6 0 0,-2-10 1 16,0-3 1-16,-3-17 0 16,0 0 0-16,11-7 0 15,-7-15 1-15,1-11 2 16,1-7-2-16,1-9-1 0,4-8 0 16,0-4 0-16,0-2 0 15,1 5 2 1,0 5-2-16,1 8 1 0,0 9-1 15,0 11-1-15,1 11 1 16,0 11-1-16,0 6-1 0,-3 14-1 16,0 5 1-16,-3 7-2 15,1 1 2-15,-1 2-1 16,-1-2 1-16,-1-4 0 16,2-3 0-16,-1-7 0 0,3-7 1 15,1-9 0-15,1-3 1 16,3-13-1-16,1-5 0 0,3-9 1 15,1-6-1-15,3-1 0 16,0-1 0-16,3 2 0 16,0 3 0-16,-1 8 0 15,0 8-1-15,0 11-1 0,-1 6 1 16,2 14-2-16,-3 10 1 16,-3 9-4-16,0 6-6 15,-2 6-8-15,0-4-17 16,-1-2-32-16,3 2-13 0,-2-9-4 15,-1-9-3-15</inkml:trace>
  <inkml:trace contextRef="#ctx0" brushRef="#br0" timeOffset="300638.6358">14074 12644 32 0,'-40'-26'79'0,"-3"2"-3"16,-3 1-3-16,-1 2-4 15,-1 0-64-15,0 7 0 16,3 6-1-16,-7 8-2 16,-2 5 0-16,-2 12-1 15,-6 8 1-15,-3 10 1 0,0 8 2 16,-3 9 0-16,0 11 2 15,4 8 0-15,4 9 0 16,8 7-1-16,9 7-1 0,8 1-2 16,13 2 0-16,13 0-1 15,11-1-1-15,18-4 1 16,13-4-1-16,12-9 0 16,12-7 0-16,6-5-2 0,10-8 0 15,6-10 0-15,2-10 0 16,6-11 0-16,5-14 0 15,2-12 1-15,4-10 1 16,5-16 1-16,0-17 0 0,-2-6-1 16,-1-16 1-16,-6-9-2 15,-11-11 1-15,-6-9 0 16,-15-8 0-16,-13-7 2 16,-12 0-1-16,-17-2 2 0,-11 1 1 15,-10 3-1-15,-18 4 2 16,-11 9-3-16,-12 12 0 15,-11 10-2-15,-14 12 1 0,-12 12-4 16,-9 16-2-16,-9 12-4 16,-4 17-8-16,-8 13-18 15,-1 10-40-15,2 15-9 16,4 7-5-16,9 1-3 16</inkml:trace>
  <inkml:trace contextRef="#ctx0" brushRef="#br0" timeOffset="301405.0597">14324 12977 38 0,'0'0'76'16,"9"6"-1"-16,-9-6 0 16,0 0-44-16,0 0-8 15,0 0-4-15,0 0-5 0,-2-6-3 16,2 6-2-16,7-9-2 16,-7 9-1-16,18-14-2 15,-4 0 1-15,3-1-1 16,5-5 0-16,6-3 0 0,2-5 0 15,6-4 0-15,3 0 1 16,7-6-1-16,7 0 0 16,3-3 0-16,8 1-1 15,3 0 2-15,6 3-3 0,0 1 1 16,6 0 0-16,-3 5 0 16,1 1-1-16,-2 5 0 15,-3 0 0-15,-3 3-1 0,-3 4 0 16,-6 3 0-16,-4 2 0 15,-3 5-1-15,-9 2 0 16,-2 2 0-16,-9 5-3 16,-2-1-1-16,-7 4-4 15,-2 3-6-15,-11 2-10 0,1 1-21 16,-4 5-30-16,-3-5-11 16,-5-10-3-16,0 0-2 15</inkml:trace>
  <inkml:trace contextRef="#ctx0" brushRef="#br0" timeOffset="301737.0037">15530 12128 28 0,'-19'-18'85'16,"2"-1"-2"-16,6-1-5 16,5-1-5-16,5 4-58 15,3 4-1-15,13 4-5 0,6 2-5 16,9 2-3-16,4 4-1 15,7 2 1-15,6 1-1 16,8 5 1-16,3 4 1 0,5 5-1 16,3 3 0-16,-4 6 0 15,-1 2 0-15,-9 6 0 16,-5 3-1-16,-13 4 1 16,-11 4-1-16,-16 2 0 0,-7 2 0 15,-17 1 0-15,-10 5 0 16,-10-1-3-16,-4-1-4 15,-7 2-13-15,-2-7-25 0,-10 2-31 16,13-2-6-16,1-8-4 16,3-4 5-16</inkml:trace>
  <inkml:trace contextRef="#ctx0" brushRef="#br0" timeOffset="306148.9471">16530 12376 57 0,'-18'-14'60'0,"15"-1"-24"16,3 15-14-16,0 0-5 15,0 0-2-15,0 15-9 16,2 5-3-16,0 5 0 0,0 4 0 16,-2 8 1-16,0 2 0 15,0 0-2-15,0-1 0 16,-1-2-1-16,-1-7 0 16,1-4 0-16,0-7 3 0,0-7 0 15,1-11 4-15,0 9-1 16,0-9 1-16,0-5 0 15,0-4 0-15,1-10 0 0,3-4-2 16,2-6-2-16,3-5-2 16,0-4 0-16,4-4 1 15,1-1 1-15,3 3 2 16,1 1 1-16,3 2 0 16,-2 8 0-16,3 4-1 15,-2 9-1-15,1 4-1 0,-1 8-1 16,-1 4-2-16,-5 9-2 15,-1 11 1-15,-5 3-1 16,-1 7 0-16,-4 2 1 0,-1 3 0 16,-1-3-1-16,0 2 1 15,1-6-1-15,3-4 0 16,1-5 0-16,0-6 0 16,5-6 0-16,1-7 0 0,1 0 1 15,3-12 0-15,0-5 0 16,2-6 1-16,-1-4 0 15,3-5 0-15,1 1 0 0,-4 1 0 16,1 3 0-16,-1 1-1 16,-1 6-1-16,-5 4 1 15,1 13-2-15,-12 3 1 16,16 4 0-16,-13 10-1 0,1 4 0 16,-5 6 1-16,2 2-1 15,0 5-3-15,1-1-3 16,2-1-6-16,1 1-5 15,1-3-8-15,5-2-7 0,0-1-4 16,4-6-1-16,0-5 3 16,3-6 2-16,2-4 9 15,3-4 9-15,3-9 11 16,-3-8 11-16,5-2 11 16,-7-3 6-16,4-4 7 0,-9-2 3 15,4 2 1-15,-10 0 1 16,-5 3-3-16,-5 3-5 0,0 4-6 15,-1 6-7 1,1 11-3-16,-17-5-6 0,0 10-2 16,2 12-2-16,-7 5-2 0,2 7 0 15,0 4 0-15,1 4 0 16,1-2 1-16,4-1-1 16,6-6 0-16,3-2 0 15,3-6 2-15,2-7-1 16,0-13 0-16,17 6 0 0,-5-7 1 15,5-11-1-15,3-1 1 16,0-7-1-16,5-2 0 16,2-3-1-16,0 2 1 15,-2 2-1-15,-2 3 0 0,-3 2 0 16,-3 7-1-16,-3 4 0 16,-5 5 1-16,-9 0-2 15,12 13 2-15,-12 1-1 0,0 1 2 16,0 0-1-16,0 3 1 15,-1-2 1-15,1-3 0 16,0-3 0-16,0-10 1 16,6 11 1-16,-6-11 0 0,15-1-1 15,-2-6 1-15,-4-5-1 16,6-2 0-16,0-3-1 16,1-2 0-16,2-2 0 0,0-1 0 15,2 4 0-15,-2 1-1 16,0 4 0-16,-4 3 0 15,2 4 0-15,-4 4-1 16,2 4 0-16,-5 8 0 16,1 1 0-16,-3 4 0 0,5 1 1 15,-5 3-1-15,5 3 1 16,-1-2 0-16,0 0 0 16,2-5-1-16,-1 3 1 15,-1-7 1-15,0-1 0 0,-3-4 0 16,-8-6 1-16,14 0-1 15,-14 0 1-15,15-16 0 16,-9 2 0-16,2-4 0 16,1-3-1-16,7-3-1 0,-7 2 1 15,4-1-1-15,-2 6 1 16,-2 1-1-16,0 4-1 16,-9 12-1-16,7-13 0 0,-7 13 0 15,0 0 0-15,0 11-1 16,0 0 1-16,0 4-1 15,-1 2 2-15,1 2 1 0,0-1 0 16,4-2-1-16,1 0-1 16,2-5-4-16,1-3-6 15,-8-8-9-15,15 8-14 16,-3-5-20-16,-12-3-18 16,17-2-3-16</inkml:trace>
  <inkml:trace contextRef="#ctx0" brushRef="#br0" timeOffset="306371.5336">18053 12123 51 0,'-7'-31'80'0,"-1"4"-2"15,2 3-5-15,1 13-46 16,1-3-11-16,4 14-6 0,0 0-11 15,0 0-13-15,1 10-13 16,4 8-17-16,-3 2-23 16,6 3-8-16,1 2-1 15</inkml:trace>
  <inkml:trace contextRef="#ctx0" brushRef="#br0" timeOffset="308128.3538">18226 12101 17 0,'8'-7'72'16,"-8"7"3"-16,2 7-3 16,-2 8-1-16,-3 10-61 15,0 8 0-15,1 15-5 0,-4 15 0 16,-1 11 1-16,0 8-2 16,-2 9-1-16,3-5-2 15,-1 0 0-15,5-3 0 0,2-13-1 16,1-11 1-16,6-17 0 15,0-10 0-15,5-17 0 16,2-8 0-16,-2-10-1 16,2-18-2-16,1-6 0 0,1-13-2 15,1-8-1-15,-1-7 0 16,3-5 1-16,-3-2 0 16,6 2 1-16,-6 9 1 15,1 1 1-15,-2 12 2 0,-1 8 0 16,-3 7-2-16,-3 11 1 15,-8 12-1-15,0 0 0 16,0 0 0-16,-7 7 0 16,-8 7 0-16,-4 4-1 15,0-1 2-15,-2 2-1 0,3-2 0 16,1-1 1-16,4-3-1 16,6-4 1-16,7-9 0 0,2 11 0 15,8-7 1-15,7-3-1 16,2-1 1-16,10 0 0 15,1 0 1-15,4-6-2 16,9-2 1-16,-4-2-1 0,0-1 1 16,0-4 0-1,-1-1 0-15,-6 0 0 0,0 0 0 16,-10 1 0-16,-5 2 0 0,-2 2-1 16,-8 2-1-16,-7 9 0 15,0 0-1-15,0 0 1 16,0 0-1-16,-4 15-1 15,-7-3 2-15,2 0 0 16,-3 0 1-16,5-1 0 0,-3-2 0 16,10-9 2-16,-9 9 1 15,9-9-1-15,0 0 0 16,0 0 0-16,4-11 0 0,4 1 1 16,3-4-1-16,2-1-1 15,1-3 0-15,1 3 0 16,1 0-1-16,-2 3 0 15,-4 3-1-15,1 6 0 0,0 3 0 16,-11 0 0-16,10 11 0 16,-8 3 0-16,0 4 0 15,-2 2 0-15,3-1 2 16,-2 1-1-16,3-3 1 0,2-6 0 16,6-3 1-16,7-8-1 15,0-4 1-15,7-10 0 16,1-7-1-16,4-6 1 0,-4-5 0 15,4-5-1-15,-7-8 1 16,0-4-1-16,3-3 1 16,-8-4 0-16,1-2 1 0,-5 1 0 15,1 2 2-15,-8 9-1 16,3 7-1-16,-6 9-1 16,-3 11-1-16,-2 19 0 15,0 0 0-15,-7 19-2 16,-7 11 0-16,0 13-1 0,-8 7 1 15,3 11 1-15,-6 4 0 16,2 3-1-16,1-2-1 16,7-2-2-16,3-5-1 15,5-7 1-15,5-6-1 0,2-13 0 16,6-7 1 0,4-13 1-16,5-8 1 0,1-7 1 15,6-12 2-15,-3-11-1 0,1-7 1 16,1-3 1-16,0-3-1 15,-6 1 0-15,0 0 1 16,-7 9-2-16,-3 1 0 16,-4 12 0-16,-1 3 0 15,0 12-1-15,-12 0 0 0,6 9 0 16,-5 7-1-16,7-2 1 16,-1 8 1-16,4-6 0 0,1 6 0 15,5-6 0-15,4-2 0 16,4-5 0-16,2-2 1 15,4-2 0-15,-3-3 0 16,1-2 1-16,-2 0-1 0,-3-1 1 16,1-2-2-16,-4 2 0 15,-9 1 0-15,11 0 0 16,-11 0 0-16,3 11-1 16,-3 1 0-16,0 2 0 0,-1 3 1 15,5-3 0-15,5-3 1 16,2-3-1-16,4-5 1 15,6-5 0-15,4-13 1 16,0-5-1-16,3-8 1 0,-1-8-1 16,2-7 0-16,-5-8 1 15,-2-7-1-15,-3-6 1 16,-1-1 0-16,-6 1 3 16,0 3-1-16,-6 6 0 0,-3 9 0 15,-1 10-1-15,-2 11 0 16,0 13-1-16,0 12-2 15,-17 7-1-15,4 12 0 0,-3 11-2 16,-3 6 2-16,-1 6 0 16,-1 2 1-16,5 2 0 15,5-2 0-15,1-4 1 16,9-5-1-16,2-7 1 0,9-5-1 16,7-7 1-16,2-3 1 15,2-8-1-15,3-5 0 16,4-2 0-16,0-7-1 15,2-6 1-15,2-2-1 0,-7-2 1 16,1 2-1-16,-9 0 0 16,-2 4 0-16,-8 2-1 15,-7 11 1-15,-11 0 0 16,-10 3-1-16,-1 11 0 16,-8 5 1-16,3 7-1 0,-3 4 1 15,8 1 0-15,5 4-1 16,11-3 1-16,6 1-4 15,6-7 0-15,12 1-4 0,10-8-6 16,8-1-8-16,5-7-14 16,3 1-18-16,-4-10-23 15,10-2-5-15,-2-12 4 0</inkml:trace>
  <inkml:trace contextRef="#ctx0" brushRef="#br0" timeOffset="308347.0965">19592 11975 79 0,'-52'-6'89'0,"9"1"-3"16,13-4-7-16,14-2-3 16,16 11-70-16,8-8-4 15,23 12-6-15,8 2-7 16,17 7-12-16,12 1-12 0,8 3-25 15,16 9-20-15,-2 4-6 16,2 4-1-16</inkml:trace>
  <inkml:trace contextRef="#ctx0" brushRef="#br0" timeOffset="308736.9261">19795 12998 29 0,'-52'3'83'0,"1"-3"0"16,-3-7-5-16,-1-7-3 0,-5 5-52 16,-2-5-11-16,-7 7-2 15,-7 3 0-15,-5 2-3 16,-8 2 0-16,-4 2 0 15,-6 4 1-15,-6 3-1 0,-6 3-1 16,-6 0 0-16,-6 3-2 16,-10 0 0-16,-5 3 0 15,-11 1-1-15,-7 1 0 16,-4 1-1-16,-1 1 0 16,-3 1 0-16,6-2-1 0,3 0 0 15,15-1-1-15,7-1 1 16,17-4-1-16,14 1-2 15,15-7-2-15,18 0-5 16,12-6-19-16,8 0-55 16,25-3-2-16,16-9-7 0,14-11-4 15</inkml:trace>
  <inkml:trace contextRef="#ctx0" brushRef="#br0" timeOffset="329994.4217">19592 13379 34 0,'0'0'74'16,"10"-17"-9"-16,-10 17-12 15,0 0-12-15,12-6-9 0,-12 6-12 16,0 0-5-16,-5 5-7 16,-4 5-3-16,-9 5-1 15,-3 2-2-15,-10 7 1 16,-3 0 1-16,-5 5 1 0,0 2 0 16,-4-1 0-16,2 0 0 15,5-3 2-15,6 1-2 16,2-4 0-16,5 0-2 15,11-5-1-15,4-1 0 0,8-3-1 16,3 0 0-16,12-4-1 16,3-1 1-16,3-1-1 15,5 2 1-15,-2-2-1 0,-3 3 0 16,-5 3 1-16,-6 1-1 16,-5-2 0-16,-5 6 1 15,-9-2 0-15,-5-1-1 16,-10-2 1-16,-3 0 0 0,-7-4 0 15,-6-3-1-15,-2-1 1 16,0-3-1-16,-2-2 0 16,4 1 0-16,6-3 1 15,6 0-2-15,9 0-1 0,5 0 1 16,14 0 0-16,0 0-1 16,23-7 1-16,7 3 0 15,11-5-1-15,10 1 1 16,14-4 1-16,3-4-1 0,7-2-1 15,1-1-1-15,-6-4 1 16,-3 0 0-16,-9-1 2 16,-10 3 1-16,-12 0 1 0,-11 2 2 15,-10 4 1-15,-8 4 0 16,-7 11 0-16,-8-10-1 16,-11 10-1-16,-2 7-1 0,-8 10-2 15,-4 6 1-15,-1 11-1 16,-1 3 1-16,1 5 0 15,1-1 0-15,9 0 0 16,4-2 0-16,7-5 0 0,8-5 0 16,5-8 0-16,8-6-1 15,14-7 1-15,8-8-1 16,6-6 0-16,6-11-1 16,10-11 0-16,1-11 0 15,2-9-1-15,1-7 0 0,-2-8 0 16,-2-4-1-16,-9-1 2 15,0-2 0-15,-4 4 1 16,-6 5 1-16,-4 8-1 0,-4 7 2 16,-4 9 0-16,-6 8 1 15,-3 9 0-15,-3 7-1 16,-9 13-1-16,0 0 0 16,-4 23 1-16,-4 4-2 0,-4 11 1 15,-2 11 0-15,0 10 0 16,-3 7 1-16,3 2-1 15,2 0 1-15,6 0 0 16,0-4 0-16,5-2-2 0,1-11 1 16,3-9 1-16,3-8-1 15,7-8 0-15,-1-9 0 16,4-11 1-16,3-6-1 16,7-13 0-16,-2-12-1 0,5-10 0 15,1-7 0-15,1-5 0 16,4 0 0-16,-4 0-1 15,-5 5 0-15,-3 6 1 16,2 8-1-16,-8 8 0 0,-6 7 0 16,0 10 0-16,-11 3 1 15,3 18 0-15,-3 7 0 16,-7 11 0-16,-4 9 1 16,-4 12 0-16,-3 5 0 0,-2 5 0 15,2 4-1-15,-3-3 0 16,2-2 0-16,-1-3 0 15,2-3-1-15,3-8 0 0,3-4 0 16,7-7 0-16,3-6-2 16,5-8-1-16,12-10-1 15,6-10 1-15,8-8-2 16,4-16 1-16,4-9 1 16,-1-12 0-16,-1-6 2 0,-3-6 2 15,-4-5 1-15,-10-1 2 16,-5 4 0-16,-8 4 1 15,-5 5 1-15,-9 7 0 0,-4 7 0 16,-7 6 0-16,-2 6 1 16,2 5-1-16,3 4 0 15,1 0-1-15,6 1 0 16,10 7-2-16,0-20 1 0,9 9-2 16,17-4 0-16,6 0-2 15,7-2 0-15,7 2-1 16,6-1-3-16,2 8-5 15,-10 3-9-15,-2 6-13 16,-16 11-17-16,-10 4-23 0,-11 13-16 16,-14 7-4-16,-21 12 1 15</inkml:trace>
  <inkml:trace contextRef="#ctx0" brushRef="#br0" timeOffset="330681.9819">19545 14854 44 0,'0'0'68'16,"-13"0"-1"-16,13 0-12 16,0 0-35-16,-8-8-4 15,8-1-2-15,0 9 0 16,2-14 1-16,-2 14 3 0,1-19 1 15,-1 10 1-15,0 9 1 16,3-14-3-16,-3 14-3 16,5-17-3-16,-5 17-4 15,14-19-2-15,-4 13-2 0,1 1-1 16,1 2-2-16,6 3 0 16,0 0 0-16,4 12 0 15,0 3-1-15,1 8 1 16,0 7-1-16,-2 6 0 15,-2 6-1-15,-2 1 2 0,-3 2-2 16,-5-2 1-16,0-2 0 0,-7-4 0 16,-1-5 0-16,-1-5 1 15,-2-5-1 1,-2-7 0-16,-2-1 1 0,6-14 1 16,-9 13-1-16,9-13 0 15,-7-6 0-15,6-7 0 0,1-3 0 16,1-4 0-16,5-5 0 15,1 0-1-15,3 0 0 16,1 0 1-16,3 4-1 16,0 1-1-16,0 6 1 15,-1 3-2-15,-1 2-2 0,0 5-2 16,-12 4-5-16,13-1-8 16,-13 1-12-16,0 0-34 0,4 12-18 15,-4-12-7-15,-8 13-3 16</inkml:trace>
  <inkml:trace contextRef="#ctx0" brushRef="#br0" timeOffset="331166.2109">19638 14465 13 0,'-8'-18'43'16,"-4"9"-12"-16,12 9 8 0,-16-13 1 16,16 13-2-16,-9-7-2 15,9 7-1-15,0 0-2 16,-7 11-7-16,7 1-8 16,1 4-7-16,6 4-4 15,0 1-3-15,3 0 0 16,-1-3-1-16,6-3 1 0,-2-4-3 15,3-6 1-15,-1-5-1 16,5-3 0-16,-3-10-2 16,2-3 0-16,-3-4-1 0,1-3-5 15,-3 0-1-15,-1 1-10 16,-7 2-19-16,-6 3-24 0,0 8-15 16,0 9-5-16,-14 0 0 15</inkml:trace>
  <inkml:trace contextRef="#ctx0" brushRef="#br0" timeOffset="331667.2963">20105 14739 22 0,'0'0'73'16,"9"9"1"-16,-9-9-2 15,5 16-6-15,1-1-55 16,-2 7-6-16,2 3-1 0,3 7-1 16,-2 2 0-16,3 6-1 15,-4-2 1-15,3 2 1 16,-2-6 3-16,-1-5 0 15,1-5 0-15,-2-5 3 0,-3-5 0 16,-2-14 0 0,10 9-1-16,-10-9-2 0,10-10-1 15,-4-7-2-15,1-4 0 16,0-7-1-16,4-4-1 16,-4-5-1-16,2 0 0 15,0 0 1-15,1 5 0 0,-3 3-1 16,7 7 2-16,-3 5-2 15,4 13 1-15,1 4-1 0,2 13 0 16,0 12-2-16,1 7 1 16,-2 6-2-16,0 8-2 15,-3 3-1-15,-3 5-4 16,-1-3-5-16,-3 0-10 0,0-8-29 16,-7-3-26-16,5-4-7 15,-4-11-4-15</inkml:trace>
  <inkml:trace contextRef="#ctx0" brushRef="#br0" timeOffset="333428.4865">20685 14802 55 0,'0'-34'84'16,"-2"-7"-1"-16,2 1-3 16,-4 1-43-16,4 4-9 0,2 6-4 15,3 10-8-15,4 7-6 16,-9 12-3-16,21 3-3 15,-9 15-2-15,0 15-1 16,-1 7-1-16,2 11 0 0,-1 8 0 16,-1 7-1-16,-1 2-1 15,-2 2-3-15,-1-4-4 16,0-4-8-16,-3-8-10 16,-2-8-26-16,4-4-27 0,-6-13-4 15,0-5-3-15</inkml:trace>
  <inkml:trace contextRef="#ctx0" brushRef="#br0" timeOffset="335008.2667">20679 15018 44 0,'0'-13'66'0,"0"13"-3"15,11-5-1-15,-11 5-51 16,9 0-6-16,11 4-3 15,4 2-1-15,3 0 0 0,4-1 1 16,2-1 0-16,-4-4 2 16,8 0-1-16,2-5 0 15,-1-4 2-15,2-2 1 0,-9-3 1 16,1-1 1-16,-9-1 2 16,3-1 0-16,-11 0 2 15,-8 3 1-15,-6 0-1 16,-1 2-2-16,0 12 0 0,-19-11-3 15,4 11 0-15,-5 9-3 16,1 9-3-16,-3 1-1 16,1 9 0-16,1 2 0 15,4 1 0-15,3 1 0 16,6-1 0-16,1-2 0 0,6-2 1 16,6-5-1-16,6-3 1 15,6-3 0-15,2-7 1 16,4-3-1-16,-3-5 1 15,2-2-1-15,1-12 0 0,3-4 1 16,-4-7-1-16,4-2 0 16,0-2 0-16,2-2 0 15,-3 3-1-15,2 2 1 0,-3 6-2 16,-3 5 1-16,-5 4-1 16,-3 6 1-16,-14 4-1 15,8 6 1-15,-8 5 0 16,0 3 0-16,-5 3 0 15,-1 1 1-15,0 1 0 0,1 1-1 16,3-3 1-16,1-1-1 16,1-2 1-16,1-4 0 15,-1-10 0-15,16 13 0 0,-9-11 0 16,5-2 0-16,4-5 0 16,-1-6 0-16,2-5-1 15,-1-6 1-15,4-2 0 0,-5-5-1 16,3-2 1-16,-3-1 0 15,1 2 0-15,-3 1 0 16,-2 1 0-16,0 5 1 16,-5 3-1-16,4 4 0 15,-6 6 0-15,0 1 0 0,-4 9-1 16,0 0 0-16,0 0 0 16,0 0-1-16,-6-5 1 15,6 5 0-15,-16 2-1 0,8 2 0 16,8-4 1-16,-18 10-1 15,18-10 1-15,-10 14-1 16,10-14 1-16,-5 17-1 16,5-6 0-16,0 1 1 0,0 1-1 15,0 1 1-15,2-2 0 16,-1 2 0-16,0-1 0 16,1-2 0-16,0-3 0 15,-2-8 1-15,6 13-1 0,-6-13 1 16,9 2 0-16,-9-2 0 15,14-3 0-15,-14 3 0 0,16-15 0 16,-8 5 0-16,2 2-1 16,-3-2 1-16,5 1-1 15,-4 0 0-15,4 4 0 16,-4-1 0-16,-8 6 1 16,15-8-1-16,-15 8 0 15,12-6 0-15,-12 6 0 0,0 0 1 16,0-8-1-16,0 8-1 15,-12-4 1-15,12 4-1 16,-15-1 0-16,7 1 0 0,8 0 0 16,-17 11-1-16,9 0 1 15,0 4 0-15,3 0 1 16,-2 2-1-16,3 0 1 16,2 1-1-16,1-4 1 0,1-1 0 15,0-3 0-15,2 1 0 16,-2-11 0-16,10 15 1 15,-10-15-1-15,18 9 0 0,-8-5 1 16,6-2-1 0,-1-1 1-16,4 0-1 0,-1-5 1 15,4-6-1-15,2-1 1 16,2-4 0-16,-3-5-1 16,6-2 0-16,1-6 1 0,0 1-1 15,1 0 1-15,-4 1-1 16,0 4 0-16,-3 1 0 15,-6 7 0-15,-1 4-1 0,-17 10 0 16,12-1 0-16,-12 6 0 16,-6 10 0-16,-3 1 0 15,-5 4 0-15,-3-1 1 16,-1 3-1-16,3-4 2 0,3-3-2 16,2-4 2-16,10-11-1 15,-12 12 1-15,12-12-1 16,0 0 0-16,4-10 1 15,3-3-1-15,1-6 1 0,7-7-1 16,2-7 0-16,5-7 0 16,5-5 1-16,0-7 0 15,3-2 0-15,2 1 1 0,-1 5 0 16,1 7 0-16,-3 7 0 16,-7 11 0-16,-4 15 0 15,-6 15-1-15,-7 19 0 16,-5 15-1-16,-11 9 1 0,-2 16-2 15,-9 6-1-15,2 4-2 16,0-3-3-16,4-4-7 16,0-9-14-16,-3-6-51 0,13-9-5 15,-2-18-4-15,0-12-3 16</inkml:trace>
  <inkml:trace contextRef="#ctx0" brushRef="#br0" timeOffset="335195.836">21699 14846 34 0,'-10'9'89'16,"10"-9"-6"-16,18 6-7 16,13-6-16-16,10 37-50 15,8-37-84-15,9 4-8 16,1 5-4-16,-6 2-4 15</inkml:trace>
  <inkml:trace contextRef="#ctx0" brushRef="#br0" timeOffset="335526.6222">19692 15999 87 0,'-17'13'93'0,"17"-13"-5"16,20-5-5-16,21-18 1 0,25-10-74 15,24-7-1-15,23-3-1 16,22-3 0-16,16 1-2 15,13 2-2-15,9 4 0 16,7 6-3-16,-1 9-4 16,-14 9-6-16,-15 12-11 0,-23 3-26 15,-31 12-38-15,-22 4-5 16,-40 5-7-16,-34 5-2 16</inkml:trace>
  <inkml:trace contextRef="#ctx0" brushRef="#br0" timeOffset="335707.6368">20474 16096 1 0,'-125'26'99'0,"20"-8"0"16,22-13-8-16,19-5-4 15,23-12-3-15,29-28-70 16,27 10-7-16,36-4-4 16,30 2-3-16,20-2-3 15,24 5-6-15,8 1-13 0,13 1-49 16,1 15-15-16,-8 6-5 15,-9 2-7-15,-16 3-1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5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68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8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8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5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9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3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4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1A46-3656-4437-94CA-FBF0D95B8826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862C7-93C0-4C28-9D30-9BA723F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7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customXml" Target="../ink/ink11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828800"/>
          </a:xfrm>
        </p:spPr>
        <p:txBody>
          <a:bodyPr/>
          <a:lstStyle/>
          <a:p>
            <a:pPr eaLnBrk="1" hangingPunct="1"/>
            <a:r>
              <a:rPr lang="en-IN" altLang="en-US" sz="3100" b="1" dirty="0">
                <a:solidFill>
                  <a:srgbClr val="FF0000"/>
                </a:solidFill>
                <a:latin typeface="Arial" charset="0"/>
                <a:cs typeface="Arial" charset="0"/>
              </a:rPr>
              <a:t>Project Team Management</a:t>
            </a:r>
            <a:r>
              <a:rPr lang="en-IN" altLang="en-US" sz="3100" b="1" dirty="0"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86000"/>
          </a:xfrm>
        </p:spPr>
        <p:txBody>
          <a:bodyPr/>
          <a:lstStyle/>
          <a:p>
            <a:pPr eaLnBrk="1" hangingPunct="1"/>
            <a:endParaRPr lang="en-IN" altLang="en-US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419600"/>
            <a:ext cx="920750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Footer Placeholder 1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IN" altLang="en-US" sz="1200">
                <a:solidFill>
                  <a:srgbClr val="898989"/>
                </a:solidFill>
                <a:latin typeface="Arial" charset="0"/>
              </a:rPr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36196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Selecting the Project Team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At </a:t>
            </a:r>
            <a:r>
              <a:rPr lang="en-US" altLang="en-US" sz="2800" dirty="0">
                <a:solidFill>
                  <a:srgbClr val="FF0000"/>
                </a:solidFill>
              </a:rPr>
              <a:t>what point </a:t>
            </a:r>
            <a:r>
              <a:rPr lang="en-US" altLang="en-US" sz="2800" dirty="0"/>
              <a:t>is the project </a:t>
            </a:r>
            <a:r>
              <a:rPr lang="en-US" altLang="en-US" sz="2800" dirty="0">
                <a:solidFill>
                  <a:srgbClr val="FF0000"/>
                </a:solidFill>
              </a:rPr>
              <a:t>team formed?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>
                <a:solidFill>
                  <a:srgbClr val="FF0000"/>
                </a:solidFill>
              </a:rPr>
              <a:t>Who should select</a:t>
            </a:r>
            <a:r>
              <a:rPr lang="en-US" altLang="en-US" sz="2800" dirty="0"/>
              <a:t> the project team?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What </a:t>
            </a:r>
            <a:r>
              <a:rPr lang="en-US" altLang="en-US" sz="2800" dirty="0">
                <a:solidFill>
                  <a:srgbClr val="FF0000"/>
                </a:solidFill>
              </a:rPr>
              <a:t>types of people</a:t>
            </a:r>
            <a:r>
              <a:rPr lang="en-US" altLang="en-US" sz="2800" dirty="0"/>
              <a:t> should be on the team?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How do the </a:t>
            </a:r>
            <a:r>
              <a:rPr lang="en-US" altLang="en-US" sz="2800" dirty="0">
                <a:solidFill>
                  <a:srgbClr val="FF0000"/>
                </a:solidFill>
              </a:rPr>
              <a:t>team members get started?</a:t>
            </a:r>
          </a:p>
        </p:txBody>
      </p:sp>
      <p:sp>
        <p:nvSpPr>
          <p:cNvPr id="16388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6400" y="111240"/>
              <a:ext cx="8968320" cy="6748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3880" y="94680"/>
                <a:ext cx="8987400" cy="678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03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4840" y="3960"/>
              <a:ext cx="9199080" cy="6855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80" y="-12600"/>
                <a:ext cx="9232200" cy="688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750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20480" y="528840"/>
              <a:ext cx="7792560" cy="6105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7520" y="512640"/>
                <a:ext cx="7809480" cy="613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839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8800" y="255600"/>
              <a:ext cx="8695800" cy="6258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320" y="240840"/>
                <a:ext cx="8727120" cy="627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706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3400" y="297720"/>
              <a:ext cx="9278280" cy="6561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720" y="280800"/>
                <a:ext cx="9295920" cy="65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35720" y="60120"/>
              <a:ext cx="8633520" cy="67050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320" y="43560"/>
                <a:ext cx="8664120" cy="673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968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94400" y="375840"/>
              <a:ext cx="8872200" cy="62362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640" y="361080"/>
                <a:ext cx="8903520" cy="626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449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76840" y="85320"/>
              <a:ext cx="8852040" cy="6656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4320" y="69840"/>
                <a:ext cx="8870040" cy="668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661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56320" y="314640"/>
              <a:ext cx="8677800" cy="6544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5520" y="298800"/>
                <a:ext cx="8700480" cy="657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095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Leadership Style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4216" y="1600200"/>
            <a:ext cx="4995568" cy="452596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91240" y="646200"/>
              <a:ext cx="8701560" cy="59234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280" y="633960"/>
                <a:ext cx="8731080" cy="594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4555800" y="4485960"/>
              <a:ext cx="4211280" cy="17182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40320" y="4470120"/>
                <a:ext cx="4234320" cy="174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27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12280" y="404280"/>
              <a:ext cx="8272800" cy="59572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680" y="394920"/>
                <a:ext cx="8301240" cy="598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52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62960" y="230040"/>
              <a:ext cx="8802000" cy="6352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9640" y="216360"/>
                <a:ext cx="8831160" cy="63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597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5360" y="481320"/>
              <a:ext cx="8544960" cy="6205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040" y="469440"/>
                <a:ext cx="8560800" cy="623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832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3560" y="108000"/>
              <a:ext cx="8930520" cy="6672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7000" y="91800"/>
                <a:ext cx="8961480" cy="670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246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05560" y="124200"/>
              <a:ext cx="8838000" cy="6665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880" y="112680"/>
                <a:ext cx="8867520" cy="668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5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Conflict in Project Teams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Conflict </a:t>
            </a:r>
            <a:r>
              <a:rPr lang="en-US" altLang="en-US" sz="2800" dirty="0">
                <a:highlight>
                  <a:srgbClr val="FFFF00"/>
                </a:highlight>
              </a:rPr>
              <a:t>is inevitable</a:t>
            </a:r>
            <a:r>
              <a:rPr lang="en-US" altLang="en-US" sz="2800" dirty="0"/>
              <a:t>; PM should expect conflict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PM can </a:t>
            </a:r>
            <a:r>
              <a:rPr lang="en-US" altLang="en-US" sz="2800" dirty="0">
                <a:highlight>
                  <a:srgbClr val="FFFF00"/>
                </a:highlight>
              </a:rPr>
              <a:t>anticipate and avoid some conflicts</a:t>
            </a:r>
            <a:r>
              <a:rPr lang="en-US" altLang="en-US" sz="2800" dirty="0"/>
              <a:t>; others must be managed and resolved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PM </a:t>
            </a:r>
            <a:r>
              <a:rPr lang="en-US" altLang="en-US" sz="2800" dirty="0">
                <a:highlight>
                  <a:srgbClr val="FFFF00"/>
                </a:highlight>
              </a:rPr>
              <a:t>can learn different approaches for managing and resolving conflict</a:t>
            </a:r>
            <a:r>
              <a:rPr lang="en-US" altLang="en-US" sz="2800" dirty="0"/>
              <a:t>; it’s a learned skill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800" dirty="0"/>
              <a:t>Fast conflict resolution is key to project success</a:t>
            </a:r>
          </a:p>
        </p:txBody>
      </p:sp>
      <p:sp>
        <p:nvSpPr>
          <p:cNvPr id="24580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49636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CC6070-849E-4B56-9E8C-E0CF3484B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Thomas &amp; Kilmann's Conflict Resolution Model - YouTube">
            <a:extLst>
              <a:ext uri="{FF2B5EF4-FFF2-40B4-BE49-F238E27FC236}">
                <a16:creationId xmlns="" xmlns:a16="http://schemas.microsoft.com/office/drawing/2014/main" id="{88D36AE7-E931-46DE-8E86-469229F7F6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239000" cy="530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74960" y="1157040"/>
              <a:ext cx="6634440" cy="5614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2720" y="1148040"/>
                <a:ext cx="6662880" cy="562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2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AB682F-7B39-49A6-979F-C1467C464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Big Five Personality</a:t>
            </a:r>
            <a:endParaRPr lang="en-IN" dirty="0"/>
          </a:p>
        </p:txBody>
      </p:sp>
      <p:pic>
        <p:nvPicPr>
          <p:cNvPr id="1026" name="Picture 2" descr="Big Five personality traits - Wikipedia">
            <a:extLst>
              <a:ext uri="{FF2B5EF4-FFF2-40B4-BE49-F238E27FC236}">
                <a16:creationId xmlns="" xmlns:a16="http://schemas.microsoft.com/office/drawing/2014/main" id="{4A108C74-67C9-451E-A9D7-329DE75818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6962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2240" y="160920"/>
              <a:ext cx="8881560" cy="65898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560" y="147240"/>
                <a:ext cx="8898480" cy="661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761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Root Causes of Conflict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i="1" dirty="0"/>
              <a:t>Facts</a:t>
            </a:r>
            <a:r>
              <a:rPr lang="en-US" altLang="en-US" sz="2800" dirty="0"/>
              <a:t>:  People see the same fact from distinctly </a:t>
            </a:r>
            <a:r>
              <a:rPr lang="en-US" altLang="en-US" sz="2800" dirty="0">
                <a:solidFill>
                  <a:srgbClr val="FF0000"/>
                </a:solidFill>
              </a:rPr>
              <a:t>different viewpoints</a:t>
            </a:r>
          </a:p>
          <a:p>
            <a:pPr eaLnBrk="1" hangingPunct="1"/>
            <a:r>
              <a:rPr lang="en-US" altLang="en-US" sz="2800" b="1" i="1" dirty="0"/>
              <a:t>Methods</a:t>
            </a:r>
            <a:r>
              <a:rPr lang="en-US" altLang="en-US" sz="2800" dirty="0"/>
              <a:t>:  People disagree on </a:t>
            </a:r>
            <a:r>
              <a:rPr lang="en-US" altLang="en-US" sz="2800" dirty="0">
                <a:solidFill>
                  <a:srgbClr val="FF0000"/>
                </a:solidFill>
              </a:rPr>
              <a:t>how to do </a:t>
            </a:r>
            <a:r>
              <a:rPr lang="en-US" altLang="en-US" sz="2800" dirty="0"/>
              <a:t>something</a:t>
            </a:r>
          </a:p>
          <a:p>
            <a:pPr eaLnBrk="1" hangingPunct="1"/>
            <a:r>
              <a:rPr lang="en-US" altLang="en-US" sz="2800" b="1" i="1" dirty="0"/>
              <a:t>Goals</a:t>
            </a:r>
            <a:r>
              <a:rPr lang="en-US" altLang="en-US" sz="2800" dirty="0"/>
              <a:t>:  The </a:t>
            </a:r>
            <a:r>
              <a:rPr lang="en-US" altLang="en-US" sz="2800" dirty="0">
                <a:solidFill>
                  <a:srgbClr val="FF0000"/>
                </a:solidFill>
              </a:rPr>
              <a:t>goals</a:t>
            </a:r>
            <a:r>
              <a:rPr lang="en-US" altLang="en-US" sz="2800" dirty="0"/>
              <a:t> toward which people work are </a:t>
            </a:r>
            <a:r>
              <a:rPr lang="en-US" altLang="en-US" sz="2800" dirty="0">
                <a:highlight>
                  <a:srgbClr val="FFFF00"/>
                </a:highlight>
              </a:rPr>
              <a:t>different</a:t>
            </a:r>
          </a:p>
          <a:p>
            <a:pPr eaLnBrk="1" hangingPunct="1"/>
            <a:r>
              <a:rPr lang="en-US" altLang="en-US" sz="2800" b="1" i="1" dirty="0"/>
              <a:t>Values</a:t>
            </a:r>
            <a:r>
              <a:rPr lang="en-US" altLang="en-US" sz="2800" dirty="0"/>
              <a:t>:  People differ in their </a:t>
            </a:r>
            <a:r>
              <a:rPr lang="en-US" altLang="en-US" sz="2800" dirty="0">
                <a:solidFill>
                  <a:srgbClr val="FF0000"/>
                </a:solidFill>
              </a:rPr>
              <a:t>basic values</a:t>
            </a:r>
          </a:p>
        </p:txBody>
      </p:sp>
      <p:sp>
        <p:nvSpPr>
          <p:cNvPr id="28676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5394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b="1" dirty="0"/>
              <a:t>Managing Dysfunctional Conflict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338138" indent="-338138"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5 Alternative Approaches to Managing Conflict:</a:t>
            </a:r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Mediate the conflict</a:t>
            </a:r>
            <a:r>
              <a:rPr lang="en-US" altLang="en-US" sz="2400" dirty="0"/>
              <a:t> – negotiate a solution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emphasize </a:t>
            </a:r>
            <a:r>
              <a:rPr lang="en-US" altLang="en-US" sz="2400" dirty="0">
                <a:highlight>
                  <a:srgbClr val="FFFF00"/>
                </a:highlight>
              </a:rPr>
              <a:t>urgency for the sake of project success</a:t>
            </a:r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Arbitrate the conflict</a:t>
            </a:r>
            <a:r>
              <a:rPr lang="en-US" altLang="en-US" sz="2400" dirty="0"/>
              <a:t> – </a:t>
            </a:r>
            <a:r>
              <a:rPr lang="en-US" altLang="en-US" sz="2400" dirty="0">
                <a:solidFill>
                  <a:srgbClr val="FF0000"/>
                </a:solidFill>
              </a:rPr>
              <a:t>impose a solution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do what is best for project success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/>
              <a:t>try to allow both sides to save face</a:t>
            </a:r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Control the conflict</a:t>
            </a:r>
            <a:r>
              <a:rPr lang="en-US" altLang="en-US" sz="2400" dirty="0"/>
              <a:t> – reduce tensions; How?</a:t>
            </a: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Accept it</a:t>
            </a:r>
            <a:r>
              <a:rPr lang="en-US" altLang="en-US" sz="2400" dirty="0"/>
              <a:t> – sometimes, </a:t>
            </a:r>
            <a:r>
              <a:rPr lang="en-US" altLang="en-US" sz="2400" dirty="0">
                <a:highlight>
                  <a:srgbClr val="FFFF00"/>
                </a:highlight>
              </a:rPr>
              <a:t>learn to work around it</a:t>
            </a:r>
          </a:p>
          <a:p>
            <a:pPr marL="338138" indent="-338138" algn="just" eaLnBrk="1" hangingPunct="1">
              <a:lnSpc>
                <a:spcPct val="90000"/>
              </a:lnSpc>
            </a:pPr>
            <a:endParaRPr lang="en-US" altLang="en-US" sz="2400" b="1" dirty="0"/>
          </a:p>
          <a:p>
            <a:pPr marL="338138" indent="-338138" algn="just" eaLnBrk="1" hangingPunct="1">
              <a:lnSpc>
                <a:spcPct val="90000"/>
              </a:lnSpc>
            </a:pPr>
            <a:r>
              <a:rPr lang="en-US" altLang="en-US" sz="2400" b="1" dirty="0"/>
              <a:t>Eliminate people</a:t>
            </a:r>
            <a:r>
              <a:rPr lang="en-US" altLang="en-US" sz="2400" dirty="0"/>
              <a:t> – if no longer tolerable</a:t>
            </a:r>
          </a:p>
          <a:p>
            <a:pPr marL="801688" lvl="1" indent="-349250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remove one or both </a:t>
            </a:r>
            <a:r>
              <a:rPr lang="en-US" altLang="en-US" sz="2400" dirty="0"/>
              <a:t>members from team</a:t>
            </a:r>
          </a:p>
        </p:txBody>
      </p:sp>
      <p:sp>
        <p:nvSpPr>
          <p:cNvPr id="29700" name="Footer Placehold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/>
              <a:t>Circulation restricted.</a:t>
            </a:r>
          </a:p>
        </p:txBody>
      </p:sp>
    </p:spTree>
    <p:extLst>
      <p:ext uri="{BB962C8B-B14F-4D97-AF65-F5344CB8AC3E}">
        <p14:creationId xmlns:p14="http://schemas.microsoft.com/office/powerpoint/2010/main" val="41108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232</Words>
  <Application>Microsoft Office PowerPoint</Application>
  <PresentationFormat>On-screen Show (4:3)</PresentationFormat>
  <Paragraphs>43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Project Team Management  </vt:lpstr>
      <vt:lpstr>Selecting the Project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Leadership Style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Conflict in Project Teams </vt:lpstr>
      <vt:lpstr>PowerPoint Presentation</vt:lpstr>
      <vt:lpstr>Big Five Personality</vt:lpstr>
      <vt:lpstr>Root Causes of Conflict</vt:lpstr>
      <vt:lpstr>Managing Dysfunctional Conflict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Team Management</dc:title>
  <dc:creator>Academic Associate 2</dc:creator>
  <cp:lastModifiedBy>Microsoft account</cp:lastModifiedBy>
  <cp:revision>15</cp:revision>
  <dcterms:created xsi:type="dcterms:W3CDTF">2017-09-08T19:25:05Z</dcterms:created>
  <dcterms:modified xsi:type="dcterms:W3CDTF">2023-02-26T16:40:18Z</dcterms:modified>
</cp:coreProperties>
</file>