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3:45:15.3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2282 1837 1 0,'-1'0'0'0,"1"-3"0"0,-2 0 0 15,0 2 0-15,-1-1 0 0,1 1 209 0,1 1-28 16,-1-1-56-16,1 1-41 0,-2 0-26 0,-1 0-6 16,3 0-11-16,-3 0-12 0,-1 1-6 15,2 0-4-15,-5 1-1 0,4-1 9 0,-5 3 9 16,2 1 14-16,-2-1 17 0,2 0 9 0,-2-1 3 16,2 0-3-16,-2 2-12 0,-1 0-7 0,1 1-12 15,-1 0-10-15,-1 2-6 0,4-1 0 16,-1-2-1-16,-1 5-2 0,-1-3-2 0,1 1-6 15,0 3-2-15,-2-1-4 0,0 2 0 0,1 1-3 16,-2 2 0-16,-3 1 6 0,3 1 0 16,0 1 0-16,0 0-1 0,-4 0-5 0,6 0-5 15,-1-1 0-15,1 0 9 0,1-5 6 0,4 5 1 16,-3-2-7-16,4-3-15 0,0 0-3 16,3-3 1-16,1-1 8 0,0-1 5 0,0 3-4 15,1-2-5-15,2-2-6 0,0 2 0 0,0-1 12 16,0 3 7-16,3 1 9 0,-3-2-3 0,4 4-9 15,1-3-3-15,-2 0-7 0,3 1-1 0,-1 1-2 16,1-4 8-16,3 2 16 0,-1 0 6 0,-1 0 7 16,4-1-3-16,0-2-11 0,0 0 2 0,3-2 1 15,-1 1 1-15,0-2 2 0,1 2-4 16,-4-2-3-16,0-1-4 0,3 1 1 0,-4-3 3 16,-1-1 3-16,-1 0 2 0,1 0 1 15,-1-2-1-15,-1-1-3 0,3 1-2 0,1 0-2 16,0-1-1-16,-1 1 2 0,-1-2-2 0,0 0 1 15,0 1 2-15,-1-2-4 0,1 1 1 0,-1-1 2 16,-1 0 2-16,1 0 4 0,-1-1 7 0,-2 0 5 16,-3 0 4-16,3 0-1 0,-3-3-5 15,3 2-5-15,-3-3-4 0,3 0 1 0,-2 0-3 16,1-1-2-16,-2-1-3 0,1 0-5 0,-2-2-1 16,3-2 1-16,-3-1-1 0,1 1 4 0,2-3 4 15,-2-2-5-15,-1-1-6 0,-2-1-1 16,0 3-5-16,-2-2 4 0,1 1 1 0,-3 3-2 15,-1-1 2-15,-3-3 0 0,1 3 0 0,-2-1 6 16,1-1-2-16,0 4-1 0,-4 0-2 16,0-2-7-16,-1 4-2 0,-1-1-4 0,-1 1-6 0,-3 4-4 15,-3-1 1-15,3 1-1 0,-6 2 4 16,2 2 3-16,0 0 3 0,0 3-5 0,-5 1-2 16,0 1-1-16,-5 2-3 0,0 5 1 0,3-1-9 15,1 2-17-15,4-2-18 0,3 1-21 0,6 1-70 16,-1-2-125-16,8 4-305 0,2 1-856 15</inkml:trace>
  <inkml:trace contextRef="#ctx0" brushRef="#br0" timeOffset="986.76">2555 2149 1032 0,'0'-3'381'0,"1"-1"-212"0,1-1-14 16,2-2 22-16,-1-2 13 0,1 0-6 15,2 0-32-15,-2-2-47 0,3 0-41 0,1-3-21 0,3-1-14 16,-1-2-2-16,2-3 5 0,2 0 4 15,-2-2 0-15,2-3-5 0,-4 2-7 0,0-3-4 16,1 0-3-16,1 1-4 0,-4-3-3 0,2-1-3 16,0-2-3-16,-2 2 0 0,1 1-2 0,-5 2 1 15,2 2 1-15,-4-1-6 0,-1 4 2 16,-1 1 4-16,-1 3 0 0,-3 5 7 0,0 0 3 16,-3 6-8-16,0 0-2 0,-2 0-8 0,0 4-8 15,-4-1-2-15,-3 5-3 0,1 3-3 16,-3 3 3-16,-1 4 3 0,0 2-2 0,2 3 3 15,1 2-1-15,1 2 1 0,2 4 3 0,2 1 7 16,1 4 1-16,-1 0 2 0,2 2-6 0,5-1-10 16,-1 2 3-16,4 1 2 0,2-1 7 15,4 2 9-15,0-2-4 0,4 0 2 0,4-2 0 16,-2-1 1-16,4-3 0 0,0-1-4 0,3-6-6 16,1-2-8-16,2-7 0 0,0 0 2 0,-1-6 10 15,2-3 15-15,-1-3 2 0,-4-2 3 0,1-5 1 16,-6 0-3-16,2-3 7 0,-3-3 3 0,-2-1-5 15,-1-1-5-15,-1-3-5 0,-2 0-6 16,1 2 1-16,-5 3 5 0,0 2-2 0,-2 2-2 16,0 3-1-16,-2 2-4 0,0 2 0 0,1 2-4 15,1 1-13-15,1 1-19 0,0 2-21 16,0-3-8-16,1 4 15 0,-1 1 20 0,2 2 21 16,3 1 12-16,-2 3-3 0,4-2-7 0,0 2 3 15,3-4 0-15,2-3 1 0,3-1 2 0,5-3 1 16,-2-2 4-16,1-1 3 0,-2-1 5 15,-1-2 1-15,-3-4 1 0,2 4 3 0,-5-3 0 16,-3-1 5-16,-1 2 1 0,-1-3 1 0,-2 1 0 16,-2-1 1-16,-1-1-2 0,0 4 5 0,-2-3 4 15,-1 3 0-15,-1 0-1 0,2 1-4 0,0 1-8 16,-3 3-3-16,3-2-3 0,1 3-3 16,-1-2-3-16,2 3-7 0,0 2-7 0,0 2-8 15,0-1-13-15,-2-1-16 0,2 0-3 0,0 3 6 16,0 3 10-16,0 4 20 0,0 2 8 0,2 4 1 15,0 1 5-15,0 0-1 0,4 5-1 16,-2 1 1-16,1 5 0 0,0-1-2 0,-1 2-1 16,1 2-2-16,-3 0-3 0,0 0 2 0,0-2 2 15,1 2 2-15,-2 1 0 0,-1 0-1 0,0 5 0 16,-2 1 0-16,-1 1 1 0,-1 3 0 16,-5-3 2-16,3 2-2 0,-2-3-2 0,-1-1 0 15,0-1 0-15,-3-3 2 0,1-4-2 0,-2 0 3 16,-3-1-1-16,-1-4 1 0,-4 2 3 15,0-5 1-15,0-3 0 0,1-1 3 0,0 0 2 16,1-4 1-16,-2-3 3 0,0-2 1 0,5-4 2 16,1-3 7-16,3-2 7 0,2-2 1 0,2-3-1 15,4-4-7-15,-2-6-11 0,4-2-9 16,-1-8-5-16,5-1-3 0,0-5 1 0,3 0 1 16,1-4 0-16,4 0-1 0,-1-2-8 0,0-2-15 15,0-4-25-15,0-3-31 0,2-3-51 0,-1 1-108 16,3-4-290-16,-1-1-493 0,2-1-212 0</inkml:trace>
  <inkml:trace contextRef="#ctx0" brushRef="#br0" timeOffset="1135">2971 1602 2761 0,'0'-10'134'0,"0"3"-42"0,0-2 6 0,-1 0 7 15,0 4-14-15,0-2-31 0,-2 1-25 0,0 1-22 16,2 0-13-16,0 4-8 0,1 2-12 0,0 0-25 15,-1 0-30-15,0 2-48 0,-3 4-112 16,0 4-378-16,-4 7-1009 0</inkml:trace>
  <inkml:trace contextRef="#ctx0" brushRef="#br0" timeOffset="1548.03">2929 2013 380 0,'10'-1'296'0,"5"-2"51"15,6-1 17-15,-1-2-54 0,1 2-109 16,2-2-79-16,0-1-38 0,-2-1-24 0,2-1-12 0,-5 1-8 16,2-3-5-16,-1 2-1 0,-3-2 6 15,0-1 4-15,-3 0 0 0,1 1 1 0,-4-3 1 16,-3 1 0-16,-2 0 3 0,-3 0 1 0,-2 2-7 15,0 0 5-15,-2 1-2 0,-3 3-2 0,-1 0-10 16,-2-2-17-16,-3 6-9 0,2-4-9 16,-2 5-2-16,-2 2-4 0,-1 2-3 0,0 5-1 15,1 4 1-15,-4 0 4 0,4 6 2 0,0 1 0 16,-1 0 0-16,4 4 0 0,6 1 1 16,-2 0 4-16,6 2 0 0,4 1 1 0,2 2 2 15,3 0 5-15,2 0-2 0,3-2 4 0,2-1 0 16,2-6-3-16,-1-3 5 0,3-4-1 15,0-3 4-15,1-2-1 0,-1-3 1 0,3-2-6 16,-6 0-10-16,1-4-10 0,-2-1-34 0,-5-2-42 16,0-3-83-16,1-1-233 0,-1 0-515 0,-1-4-448 15</inkml:trace>
  <inkml:trace contextRef="#ctx0" brushRef="#br0" timeOffset="2063.62">3626 1815 1615 0,'-8'6'66'0,"-4"3"15"15,-3 2 51-15,-3 5 37 0,3 1 1 0,-4 3-36 16,0 1-40-16,2 2-41 0,3 2-16 0,2 2-4 16,2 0-14-16,2 0 2 0,7 2-7 15,2-7 2-15,3 3-1 0,5-6-2 0,1-2 0 16,5-1-4-16,-2-6 7 0,7-1 0 0,-2-2 2 15,3-3 2-15,0-2-1 0,3-3 5 0,4-3 1 16,2 0-2-16,1-6-2 0,1 0-1 16,-2-2 3-16,-3-3 1 0,-4-3 3 0,-1-2-1 15,-2-1-2-15,-4-1-2 0,-2-1-4 16,0-1-1-16,-2 0-4 0,-2-3-2 0,0 2-1 16,-2-2-3-16,0 1 1 0,-1-3-2 0,2-2 0 15,-3 2-4-15,3-2-1 0,0 1 5 0,-1-1-2 16,0 1 1-16,-1-1-1 0,1 0-8 0,2 1-2 15,-4 0-1-15,-1 3 2 0,1-1 4 0,0 3 4 16,-2 3-3-16,-3 3 0 0,-1 5 1 0,-1 4-2 16,-1 4 6-16,-1-2 0 0,0 6-8 15,1 2-10-15,1 0-15 0,-3 4-2 0,-1 3 4 16,-4 3 9-16,-5 6 10 0,0 6 0 0,0 2 4 16,2 5 0-16,2 3 5 0,0 7-2 15,1 1 2-15,2 5-4 0,-2 5-1 0,2 0 3 16,1 2-1-16,4-1 7 0,1-2-4 0,2 2 2 15,1-3-1-15,4-2-6 0,1-4 4 0,3-9-3 16,0-5-2-16,3-8 0 0,2-3-7 16,2-6-5-16,-2-4-15 0,1-4-25 0,-3-6-29 15,1-2-58-15,0-4-99 0,-2-2-190 0,1-6-386 16,-4-3-371-16</inkml:trace>
  <inkml:trace contextRef="#ctx0" brushRef="#br0" timeOffset="2298.84">3935 1754 1608 0,'10'0'278'0,"5"0"-93"15,5 0-9-15,4 0-13 0,2 0-31 16,-1 1-26-16,2 2-17 0,1 2-13 0,-2 1-9 16,1 1-18-16,-3 4-10 0,-3 0-15 0,-7 3-11 15,-2 0 3-15,-3 4-9 0,-4 1 3 16,-2 6 4-16,-3 1-3 0,-1 2 6 0,-3 4-4 15,-1 2 1-15,-2 0-3 0,1-1 0 0,1-4 0 16,4-3-7-16,1-7-2 0,2-4-21 16,2-3-23-16,1-4-39 0,1-1-57 0,-2-4-74 15,1-4-182-15,0-4-360 0,1-1-751 0</inkml:trace>
  <inkml:trace contextRef="#ctx0" brushRef="#br0" timeOffset="2433.87">4301 1715 1613 0,'-2'-6'489'0,"-3"-2"-357"0,2-4-66 16,2 4-35-16,0 0-17 0,0 0-11 0,-2 2-29 15,3 2-108-15,-1 2-364 0,1 1-875 16</inkml:trace>
  <inkml:trace contextRef="#ctx0" brushRef="#br0" timeOffset="3184.78">4411 1659 1556 0,'1'5'215'0,"3"6"-66"0,3 3 32 0,2 5 8 16,0 4-32-16,3 4-37 0,-2 3-22 15,1 3-20-15,2 1-24 0,-2 3-10 0,-2 1-7 0,2 0-9 16,-4 2-4-16,2-3-8 0,-1-2-3 15,1-9-1-15,-1-5-1 0,1-7 2 0,2-4-5 16,-5-4 5-16,-2-5 3 0,0-2 16 0,-2-4 1 16,1-3-11-16,0-6-14 0,5-6-24 0,-2-3-4 15,-1-4-1-15,-1 0 3 0,1 0 1 16,-1-1 1-16,2-1 3 0,-3 5 3 0,4-1 4 16,-2 3 4-16,1 6 0 0,-1 2 3 15,0 5-2-15,-2 1-3 0,3 3 0 0,-3 2-5 16,2 2-1-16,0 1-1 0,4 1 5 0,0 2 0 15,1 1 1-15,1-2 6 0,1 4-3 0,2-3 6 16,2 1 2-16,3-1 1 0,1-5 2 16,0 0-1-16,1-2 5 0,-1-2-2 0,0 0 4 15,1-2 4-15,-5 0 5 0,-2-3 6 0,-2-1-1 16,-4 1 4-16,-5-3-3 0,0 2-3 0,-4 0-2 16,-3-1-4-16,0 4-7 0,-3-2-4 0,-3 3 4 15,0-2-5-15,-1 5-2 0,-4 1-2 16,0 4-11-16,-1 1 0 0,1 4-8 0,-2 4-5 15,4 3 4-15,-1 1-3 0,1 4 11 0,3 3-1 16,-1 3 2-16,4 2 1 0,1 2-1 16,2 3 6-16,3-1-1 0,3 1-2 0,2-3-2 0,5-1-4 15,4-2 1-15,2-7 4 0,4-1 1 16,-2-8 5-16,8-1 2 0,-1-3 2 0,6-4 1 16,-3-4 2-16,2-3-3 0,-3-1 2 0,-5-4 0 15,0-4-1-15,-4 0 2 0,-5-6-4 0,-1 2 0 16,0-4-5-16,-3-2-1 0,0-1-2 15,-4-2-2-15,3 0 1 0,0-3-3 0,-2 3 3 16,1-1 11-16,-1 6-1 0,2 4 0 0,-2 4-4 16,2 4-12-16,-1 2-7 0,-1 6-5 0,2 3-4 15,1 3-4-15,1 3 8 0,3 4 2 16,1 2 6-16,-2 6-5 0,4 3 0 0,-4 3 8 16,0 4 1-16,1 2 10 0,-1 1 4 0,-4 3 3 15,2-2 9-15,-4 1 4 0,0 0 6 0,-3-2 1 16,-3-3-1-16,-4-2 2 0,-1-1-3 15,-5-5 0-15,-3-3 3 0,-1-5 2 0,-2-5 2 16,-9 1-1-16,2-10-6 0,-6-1-11 0,4 1-21 16,0-4-30-16,3-1-46 0,1-3-79 15,-3 2-182-15,0-2-547 0,0 2-740 0</inkml:trace>
  <inkml:trace contextRef="#ctx0" brushRef="#br0" timeOffset="3897.67">2005 2448 748 0,'0'-2'542'0,"0"1"-317"0,1 1-65 16,0 0-19-16,4 1-2 0,-1 1-16 0,6-2-2 15,1 3-8-15,8-2-16 0,2 3-10 0,8-1-19 16,3 0-16-16,3 1-12 0,2 0-11 0,1 1 3 15,2 0 5-15,4-2-2 0,2 0-4 16,3 0-4-16,4 0-10 0,-1 0-1 0,4 0-3 16,2 0-4-16,1-2-3 0,2 2 0 0,1-2 3 15,3 0-3-15,0-1 1 0,-1 0-3 0,1-1-1 16,1-2-1-16,-2 1 2 0,-2-3-3 0,1 2 0 16,-3-1-1-16,-3 2-4 0,2 0 4 15,-4 0-1-15,1 1 2 0,0 0 3 0,-1 1-2 16,-1 0-2-16,-1 0 0 0,-1-1 0 0,-2 2-1 15,1-1 0-15,-2 0-3 0,2 0-6 16,-1 0-2-16,-2 0 1 0,0 0-2 0,0 0 3 16,2 0 1-16,-1 0-1 0,0 0 1 0,3 0 0 15,-1 0 4-15,-3 1 1 0,0-1 0 16,0 0 1-16,0 1 1 0,-1-1 1 0,2 0 0 16,1 0 1-16,-4 0-2 0,2 0 0 0,-1 2 0 15,-4-2 0-15,-1 0 2 0,1 0 2 0,-1-2 0 16,-1 2-1-16,-4 0 1 0,-1-1-1 0,-6 1 3 15,-6 1 5-15,-2-1 0 0,-5 0 2 0,-4 0 5 16,-4 2 2-16,-2-2 4 0,-5 1 0 16,-1-1-3-16,-1 0-5 0,1 0 2 0,-1 0-4 15,3 1 3-15,-2 0 8 0,2 2-7 0,-1-2 1 16,2 0-4-16,-1 1-7 0,-1 1 1 16,1 0-1-16,2-1-3 0,-3 1-2 0,0-2-1 15,-2-1-1-15,0 1 1 0,0-1 4 0,-1 0-2 16,1 0-2-16,0 0-3 0,-1 0-11 0,1 0-8 15,0-1-31-15,-2-1-61 0,0-2-134 0,-1 1-290 16,0 0-1041-16</inkml:trace>
  <inkml:trace contextRef="#ctx0" brushRef="#br0" timeOffset="73684.73">1963 3086 1 0,'-1'-3'0'15,"-1"1"125"-15,0-1 176 0,2 0-4 0,2 2-15 16,-2 0-39-16,2-1-60 0,0 1-48 0,-1 0-31 16,-1-1-32-16,0 2-21 0,0 0-15 15,0 2-15-15,1-2-6 0,-1 1-7 0,0 2-5 16,0-2-3-16,0 0-2 0,0 2 7 0,0-1 6 16,0 1 13-16,1 3 2 0,1 0-4 0,-1 4 0 15,1-1-7-15,-1 4 0 0,0 0 0 16,1 3-1-16,-1 2 5 0,2 4-1 0,0 3 1 15,-2 3 5-15,2 3-3 0,-3 3 2 0,0 0-2 16,3 2-7-16,-3-1-2 0,3-3-6 0,-1-1-3 16,-1-4 1-16,3-4-2 0,0-1 3 15,-2-5 0-15,4 0 0 0,-2-4 5 0,1-2 6 16,0-1 5-16,-1-1 2 0,2-2-6 0,-5 0-4 16,2-3-3-16,-2-2-3 0,1-2 2 0,-2 1-1 15,0-1-1-15,1 0 4 0,-1 1 4 0,0-2 9 16,0 1 8-16,-1 0 8 0,1 0 2 15,0 0 1-15,0 0-5 0,0 0-4 0,0-1 0 16,0 1-5-16,0-1-2 0,0 1-7 0,0 0-6 16,0 0-4-16,0 0-5 0,0 0-12 0,0-1-27 15,-2 0-39-15,2-2-68 0,-1 0-132 16,1-2-259-16,1 2-337 0,3-4-5 0</inkml:trace>
  <inkml:trace contextRef="#ctx0" brushRef="#br0" timeOffset="73906.99">2298 3319 1524 0,'-1'-2'682'16,"1"1"-479"-16,-2-1-23 0,2 1-17 0,0 2-14 0,0-1-14 16,0 0-29-16,0 0-30 0,0 0-27 15,0 0-20-15,0 0-14 0,0 2-9 0,0-2-3 16,0 0-3-16,0 0 0 0,0 0-4 0,0 0-5 15,0 0-16-15,2 0-30 0,-1 0-45 16,-1 0-61-16,0 0-77 0,1 1-159 0,0 3-367 16,0 1-768-16</inkml:trace>
  <inkml:trace contextRef="#ctx0" brushRef="#br0" timeOffset="74581.78">3055 2957 1 0,'-2'0'229'0,"1"-1"81"0,-1-3-3 0,-2 3-16 0,1-1-27 15,2 1-50-15,0 1-56 0,-1-2-42 0,-1 4-34 16,2-4-28-16,-2 2-17 0,0 0-12 16,-1 0-9-16,1 0-6 0,0 2-4 0,-3-1-2 15,0-1-2-15,-2 2 2 0,0 2 0 0,-1-1-1 16,2 2 1-16,-3-2 0 0,-1 2 0 0,1 1 4 15,-3 0-3-15,1 1 2 0,-1 1-2 16,1 0-2-16,1 0 2 0,-2 2-1 0,3-1 2 16,0 2 1-16,-1 2 3 0,2-1 2 0,-1 1 0 15,1 1 4-15,3 1 4 0,-1 2 2 0,-2 1-1 16,5-1-3-16,0 1-9 0,2 1-4 16,1 0-1-16,2 0-3 0,2 2 1 0,1 1 3 15,5 0-4-15,-2 0 7 0,4 1 8 0,3-1-3 16,1-1 5-16,3-1 9 0,3-6-4 0,1 1 0 15,4-1-1-15,-1-5-4 0,2-1 0 0,-1 1 4 16,-1-5 0-16,5-1-4 0,-1-2 4 16,-3-1-5-16,3-1-2 0,0-2 0 0,0-1-2 15,-1-5 5-15,-4 1 2 0,1-1 0 0,-5-2 1 16,0-4 1-16,-4 3 0 0,3-4 4 0,-5 1 2 16,0-2-2-16,-2-2-4 0,-1 0-2 15,-3-2 1-15,-1 1-2 0,1-3-3 0,-6 0-3 16,3-2-4-16,-4 0-2 0,-1-2 7 0,-1 4 2 15,-5-1 1-15,0 4 1 0,-2 1-8 16,-2 1 0-16,-3-1-2 0,-3 6-2 0,-2-3 0 16,0 3-4-16,1 3 0 0,-2 0-4 0,-1 1-4 15,0 3-2-15,-1 1-6 0,2 1-12 0,-2 3-24 16,7 1-46-16,-5 1-59 0,1 3-92 16,5 1-177-16,-4 2-352 0,7 5-545 0</inkml:trace>
  <inkml:trace contextRef="#ctx0" brushRef="#br0" timeOffset="75396.13">3517 3228 1 0,'-1'2'0'0,"-2"-2"0"0,-1 0 0 15,2 1 213-15,-1 0 87 0,2-1-19 16,1 2-54-16,-1-2-75 0,1 0-43 0,0 0-16 15,0 0-4-15,0 0 11 0,0 1-5 0,0-1-13 16,0 0-12-16,1 2-10 0,-1-2-4 0,0 0 6 16,0 0 11-16,0 0 5 0,1-2 8 15,-1 1 7-15,0 1 5 0,0-2-14 0,0 0-21 16,0-3-24-16,0-2-26 0,0-2 4 0,2 0 6 16,-1-2 5-16,0 0 2 0,1-3-10 15,-2 0-5-15,4-2-5 0,-2-1-8 0,0 1 7 16,-1 0 0-16,0-2 4 0,-1 2 3 0,0-2-4 15,-1 4-3-15,0 0-3 0,-1 2 1 16,-1 2-4-16,0 1-2 0,2 4-2 0,0 0-6 16,0 3 2-16,0 1-4 0,1 1-12 0,0 0-14 15,1 1-26-15,0 0-27 0,1 0-8 0,1 1 21 16,3-1 27-16,3 2 33 0,1 0 21 16,2-1-4-16,3 1 2 0,0 0 1 0,1-2-1 15,1 0 1-15,0 0-3 0,-2 0-1 0,-1 1-1 16,-3-1 1-16,0 1-3 0,-3 1-2 0,-4-1 1 15,0 1-3-15,0 3 4 0,-3 0 4 0,-1 2 5 16,-2 5 8-16,-3-1-2 0,0 6-1 16,-6 1-1-16,1 1-5 0,-2 1 1 0,1 1 0 15,0-2-1-15,4-1-3 0,0 0 4 0,1-4-1 16,4-4 2-16,2 0 3 0,4-1 4 0,0-1 10 16,3 1 9-16,0-2 6 0,3-2 1 0,5 1-7 15,-1-2-8-15,5-3-7 0,3-1-6 16,-1-1-2-16,-1-1-3 0,1 0-9 0,-4-1-21 15,1-2-25-15,-4-2-31 0,-2 2-50 0,-1-1-100 16,1 2-219-16,-3-1-395 0,-1-3-150 16</inkml:trace>
  <inkml:trace contextRef="#ctx0" brushRef="#br0" timeOffset="76036.53">4025 3017 1001 0,'-5'1'299'0,"-3"1"-145"0,0 4-14 0,-2 0 15 16,0 1 7-16,0 0-25 0,1 3-44 0,0 0-36 16,1 1-22-16,3-1-16 0,0 1-1 0,0-2 0 15,3 1-2-15,1-2-5 0,4 0-3 16,-1-1-3-16,3-1 3 0,0 0 9 0,1-2 4 15,3-1 6-15,0 0 4 0,1-3 1 0,1-3 7 16,-1 0 1-16,0-3-3 0,2-1-2 0,-3-1 0 16,-2 0-2-16,0 0 3 0,-3 0-2 15,0 0-2-15,0-1-5 0,-3 1-7 0,1 0-8 16,-2-3 0-16,0 3 10 0,0 1 6 0,-2-1 1 16,1 3-2-16,0 1-7 0,0 0 1 15,-1 1 7-15,1 1 1 0,0 2-4 0,1 0-7 16,0 1-12-16,0 0-8 0,0 1-7 0,0-1-12 15,0-1-14-15,1 1-3 0,-1 4 8 16,0 7 13-16,1 5 20 0,-1 4 5 0,3 2-5 0,1 5-2 16,-2 0-4-16,4 7 3 0,-3 1 0 15,1 0-2-15,-1 3 3 0,1-1-3 0,-2 3 0 16,1 2 4-16,-1-2 0 0,-2 0 2 0,2 0-1 16,-4 1-3-16,0-2-1 0,-2 3-1 0,-2-2 3 15,-3 2-1-15,-3-5 2 0,-3 2 0 0,1-3-1 16,-3-2 0-16,2-5 2 0,-4-3 1 15,3-5 2-15,-3-3 1 0,-2-2 2 0,1-5 1 16,-3-1 1-16,3-5 3 0,-2-2 0 0,1-4 5 16,0 0 0-16,4-3 2 0,-1-3 8 15,6-3-2-15,2-2-1 0,2-5-5 0,2 0-8 16,1-5-6-16,3-2-2 0,2-1-1 0,1-2 2 16,4-4 1-16,1 2-3 0,2 0 1 0,4-3-3 15,1-2-2-15,3 1 1 0,1-2-2 16,2-1 0-16,-3 2-2 0,3 1-5 0,0 2-8 15,-1 3-20-15,1 0-25 0,-4 3-50 0,1 3-84 16,-2 2-193-16,2 1-478 0,0 2-708 0</inkml:trace>
  <inkml:trace contextRef="#ctx0" brushRef="#br0" timeOffset="76929.25">4417 3036 1153 0,'0'-4'588'16,"-2"-2"-284"-16,-1-1-82 0,-2 5-45 0,-1 1-33 16,1-1-44-16,-4 4-38 0,2-1-23 0,-3 3-17 15,-4 5-8-15,3-1-7 0,-2 4-3 16,0 2 1-16,-1 4 1 0,2 1 2 0,-2 4 1 16,-1 1-2-16,5 0-5 0,2 0-2 0,3 0-4 15,3-1-4-15,2-6 2 0,4-2 0 16,2-2-3-16,0-3 5 0,3-5 1 0,3-1 7 15,-2-4 8-15,4-2 5 0,-3-3-1 0,2-3-5 16,-1-2-3-16,-1 1-5 0,-2-2 1 0,2-1-2 16,-2-4 0-16,0 2-2 0,-3-2 1 0,-1 0-1 15,-3 2-3-15,1-3-4 0,-3 3-2 16,0 1 2-16,-1 2 5 0,-2 5 8 0,1 2 4 16,-1 1 0-16,-1 2-7 0,3 1-7 0,0 0-18 15,1 1-28-15,1 2 2 0,-1 2 6 0,0 5 15 16,0 4 27-16,1 4 0 0,4 3-3 0,-1 3 0 15,4 1 1-15,0-1-2 0,3 0 3 16,1-3-4-16,5-2 0 0,-2-5 3 0,5-2 2 16,-1-6 2-16,-2-2 3 0,3-4 6 0,-3-2 1 15,3-3 7-15,-1-6 0 0,2-1-3 16,-1-2 4-16,-1-1-1 0,-2-3 3 0,-4 1 3 16,-1-2-5-16,-4 0-3 0,-1-1-2 0,-2-3-2 15,1 4 3-15,-3 1-2 0,-1 1-6 0,1 2-2 16,1 3-4-16,-2 4-1 0,0 2 0 15,1 3-5-15,-2 1-12 0,1 2-23 0,-1 3-4 16,1-1 3-16,4 5 9 0,1 1 22 0,-1 4 2 16,0 5-1-16,-1 2 3 0,-2 2-1 0,-2 4-1 15,-2 4 1-15,-2-2-2 0,0 0 4 0,-3-1 3 16,3-5-2-16,0 1 2 0,1-7-1 0,-1-2-2 16,2-7 2-16,1-3 8 0,0-1 15 15,0-4 25-15,0 2 31 0,-1-3-5 0,-1-2-14 16,0-5-26-16,2-6-33 0,0-3 2 0,2 0 0 15,0-3 2-15,0 0 1 0,3 0-2 16,-1-1-5-16,2-1 0 0,2 1 1 0,0-1-1 16,0 2 5-16,1 1-1 0,-2 3-4 15,4 2-2-15,-3 3-1 0,-3 2-6 0,0 7-10 16,0 1-21-16,-4 3-5 0,0 4 4 0,1 4 11 16,2 3 21-16,-1 3 5 0,-2 4-1 0,-1 3 3 15,0 5 4-15,-1 3-4 0,1 1 1 0,-1-2 1 16,2-2 2-16,1-4 0 0,6-2 1 15,2-7 2-15,0-1-5 0,0-5 9 0,4-2 3 16,0-2 2-16,-1-4 6 0,2-3-3 0,-4-2 2 16,1-1-1-16,-3-4 1 0,1 0-2 0,-1-2 1 15,-3 0-2-15,0-2-2 0,-3-1-2 16,0-1-4-16,1-1-1 0,-2 1 1 0,0 1-2 16,-2-2 0-16,0 4-1 0,0 2 2 0,0 2 5 15,-2 4 3-15,2 1 0 0,0 5-9 0,0 0-15 16,0 1-29-16,0 3 2 0,2 3 8 0,-2 4 11 15,0 7 25-15,3 2-3 0,1 1-2 16,0 4 0-16,2 1 0 0,1 0 0 0,1 1-3 16,1-4 0-16,2-3-13 0,3-3-19 15,0-1-41-15,2-6-92 0,0-2-150 0,4-6-291 0,-1-3-886 16</inkml:trace>
  <inkml:trace contextRef="#ctx0" brushRef="#br0" timeOffset="77085.11">5082 2830 1984 0,'-5'-3'96'0,"1"-1"-53"0,0 0-6 0,2 2 0 16,3 2-18-16,-1 0-67 0,1 2-81 0,1 1-119 16,-1 3-226-16,2 7-266 0,-1 1 164 15</inkml:trace>
  <inkml:trace contextRef="#ctx0" brushRef="#br0" timeOffset="77994.36">5190 3061 90 0,'1'0'268'0,"1"0"-112"16,-1 0 81-16,0 0 96 0,1 1 37 16,-1-1-52-16,-1 1-88 0,1-1-59 0,0 0-39 15,4 0-30-15,3-4-17 0,1 2-23 0,1-2-11 16,2 2-3-16,2 0-4 0,-3-3-10 16,0 3-5-16,7-1-4 0,-4 2-11 0,4 0 4 15,1 1-3-15,-3 0-2 0,1 1 1 0,0 0-8 16,-3 3-2-16,1-1-2 0,-1 4-2 0,-3 1 0 15,0 0-1-15,-1 1-1 0,-2 3-4 0,-5 2 5 16,3-1-1-16,-5 3 3 0,-2 1 7 16,-5 4-4-16,-2 2 4 0,-6 0 0 0,-5 1-3 15,-1-1 1-15,-2-6-1 0,4-2 1 16,3-4 3-16,2-4 2 0,1-5 4 0,3-1 2 16,0-1 4-16,2-1 3 0,-1-1 5 0,6 0 3 15,-2-2-4-15,4 1-2 0,0-2-8 0,1 0-7 16,2-2-5-16,-1-1-6 0,6 1-3 0,-2 0-4 15,4 0 2-15,-3-1-4 0,4 3 0 0,-1 2 1 16,-1 1-5-16,5-1 3 0,-4 2 0 16,-2 1 0-16,4 0 0 0,-1 3 4 0,-1 0-2 15,0 0 2-15,0-1 3 0,1 4-4 0,-2 0 2 16,-1 0 1-16,2 1-1 0,3-2 3 0,-3 2-1 16,1 2 2-16,-2-2 0 0,1 0 1 15,-2 2 1-15,2-1 0 0,-1 2 1 0,0 1 0 16,2 2 0-16,-3-2-1 0,-2 1 0 0,-1-1-2 15,2 1 1-15,-2 0 0 0,0-1 2 0,-1 4 2 16,-3 1-2-16,0-2-1 0,2 1 0 16,-2-1-1-16,-1 0 1 0,0 0 1 0,-1 1 0 15,-2 0 1-15,1 1-1 0,0 0 1 0,-4-1 0 16,2 3 1-16,-4 0-2 0,3 1 1 16,-2 1-2-16,-1-2 1 0,-3 0 0 0,2-1-1 15,1 1 1-15,1-2 0 0,-3-1-1 0,2 1 0 16,-1-3 2-16,-2 4 1 0,0-3 0 0,-5 1 0 15,4-1 0-15,-2 0 2 0,-3-3 0 0,-2 2 4 16,-1-1 1-16,-2-1-3 0,-2-3 1 0,-1 0-2 16,2-1 0-16,-4-1 1 0,1-1-2 15,0-1 0-15,3-1-1 0,-1-3 0 0,2-1 3 16,3-1 0-16,3-2 4 0,-2-1-1 0,6-2 0 16,1-1-2-16,2-2-3 0,1-2 0 15,5 0-2-15,0-2-4 0,2 1-3 0,1-6 1 16,2 0-3-16,2-4 3 0,6-2 4 0,2-2-3 15,2-3 1-15,5-3 2 0,-2-3 0 0,5-2 1 16,4-1 3-16,-1-2-2 0,3 3-3 16,1 0 3-16,1 0 0 0,-4 4 1 0,0 0 4 15,-1 5-2-15,-3 2-2 0,0 4 2 0,-5 0-4 16,-1 5 2-16,-1 3-2 0,-5 0-2 16,0 6 0-16,-3-2-2 0,0 5-2 0,-4 1-7 15,0 2-21-15,-2 1-31 0,-2 2-60 0,1 0-52 16,-2 2-72-16,1 3-143 0,0 3-343 0,1 4-786 15</inkml:trace>
  <inkml:trace contextRef="#ctx0" brushRef="#br0" timeOffset="78665.31">5787 3039 478 0,'-4'0'496'0,"0"-2"-237"0,-2 0-84 0,0 3-18 15,-3 1 6-15,-1 3-4 0,-1 2-15 0,0 2-22 16,1 2-22-16,-7 4-17 0,4 0-18 16,-2 2-13-16,1 3-11 0,2 1-9 0,1 1-6 15,1 2-3-15,1-2 0 0,8-2-6 0,1-2-8 16,3-7 0-16,5-2 2 0,2-2 1 0,0-4 11 16,3-4 2-16,4-3 1 0,-3-3-2 15,3-3-1-15,3-3-3 0,-4-2 0 0,1-3-3 16,-3-2-4-16,-1 1-3 0,-6 1 0 0,-1-2 1 15,-3 5 2-15,-2 0-1 0,-2 3-5 0,-1 3 0 16,-1-1 3-16,1 4 5 0,-1 4 1 0,0 0-5 16,2 4-13-16,1-2-23 0,-1 2-6 0,1 3 0 15,-5 3 7-15,1 2 18 0,-2 3 4 16,2 4 1-16,3 0 1 0,0 6 1 0,1 2-2 16,1 0-7-16,2-4-7 0,5 0 0 0,1-6 1 15,1-1 8-15,3-3 12 0,-2-2-3 16,2-5 3-16,2-1 5 0,0-5 1 0,2 0 6 15,3-3 0-15,-2-4-1 0,3-2-4 0,0-2 4 16,-2 1 0-16,-2-3 3 0,-2-1 1 0,-1-2-2 16,-3 0-3-16,1-3-2 0,0 1-2 15,-2-1 2-15,0-1 9 0,0 2-1 0,-1-1-2 16,-4-3-6-16,4-1-13 0,0-2-4 0,0-2 4 16,1-1-1-16,-1-2 1 0,-1-3 1 15,-1 2-1-15,1-3 0 0,2 3-1 0,-2-3-2 16,-4 4-3-16,2 0 2 0,-4 0 3 0,-1 5 2 15,-1 1 4-15,-1 4 1 0,1 1-1 0,-2 4 1 16,-1 3 0-16,0 6 1 0,1 1-3 0,2 4-8 16,-1 5-14-16,0-1-20 0,0 2 0 0,-4 4 7 15,1 3 15-15,-6 6 14 0,1 8 2 0,-1 2-2 16,0 3-2-16,2 5 3 0,5 0 0 16,-1 5 0-16,1 0 0 0,3 6-1 0,-1 1 0 15,0 1 2-15,1 0 3 0,1-3-3 0,1-1 0 16,3-1 0-16,-2-3-5 0,5-1 1 15,1-4-6-15,1-6-10 0,2-4-8 0,2-7-9 16,1-5-18-16,-2-5-26 0,-2-6-36 0,-2-3-67 16,1-3-146-16,-2-3-281 0,-2-5-338 0,0-6 340 15</inkml:trace>
  <inkml:trace contextRef="#ctx0" brushRef="#br0" timeOffset="78869.38">6092 2845 30 0,'5'-4'541'0,"0"-5"-226"0,3 4-44 16,4 1-44-16,-1 2-21 0,7 2-17 0,-4 1-26 16,5 1-11-16,-1 2-25 0,2 0-22 0,1 6-21 15,-1 0-18-15,1 4-13 0,-2 3-10 16,-5-1-6-16,4 2-10 0,-6 2-2 0,3 1-5 16,-2-2-6-16,-3 2 0 0,2-2-3 0,-3 1-1 15,-3 0-2-15,0 0-20 0,2-2-49 0,-6-3-78 16,1-4-146-16,2-4-276 0,-4-3-350 0,0-4 143 15</inkml:trace>
  <inkml:trace contextRef="#ctx0" brushRef="#br0" timeOffset="79006">6379 2750 1731 0,'-1'-2'93'0,"0"-4"-30"0,1-4 2 0,0 6-3 16,0 1-18-16,2-1-44 0,1 3-112 15,1 0-259-15,3 1-361 0,0 2-110 0</inkml:trace>
  <inkml:trace contextRef="#ctx0" brushRef="#br0" timeOffset="79795.12">6614 2832 313 0,'-5'11'626'0,"-7"3"-408"0,0 5 3 0,-1 3 17 0,5-4-7 16,1-1-26-16,0 1-53 0,4 2-57 0,-2 2-25 16,3 1-23-16,2-1-18 0,1-1-4 0,7-3-3 15,-2-5 15-15,6-3 15 0,0-3 13 0,-1-3 6 16,0-3-10-16,4-4-8 0,-3-2-12 16,1-3-9-16,-2-3-12 0,0-3-8 0,-2-1-8 15,-2-3-12-15,-5 0-7 0,-3 1-4 0,-6-2-3 16,-2 1 0-16,-1 2 2 0,-3 2 3 15,0 2 4-15,-2 2 8 0,1 2 4 0,2 0 2 16,2 3 2-16,-2 1-3 0,2 3-3 0,4 1-7 16,-3 2-5-16,3 2-3 0,1 1-1 0,0 2-1 15,2 0 0-15,2 1 5 0,5-2 7 0,2-1 11 16,5-1 12-16,6-1 2 0,4-1 0 16,0-2-6-16,8-2 0 0,0 0-3 0,1 0-3 15,-1-2 1-15,-2 0-5 0,-1 1 2 16,-3 0 0-16,-5 1-2 0,-2 0-1 0,-1 1-2 0,-4 2-3 15,-2-1-2-15,-4 2-2 0,2 0-4 16,-5 1 1-16,-1 1 0 0,1 3-2 0,-4 1 6 16,-1 1 4-16,1 5 2 0,-5-3 6 15,1 2-2-15,-4 2 0 0,3-2-1 0,-1 1 0 16,-1-1 2-16,0-1 2 0,4-5 0 0,-1-2 3 0,5-3 18 16,1 0 26-16,0-5 27 0,-1 0-4 15,0-1-18-15,1-4-26 0,0-3-25 0,0 0 0 16,2-2-2-16,2-1-1 0,1-2-1 0,6 0-4 15,-2 1 0-15,0 0-2 0,2 1 0 16,0 1 3-16,-2-1-1 0,0 5 2 0,-3 0 1 16,0 5-5-16,-4 0-12 0,0 4-25 0,2 0-18 15,-3 4-1-15,1 3 13 0,1 1 26 16,5 5 19-16,-1-1 3 0,-3 4-3 0,3 3-2 16,-3-1 1-16,4 2 0 0,-1-2 3 0,-1-3 4 15,4-5 1-15,5-2 4 0,0-1 2 0,5-3 4 16,3-3-1-16,-5-2 2 0,3-4-1 0,-2-1 1 15,-2-2 1-15,-3-1 7 0,-3-2-2 16,-2-3-3-16,1-1-5 0,-2-1-12 0,-1 0-4 16,-1 1-2-16,1-2 0 0,3 5 0 0,-6 0 3 15,3 6-1-15,-5 1 0 0,3 4-5 16,-3 1-5-16,2 1 1 0,2 4 0 0,-2 1 5 0,5 6 9 16,-1 3 3-16,-1 3 3 0,-3 4 4 15,2 1-1-15,-3 1-1 0,-2-1-4 0,-2 1-3 16,-2-4 6-16,-4 0 8 0,-3-4 4 0,2-2 2 15,-2-6 6-15,3-2 4 0,-6-5 6 0,0-1 3 16,-8-6-9-16,-7-2-20 0,1-5-16 16,-1 0-20-16,3-3-24 0,3 0-40 0,3-2-73 15,5-1-176-15,0 0-618 0,6-1-647 0</inkml:trace>
  <inkml:trace contextRef="#ctx0" brushRef="#br0" timeOffset="81094.78">7892 2694 1174 0,'0'-2'503'0,"0"-2"-190"0,1-1-79 0,-1 3-49 15,-1 1-34-15,1 1-37 0,-1 1-38 0,0 0-39 16,0 0-35-16,1 1-14 0,-3 1-5 0,-2 5 4 16,-5 4 11-16,-1 5 3 0,2 3 0 15,0 3 0-15,3 0 0 0,-1 3-2 0,3 1 2 16,0-1-1-16,4 2 1 0,4-6 2 0,-1-1 0 16,0-4 4-16,5-2 0 0,-1-3-1 15,0-2-1-15,6-2-3 0,1-4 6 0,-1-1 8 16,5-3 6-16,0-3 1 0,0-1-8 0,0-6-5 15,-1-2-8-15,1-3-4 0,-4-3 0 0,2-3-4 16,-4 0 2-16,0-5 4 0,-2-2 2 16,-4 3 2-16,-2 1 0 0,-4 5-4 0,1 5-3 15,-2 0 6-15,1 6 7 0,-2 3 6 0,1 3-2 16,1 2-16-16,0 1-34 0,1 1-23 16,-1 2 4-16,1 2 10 0,0 6 25 0,0 2 20 15,4 4-2-15,1 0 2 0,2 3 3 0,0 1 2 16,2-1 2-16,3 0-5 0,3-3-1 0,-1-2-2 15,4-5 0-15,2 0 2 0,2-5 0 0,-3-3 1 16,-1-2 1-16,-2-2 6 0,-6-4 2 0,-1-4 4 16,-1 0 2-16,-5-2-1 0,1-2 2 15,-4 0-3-15,0-4-3 0,-3-1 1 0,-3 0-6 16,3 1 1-16,-2 1 3 0,-2 2 2 0,2 3 7 16,-1-1 2-16,3 3 2 0,1 2-1 0,0 0-1 15,0 6-3-15,2-1-8 0,-1 2-6 16,1 2-15-16,-1-2-9 0,1 1-12 0,0-1-3 15,0 0 8-15,1 0 12 0,5 0 19 0,2 0 7 16,-1-1 3-16,2-2 0 0,1 1-4 16,1-2 3-16,-2 2 0 0,1-4 2 0,-1 0-2 15,3 0 1-15,2 1-2 0,-2-1-1 0,4-1 3 16,-5 2-7-16,0 0-2 0,0 1-3 0,-2 1-6 16,-1 1 1-16,0 2-2 0,-3 1-3 15,-1 1-2-15,1 1-3 0,-2 1-2 0,-2 1 2 16,3 3 5-16,-3 1-4 0,-2 3 3 0,0 5 3 15,-2 2-2-15,-3 1 7 0,1 1 1 0,-5 1 0 16,0 2-1-16,0-1-1 0,3 0-1 0,-2-5-5 16,0 0 3-16,4-3-5 0,-1-1 1 0,4-3 3 15,1 0-6-15,1-5 7 0,1 1-1 16,5-1 1-16,0-2 4 0,2-2 1 0,2 0 1 16,2-1 0-16,0 1 1 0,3-2-2 15,-1-2 1-15,0 0 2 0,-2 0-2 0,-1-2 7 0,1-2 2 16,-2 0 0-16,1-4 8 0,1 1-4 15,-3-3 1-15,0-1 0 0,1-1 0 0,-2-2-5 16,1-1-2-16,0-2 1 0,-1-3-3 0,1-1 4 16,-2-2-2-16,-1-1-1 0,2-2 0 15,0 0-3-15,2-2 0 0,-2 2-1 0,1-2 2 16,0-4-4-16,-1 0-1 0,0 2 3 0,-3-3-6 16,1 1 7-16,0 0-3 0,-4 3 1 15,1 3 8-15,-2 5 7 0,-2 7 8 0,-2 7 2 16,-1 3-4-16,2 3-14 0,0 3-22 0,0 5-4 15,-1 3-5-15,-4 9 10 0,-3 7 11 0,0 9 1 16,-2 8 6-16,0 2-7 0,2 5 2 0,1 4 0 16,0 2-5-16,2 2 3 0,5-1-1 0,1-1 0 15,6-2-5-15,3-4-6 0,1-4-14 0,3-11-22 16,2-5-16-16,4-9-26 0,-1-3-28 16,3-9-56-16,0-6-193 0,0-8-530 0,3-5-527 15</inkml:trace>
  <inkml:trace contextRef="#ctx0" brushRef="#br0" timeOffset="81226.87">8702 2649 2615 0,'0'0'57'0,"1"-1"-74"0,1 1-8 16,6 3 21-16,2-3 30 0,3 3 18 0,6-2-5 16,11 1-20-16,4 1-45 0,5 1-86 0,4 1-212 15,2 0-552-15,-3-1-539 0</inkml:trace>
  <inkml:trace contextRef="#ctx0" brushRef="#br0" timeOffset="82714.1">9427 2764 1 0,'-1'4'0'0,"0"-1"0"0,-1 1 0 0,0-2 0 15,2 1 0-15,-2-3 0 0,4 0 56 0,-2 0 110 16,0 0 6-16,0 0-14 0,0 0-17 0,0 0-25 15,0 1-24-15,0-1-11 0,0 1-10 16,0-1-4-16,0 1-5 0,0-1-6 0,0 0-11 16,0 1-12-16,0-1-6 0,0 0-10 0,0 0 0 15,0 0-3-15,-2 0-4 0,2 0-5 0,0 0-4 16,-2 0-3-16,2 0-8 0,0 0-23 0,0 0-19 16,-1 0-62-16,0 1-154 0,1 2-273 15,-1-3 154-15</inkml:trace>
  <inkml:trace contextRef="#ctx0" brushRef="#br0" timeOffset="83176.57">9345 1910 1 0,'3'0'169'16,"-3"-2"214"-16,0 1-115 0,-3 1-70 0,3 1-53 15,-1 1-43-15,0 1-20 0,1-1-5 0,-1 2 10 16,-1 0 9-16,-3 5 7 0,2 1-11 0,-4 2-14 16,2 1-16-16,-4 4 1 0,0 4 3 15,-2 6 1-15,-2 6 2 0,-5 6-6 0,-1 3-12 16,-4 3-12-16,-1 5-5 0,-3 5-2 0,-5 7 2 16,-5 7 16-16,-6 10-1 0,-6 0 3 0,-2 4-6 15,0-1-9-15,0-2 0 0,2-3-6 16,0-4-3-16,7-11-7 0,3-3-3 0,6-8-3 15,3-7-4-15,4-6-5 0,9-11-4 0,2-6-4 16,3-4-8-16,4-3-18 0,5-7-35 16,1-1-44-16,2-5-53 0,2-3-48 0,0 0-107 15,7-5-276-15,4-2-788 0</inkml:trace>
  <inkml:trace contextRef="#ctx0" brushRef="#br0" timeOffset="84055.34">9287 2860 1894 0,'2'-1'269'0,"0"-2"-103"0,0 0-51 0,-1 0-13 16,4-1 2-16,-1-3-2 0,4-5-20 15,2-2-19-15,1-4-19 0,1-4-10 0,6-1-4 16,-5 0-2-16,3-1-6 0,-2 1-4 0,3-2-3 15,-4 2-4-15,5 0 1 0,-6 0-5 0,0-1-2 16,-1 0-2-16,0 0-5 0,-2 2 2 0,0 1 0 16,-3 7 0-16,-3 2 1 0,1 5-4 15,0 4-8-15,-2 2-4 0,-1 4-3 0,6 0-3 16,-1 2 2-16,2 5 3 0,5 1-1 0,-3 6 11 16,0 3 3-16,-1 2 2 0,0 1 3 15,-2 0-5-15,-4 5 0 0,0-1-1 0,0 0 3 16,-3 0-1-16,-6-1 2 0,1-1 0 0,-9 0-5 15,1-1-3-15,-3-4-5 0,-2-4-2 0,2-7 5 16,1-4 12-16,3-4 12 0,5-4 7 16,0-1 3-16,3-3-6 0,-1-2-3 0,4 1-4 0,0-1-5 15,2 0-4-15,3 2-5 0,2 0-6 16,3-1-3-16,1 3 2 0,3-1 0 0,6 0 7 16,3-1 3-16,0-1 2 0,5 1 0 0,1-4 2 15,3 0-1-15,1-1 2 0,5 0 1 16,-2-3 0-16,-1 0 3 0,-1-2-1 0,-5 1-1 15,-2-3 2-15,-5 1 0 0,0-4 1 0,-3-1-2 16,-2-2-2-16,1-7-2 0,-5 3-2 0,-2-6 0 16,-1-2 2-16,0 2 0 0,-2-6-2 15,-4 2-2-15,2 0-2 0,-2-3 0 0,0-2 0 16,0 2 2-16,-1 1-1 0,-1 4 0 0,-2 7 4 16,-1 5 5-16,-1 6 5 0,0 4 6 0,0 6 0 15,-1 4-5-15,3 3-5 0,0 2-14 0,0 0-13 16,1 1-4-16,-2 4-1 0,-1 4 6 15,0 8 11-15,-1 7 5 0,-1 9 2 0,4 9 1 16,-1 5 1-16,4 6-2 0,-2 7 0 0,4 0 0 16,-1 7 0-16,-1 3 2 0,-2 2-1 0,-3 2 0 15,-3 1-1-15,1-3-2 0,-3 0 2 16,0-2 1-16,-1-5-1 0,-3-4 0 16,1-5 2-16,-4-6-2 0,2-5 1 0,-1-4 0 15,1-9-2-15,3-10 1 0,1-8 10 0,4-10 24 0,3-5 12 16,-1-6 3-16,-2-4-10 0,-2-8-24 0,-1-6-12 15,0-6-3-15,1-6-2 0,5-1 4 16,2-6-1-16,1 0 1 0,3-6-1 16,5-3-5-16,2-4 0 0,4 0-1 0,4-1-2 0,2 1-3 15,4 3 1-15,0 8-5 0,-1 8 0 16,-1 9 0-16,-5 11-3 0,-1 7-3 0,-5 7-6 16,-2 4-1-16,1 6 1 0,-1 5 8 0,-2 7 6 15,2 4 7-15,-4 6 3 0,0 7-1 16,-2 1 3-16,0 5-1 0,-1-3 1 0,5-1 0 15,0 2 2-15,-1-8-1 0,4-1 1 0,1-5 1 16,0-3 1-16,0-4 0 0,-1-3 0 0,2-5-3 16,1-4-10-16,-2-4-15 0,2-4-33 15,0-1-41-15,-1-6-73 0,-1-5-127 0,2 1-238 0,-4-4-355 16,-1-1-187-16</inkml:trace>
  <inkml:trace contextRef="#ctx0" brushRef="#br0" timeOffset="84691.55">10310 2594 1 0,'3'6'330'0,"2"-1"-5"16,0 2 26-16,6 2 21 0,-2-3-13 0,3-3-49 15,1-1-68-15,2-1-69 0,2-2-49 0,2-1-34 16,2-2-19-16,3-3-11 0,2 0 1 16,0-3-5-16,1-1-6 0,-4-2-7 0,-3 1-8 15,-4-3-3-15,-4 1-6 0,-3-2-2 0,-2 4-5 16,-5-2-2-16,-2 0 2 0,-2 2-2 15,-4-1-1-15,-1 3-6 0,-3 2-8 0,2 2-4 16,-5 1-3-16,-3 4 2 0,-1 5 0 0,-4 3-1 16,0 4 1-16,-1 4 2 0,-1 4 1 15,2 2-1-15,5 2 3 0,-2 2-4 0,8 2 1 16,1 4 1-16,6-1-5 0,4 0 5 0,6-3-1 16,1-2 2-16,7-4 1 0,3-6-1 0,3 1 2 15,2-7 0-15,5-3 2 0,1-5 1 16,-1-2-2-16,-1-5 3 0,1 0-3 0,-3-3 7 0,2-4 1 15,-6 1 0-15,0-5 5 0,-5 0-4 16,-2-2-1-16,-1-1 0 0,-2-4-10 16,-2 1 1-16,0-1 0 0,-2 1-5 0,-2 2 8 15,-1 2-4-15,-3 4 0 0,-1 5 1 0,-1 5 4 0,0 1-8 16,-2 4-6-16,2 1-15 0,-1 2-1 16,0 5 2-16,-4 2 6 0,0 8 15 0,-2 5-6 15,0 2 5-15,1 5 1 0,2 2-1 0,0-1 4 16,3 1-3-16,0 2 0 0,4-5 0 0,4-3-2 15,0-4-8-15,6-5 0 0,1-7 2 16,5-3 1-16,2-7 11 0,2-4 4 0,0-3-3 16,0-4 6-16,-3-3-5 0,2-1 1 0,-4-2 0 15,-2-3-2-15,-1-1 2 0,-5-1 0 16,0 2 0-16,-3-1-2 0,-1-2 0 0,3 2 0 16,-7 1 0-16,2 3 6 0,-1 2-2 0,-2 4 3 15,0 6 1-15,0 0-6 0,0 4-5 0,0 1-17 16,-1 2-10-16,1 5-1 0,-1 3 9 15,1 5 10-15,0 7 6 0,0-2 9 0,2 5-10 16,2 0 3-16,1 2 0 0,0-1-5 0,2 1 4 16,2-3-2-16,1-1-6 0,1-2-8 0,3-4-10 15,0-4-25-15,1-6-29 0,-1-4-39 0,4-5-73 16,-4-5-175-16,0-3-588 0,0-2-515 16</inkml:trace>
  <inkml:trace contextRef="#ctx0" brushRef="#br0" timeOffset="84810.26">11060 2372 1729 0,'0'-2'111'0,"-1"1"-111"15,1-2-53-15,1 3-70 0,0 1-81 0,-1 2-190 16,4 0-278-16,4 2 279 0</inkml:trace>
  <inkml:trace contextRef="#ctx0" brushRef="#br0" timeOffset="85374.3">11432 2455 1695 0,'-12'4'210'0,"-5"1"-78"0,-7 4 32 0,0 4 27 16,-2 0-4-16,3 1-32 0,-2 0-41 15,-1 2-39-15,6 3-25 0,-2 0-18 0,9 3-10 16,-2 3-8-16,5-2-2 0,5 0-5 0,4-4-11 15,5-5 0-15,8-2-1 0,5-6 3 0,4-4 8 16,3-2-3-16,5-5-6 0,1-1-6 16,-1-3 0-16,-1-2 1 0,-3-2 6 0,-6 0 7 15,-3-2-3-15,-4 3 4 0,-4 1 0 0,-4 2-1 16,-2 0 7-16,-2 4-5 0,-2 2 0 0,1 2-5 16,0 2-14-16,0 0-2 0,-3 4-3 15,2 2 3-15,-3 2 8 0,0 4 4 0,3 2 0 16,2 3 2-16,2-3 1 0,4 3-2 0,3-2 0 15,-1-2 0-15,5-2-3 0,4-4 3 16,1-2 3-16,4-5 3 0,2-5 2 0,2 1 3 16,-5-4 0-16,5 0-1 0,-1-5 6 0,-1 0-3 15,1-5 3-15,-5-1 0 0,-1-4-2 0,-3-2 0 16,-2-2-2-16,-2-4-2 0,-1 1-3 0,-1-6 0 16,-1 0-2-16,2-3-4 0,-3-4 7 0,0-1-9 15,-1-2 2-15,1-3 0 0,-2 0 1 16,2-2 0-16,-3-5-4 0,0-1 1 0,1 0-8 15,-4 0 6-15,-1 8 3 0,-1 9 4 0,-3 6 16 16,-3 9-1-16,-1 10 4 0,0 6-8 0,-1 8-12 16,0 5-5-16,-4 10-4 0,-5 10 2 15,-1 5 1-15,-1 11 4 0,-1 7 1 0,0 6-1 16,2 7 5-16,5 3-4 0,4 2 1 0,5 0 4 16,4-1-4-16,5-3 5 0,5-6-1 15,7-8-4-15,5-7-2 0,8-8-6 0,2-7-9 16,8-4-20-16,5-5-49 0,4-8-98 15,3 0-259-15,1-3-581 0,-2-4-433 0</inkml:trace>
  <inkml:trace contextRef="#ctx0" brushRef="#br0" timeOffset="86644.29">12720 2688 731 0,'3'-6'327'0,"-1"-3"-72"0,2-5-14 0,1 1-18 16,2-2-4-16,1 0-70 0,2-2-48 0,0-1-14 15,0 0-29-15,0 0 1 0,1 0-2 16,-5 1-5-16,0 1-7 0,2-2-12 0,-3 1-8 15,5-4-3-15,-3-1 5 0,2 1-1 0,2-1-3 16,2 1-4-16,-2 4-6 0,3 1-6 0,-1 1-1 16,1 6-1-16,0 3-3 0,-2 0-1 15,3 3-4-15,0 3-4 0,-3 1-1 0,6 5-1 16,-5 1-2-16,3 1 1 0,-3 4-2 0,0 1-2 16,-2 3-3-16,-3-1 1 0,-1 3-1 0,-6 1 6 15,-1 3 3-15,-1 1 5 0,-3 0 4 16,-2 1 1-16,-2-1 3 0,1-2-2 0,2 1-3 15,1-5 0-15,0-2 0 0,3-4 2 16,2-1 2-16,1-3 3 0,2-1 5 0,0 0 9 0,5-4 7 16,0-1 7-16,3-1 1 0,5-1-3 0,-1-3-3 15,3-3-4-15,2-1 0 0,-3-2 3 16,1-2 3-16,0-3-4 0,-3 1-3 0,-1-2-4 16,-1-4-4-16,-1 2-2 0,1-4 0 0,-3-2-2 15,-3 2 3-15,0 0-1 0,-4 2 2 16,-2 3 4-16,-2 3 3 0,-2 2 1 0,0 6-6 15,-3 1-5-15,2 1-9 0,1 1-8 0,-2 3-9 16,0 1-7-16,-1 4-5 0,-1 1 2 0,-4 2 5 16,1 6 8-16,1 2 5 0,3 2 4 15,0 3 2-15,2 3 0 0,5-3-1 0,2 2-1 16,2-3-3-16,3-3-2 0,4-3-5 0,4-3 3 16,1-2 7-16,3-3 5 0,1-3 8 0,4-3-1 15,1-2-4-15,2-3 2 0,3-3-4 16,1-2 3-16,0-2 2 0,-4-2-1 0,0 1 0 0,-1-6-2 15,-2-1 0-15,-4-2 0 0,0-4 1 16,2-1-2-16,-3-2-3 0,1-3-2 0,-3-2-2 16,-3 0-3-16,2-2 1 0,-6-3-1 0,5 1 0 15,-5-6-2-15,0-3-2 0,0-2 1 16,0 0-1-16,-1 1 1 0,-1 1 3 0,2 3 0 16,-4-1 0-16,-3 6 5 0,-3 4 3 15,-2 5 1-15,-1 7 6 0,-1 2-4 0,-4 6-2 16,3 5 5-16,-3 4-11 0,2 3-2 0,3 1-12 15,1 4-20-15,-1 1-6 0,-2 4 4 0,-2 7 11 16,-1 7 18-16,-2 9 9 0,-2 7 1 0,-2 5-3 16,-1 5 0-16,5 6 3 0,-1 5 0 15,3 6 1-15,-4 7-1 0,0 3-3 0,1 5 0 16,-3-1 2-16,2 2 2 0,0 3 2 0,0 0-2 16,2 0-6-16,1-2-6 0,1-3-9 0,-4 1-12 15,3-5-16-15,2-4-20 0,-3-8-29 16,0-3-20-16,4-7-19 0,-1-7-13 0,5-12 6 15,4-10 15-15,-1-9 50 0,6-11 64 0,-5-6 43 16,4-9 31-16,0-9-1 0,-1-7-10 0,3-7 10 16,-4-3 12-16,1-4 18 0,-5 0 15 15,-1-2 5-15,-1 1-2 0,0-3-9 0,0 1-15 0,0 2-14 16,3 4-10-16,2 0-10 0,-3 7-11 16,5 2-9-16,0 1-9 0,1 3-6 0,3 3-5 15,-1 1-1-15,2 4-7 0,2-1-6 0,-3 2-3 16,2 2-15-16,-2 1-17 0,1 1-31 15,2 3-51-15,-1 0-63 0,5 1-99 0,-2 2-220 16,2 4-424-16,0 1-383 0</inkml:trace>
  <inkml:trace contextRef="#ctx0" brushRef="#br0" timeOffset="87643.23">14121 2419 992 0,'3'-2'923'0,"2"-1"-801"0,-1-1-31 0,5 3 30 16,1-4 32-16,2 1 10 0,3-1-27 15,0-3-41-15,3-1-27 0,2 1-9 0,0-2-6 16,0 0 5-16,-1 1 0 0,-4-2-6 0,1 0-7 16,-6-2-7-16,0 2-7 0,-7-2 0 15,1 3 0-15,-4-2-3 0,-3 4-9 0,1 1-9 16,-5-2-14-16,0 4-6 0,-1 1-3 0,-3 2-8 16,-7 2-1-16,-2 3 1 0,-1 4 5 0,-2 4 9 15,-2 5 5-15,4 2 1 0,0 4-2 0,5 2-2 16,1 2-3-16,2 5 5 0,4 3-1 15,1 1 0-15,7-1-6 0,3-3-9 0,6-3-2 16,8-6 1-16,4-3 10 0,3-5 7 0,1-7 7 16,3-2 3-16,-1-5 0 0,1-4 7 0,1-2 2 15,-3-5 2-15,0-3 0 0,-3-3-2 16,-3-3-3-16,1-2 0 0,-3-1-1 0,1-1-5 16,1-3-2-16,-1-1-3 0,1-1-4 0,-4 0 2 15,5-1 1-15,0 1 0 0,1 3 3 0,-1 3-3 16,0 3-3-16,-3 5 1 0,-2 5 1 15,-1 3-4-15,-2 5-5 0,-1 2-8 0,-1 3-9 16,1 3 4-16,-2 4 3 0,-1 3 6 0,-2 3 4 16,0 4-2-16,-5-1 1 0,-2 5 2 0,-5 1 3 15,2 1 3-15,-2-1 2 0,4 1-2 16,-1-2-5-16,2-2 4 0,1-5 0 0,1-1 2 16,2-3 3-16,3-4-2 0,-2-3 2 0,7-2 0 15,-2 1 5-15,3-5 0 0,7 0 0 16,0-5 1-16,3 1-3 0,-1-3 1 0,5-3 3 15,-4-1 3-15,-2-2 6 0,-1-2-3 0,-3-1-4 16,1-3-2-16,-6 1-7 0,2-1 3 0,-3-2-4 16,-2 0-1-16,-2 1 2 0,-4 3 5 0,-2 2 7 15,-3 2 2-15,-2 4 0 0,0 1-9 0,-2 1-10 16,-1 3-6-16,-2 3-5 0,0 2-2 0,-1 3 5 16,-8 4 1-16,6 3 0 0,-4 1 6 15,5 3 0-15,2 2 3 0,2 3 4 0,4 2-5 16,0 1-1-16,2 2-3 0,2 3-9 0,5-6-1 15,0 0-1-15,3-5 4 0,5-4 7 16,2-5 4-16,-1-1 4 0,3-4 7 0,1-3 2 16,-2-3 2-16,4-3-3 0,2-1 0 0,3-2 0 15,-3-5 1-15,-2-1 3 0,-3-1-4 16,-2-5 0-16,0 1-6 0,-2-1-2 0,-1-2 0 16,-3 0 1-16,1 2-1 0,-2 0-2 0,-2 4-1 15,5 0-4-15,-3 1 3 0,1 5-1 0,-1 4-1 16,-3-2-6-16,2 7-10 0,-4 3-9 15,1 2-1-15,-2 4 0 0,-1 0 6 0,2 3 5 16,1 6 1-16,-3-1 3 0,-2 4 7 0,-3 2 3 16,2-1 0-16,-1 2 1 0,-4 1-2 15,3 0 1-15,-3 0 4 0,3-2 0 0,0-5 2 0,3-6-4 16,1-4 2-16,1-1 7 0,2-3 13 0,-3-2 26 16,1-2 11-16,0-2-3 0,1 0-14 15,5-6-22-15,-2-4-11 0,5 1-2 0,-1-4-1 16,1-2 1-16,-1 1-4 0,2 0-2 0,1 2 1 15,-1-2 2-15,7 2 1 0,-5 2 0 0,4-1 0 16,-3 3-3-16,4 1 2 0,-7 1 1 16,4 0-1-16,-9 7-1 0,1 1-8 0,-5 2-9 15,0 2-2-15,3 3 4 0,-3 3 2 0,1 3 10 16,3 4 0-16,-3 4 0 0,-1 5 3 16,1 2 1-16,-1 1 1 0,-1 1-2 0,0 0 1 15,4-6-2-15,-1 1 2 0,-1-3 2 0,5-5-2 16,-2-3 0-16,-2-1-5 0,4-5-28 0,-5 0-46 15,3-2-71-15,-5-5-85 0,0-2-161 16,1-1-487-16,1-4-569 0</inkml:trace>
  <inkml:trace contextRef="#ctx0" brushRef="#br0" timeOffset="88039">15804 2121 1246 0,'-4'-1'410'0,"1"-2"-232"16,0 3-94-16,-3 5-35 0,-4 1 17 16,1 2 27-16,-3 5 12 0,-1 1-3 0,1 3-15 15,-2 4-23-15,4 1-11 0,1 0-9 0,3 4-5 16,-2 1-1-16,1 2 5 0,5 2 1 0,3-2 1 16,6-2 1-16,4-1-4 0,2-6-4 15,6-2 1-15,0-4 0 0,7-4-1 0,-1-3 0 16,3-3-5-16,1-5-5 0,1-2-6 0,-4-1-1 15,3-3-3-15,-6-2 2 0,1-2 4 16,-2-4-3-16,-7-4-1 0,2-2-6 0,-4-3-5 16,1-2-1-16,-7 1-3 0,1-3 1 0,-3 4-1 15,-2 3 0-15,-4 2 1 0,-6 5 3 0,3 3-1 16,-4 4-1-16,-3 3-2 0,-1 3-6 0,-6 3-1 16,-1 5 0-16,-3 4 1 0,3 3 0 0,0 5 0 15,5 2 0-15,3 4 0 0,3 2 3 16,3 3 3-16,9 1 1 0,5 1 5 0,5-4 4 15,5-3-2-15,6-3 2 0,9-4-10 16,2 0-5-16,6-1-24 0,6-2-39 0,2-2-82 16,1 0-206-16,0-3-665 0,0 0-639 0</inkml:trace>
  <inkml:trace contextRef="#ctx0" brushRef="#br0" timeOffset="89158.21">2845 4649 775 0,'2'-7'293'16,"2"-1"-76"-16,3-3-16 0,-1-5-3 15,0 2-14-15,5 0-24 0,-2-5-44 0,0-2-19 16,0 0-15-16,2-4-13 0,-1-1-17 0,1-3-17 16,1-2 6-16,-2-1 0 0,1-1 0 0,-2-1-8 15,0 1-19-15,-1-6-5 0,0 3-8 16,-2-1 13-16,-1 4 6 0,-3 5-3 0,-2 6 7 0,-1 5-6 15,-2 7-3-15,0 3-1 0,0 3-7 16,-1 4-17-16,0 1-16 0,0 2-15 0,-2 7-7 16,-2 2 9-16,-5 9 13 0,-3 6 13 0,0 6 12 15,2 5 3-15,1 2-2 0,7 2 3 16,1-2-1-16,4 3 3 0,5 0-1 0,3-4-4 16,0-3-2-16,3-3 0 0,-1-4 4 15,3-2-4-15,-1-1 2 0,0-2-2 0,3-3 3 0,-3-4 7 16,5-6 4-16,-3-5 4 0,2-1 5 15,1-7 7-15,2-1 0 0,1-6 5 0,2-5-3 16,-1-1-3-16,-1-2 4 0,-4-2-8 0,-1 1-4 16,-3-2-4-16,-3-2-7 0,-4 2 7 0,2-1 3 15,-5 5 4-15,-2 3-2 0,-2 5-1 16,0 3-5-16,1 2-6 0,0 3 0 0,-1 1-17 16,1 1-18-16,1 0-10 0,1 4 2 0,-4 2 6 15,-3 5 15-15,0 4 14 0,-2 3-5 16,4-2 7-16,1 3 1 0,3-2-4 0,2-1 4 15,3 2-8-15,1-3-7 0,2-2-6 0,3-3-10 16,0-2 3-16,0-2 10 0,4-4 9 0,0-1 8 16,-1-3 9-16,5-1 0 0,-4-4 2 15,1-3 7-15,-1 1-4 0,-1-1 1 0,-4-3 0 0,-1 4 0 16,-3-3 11-16,1 1 5 0,-6 1 3 16,0-1-5-16,-1 1 2 0,-1 2 0 15,-3 0 3-15,4 0 7 0,-1 3-11 0,2 0-8 16,0 0-10-16,2 2-15 0,-1-1-5 0,4 0-11 15,-4 0-12-15,1 1-11 0,4-6-6 0,1 3-15 16,2-1-25-16,3 0-40 0,0 2-92 0,0-1-211 16,-1 2-481-16,2 1-347 0</inkml:trace>
  <inkml:trace contextRef="#ctx0" brushRef="#br0" timeOffset="89311.46">2807 4341 2057 0,'2'-3'-56'0,"4"1"-73"0,6-3 1 15,9 2 60-15,10-3 70 0,11-2-3 16,6 1-217-16,5 2-422 0,5 2-178 0</inkml:trace>
  <inkml:trace contextRef="#ctx0" brushRef="#br0" timeOffset="90792.19">4200 4498 2504 0,'2'0'85'0,"-2"-1"-33"0,3 0 4 15,1-2 19-15,0-1 20 0,1-3 0 0,1-4-32 16,2 0-18-16,3-1-14 0,-3 0-2 15,1-3 0-15,2 1 1 0,1-2-6 0,0-1-9 16,3-1-7-16,0 0-3 0,2-2-1 0,-3 1 1 16,3 0 1-16,-3-4-1 0,2 0 1 0,-4-3-1 15,1-1 1-15,-3-1-3 0,1-2 1 16,-1-2-4-16,-2 0 0 0,-2-3 0 0,-3 0-1 0,-1 2 6 16,-1-2-7-16,-1 3-2 0,0 0 1 15,-2 4-3-15,-1 0 4 0,-2 4 2 0,0 4-2 16,-1 0-7-16,0 6 4 0,0 3 1 15,-2 4 1-15,6 5 5 0,-1 0-12 0,1 2-14 16,2 2-14-16,0 0-10 0,-2 3 11 0,1 3 13 16,-1 5 14-16,-3 6 11 0,0 3-1 0,1 4 0 15,0 3 1-15,2 5 4 0,1 1-3 0,1 4-2 16,2 3 2-16,1 4-5 0,0 4 2 0,0 3 2 16,-1 3-3-16,1 5 3 0,-2 4 2 15,0 6 1-15,0-1 2 0,1 0 2 0,-2 1-4 16,2-3-1-16,-1 0 0 0,-1-2-1 0,-1-3 0 15,0-4 1-15,0-5-4 0,-4-5-2 16,-1-6 1-16,2-8-3 0,-2-5 1 0,1-7 1 16,1-11 2-16,1-2 9 0,1-10 14 0,-1 0 8 15,0-6-4-15,-1-4-6 0,-2-7-17 16,1-7-11-16,0-5 2 0,-3-5 2 0,7-3 3 16,2-5 1-16,7-4 1 0,-3-1-4 0,3-5 1 15,2-2-1-15,3-5-1 0,1-1 2 0,2-2-1 16,2 1 1-16,1-2-3 0,3 5 0 0,-3 6 2 15,1 13 2-15,-3 14-1 0,-3 9-3 0,1 8-7 16,-4 3-12-16,1 5-8 0,-1 4-1 16,2 3 4-16,2 7 9 0,0 2 9 0,3 8 4 15,-2 4 4-15,3 10 1 0,-4-1 0 16,-1 1-1-16,0 2 0 0,-1-5 0 0,-3 0-6 0,0-6-13 16,3-6-12-16,1-3-3 0,1-12 8 15,4-4 15-15,-3-4 14 0,0-4 4 0,-1-4 1 16,-4-3-3-16,-1-3-3 0,-4-4-2 0,-1-4 1 15,-2-1 12-15,-3 1 0 0,0-2 2 0,-3-3-2 16,-1-1-5-16,1-1 2 0,2-2 3 16,-6 1 8-16,6 3 6 0,1 3 10 0,0 4 1 15,3 3-2-15,2 6-10 0,-3-1-12 0,3 4-11 16,1 0-7-16,2 5-5 0,3 1-3 0,1 3 2 16,2 0 0-16,2 2-1 0,4 1-3 15,-2 3-3-15,3 5 4 0,-5 0 4 0,-1 1 5 16,0 4 4-16,-4 2 1 0,-4 3-5 15,-1 3-3-15,-6 3-1 0,-3 2-1 0,-2-2 6 16,-1 1 6-16,-1-2 2 0,-2-3 0 0,5-4 1 16,0-6-3-16,4-4 2 0,4-4 1 0,0-1 4 15,1-4 6-15,3-2 6 0,3-5-3 0,5-2-1 16,4-4-6-16,2-2-3 0,0-1 5 0,-1-1-1 16,-2-1 0-16,-1-2 1 0,-2-1-3 0,-4 1-3 15,2-4 2-15,-3 1-1 0,-2 0 2 16,1 0 4-16,-7 4 3 0,1 2 6 15,-1 5 3-15,-3 4 4 0,-1 4-3 0,-1 2-5 0,1 0-12 16,0 2-20-16,-1 0-26 0,2 4 0 16,-2 3 1-16,0 5 16 0,-6 5 22 0,5 5-1 15,-4 2 4-15,5 0-3 0,-1 2-1 0,2 0 3 16,2-3-4-16,1-4-1 0,1 0-6 16,4-5-6-16,1-6-1 0,3-4 5 0,2-3 7 15,-1-5 6-15,-1-2 6 0,4-3-5 0,-2-5 2 16,-1-1-1-16,5-4-2 0,-5-2 0 0,-1 0 1 15,-3-1-4-15,-5-2-4 0,-2 1 4 16,-3 1-3-16,-3 3 5 0,-1 3 11 0,-4 5-3 16,1 1 2-16,-1 2-1 0,0 2-9 0,3 2-3 15,-2 2-2-15,3 4-3 0,-4 1 0 0,4 2-1 16,2 4 0-16,-1-1-4 0,2 3 5 0,3 1-3 16,4 3 2-16,0 2 3 0,5-3-11 15,3 0-3-15,5-5-1 0,4-7 3 0,1-3 10 16,5-5 7-16,-3-4 1 0,4-2 4 0,-4-2 3 15,-2-2 2-15,-5 1 5 0,-1-1 7 0,-6-1 1 16,-3 1 3-16,0-2-2 0,-5 0-7 0,0 1-3 16,-2-3-4-16,0-1 1 0,-1 0 3 15,-1-1 2-15,0 1-3 0,-4 2-1 0,4 1-5 16,0 0-6-16,0 4 2 0,1 3-2 0,0 5-3 16,1 4-11-16,0 1-19 0,1 1-14 15,0 4 1-15,1 4 13 0,-1 5 15 0,2 6 13 16,3 7 1-16,-2 6-1 0,6 3 2 0,1 5 0 15,6 6-3-15,2 5 0 0,-5 4-2 0,5 4 1 16,-5 0-2-16,2 3 5 0,-3 3-8 16,3 0-4-16,-6 1-7 0,-1 1-15 0,-2-1 2 15,-3-2-5-15,-7-2-1 0,-3-1 4 0,-4-1-4 16,-4-7-4-16,-3-4-1 0,-4-6 7 0,-5-10 6 16,3-7 15-16,-6-9 19 0,0-10 23 15,2-7 45-15,0-6 28 0,3-7 14 0,4-6-8 16,3-5-30-16,4-5-22 0,5-2-13 15,8-4-16-15,3-6-10 0,7-5-12 0,6-2-8 0,2-4-11 16,6-1-8-16,2-3-29 0,4-5-71 0,6-4-134 16,0-2-405-16,2-2-944 0</inkml:trace>
  <inkml:trace contextRef="#ctx0" brushRef="#br0" timeOffset="90912.51">5848 4024 2079 0,'3'-3'99'0,"2"0"-118"16,-1 1-33-16,5 2-50 0,-3 1-83 16,-2 2-166-16,-1 3-273 0,2 2-220 0,-4 1 844 15</inkml:trace>
  <inkml:trace contextRef="#ctx0" brushRef="#br0" timeOffset="91583.35">6094 4292 1645 0,'8'-15'179'0,"0"-5"-146"0,0-5-1 0,-3 4 38 16,-3 1 45-16,-3 3 42 0,0-1 13 0,-6 3-26 16,1 4-27-16,-2 0-41 0,-2 4-19 15,1 2-18-15,-1 1-18 0,1 3-9 0,-1 4-8 0,-3 3-5 16,3 2-3-16,-2 7 0 0,-3 3 1 15,4 0-2-15,1 1 5 0,5 5-2 0,-1-2-1 16,6 4 0-16,3-1-7 0,3 0 6 0,5-2-1 16,3-3-3-16,4-1 4 0,0-6 6 15,5-3 4-15,3-4 9 0,-1-5 3 0,2-2-5 16,-1-3-1-16,0-1 2 0,1-2-1 0,-3-3 8 16,3-3 1-16,-5-2 0 0,0-2 1 0,-3 0-2 15,-6-2-1-15,0 0-6 0,-5-2 3 16,0 0-8-16,-1 0-3 0,-4 1 0 0,5 2-8 15,-7 2 6-15,-1 3 2 0,-1 2 2 0,-2 6 7 16,-1 1-8-16,2 3-10 0,2 2-22 0,-1 2-9 16,-1 2-1-16,-5 2 5 0,4 7 16 0,-4 4 6 15,4 0 2-15,-3 4 0 0,4 1 0 16,2 3 1-16,2 2-8 0,5-2-1 0,-2 1-8 16,6-3 0-16,4-4 2 0,1-4 7 0,8-5 8 15,-2-4 2-15,7-5 11 0,-5-3-1 16,6-4 1-16,-1-3 8 0,1-3-5 0,-1-2 2 15,0-3-1-15,-4 0 2 0,3-3 8 0,-6-1 1 16,-3 0 3-16,-1-1-6 0,-5-3-6 0,-2-1-4 16,-3-3-4-16,-2 1 0 0,-1-5-2 0,-3 2 6 15,-1-3-4-15,-1-1 0 0,-3-3-4 16,2-2-4-16,-1-2 2 0,-3-1-4 0,3 0 3 16,0-1-3-16,-3 0-1 0,3 0 6 0,-2-1-2 15,-3 3 2-15,4 6 6 0,-4 8 7 16,0 9 4-16,4 9-1 0,-1 5-12 0,2 4-31 15,0 4-2-15,2 5 1 0,-1 8 6 0,-1 9 23 16,2 8-2-16,0 5 0 0,1 6 1 16,5 4 2-16,-2 5-2 0,3 4 1 0,-1 4 0 15,1 2-4-15,3 0 3 0,-2 0-3 0,1-5-10 0,2-4-14 16,2-5-29-16,4-10-18 0,5-9-19 16,2-7-39-16,5-13-97 0,3-9-372 15,-1-8-933-15</inkml:trace>
  <inkml:trace contextRef="#ctx0" brushRef="#br0" timeOffset="91729.04">6672 3926 1904 0,'-3'-7'905'15,"0"-1"-851"-15,6-2-61 0,5 7-15 16,7 1-6-16,5 1 12 0,4-3 12 0,4 2-3 16,3 1-7-16,8 0-43 0,1 0-73 0,8 1-171 15,-2 1-440-15,2-1-775 0</inkml:trace>
  <inkml:trace contextRef="#ctx0" brushRef="#br0" timeOffset="92413">7588 3812 1742 0,'8'-6'371'0,"-2"1"-156"16,-2 0-74-16,2 2-45 0,-3 2-24 15,-1 0-25-15,5 2-20 0,-4 2-16 0,3 0-9 16,-2 3 0-16,2 3-2 0,-2 3 2 0,4 4-2 16,-5 5 4-16,3 2-2 0,-5 3 2 0,-1 3-1 15,-5 2-1-15,2 3-1 0,-2-1 1 0,-1-2 2 16,-2-1 4-16,4-5 4 0,-1-3 1 16,3-9 3-16,2-5-1 0,0-4 15 0,1-4 25 15,-1-1 23-15,1 0 12 0,3-5-21 0,0-4-30 16,3-4-26-16,4-8-13 0,1-1 3 15,-2 0 4-15,3-5-2 0,3-1-1 0,-2-1-4 16,4-4-3-16,0 3 2 0,-4 2-2 0,3 5 1 16,-5 4 2-16,-1 6 2 0,-3 6-2 0,-5 2-1 15,2 5-10-15,-4-2-17 0,0 5-16 0,-1 0 0 16,2 3 10-16,0 4 17 0,2 4 18 16,-1 5 0-16,-2 0-2 0,-1 5-3 0,0 0 3 15,0 2 1-15,-4 4 1 0,-3-5 2 16,3 0-8-16,-1-7-5 0,4-6-5 0,1-5-1 15,1-5 15-15,-1-1 19 0,1-1 10 0,3-1-2 16,-1-6-9-16,4-4-14 0,0-5-5 0,2-2 3 16,0-1 1-16,2-1 1 0,-1-1-1 0,-1 3 3 15,1-1-2-15,-1 2 0 0,2 1-3 16,0 1-3-16,0 3 1 0,-1 3 0 0,1 2 3 16,-2 4-1-16,0 3-3 0,-1 2-3 0,-1 2-1 15,5 6 1-15,-5 1 3 0,4 4 0 0,-1 4 0 16,3 1 1-16,-5 3 0 0,1 3 0 15,-1 2 3-15,0 0-4 0,1 0-16 0,-4 1-27 16,3-3-35-16,1-2-50 0,3-4-51 0,0-5-81 16,4-4-186-16,-3-2-369 0,7-5-230 0</inkml:trace>
  <inkml:trace contextRef="#ctx0" brushRef="#br0" timeOffset="93104.29">8427 3727 646 0,'-12'3'466'0,"-3"2"-252"0,-6 5-15 15,1 1 17-15,5 0-9 0,-5 3-20 0,2 1-30 16,-2 5-35-16,0 1-27 0,-3 5-31 16,-1 1-22-16,1 2-13 0,5-2-10 0,5 1-4 15,5-2-1-15,6-7 0 0,4-3 1 0,6-6 3 16,2-3 6-16,1-4-3 0,0-2 1 15,6-2 0-15,-3-2-6 0,4-4-1 0,0-1-6 0,-3-3-7 16,1-2-5-16,-2-2 0 0,-3-1 1 16,-1-2 1-16,-2-1 0 0,0-1 0 0,-5-1-2 15,-1 3 0-15,2-1 1 0,-4 4-2 0,0 2 2 16,-4 4 4-16,3 4 3 0,-1 3 2 0,0-1-10 16,0 4-8-16,-2 1-6 0,0 5-5 0,-4 2 7 15,4 3 4-15,-3 3 2 0,4 3 2 16,2-1 2-16,-2 6 1 0,6 1 1 0,-2 0 1 15,2 0-5-15,5-3 2 0,1-4-1 0,4-5 0 16,-2-3 9-16,7-4 5 0,1-2 7 16,-3-3 7-16,8-2 1 0,-2-3-3 0,0-5-1 15,-1 1-4-15,1-5 0 0,-3 0 3 0,1-6-3 16,-3 2 1-16,-5-4-6 0,0 0-6 16,0 1-2-16,-1-1 1 0,2-1 3 0,-2-1-1 15,-1 3-1-15,1 0-4 0,-1 2-2 0,-4 7 0 16,1 1-1-16,-4 7-10 0,3 1-17 0,-5 5-9 15,0 1-2-15,0 2 8 0,2 5 18 16,0 0 7-16,-1 5 6 0,-1 1-2 0,-1 4 0 16,0 1 0-16,-1 2 2 0,-1 2-2 0,-4 2 3 15,3-1-1-15,-4-1-2 0,4-4 6 0,1-4-1 16,2-8 1-16,1-1 11 0,0-7 15 0,-1-1 29 16,0-3 20-16,1-3-9 0,-1-1-21 0,3-4-28 15,3-4-22-15,-3-2-1 0,2-2 3 16,-1-1 2-16,0-1 1 0,2 1 4 0,-1 1-3 15,1-1-2-15,1 3-1 0,1-2 1 0,-1 1-1 16,5 4-1-16,-4 4 0 0,0 2-4 0,2 4 1 16,-2 1-2-16,0 5-5 0,-3 1 1 15,4 1-3-15,-2 4 2 0,-1 5 3 16,2 2 1-16,2 4 3 0,-1 2 4 0,0 2 1 0,0 3-3 16,1 1-4-16,-4-1-25 0,2 0-34 15,2-2-53-15,-1-4-92 0,2-2-139 0,4-6-305 16,0-3-509-16</inkml:trace>
  <inkml:trace contextRef="#ctx0" brushRef="#br0" timeOffset="95535.5">9252 3685 1448 0,'-3'0'197'16,"-5"-1"-108"-16,-3 1 4 0,-2 4 33 0,-1 3 22 15,0-1 6-15,-4 4-21 0,3 2-30 0,-2 3-22 16,0 3-17-16,4 2-14 0,-4 2-13 16,5 3-8-16,1 1-7 0,2 2-4 0,6-1 5 15,3 0-4-15,6-8 4 0,3-2 0 0,6-2-5 16,4-5 4-16,-3-4 0 0,8-2-1 0,-3-6 1 16,0-2-2-16,-1-3-2 0,-2-1 1 0,-1-2 1 15,0-3-5-15,-4-2-4 0,-2-2-3 16,-2 0-10-16,0-2 3 0,-4 0 1 0,0-2-1 15,-3 2 3-15,-1-2-4 0,-1 3 0 0,-1 1 1 16,0 4 3-16,-2 1-2 0,0 3-1 16,-1 2-1-16,3 3-11 0,-1 3-7 0,1 2-10 15,-1 4-2-15,-1 3 7 0,0 2 9 0,-4 4 10 16,5 3 3-16,0 0 0 0,1 6 0 0,2-1 1 16,1 1-2-16,3 0-3 0,1-2 2 0,4-2 0 15,2-5-1-15,4-3 8 0,-3-4-1 0,6-2 1 16,-1-1 4-16,-1-3-1 0,2-3 3 15,-1-2 1-15,0-1 0 0,-4-3-2 0,3-4 6 16,-5 0-1-16,-1-2 0 0,-1-4 5 0,-1 4-8 16,1-7-3-16,-2 3-3 0,-1 1-3 15,2-3 1-15,2 2-1 0,-1-1-2 16,0-2-2-16,3 2 1 0,0 1 2 0,-1 3-2 0,-1 3 4 16,3 1-5-16,-3 4-3 0,-7 1-1 15,0 5-7-15,-2 1-7 0,-4 0-10 0,1 1-19 16,-2 0 3-16,2 4 12 0,-2 2 18 0,-3 2 21 15,-5 2 5-15,2 0-4 0,-1 3-3 0,-1-1-1 16,-1 2-4-16,2-2 4 0,-1-1 0 0,3-1-2 16,-1 0-2-16,2-1 1 0,3 1 0 15,1-3 2-15,2-1 4 0,1-1-4 0,2-1 1 16,0-2 0-16,1-1 2 0,3-1 4 0,2-1 3 16,-3-3 1-16,4 0-5 0,1-2 0 0,1-1 0 15,-2 0 0-15,2-1 6 0,-3 0-1 0,-1-2-2 16,-2-1-1-16,4 1-5 0,-5-1 1 15,1 0 0-15,-3-2 0 0,2 1 1 0,-1-2 0 16,-1 3 1-16,-1-1-1 0,0 2 5 16,2 0-2-16,-3 1 0 0,2 3 2 0,0 0-4 15,-2 4-4-15,0 1-8 0,0 0-18 0,0 1-26 16,0 2 6-16,2 1 5 0,-1 3 16 0,2 6 25 16,3 1-4-16,-2 3 0 0,2 3 0 15,0 3-3-15,-1 3 2 0,1 2 0 0,-2 5 1 0,2 3 1 16,-2 6-1-16,0 3-1 0,1 4 2 15,-4 2 0-15,0 4 0 0,-3 2 1 0,-1 2 0 16,-2 2-1-16,2 2 0 0,-4-1 1 0,4-2 0 16,-2-2-1-16,1-6 2 0,-4-1-1 15,2-1 0-15,-6-3 4 0,-2-2 0 0,-3-5 0 16,-5-4 0-16,-1-1-5 0,-6-7-2 0,-2-5-1 16,-4-6 0-16,-1-6 1 0,-3-8 7 0,5-4 0 15,0-4 4-15,5-4 3 0,3-3-5 16,4-4-1-16,2-2-4 0,1-3-6 0,6-4-3 15,2-2 3-15,3-2-1 0,3-1 2 0,5-1 4 16,6-1-4-16,4-2 1 0,7 2 2 16,2-4-3-16,2 2 3 0,3-3-1 0,1-1-1 0,1-1-1 15,4-5 2-15,0-2 0 0,2-1-2 16,5-2 3-16,-3 2-6 0,5 0-3 0,-1 0-5 16,2-2-8-16,3-1-2 0,0-1-1 0,2 0 2 15,-2 0 5-15,-4 0 3 0,-3 2-4 16,-5 3-1-16,-4 0 1 0,-7 3 2 0,-6 2 5 15,-5 3 8-15,-9 5 7 0,-1 7 14 0,-6 5 15 16,-4 3 3-16,3 5-1 0,-2 3-10 0,-1 4-14 16,-2 4-8-16,-1 4-5 0,-2 4-3 0,1 7 2 15,0 4 2-15,1 3 1 0,-2 4 1 16,5 4-1-16,1 3-2 0,5 4 2 0,0 3 3 16,3-1 1-16,4 0 1 0,3 0 1 0,0-3-1 15,5-1 1-15,3-4 2 0,5-5 1 16,1-4 4-16,6-6-1 0,2-3 0 0,4-5-1 15,1-5 0-15,0-3 3 0,-2-3 2 0,-3-6 0 16,-3-3-3-16,-5-2 0 0,-2-4-4 0,-3-2-2 16,-1-2 0-16,-3-2-2 0,-3-3-2 15,1 0 0-15,1 0-1 0,0 1 0 0,-1 1 1 16,2 1-3-16,0 5 0 0,-3 4-1 0,-1 7-6 16,-1 6-12-16,-1 4-11 0,-1 3-7 0,-1 6-3 15,0 5 11-15,-2 6 10 0,-1 1 7 0,-2 6 5 16,-1-2 5-16,-4 3 1 0,-1 2 0 15,-1 3 1-15,-2 1 0 0,0 2 1 0,0-3 0 16,0-4 0-16,6-3 1 0,5-7 0 0,2-7 3 16,2-4 10-16,0-6 17 0,1-3 7 0,-1-2 0 15,1-6-7-15,2-2-17 0,-1-4-4 0,1-2-2 16,2-3-1-16,-2-4-1 0,1 0-2 16,1-1-1-16,0 2 0 0,0-1-1 0,1 0 1 15,4 2-1-15,-1-1-1 0,0 2-1 0,5-2 0 16,-3 3-2-16,3 0 0 0,-1 4-1 15,0 2-4-15,-4 5-4 0,1 5-5 0,-2 5-7 16,-2 5 0-16,-2 3-2 0,4 4 4 0,-2 1 5 16,0 4 5-16,0 0 1 0,-3 1 1 15,0 3-1-15,-3-1-1 0,-2 1 2 0,-1-2 1 0,-1 0 3 16,1-5 0-16,0-2 1 0,1-3 1 16,0-5 5-16,1-4 19 0,-2-1 25 0,-2-2 4 15,2-1-2-15,2-5-17 0,-1-3-23 16,1-1-3-16,1-2 0 0,2-3 4 0,-2 1 2 15,1 0 0-15,3-2 1 0,2 1-2 0,0 0-2 0,1-1-1 16,0 3 0-16,2 0-4 0,-1 3-2 16,-1 3-2-16,0-1-3 0,-2 7-4 0,-2 0-6 15,-1 5-5-15,-1 3-2 0,2 4 4 0,-1 1 5 16,0 2 3-16,0 2 5 0,0 5-1 16,0 1 2-16,2 1 0 0,-1 1-1 15,1-3 4-15,2-1-1 0,3-4 2 0,3-1 0 0,0-2 1 16,2-3 1-16,1-4 0 0,-2-1 3 0,4-2-2 15,-2-2 1-15,0-2 3 0,-2-1-1 16,-1-3 4-16,0-3 1 0,-2-1-2 0,-3-3-1 16,2 0-2-16,-4-2-3 0,-2 0-1 0,-2-3 2 15,-2 0-4-15,-2 1 0 0,-2 0 1 16,-2 1-1-16,-1 2 4 0,0-2 2 0,-1 6-1 16,-2 0 0-16,1 4-4 0,2 4-5 0,-2 2-2 15,-2 1-4-15,2 3-3 0,0 5 2 16,0 0 0-16,-1 5 1 0,-1 2 6 0,2 0 0 15,-1 3 2-15,2 2 2 0,2 2-4 0,1 0-1 16,1 0-5-16,7-4-3 0,0-3 2 0,5-1 2 16,2-3 7-16,1-2 4 0,1-4 4 0,2-2 2 15,-2-4-1-15,4-1 1 0,-3-4-1 0,1-1 1 16,0-3 2-16,-1-3-2 0,-3 1-1 0,3-2-1 16,-5-1 0-16,-1-2-5 0,-1-1 1 15,-1 0-2-15,1 1-2 0,-2 1 6 0,3-1-4 16,-2 4 1-16,0-1 0 0,0 3-6 0,-1 2-2 15,-1 6-8-15,-1 1-12 0,-3 4-8 16,0 1 3-16,1 5 2 0,0 3 11 0,1 2 9 16,-2 0-2-16,0 1 4 0,-1 0 2 0,0 3-1 15,-2 0 0-15,-1 2 1 0,-1-3 0 0,2 1 0 16,0-3 5-16,-1-7 0 0,3-2 4 16,0-2 16-16,1-3 18 0,-1-1 17 0,0-2-1 15,2-1-17-15,0-4-18 0,0-4-17 0,4 0 1 16,-1-3-1-16,0-2 2 0,3 3 0 15,0-1-2-15,0 0 4 0,1 1-5 0,2 1-1 16,1 2-2-16,-2-2 0 0,1 4 0 0,-3-1-5 16,1 6-1-16,-3 2-10 0,1 2-6 0,-4 4-1 15,2 2 0-15,-1 2 7 0,1 4 2 0,0 3 3 16,0 3 2-16,-1 3-7 0,-2 1-3 0,2 1-4 16,-2 0-4-16,5-3 6 0,1-1 6 0,1-2 7 15,3-1 8-15,0-4 5 16,-1-3-1-16,0-2 3 0,2-2 0 0,-2-1-1 0,0-3 8 15,4-1 0-15,-2-2 5 0,-1-3 3 16,1 0 1-16,-1-4 0 0,-1 0-2 0,-1-3 7 16,2-1-6-16,-4-2 0 0,0 1 1 0,-1-3-8 15,0 0 4-15,0-2-2 0,-2 1-7 0,1-2 1 16,-1-1-5-16,2-4-1 0,-3-3 2 16,2-1 3-16,-3-1-3 0,-1 0 1 0,1-3-3 15,-3 0-5-15,0-2 3 0,0-1 0 0,-1-1-2 16,-2-1 5-16,2 3-2 0,-2 1 0 0,2 2 2 15,0 2 0-15,1 1-5 0,-2 5 1 16,2 5 0-16,-1 5-5 0,0 5 7 0,1 2-4 16,0 5-4-16,0 2-10 0,1 2-13 0,0 3 0 15,1 5 4-15,0 7 14 0,2 6 9 0,1 6 1 16,0 7-1-16,2 6 0 0,-2 3 2 0,0 3-2 16,0 2 2-16,0 2 2 0,0 0-2 0,4 3 1 15,-2-1 0-15,0 0-1 0,-1-3 3 16,3-6 1-16,-2-3 0 0,3-4-4 0,2-4 5 15,0-6-1-15,3-3 0 0,0-6 7 0,-3-5-13 16,2-5-11-16,-5-4-23 0,-3-5-45 16,1-5-88-16,-4-4-198 0,-1-7-577 0,-3-3-518 15</inkml:trace>
  <inkml:trace contextRef="#ctx0" brushRef="#br0" timeOffset="95688.28">11257 3375 2689 0,'14'0'-20'16,"4"0"-7"-16,9 0 21 0,3 3 25 0,-1-1 15 16,3 0 4-16,-1 0-3 0,0 2-15 0,8 2-9 15,3 2-7-15,0 4-21 0,3-1-63 0,-4 3-162 16,-2-2-478-16,-5 1-831 0</inkml:trace>
  <inkml:trace contextRef="#ctx0" brushRef="#br0" timeOffset="97252.55">4202 5160 805 0,'3'-1'517'0,"-2"1"-322"0,2-2-83 16,-3 4-27-16,0-1 6 0,0 0 13 0,0-1-6 15,0 1-20-15,0-1-29 0,0 1-23 0,0-1-15 16,0 1-6-16,1 2 1 0,0 3 5 15,1 3 2-15,2 2 2 0,-2 1 2 0,1 5-2 16,-2 2 9-16,0 3 4 0,0 4 2 0,1 2 1 16,-4 3-3-16,-1 2-4 0,-1 7 5 15,-4 4 8-15,-3 3-2 0,-1 0-2 0,-1 0-6 16,0-1-12-16,2-6-4 0,-1-3-1 0,5 0 0 16,-1-8-1-16,4-3 0 0,2-6-2 15,1-5-3-15,2-3 1 0,1-4 1 0,1 0 4 0,3-1 17 16,0-3 11-16,9 1 11 0,0 0 4 0,9 1-9 15,8-2-9-15,6-3-7 0,9-1-5 16,11-1-4-16,6-1 0 0,9-1-2 0,7 1-2 16,2-2 2-16,4 2-3 0,0-1 2 0,1 0 0 15,-4 2-4-15,-1 1-3 0,-5 1-2 0,-6 0-2 16,-6 1 1-16,-11-1 0 0,-7 2-3 16,-8 2 0-16,-9-2-1 0,-8 2-4 15,-5-3 3-15,-7 1-3 0,-5-1-6 0,-3-2-10 0,-1 0-27 16,-2 0-31-16,-1 0-29 0,0-1-32 15,-1-1-59-15,-2-1-123 0,0 1-313 0,-3 0-863 16</inkml:trace>
  <inkml:trace contextRef="#ctx0" brushRef="#br0" timeOffset="97567.33">5239 5520 1306 0,'4'-2'478'0,"1"0"-249"0,3-1-102 16,-2 5-33-16,2 0-9 0,2 1 3 0,5 4 1 15,1 2-11-15,4 5-4 0,6 3-12 0,1 4-18 16,3 4 0-16,4 4-8 0,-1 3-6 0,-1 3-4 16,-5 3-10-16,-2-3-1 0,-6 4 2 15,-3 0-1-15,-7-3-2 0,-4 4 0 0,-4-5-10 16,-2-1-6-16,-2-5-1 0,-3-3 5 0,-6-2 12 15,-7 3 20-15,-6 0 8 0,-6-1-5 16,-3-2-1-16,0-5-12 0,1-3-10 0,7-6 1 16,1-5-16-16,9 1-15 0,1-5-18 0,5 0-26 15,5-1-29-15,4-2-53 0,2 0-81 16,0-2-257-16,4-2-434 0,5-1-325 0</inkml:trace>
  <inkml:trace contextRef="#ctx0" brushRef="#br0" timeOffset="99850.29">6245 5428 1 0,'0'-1'302'16,"-1"0"17"-16,0 0-44 0,0 1-34 15,1 0-24-15,-2 1-32 0,2-1-34 0,2 1-37 16,-2 0-33-16,1 0-32 0,-1 2-23 0,1-3-13 15,-1 0-13-15,1 0-1 0,-1 0-3 0,0 0-1 16,0 0 2-16,0 0 0 0,0 0 0 16,0 0-1-16,0 2 0 0,0-2 1 0,0 0 1 15,0 0 4-15,0 0-4 0,0 0 4 0,0 0-1 16,0 1-1-16,0-2 5 0,0 1-4 16,0 0 1-16,0 0 0 0,0 1 0 0,0-1 0 0,0 0 0 15,0 0 0-15,0-1-1 0,0 1 0 0,0 0 1 16,0 0-1-16,0 0 5 0,0 0 0 15,0 0-1-15,0 0 3 0,0 1-5 0,0-1 3 16,0 0-2-16,0 0 1 0,1-1-1 0,-1 1 0 16,0 0 0-16,0 0-1 0,0 0 3 15,0 0-4-15,0 0 1 0,-1 0 2 0,1 1-4 16,0-1 2-16,0 0 1 0,0 0 2 0,0-1 1 16,0 1 1-16,0 0-1 0,1 0 0 0,-1 0 2 15,0 0-1-15,0 0 0 0,0 0 1 16,0 1-1-16,0-1 4 0,0 0 3 0,0 0 2 15,0-1 1-15,0 1 1 0,0 0-2 0,0 0 1 16,0 0 0-16,0 0-1 0,0 0-2 16,0 0 2-16,0 1-4 0,0-1 2 0,0 0 0 15,0 0-2-15,0-1 2 0,0 1-2 0,0 0 0 16,0 0-2-16,0 0 1 0,0 0-1 0,0 0-2 16,0 0 0-16,0 1-3 0,0-1-1 0,0 0 1 15,0 0-1-15,0-1 1 0,0 1-1 16,0 0-1-16,0 0 0 0,0 0 1 0,0 0 1 15,0 0 1-15,1 0 0 0,-1 1 0 0,0-1 2 16,0 0 2-16,-1 0 0 0,1-1 0 0,1 1 1 16,-1 0-1-16,0 0 1 0,0 0-1 15,0 0 3-15,0 0-2 0,0 0 1 0,0 1-2 16,0-1-2-16,0 0 1 0,0 0-2 0,0-1 3 16,0 1-3-16,0 0-1 0,0 1-2 0,1-1-3 15,-1 0 1-15,0 0-1 0,0 0 1 16,0 1-2-16,0-1-1 0,0 0 0 0,0 0-2 15,0-1 2-15,0 1 0 0,0 0-2 0,0 0 1 16,0 1-2-16,0-1 1 0,0 1-1 0,0-1 3 16,0 2 1-16,2 1 2 0,0 2-1 15,-1-2 1-15,0 4 1 0,0-1-2 0,1 2 1 16,3 1 0-16,-3 2-2 0,2 1 1 0,1-2 0 16,-3 2 0-16,0 3 0 0,2-1-1 0,0 2 1 15,-1 2 0-15,2-3 2 0,-3 2-2 0,4 3-1 16,-2 1 0-16,0 2-5 0,1 0 5 15,-3 2-1-15,0 0 1 0,3 2 7 0,-3-2-6 16,-1-3 1-16,4-1-3 0,-2-2-2 16,-1 0 5-16,0 0 1 0,2-3 0 0,-1 2-5 15,-2-4 1-15,2-1-1 0,-1-1 2 0,1-4 8 16,-2-1-7-16,0-2 1 0,0-1 0 0,0-1 0 16,0-2 6-16,-1-1 6 0,0 0 11 0,0 0 10 15,0 0 17-15,3-1 10 0,-3 0 7 0,2 0 3 16,-2 1-6-16,1-2-21 0,0-5-19 15,0-3-17-15,2-6-9 0,1 0 1 0,-1-2 1 16,1 0-3-16,1-5 1 0,2 1 1 0,-2-3 2 16,2 0 4-16,0-3-4 0,-1 2-2 15,3 0-3-15,-3 2-4 0,0 3 4 0,1 3-1 16,-3 3 1-16,2 8-3 0,-4 2-2 0,-1 3-8 16,-1 2-14-16,0 0-9 0,2 2-4 0,3 3 8 15,0 2 11-15,8 7 20 0,0 4-1 16,-1 3 2-16,5 2-1 0,-4 4-3 0,1-3 3 15,2 2 2-15,-5-3-2 0,0 1 2 0,-2-3-4 16,2-4-1-16,-1 1 1 0,-1-3-3 16,1-4 7-16,0-4 1 0,-4-3 3 0,0-3 4 15,2-3 2-15,-4-4-2 0,3-1-6 0,-2-3-6 16,1-5-12-16,3-3-8 0,-3-3-7 0,0-1 0 16,1-3 8-16,-5 3 7 0,0-2 9 0,-1 3 3 15,-2-1 0-15,0 3 4 0,0 3 2 0,-1 4 6 16,-1 1-4-16,1 2 2 0,1 3 3 0,0 4-5 15,1 1 2-15,1 1-7 0,-1 1-14 16,1-1-19-16,1 0-14 0,2 2 7 0,-1 0 11 16,7 3 21-16,1-1 13 0,5 0 3 0,-1-4 4 15,4-2 0-15,2-2 4 0,0-1-1 16,3-5-1-16,-4 0 5 0,1-1-6 0,-1-4-2 16,-5 1 6-16,2 0 3 0,-6 0-5 0,-2 0 0 15,-2-2-6-15,-1-1-10 0,-2 0 7 16,-1-1 4-16,-3 2-2 0,0-3 3 0,-3 0-3 15,-1 0-6-15,1-2 2 0,-2-1-1 0,1 2-2 16,-2-1 2-16,3 1-2 0,-2 5-3 0,1-3 5 16,1 3 3-16,-2 7 1 0,2 0 5 15,1 3-8-15,1 4-5 0,-2 1-14 0,3 0-16 16,0 1-14-16,0 4 7 0,-2 3 10 0,0 3 10 16,1 8 20-16,1 2-6 0,-1 4-3 0,2 4 10 15,-1 8-4-15,0 4 5 0,1 1 2 0,-1 5-4 16,-1-1 2-16,1 0-1 0,-3 0 1 0,-2-2-3 15,2 0 0-15,-3-3 0 0,4-5-1 16,-3 0 4-16,0-6-1 0,3-2 2 0,0-5 1 16,-3-8-3-16,4-7 9 0,1-6 16 0,0-3 12 15,2-4-6-15,2-7-8 0,-2-2-17 0,0-7-14 16,4-6 9-16,-2 4 1 0,-2-2 1 16,3 2 1-16,-2-1-6 0,-1-1-3 15,5-4-1-15,-2 1 1 0,3 1 0 0,0 2 4 0,0 5 1 16,-3 5 0-16,3 2 1 0,-2 7-3 15,-2 5-5-15,0 1-2 0,1 2-5 0,0 3 1 16,1 2 4-16,2 5 0 0,-3 2 4 0,4 5 3 16,0 2-1-16,-1 1 1 0,0 3 1 15,-3-1-4-15,3 1 1 0,2-1 1 0,-3-2-1 16,-2 0 4-16,4 1 1 0,0-2-4 0,0-1-8 16,-4-3-28-16,2-1-48 0,3-2-91 0,-2-5-187 15,3-2-361-15,0-1-823 0</inkml:trace>
  <inkml:trace contextRef="#ctx0" brushRef="#br0" timeOffset="100432.16">7523 5656 1991 0,'-6'-3'176'0,"1"2"-110"0,-5-1-60 16,-6 6 11-16,4 2 39 0,-5 0 26 15,3 3 14-15,-4 0-8 0,5 1-24 0,-5 1-19 16,6 4-20-16,-1-1-8 0,-1 5-5 0,6 0-3 16,0 1 1-16,2-2-2 0,5 0-9 0,1-4-14 15,6-3-9-15,-1-3 2 0,6-6 8 16,4-2 13-16,-1-3 9 0,4-4-3 0,3 0-3 16,-1-4-4-16,0-1 0 0,-2-2 4 0,-4 2 9 15,-2 0 6-15,-5 0 5 0,-5 1 6 0,-1 2-2 16,-1 2 4-16,-1 0 5 0,1 3-2 0,-1 3-3 15,0 1-15-15,0 1-21 0,0 0-31 0,2 2-15 16,-1 1 2-16,0 3 13 0,1 4 24 0,0 1 12 16,1 4 0-16,5-1-3 0,2 2-2 15,2-2 0-15,0-1-5 0,2-1 2 0,4-4 3 16,-2-2 4-16,5-4 8 0,0-4 3 0,5-3 3 16,-4-3 0-16,-2-2 5 0,1-2 3 15,-6 0-2-15,4-4 3 0,-5-1-3 0,-2-1-5 16,4-4-1-16,-5 0 2 0,-2-2-1 0,0 0 5 15,0-2-3-15,-1-1-7 0,-3-3-2 16,-2-3-3-16,3-1 1 0,-3-2 2 0,-1 0-5 16,0-5-1-16,-1 1-2 0,1 1-3 0,0-3 6 15,2 3-1-15,0-2 3 0,-1-2 1 0,0 5 0 16,2 0 6-16,-1 6 6 0,-3 11 13 16,0 5 2-16,-2 9-8 0,2 5-22 0,0 4-28 15,-1 2-3-15,1 10 2 0,0 8 13 0,-1 12 15 16,-2 7 0-16,2 8 0 0,-1 5 1 0,0 2 2 15,-3 2-1-15,2 1 0 0,-1 2 0 0,0-3-2 16,2-5 0-16,3-2-2 0,4-8-11 16,0-6-28-16,5-9-31 0,7-6-53 0,2-11-102 15,5-10-260-15,5-8-552 0,2-8 65 16</inkml:trace>
  <inkml:trace contextRef="#ctx0" brushRef="#br0" timeOffset="100553.64">7768 5368 2756 0,'1'-3'69'0,"5"-1"-63"0,6 1-20 0,6 2-2 16,4-1 17-16,4 1 5 0,8-1-2 0,0 2-8 15,8-2-41-15,4 2-72 0,-1 2-156 0,-3-2-345 16,-1 2-874-16</inkml:trace>
  <inkml:trace contextRef="#ctx0" brushRef="#br0" timeOffset="101316.19">8990 5342 1085 0,'-5'-4'367'16,"-7"2"-177"-16,-3-3-65 0,-4 5-29 0,-1 3 3 16,-2 2-2-16,-7 3-9 0,1 2-7 0,0 3-19 15,1 1-22-15,-1 2-12 0,6 4-5 0,1 3-3 16,0 1-1-16,3 2-5 0,5 4-4 16,4-5-2-16,6 1-3 0,4-5 7 0,5-3 3 0,8-3 4 15,1-2 8-15,9-1-5 0,1-6-1 0,1-2 0 16,3-3-1-16,0-4 3 0,0-2-3 15,1-2 3-15,0-2 0 0,0-3 0 0,-2-1 3 16,-2-2-1-16,-2-5-2 0,-4 0-1 16,-3-1-3-16,-1-5-4 0,-4 1-1 0,-1-3-6 15,3 0-4-15,-6-5-6 0,-2 0-4 0,2-4-5 16,-1 0 2-16,-2-3 0 0,1-3 0 0,-2-2 4 16,-3-1-2-16,1 3 2 0,1-3 1 0,-2 1 1 15,0 1 3-15,0 2 3 0,-1 6 5 16,-1 3 0-16,0 4 7 0,-4 6 7 0,3 4 3 15,-2 7 5-15,-2 3-7 0,3 6-11 0,-1 1-17 16,3 4-10-16,-1 3-4 0,-2 6 4 16,-2 9 10-16,-4 7 5 0,-1 7 2 0,2 7 1 15,-1 7 0-15,-1 5-1 0,5 3 1 0,0 0-1 16,2 2 0-16,0-2 3 0,4-2-2 16,0-3 2-16,0-5 2 0,6 0 0 0,0-5 3 15,7-3 3-15,1-3 0 0,4-4-2 0,-2-6 0 16,4-3 0-16,5-6-2 0,-2-5 5 0,0-3-2 15,5-5-1-15,-6-4 1 0,2-1-8 0,-7-6 7 16,2-1-2-16,-7-2-3 0,-2-2 0 0,-1-2-13 16,0-2-14-16,-6-4-32 0,3-2-44 15,-4 1-66-15,-2-2-112 0,0 1-222 0,-1 3-410 16,-1 0-178-16</inkml:trace>
  <inkml:trace contextRef="#ctx0" brushRef="#br0" timeOffset="102164.79">9379 5242 958 0,'3'0'468'16,"-1"-1"-249"-16,-1 1-60 0,-1 1-8 0,0 0-5 16,0 0-22-16,-1 2-35 0,1 0-20 0,0 2-4 15,0 5 3-15,0 0-4 0,0 4-13 0,1 0-11 16,2 3-3-16,1 0-6 0,-1 0-4 15,5 3 0-15,2 1-1 0,0-1-3 0,3-3 4 16,7-1-1-16,-1-3 2 0,2-3 4 0,1-2-4 16,5-5-3-16,-4-3 0 0,-2-2-6 15,2-5 1-15,-5-1 2 0,0-2 0 0,-3-1-5 16,-5-4-2-16,0 1-10 0,-3-5-8 0,0-2-2 16,-5 1-12-16,-4 1-6 0,-5-1-3 0,-3 0-6 15,0 1 6-15,-1 2 4 0,-6 2 4 0,2 2 0 16,-3 3 2-16,3-1-1 0,-3 5-3 15,-1 3 7-15,0 0-7 0,-2 3 4 0,1 1 4 16,3 4-7-16,1-1 7 0,3 2-2 0,0 1 1 16,7 0-2-16,1 0-2 0,5 0 2 15,4-1 5-15,1-1 13 0,6 0 7 0,4-1 3 16,3 0 1-16,8-3-7 0,3-1 1 0,1-2-2 16,3-1 0-16,3-3 1 0,-1 1-1 0,2-3 3 15,-4-1-1-15,-4-1 4 0,-5-1 1 0,-4-1 0 16,-1-5-2-16,-1 2-5 0,-5-5-2 15,-1 4-1-15,-3-4 0 0,-1 5-2 0,-3-3 1 16,-1-1 0-16,-2 2 0 0,-2 1 1 16,-4 1-5-16,-2 1 0 0,2 2 1 0,-3 3 1 15,-1 1 2-15,-3 3 1 0,1 1-4 0,-1 4 2 16,-2 1-3-16,-3 3-1 0,1 3 1 0,-1 3-1 16,-3 0 1-16,5 5 0 0,-1-1 2 0,2 3-6 15,3 3 6-15,5 1-2 0,-1 2 0 0,4 4 5 16,1 3-4-16,3-1 1 0,1-2 1 15,6-1-6-15,5-8 5 0,2-1-1 0,5-3 3 16,2-4 3-16,0-3-1 0,2-3 3 0,2-4-1 16,0-4 3-16,1-2 0 0,0-4-3 0,0-1 1 15,-3 0-1-15,0-2-1 0,-2-3 1 16,-3-3 1-16,-2-2-7 0,-4-3 4 0,-4-1-1 16,-2 0-6-16,-1 0 7 0,-3 1-6 0,-1 1 2 15,0 1 1-15,-1 1-2 0,-1 2 1 16,0 2 0-16,-1 4 2 0,0 4-3 0,0 3 4 15,0 4-9-15,1 2-16 0,0 2 1 0,-1 5-5 16,1 3 8-16,4 3 15 0,-1 3-1 0,4 3 2 16,1 1 1-16,0 3 0 0,0 2-2 15,0 2 1-15,-2 2 1 0,2 0-1 0,-3 1 6 16,-2-4-3-16,-2 0 1 0,-2-5 3 0,0-6 0 16,-2-1 6-16,-2-4 9 0,-2-3 15 0,-3-3 7 15,-2-3 3-15,-5-1-3 0,-4-1-13 0,-3-4-4 16,-1-3-9-16,-1 0-2 0,1-2 0 0,1-1-6 15,3 1 3-15,2 0-5 0,5 1-7 16,3-2-16-16,2 3-32 0,5 0-68 0,3-1-153 16,3 1-495-16,6 0-860 0</inkml:trace>
  <inkml:trace contextRef="#ctx0" brushRef="#br0" timeOffset="102702.52">10849 4968 826 0,'0'-11'480'15,"-4"-1"-217"-15,-1-6-64 0,1 4-21 16,3 0 10-16,-1 1-5 0,-3-1-17 0,4 4-21 16,-2 2-23-16,0 2-28 0,1 3-28 0,0 0-25 15,1 4-23-15,-1 1-14 0,-2 3-6 0,0 7 1 16,-5 3 2-16,0 6 2 0,0 2 2 0,2 5-1 15,0 3 1-15,1 2-1 0,2 0 0 16,1 3 3-16,3-2 2 0,2 2 2 0,3-4 2 16,5-1-2-16,3-4-2 0,4-8-8 0,1-3-18 15,3-7-31-15,-1-2-52 0,2-7-99 0,-2-4-246 16,-1-7-513-16,1-2-331 0</inkml:trace>
  <inkml:trace contextRef="#ctx0" brushRef="#br0" timeOffset="102831.33">10759 4543 1495 0,'1'-2'285'16,"-1"-2"-219"-16,0 1-92 0,2 4-26 0,-1-1-40 16,1 3-69-16,0 3-139 0,3 2-271 0,2 4-72 15</inkml:trace>
  <inkml:trace contextRef="#ctx0" brushRef="#br0" timeOffset="103189.18">11037 5117 1164 0,'13'-12'340'0,"1"-2"-207"0,6-6 10 16,1 3 36-16,-3-2 27 0,-1 0-4 0,-3-3-48 15,2-2-38-15,-4 0-25 0,0 1-26 0,-1-2-15 16,-4 0-19-16,2-1-13 0,-3 0-2 16,-1-1 2-16,-2-3-2 0,-2 0-2 0,-1-4-2 15,0-2-4-15,-1 2-1 0,-2-5 0 0,-1 3-2 16,-1-2-2-16,3 0 1 0,-3-4-3 16,2 4 1-16,1 3 1 0,-2 8-1 0,2 6 6 15,-2 7 3-15,0 7 0 0,3 5-9 0,-1 2-19 16,2 5-5-16,-3 6 0 0,-1 10 7 0,1 10 16 15,-4 8 0-15,1 8 0 0,1 3 0 16,1 8-1-16,1-1 1 0,2 5 1 0,-1 0 1 0,4 0 3 16,0 0-4-16,0-2-8 0,5-1-20 15,-1-4-40-15,9-7-52 0,6-8-91 0,9-10-152 16,7-9-286-16,6-13-583 0</inkml:trace>
  <inkml:trace contextRef="#ctx0" brushRef="#br0" timeOffset="103321.93">11116 4717 2204 0,'3'-4'73'0,"1"0"-66"15,4 0-25-15,7 3-10 0,5-1-4 0,6 3-47 16,5 0-121-16,10 2-293 0,2 4-397 0,5 0 347 16</inkml:trace>
  <inkml:trace contextRef="#ctx0" brushRef="#br0" timeOffset="103881.84">12080 4678 929 0,'3'1'560'0,"1"2"-467"0,2 3-42 16,0 4 39-16,-1 2 33 0,1 5 27 0,0 3-12 15,-1 3-18-15,0 2-13 0,-2 3-20 16,-3 1-8-16,0 0-21 0,0 4-9 0,-2-2-13 15,-1 1-10-15,-3 0 0 0,-1-4-9 0,0-3-2 16,2-6-4-16,4-7-6 0,1-5 19 0,0-4 33 16,1-3 35-16,-1-1 37 0,0-3-18 15,2-5-35-15,6-3-35 0,-2-8-35 0,3-3-5 16,2-2 2-16,-1-4 0 0,5-2-4 0,-4 0 3 16,4 0 0-16,1-1-6 0,3 1 2 15,-2 0-4-15,2 2-3 0,2 0-1 0,-2 3-4 16,-1 5-1-16,0 7-2 0,-3 4-3 0,-5 6-12 15,-2 4-4-15,-1 4-5 0,-5 3 1 0,2 2 8 16,-3 4 4-16,1 3 8 0,-2 2 3 16,-2 3 5-16,1 1 4 0,-3 0 2 0,2 0 2 15,-5 1-1-15,0 1 5 0,1-6-1 0,5-2 2 16,-1-6 6-16,2-4 4 0,2-4 21 0,-1-2 26 16,-1-3-3-16,1-4-3 0,3-1-21 15,1-3-26-15,5-5-2 0,-4 0 2 0,0-2-2 16,2 1 0-16,0-3 8 0,4 0-10 0,-2 0 2 15,1 0 0-15,1 3-8 0,2-3 5 0,-1 2 0 16,-2 0-3-16,5 6-3 0,-4 1 0 16,2 4-7-16,-4 4-5 0,-1 2 4 0,2 3-5 15,-4 3 0-15,1 6 3 0,-1-1 0 0,2 6 6 16,-3 2 5-16,-1 3 2 0,2 3 1 0,-3 3 0 16,4 0 3-16,-2-1 0 0,0-1 5 0,2-1-4 15,-1-2-4-15,-1-5-13 0,3 1-35 16,0-6-35-16,1-2-61 0,-1-3-112 0,0-4-260 15,3-3-446-15,-2-3-71 0</inkml:trace>
  <inkml:trace contextRef="#ctx0" brushRef="#br0" timeOffset="104235.39">12835 4692 1142 0,'1'0'461'0,"2"1"-469"0,-2-1 13 15,-1 3 110-15,2-3 90 0,2 0 48 0,1 0-22 16,5-3-85-16,5 2-50 0,1-3-24 0,2 1-6 16,0-2 2-16,0 0 1 0,1-1-3 0,-1-2-6 15,-3 2-11-15,0-4-18 0,-4 1 1 16,-1-2-7-16,1-1-1 0,-3-1 5 0,-3-1-11 16,0 2-6-16,-4-2-5 0,-1-1-3 0,0 2-1 15,-2 0 2-15,-4 5-4 0,3-3-8 0,-5 6 1 16,-2 0-3-16,0 1-4 0,-1 3 5 15,-2 3-5-15,-5 4 0 0,0 4 3 0,1 3 1 16,1 1 1-16,4 4 2 0,-4 2 0 0,5 3-3 16,1 3 5-16,4 4 4 0,1 0 0 15,4-2 6-15,5 1-4 0,2-3-2 0,5-4 5 16,4-2-1-16,5-5 5 0,4-3 0 0,2-2-4 16,1-3-5-16,2-1-1 0,-3-3-13 15,-1-2-25-15,-4-3-53 0,-3-3-100 0,-1-1-267 16,-3-5-691-16,0 2-108 0</inkml:trace>
  <inkml:trace contextRef="#ctx0" brushRef="#br0" timeOffset="104964.89">13492 4545 1960 0,'-7'-3'116'16,"-7"-1"-55"-16,-2 1-11 0,-2 4 28 15,-3 1 27-15,0 2 15 0,0-1-16 0,1 4-33 16,3 0-21-16,-2 2-21 0,3 3-10 0,-1 1-6 16,2 5-4-16,2 1 0 0,1 3 0 0,3 0 5 15,-1 1 1-15,5 0-3 0,2-2-6 16,7-5-3-16,2-1 7 0,3-5 5 0,2 0 10 16,6-7 3-16,-5-1 1 0,5-4 1 0,-3-2-2 15,1-3-6-15,0-3-8 0,-3-3-6 16,1 1-11-16,-3-3-5 0,1-1 0 0,-5-2-1 15,2 0 3-15,-5 0 1 0,0 2 1 0,0 0 0 16,-5 1 0-16,1 4-2 0,-1 1-5 16,0 1-2-16,1 4-4 0,-1 4-7 0,-1 0-8 15,0 1-4-15,0 2-3 0,-3 2 1 0,0 3 2 16,-1 5 5-16,2 1 10 0,1 4 7 0,3 1 8 16,-1 2 2-16,2 2-3 0,1-3-15 0,0 2-1 15,7-1 0-15,2-4 7 0,7-5 20 0,-1-2 7 16,4-5 4-16,0-4 4 0,-2-1 5 15,0-4 0-15,2-3 1 0,-3-1-4 0,1-4 1 16,-3 1 8-16,-1-4 0 0,-4-2-4 0,1 0-5 16,-2-2-12-16,-2 0-4 0,-1-1 4 0,2 1-3 15,-5 1-4-15,6 1 0 0,-3 0-3 16,-1 2-1-16,4 2 2 0,-4 2-1 0,2 2-3 16,-1 3-2-16,-3 4-19 0,-1 3-30 0,0 1-2 15,1 5 0-15,-1 0 16 0,-1 3 29 0,5 2 4 16,-3 1 2-16,-1 3 0 0,-1 0-5 15,-1 2-2-15,-1 1-1 0,0 1 1 0,-3-2 6 16,-1 1 2-16,3-2 5 0,2-6 2 0,2-4 9 16,1-3 19-16,1-3 34 0,-3-1 11 15,0-3-6-15,2-2-19 0,4-2-30 0,0-5-10 16,0 1 5-16,0-5 0 0,1 1-2 0,-2 0-5 16,1-3-5-16,2 1-2 0,1 2 0 0,0-2 2 15,1 3 1-15,0 1 2 0,2 1-1 0,0 3-2 16,-3 1-2-16,-3 5-4 0,0 1-7 0,-3 3-11 15,-1 2-2-15,0 2-2 0,1 1 3 0,1 5 9 16,-2 3 2-16,3 3 0 0,-4 4 3 16,-1-1-1-16,3 3 3 0,-1-1 3 15,0 4 3-15,1-1 2 0,1-2-1 0,4-1-1 16,-2-3-6-16,2-1-12 0,1-6-29 0,-1-3-56 16,-1-2-116-16,0-5-255 0,-2-1-432 0,0-3-120 15</inkml:trace>
  <inkml:trace contextRef="#ctx0" brushRef="#br0" timeOffset="105367.5">14130 3899 783 0,'3'-3'519'0,"6"0"-324"0,2-1-59 16,-1 2-11-16,0 0 1 0,4 1-1 0,-1-2-23 15,-1 6-30-15,8-2-28 0,-1 1-18 0,1 1-9 16,0 2-7-16,-5 1-6 0,2 4-1 16,-5-1-2-16,0 2-1 0,0-2 0 0,-6 1-3 15,2 1-3-15,-6-1 0 0,-2 4 2 0,-3-1 6 16,-5 1 6-16,-1 1 7 0,-5-1 3 0,-6 1 4 15,-7 0 2-15,-2-1-3 0,4-4 0 16,-1 1-4-16,9-8-3 0,5 1 0 0,5-3 2 16,2-1 3-16,3 2 6 0,2-4 5 0,0 2-2 15,0 0-3-15,0 0-6 0,1 2-6 0,-1-1-7 16,1-1-6-16,-1 0-14 0,1 2 1 16,-1 3 3-16,2 2 4 0,0 2 12 0,-1 4 2 15,1 1 0-15,4 4 2 0,-1 0 1 0,0 3-12 16,1 0-30-16,2 0-73 0,2-1-152 0,0 2-367 15,-1 1-865-15</inkml:trace>
  <inkml:trace contextRef="#ctx0" brushRef="#br0" timeOffset="105504.13">14303 4671 2507 0,'1'-7'252'0,"1"4"-234"0,3-2-17 16,-4 1-6-16,0-1-10 0,-2-4-24 0,0 2-86 15,-4 0-335-15,2 0-1088 0</inkml:trace>
  <inkml:trace contextRef="#ctx0" brushRef="#br0" timeOffset="146560.38">3800 4512 1 0,'0'1'0'16,"0"-1"0"-16,0-1 0 0,0 1 0 0,0 0 183 16,0 0 25-16,1 1-43 0,0-1-30 15,-1 1-21-15,2-1-22 0,-1 0-17 0,-1 0-10 16,0 0-6-16,0 2-1 0,0-2 7 0,0 0-2 15,2 0-3-15,-2 0-8 0,0 0-10 16,1 0-9-16,-1 0-12 0,0 0-7 0,3 0-6 16,-2 0-4-16,1 0 1 0,1 0 0 0,1-2 4 15,1 2-2-15,-2 0 1 0,5 2 2 0,-2-2-4 16,0 0 2-16,2 1 1 0,1-1-1 16,0 1 4-16,0-1 1 0,2 0-3 0,2 1-2 15,-5-1-1-15,5 0-2 0,-1 0 3 0,1 2 3 16,2-2 0-16,0 1 6 0,2-1-2 15,2 0-4-15,-1 0 0 0,2 0-6 0,-2 1-1 16,-1-1 2-16,2 0 1 0,-2 1 1 0,3 2 1 16,-2-3-3-16,-1 1-5 0,1-1 3 0,0 0-2 15,0 0 3-15,-2 0 4 0,3 0-2 0,-3 0 0 16,1 0-2-16,1 0-3 0,-2 0 3 0,-1 0 1 16,5 0 2-16,-3-1-5 0,1-2 0 15,-1 2 0-15,2 1 1 0,1-1 1 0,1 0-1 16,-1 1-2-16,0-2 0 0,1 2 1 0,-4 0-2 15,3 0 2-15,0 0 3 0,0 0 0 0,0-1 3 16,2 1-1-16,-3 0-3 0,1 0 2 16,-3 0-6-16,2 0-2 0,-2 0-1 0,-2 0 2 15,3-1 2-15,-2 1 2 0,-1 0-1 0,1-1 0 16,0 1 2-16,2-2 2 0,1 1-3 16,-1 0 3-16,2 1-1 0,-1-1-1 0,1 0 3 15,-1 1-1-15,4-1-1 0,-4 1 2 0,3-2 3 16,1 1-2-16,-2-1 6 0,1 1 3 0,4-3 1 15,-1 3 4-15,3 0-5 0,-3 0-5 16,1 1-3-16,-2 0-4 0,0 0 1 0,-3 0-2 16,0 0 0-16,-3 1 0 0,-1-1 3 0,3 1-1 15,-1-1-1-15,0 0 2 0,-2 0-3 0,3 0 2 16,-1 0 3-16,3 0-1 0,-1 0 2 0,2 0-2 16,-2-1-3-16,2 1-2 0,-1 0-3 0,3 0 4 15,-2 0 0-15,4 0 2 0,-3 0-3 16,-1 0-3-16,2 0 0 0,-4 1-4 0,1-1 4 15,-3 0 3-15,2 0-2 0,-1 1 4 16,0-1-1-16,2 0-2 0,2 0 0 0,1 0 4 16,-2 0-4-16,1 0-1 0,0 0 0 0,-1 0-4 15,-3 0 6-15,3 0 1 0,-2-1-1 16,1 1 1-16,0 0-3 0,0 0-1 0,1 0 2 0,2 1-1 16,-2-1 0-16,5-1 0 0,-5 1 0 15,3-1-2-15,-1 0 5 0,0 0-1 0,1-1 1 16,2 2-1-16,-3-1-2 0,3 1-1 0,0-1 1 15,0 2-1-15,-3-1-1 0,2 0 2 0,-2-1-2 16,2 1 0-16,-2-1 1 0,3 1 0 16,0 0 0-16,-1-1 3 0,1-1-2 0,2 1 0 15,-2 1 0-15,1-1 0 0,-3 0 0 0,4 1 0 16,0-2 0-16,1 0-3 0,-2-2 2 0,1 2 2 16,0-1 1-16,-1 1 3 0,0-1-3 0,-1-2-1 15,-4 3-1-15,0-1-1 0,1-1-2 0,-1 2 3 16,-2 0-1-16,4-2-1 15,-1 1 4-15,2-1-1 0,-2 1 0 0,3-3 3 0,1 1-4 16,1 0-1-16,-1 1 0 0,1 1-2 16,0 0 2-16,0-1-1 0,-5 0 1 0,4 0-2 15,-2 3 1-15,-2-2 0 0,1 0 0 0,-1 1 3 16,-3 0-1-16,4-2-2 0,-3 2 2 0,-1-2-1 16,-2 2 4-16,4-2-2 0,-2 1 0 0,1-1-2 15,-1 2 1-15,6-3-1 0,0 3-1 16,-3 1 3-16,4-2-4 0,0 2 1 0,-4 1 0 15,2 0-1-15,2-2 1 0,-1 1 2 0,0 0-2 16,2 0 1-16,-1 0 0 0,1 0 0 0,-1-1 3 16,-2 1 0-16,-2-1 1 0,3 0-1 15,-6-1 1-15,5 1-2 0,-4 1 0 0,0-2 1 16,2 1-2-16,-2 0 0 0,0-1 0 0,-1 1-1 16,4 0 0-16,-4 2 4 0,5-3-4 0,-3 1 2 15,3 0 0-15,-3 0-1 0,-3-1 2 16,4 0 0-16,-3-1-1 0,1 0 1 0,-3-1-1 15,2 3 0-15,0-2 0 0,2 0-1 16,-1 2-2-16,2-2 0 0,2 2 1 0,-3 0 0 0,1-3-1 16,-1 3 2-16,3-1-2 0,0 0 1 15,-2-1 1-15,3 1-1 0,-1 0 1 0,-1 1 0 16,4-3-1-16,0 3-1 0,-1-1 0 0,0 0 0 16,-4 0 0-16,5 1 0 0,-2 0 0 15,-3-2 2-15,2 1 0 0,-4 0 0 0,2-1 1 16,-2 2-1-16,-1-1 1 0,-1-3-1 0,0 1 0 15,5 0-1-15,-4 0 0 0,1 2 0 0,4 0 0 16,-3-1 1-16,3 0-1 0,-4 0 1 0,0 2 1 16,-3 0 1-16,-1-2-1 0,-1 1-1 15,3 0 0-15,0-1-4 0,2 0 2 0,1 2 2 16,-1-2-1-16,2 1 1 0,-1 1-1 0,1-1 0 16,0 1 0-16,-2 0 1 0,1-2-2 15,-1 2 0-15,-1-1-1 0,2 1 0 0,-1 1 1 0,0-2 0 16,-2 1 1-16,0-1 1 0,-2 0 0 15,1 1 0-15,-4-3 0 0,2 1 0 0,0 2 0 16,0-1 0-16,-2-1-2 0,2 1-2 16,2 0 3-16,-1-2-1 0,1 3 0 0,1-1 1 0,2 1 0 15,-1-1-1-15,2 0 0 0,-3 1 2 16,-3 0-2-16,-1 0 4 0,1-2-2 0,-4 1-2 16,-2 1 2-16,4-1-2 0,-4 0 2 0,1 0 2 15,2 1-2-15,0-1-2 0,-1 0 0 0,3 0-2 16,-1 1 1-16,2 0 3 0,0 1-2 15,0-3 0-15,0 3 0 0,-1-1 0 0,0-1 0 16,-1 2 2-16,3-1-1 0,0 1-2 0,-2-1 1 16,1 1-2-16,-3 0 2 0,-2-1 2 15,1 0 1-15,-3 0 0 0,2-1 0 0,-3 1 1 16,2 0 0-16,-1-1 3 0,-1 1-1 0,-1-1-3 16,2 0-1-16,-1 1-2 0,-1-1 0 0,2 1 2 15,0-1 0-15,-1 3 0 0,1-1-1 16,-2 0 1-16,2-2-1 0,1 3 2 0,-4-1-2 15,2 0 0-15,3 1-1 0,-3 0-2 0,0 0 2 16,1-1 0-16,2 1 2 0,-2-1 0 0,0 1-2 16,0 0 0-16,1 1 0 0,0-1 2 0,-2 0 0 15,2 0-1-15,-1 0-1 0,0 0-1 0,-2 0 1 16,3 0 1-16,-4 0 0 0,3 0-1 16,-2-1 1-16,1 1-1 0,0 0 1 0,-1 1 2 15,-1-1-1-15,0-1 0 0,-1 1-2 0,1-3-1 16,-1 3 1-16,2 0 1 0,-2 0 1 15,1-2 0-15,1 2 0 0,0-1-1 0,-1 1 3 16,0-1-1-16,-1 1 0 0,3-2 1 0,-1 2 1 16,-3 0 0-16,-1-1 3 0,4 1 5 0,-4-2 0 15,1 2 3-15,0-1 0 0,-2 1-2 16,2-1 0-16,-2 1 2 0,-3 0-3 0,1-1 1 16,0 1-1-16,-2-1-2 0,0 2 3 0,0-1 0 15,0 0 2-15,0 0 0 0,0 0-3 16,0 0-4-16,0 0-3 0,0 0-2 0,0 0-3 15,0 0 0-15,0 0-1 0,0 0 0 0,1 0 0 16,-1 1 2-16,0-1 0 0,0 0-1 0,1 0 2 16,-1 0 0-16,0 0 1 0,1 0 4 15,1 0 2-15,-1 1 1 0,2-1-1 0,-2-1-3 16,1 1-1-16,-1 0 1 0,1 0 1 0,2 0 1 16,-3-1-3-16,2 1-1 0,-1 0 1 0,-1-1-2 15,-1 1 1-15,1 0 1 0,0-1-3 0,1 0 0 16,0 1 0-16,-1-2-1 0,1 1-1 0,-2 1 2 15,1 0-3-15,-1-2-1 0,0 1-4 16,0 1-7-16,-1 0-10 0,1-2-11 0,0 0-15 16,-2 1-19-16,1 0-29 0,-1 0-44 0,-2-2-55 15,0 3-110-15,-5-1-250 0,1 2-799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3:49:01.2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2350 7424 1 0,'-1'0'86'0,"-3"0"152"0,1 1-49 0,0 2-12 16,0-1-12-16,0 0-19 0,2-1-21 15,0-1-16-15,0 2-11 0,0-1-8 0,1-1-6 16,0 0 2-16,1 0-2 0,-1 0 0 0,0 0-4 16,0 0-7-16,1 0-3 0,0 0 3 0,-1-1-9 15,1-2-19-15,2-1-21 0,1 0-16 0,-1-5-3 16,5-2 5-16,2-2 4 0,1 0-1 15,0-1-1-15,2 1 2 0,-1 0 4 0,0-3 3 16,-2 1 0-16,1-3-2 0,1 0-5 0,-1-2-3 16,2 0 0-16,-2 0 0 0,3-1-1 15,-2-1-2-15,-1-1-5 0,4-2-1 0,-3 2-1 16,0 1 0-16,-1 0 1 0,0 2 0 0,-2 1-3 16,-1 1 2-16,-1 0 0 0,0 1-1 0,2-3 2 15,1 2-2-15,-2 1-1 0,-2 0 2 0,0 0 1 16,-3 4 3-16,0 1 1 0,0 0-2 15,-3 1-3-15,2-3-2 0,-2 1-1 0,0-1 2 16,-2 2 7-16,-1 1-3 0,-2 3 1 16,2 0-3-16,-2 2-8 0,0-1 1 0,-2 4-2 15,0-2-3-15,0 3-1 0,-1 1 0 0,-1 1-1 16,-1 2 0-16,0 1 3 0,0 3-1 0,-1 2 3 16,-1 4 4-16,-4 0-3 0,1 6 4 15,-3 0 0-15,4 3 1 0,-3 0-3 0,2 2 5 0,-1 1 0 16,0 0 2-16,-1 2 4 0,1 1-2 15,2-2 0-15,0 0 0 0,1-1-3 0,3 2 0 16,3-2-2-16,1 0 3 0,-2 1-1 0,2 0-1 16,2-2 0-16,1 2-1 0,0 0 0 0,3 0 0 15,2-1 1-15,0-1 0 0,1-2 1 16,4-1 1-16,-2-2 0 0,4-4 2 0,0-1 3 16,2-1 3-16,4-1 5 0,-1-3 0 0,0 3-1 15,1-7-1-15,0 1 0 0,0-3-2 0,1-2 2 16,-2-1 0-16,0-3 1 0,1 1 1 15,-2-3 0-15,-2 1 3 0,-1-1 1 0,1-1 4 16,-4-1-2-16,0-2-1 0,-1-1-1 0,0-1-4 16,-1-1 0-16,3-2-1 0,-3 0-2 15,0 1 1-15,-1-4-4 0,1 2 0 0,-2 0-4 16,-2 2-3-16,2 1 2 0,-1 1 5 0,-1 4 9 16,-1 1 6-16,0 3 2 0,-1 3-4 0,1 0-5 15,-2 0-4-15,2-1-4 0,0 2-4 0,-1 0-6 16,1 0-7-16,0 2-6 0,-2-2-5 0,2 0-3 15,0 1-6-15,0 0 5 0,-1 2 6 16,0 1 5-16,0 5 9 0,0-4 2 0,-1 2-1 16,0 4 0-16,2-2 0 0,0 3-2 0,0 0-1 15,2 2 3-15,0-1-1 0,-1 1 2 16,0 3 0-16,0 1 0 0,0 3 1 0,2-1-2 16,-1 4 3-16,0-2-1 0,0 2-1 0,-2 2 0 15,3 0 1-15,-2 1-1 0,1 1-1 0,-1 1 7 16,2-1-4-16,-3 0-1 0,3-2 1 15,-2 1-2-15,1-1 2 0,-2 0 0 0,0 0 3 16,0-2-5-16,0 0 3 0,-2 1 0 0,-1-2-1 16,2-1 4-16,-3-1-2 0,-1 1 0 15,2-1-1-15,-4 0-4 0,3-2 8 0,-4 2-4 16,1 0 3-16,-2-1 1 0,-1-1-5 0,0 1 2 16,0-4 1-16,-4 0 1 0,3 0-1 0,-1-2-2 15,-3-3 1-15,1 0-3 0,-2-1 5 16,1-3 1-16,-4 0 1 0,2-2 1 0,0 0-2 0,-2-1-2 15,0-3-1-15,0 2 3 0,1-2-4 16,3-1 0-16,1-1-1 0,-1-2-6 0,3-2 3 16,-2 0 1-16,4 0 0 0,-3-2 2 0,6 1-4 15,1-1-1-15,-2 1-3 0,5-3 2 0,-1 4-4 16,-1-4-2-16,4 0-5 0,0-1-4 16,2-3 3-16,0 0 3 0,4 0 5 0,0-1 4 15,1-3-3-15,1 0 1 0,2-2 0 16,5 0 1-16,-2-1 2 0,3-2 0 0,1 2-1 15,-1-3-2-15,3-1 5 0,3-2-1 0,0-2 2 16,3-2 4-16,3-1-5 0,3 2 1 0,1-3-1 16,2-2-2-16,0 2 2 0,-2-1-1 0,2-3 2 15,-1 0-3-15,-1 0 4 0,-2-1 0 16,0 2-1-16,-3 3 6 0,-1 0-5 0,-3 3 0 16,-4 4-2-16,-2 1-3 0,-1 2 6 0,-3 3-1 15,-3 4 2-15,-4 5 0 0,0 0 1 0,-2 0 2 16,-3 5 2-16,0 0 6 0,-2 1-6 15,2 2-5-15,-1 2-6 0,-1-2-12 0,0 4-8 0,1-1-4 16,-2 2-1-16,-3 2 0 0,0 4 4 16,-4 1 3-16,1 3 3 0,-1 1 9 0,0 5-1 15,0 1 2-15,1 0 2 0,5 3-6 0,-3 0 8 16,3 0 1-16,3 2 3 0,2-2 2 0,2 0-2 16,1 0 1-16,3 0-2 0,1-3 4 15,1-3 3-15,4-3 3 0,0-1 8 0,3-4-1 16,-1-3 8-16,5-3 1 0,-1-3-1 0,4-5 0 15,0-1-5-15,-1-2-2 0,-3-4-1 16,0-1 5-16,-5-1-1 0,-1 0 0 0,-2 0 1 16,-4-2-6-16,0 0 2 0,-5-1-4 0,-1-2-7 15,-2 3-5-15,-2-3-12 0,-4 0-4 16,0 2 1-16,-5 3 1 0,0 2 2 0,0 1-1 16,-5 3 1-16,4 2-2 0,-3 2 2 0,1 4 0 15,-1 0-1-15,1 2 6 0,-1 1-6 0,2 2-2 16,2 2-3-16,0 0-1 0,5 0 2 0,1 2-1 15,2 0 4-15,-1-1-5 0,5 2 6 16,0-2 3-16,3-1 4 0,1 2 8 0,2-4 2 0,2-1 7 16,5-2 5-16,2-2 2 0,4-3 5 15,1-2-3-15,0-4-2 0,0-1-5 0,-3-1 3 16,2-1-1-16,-3-4 0 0,-1 1 0 0,2-2-5 16,-3-2-1-16,0 1 1 0,-3-1 1 15,-1 0-1-15,-2-3-4 0,0 4-2 0,-1 1-5 16,-1 2 2-16,-3 1-1 0,-1 5-1 0,-1 2 7 15,-1 0-5-15,0 5 0 0,0 1-4 16,0 1-7-16,0 0-10 0,-1 1-8 0,1 2 4 16,0 5 2-16,0 0 10 0,0 5 8 0,0 1-2 15,1 3 2-15,2 4-2 0,0 2 2 16,0 4-1-16,3 2 1 0,-3 1 1 0,0 4 2 16,1-5 1-16,-1 2-1 0,1-2 1 0,1-3 0 15,0-1 1-15,1-3 1 0,-2-4-3 0,1-2 1 16,-1-2 0-16,1-6-2 0,-1-3 8 15,-1-4 7-15,-1-1 15 0,-2-1 10 0,1-3-5 0,0-4-7 16,1-5-15-16,2-2-7 0,0-2-3 16,-2-1 0-16,1-2-1 0,0-1-6 0,-1-1 3 15,0-1 0-15,2 0 1 0,0 3 4 0,-2 1-2 16,4 3-1-16,-3 3-2 0,0 2-1 0,2 5-4 16,-2 0-5-16,0 2-3 0,3 2-3 0,-4 1 2 15,5 2 5-15,0 0 0 0,1 3 7 16,3-1-1-16,0 1 2 0,6-1 3 0,-1 0 5 15,1 1 1-15,4-4 3 0,2-2 1 0,1-2-3 16,3-3 2-16,-3-1 2 0,-1 0 2 16,-2-3 4-16,-1 0-3 0,-3-1 1 0,2-2-2 15,-6 0 5-15,-2 0 1 0,-3 1 4 0,-2 2 1 16,-2-2-9-16,-4 3 3 0,-1-2-7 0,-2 2-5 16,-3 2-6-16,0 0-6 0,0 2 0 15,-3 0-4-15,1 4 0 0,-5 0-6 0,0 2 1 16,-1 3 1-16,-2 2-1 0,0 3 3 0,-2 4 1 15,2 1 1-15,-1 4 3 0,0 0-3 16,3 4 2-16,3 5 1 0,-2 2 4 0,3 5 3 0,3 0-2 16,5-2-1-16,3-3-5 0,4-3-1 15,5-4 3-15,5-4 3 0,0-2 1 16,3-2-3-16,1-5 3 0,0-1 1 0,2-6 9 0,-2-2 4 16,4-5 1-16,-2-1-1 0,1-2 1 15,-2-3-1-15,1-1-2 0,-2-1 2 0,0-2 2 16,-2 0-1-16,-2-2 2 0,-3-2-5 0,1-2-5 15,-1-3-2-15,4 0-2 0,-2 0 0 16,-1 1-2-16,1 3 3 0,-2 3-2 0,-1 6-2 16,-2 0 5-16,-1 5-8 0,-1 1-1 0,-1 2-3 15,-3 2-14-15,-1 2-6 0,-1 2-6 0,0-1 1 16,0 4 8-16,1 1 13 0,-1 8 8 0,0 0 1 16,-3 6 0-16,-2 3-5 0,-1 3 2 15,-4-1-3-15,3 2 3 0,-1 0 3 0,3-4-2 16,4-4-1-16,0-1 0 0,1-2-1 0,2-3-1 15,3-2-2-15,-2-1 0 0,3-1-4 0,2-5 4 16,1 0 5-16,2-4 4 0,-1-1 10 16,3-3 3-16,2-4 2 0,0 0 1 0,-1-2 2 15,3 0 0-15,-7-2-1 0,3-2 1 0,0-2-5 16,-4-1 1-16,3-1-1 0,-3 0-1 0,1-2 1 16,0 2-3-16,-2-3-1 0,0 1-1 0,2-1-3 15,-1 1-2-15,-1 2 0 0,1 5 1 16,-2-1-2-16,0 3 0 0,-2 0-2 15,2 3-5-15,-2 2 1 0,-3 3-4 0,0 2-3 16,1 2-1-16,1 1-3 0,-2 3 1 0,2 3-1 0,0 5 1 16,0-1-2-16,-2 7 1 0,-2 2 5 15,-2 4 1-15,1 2 5 0,-4 2 4 0,0 2 4 16,1-1-2-16,-1-2 1 0,0 0-4 0,3-4-3 16,0-4 5-16,1 0-3 0,0-4 4 0,-3-2 0 15,3-4 0-15,-1-1 3 0,1-4 4 16,-1-3 9-16,1 0 16 0,0-4 19 0,-2 1 8 15,2-1-11-15,0-4-14 0,0-2-19 0,2-2-7 16,-2-2 5-16,1-3-2 0,0 3 3 16,3-6-6-16,0 0-3 0,-1 0-2 0,3-5-5 15,1 1 2-15,-1 2 0 0,2-3 0 0,1 1 3 16,0-2-3-16,2-2-2 0,2-1-2 0,1 2 2 16,0 5-1-16,-2 0 1 0,0 6 0 15,-2 4-3-15,-4 4-1 0,1 2-1 0,-6 3-8 16,0 1-11-16,-1 2-4 0,1 3 2 0,2 2 8 15,-1 6 14-15,1 5 5 0,-1 4 1 16,2 0 0-16,-4 5-1 0,0-2 1 0,-4 2 1 0,4-1 0 16,0 1 1-16,4-3 2 0,-2-3 0 15,1-3-5-15,2-2 2 0,-1-3-3 0,2-2 1 16,-1-1 4-16,1-2-2 0,-2-2-2 0,1-2-20 16,0-2-46-16,-1-1-83 0,1-1-129 0,2-3-360 15,2-1-910-15</inkml:trace>
  <inkml:trace contextRef="#ctx0" brushRef="#br0" timeOffset="1217.24">4813 7044 1280 0,'-10'2'148'0,"-5"5"1"0,-6 1 39 16,-3 5 4-16,1-1-19 0,3 3-55 15,-4-2-51-15,3 6-21 0,2 1-2 0,-2 6-15 16,0 2-8-16,2 0-5 0,1 2-10 16,5-4-2-16,3-1 5 0,5-6-3 0,5-2-2 15,1-5-1-15,4-2 1 0,-1-5 9 0,5 1 12 16,1-3 9-16,0-3 1 0,3-2 3 0,0-4-3 16,2-2 0-16,0-2-1 0,0-4-4 0,-3-2-6 15,2 0-4-15,0-4-3 0,-4 1-3 0,-3-1 7 16,0 1-4-16,-2-1-6 0,-3 1-1 15,-1-2-9-15,-2 2 1 0,-1 3 4 0,-1 5 4 16,-1 1 3-16,-3 2 2 0,3 3-5 0,0 2-5 16,0 1-6-16,2 1-15 0,2 2-13 0,-3 1-3 15,-1 4 2-15,1 2 9 0,-6 4 16 16,0 3 2-16,4 2-1 0,-1 5-3 0,4 3-5 16,0 3 3-16,1 0 0 0,2-1-4 0,2-1-9 15,3-5-20-15,2-4-19 0,2-3-1 16,1-5 15-16,0-1 21 0,-1-3 29 0,1-3 24 15,-3-2 12-15,-1-1 16 0,3-4 4 0,1-3-6 16,1-2-12-16,1-4-10 0,0-1-5 0,-2-3-5 16,-1 0 3-16,-1-3-7 0,-2 3-2 15,2-1-4-15,-3-1-9 0,0 0 2 0,-2 1-2 16,1 1 1-16,0 2 8 0,0 2-4 0,-1 5 0 16,-2 2-6-16,3-2-8 0,-1 3-8 0,0 1-6 15,-1 2-9-15,0 3-7 0,0 1-1 0,1 2 0 16,0 3 2-16,2 5 7 0,-2-1 2 0,0 5 5 15,1 2 8-15,-4 3-5 0,-1 3 6 16,-4 0 0-16,2-1 4 0,-1-1 3 0,1-1 1 16,2-1-1-16,1-5 2 0,0-1 3 0,0-5-1 15,3-1 2-15,-1-1 4 0,-2-5 12 16,-1-1 28-16,0-1 29 0,0 0 29 0,0-2-3 16,1-1-21-16,1-4-32 0,2-5-33 0,1-2-7 15,0-2-2-15,0-1 4 0,3 1 0 0,-2-1 0 16,1-1 1-16,0 2 2 0,0 0 2 15,0 0-7-15,2-2-2 0,3 0-6 0,0-1 0 16,1 3 6-16,-1 0-6 0,-2 5-4 0,0 2-1 16,-1 3-10-16,-1 2-1 0,-3 2-5 0,0 3-7 15,-2 4 1-15,0 1 8 0,1 4 5 16,-1 5 8-16,0 2 3 0,-2 5-2 0,-2 4-1 16,-2 3 2-16,-1 1 3 0,-2 0 0 0,2-1 2 15,-1-4-3-15,4-2 2 0,1-3 2 0,1-3 0 16,3-2 0-16,0-4 3 0,0-1-4 0,3-3 5 15,0-2 5-15,0 0 3 0,2-3 7 16,5-1 1-16,-1-4-3 0,-1 0 0 0,7-2-4 16,-5-1-1-16,3-2 3 0,-4 0 7 0,0-3 1 15,-3 2 0-15,1-4-2 0,-2 0-13 0,-1-4-4 16,1-2-2-16,4 1 2 0,-5 0 3 16,0 1 1-16,1 0-1 0,-3-1-1 15,0 4 1-15,2 0-2 0,-5 4 2 0,2-1 0 0,-2 5-3 16,-3 0 3-16,1 1-2 0,-1 4-3 15,-1 0-5-15,0 2-11 0,1 1-21 0,-2 0-19 16,-1 3 1-16,-1 4 9 0,0 1 19 0,-5 7 21 16,1 4 0-16,-3-1 4 0,3 4-1 0,2 2 0 15,2 0 3-15,3 1-6 0,2-3-3 16,7-3 0-16,2 0-1 0,2-1 1 0,6-3 0 16,-1-3-1-16,1-2-3 0,5-3 10 0,2-3 6 15,-2-4 1-15,5-3 7 0,-2-3-4 0,0-1-1 16,3-2 2-16,-6-1 1 0,2-2 1 0,-5-4 3 15,-3-2 2-15,0 3-3 0,-7-5 5 0,0 0-3 16,-1-1-4-16,-5-1 2 0,2-1-9 16,-4-1-2-16,-1 4 0 0,-1 0 3 0,-1 2 4 15,-3 5 6-15,-2-1-3 0,0 4-9 0,0 0 0 16,-3 5-9-16,1 1-5 0,-2 3 1 16,-1 2-7-16,0 3-1 0,-3 5 2 0,3 0-2 15,-2 4 3-15,3 2 4 0,2 2 2 0,3 4-3 16,4 2 7-16,2 1 1 0,2 1 2 0,4-1 9 15,2 1-3-15,2-2 4 0,-1 0 3 16,0 0-3-16,4-2 2 0,3-3-2 0,0-3-4 16,1-5-4-16,0-1-12 0,3-2-21 0,-1-4-57 15,6-3-118-15,-3-3-186 0,3-1-359 16,-2-3-819-16</inkml:trace>
  <inkml:trace contextRef="#ctx0" brushRef="#br0" timeOffset="2029.52">6459 6959 1246 0,'-1'5'89'0,"-4"3"-48"0,-1 4 37 15,-3 2 29-15,2 1 18 0,3 4-32 0,-4-2 8 16,6 8-9-16,-1-2 2 0,1 0 5 0,4-1-19 15,1-6 20-15,7-2 5 0,1-5 22 16,4-1 2-16,1-2-22 0,4-5-24 0,0-3-27 16,0-4-11-16,-2-1-9 0,-1-2-5 0,0-4-1 15,-1 2-2-15,-2-5-6 0,-4-2-3 0,-3 0-8 16,-5 0-11-16,-1-1-2 0,-3 1-7 16,-6 2 0-16,1 3 5 0,-2 0-6 0,-3 4-5 15,1 1-3-15,-2 0-3 0,-1 4 2 0,0 0 0 16,3 3-1-16,1 2-9 0,-1 1 3 0,1 4-2 15,1 1 0-15,5 0 6 0,-3 1 0 0,6 3 7 16,2 0 5-16,8 2 3 0,2-4 5 0,7 0 8 16,3-1 7-16,3-2 3 0,5-3 2 15,5-1-6-15,2-2-4 0,5-1 3 0,-2 0 4 16,2-1 5-16,-2-1 4 0,-1 0-1 0,-3-4-6 16,-4-3-4-16,-3 0 2 0,-4-6 1 0,-2 0 3 15,-2-1-3-15,0-5-7 0,-3-3-2 16,-3-1-8-16,1-5-2 0,-4 3 2 0,0-2-2 15,-2-4 3-15,-4 1 2 0,2-2-2 16,0 0 3-16,-3 4 1 0,-3 3 0 0,1 4-1 16,-2 2 2-16,-1 3-2 0,-1 1 1 0,1 2 3 15,-1 5 0-15,-5 0 3 0,5 2 0 0,-2 3-3 16,1 1 1-16,1 2-6 0,1 1-3 16,0 2-5-16,0 0-9 0,1 2-4 0,-5 1-2 15,2 2 2-15,-4 3 4 0,-2 6 7 0,-1 4 3 16,-1 6 2-16,-2 1 4 0,0 5-1 0,-3 4-2 15,3 8 0-15,-3 4 1 0,4 3 0 0,-3 6 1 16,-1 2 2-16,-2 6-3 0,2 8 1 16,-4 7 1-16,0 3-1 0,3 3 5 0,-2 5 0 15,7 1-2-15,-1 0-1 0,0-1-11 0,5-6-11 16,2-6-26-16,5-4-18 0,2-7-8 0,8-8 4 16,4-9 18-16,6-9 13 0,7-8 17 0,-2-9 9 15,4-10 11-15,-4-7 11 0,2-9-2 16,-3-6 2-16,-4-8 1 0,1-5-1 0,-1-6 4 15,-6-5-3-15,3-5 1 0,-9-5-6 16,0-5-2-16,-7 0 1 0,-3-4-5 0,-5 1 21 16,-10 2 14-16,0 2 18 0,-4 1 15 0,2 5-8 15,1 3-4-15,6 2-15 0,2 5-12 0,2 2-3 16,-1 6 4-16,6 0 8 0,0 5 4 0,4 2-4 16,5 1-18-16,2-2-7 0,6-1-10 15,1-2-4-15,8 5 1 0,6-2-8 0,3 1-14 16,6 3-28-16,4-1-42 0,3 4-70 0,6-2-104 15,1 2-279-15,0-1-1063 0</inkml:trace>
  <inkml:trace contextRef="#ctx0" brushRef="#br0" timeOffset="4273.08">8065 6933 1 0,'1'0'0'0,"-1"0"226"16,0 1-29-16,0-1 3 0,3 1 34 0,-3 0 17 15,1-1-22-15,-1 0-35 0,0 0-36 16,0 0-21-16,1 2 1 0,-1-4 3 0,1 2 4 16,0 0-10-16,0 0-26 0,-1-2-33 0,5-3-28 15,-2-1-21-15,6 0-7 0,-3-2 3 0,3-3-1 16,2-1-1-16,4-2-2 0,-3-1-1 0,6-3 1 15,-2 0 1-15,1-4 0 0,2-4-4 0,-1 0-2 16,-2-3-3-16,3-3-4 0,-1 2 0 16,-4-1-1-16,2-3-2 0,-4 5 3 0,-1-2-1 15,-2 0 0-15,-2-1-1 0,-3 3 2 0,3 0-6 16,-4 0 1-16,-1 2 1 0,2 2-5 16,-4 0 3-16,0 2 0 0,-4 1-4 0,3 2 3 15,-1 4 1-15,-1 2 0 0,-3 3 5 0,3 1-1 16,-2 4-1-16,3 2-3 0,-1 1-5 15,2 3-10-15,-3 0-9 0,2 0-6 0,2 3-1 16,-2 1 8-16,-5 2 6 0,3 3 8 0,-3 1 3 16,2 1 2-16,-2 3 1 0,-3 1 1 0,2 3 1 15,0 0-1-15,3-1 1 0,-4 4 2 0,2 1 1 16,0 3 3-16,0 2-1 0,-2 0 0 16,7 5 0-16,-3 2-1 0,4-1 2 0,0 7 1 15,1-1 1-15,0 3-4 0,2 5 2 0,-2 2-3 16,0 3-2-16,-1 1 4 0,-1 1-2 0,-1 1 0 15,-3 4 1-15,3 1-4 0,-5 1 0 0,4 2 4 16,-2-1 0-16,2 1 4 0,-2-2 2 0,-2 1 0 16,2-2-3-16,-2-4 4 0,0-5-3 15,0-5-2-15,2-6 2 0,-2-6-4 0,-2-5 2 16,0-5-1-16,2-4 1 0,2-6-1 0,-3-4 6 16,-1-4 9-16,3-4 14 0,2-3 13 0,-1-4-3 15,-1-3-6-15,2-6-14 0,-2-1-13 16,3-10-2-16,-2-4-1 0,5-5-1 0,1-5-1 15,2-2-1-15,5-7 0 0,2-8-3 0,2-3 2 16,1-7-2-16,5-2-3 0,-2-1 6 16,5-3-3-16,6 1 1 0,-3 3 0 0,3 7-5 15,-1 9 0-15,-2 10 0 0,1 9-3 0,-8 9-1 16,1 6 2-16,-5 5-7 0,0 5-4 16,2 3-6-16,-7 2-11 0,1 6 1 0,1 4 5 15,-2 3 7-15,-1 7 9 0,1 8 6 0,0 4 4 16,-4 7 0-16,-2 1 4 0,-2 3-3 0,1 0-2 15,0-4 1-15,1 0-6 0,1-6 1 0,5-5 1 16,-3-3-1-16,4-6 5 0,3-4 0 0,-1-3-1 16,0-2 5-16,0-6 1 0,2-5 3 15,2-4 2-15,-1-3 0 0,0-3-2 0,3-1 3 16,-4-5-1-16,1-1-2 0,0-3 4 0,-1-2-9 16,-2-3 0-16,3-1-1 0,-2-2 3 15,1 0-3-15,5-3 0 0,-4 3 1 0,4 2-8 16,-3-2 4-16,3 7 1 0,-5 3-2 0,2 3 4 15,-2 5-2-15,-2 1-1 0,-1 3 1 16,2 4 0-16,-5 1-4 0,3 2 0 0,1 3-2 0,-2 3-7 16,1 2 5-16,-1 2 1 0,-1 5 0 15,1 3 8-15,-2 2-5 0,-2 5 2 0,-2-1 0 16,-2 3 0-16,-2 1 0 0,-1 2 2 0,-3-1 0 16,3-4-6-16,-1 2 6 0,2-5-2 15,2-1 0-15,2-4 6 0,2-1-5 0,-1-5 1 16,5 0 0-16,0 0-1 0,3-4 1 0,0-3 1 15,2-2-1-15,5-3-3 0,1-2 3 0,2-2 0 16,1-2 0-16,4-4 5 0,-1-1-2 16,-3-1 0-16,0-2 2 0,-4-1-2 0,-1 0 0 15,-1-2 0-15,-2-3 0 0,-2 1-2 0,-2 3 2 16,-3 2 2-16,-4 4 0 0,0 3 5 0,-1 3-2 16,-2 3 2-16,-2 3-2 0,0 0-11 0,2 4-7 15,-1-2-8-15,0 4-4 0,-2 4 5 0,-2 3 8 16,0 5 3-16,-2 2 3 0,1 1 3 15,3 1-2-15,1 5 1 0,2-2 2 16,1 3-5-16,3 0 4 0,2-5-1 0,4-2-2 0,0-7 4 16,3-3-1-16,6-3 2 0,-1-4 1 15,4-2 0-15,-3-5 2 0,3 0 2 0,-1-5 0 16,-2-2 1-16,1-1-2 0,-4-5 1 0,-1 0-2 16,-4-4 0-16,-2 0-2 0,-4 2-1 0,-2-2-1 15,-3 6 0-15,-3-3 0 0,-2 3-1 16,-3 3 0-16,1 2-2 0,0 3-1 0,-3 0-1 15,0 3 0-15,1 1 2 0,-1 3-3 0,-1 2-1 16,1 2-2-16,1 5 0 0,-1-1-3 0,2 2 1 16,3 1 1-16,1 3-2 0,4 1 3 15,5-1-1-15,4-2 0 0,4-5 1 0,4-1 5 16,6-2 3-16,1-7 5 0,5 0 0 0,0-4-1 16,1-3 2-16,-2 1-2 0,-3-3-1 0,-2 2 3 15,-2-2 2-15,-6 1 3 0,0-5 8 0,-7 0-1 16,0-1 1-16,0-2-1 0,-5 0-6 15,-3-1-2-15,1 0-1 0,-2-1-1 16,0 0-3-16,-1 0 3 0,-5 2-3 0,5-1 3 0,-5 0 1 16,4 4 2-16,-2 4 3 0,0 0 0 15,0 7-2-15,1-1-1 0,2 2-1 0,0 3-4 16,0 0-6-16,2 2-7 0,-1 2-4 0,-1 1-3 16,1 2 5-16,-2 5 5 0,-2 2 1 0,3 4 3 15,2 3-4-15,0 2 2 0,1-1 2 16,0 4-1-16,3 0 1 0,-2 4-1 0,0 4 0 15,1 4 1-15,0 1 0 0,0 4 1 0,-1 1-1 16,1 2 3-16,3 5-4 0,-2 0 1 0,0 3 2 16,-1 2-2-16,2 0 4 0,-2 5-3 15,-2-2 0-15,1 3-3 0,3-2-1 0,-4 2 2 16,-2-2 1-16,-2 2 1 0,-1-3 2 0,-4-1-5 16,2-3 1-16,-7-1-2 0,0-2-8 0,0-1 8 15,-5-3-1-15,-2-3-1 0,0-4 5 16,-2-3-2-16,-1-4 3 0,0-5-1 0,1-6 3 15,1-5-4-15,0-8 2 0,1-5 4 0,-1-5 6 16,5-4 4-16,-1-3 5 0,6-7 5 16,1-4 1-16,3-2 10 0,6-3 3 0,2-6 0 15,5 0-1-15,0-3-8 0,5-1-7 0,5-2-4 16,-2-2-5-16,4 0-6 0,3-1-2 0,-1-1-4 16,0 0-6-16,1-2 3 0,0-2 2 0,1-1-2 15,3 0-5-15,-1-1-26 0,2 0-34 0,-2 1-46 16,3-4-78-16,-3 2-119 0,4 1-386 15,-4-1-953-15</inkml:trace>
  <inkml:trace contextRef="#ctx0" brushRef="#br0" timeOffset="4440">9829 6396 2050 0,'-2'-7'416'0,"-2"-4"-287"16,1-2-42-16,1 4-18 0,1 1-9 15,-1 1-11-15,0-1-21 0,2 3-14 0,0 3-16 16,0 1-56-16,2 2-69 0,1 1-113 0,1 8-216 16,2 1-410-16,-2 5-286 0</inkml:trace>
  <inkml:trace contextRef="#ctx0" brushRef="#br0" timeOffset="5305.74">9865 6849 1111 0,'13'-9'467'0,"1"-4"-133"15,10-6-79-15,0 2-43 0,0-2-39 16,-4 0-40-16,3 0-39 0,-4-4-27 0,-2 4-19 16,-4 0-15-16,0-1-7 0,0 1-8 0,-3-4 0 15,-5 2-1-15,1 2 2 0,-6 2 3 16,-3 1-5-16,-1 0-4 0,-5 7-5 0,0-4-5 0,-3 7-4 15,0 1-4-15,-1 4-1 0,-5 4-4 16,-1 3 3-16,-1 5 1 0,1 1 3 0,-2 3 2 16,3 6-2-16,2-1-1 0,-2 0-1 15,5 5 1-15,-1 1 3 0,4 0 0 0,6 1 1 16,2 2-4-16,4-5 4 0,5-1 0 0,4-4 3 16,3-5 3-16,5 1 0 0,2-1 1 0,3-5 1 15,4 0 1-15,5-4 0 0,2-2 1 0,0-3 1 16,1-5-6-16,-3-1 3 0,4-2 1 0,-5-3-1 15,-1-2 7-15,-5-2-3 0,-1-3-1 16,-4-3 0-16,0-3-5 0,-4-5 0 0,-1 0-2 16,-3 1-1-16,-4 2-3 0,-3 2 0 0,-2 2 0 15,-2 2 1-15,-2 3 2 0,-2 5-5 0,0 4-4 16,0 2-3-16,-1 4-9 0,0 2-3 16,-2 1-3-16,2 5 2 0,-4 5 5 0,0 4 6 15,0 0 3-15,0 6 2 0,4 1 6 0,0 3-2 16,3 2-1-16,4 2 0 0,-1 1-6 15,6-1 6-15,2-4 0 0,1-2 0 0,5-5 6 16,4-5-1-16,2-3 1 0,5-4 1 0,1-3 3 16,1-3 0-16,2-2-1 0,0-2 0 0,-2-1-6 15,4-5 7-15,-4-1 1 0,0 0-2 16,-2-3 5-16,-1-2-5 0,-3-4 0 0,0-1 0 16,-1-4 1-16,-3-1-3 0,0-1 1 0,-4 0 0 15,1-1-3-15,-3-4 3 0,2 0-1 0,-1-6 0 16,1 3 1-16,-1-5-3 0,4 1 0 0,-3-2 0 15,4-1-1-15,-1-1 0 0,-2 1 0 0,1 2-1 16,0 0-2-16,0 4 3 0,-4-1 1 16,-1 3 0-16,-3 2 1 0,-3 1-1 0,-2 2-1 15,-3 3 1-15,-4 3 2 0,-1 5 0 0,-1 6 0 16,-1 0-3-16,0 6-5 0,-2 2-1 16,0 1-1-16,0 2-1 0,-1 3 0 0,1 2-2 15,-7 4 4-15,2 4 0 0,-5 1 2 0,1 7 2 16,-1 4 0-16,0 3 0 0,0 4-1 0,3 1 2 15,0-1 1-15,2 1 0 0,4 1 2 16,0 0-2-16,2 3 0 0,3-2 0 0,2 4 0 16,2 1 3-16,1 0-1 0,2 4 0 0,-1 2-3 15,2-1 4-15,2 2 2 0,2-1 1 16,4-2 6-16,-1-1-6 0,3-4 0 0,3 1-2 16,-2-3-3-16,0-6 3 0,1-2 0 0,0-6 2 15,2-4-1-15,-2-2 0 0,-1-5 0 0,-1-1-1 16,-2-3 6-16,-3-3-4 0,0-2 1 0,-2-3-4 15,-2 0-10-15,-1-6-9 0,1-2-20 16,1-1-32-16,0-7-48 0,-2-1-79 0,-1-4-162 16,-3-1-424-16,-5-4-795 0</inkml:trace>
  <inkml:trace contextRef="#ctx0" brushRef="#br0" timeOffset="5474.3">10799 6281 1947 0,'10'-1'344'0,"7"0"-190"0,6-1-25 16,3 2 4-16,4 0-6 0,3 0-22 0,4 1-40 16,4-1-24-16,-2 1-16 0,3 0-11 0,-3 0-1 15,-3 3-12-15,-2 0-20 0,-5-1-48 0,-4 2-94 16,-5 0-172-16,-6 2-430 0,-2 2-817 16</inkml:trace>
  <inkml:trace contextRef="#ctx0" brushRef="#br0" timeOffset="6472.57">11112 6728 1 0,'0'0'0'0,"0"-1"62"0,0 1 237 15,0 0 26-15,0 1 13 0,0-1-16 16,0 0-50-16,0 0-61 0,2 0-62 0,-1-1-42 15,2-2-26-15,0-1-13 0,1-3-6 0,6-3-4 16,1-1-8-16,3-2-6 0,5-3-1 0,1-1 2 16,1 0 4-16,1-2-3 0,2 0-6 15,-6 3-10-15,2-3-8 0,-3-1-3 0,-3 1-4 16,3-2-1-16,-4 0-4 0,0-1-1 0,2 1-1 16,-4-4-3-16,1 1 0 0,-2 1-1 15,0 2-2-15,-2 0 0 0,-3 3-2 0,-1 4-2 16,-3 2-3-16,-2 4-8 0,-3 1-4 0,-1 2-5 15,-4 4 1-15,-2 1 3 0,0 1 3 0,-6 5 4 16,3 1-1-16,-1 1 5 0,1 2 2 16,-1 1-2-16,6-1 1 0,3 2-4 0,4 1 1 15,3-1 2-15,4 2 4 0,5 1 3 0,8 1 4 16,4 0 3-16,5 2-3 0,3 2 2 0,0 1-4 16,1 0 0-16,-2 1 1 0,-3-1 1 15,-1 0 5-15,-7 2 2 0,0-1 4 0,-8 0 1 16,-4-1 3-16,-5 0 4 0,-2-1 6 0,-5 0 7 15,-4-3 1-15,-4-2 4 0,-5-3-1 0,-5-4 0 16,-1-3-5-16,-7-3-4 0,-4-1-6 16,-1-1-11-16,-4-1-1 0,-1-4-5 0,3-2 0 0,3-2 1 15,6-1-3-15,5-1-14 0,8 1-36 16,5 0-73-16,3 1-119 0,6 1-303 0,2 1-1071 16</inkml:trace>
  <inkml:trace contextRef="#ctx0" brushRef="#br0" timeOffset="7804.66">1588 7954 11 0,'0'-1'243'0,"-1"0"-131"0,1 0 24 0,0-2 33 16,0 2 8-16,2 0-22 0,-1 0-42 0,0-1-33 16,5 1-19-16,-1 1 11 0,5 0 15 15,4 0 16-15,-1 0 7 0,5 0-12 0,2 0-11 16,4 0-11-16,1 0-9 0,5-2-13 15,3 1-9-15,1-2-10 0,3 1-9 0,0-1-6 16,2 1-1-16,1 0-4 0,0 0 0 0,2-1-2 0,5 1-4 16,0 0-2-16,4-1-1 0,2 2 2 15,0-1-1-15,0 1 0 0,7-1 3 0,-2-1-7 16,4 1 1-16,-1 2 0 0,1-2-2 0,1 1 3 16,-2-2-1-16,4 2-2 0,-2 0 3 0,0-1 3 15,-3 2 3-15,-2-2 6 0,-2 0-1 16,1 1 0-16,-2-2 0 0,-1 0-5 0,-3 2-1 15,1-1 5-15,1 1-2 0,-2-1 2 0,0 0 0 16,0 1-9-16,1 1 1 0,-1 0 1 16,-2 0-2-16,-3-2 7 0,1 0-1 0,-5 1-2 15,1-1 1-15,-6 1-1 0,-3 0 4 0,1 0 3 16,-2-2-1-16,1-1-4 0,2 3-3 0,-2-2 0 16,2 1-3-16,-3 1 1 0,1 0 2 15,1-1-4-15,0 1 1 0,0 0 1 0,1 0-7 16,-4 0 3-16,4 1 2 0,-2-1-3 0,-2-1 4 15,0 1-2-15,1 1-2 0,2 0 1 0,0-1 0 16,1 1-1-16,-1-2-1 0,-2 2 3 0,1 0-4 16,-2 0 2-16,3 0 1 0,-1 0-3 0,-3-1 3 15,-1 1-2-15,-3 0-1 0,-2 0 3 16,-1 0 0-16,-2 0-1 0,2-1 2 0,-4 1-1 16,1-1-5-16,1 1 4 0,2 0 0 0,-1-1-2 15,-2 0 5-15,-3 1-4 0,-3-2-1 16,-1 2 3-16,-4 0-4 0,-2 0 2 0,-1-1 3 15,-1 0-3-15,-1 1 1 0,-1 0 1 0,0-1 0 16,-1 1-2-16,4-1 5 0,-3 1-4 0,5-1 0 16,-1 1 0-16,1-2-2 0,-1 2 0 15,1-1 0-15,1 0 0 0,-3 1-6 0,3 0 6 16,-1 0 0-16,-1 0-1 0,3-1 7 0,-3 1-5 16,1-1 0-16,1 1 0 0,-3-1-3 0,0 1 2 15,-4 0 0-15,3-2 1 0,-2 2-3 16,5 0 3-16,0-1-3 0,1 0 2 0,2-1 6 15,0 0-3-15,2 1 1 0,-1 0-1 0,-3 1-6 16,1-1 3-16,-1-1 0 0,-1 2 0 0,-3 0-2 16,-1 0 2-16,-4 0 0 0,-1 0-2 15,0-1 3-15,-1 1-9 0,-2 0-8 0,1-1-5 16,-1 1-13-16,1 0 0 0,2-1 4 0,0 1 7 16,0 0 10-16,0 0 4 0,0 0-2 0,2 1-6 15,-1-1-8-15,1 1-6 0,2-1 2 0,-3 0 8 16,0 1 6-16,-1-1 13 0,1 0 5 15,0 0 0-15,-1-1 3 0,0 1-11 0,-1 0-37 16,0-1-88-16,1 0-193 0,-4-2-401 0,-3 3-473 16</inkml:trace>
  <inkml:trace contextRef="#ctx0" brushRef="#br0" timeOffset="12759.35">3080 8176 1 0,'1'-7'344'0,"-1"1"12"15,1-1-8-15,0 1-43 0,-1 3-35 0,3-2-38 16,-2-1-42-16,3 2-37 0,-2-1-25 0,1 2-24 16,-2-2-13-16,0 2-14 0,1 0-18 0,-1 1-14 15,0 1-18-15,-1 0-15 0,0 2-9 0,0-1-16 16,0 1-6-16,-1 4 2 0,-2 5 4 0,-2 4 12 16,-1 8 6-16,0 4 2 0,-4 7-3 15,-4 2 1-15,-1 4-2 0,-4 2-3 0,2 2 3 16,-3 0-4-16,1 1 1 0,-4-2 0 0,2-1 0 15,-2-1 1-15,6-2 0 0,0-5 2 0,4-5-3 16,2-6 0-16,2-5-2 0,6-5 0 16,1-3 2-16,2-4-3 0,0-1 5 0,2-1 7 15,3 0 15-15,3 1 18 0,7-1 9 0,5-1 5 16,8-2-12-16,8 0-7 0,8 0-7 16,9-1-10-16,6-1 5 0,8-3-9 0,7 1-3 15,7 1-4-15,1-1-7 0,3 2 4 0,-3 0 0 16,-5 2 3-16,-3 1 0 0,-8 0 1 0,-8 1-2 15,-8-2-2-15,-6 3 5 0,-11-1-3 16,-4 0 1-16,-7 1 0 0,-7-2-8 0,-5 1 5 16,-5-2-3-16,-1 1 0 0,-4-1 7 0,0 0 0 15,-1 0 2-15,-1 0-1 0,1 0 5 16,0 0-10-16,1-1 4 0,-2 1-5 0,2 0-10 16,0 0 1-16,0-2-13 0,0 1-17 0,-2-1-34 0,0 1-58 15,-1-3-80-15,-1-2-125 0,2 1-275 16,-4-2-440-16,-1 1 220 0</inkml:trace>
  <inkml:trace contextRef="#ctx0" brushRef="#br0" timeOffset="13063.47">3916 8417 1400 0,'0'-1'409'0,"0"0"-201"0,0 0-94 16,0 2-43-16,3 1-1 0,2 2 12 0,5 2 16 16,4 6-2-16,5 1-13 0,5 5-10 0,5 4-21 15,4 4-5-15,5 1-11 0,-3 2-11 0,0 1-2 16,-4 4-8-16,-6-3-2 0,-4-2 0 16,-8 1-1-16,-5-4 3 0,-4 2-2 0,-6 0 2 15,-5-4 1-15,-3 2 5 0,-5-3 8 0,-4 1-6 16,-6-4 3-16,-2 2-2 0,-7-2-8 0,-2-3-1 15,-3 1-3-15,-1-6-10 0,4-3-4 16,3-1-8-16,6-4-34 0,2-2-31 0,7-2-50 16,5-1-66-16,4-1-102 0,6-2-291 0,5 2-958 15</inkml:trace>
  <inkml:trace contextRef="#ctx0" brushRef="#br0" timeOffset="40924.35">1700 10016 374 0,'1'-3'415'0,"-1"1"-269"16,0-2 2-16,0 2 31 0,0 2 1 0,0-2-5 15,0 0-23-15,0 4-41 0,0-2-33 0,0 2-27 16,1-1-18-16,-2 0-13 0,1 2-4 16,0-2-10-16,0-1-14 0,0 0 3 0,0 1-3 15,0 3 8-15,1 1 13 0,0 3 4 0,3 0 8 16,-3 2 5-16,3 1-2 0,-3 2-2 16,4 2-5-16,-1 0-3 0,-2 3 0 0,4 1 0 15,-4 3 1-15,2 2 2 0,-1 4 6 0,-1 4-3 16,-1-1-1-16,0 0-7 0,-1 2-5 0,0-4 3 15,0 2-8-15,1-2-2 0,-1-1 0 0,2-1-8 16,1-2 6-16,-1-5 1 0,-1-1 2 16,1-1 0-16,2-2 1 0,-3-1 1 0,1 0-2 15,-2-4 3-15,1-1-3 0,-1-3 2 0,0-2-3 16,0 1-5-16,0-2 5 0,0-3 1 0,0 0 2 16,0-1 7-16,0 0 2 0,0-1 8 0,0 1 10 15,1 0 8-15,-1-1 9 0,0 1 7 16,0 0 2-16,0 0-4 0,1-1 5 0,-1-1-2 15,2 1 0-15,-2 0-3 0,3-5-22 0,0 2-14 16,-1-4-14-16,4-4-4 0,-4 1 4 16,0 0 1-16,1 1-1 0,1-2-4 0,-1-1 1 15,2-1 1-15,-1 1 2 0,-2-1 4 0,3 0-7 16,-2-3-1-16,1 1-3 0,2 3 1 0,-4-2 2 16,4-1-3-16,-2 4 2 0,2-2-5 15,-3 2 3-15,3 0 3 0,-4 4-2 0,0 2 7 16,-1 2-6-16,1 2-4 0,-1 0 0 0,-1 2-5 15,0 0-1-15,0 0-8 0,-1 2-11 16,-1-2-18-16,2 2-15 0,-1-1-3 0,2 3 14 16,2 1 21-16,4 4 17 0,0 6 12 0,-1 0-2 15,2 3-2-15,1 2 4 0,1 0-1 0,0 1 3 16,-2-1-2-16,2-4-2 0,-1 2 3 0,0-1-1 16,-2 0 2-16,0-4-1 0,0 0-3 0,-3-2 0 15,4 0 0-15,0-1 2 0,-4-4 2 16,0 2 2-16,1-3-2 0,-4-2-2 0,3 0 1 15,-2-2 5-15,-1-1 13 0,0-1 11 0,0 1 13 16,-1-1 12-16,1-1 1 0,-1 1-6 0,0-3-11 16,2-6-12-16,-1-1-6 0,3-6 0 15,0-2-1-15,2-4 2 0,-2-3 3 0,3-2-3 16,-4-2-2-16,3-1-5 0,-3-4-6 0,-2 0 1 16,1-2 2-16,3 0-2 0,-3-1-7 15,-1 1-3-15,1 1-3 0,4 2 0 0,-4 4 5 16,-1 5-1-16,3 4-1 0,-2 6-2 0,-1 0-10 15,1 5-4-15,-1 0-18 0,0 4-30 0,-1 2-56 16,0 2-99-16,2 2-140 0,-1 2-329 16,3 4-710-16</inkml:trace>
  <inkml:trace contextRef="#ctx0" brushRef="#br0" timeOffset="42657.08">2332 10285 748 0,'-8'13'368'0,"-1"3"-84"0,-1 5-58 0,2-1-82 15,0-4-30-15,0 0-20 0,6-1-13 0,0 1-7 16,-1 1-5-16,3-1-10 0,1 0-12 0,2-4-7 16,0-1-9-16,4-4 4 0,0-1 15 0,0-2 18 15,2-3 8-15,2-2 7 0,5-4-2 16,-2-1-10-16,5-4-10 0,-1-4-12 0,-4-2-10 15,3 0-6-15,-6 0 0 0,-3-3-5 0,-4 3-2 16,-3-1-3-16,1 0-4 0,-5 4 0 16,0 0-3-16,-4 4-1 0,1 1-4 0,-1 2-4 15,-3 1-11-15,2 3-3 0,-1 1-5 0,1 1-3 16,2 1 1-16,-1 0-3 0,1 3-1 0,1 0 0 16,-1 5 1-16,2 2 5 0,1 3 3 0,2-1-2 15,1 5-8-15,2 1-22 0,2-4-9 16,5 1-7-16,4-3 10 0,2-3 22 0,-2-3 7 15,5-4 11-15,-2-4 2 0,0-3 7 0,-2 0 13 16,0-4 5-16,-5-3 4 0,1 1-4 0,-5-4-3 16,3 0-4-16,-5-1 2 0,0-2-3 0,0 3-2 15,-3-2 3-15,0-2-5 0,0 4 3 16,-1-2 1-16,2 3 2 0,-1-2 2 0,1 2-4 16,1 2-2-16,4-2-7 0,-2 5-3 0,6 0-5 15,-1-1-5-15,2 4-3 0,1 0-2 16,5 3 1-16,-2 0 2 0,2 4 1 0,-2 1-1 15,-2 2-8-15,-2 5-5 0,-1 0-5 0,-5 5 0 16,0 1 4-16,-4 3-4 0,-2 0-2 0,-1 2-7 16,-3 2-5-16,2-2 4 0,-2 2 3 15,2-4 8-15,-2-1 3 0,3-3 4 0,2-2 4 16,3-1 4-16,1-2 5 0,0 0 1 0,2-5 5 16,2-1-3-16,1 1 4 0,3-1 4 0,3-3 4 15,2-1 4-15,4-3 0 0,-1 1-2 16,6-3-1-16,-2 1 6 0,0 0 7 0,1-4 7 0,-3-1 9 15,3 0 2-15,-1-3 0 0,-2-1 2 16,-1-1-4-16,0-3 2 0,-3-2-3 0,1 2-7 16,-3-3-1-16,-1-3-2 0,0 3 2 0,-4-2 2 15,-1-1-2-15,0-2-10 0,0-2-9 16,-1-3-3-16,-1 0-4 0,3-3 6 0,-1 3 3 16,-2 0 0-16,-2 1 0 0,-1 3-2 0,-1 1 0 15,0-2-2-15,-1 1 1 0,0 0-3 16,-2 3 4-16,-1 3 3 0,-1 3-2 0,0 5 4 15,-1 0-5-15,0 4-3 0,-2 3 1 0,1 2-7 16,2 3-11-16,0 2-5 0,-2 1-1 0,-4 3-1 16,-2 7 8-16,-1 7 6 0,-1 4-3 0,1 5 7 15,0 2-2-15,-1 3-2 0,2-2 2 16,2 3-3-16,1 4 3 0,-2 1 2 0,1 2 3 16,1 2-3-16,-1-3-1 0,4 2 0 0,2 1-4 15,-1-2 1-15,5 2-2 0,0-2-2 16,1-3-1-16,2-5 3 0,3-2 3 0,-1-2 6 15,-1-3 3-15,0-2 3 0,1-5-2 0,-2-5-2 16,0-2-2-16,0-5 2 0,-5-5 10 0,0-3 17 16,-1-2 17-16,0-1-3 0,0-5-8 0,0-5-16 15,1-7-12-15,-1-2 6 0,0-2 0 0,-1-2-4 16,0 0-4-16,0-1-4 0,1-4-1 0,0 0 1 16,0-3 0-16,2-3-3 15,0 2 0-15,2-5 0 0,2 3 1 0,4 0-1 0,1 2-2 16,-1 0-3-16,4 4-3 0,0 3 3 15,2 5-1-15,-2 4 0 0,-1 5-2 0,0 2-5 16,1 6-1-16,-3 1-4 0,1 0 0 0,-1 4 0 16,1 2-5-16,-2 4 3 0,1 0-2 0,-3 2 2 15,0 4 6-15,0 0 1 0,-4 4 0 16,-2-3-2-16,-2 5 1 0,-2 0 3 0,-5 2 3 16,1 0 6-16,-5 2-9 0,-6 0-11 0,4-1-15 15,-6 0-18-15,-1-1-8 0,0-3 5 0,-1-3 14 16,2-3 19-16,1-6 23 0,6-1 14 0,2-4 11 15,4-2 8-15,2-1-7 0,2-1-3 16,0-3-6-16,2 1-7 0,0 1 2 0,2-2 3 16,2 1-3-16,0 3-8 0,-1-1-5 0,2 5-7 15,1-2-3-15,0 4 4 0,0 1-2 16,2 1-2-16,2 1-1 0,0 7 1 0,-1-1 2 16,1 6 1-16,0 0 5 0,-2 1-4 0,1 0 8 15,3 3 0-15,-1-2-1 0,0 2 6 16,-1-1-2-16,0-3 3 0,3 1 5 0,-3-3 2 15,3-3 7-15,1 0-1 0,-2-4-1 0,0-2-2 16,-3-1 2-16,0-4 5 0,2 1 8 0,-3-2 10 16,2-2-4-16,2-1-3 0,0-3-6 0,4-1-8 15,-3-2 3-15,-2-1 0 0,2 0 0 0,-3-4-2 16,0-4-1-16,4 1-2 0,-3-1-1 16,1-2-1-16,1-1-9 0,-3-3 1 0,3-2-8 15,2-4-8-15,1-2 8 0,1-3-3 0,1 1 6 16,-1-2 2-16,1-1-1 0,-1-1-4 15,0 0-2-15,0 2 1 0,-2-1-2 0,-3 0 3 16,0 0-1-16,-6 3 1 0,-3 5 4 0,-2 0 1 16,-2 5-2-16,-1 2-2 0,-1 1-4 0,-3 3-2 15,3 2 2-15,-4 3 4 0,2 3-3 0,1 2-1 16,-1-1-1-16,0 6-10 0,1 1-2 16,-1 2-5-16,0 4-2 0,-2 5 8 0,-2 1 2 15,-3 6 2-15,0 4 1 0,-2 3 2 16,-1 4 3-16,-1 5 2 0,0 5 2 0,0 5-3 15,0 4 4-15,-1 1 3 0,3 3 2 0,-2 2 3 0,2-2-1 16,3 3-1-16,2 1 4 0,-1 3 1 16,4 2-5-16,-1 2 6 0,3-1-5 0,2 1-7 15,2-1 8-15,1 0-6 0,0-4-1 0,2 0 5 16,1-4-9-16,-2-3 0 0,1-2 1 16,1-2-5-16,-2-2 3 0,1-2-3 0,1-3-3 15,-1-6-6-15,-1-6-5 0,1-6-11 0,2-9-3 16,-3-6 19-16,2-6 13 0,0-6 21 0,0-5 9 15,4-5-9-15,2-9 1 0,2-7 3 16,-1-3 0-16,3-4 4 0,0-2 4 0,-2-1 2 16,-2 2 7-16,2 0 5 0,-5 5-1 15,-3 1 0-15,-2 2 3 0,-4 4-4 0,0 1 4 16,-2 3-3-16,0 2-7 0,0 1 1 0,2 2-9 16,-1 1-8-16,1 0-7 0,4 4-2 0,3 0-11 15,-1 1 4-15,2 2-6 0,3-2-9 0,2-2-5 16,6-3-14-16,6-2-19 0,6 0-36 0,4 2-45 15,1 2-102-15,5 0-228 0,2 2-589 16,-1 5-476-16</inkml:trace>
  <inkml:trace contextRef="#ctx0" brushRef="#br0" timeOffset="43693.74">4097 10381 2022 0,'3'-2'179'16,"-1"-4"-24"-16,4-2 13 0,0-3-5 0,1-3-19 15,1-1-39-15,0-4-37 0,4 0-24 0,-2 0-15 16,2-2-5-16,-1 2-10 0,1-4 1 16,-1 0-5-16,-2-1 1 0,1-3-6 0,0-1 7 15,0-2 10-15,-1 3 10 0,-3-2 0 0,-1-1-36 16,4-6-20-16,1-8-16 0,0-6-2 16,1 3 23-16,-6 0 8 0,-2 6 2 0,-1 7 3 15,-5 4 7-15,-2 9 15 0,1 4 6 0,1 9 7 16,-2 6-13-16,4 3-31 0,-2 0-35 15,-1 4-2-15,-3 6 10 0,-9 6 19 0,-4 10 28 16,-5 9-3-16,2 4 0 0,3 6-2 0,4 3-1 16,2 2-1-16,2 4-6 0,2-1-1 0,3 0-4 15,1 0 2-15,6-3 3 0,2-1 3 0,3-4 3 16,1-4 1-16,2-6 0 0,4-5-3 0,2-6 0 16,-2-7 0-16,3-7 8 0,3-3 10 15,-1-3 12-15,3-5 4 0,-3-5 3 0,5-3-4 16,-5-3-5-16,2-7-2 0,1-2-8 0,-5-4-12 15,1-6 3-15,-3 0 1 0,-3-2-1 0,-2 0 8 16,-4 0-6-16,-4 2-10 16,-3 4-1-16,-1 3 1 0,-2 6 0 0,0 4 9 0,0 4 2 15,2 4-1-15,1 3-7 0,1 3-18 0,1 1-5 16,-2 4 1-16,-5 4 9 0,0 4 5 0,1 4 6 16,3 3-3-16,0 5-6 0,4 1 5 15,1 7-5-15,2-2 4 0,2 7 5 0,0-3-5 16,4-3-1-16,5-5-5 0,2-8-1 0,1-6 6 15,4-3 7-15,0-7 6 0,2-3 4 16,-2-3 0-16,-1-4-1 0,2-4-2 0,-2-3 1 16,-1-3 0-16,-1-3-1 0,-6-4 1 0,-2 2 1 15,-8-3-3-15,-1 1-2 0,-2-1-4 0,-4 4-11 16,-2 0 8-16,-3 1-1 0,0 1 0 0,-4 4 9 16,0 0-9-16,1 2 4 0,-2 1 3 0,0 2 0 15,4 2 0-15,-3 2 1 0,4 3-1 16,4 1-9-16,3 2-5 0,4-1-13 0,1 1-8 15,1-1-1-15,2 0 19 0,4 0 16 0,5 1 13 16,4-1 8-16,4-1-9 0,4-1-7 0,1-1-1 16,2 0-1-16,-2 1 1 0,2-3-4 15,-3 1-1-15,-5 3 3 0,-1 1-7 0,-6 0 0 16,-2 1-4-16,-6 3-6 0,-2-1 0 0,-1 4-3 16,-3 3 2-16,-3 2 1 0,-1 4 6 15,-1 1-1-15,-2 3-1 0,-2 1 4 0,2 0-3 16,-2 0 2-16,2 2 4 0,-2 2-1 0,5-1 3 15,0-2-6-15,6-4-8 0,3-5-6 0,0-5-2 16,4-6 15-16,1-2 17 0,1-3 11 0,2-4 3 16,0-4-5-16,5-2-7 0,-3-4-3 15,3-2 13-15,-7 1 10 0,-1-2 4 0,-1-1-2 16,-1 0-13-16,-3 0-9 0,3-2-5 0,-5 2 7 16,0 4 1-16,-2 0 3 0,-1 3 5 15,-1 4 0-15,0 3 2 0,1 4-8 0,-2 2-11 0,2 2-23 16,0 2-23-16,0 2 4 0,2 3 1 15,0 4 23-15,1 5 14 0,0 2 0 0,4 4 1 16,-2 2-4-16,4 0 1 0,-2 2-2 16,2 4-4-16,2-4-4 0,4-3-5 0,4-6-3 0,6-6 2 15,-2-6 8-15,2-6 14 0,-5-2 7 16,-2-4 10-16,-1-3-2 0,-6-3-7 0,2-4 5 16,-5-2-2-16,-2-3 14 0,-3 1 14 0,-3 0 6 15,-4-1 5-15,-1-1-2 0,1-1 0 16,-3 5 3-16,2-1 0 0,0 4-13 0,3 2-12 15,-1 0-11-15,3 2-12 0,1 0 0 0,2 3-8 16,0-3-15-16,5 3-22 0,3 1-35 16,3-3-55-16,5 3-78 0,7 1-188 0,1 5-589 15,3 1-656-15</inkml:trace>
  <inkml:trace contextRef="#ctx0" brushRef="#br0" timeOffset="44442.81">6036 9938 697 0,'-14'7'516'0,"-7"0"-196"0,-7 5-50 16,4 2-27-16,5 0-55 0,-2 5-60 0,6-1-50 16,0 3-28-16,5 5-16 0,-1 1-6 0,4-2-4 15,5-3-2-15,6-4 6 0,4-4 14 0,5-6 16 16,2 1 4-16,3-7 2 0,-1 0-10 15,4-6-11-15,0-5-11 0,2 1-8 0,-1-7 0 16,-2 1-5-16,-7-3-2 0,1 0-7 0,-8-1-8 16,0 0-2-16,-5-2-5 0,-5 3 5 15,-1 1-2-15,-6 1-2 0,1 3 1 0,0 2 1 16,1 1 1-16,-3 3-2 0,2 1-1 0,-1 3-7 16,0 4-2-16,-2 1 2 0,3 3 1 15,3 2 5-15,0 2-5 0,6 2-1 0,1 2 5 16,5 3-5-16,5-2 6 0,10 0-1 0,5-3-1 15,6-5 5-15,5-3 2 0,-1-3 5 0,4-4 3 16,-6-1 1-16,3-2-5 0,-2 0-1 0,-3-5-2 16,-3 1 1-16,-3-5 4 0,2-1 1 15,-5 1-1-15,-2-3 0 0,-5 0-4 0,-2-5 2 16,-5 0-2-16,1-4 3 0,-3-1-3 0,0-6-5 16,-2-1 1-16,1-2-2 0,-1-3 3 0,-3 0 2 15,1 1 1-15,1 0-1 0,2-3-2 16,-4 5 2-16,0 0-1 0,3 4 8 0,-4 3 1 15,0 2 5-15,-4 4 8 0,2 3 0 0,-1 3 6 16,-3 6-2-16,4 3-5 0,-2 4-6 0,1 3-10 16,1 1-9-16,2 4-6 0,-4 1 3 0,-2 3-5 15,1 4 10-15,-1 6 3 0,-3 5-6 16,-1 4 7-16,4 8-2 0,0 3-5 0,-2 9 5 16,-1 7-4-16,1 7 3 0,-3 8 2 0,-3 7-2 15,0 1 3-15,-2 9-4 0,3-2 1 16,-4 6-1-16,6 3-4 0,1 3-8 0,1-1-16 15,3-1-22-15,3-6-15 0,6-9 5 0,5-11 13 16,4-11 23-16,3-13 18 0,6-9 4 0,0-10 8 16,-1-10 5-16,0-7 5 0,-1-11 2 15,-6-7 0-15,4-7-6 0,-5-5-2 0,-2-7 0 0,-2-5 2 16,-6-4 5-16,-4-2 14 0,-6-6 14 16,-2 0 12-16,-1-3 17 0,-2 3 7 15,3 3 6-15,1 6-6 0,1 0-13 0,8 5-22 16,1-1-19-16,8 3-10 0,-2 2-5 0,1 0 1 15,5-2-8-15,1 1-6 0,5 1-4 0,1 3-11 16,2 2-8-16,5-1-18 0,-2 4-40 0,4 0-45 16,1 3-72-16,-2 2-156 0,2-1-424 0,2 4-836 15</inkml:trace>
  <inkml:trace contextRef="#ctx0" brushRef="#br0" timeOffset="45060.06">7557 9700 1783 0,'-3'-3'245'0,"-6"-1"-106"0,-3 0-26 0,-4 3-10 16,3 1 0-16,-7 2-17 0,-1 3-12 0,-2 2-15 16,-3 1-14-16,2 4-12 0,-3 2-13 0,5 5-6 15,0 2-5-15,-1 4 2 0,0 2-4 16,7 2-2-16,-1 4-3 0,6-2-6 0,2 1 3 16,8 0-6-16,2-2-7 0,10-3-9 0,8-6-8 15,2-6 8-15,9-8 12 0,3-6 13 0,4-6 7 16,2-6-1-16,-4-1-2 0,2-6-1 0,-4 0 4 15,-3-1 2-15,-8-2 6 0,-2-3 2 16,-4 1-1-16,-6-4-2 0,-4 2-4 0,-1-1 1 16,-5 4-2-16,-5 4 6 0,1 2 7 0,-4 7-3 15,0 2 3-15,-3 4-6 0,1 3-8 0,-2 5-3 16,0 4-4-16,0 5-1 0,1 2-2 16,1 3-1-16,3 3 6 0,0 1-1 0,5 0 0 15,3 2 0-15,5 0-1 0,0-2 4 0,10-1 3 16,3-1 5-16,2-4-5 0,3-2-5 0,5-2-9 15,-1-3-16-15,4-4-15 0,0-3-23 16,1-2-29-16,1-2-57 0,-3-2-106 0,-2 2-321 16,-5-4-979-16</inkml:trace>
  <inkml:trace contextRef="#ctx0" brushRef="#br0" timeOffset="46721.88">8158 9873 1 0,'3'3'0'0,"-6"2"0"16,3 1 0-16,-1-1 0 0,0 0 294 0,0-2 53 15,0-1-23-15,1 1-37 0,0-1-34 16,0-1-18-16,1-1-5 0,0-1-9 0,1 1-29 16,3-1-40-16,-3-2-38 0,7 0-37 0,1-4-18 15,2-3-7-15,8-3-9 0,0-4 0 0,2-1-2 16,-1-1-4-16,-1-2-4 0,0 0-6 16,1-2-6-16,-3 0-3 0,2 0 3 0,0-3-3 15,-3-3-4-15,3-2-4 0,-4-2-6 0,4-4-2 16,0 1 2-16,-1-5 1 0,-2 1 1 0,-2-2-4 15,2 2-2-15,-5 0-2 0,-1 2 0 0,-3 3 2 16,-2 1-2-16,-2 3 2 0,-3 2-7 16,-1 1 4-16,-1 3 2 0,-3-1 1 0,0 4 7 15,1 2-7-15,-3 6 0 0,3 1-3 0,-4 4 0 16,5 2 1-16,-1 4-3 0,2 2-6 0,-3 0-12 16,3 2 1-16,-1 2 2 0,-1 2 5 15,-4 4 13-15,-2 1-7 0,2 6 1 0,1 4-1 16,-3 3 0-16,0 3 7 0,-1 2 1 0,3 1 1 15,3 4-2-15,1 0 2 0,-2 3 1 0,4 1 0 16,1 5 6-16,0 1-5 0,1 3 0 16,-1 3-4-16,1 5-2 0,3 5 4 0,-4 4 4 15,-4 6 5-15,3 4-1 0,0-1 1 0,-3 0 0 16,-2 0-4-16,-1-2 3 0,1-2-2 16,-3-2-2-16,-1-2-1 0,0-3 1 0,-6-2-2 15,5-4 1-15,-2-1 3 0,2-6-6 0,0-4 6 16,1-4-3-16,1-9 0 0,0-5 4 0,5-10-3 15,-3-7 3-15,4-5 10 0,-2-3 12 16,3-2 8-16,0-6 0 0,-4-4-9 0,5-5-17 16,-2-8-1-16,1-6-7 0,-2-6 1 0,3-4 7 15,1-3-9-15,0-2 5 0,0-7-3 0,0-1-2 16,1-2 3-16,5-5-1 0,-3 0 0 0,6-5-4 16,2-1 0-16,7 2-4 0,1-2 1 0,3 1 5 15,1 3-5-15,6 4 0 0,-5 10-2 16,2 12-2-16,-5 10 0 0,-3 9 2 0,-4 5-4 15,3 6-4-15,-5 4-5 0,1 5-3 16,2 8-1-16,-3 2 7 0,-1 7 1 0,-1 4 5 0,1 5 2 16,-3 3-3-16,0 3 7 0,-3 3 1 15,3-1 3-15,0-2 2 0,1-4-3 0,-3-5 0 16,5-7-2-16,1-5 4 0,0-4 1 0,-1-5 3 16,-2-5 4-16,-3-4-2 0,3-1 4 15,-1-6 1-15,-2-2-2 0,0-6-2 0,0-3-5 16,-1-2-1-16,-4-4-2 0,3 0 3 0,-2-2-1 15,0 0 0-15,0 1 0 0,4-2-5 16,-2 0 3-16,5 0 1 0,1 0-1 0,1 1 3 16,1 5-1-16,2 3-5 0,-3 7 0 0,2 2 0 15,-3 6-2-15,1 3 1 0,-1 3-3 0,-1 1-7 16,-1 4-1-16,-3 3 0 0,3 7 2 0,-2 4 6 16,-3 3 0-16,-2 8 1 0,-1 1-1 0,-2 1 4 15,-4 2 0-15,2 2 2 0,-3-5 2 16,4 0-4-16,2-4 1 0,4-3 0 0,1-4-1 15,2-4 3-15,4-5-2 0,1-2-2 0,0-5 1 16,1-1 1-16,2-4 3 0,-1-1 1 16,-1-3 4-16,3-6-6 0,-2-1 2 0,3-2 1 15,-3-2-3-15,1-3 5 0,0-1-4 0,-1-3 0 16,0 3-2-16,2-3 0 0,-3 1 0 0,-1 0 3 16,-2 2 3-16,-4 3-3 0,0 3 3 0,-4 6-1 15,-1 3 1-15,0 4 4 0,-1 0-9 16,1 2-10-16,-1 0-11 0,0 3-3 0,-3 3 4 15,2 3 10-15,-1 5 9 0,-4 4-1 0,5 1 2 16,0 4-2-16,2 5-1 0,1 1 4 16,1 1-4-16,2 0 2 0,4 1-1 0,1-5-2 15,1-4 3-15,8-7 1 0,0-4 4 0,4-4-1 16,-1-4 2-16,2-2-2 0,-4-2-2 0,2-4 4 16,-2-1-5-16,-1-7 0 0,-3-3-3 0,1-2-6 15,-4-3 0-15,-8-1-1 0,0-2-3 16,-6 2-4-16,-4-2-5 0,-5 5-3 0,-2 1-2 15,-2 2 7-15,-3 3 4 0,4 3 2 16,-4 0 2-16,4 4-2 0,-2 3 2 0,-1 1 1 16,3 3 0-16,0 1 2 0,-1 3-1 0,3 3-2 15,3 1-2-15,4 2 3 0,0 2-4 0,5-1 6 16,5 1 1-16,0-4-2 0,6 0 8 16,8-4 1-16,1-2 5 0,5-3 3 0,-2-1-2 0,2-2-2 15,1-3-2-15,-2-3 2 0,2 2 1 16,-5-3 2-16,-2-1 5 0,-5-2-3 0,0-1 4 15,-4-1-1-15,0 1 0 0,-3-2 6 0,-3-1-3 16,-1 1 1-16,-2-3 0 0,-1 0 1 0,-1 1-1 16,-2 0 7-16,0 0 0 0,2 2-4 15,-1 1 2-15,0 1-1 0,-3 3-3 0,4 1 2 16,1 5-6-16,-1 1-8 0,1 2-6 0,0 2-13 16,0 1-6-16,0 2-2 0,0 4 4 15,1 5 4-15,0 3 11 0,1 4 0 0,2 6 1 0,-2 3 4 16,-1 7-5-16,1 2 3 0,0 4-2 0,-4 3-2 15,1 3 2-15,0 4 2 0,-1 1 2 16,0-1-2-16,-1 1 4 0,0 0-4 0,2 1-2 16,-1 1 4-16,1 5-7 0,0-3 4 15,-1 0-1-15,0 1-1 0,1-3 6 0,0-1-1 16,-2-2 2-16,-3-1-3 0,2-1-1 0,-6-5-1 16,-1-3 0-16,-2-7 3 0,0-5-2 0,1-6 0 15,-5-7 2-15,5-4-1 0,-1-10 10 16,-1 0 4-16,0-4 5 0,3-4 2 0,-4-2-2 15,1-4-3-15,4-6 1 0,-1-2 1 0,5-5-4 16,3-2-2-16,6-7-4 0,4-4-6 0,4-3 0 16,3-1-3-16,1-2 1 0,2-3-4 15,2 1-15-15,4-4-25 0,-1-5-40 0,4-1-51 16,0-2-126-16,2-1-270 0,0 2-501 0,-3 3-189 16</inkml:trace>
  <inkml:trace contextRef="#ctx0" brushRef="#br0" timeOffset="46837.62">9669 9474 1714 0,'1'-6'177'16,"1"-2"-91"-16,1-5-53 0,-1 6-16 0,0 1-15 15,-1 0-23-15,1 4-111 0,-2 2-217 0,1 2-362 16,-1 2-104-16</inkml:trace>
  <inkml:trace contextRef="#ctx0" brushRef="#br0" timeOffset="47565.18">9812 9876 1709 0,'10'-18'189'0,"5"-5"-128"16,1-7 19-16,2 3 39 0,-8 3 35 0,-2 1 25 15,-2 0-38-15,1 0-41 0,0 0-33 0,-4 1-23 16,-2 0-3-16,0 1-4 0,-2 5 2 15,-1 0-5-15,-5 4-5 0,2 1-11 0,-2 3-10 0,1 3-6 16,-2 4-10-16,-3 2 0 0,-4 7-1 16,-2 2 0-16,0 3 6 0,-1 6-1 15,0 1 4-15,2 5-2 0,0 1 0 0,2 2-1 16,4 1-2-16,3 0 6 0,3 3-5 0,4-3 5 16,5 0 0-16,5-4-1 0,6-3 7 0,2-5 0 15,6-6 3-15,-1-1 3 0,1-2-1 0,2-4-1 16,3-3-2-16,0-3 4 0,-1-4-3 0,2-2 3 15,-3-3 1-15,0 0-6 0,-2-5 3 16,-5-3 0-16,0-2-2 0,-3-4 2 0,0 1-5 16,-4-3-4-16,0 1-2 0,-2 0 2 0,-2 0 1 15,-1 6 1-15,-5 1 2 0,0 7-6 0,-3 0 2 16,0 7-1-16,-2 2-4 0,1 1-10 16,1 5-12-16,-2 1-4 0,-6 0 3 0,4 8 12 15,-3 1 9-15,-2 4 4 0,6-1 2 0,2 5-4 16,1 1 2-16,3-1-1 0,4 1-2 15,2-1 9-15,3-1-4 0,1-4-1 0,6-2 3 16,-1-3-2-16,5-4 4 0,-1-3 0 0,6-1 4 16,-5-4-4-16,3-2 2 0,-2-3 1 15,-3-3 1-15,-1-3 3 0,-2-3-1 0,-3 0-2 0,2-4-3 16,-3-4-1-16,1-2 1 0,-5 0-1 16,0-2 1-16,-5-4-6 0,0 0 0 0,-2-3-1 15,-1-4-1-15,-1-3 7 0,-1 2-5 0,2-6-1 16,-1 1 0-16,2-2-1 0,-2-1 2 0,6 0 1 15,-4 1 2-15,3 1-3 0,-2 0 5 16,4 0-3-16,-2 6-2 0,0 4 4 0,-3 8-4 16,-3 6 6-16,-2 9 2 0,-1 3-3 0,-1 3 4 15,2 4-9-15,0 3-2 0,0 1-6 0,-2 6 0 16,-1 4 3-16,-4 8 4 0,-1 8 5 16,0 8-1-16,0 3-1 0,3 8 0 0,2 3-4 15,-1-2 2-15,3 6 5 0,1 0-1 0,0-1 2 16,5 0-2-16,1-4-2 0,3-2-1 0,6-3 3 15,2-3-2-15,6-8 2 0,4-6 0 16,2-5-12-16,4-10-9 0,0-5-15 0,2-6-44 16,-2-7-74-16,-3-6-199 0,-7-6-597 0,-5-5-662 15</inkml:trace>
  <inkml:trace contextRef="#ctx0" brushRef="#br0" timeOffset="47703.82">10407 9246 2066 0,'2'-3'309'0,"5"-3"-181"0,5 2-63 0,9 3-16 0,9 2 1 15,7 2 4-15,8 1-6 0,3 6-22 0,6 0-13 16,6 5-6-16,1 2-18 0,1-1-38 0,-6 2-84 16,-6 2-178-16,-9-1-333 0,-7 1-345 15,-11-1 312-15</inkml:trace>
  <inkml:trace contextRef="#ctx0" brushRef="#br0" timeOffset="48127.36">8176 10226 165 0,'0'-1'363'0,"-1"0"-108"0,1 0-14 15,-1 2 9-15,1-1 1 0,0 0-42 0,1-1-64 16,-1-1-59-16,0 2-39 0,0-1-17 16,0 1-9-16,0 0 0 0,0 0-8 0,0 0-7 15,-1 0-9-15,1 1-10 0,0-1 0 0,0 0-2 16,0 0 4-16,0-1 5 0,0 1-8 16,-1 0-27-16,0 0-40 0,0-2-51 0,-4 1-45 15,4 1-43-15,-2-2-59 0,-2 0-102 0,2 1-171 16,-6-1 388-16</inkml:trace>
  <inkml:trace contextRef="#ctx0" brushRef="#br0" timeOffset="48312.28">7728 10211 1 0,'3'0'0'15,"1"-1"0"-15,-1-1 0 0,-2 2 0 0,0-1 0 16,0 2 0-16,2-1 0 0,-1 0 0 16,1 2 0-16,-2-2 0 0,1 1 0 0,2 1 0 15</inkml:trace>
  <inkml:trace contextRef="#ctx0" brushRef="#br0" timeOffset="50078.89">8083 10206 1 0,'0'1'0'0,"0"-1"0"15,0 0 301-15,0-1-10 0,0 0-31 0,0 0-32 16,3 0-33-16,-3 1-36 0,0 0-32 0,1 0-31 15,2 0-31-15,-1-2-26 0,0 2-7 0,0-1-2 16,4 0 11-16,-1 0 14 0,5 0-1 16,3 0-4-16,-1-3-12 0,2 2-9 0,4 2-7 15,1-3-1-15,4 2-1 0,0-1-4 0,4 1 0 16,0 0-6-16,0 0 0 0,3 1-1 16,1 0-3-16,-1 0-2 0,4 0-2 0,-1 0-1 15,-1 0 1-15,1 0 2 0,3 1 2 0,-3-1-5 16,-1 0 3-16,-1 1-3 0,0 0 0 0,0-1 4 15,1 1-1-15,-4 0-3 0,3-1-2 16,-1 0 1-16,0 1-2 0,1-1 7 0,4 0 0 16,-2-1-3-16,0 0 3 0,0 1-3 0,1 0-2 15,-3-1 5-15,0 0-6 0,-1 1 2 16,2-1 0-16,-1 0-2 0,0 0 2 0,-1 1 2 16,1-1 2-16,-1 0-4 0,-3 1 3 0,-1-2-4 15,3 1-1-15,-1 0 5 0,1 1-6 0,-4-1 4 16,3 1-1-16,0-1-1 0,2-3 3 0,-2 3-1 15,6-1 2-15,-1 0-2 0,6 0 3 0,-2-1-4 16,1 2 0-16,1-1 3 0,2-1-4 16,-1 0 11-16,1-2 1 0,6 0-2 0,-4 1 5 15,2-2-6-15,-1 2 1 0,-1-3-1 0,0 2 9 16,3 0 10-16,-2 1 6 0,-3 0 7 16,2-2-7-16,0 2 0 0,-3 0 6 0,0 1-1 15,-3-1 5-15,-4 3-11 0,-4-3-7 16,-2 3-3-16,-10-1 2 0,-1 1-2 0,-5 0-1 0,-3 1 0 15,-5 0-10-15,-2 0-2 0,0 0-5 16,-2 0-8-16,0 0 1 0,1 0-10 0,-2 0-11 16,1 1-8-16,-1 0-41 0,-4 2-74 0,2 1-162 15,-5-1-363-15,-2-1-850 0</inkml:trace>
  <inkml:trace contextRef="#ctx0" brushRef="#br0" timeOffset="50744.26">9834 10320 936 0,'3'-3'642'16,"-2"-2"-280"-16,0 0-120 0,1 3-41 0,-2 1-27 15,0-2-21-15,0 2-24 0,0 0-26 16,-2 1-21-16,2-1-21 0,0 1-24 0,-1 0-13 0,1 0-9 16,0 1-10-16,-1-1-9 0,1 2-8 15,0 1-1-15,-2 3-1 0,-1 3 9 0,1 2 9 16,-3 7-4-16,0 1 2 0,0 4-4 0,1 2 2 16,-1 3 0-16,-1 1 2 0,1 2-1 0,-1 3-1 15,-1 2-1-15,-1-1-1 0,1-1 3 16,0-1 3-16,-2-4-3 0,2-1 1 0,1-3-2 15,-2-1 0-15,6-1 2 0,0-5 1 0,2-1 1 16,3-3 1-16,-1-3-3 0,6-4 0 16,-1-2 6-16,-1-2 3 0,3 1 4 0,0-3 3 15,2-1-3-15,5 0-2 0,0-3 2 0,8 0-1 16,4-1-1-16,6-2-2 0,7-4-1 0,4 3-3 16,9-1-1-16,3-3 3 0,4 3-2 15,6 0 1-15,1 0-4 0,0 1-3 0,4 2 1 16,-2 1 2-16,-5-1 3 0,-2 3 1 0,-8 1 1 15,-6 0 0-15,-6 1 3 0,-7-2 2 0,-6 1-4 16,-9 1 1-16,-5-1-7 0,-5 1-5 0,-4 1 3 16,-4-1-1-16,-3 0 2 0,-1 1 1 15,1-1-6-15,-3-1-1 0,3 1-4 0,-1-1-7 16,0 1-13-16,0-1-21 0,-2 1-29 0,1-2-48 16,-3 1-61-16,-2-4-116 0,2 0-242 0,1 1-417 15,0-2-174-15</inkml:trace>
  <inkml:trace contextRef="#ctx0" brushRef="#br0" timeOffset="50991.12">10767 10431 1752 0,'5'4'228'0,"0"0"-102"16,3 1-2-16,6 6 34 0,3 3 21 15,5 6-14-15,6 4-37 0,3 5-37 0,3 4-18 16,2 0-14-16,-4 3-2 0,-1 3 1 0,-4-3-12 15,-7 1-4-15,-8 0-11 0,-6-1-7 0,-6-3 0 16,-6 1-6-16,-5-4-1 0,-6-1-2 0,-4 0-2 16,-2-3-3-16,-7-2-1 0,-2-3 4 15,-2-3-10-15,2-4-12 0,0-5-19 0,3-2-27 16,5-5-23-16,2-3-47 0,7-5-81 0,4 0-212 16,3-4-589-16,4-1-529 0</inkml:trace>
  <inkml:trace contextRef="#ctx0" brushRef="#br0" timeOffset="52101.91">11885 10396 1697 0,'-2'-6'370'0,"1"1"-129"16,-1-2-51-16,0 4-21 0,1 1-18 0,0 1-34 16,0 1-38-16,1 0-34 0,0 1-25 15,0 1-19-15,0 2-2 0,-2 2-1 0,0 6 1 16,0 4 2-16,0 5-1 0,0 1 4 0,1 7 3 16,-1 1 1-16,1 4-1 0,0 3 1 15,1-1 0-15,0 0 0 0,0-1 7 0,0 0-5 0,1-5-2 16,-1 4-2-16,1-3-5 0,2-1 6 15,-2-3 0-15,3-1 3 0,-1-3-1 0,0-3-6 16,2 0 3-16,-1-4-2 0,-1-4 2 0,1-2-1 16,0-5-1-16,-2-2-1 0,1 0 9 15,-2-3 13-15,1-1 3 0,0-2 4 0,-1-4-12 16,1-3-10-16,4-3-6 0,-3-4-1 0,4-3 3 16,-2-2-1-16,1-3-4 0,2 0 1 15,-1-1-4-15,-1-2 4 0,3-1 2 0,-2-2 0 16,4 0 2-16,-1 0-4 0,3 0 0 0,-3 1-2 15,2 3 3-15,-2 5-1 0,-2 6-2 0,-2 5-2 16,-1 6-5-16,-2 3-3 0,0 2-3 16,2 3 1-16,0 4 0 0,2 3 3 0,3 6 2 15,0 3-1-15,3 6 6 0,0 0 2 0,-1-1-1 16,0 0 1-16,1 0-6 0,-1-1 5 0,2 0 2 16,3-2 1-16,-1-4 0 0,1-5-6 0,0-4-9 15,0-3-4-15,1-5-4 0,-2-8 2 0,-1-1 1 16,0-4 2-16,-4-2-5 0,-1-2 2 15,-3 0 6-15,-3 2 3 0,-2-1 8 0,-2-2-1 16,-3 5 0-16,0-2 0 0,0 4 3 0,1-1 2 16,-1 4 0-16,2 0 4 0,1 3-5 0,0 3 2 15,1 1-1-15,0 1-4 0,1 1-1 16,-1-1-5-16,1 2 1 0,4-2 0 0,0 1 5 16,3 0 4-16,4-1 1 0,3-2 5 0,1-4-5 15,3-4 0-15,0-4 1 0,1-1-1 0,-3-2 3 16,-1-1-1-16,0-3-1 0,-5 0 0 15,-2-1-1-15,-1-1 4 0,-4-1-1 0,0 0 4 16,-3-2-3-16,-2-2-2 0,0 0 2 16,-1-1-1-16,0 1 4 0,-1 1-1 0,-1 2 0 15,0 2 0-15,2 1 1 0,-3 7 5 0,1 2 3 16,2 7 1-16,0 1-7 0,0 4-17 0,1 2-11 16,0 3-5-16,-3 4 6 0,-1 8 6 0,1 4 6 15,0 7 0-15,-2 4-2 0,3 6 5 0,1 2 2 16,-2 4 1-16,-2 4-2 0,2 1-1 0,-5 3-1 15,3 1-1-15,-2-1 6 0,0-3-4 16,1-9 1-16,1-2-1 0,3-10-3 0,-1-2 4 16,2-9 1-16,1-7 7 0,1-6 9 0,0-6 1 15,2-4-1-15,0-4-5 0,3-5-7 16,1-5-4-16,2-1-2 0,-2-3 1 0,4 0-3 16,-2 0 3-16,2-3 2 0,-1 1 1 0,4 2 2 15,-3 4-3-15,-1 4 0 0,1 4-2 0,-2 7 3 16,-2 4-1-16,0 2-2 0,0 1-1 15,-1 4-4-15,3 3 2 0,-1 6 3 0,0 3 1 16,0 4 1-16,-1 2-2 0,0 1-3 0,-1 2 1 16,0-1 0-16,-4-1 1 0,2 0-1 15,-1-2-5-15,2-2-21 0,0-1-31 0,3-2-51 16,2-5-65-16,2-3-109 0,0-5-292 0,0-4-554 0,6-4 122 16</inkml:trace>
  <inkml:trace contextRef="#ctx0" brushRef="#br0" timeOffset="52683.09">13153 10453 1556 0,'-7'3'232'0,"-2"4"-85"0,-7 2 4 0,-2 4 29 0,-1 1 15 16,-5 0-22-16,0 4-47 0,3 4-35 0,-1 3-23 15,0 1-21-15,-2 3-14 0,5 0-7 0,2-2-7 16,4-4-2-16,7-3 1 0,6-6 4 15,4-5 5-15,4-3 6 0,8-5 4 0,-2-1-7 16,5-4-1-16,3-3-10 0,4-6-8 0,-3-1-4 16,3-3-3-16,-2 0 2 0,-5-3 1 0,-5 1 0 15,-2-1-3-15,-4-1 2 0,-2 4-2 16,-3 3-1-16,-3 2 5 0,0 2-5 0,-3 2-3 16,0 3-2-16,0 3-9 0,1 3 0 0,0 2 1 15,-2 4 2-15,-1 1 2 0,-2 5 3 0,3 4 0 16,-2 3 2-16,6 4 1 0,2-1-1 0,2 2 1 15,1-3-1-15,3 2-5 0,3-3 1 0,2-6 1 16,2-2 1-16,6-5 4 0,1-3 1 16,6-4 0-16,-1-2 0 0,-3-5 2 0,2 1 1 15,-5-4 1-15,-1-2 2 0,-3-3-3 16,-1-4 1-16,-2-3 1 0,-1-2 2 0,-2-3-2 0,1-3-4 16,-7-3 0-16,2-1-5 0,-1-2 3 15,-3-1-2-15,-1-3 1 0,0-3 2 0,-1-3-4 16,4-1 4-16,-2 0-2 0,6-1 2 0,0-1 2 15,-2-1-4-15,2 1-1 0,-2 2-5 16,3 2 1-16,-3 4 3 0,-5 6 2 0,-2 5 4 16,-2 9-6-16,-5 5 3 0,4 7-2 0,-6 5-6 15,5 4 1-15,-2 8-3 0,-3 5 2 16,-2 8 3-16,0 5 1 0,0 8 2 0,0 3 1 16,2 9 2-16,0 3-3 0,0 6 4 0,6 4-3 15,0 2 0-15,0 3 4 0,2-1-4 0,1-2 0 16,1-1-1-16,0-3-4 0,4-3-6 0,1-9-14 15,8-10-21-15,0-6-34 0,6-11-22 0,7-6-32 16,-1-9-80-16,2-6-231 0,2-4-552 16,-1-7-248-16</inkml:trace>
  <inkml:trace contextRef="#ctx0" brushRef="#br0" timeOffset="52818.35">13278 10239 2358 0,'-3'-5'151'0,"-2"2"-53"0,2 0-9 0,4 1 4 15,6 1-8-15,1 0-25 0,7-2-35 0,5 2-16 16,8 2-5-16,5 2-3 0,6-1-25 16,2 1-53-16,1-1-112 0,1 3-306 0,-3-1-536 15,-2 2-125-15</inkml:trace>
  <inkml:trace contextRef="#ctx0" brushRef="#br0" timeOffset="53398.74">14152 10396 1120 0,'6'-6'495'16,"-3"-2"-159"-16,2-2-87 0,-1 0-47 0,-3 2-35 0,0 0-31 16,0-3-22-16,-1 2-23 0,0 0-13 15,0-2-13-15,0 3-10 0,-1 3-8 0,0-1-8 16,1 2-9-16,0 3-18 0,-1 0-10 0,1 2-16 15,-1 3-5-15,-2 2 4 0,-1 3 5 0,0 5 8 16,-2 4 1-16,-3 4 0 0,4 1-1 0,-1 3 4 16,5 4 1-16,-1 0-1 0,1 2 2 0,2-2-4 15,1 2 0-15,1-3 2 0,8-4-3 16,3-4 5-16,1-6 4 0,6-7-1 0,3-3 8 16,-1-4 0-16,4-2-1 0,-3-5 0 0,-1-1 1 15,-4-5-6-15,1-3 0 0,-3-3 2 16,-4-2-8-16,-1-1 5 0,-1-1-2 0,-2 1-5 15,-1-2 6-15,2 2-4 0,-1 1-1 0,-3 2 2 16,0 2-2-16,2 7 0 0,-6 1-4 0,1 6 0 16,1 2-11-16,-1 1 3 0,0 3-1 15,1 3-2-15,-2 3 8 0,-2 5 1 0,0 1 2 16,-1 4 3-16,-2 2-2 0,-2 3 1 0,-2 0-3 16,2 2 3-16,-5-2-2 0,1-2 2 15,-1-4 1-15,0-3-3 0,3-6-1 0,4-3-22 16,-2-5-32-16,0-4-68 0,-4-5-147 0,-2-5-369 15,0-6-986-15</inkml:trace>
  <inkml:trace contextRef="#ctx0" brushRef="#br0" timeOffset="53517.4">14148 10063 2238 0,'4'-1'145'0,"-3"-1"-86"15,6 0-44-15,-3 2-14 0,4 0-5 16,3 0-29-16,1 4-121 0,3 1-387 0,4 4-933 15</inkml:trace>
  <inkml:trace contextRef="#ctx0" brushRef="#br0" timeOffset="53950.62">15200 10340 1405 0,'-4'-7'570'16,"-4"0"-375"-16,-2-1-57 0,-4 1-11 0,-3 3-7 15,-2 1-12-15,-1 2-23 0,-2 2-29 0,-3 1-12 16,-1 4-13-16,1 5-8 0,-1 0-2 0,3 4-6 16,-2 3-2-16,4 3-2 0,0 3-2 0,0 3-1 15,0 3 0-15,1 1 1 0,0 3-6 16,2 0 2-16,6-3-2 0,9-2-2 0,5-9 5 15,8-5 0-15,3-4 7 0,6-9 4 0,2 0 2 16,5-5-1-16,-3-3-3 0,4-2-1 0,-2-4-4 16,1-4 1-16,-2-2-1 0,-3-1 2 15,-2-2 1-15,-6 1-1 0,-5-2-2 0,-1 1-1 16,-4 1 3-16,-3 0 6 0,0 3 4 0,-1 2 3 16,-3 3-3-16,-1 2-3 0,-3 5-6 0,3 3-6 15,-3 2-2-15,-2 6-5 0,0 2-1 0,-3 6 0 16,0 2 1-16,-1 3 2 0,4 6 0 15,5 2 2-15,-1 5-5 0,7 2 2 0,6-1-1 16,5-3-4-16,9-5-3 0,6-3-12 0,5-3-20 16,2-7-25-16,4-1-48 0,-1-5-73 0,-1-3-190 15,0-2-566-15,-2-2-646 0</inkml:trace>
  <inkml:trace contextRef="#ctx0" brushRef="#br0" timeOffset="55770.69">15860 10528 1 0,'0'0'0'0,"1"1"0"0,-1-1 0 16,3 0 0-16,-1 0 66 0,0-1 259 0,0-3-24 16,3 1-27-16,-1-1-40 0,3-2-29 0,-3 2-47 15,3-6-39-15,0 2-35 0,-1-3-22 0,4-2-10 16,-1-2-8-16,3-1 4 0,-1-4 3 15,6-1 1-15,-6 0 2 0,0-2-8 0,4 0-12 16,-4 0-9-16,-1-2-9 0,1-1-3 0,-1 0 0 16,-4-3 0-16,3 0-3 0,-1-1 1 15,-2-1-6-15,-2 0 1 0,-3 1 2 0,0-3 0 0,-1 5 13 16,-1 0 10-16,-2 2 16 0,-2 2 14 16,1 3 8-16,-2 0 5 0,2 3-2 0,1 3-3 15,-2 4-10-15,4 1-9 0,-1 6-11 16,0 2-18-16,-2 2-14 0,4 2-15 0,-1 1-6 0,0 4 1 15,1 4 8-15,-1 3 8 0,0 4 1 16,1 3 0-16,0 1-1 0,2 4-1 0,0 3 3 16,5 3-1-16,-4 3 4 0,4 6-3 0,-3 1-3 15,3 5 3-15,-4 2-4 0,2 2 4 0,-4 4-5 16,-2 2 0-16,-1 2 0 0,-3 1-5 16,2 0 7-16,-2 1 0 0,0-1 4 0,-3-1 3 15,-1-2-3-15,-1 1 0 0,-1-1-1 0,0 0-2 16,-3 2-1-16,-1-2 0 0,4-3 0 15,-2-6-3-15,3-6 3 0,-1-3-1 0,3-7 0 16,-1-6 5-16,0-7-5 0,0-3 2 0,5-7 2 16,-2-4 7-16,4-2 16 0,-1-6 8 0,2-3-1 15,-3-5-8-15,3-4-11 0,2-4-4 16,2-4-2-16,1-3 3 0,-1-7-6 0,4-2-2 16,0-3-2-16,0-3 0 0,3-5 4 0,-1-1 0 15,2-3 2-15,2-2-4 0,-1-2-2 0,1 0 2 16,4 0-3-16,2 4 6 0,-2 3-7 0,1 3-2 15,0 8-1-15,-5 6-4 0,-1 10 6 16,-2 7-2-16,-2 6-7 0,-2 4-6 0,-1 3-5 16,3 4-3-16,-4 3 5 0,3 4 9 0,0 4-1 15,-2 6 5-15,2 3 0 0,-4 3-3 0,3 1 8 16,-1 3-1-16,1-4 4 0,3-1-2 16,-3-3-2-16,4-3 1 0,5-5 0 0,-4-3 7 15,1-6-5-15,-1-5 2 0,0-3 1 0,0-5-3 16,-1-4 6-16,-1-3-1 0,0-4 1 0,1-3-1 15,-3-3-4-15,-3-1 0 0,4-2 0 16,-5-3 3-16,6 0-1 0,-5-2-1 0,2 1-2 16,0 1-3-16,-2 3 6 0,5 4 2 0,-2 1 4 15,0 4 1-15,1 2-6 0,2 4-2 0,-2 2-4 16,1 4 3-16,2 3-4 0,-2 2-3 16,1 2-4-16,1 4-4 0,-1 2 5 0,0 5 2 15,0 3 1-15,-5 4 3 0,1 1-3 0,-3 4-1 16,-3 2 3-16,-2 1-1 0,-1 1 3 0,-4 3-2 15,-2-1-1-15,3-1-4 0,0-3 4 16,-1-4 6-16,4-2-1 0,1-4 1 0,0-4-2 16,4-1-1-16,1-7 0 0,2-1 2 0,1-2 1 15,1-2-1-15,4-3 2 0,0-3-6 0,2-2 3 16,4-2 2-16,1-3-1 0,-3-1 5 0,-2 0-3 16,2-3-2-16,-4-1-2 0,1-4 0 15,-1 1 2-15,1 0 0 0,-3 2 0 0,-1 2-3 16,-3 4 3-16,-3 4 3 0,-2 5 1 0,0-1 3 15,-1 5-8-15,1 1-12 0,-1 2-4 16,-3 4 0-16,3 2 5 0,-2 2 9 0,-2 5 2 16,3 2-3-16,0 4 3 0,1 1-1 0,1 2 1 15,1-1 3-15,1-2-3 0,4 1-2 0,-1-3-2 16,5-1 1-16,6-7 2 0,-2-3 0 16,5-4 3-16,1-5-3 0,-2-3 2 0,-2-5 0 15,1-3 1-15,-4-2 3 0,1 0-4 0,-6-3 0 16,-1 0-4-16,-7 0-2 0,0 1 4 0,-4-3 0 15,-3 2 1-15,-2 1-2 0,-1 1 0 16,-1 2 1-16,1 4 3 0,0 2 7 0,-1-1-5 16,3 4-2-16,4 1-4 0,0 3-5 0,1 0 2 15,2 3-1-15,1 0 0 0,-1 2 3 0,2 0 0 16,0 0 2-16,5-1 0 0,1 0 5 0,7-3-1 16,-1-2-3-16,5-3 1 0,0-1-2 15,-3-3 3-15,2-1 4 0,-4-2 1 0,-4-1-1 16,-1-1 0-16,-4 0-2 0,2 1-1 0,-2-1 4 15,-2 0-2-15,0-1-1 0,0 3 1 0,-2-3-2 16,-2 5 5-16,2-2 4 0,0 4-1 16,0 1-2-16,0 1-5 0,0 5-6 0,0 0-7 15,2 4-1-15,-1 1-2 0,1 2 1 0,0 6 5 16,3 5 0-16,-1 5 3 0,2 7 4 16,-1 4 0-16,2 4 0 0,-1 6-1 0,-1 4-3 15,-3 4-1-15,1 2 3 0,-3-1-1 0,-2 5 0 16,0 1 0-16,-1 1-4 0,-3 3 2 0,-4 1 2 15,-1-3-1-15,-2 1 3 0,-7-2-2 0,-2-3-3 16,-4-3-3-16,2-7 3 0,-4-4-1 0,0-13 3 16,5-6 3-16,0-9 0 0,3-9 6 15,0-6 4-15,3-5 4 0,2-8 5 0,2-4-2 16,7-5 0-16,0-5-3 0,7-7-4 0,8-1-4 16,1-6-1-16,10-1-2 0,-1-2-6 15,6 0 3-15,3-3-6 0,5-5-20 0,4-2-28 16,3-6-75-16,0-1-136 0,0-5-248 0,-1 4-510 15,-4 2-371-15</inkml:trace>
  <inkml:trace contextRef="#ctx0" brushRef="#br0" timeOffset="55867.43">17110 10251 2155 0,'-1'-8'197'0,"-2"-2"-74"0,-2 0-39 0,3 2-23 16,1 5-14-16,2 1-48 0,-1-1-132 15,0 1-315-15,0 2-1024 0</inkml:trace>
  <inkml:trace contextRef="#ctx0" brushRef="#br0" timeOffset="68841.84">16924 10998 1 0,'1'0'0'16,"-1"0"0"-16,0 0 0 0,0 0 0 15,0 0 105-15,1 1 88 0,-1-2-33 0,1 1-23 16,1-1-21-16,0 1-19 0,-1 0-15 0,0-1-17 16,1 1-7-16,-1-2-8 0,2 2-5 0,-1-1 0 15,0 1-3-15,0 0-4 0,-2 0-9 0,2 0-11 16,2 0-3-16,-2-1-2 0,0 1 3 15,0 0 4-15,-1 0 2 0,3-1 2 0,-3 0 4 16,0 0 9-16,0 1 7 0,0-2 3 0,-1 1-1 16,1-1 2-16,1-2 10 0,1 0 9 0,-1 1 12 15,1-1-2-15,2 1-9 0,-1-2-7 0,-3 2-8 16,4-2-7-16,-2 1-5 0,0 1-5 16,3-2-7-16,0-4-5 0,1 3-3 0,2-2-6 15,0-2 0-15,0 1-2 0,2 1-1 0,1-3-1 16,-1 2-3-16,2 0-2 0,1-2-3 15,-1 2 1-15,3-3 2 0,0 0 0 0,0 0 3 16,-1-1-4-16,2 0 5 0,-2 2 1 0,1-4 2 16,2 2-1-16,0 0-2 0,-1-3-1 0,2 3-3 15,1-1 1-15,1 2-1 0,-1-3 0 16,-4 0 1-16,-1 2-4 0,0-1 4 0,-2 0 1 16,-1 0 2-16,1 4 2 0,-2-3 1 0,-1 3 2 15,-3-2 3-15,2 4 4 0,-2-1 1 16,-3 1-1-16,-1 1-2 0,1-1-5 0,-3 1 1 15,0 1 0-15,0 1 0 0,-1-2 1 0,0 0-4 16,0 1-3-16,0 1-3 0,0-1 0 0,-2 1-2 16,1 0 1-16,-2 1-2 0,-1 0-6 0,2-1-3 15,-5 2-5-15,0 1-3 0,-2 1 1 0,-1 0 1 16,-5 1-1-16,3 1 2 0,-1 2 3 16,-3-1 1-16,2 4 5 0,-2-2 0 0,3 3-1 15,-5 0 3-15,5 2 0 0,-5 0-1 0,6 2 4 16,0 0-4-16,1 2 1 0,0-1-1 0,2 2-1 15,2 0 5-15,-1 2-2 0,5 1 3 16,-1-1-1-16,-1 3-1 0,4 1-1 0,2-2 2 16,0-1 1-16,5-1 0 0,-2 0 0 0,2-2-1 15,1 1 1-15,0 0 3 0,4-4 1 16,0 2 3-16,4-4 0 0,-3-1-1 0,6 2 1 16,-4-3 0-16,1 0 2 0,1-2-3 0,0-2 1 15,-2-1 0-15,-3-1 1 0,3-1 1 0,-1-3 2 16,0 1 1-16,-2-3-1 0,-1-1-3 15,3 0 0-15,-5 0-2 0,1-3 2 0,2 2-2 16,-2-2-2-16,1-3-1 0,0 1-3 0,0-2 1 16,0 1-1-16,2-2 1 0,-2-1-2 0,2-1-2 15,4 0-1-15,-4-3-2 0,5 0 2 0,-1 1-1 16,0 0 0-16,-1 0 0 0,1 3-2 0,-6-1 4 16,0 5-1-16,-5 3 2 0,0 3 1 15,-3 2 0-15,-1 1-3 0,-2 2-3 16,0 0-4-16,0 2-11 0,-1-1-6 0,-1 0 2 15,0 3-1-15,-4 3 11 0,0 3 9 0,-2 0 0 16,-2 4 3-16,0-2-4 0,1 2-1 0,2 0 0 16,0 4 0-16,3-1 2 0,2 0-1 0,1-2 2 15,2-1-3-15,3 0 1 0,2-2 1 16,-1 1 1-16,4 0 4 0,0-4-3 0,1 1 0 16,2-3-2-16,1 0 4 0,-1-1 0 0,3-2 3 15,2-3 3-15,3-1-1 0,3-3 1 0,1 0 3 16,2-3-1-16,0-1 1 0,1-1-3 15,-2-2 0-15,0-1-3 0,-2-2 1 0,-1 1 1 16,2-4 0-16,-4-2 1 0,3-3-5 0,-3 0 2 16,0-2 0-16,-2-1-1 0,-1 0 5 0,2-2-3 15,-6 0 0-15,1-2 1 0,-2 2-2 16,-4-1 1-16,0-1 1 0,-1-2 1 0,-2 0-5 0,-1 1 3 16,-2-1-2-16,2 2-2 0,0-4 6 15,-2 2-5-15,1 1-1 0,0-1-1 0,-1 2 0 16,0 1 5-16,-1 1 4 0,0 1 7 15,-1 4 3-15,-2 1 6 0,0 7 2 0,-3 2-2 16,2 4-2-16,-3 3-10 0,3 1-11 0,-2 2-6 16,-1 4-3-16,-3 1 2 0,-2 5 4 15,-3 5 2-15,-4 4-2 0,1 5 2 0,-2 2-2 16,4 2-2-16,1 3 4 0,2 3-2 0,4 0 0 16,1 2 1-16,4 3-4 0,-2 2 3 0,2 0 2 15,2 3 1-15,-1 0-1 0,4 0 0 0,3 0-1 16,2-1 0-16,2 0 0 0,2-2 0 0,6-6-1 15,-3 0 1-15,4-8-3 0,0-2 2 16,1-3 1-16,0-5-1 0,0-2-4 0,-1-3-11 16,-1-1-16-16,0-6-17 0,0-1-22 0,-1-4-44 15,0-5-74-15,0-4-170 0,-2-2-448 16,-1-6-769-16</inkml:trace>
  <inkml:trace contextRef="#ctx0" brushRef="#br0" timeOffset="68992.42">18003 10286 1987 0,'7'-1'193'0,"2"-2"-120"16,5 2-14-16,6 0 21 0,7 1 11 0,0 0-11 15,4-1-27-15,4 1-30 0,1 0-13 16,1 1-19-16,2 1-43 0,-4 2-88 0,-5-1-178 0,-5 4-320 16,-8-4-327-16,-3 2 439 0</inkml:trace>
  <inkml:trace contextRef="#ctx0" brushRef="#br0" timeOffset="71722.91">18875 9817 182 0,'-2'0'361'0,"-2"-2"-128"0,0-1-34 15,-2 3 12-15,2-1 16 0,1 1-14 0,-1 0-40 16,1-1-37-16,2 1-21 0,0 0-21 0,1 0-13 15,0 0-5-15,0 0-7 0,1 0 1 16,-1 0-3-16,0 0-4 0,0 0-9 0,1 0-8 16,1 0-3-16,-2 0-3 0,0 0 1 0,1 0-9 15,2 0-9-15,-1-2-10 0,2 0-8 0,0 1 0 16,1-2 0-16,3 2 2 0,2 1-1 16,1-1-2-16,2 0 1 0,1 1-3 0,5-2 6 15,0 4-3-15,1-1-3 0,0 0 1 0,2 1-4 16,-2 2 6-16,1-1 2 0,-2 2 2 15,0-2-2-15,-6 2-4 0,1 0 1 0,-3 2-3 16,-2-2 5-16,-3 0-4 0,1 3-2 0,-2-1-2 16,-2 2-7-16,0 0 8 0,-2 3 1 0,-1-1 3 15,-1 3 1-15,-3-1-2 0,-2 3-1 0,-2-2 2 16,-2 2 3-16,-3-1 2 0,-2 1-1 0,-3-3 1 16,-3 1-6-16,2 0 5 0,-3-3 1 15,1-2 1-15,0-4 4 0,2 2-8 0,-1-3-1 16,3-2-1-16,-3 0-2 0,4-1 4 0,-1 1-2 15,1-2 0-15,4 0-4 0,2-2 4 0,1 2 0 16,4-1 3-16,2 1 3 0,0 0-8 16,3 0-3-16,0 0-2 0,1 1-1 0,-1-1 1 15,0 2-2-15,2-2 0 0,-2 1-3 0,1 2 7 16,1 2 4-16,-1 2 2 0,-1 0 5 0,1 0-7 16,1 3 0-16,-2 0 1 0,0 3 5 15,0 0 3-15,0 1 0 0,1-3 0 0,-1 2-3 16,3-1 5-16,-1 1 2 0,-1-1 2 15,2 0 3-15,-1-2-6 0,1 1-4 0,0-3-2 0,-1 0 0 16,0-1 2-16,1-2 0 0,-1 0 1 16,0-3-4-16,0 2 1 0,-1-1-1 0,0 1-7 15,2-2-13-15,-1 2-28 0,0-1-43 16,0-1-81-16,3 2-149 0,-2 2-399 0,1-2-887 0</inkml:trace>
  <inkml:trace contextRef="#ctx0" brushRef="#br0" timeOffset="71901.46">18892 10661 2277 0,'1'1'176'16,"1"-2"-44"-16,-1 1-22 0,-1 0 5 15,0 0 1-15,0-1-28 0,-1-1-41 0,2 1-29 16,-1-1-24-16,0 1-46 0,-1-2-121 0,-1 2-401 15,-3-1-1056-15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3:50:32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15572 11094 1 0,'0'0'503'16,"0"0"-349"-16,0 0-79 0,1 2-22 0,0-2 44 16,-1 0 52-16,1 1 8 0,0-1-24 0,0 0-29 15,3 1-17-15,-3-1-7 0,1 2 13 0,0-1 13 16,4 2 2-16,-2-1-3 0,5 0-13 16,-1 1-13-16,3 0-13 0,1-2-9 0,5 2-9 15,3-2-7-15,2-1-7 0,1 1-7 16,5-2-2-16,3 1-1 0,1-1-3 0,6 0 0 15,-1-1-4-15,-1 1-2 0,3-1-2 0,3 1 1 16,0 0-1-16,5 1-4 0,-3 1 0 0,4 0-8 16,-3-1 3-16,1 2 0 0,-1 1-2 0,0-1 3 15,-2 2-3-15,-3-2 0 0,-2-1-1 16,0-1 2-16,0 2 2 0,1-1-2 0,-7-1 1 16,3 1-3-16,-4-1 0 0,-1 1 1 0,-4 1 1 15,4-2 0-15,-1 2-1 0,-3-1 0 16,1-1-2-16,-1 1 1 0,-1-2 2 0,4 0 0 15,-1 0 1-15,2-2-4 0,0 3 0 0,0 0 1 16,-2-1 1-16,1 1 2 0,0 0-4 0,-2-1 0 16,-2 1 2-16,1 0-2 0,-2-1 2 0,4 2 0 15,-5-1-2-15,3 0 0 0,-4 0-1 16,0 0 2-16,-1 0-1 0,-1 0 2 0,1 0 0 16,2 0-2-16,-2-1 0 0,1 1 0 0,-1-2 1 15,2 2 1-15,-2 0 0 0,3 0-2 16,2 0-2-16,-4 0 3 0,1 0-2 0,1 2 4 15,0-1 0-15,-1 0-5 0,5 0 1 0,0-1-1 16,-4 0 2-16,4 3 2 0,0-2 0 0,-2-1 0 16,0 1-3-16,-3-1 1 0,0 0 0 0,1 0 2 15,0 0 0-15,0-1-1 0,0 0-1 0,1 1-1 16,-1-3 1-16,-1 3 1 0,-2 0 1 16,2 0-1-16,-1 2-2 0,2-2 1 0,-4 0-1 15,1 0 3-15,-1 0 3 0,-2 0-1 0,-1 0 2 16,0 0 1-16,-2-3 4 0,-1 3 4 0,-1-1 4 15,-3 0 2-15,-2 1-7 0,-2-2 1 16,-1 2-5-16,-3 0 2 0,-2 0 3 0,0 0-4 16,0-1-2-16,0 1-7 0,0 0-8 15,0 0-5-15,-1 0-15 0,0 0-29 0,-1 1-44 0,-1-1-60 16,-3 0-140-16,-2 2-413 0,-3-1-774 0</inkml:trace>
  <inkml:trace contextRef="#ctx0" brushRef="#br0" timeOffset="1015.28">16019 11564 1 0,'-1'-2'0'16,"1"0"0"-16,-1-1 282 0,0 0 129 0,1 0-54 15,0 1-67-15,0 0-40 0,1-1-51 16,-1 2-26-16,0-1-21 0,0-1-20 0,0 1-11 16,0-1-10-16,0 2-18 0,0 0-15 0,0 1-15 15,0 0-15-15,0 0-10 0,0 0-11 0,1 0-14 16,-1 1-8-16,0-1-11 0,1 0-14 0,-1 1 1 16,1 2 2-16,0 0 8 0,0 2 9 15,4 3 1-15,-1 2 1 0,-1 0-2 0,2 4 1 16,-1 1 0-16,3 0 1 0,-4 1-2 15,2 3-6-15,-3-1 7 0,0 4 0 0,-2 1 1 16,0 2 7-16,-3-2-9 0,1 1-1 0,-3 1-1 16,2-2 0-16,-3 0 2 0,3-1 2 0,0-3-2 15,-1-2-2-15,3-2 2 0,0 1-2 0,-1-4 5 16,1-2 0-16,1 0-3 0,-1-2 2 0,1-1-3 16,-1-2 1-16,-2-1 1 0,2-2 0 15,0 1 1-15,1-2 4 0,-3 0 3 0,-2 0 5 16,1-1 2-16,-5 0 0 0,-1 0-4 0,0 0-3 15,-1-1-4-15,-6 1 0 0,2-1 0 0,-5 0-2 16,-1-3 1-16,-5 0-3 0,3 3 2 16,-6-3-1-16,0 4 1 0,3-3 0 0,-3 2 0 15,1 0-1-15,-1 0-1 0,-1 0 1 0,-1 1 0 16,-1 0-2-16,-2 0 2 0,-4 0-2 16,-1 0-1-16,4 0 0 0,-3 0 0 0,0 0 1 15,3 0 0-15,-5 1 0 0,1 0 0 0,-1 0-2 16,-1 2 3-16,1-2 0 0,-3 1 0 0,-4 0-1 15,4 1 2-15,-2-1-1 0,0 2 1 0,4-1 1 16,-3-1-3-16,2 1 0 0,2 1 0 16,0-2-1-16,2 3 2 0,2-1 1 0,1 1-1 15,2 0-2-15,-4 1 1 0,6-2 1 0,1 3-1 16,4-2 2-16,1-1-2 0,3 1 0 0,1-1-1 16,1 1-1-16,1-2 3 0,2 0 0 0,3-1 0 15,2-1 1-15,1 0 0 0,2 0 0 16,3 1 1-16,4-1 1 0,2-1 2 0,0 0 2 15,1 0 1-15,-1-1 2 0,1 2 3 0,0-1 2 16,-1 0 1-16,2 0-1 0,0-1-3 16,-1 1-3-16,-1 0-3 0,0 0-2 0,0 0-3 15,1 0 0-15,-1 0-4 0,0-2-5 0,1 2-5 16,-1 0-10-16,6-1-19 0,0 0-42 0,3-1-63 16,0 0-96-16,0 0-210 0,1 1-420 15,-4 1-327-15</inkml:trace>
  <inkml:trace contextRef="#ctx0" brushRef="#br0" timeOffset="1521.36">14454 11893 579 0,'0'-2'484'16,"-1"-2"-184"-16,1 0-77 0,-1 3-24 15,1 1-15-15,0-2-30 0,-2 1-36 0,0 1-31 16,0 0-28-16,1 0-21 0,-2 0-17 0,-2 1-3 16,1-1 3-16,-4 2 5 0,3 1 3 15,0 0 3-15,-3 0-2 0,4 0-4 0,-4 0-1 16,2 0-4-16,2 1-3 0,-2 3-2 0,0-4-5 16,-2 3 0-16,2 0 0 0,0 1 1 15,-3 2 1-15,-2-1 0 0,0 3 0 0,0-1-3 16,-7 1 3-16,1 1-1 0,-1 1 0 0,0-1 3 15,-1 2-5-15,0-1 1 0,2 1-3 0,-2-2-1 16,1 4 1-16,-2 0 0 0,0 1-1 16,-1-1-1-16,2 1 0 0,0-2-1 0,2 0-3 15,3-2 3-15,-2-1-4 0,4-3 1 0,2 1 1 16,4-3-2-16,1-2 1 0,4-3 1 0,0 2 0 16,1-3 0-16,1-1 1 0,0 0 0 0,3 1 2 15,1 1 9-15,2 2 1 0,4 1 7 16,7 0 0-16,5 2-8 0,5-1 2 0,6 0-4 15,0 0-1-15,9-1-1 0,4 0-2 0,2 0-2 16,1 0-2-16,-6 2 2 0,-2-1-7 0,-6 0 4 16,-9-2-3-16,-3 1-2 0,-10 1 6 0,-1-3-5 15,-7-1 2-15,-4 0-4 0,0-2-1 16,-4 0-5-16,0 0-7 0,1 0-8 0,0 1-20 16,-1-1-20-16,-5 0-42 0,3 1-67 15,-3 0-95-15,-2 0-256 0,1 2-465 0,3-1 48 16</inkml:trace>
  <inkml:trace contextRef="#ctx0" brushRef="#br0" timeOffset="3119.07">5860 12285 1 0,'1'0'257'0,"-1"-1"30"0,2 1-31 0,-2-1-8 15,0 0-12-15,1-2-32 0,1 2-38 0,-2 0-35 16,0 1-30-16,0 0-25 0,0 1-19 0,0-1-13 15,0 0-8-15,0 1-4 0,-2-1-2 16,2 1-1-16,-1-1 1 0,1-1 3 0,-2 1 0 16,2 0 1-16,-1 0-2 0,0 1-6 0,0-1-8 15,-3 0-6-15,0 0-6 0,1 2 3 16,-4-1 2-16,1-1 2 0,0 1 2 0,-1-2-1 0,2 1-3 16,-3 1-1-16,-3 0-1 0,1 1-1 15,1 1 1-15,-2-1-2 0,0 0 0 0,0 2-5 16,-2 0-1-16,0 1-2 0,0-1 1 15,1 1 2-15,-2 1-1 0,0 1 0 0,4-1-3 0,-1 2-1 16,1-1 2-16,0-2 0 0,1 5 3 16,2 1-1-16,-1 0-2 0,2 0 0 0,0-2-2 15,1-2 3-15,4 0 2 0,0 0 0 0,1 2-2 16,2-2-1-16,-1 2 4 0,5 0 5 0,-2 0 9 16,4-3 4-16,-1 1-6 0,4 0-2 15,3-1-9-15,-1-2 2 0,4 4 2 0,4-5 2 16,-2 2-1-16,2 1-5 0,0-1 1 0,-1 0-3 15,1 0 3-15,1-2 0 0,-3 3-4 16,1-1 1-16,0 2-4 0,-4-1-2 0,-2 0 4 16,-3 2 0-16,-2-2 2 0,-1 3-3 0,-4 1 0 15,-2-2-2-15,0 1 1 0,-2-1 8 0,-2 0-2 16,0 1 5-16,1 2 9 0,-8-2 3 0,5 2 14 16,-4-4 6-16,-1 2 1 0,-2-2-1 15,-1 0-3-15,-2 0-3 0,0 0 0 0,-2-2 3 16,0-1-7-16,-4-1-2 0,2 0-4 0,-1 0-7 15,1-1 6-15,1-1-2 0,-2-1-4 16,2 0-6-16,3-1-4 0,-1 1-4 0,2-1-1 16,4 1 2-16,2-1-6 0,1 1-4 0,5 0-9 15,0 0-22-15,1 0-24 0,2-2-59 0,-1 2-52 16,4 3-69-16,0 1-134 0,4 2-368 0,4-1-722 16</inkml:trace>
  <inkml:trace contextRef="#ctx0" brushRef="#br0" timeOffset="4498.56">6255 12751 1 0,'0'0'399'0,"0"0"-43"0,0 2-104 0,0-1 16 16,0 0-14-16,-1-1-14 0,1 1-45 15,-1 0-36-15,1-1-28 0,0 0-32 0,0 0-13 16,0 0-12-16,0 0-5 0,0 0-4 0,1 0-3 16,-1 0-5-16,1-1 2 0,-1 1-1 0,1-1-12 15,2-3-15-15,-2-1-14 0,3-5-10 0,3-1 3 16,-1-3 12-16,2-3-5 0,3 0-2 0,2-6-4 16,1 3-5-16,-1-2 3 0,-3 1 2 15,1 2-2-15,-1-3-4 0,-2 2 2 0,-1-3-5 16,-1 0 3-16,4 1 5 0,-3-1-7 0,-3-1 0 15,2 0-3-15,-3-2-7 0,2 1 6 0,-1-1 1 16,-3 4 0-16,-1 0-2 0,-2 2 1 16,-4 2-2-16,2 1 3 0,-3 3 9 0,0 2-5 15,0 2 4-15,-6 1-4 0,3 3-7 0,-3-1 8 16,0 4-2-16,-1 0 2 0,-2 2 1 16,1 2-2-16,1 2-3 0,3 2 0 0,1 0 3 15,0 1-5-15,4 2-1 0,1 0-2 0,-2 2-5 16,3-1 5-16,2 1 0 0,-1 3 0 0,3-2 4 15,0 4-1-15,1 2-1 0,1 1 1 16,0 2 6-16,2 3-5 0,3 0 2 0,-2 4-2 16,1 3-8-16,2 1 10 0,-1 3-1 0,-3 3 3 15,-1 3 3-15,0 0-5 0,-1 5 0 0,-1 3 1 16,-1 2 2-16,0 2 1 0,-1 2 0 0,1-2-4 16,-2-4-2-16,2-2 2 0,-1-2 1 15,1-6 2-15,0 0-1 0,-2-3-2 0,1-2-2 16,0-3 2-16,0-2-2 0,0-2 1 0,0-3 0 15,-2-4-2-15,1-4 0 0,-1-4 3 0,2-3 0 16,0-1 4-16,0-3 3 0,-1-4 2 0,1 0 8 16,1 0 10-16,0 0 12 0,-2 0 10 15,1-1-7-15,0-3-13 0,-2-7-13 0,-3 0-11 16,0-7-3-16,0 0 2 0,-2-2 3 16,2-4-6-16,0 1 0 0,1-2-3 0,0-3 0 15,0 1 1-15,1-3 0 0,3-2-1 0,1-1-3 16,0-2 2-16,4-3-3 0,1-2 2 0,4 3 2 15,-1-2-4-15,4 4 0 0,-1 1-1 0,0 8-2 16,0 3 2-16,1 3 0 0,-2 5-3 16,2 3-3-16,0 5-2 0,0 0-2 0,0 1-1 15,-2 5 1-15,0 2-3 0,0 4 1 0,-3 3 1 16,0 0 0-16,1 6 3 0,2 1 6 0,-2 5 1 16,-4-1 0-16,3 3 1 0,-4 0-3 0,3 1 3 15,-3 2 4-15,-1-4-1 0,4-1 1 0,-3-2-1 16,3-3-1-16,-3-2 3 0,3-2 1 15,-1-4 0-15,2-1-2 0,-3-5 3 16,4 2-1-16,1-3 4 0,0-1 8 0,2-4-2 0,3-3 3 16,2-1-4-16,0-4-1 0,3-1 0 0,0-4-1 15,1 0 0-15,-3-2 0 0,-2 1-1 16,1-2 0-16,-3 0 0 0,-3 2 3 0,-1-2-3 16,-1 2 1-16,-5 1-1 0,-3 0-4 0,0 2 2 15,-3 2-2-15,-3-1 0 0,1 3 0 16,-1 3 0-16,-2 2-3 0,3 3-2 0,-5-1-1 15,1 4-7-15,-1 1 1 0,-2 3-2 0,0 3-3 16,-3 4 7-16,4 3 0 0,-2 2 3 16,-2 5 2-16,3 0-2 0,1 3 1 0,1 2-1 15,3 0 2-15,3-1-2 0,2-1 1 0,3 0 0 16,2-2-3-16,5-1 5 0,0-2-2 0,3 0 2 16,1-4 2-16,1-4-4 0,3 0 0 15,-3-5 3-15,7-2 2 0,-1-3 0 0,2-3 5 16,0-2 1-16,4-6-3 0,1-3 3 0,-2-1-3 15,1-4 1-15,-3 0 1 0,-2-2-2 0,-2 0 0 16,-1-1-3-16,-3-1 1 0,-1 0-2 0,-1-2 2 16,2-1-1-16,-3 2-2 0,-4 3 2 15,-2 1-2-15,-2 4 2 0,2 5 1 0,-5 3-2 16,0 5 1-16,0 1-6 0,-3 2-6 0,3 2-10 16,-2-1-4-16,0 2 5 0,1 4 2 0,-4 5 12 15,1 4 1-15,0 4 2 0,-2 0 1 0,3 1-2 16,-2 4 2-16,3-1-3 0,1 2 2 15,2-3 2-15,1 0-1 0,3-4 1 0,0 0-1 16,3-4 1-16,-1-5-2 0,3-1 3 0,0-4 1 16,-2-3 1-16,4-3 2 0,1-2 1 15,-2-5 1-15,4-1 1 0,-1-5-2 0,0 2 3 16,-2-4-2-16,0 0 0 0,-1-1 0 0,-2 2-2 16,-3 0 3-16,2-3-4 0,0 1 0 0,-4 0 3 15,3 2-3-15,-5 1 2 0,0 2 0 0,2 5-4 16,-3 3-1-16,-1 2-4 0,1 2-8 15,0 1-10-15,-1 1 3 0,3 2-1 0,2 5 10 16,-2 0 8-16,3 5-3 0,-1 0 7 16,4 2-3-16,2 1 1 0,-2-2 0 0,2-1-2 15,5-1-4-15,-5-1-15 0,1-3-31 0,-1 1-52 16,-1-6-75-16,2-4-129 0,-2-4-392 0,0-6-896 16</inkml:trace>
  <inkml:trace contextRef="#ctx0" brushRef="#br0" timeOffset="4638.72">7046 12527 1937 0,'-2'-4'219'0,"-2"2"-123"15,3-2-6-15,2 4 17 0,1 0-3 16,0 0-22-16,0-1-44 0,2 0-33 0,4 0-44 16,4 1-82-16,2 2-144 0,-1 2-408 0,0 2-836 15</inkml:trace>
  <inkml:trace contextRef="#ctx0" brushRef="#br0" timeOffset="5365.41">7241 12826 1991 0,'1'-1'351'0,"3"-3"-260"0,0 0-31 16,6-3 12-16,1-1 14 0,8-6 11 0,-1-1-7 15,3-2-29-15,-1-3-17 0,2-1-14 16,0 0-11-16,1-2 6 0,2-4-2 0,-3 4-3 16,-1-1 4-16,0 0-12 0,-3 1-1 0,1-1-2 15,-6-2-2-15,0-2 2 0,1 2-1 16,-2-1 2-16,-3-1-2 0,-4-2-1 0,2 1-2 16,-3-1-3-16,1 3 3 0,-4-2-3 0,-1 0 0 15,-2-1 2-15,-5 0-2 0,4 3 0 0,-4 4 0 16,-2 2 3-16,0 5 1 0,1 1 0 0,0 3 1 15,1 4-4-15,-2 3 1 0,5 1-4 16,-3 4-5-16,3 0 1 0,-4 6-6 0,0-1 1 16,0 4-2-16,2 5 4 0,-2 0 2 0,-1 5 2 15,-1 3 5-15,3 2-4 0,2 3 5 16,-3 4 2-16,1 1 0 0,3-1 2 0,-4 1-3 16,5-1-1-16,-3 1 0 0,3 5 1 0,2 1-2 15,-1 3 3-15,1 3 1 0,-2 2-2 0,3 2 4 16,3 3-4-16,-3 1-3 0,2 1 0 0,-1 1-5 15,0 2 4-15,2-1-1 0,3 3 2 0,-3-3 1 16,4-2-1-16,-2-3 2 0,3-3-3 16,1 0 2-16,1-4-4 0,-2-4-7 0,3-6 0 15,-3-5-11-15,-3-9 0 0,3-6-3 0,-5-7 5 16,4-8 7-16,-3-8 5 0,3-2 5 16,1-10-6-16,2-5 3 0,-1-3-6 0,1-6 0 15,-5-1 5-15,2-2-7 0,-6-1 10 0,-2 4 2 16,-5-1 2-16,2 1 8 0,-4 3-1 15,1 3 1-15,2 2-2 0,-3 3-1 0,4 2-4 16,-2 2-3-16,3 4 3 0,1 3-6 0,-1-1 8 16,2 5 2-16,2-3-1 0,3 4 5 0,-1-1-6 15,7-1-1-15,1-2 0 0,7 1-1 16,1-3 1-16,3 1 0 0,0 0 2 0,1 0-3 16,5 1 3-16,0-1 1 0,-3 4-2 0,1-1 8 15,-4 4-6-15,-3 3-2 0,-6 0-1 0,-1 3-8 16,-4 2 2-16,-1 3 0 0,-4 0 2 0,3 2-4 15,-2 5 3-15,-3 0 1 0,1 4-2 0,-2 3 7 16,0 2-5-16,-2 3 0 0,2-1 0 16,0 0-5-16,2-3-2 0,2-2-6 0,-1-6-9 15,3-2-21-15,-2-4-42 0,3-4-66 0,-2-2-117 16,2-4-287-16,-3-3-868 0</inkml:trace>
  <inkml:trace contextRef="#ctx0" brushRef="#br0" timeOffset="5520.98">7910 12430 1978 0,'-3'-3'176'0,"-1"-1"-64"15,1-1 4-15,0 2 3 0,2 0-20 16,-2 1-41-16,3 1-41 0,3 1-45 0,-2-2-48 16,2 4-59-16,-2 1-89 0,2 0-218 0,4 3-385 15,2 0-115-15</inkml:trace>
  <inkml:trace contextRef="#ctx0" brushRef="#br0" timeOffset="5719.76">8134 12472 644 0,'-12'12'604'0,"-8"4"-356"0,-7 6 18 0,4 3 35 16,0-1-22-16,-1 1-30 0,1 0-68 15,5 4-50-15,1-1-33 0,2 1-37 0,4 0-18 16,4-3-13-16,6 1-11 0,7-6-1 0,-1-2-5 15,6-2 2-15,4-6-2 0,4-1-1 0,1-3-2 16,5-3-14-16,4-3-22 0,2-2-47 16,1-4-81-16,3-2-142 0,-1-2-474 0,-3-1-845 15</inkml:trace>
  <inkml:trace contextRef="#ctx0" brushRef="#br0" timeOffset="8369.44">8948 12836 1 0,'-2'0'0'15,"2"0"0"-15,-1 0 94 0,0-1 262 16,1 1-45-16,-1-1-51 0,1 1-43 0,0 1-34 15,0-1-21-15,0 0-26 0,0 0-22 0,0 0-19 16,0 0-13-16,0 1-9 0,0-1-10 0,1 0-4 16,-1-1-4-16,0 1-5 0,0-1-4 0,1-1-9 15,0-1-6-15,1-1-6 0,-1-1-4 0,4 0-3 16,-1-2-2-16,2 0 0 0,0-5-4 16,8 2-2-16,-1-4-1 0,1 0-2 0,4-2-1 15,0-2 0-15,1 2 0 0,0-3-2 0,-2-1 2 16,1 1-1-16,2-2 0 0,-1 2 1 15,1-2-2-15,0-1 1 0,-1 0-2 0,1-1-3 16,-5 2 3-16,2 2 1 0,-5 3 2 0,-1 0 1 16,-1 1-3-16,-3 2 0 0,-2 1 1 0,0 2 4 15,-5 1 1-15,-2 2-3 0,-2 1-3 0,1 0-10 16,-3 2-3-16,1 2-5 0,-3 0-3 16,-3 2 4-16,-2 3-2 0,-3 1 2 0,3 2 3 15,-4 1 3-15,4 0 3 0,2 1 0 16,0-2-1-16,1 1 0 0,3 0 3 0,2-1 0 0,0 0 1 15,5 0 3-15,0 1-3 0,1-1 2 16,5 1 1-16,-2 2 5 0,6-1 1 0,3 0 1 16,3 2-2-16,4-1-5 0,-2 3 0 0,2-2-2 15,1 2 2-15,-1 1 0 0,1-3-1 16,-1 3 0-16,-2-3-3 0,0 1 0 0,0 2 0 16,-5 1 1-16,1 1 0 0,-2 0-2 0,-6 1 3 15,-1-1-2-15,-3-1 1 0,-3 0 4 0,-2-1-1 16,-3 2 4-16,-5-2 1 0,1 2 2 0,-1-1 3 15,-3-3-1-15,-4 1 3 0,-1-2-6 0,-4 0 4 16,-2-2-4-16,3-1 2 0,-3-1 1 16,0-1-6-16,3-4-2 0,3-1-6 0,0-1-1 15,7-3-3-15,1 0 1 0,4-1-1 0,4-2-1 16,1 1-1-16,1 0-2 0,1 0 2 16,1 1 1-16,1 2-3 0,-1-1 0 0,0 2-11 15,3 1-3-15,-2 2-2 0,0 0 1 0,5 0 8 16,-3 3 5-16,2-1 7 0,-1 1 2 0,4 2 2 15,2-1 2-15,-1 0 2 0,1 1 2 16,5-1 1-16,-3 1 4 0,5 0 1 0,2-4 3 16,-3 1 2-16,6-2 1 0,-1-1 1 0,-1-1-2 15,0-1 2-15,0 0 1 0,-1-4 2 16,1 1 6-16,0-2-1 0,-1-2 1 0,1-1 0 16,-1 0-2-16,-1-4 2 0,1 0 0 0,-3-2-2 15,-2-1-2-15,1-2-1 0,-3-1 1 0,1 1-4 16,1-3 1-16,-3-1-4 0,5-1-6 0,-5 0 3 15,1-1-7-15,0-2 2 0,3 0-1 0,-4-4-2 16,2 3-1-16,-1 0-2 0,-3-1 2 16,-1 1-1-16,0 1 1 0,-3-3-1 0,0 1-2 15,-3 2 3-15,0-3 0 0,-1 1 2 0,-2 2 0 16,-3-1-1-16,0 1 1 0,-1 4-1 0,-3 2 3 16,0 1 2-16,0 4 2 0,0 2 0 15,-1 1-5-15,-1 4 2 0,0 0-3 0,2 4-1 16,-1 2-2-16,0 0-7 0,-2 3-2 15,0 3-2-15,0 0 1 0,0 4 2 0,1 2 2 16,-2 1 0-16,1 3 0 0,3 3 1 0,1 1 1 16,-2 3 1-16,5 2 2 0,-5 1-1 0,8 4 0 15,-1 0-2-15,2 3 1 0,3 1 0 0,2-2 1 16,1 1 2-16,-2 3-3 0,4 1 2 16,1 2-1-16,0 0 1 0,-1 0 3 0,3-3-3 15,-2-1 1-15,6-4 1 0,-1 0-1 0,3-5 1 16,0-1 3-16,-2-5 1 0,2 1-2 0,-1-1 4 15,-2-5-3-15,3 0-1 0,-3-3 2 0,2-2-7 16,-1 1 4-16,-1-3-4 0,0-1-2 16,-2 0 0-16,-2-3-2 0,1-1-1 0,-3-2-10 15,-1-2-7-15,-2-1-25 0,1-2-30 0,0-1-37 16,-3-1-68-16,1 0-129 0,-4-3-292 0,-2 1-617 16</inkml:trace>
  <inkml:trace contextRef="#ctx0" brushRef="#br0" timeOffset="8539.04">9673 12403 1887 0,'-3'-3'236'15,"1"1"-66"-15,0-2-24 0,3 3-15 0,1 0-14 16,2-1-25-16,2-1-32 0,5 0-17 16,5-1-9-16,4 2-14 0,8 0-4 0,7-1-9 15,3 0-4-15,0 2-11 0,0 1-38 0,1 2-92 16,-4 2-164-16,-1 0-393 0,-6 2-873 0</inkml:trace>
  <inkml:trace contextRef="#ctx0" brushRef="#br0" timeOffset="9803.31">10405 12400 1 0,'2'-2'30'0,"-1"-2"390"0,0 0-56 0,-1-1-42 15,0 2-42-15,-1 0-26 0,0 0-47 0,-3 2-55 16,1-3-38-16,0 2-37 0,-4 0-19 0,3 1-12 16,-3 0-10-16,-2 2-5 0,-1 2-7 0,-1 0-2 15,-1 3-6-15,-6 1-1 0,5 2-2 0,-4 2-1 16,1 1 8-16,0 1 3 0,-3 5 5 15,3 1 1-15,0 1-3 0,0 3-5 0,3-1-6 16,2 1-3-16,1 2-5 0,1-1 3 0,6 2 0 16,2-2-3-16,2 1 6 0,2-4-6 15,5-4-1-15,2 0 0 0,0-3-4 0,2-4 4 16,4-3 0-16,-2-1 2 0,0-4-1 0,3-3 1 16,-1-3-1-16,-1-4-3 0,1 1 5 0,-3-5-5 15,-2-1-2-15,-1-1 0 0,-1 0-7 16,-4-3-1-16,0-1-2 0,-3-3-4 0,1 3 0 15,-1-2 1-15,-2 0 3 0,-3 2 2 0,1 2 5 16,0 2 1-16,-2 2 2 0,0 2 2 0,3 5-1 16,-1 1 3-16,-1 1-6 0,3 3-11 15,-1 0-11-15,1 3-1 0,0 2 6 0,0 3 5 16,0 2 13-16,1 1-4 0,2 3 1 0,0 2 2 16,4 0-4-16,-2 2 4 0,3-1-1 15,2 1-1-15,0-3 3 0,0-1-1 0,1-1 0 0,2-4 0 16,2 0 2-16,-3-5 3 0,1-2 3 15,2-2 5-15,-4-1-3 0,0-3 4 0,-2-3 1 16,-3 1-1-16,0-3 3 0,1-3-5 16,-4 0-1-16,-2-1-2 0,-1-1-2 0,0 0 5 15,0 0-1-15,0 0 6 0,0 2 0 0,0 0 3 16,2 0 2-16,0 2-3 0,2-2-1 0,1 1-4 16,2 3-5-16,3-3-4 0,-2 3 0 0,2 1-3 15,1-1-3-15,0 2 3 0,0 2-8 16,2-1 4-16,1 2-1 0,-2 1-3 0,-1 1 5 15,-2 1-8-15,0 3-1 0,-4 0-4 0,-1 2-1 16,-2-1-2-16,-1 3 1 0,-2 3 5 0,-3 2-2 16,0 2 9-16,-1 0 2 0,-3 0-2 0,1 0 6 15,2-1-3-15,0 0 2 0,1-2 0 16,-1 3-2-16,3-2-1 0,1 1 1 0,0-1 1 16,2-2 0-16,0-1 1 0,6 1 1 0,-1-2 0 15,1 0 3-15,2-2 0 0,3 1 1 0,0-1 1 16,2-1-2-16,1-1 2 0,4-2 2 15,0 0 1-15,1-4 3 0,3 1-1 0,-3-1 3 16,6-1-1-16,-4-3 3 0,-2-1 2 0,-1-1 1 16,0 0 3-16,-3 0-1 0,3-5 2 15,-4-1 0-15,1 1 0 0,-2-6 0 0,2 2-3 16,-5 1 0-16,4-1-4 0,-2-4 2 0,-1 3-3 16,-1-2 0-16,1-3-2 0,-1 1-6 0,-3-1 0 15,3 1-2-15,0-1-1 0,-1 0 4 0,-2 0-2 16,2 1-1-16,1 0-1 0,1 1-1 15,-1-2-2-15,0 0-1 0,2-2 1 0,-2 0-5 16,-1-1 3-16,0-1 0 0,1 1 0 0,-3 1 5 16,-2-1-5-16,1 3 4 0,-1 0-3 15,-2 2 2-15,-3 0-3 0,-1 4 0 0,-1 3 0 16,-3 0-5-16,-2 6 4 0,-1 0 0 0,-1 4-2 16,0 0 3-16,-4 3-3 0,2 1 0 0,-1 1 0 15,-3 3-1-15,2 2 1 0,-2 2-1 16,0 3 4-16,1 3-4 0,1 0 3 0,0 3 0 0,0 3 0 15,3 1 4-15,0 0-1 0,2 5 0 16,-1 0-2-16,4 5-2 0,0 4 0 16,1-1 0-16,0 3 2 0,0-2-2 0,2-1 1 0,1 1 2 15,1-1-4-15,3 0 8 0,1-1-3 16,0 0 0-16,2-1 1 0,-1-1-6 0,2-5 3 16,1-3-3-16,1-4 3 0,3-3 3 0,-2-2-1 15,4-1 0-15,2-5-4 0,0 1-3 0,-2-4-9 16,4-3-16-16,-2-4-28 0,1-1-49 15,-4-8-68-15,0 0-142 0,-4-6-333 0,-2-3-931 16</inkml:trace>
  <inkml:trace contextRef="#ctx0" brushRef="#br0" timeOffset="9955.04">10987 12267 2087 0,'-1'-3'336'0,"-2"1"-181"15,3-1-68-15,6 1-17 0,2 1-6 16,7-1-5-16,3-1-1 0,6 1-15 0,5 1-14 15,6 0-15-15,3 1-7 0,6 0-6 0,-1 1-21 16,-4 0-49-16,-5 0-109 0,-4 2-160 0,-7-1-438 16,1 0-782-16</inkml:trace>
  <inkml:trace contextRef="#ctx0" brushRef="#br0" timeOffset="10769.33">12430 12241 947 0,'-11'-4'581'0,"-3"-1"-304"0,-5-2-93 16,2 4-52-16,-3 2-29 0,-1 1-19 0,-5 1-18 15,2 1-11-15,-3 4-5 0,-3 1-10 0,4 3-10 16,0 3-11-16,1-1-6 0,6 2-5 0,0 1 0 15,4 1-2-15,2 3 0 0,3 0 0 16,0 3-2-16,1-1 2 0,5 0 0 0,3 0 1 16,2-1 1-16,4-3 0 0,5-1 3 0,4-2 3 15,2-2 2-15,3-4 3 0,1-2-2 0,2-1 0 16,1-4-2-16,3-3 1 0,1-2 2 16,2-3 0-16,-2-4-1 0,-2 0-2 0,-2-2 1 15,-5-2-2-15,-4-2 1 0,-1-4 1 0,-3-2-6 16,-2-2-2-16,1-3-2 0,-3 1-4 0,-1-4 1 15,-5 2 0-15,0-6 0 0,0 0-1 0,0-4-1 16,-3 1 0-16,2-5-1 0,0 0 3 16,0 0-2-16,-1 3 0 0,2-3-3 0,0 1-1 15,0 1 3-15,3 0 0 0,-2 1 4 0,3 2-1 16,-3 2-1-16,2 6 6 0,-2 8 5 0,-1 8 8 16,-1 8-3-16,-1 5-10 0,0 2-11 15,1 7-6-15,-6 4 2 0,0 10 7 0,-4 8 3 16,-1 9-1-16,0 4 0 0,1 4-2 0,1 3-1 15,4-1 2-15,1 0 1 0,4-3 1 16,3-3-2-16,4 1 1 0,-1-2 7 0,3-1 3 16,-2-2 8-16,4-2 4 0,-2-6-8 0,4-4-1 15,1 0-3-15,2-5 0 0,3 0-3 0,-1-2-1 16,-1-4-7-16,1-3-15 0,-1 1-12 16,-1-5-32-16,4 0-48 0,-5-4-72 0,4-2-110 15,-1-3-187-15,-3-3-393 0,1 0-276 0</inkml:trace>
  <inkml:trace contextRef="#ctx0" brushRef="#br0" timeOffset="11545.28">12922 12064 863 0,'-9'3'318'0,"-3"3"-60"0,-3 4-14 15,-2 1-7-15,-2 4-20 0,2 1-36 0,-1 1-42 16,-3 3-30-16,-1 2-21 0,0 1-16 0,0 0-18 15,3 2-16-15,0 0-5 0,7 0-9 0,-2 0-4 16,4-2-1-16,5-5-4 0,4-2 1 16,2-3 3-16,6-7 7 0,0-2 2 0,2-2 1 15,2-5-2-15,2-3-8 0,0-3-2 0,2-2-5 16,1-3-3-16,2-3 0 0,-2-3-4 16,-1 0-2-16,-4 2 0 0,-3-1 4 0,-5 0-4 15,-2 2 0-15,-1 5-3 0,-1 0-5 0,-1 4 7 16,-2 2 0-16,1 3 0 0,1 1 0 0,-1 3-7 15,1 1-2-15,-1 3 1 0,1 2 2 0,1 5 3 16,-2 0 3-16,3 4-2 0,2 3-3 0,0 1 3 16,3 2 1-16,2 2 0 0,1 0 2 15,2-2-6-15,1-1-3 0,3-5 2 0,2-3 1 16,2-6 6-16,1-3 2 0,3-7 1 0,-2-2-4 16,2-3 4-16,-2-2-1 0,-1-2 2 15,-4-2 7-15,1-4-9 0,-2 0 0 0,-1-2 0 16,-3-1-4-16,0-1 5 0,-2-5-1 0,-1 2-3 15,-4-5 0-15,2-1 0 0,-2-5-2 16,0 1 3-16,0-4 3 0,1-1-5 0,-2-1 0 16,4-3-1-16,-2-2-3 0,0 0 4 0,1 1 1 15,0-1-2-15,-1 0-2 0,-2 3 2 0,1 0-2 16,1 5 3-16,-3 4 4 0,-1 7-7 0,-2 5 1 16,-3 5-4-16,2 4-4 0,1 7 5 15,-4 4-3-15,0 3-1 0,0 4-1 0,-3 8 0 16,0 1 3-16,-2 9 4 0,0 6 6 0,1 2-4 15,0 6 0-15,3 5-2 0,2 3-3 0,-2 0 5 16,2 4 0-16,-1 0 2 0,3 2-2 16,2 0-1-16,2-2 1 0,0 2 1 0,7-2 2 15,-2-2 0-15,3-7-1 0,1-2-1 0,3-10-4 16,2-5 4-16,5-4 3 0,-3-8 0 0,5-4 7 16,1-5-4-16,-3-4-1 0,2-5 1 0,-2-1 1 15,-1-5-2-15,-1-3 1 0,-5-2-4 0,2-4-4 16,-5 0 5-16,-2-3 0 0,-1 0 0 15,-6 0 2-15,-1 3-2 0,-2 2-2 16,-2 5 4-16,-2 2 3 0,-1 6 0 0,3-1-1 16,-2 6-6-16,2 2-7 0,-4 5 2 0,3 2-1 15,-1 4 3-15,-2 4 5 0,2 3-5 0,0 5 1 16,1 0-1-16,1 4 0 0,4 0 1 0,4 1 3 16,-1 1-3-16,1 1-2 0,4-1-1 15,1-3-6-15,3-4-3 0,8-6-5 0,1-4-16 16,7-6-24-16,0-5-44 0,0-5-66 0,0-3-119 15,0-6-351-15,-6-1-938 0</inkml:trace>
  <inkml:trace contextRef="#ctx0" brushRef="#br0" timeOffset="11711.69">12749 11844 1898 0,'2'-3'313'0,"6"-2"-266"0,3 1 11 0,8 2 23 15,3 0 18-15,7 0 1 0,4-1-33 0,6 1-34 16,6 1-14-16,3 1-9 0,5 1-8 16,-3 1-20-16,-3 1-75 0,-7 3-142 0,-6-1-324 0,-6 2-953 15</inkml:trace>
  <inkml:trace contextRef="#ctx0" brushRef="#br0" timeOffset="20501.34">4249 12522 1232 0,'1'-5'616'0,"0"0"-392"0,1 0-70 16,-2 2-31-16,0 3-32 0,1-1-20 0,-1 2-19 15,0-1-16-15,0 2-13 0,0-1-12 0,-1-2-7 16,1 2-6-16,0-1-4 0,0 2 3 15,0-1-3-15,-2-1 1 0,2 0 0 0,-1 1-5 16,1-1 2-16,0 0-1 0,0 0 4 0,1 0 1 16,-2 0 4-16,1 0-2 0,0 0 2 0,0 0 0 15,0 0-1-15,0 0 2 0,0 0-3 0,-1-1-39 16,1 2-31-16,-1 0-58 0,-1 1-97 16,0 1-178-16,1 0-339 0,-3-1-206 0</inkml:trace>
  <inkml:trace contextRef="#ctx0" brushRef="#br0" timeOffset="21192.01">3974 12996 1 0,'-1'-2'0'0,"1"-2"205"16,-2-1 152-16,2 4-1 0,0-3-35 15,0 3-70-15,-1 0-49 0,0 0-45 0,1 0-32 16,-2 1-23-16,2 0-18 0,-1 0-18 0,1 0-14 16,0 0-13-16,0 1-15 0,0 0-11 0,0 0-10 15,0 0-8-15,0-1-4 0,1 3-6 0,-1-3-2 16,0 1-10-16,0 0-6 0,-1-1-5 16,2 2 8-16,-1 0 10 0,0 6 13 0,2 4 14 15,-2 3 0-15,0 4-1 0,0 0 2 0,2 5 0 16,1 0 3-16,2 1-1 0,0 2 3 15,1-2-1-15,0 0-3 0,-1-2 4 0,3 2-3 0,-3-3 3 16,1-1-2-16,1 2-1 0,-4-5-1 16,2-3 4-16,-3 1 8 0,-1 1 2 0,2-2-1 15,-2-1-8-15,1 0-5 0,-1-6 0 0,0-1-3 16,0 0-1-16,-1-2-3 0,0 1-4 16,2-5 4-16,-2 2 1 0,0-2 4 0,0-2 8 15,-2 1 1-15,2 0 5 0,-1-1 3 0,1 1 2 16,0 0 2-16,0-2-8 0,1 1-13 0,-1 1-38 15,0-6-56-15,0-1-80 0,-1-1-117 16,1-3-187-16,-1-2-340 0,0-1 58 0</inkml:trace>
  <inkml:trace contextRef="#ctx0" brushRef="#br0" timeOffset="21557.34">4049 12664 723 0,'3'-3'441'16,"0"0"-112"-16,-1-2-87 0,1 3-74 0,2 1-59 16,-2-3-40-16,0 2-23 0,2 2-12 0,1 0-6 15,3 0-4-15,0 6-3 0,4-2-5 0,1 4-6 16,0 3 1-16,6-1 2 0,-2 4 8 0,5 1 3 15,-1 3-1-15,7 5-1 0,-2-1-2 0,0 4 4 16,2 2 2-16,0 5 5 0,-3 5 5 16,-2 4-10-16,-2 1-4 0,-2 4-8 15,-5-3-6-15,-4 3 2 0,-5 1-2 0,-2 3 0 0,-3-1 7 16,-3-4 6-16,-2-4-3 0,-2-2 5 0,0-8-4 16,-4-3-5-16,1-2 6 0,-7-3 2 15,1 0-2-15,-4-3 2 0,-1-5-14 0,4-1-9 16,-3-3-15-16,3-2-25 0,4-2-26 0,0-3-58 15,5-1-113-15,3-2-243 0,2-1-418 16,2 1-41-16</inkml:trace>
  <inkml:trace contextRef="#ctx0" brushRef="#br0" timeOffset="22298.28">3818 14241 512 0,'1'-4'390'0,"2"-3"-170"16,1-2-54-16,2 0-32 0,4 3-4 16,-1-2-3-16,3 2-27 0,2 1-18 0,-1 0-21 15,5 2-22-15,0 0-12 0,4 3-17 0,-1 3-10 16,-1 2 0-16,-4 2-2 0,1 3 0 0,-1 3 1 16,-2 2 1-16,-1 2 0 0,-5 3 3 0,-1 3 1 15,-5 2-4-15,-4 4 0 0,-1-1 0 16,-6 4-5-16,-4-1 1 0,-5 6-1 0,-8-3-4 15,0 4 4-15,-5-2 5 0,-3-4 2 0,3-4 5 16,3-6 8-16,4-4 28 0,2-6 34 0,5-5 34 16,7-1 18-16,5-6 2 0,3 0-9 0,2-2-29 15,2 0-26-15,2-3-28 0,5 0-22 16,2-2-4-16,4 0 1 0,2-3-1 0,7 2-1 16,2 0-2-16,8-1-3 0,3 1 0 0,3-1-3 15,-2 1-2-15,-1 5 1 0,-4-1-9 16,-7 2-18-16,1 0-27 0,-8 1-44 15,-4 1-56-15,-1 0-71 0,-5 0-157 0,-2 0-355 0,-2 0-513 16</inkml:trace>
  <inkml:trace contextRef="#ctx0" brushRef="#br0" timeOffset="22614.58">4255 14057 1751 0,'8'0'280'0,"3"-2"-144"0,1 5-2 0,6 3 1 16,0 3-5-16,4 7-22 0,2 2-41 0,3 3-20 15,2 5-10-15,1 6-1 0,-2 5-11 16,-3 4-2-16,-5 2-3 0,-5 3-13 0,-6 3 8 15,-5 1-4-15,-6 1 0 0,-5 3 6 0,-5-3-2 16,-4 0-1-16,-4 1-4 0,-4-1 1 0,-3-2-3 16,-3-5-3-16,-1-7-9 0,0-7-22 15,4-6-16-15,-1-4-29 0,1-4-40 0,2-5-40 16,4-6-74-16,7-5-168 0,3-3-380 0,4-4-483 16</inkml:trace>
  <inkml:trace contextRef="#ctx0" brushRef="#br0" timeOffset="24859.81">5708 14023 1 0,'-2'2'0'0,"-3"2"147"0,-1 0 209 0,-2 0-30 15,-1 0-9-15,1 2-28 0,0-2-45 16,1-2-41-16,-3 2-40 0,3-3-35 0,3 0-20 16,-2 0-13-16,3-1-10 0,3-1-5 0,-1 1-6 15,1 0-7-15,0 0-9 0,0 1-8 0,1-1-9 16,-1 0-11-16,0-1-7 0,-1-1-11 16,0-2-6-16,-3 2-1 0,2-2-3 0,0 1 4 15,0-2-3-15,-2 2 0 0,0-1-1 0,-5 1-3 16,-2-1 1-16,0 0-3 0,-7 4 1 0,0-3-1 15,-4 4 0-15,-2 1 1 0,0 1-2 0,-3-1 4 16,-2 4 0-16,4 0 1 0,-1 1-2 16,5 1-2-16,1 2 1 0,2-2-1 0,4 0 2 15,1 0 0-15,2 2-1 0,2 1 1 0,-1-3-2 16,4 3 0-16,2-4 0 0,0 0 3 16,3 2-4-16,1 0 1 0,1-2-1 0,0 1 0 15,4-2 3-15,-3 1 4 0,2 1-3 0,1-1 3 16,2-1-1-16,-2-1-1 0,3 0 2 0,-2 0 1 15,3-1 1-15,2-1-1 0,-1 1 0 16,1-2 0-16,0 1 0 0,3-2 6 0,-3 0-5 16,-1 1 2-16,1 0-4 0,0 0-5 0,-1-1 6 15,-1 2-2-15,1-2 2 0,-1 0 1 0,-2 1-3 16,-2 0-1-16,1-1 0 0,-3-1 0 0,-1 0 0 16,1 1 1-16,-2-1-3 0,-1 1-4 15,2-1 5-15,-2 0 0 0,1 0 1 0,-1 1 4 16,0-1-5-16,1 0 0 0,-1 0 0 0,1-1 0 15,0 1 2-15,0 0 1 0,1 1-3 0,-2 1-4 16,0-2 5-16,0 0 1 0,0 0 5 16,0 0 4-16,0 0-7 0,-2 0 0 0,1 0-1 15,1-2 1-15,-1 2 0 0,1 0 1 0,0 0-1 16,0 2-4-16,-1-2 3 0,1 0-2 0,0 0 3 16,0-2 6-16,0 2-9 0,0 0 0 15,1 0-1-15,-1 0-3 0,0 0 6 0,0 0-2 16,-1 0 1-16,1 2-5 0,1-2 3 0,-1 0 0 15,0 0 2-15,0-2 4 0,0 2-5 16,0 0 0-16,-1 0-3 0,2 0-2 0,-1 0 3 0,0 0 2 16,1 0-1-16,-1 0-2 0,1 0 0 15,-1 0-3-15,2 0 2 0,-2-1 2 0,1 1-3 16,1 1 3-16,0-1-3 0,4 0-1 0,-1 2 5 16,0-1 0-16,2 0 1 0,1 2-1 15,3 0-2-15,-1 1 0 0,1 1 1 0,3-1 4 16,-1 2-5-16,-1 1 2 0,-1-1-3 0,1 3-2 15,1 0 6-15,0 0-1 0,-1 2 1 0,-1 0 1 16,-1 2-5-16,0-2 0 0,-4 4 0 0,-1-1 3 16,-2 0-1-16,-2 1 2 0,-2 1-2 15,-3 2-4-15,-1-2 8 0,-4 1-1 0,-2-2 1 16,-3 2 4-16,0-3-4 0,-4 0 2 0,-4-2 1 16,-3 2 0-16,-4-3 2 0,-3 1 2 15,-1-4-1-15,1 1-1 0,-3-3 7 0,0-1 2 0,2-2 5 16,0-1 5-16,3-2-8 0,2-2-1 15,1 1-5-15,5-2 0 0,6 0 0 0,2 0 0 16,5-1-2-16,5 1-9 0,-2 0 6 16,5 2-4-16,-1 0-3 0,1 0-8 0,2-1-34 15,-1 2-46-15,2-1-75 0,2 0-94 0,0 0-178 16,5-1-433-16,2 1-520 0</inkml:trace>
  <inkml:trace contextRef="#ctx0" brushRef="#br0" timeOffset="26133.21">5670 14577 1402 0,'1'-1'340'16,"2"0"-122"-16,-2-2-40 0,0 1-23 0,3-3-11 15,1-2-24-15,-1-4-24 0,3 0-20 16,3-6-19-16,1 0-13 0,1-2-16 0,4-2-8 15,-3 0-7-15,1-1-4 0,1 0 2 0,0 0-1 16,-1-1 0-16,-2-2-3 0,-1-1-5 0,1-2-2 16,0 0 0-16,-3-2 5 0,-1 1-1 15,0-2 2-15,-5-1-5 0,-2 1-8 0,-1-2 5 16,-2-2-3-16,-1 2 1 0,-5-3 2 0,-2 4-2 16,-1 1 4-16,0 1 8 0,-6 4 12 0,5 4 2 15,0 3 7-15,-2 6-4 0,5 3-8 0,2 3 3 16,-1 4-9-16,6 2-6 0,1 1-5 15,1 2-8-15,-2 4-1 0,1 1 3 0,-1 3 6 16,1 4 1-16,1 1 2 0,1 3-2 0,2 2-6 16,1 3 7-16,-2 1 0 0,6 0 1 0,-2 4 6 15,0 0-8-15,4 5 0 0,-1 0-2 0,0 5 1 16,-3 3 2-16,-1 2 3 0,-3 7-1 16,-1 1 0-16,-1 2 1 0,0 0-3 15,-1 3 2-15,0 0 2 0,0-2-5 0,1 1 1 16,-1 0-2-16,-3 2 2 0,-1-1 2 0,-2 1 1 15,2-2 0-15,-4-5-3 0,4-3 3 0,0-5-2 16,2-5 1-16,2-3 1 0,0-7-2 0,1-4 0 16,-2-5-3-16,2-7 3 0,0-5-1 15,0-1 9-15,0-4 12 0,0-1 14 0,0-1 15 16,-1-4-7-16,0 0-10 0,0-4-15 0,-3-6-14 16,0-2 1-16,2-4-3 0,-2-3 1 0,0-4-1 15,0-4 1-15,-1-2 0 0,2-6-5 16,2-2 3-16,0 1 0 0,2-3 2 0,0 2 2 15,1-3-5-15,5 3-1 0,0 0-4 0,3 3 0 16,4 5 2-16,-2 3 0 0,2 6 2 0,-3 4-1 16,2 6-1-16,-1 2-2 0,-1 4 0 15,4 3 3-15,0 1-5 0,2 5 3 0,-2 2-3 16,3 7-1-16,2 1 4 0,-1 5 0 0,-4 1 1 16,1 3 0-16,-3 3-1 0,-3 1 1 0,-2 1 0 15,0 1 2-15,-2-2-2 0,-1 0 1 16,-3-2-3-16,0-5-3 0,3-3 2 0,-2-1-1 15,-1-5 3-15,3-1-3 0,-1-4-4 0,-3-1-7 16,3-1-6-16,-1 0 1 0,-1-1 5 0,5-3 10 16,-2-1 4-16,2-5 0 0,4 1-1 0,-2-6-5 15,1-1-4-15,1-2 2 0,-1-4 0 16,0-1 0-16,1 1 5 0,-3-2 1 0,-2-1-1 16,0 0 5-16,-1 0-1 0,-1-1-1 0,-3 2 5 15,-1 1-2-15,0 3 5 0,-2 0 6 0,-3 6 1 16,2-1 3-16,-3 4 0 0,1 2-2 15,-2 2-2-15,-2 2-1 0,3 3-4 0,-2 2-5 16,-2 1 0-16,0 5-3 0,0 2-1 0,1 5 3 16,-1 0-3-16,0 6 2 0,0 0-2 15,4 2 1-15,1 2 0 0,3 4 2 0,2-1 0 0,2 0-3 16,2 1 2-16,2-4-1 0,4-1 2 0,2-2 2 16,3-4-3-16,0-4 2 15,3-1-1-15,2-4 1 0,-1-2 1 0,3-4 3 0,-1-3 0 16,4-4-2-16,-2-4 2 0,0-1-4 15,-3-4 4-15,-1 2 0 0,-4-6-5 0,0 1 2 16,-2-3-6-16,-3-2 2 0,-1-3 0 0,1-2 1 16,-4-2 1-16,0 1-3 0,0-1 2 0,-4 5-1 15,-1 5 0-15,-1 6 5 0,-1 0-5 16,-1 6 3-16,-1 5-3 0,0 0-3 0,3 3-3 16,-1 3-4-16,1 0 1 0,-2 6 1 0,-5 4 4 15,4 3 4-15,0 2 0 0,-1 4 2 0,3 4-2 16,2 1 2-16,0 3-2 0,4-1-3 15,-2-3 6-15,6-2-2 0,0-5 1 0,2-5-2 16,1-4 1-16,6-6 0 0,-4-4 0 16,6-3 4-16,-2-2-3 0,1-6 3 0,0-1 0 15,-6-3-3-15,2-2 4 0,-2-1-1 0,-3-3 3 0,-3-1-3 16,0-1-1-16,-1 2-1 0,-3 1-2 16,-2 2 5-16,-1 4 0 0,-1 2 4 0,0 2 3 15,0 5-3-15,0 3 1 0,-3 0-7 16,4 2-5-16,0 3-3 0,0 0-3 0,5 4 1 0,-3 4 5 15,1 3 3-15,4 6-2 0,1-1 3 16,0 2-2-16,1 1-2 0,5 0 4 0,-3 1-4 16,0-1-2-16,5-1-12 0,-2-5-34 0,0-3-35 15,2-5-47-15,-2-5-41 0,2-4-21 16,-1-8-82-16,-1-3-216 0,-2-5-401 0,-4-5-176 16</inkml:trace>
  <inkml:trace contextRef="#ctx0" brushRef="#br0" timeOffset="26240.33">6652 14132 1233 0,'-10'-7'828'0,"-1"-3"-585"0,1-2-88 0,5 6-12 16,2 4-17-16,4-1-30 0,3 3-40 0,-1 0-33 15,4 0-19-15,4 1-14 0,2 3-44 0,6 2-102 16,0 2-194-16,2 0-475 0,1 3-686 16</inkml:trace>
  <inkml:trace contextRef="#ctx0" brushRef="#br0" timeOffset="26821.16">6904 14452 2533 0,'8'-13'41'16,"4"-10"-14"-16,4-4 24 0,5-1 20 0,-3 3 18 16,0-3-1-16,0 0-19 0,-4 2-19 15,2 0-13-15,-4-2-12 0,2-1-12 0,-1 2 0 16,-3-2-4-16,-3 0 2 0,1 0 0 0,-2-7-5 15,-4 4-1-15,-2-3-5 0,-2 0 2 16,-4 2 0-16,0-2 0 0,0 3 1 0,-2 0-2 16,0 2 3-16,2 2 0 0,-4 4 5 0,2 4 4 15,-1 6 3-15,3 6 1 0,2 3-8 0,0 5-12 16,0 4-7-16,2 2-1 0,0 6 2 16,-4 6 5-16,4 6 2 0,2 4 0 0,0 4 1 15,5 7 3-15,-3 2-2 0,0 8 1 0,-1 8 0 16,0 1 1-16,-1 9-3 0,1 3 3 15,3 1 0-15,-3 2-2 0,-2 4 7 0,0 1-7 16,-3-4 2-16,3-1-1 0,0-5-6 0,1-4 4 16,-2 1-9-16,0-3-5 0,-3-4-15 0,3-4-17 15,-4-5-12-15,3-9-12 0,1-12 11 0,2-12 15 16,2-10 23-16,1-11 22 0,2-8 0 0,-3-7 4 16,4-10-5-16,-4-3 0 0,-1-6 9 0,-2-2 2 15,-1-3 9-15,-3 0 9 0,2-2 7 16,-3-1 7-16,2-1 1 0,0 2-3 0,1 1-16 15,3 3 4-15,1 2-11 0,4-1-1 0,-1 5 5 16,3 2-8-16,1 4 1 0,2 4 0 16,1 5 3-16,0 2-3 0,1 4-2 0,2 3-2 15,2 5-10-15,-4 0 4 0,5 5-4 0,-4 2-2 16,4 3 6-16,-1 4-6 0,0 3 2 16,2 4 0-16,-4 2 0 0,-1 0-2 0,3 5 0 15,-4 0 1-15,-3 1-4 0,-1 2 5 0,0-2-1 16,-3-3-12-16,-2 0-13 0,4-4-37 0,-4-6-34 15,4-2-44-15,0-5-46 0,-3-4-87 16,2-8-221-16,-2-2-382 0,-1-8-212 0</inkml:trace>
  <inkml:trace contextRef="#ctx0" brushRef="#br0" timeOffset="26953.16">7333 14038 1353 0,'-1'-11'874'0,"-2"2"-719"0,-4-6-62 16,7 8 0-16,0 2-2 0,0 1-11 0,2 1-33 15,-1-2-31-15,4 4-18 0,-2-1-31 16,4 1-52-16,2 1-98 0,0 1-167 0,2 2-382 0,3 4-684 16</inkml:trace>
  <inkml:trace contextRef="#ctx0" brushRef="#br0" timeOffset="27138.97">7606 14108 2125 0,'-14'14'80'0,"-12"4"14"16,-2 8 50-16,4 1 35 0,4-4 9 0,2 2-45 16,4-1-45-16,4 0-26 0,2 1-16 0,6 2-13 15,4-5-8-15,9-2 0 0,8 0-9 0,3-5 2 16,7-5-5-16,2-2-10 0,6-4-6 0,-3-2-26 16,4-3-31-16,-5-1-50 0,3-1-80 0,-5-4-99 15,-4-2-296-15,-2-3-1046 0</inkml:trace>
  <inkml:trace contextRef="#ctx0" brushRef="#br0" timeOffset="27904.33">8212 14151 1605 0,'14'-8'361'0,"7"-2"-121"16,6-2-42-16,-5 0-29 0,-2-1-21 0,-6-1-21 16,4 0-26-16,-8-2-18 0,0 2-16 15,-4 0-9-15,-4 2-13 0,-2-2-5 0,-2 2-6 16,-3 1-16-16,0 2 0 0,-5 1-8 0,0 1-7 16,-5 0 2-16,2 3-7 0,-5 3 0 0,-1 3 0 15,-1 5-3-15,0 3 0 0,0 2 0 16,2 4 2-16,3 1-4 0,3 4 7 0,2 1-2 15,2 1-1-15,5 1 5 0,1 3-5 0,2 3 3 16,1 0-1-16,3-1-3 0,5-2 1 16,2-9-1-16,7-4 3 0,2-6 2 0,2-4 1 15,6-4 2-15,-3-4 1 0,4-6 0 0,-1-1 2 16,-4-3-1-16,2-4 3 0,-5 1-5 0,-1-3 1 16,-7-2-1-16,0-1 1 0,1-2-3 0,-3 0 2 15,-2 0 0-15,0-3-4 0,-3 1 6 16,3 2-5-16,-1 3 1 0,-5 6 0 0,4 6-6 15,-5 2 2-15,4 5-6 0,-3 2-3 16,1 1-2-16,1 4 0 0,-1 4 4 0,3 2 0 0,-3 6 6 16,4 3 0-16,-2 1 1 0,-2 6 2 0,2 4-3 15,-3-3 1-15,-2 3 0 0,0 1 0 16,-1-1 4-16,-1 1-2 0,0 0 3 0,-2-6-3 16,1-5-3-16,0-6 5 0,2-7 3 0,0-6 14 15,0-2 3-15,0-3-3 0,0-7-5 0,2-3-12 16,2-7 0-16,-2 0-3 0,7-2 1 15,-1-2 0-15,-2-1-1 0,7 2 2 0,-2-1-1 16,0 0 1-16,3 3-2 0,1-1 0 0,0 7 0 16,-3 5-1-16,5-1 4 0,-4 7-4 15,2 3 2-15,-1 3-2 0,1 4 0 0,-1 5 2 16,-1 0-3-16,2 5 3 0,-3 1-3 0,1 3 2 16,-4 1 2-16,0 1-4 0,-1 0-11 0,-3 3-39 15,2-1-66-15,-3 0-119 0,3-1-217 16,0-10-552-16,4-4-447 0</inkml:trace>
  <inkml:trace contextRef="#ctx0" brushRef="#br0" timeOffset="28303.28">9183 13875 1372 0,'-3'1'697'0,"-6"0"-684"15,-5 4-11-15,-2 8 60 0,-3 0 63 0,1 5 44 16,-5 6 2-16,0-1-34 0,1 4-41 15,-1 5-33-15,4 4-23 0,1-1-16 0,1 1-9 16,7 1-3-16,4-6 0 0,6-2-3 0,5-10 3 16,5-5 3-16,10-4-2 0,0-9 7 0,5-2-2 15,0-5-2-15,1-6 0 0,-3-1-6 16,0-2-1-16,-3-5 0 0,-1-3 2 0,-5-3-2 16,3-2 2-16,-5-2-4 0,-2-3-3 0,-3-2-1 15,-5-5-2-15,-1 0 0 0,-3-2-3 0,-3-3-3 16,-2-1-2-16,-2-3 0 0,-1-4 2 15,1-1 2-15,1 0 3 0,4 1 1 0,-1 3-1 16,2 3 1-16,2 4 0 0,0 11 8 0,0 7 7 16,-4 11 4-16,4 8-4 0,0 5-14 0,-1 3-9 15,-4 7-6-15,3 11 4 0,-6 7 8 16,1 13-1-16,3 3 4 0,-2 7-1 0,3 4 2 16,-2 4 2-16,5 5 0 0,4-1 1 15,2-1-2-15,4-3 3 0,3-8-6 0,7-2-15 0,3-7-23 16,3-5-44-16,2-7-64 0,5-8-101 15,5-4-260-15,-2-7-579 0,3-2-43 0</inkml:trace>
  <inkml:trace contextRef="#ctx0" brushRef="#br0" timeOffset="28719.79">10161 13709 2314 0,'-6'0'54'0,"-3"1"-41"15,-3 3 16-15,-2 4 44 0,-2 0 33 16,-3 3 19-16,-2 3-14 0,-4 3-20 0,0 1-17 16,0 7-19-16,1 3-16 0,3-1-14 15,6 3-13-15,3-1 0 0,5-1-3 0,4-5 0 0,5-1 6 16,3-6-3-16,7-5 4 0,4-3 2 0,3-6 1 16,3-2-2-16,0-3-2 0,2-6-4 15,0 0-8-15,-2-6 5 0,-1-2-2 0,-3-4 1 16,-3-1 4-16,-4-5-9 0,-1-3-2 15,-3-4-2-15,-1 0-1 0,-4-7-4 0,-2-3-1 16,-4-4-3-16,-2-1-4 0,-3 0 6 0,3-2 3 16,0 0 5-16,1-1 6 0,1 2-5 0,-1 0 1 15,4 3-3-15,1 2 0 0,1 7 4 0,1 10 5 16,-1 8 5-16,-1 10-4 0,0 6-10 16,-1 7-9-16,-5 7-2 0,2 6 3 0,-3 12 7 15,-2 6 4-15,-2 7-1 0,1 6 3 0,0 4 0 16,6 1 3-16,1 4-1 0,1 2-4 15,5-1 3-15,1 0-1 0,-1-1 2 0,6-6 9 16,1-4-9-16,7-6-3 0,1-7-14 0,1-5-27 16,5-3-39-16,0-4-74 0,4-7-101 0,-5-5-192 15,6-4-348-15,-2-4-727 0</inkml:trace>
  <inkml:trace contextRef="#ctx0" brushRef="#br0" timeOffset="29240.44">10557 13627 2195 0,'-5'-5'115'0,"-5"2"-76"16,-2 0 0-16,-2 7 21 0,0 3 25 0,-3 1 17 16,1 2-9-16,-4 2-12 0,2 4-17 15,-2 4-10-15,2 3-10 0,3 2-10 0,-3 3-5 16,5-3-9-16,2-1-4 0,1-2 0 0,7-5-3 16,7-2 0-16,6-4 3 0,2-3 2 0,3-4 1 15,5-3 1-15,1-5-7 0,4-4-8 0,-2-1 2 16,2-4-4-16,-1-1 0 0,-3-1 7 0,-5 1-10 15,-3-1 1-15,-6 4-2 0,-3-2 0 16,-4 5 2-16,0 1 1 0,-1 3-2 0,-1 1-10 16,-2 3 1-16,0 1-4 0,-3 3 2 0,-2 3 10 15,3 2-4-15,-1 2 2 0,0 3-1 16,5 3-2-16,3-1 5 0,4 0 2 0,0 3-1 16,5-5-2-16,5 0 1 0,1-5 0 0,7-2 2 15,1-5 9-15,4-4-6 0,-1-5 0 0,0 0-1 16,0-3-4-16,-3-3 5 0,-1-1 2 0,-3-4-1 15,0-3 0-15,-3-2-2 0,-3-2-1 16,-4-5 1-16,-2-3 4 0,-2-5-7 0,-4-3 0 16,-2 0-1-16,-1-3-5 0,-2 0 5 0,-1-2 2 15,1-1 0-15,1 1 1 0,0-4 0 0,1 1-1 16,0 1 1-16,1 0 3 0,-2 5-4 0,0 5 0 16,-2 8 1-16,1 8 1 0,-1 9 3 15,0 5-2-15,2 6-11 0,1 4-5 0,-2 6-3 16,-1 6 0-16,1 7 13 0,-3 8 6 0,2 8-4 15,2 4 2-15,2 8-4 0,1 6-5 0,0 4 7 16,5 2 0-16,-2 0 2 0,6 1 1 16,1-2-5-16,0-1-13 0,2-7-24 0,3-7-27 15,6-8-39-15,1-12-41 0,3-9-44 0,0-5-83 16,-1-7-200-16,-1-5-439 0,-4-5-58 16</inkml:trace>
  <inkml:trace contextRef="#ctx0" brushRef="#br0" timeOffset="29375.97">10688 13402 2117 0,'-7'-7'191'0,"-2"-6"-96"0,-1 2-10 0,9 4 6 16,4 1 1-16,5 1-16 0,-1-1-31 15,7 3-16-15,7-1-12 0,4 4-12 0,8 1-26 16,2 4-55-16,5 1-96 0,1 2-140 0,-1 3-275 16,-1 1-349-16,-6 3 198 0</inkml:trace>
  <inkml:trace contextRef="#ctx0" brushRef="#br0" timeOffset="29634.99">11085 13709 2208 0,'4'-16'102'16,"1"-2"-87"-16,2-7-3 0,2 4 30 0,-4 1 41 16,0-4 31-16,-4 1 12 0,-3 1-20 15,-3-2-32-15,-1 5-16 0,-4 1-10 0,0 4 0 16,-1 2-4-16,-3 6-10 0,1 3-11 0,-4 4-9 15,3 4-3-15,-5 6-7 0,5 3 2 16,-3 6-4-16,6 3-1 0,2 2 3 0,2 4 4 0,7 4 7 16,8 3 1-16,4 2 5 0,9-1-3 15,8-5-1-15,2-2 2 0,9-8-3 0,2-4-4 16,4-4-16-16,0-1-29 0,3-3-38 0,-7 1-74 16,2-2-120-16,-8 0-336 0,-4-1-1032 15</inkml:trace>
  <inkml:trace contextRef="#ctx0" brushRef="#br0" timeOffset="30353.91">3567 15823 967 0,'1'-4'662'16,"0"-3"-367"-16,1 0-119 0,4 0-26 0,0 0-21 15,2 3-11-15,1-3-16 0,1 1-25 0,1-2-17 16,2 2-18-16,4 1-15 0,-3 4-7 16,4-1-9-16,-4 4-2 0,-2 0-6 0,-3 5-3 15,-1 3-1-15,-3 3-1 0,-3 2 4 0,-2 6-2 16,-3 1 3-16,-5 3 1 0,-5 6 0 0,-3-2 6 16,-6 4-3-16,-3 5 2 0,0-2 0 0,-4 0-3 15,6-3 1-15,-2-6-1 0,8-5 1 0,3-8 2 16,5-6 12-16,7-6 9 0,3-1 10 15,2-3 7-15,1-3-15 0,6-2-6 0,5-4-11 16,6-3-10-16,4-1-3 0,7 2-4 0,5 0-1 16,2 2 0-16,-1 0 2 0,2 4 1 0,-2 4-2 15,-1-3 0-15,-2 4 0 0,-2 4 1 16,-3 0 2-16,-6 7-2 0,-7 2 0 0,-3 3-3 16,-8 2 1-16,-3 4 5 0,-6-1 5 0,-3 4 4 15,-4 1 1-15,-5-4 2 0,-2 4-3 0,-5-3 0 16,-1-1 2-16,-5 0 0 0,1 1 1 15,-4-2-3-15,-1-3-3 0,-1-1-1 0,2-4 0 16,-2-2 4-16,4-3 0 0,0-2-2 0,7-2-16 16,1-3-23-16,3-4-38 0,4-1-55 15,-1-3-81-15,5-2-180 0,3-3-449 0,-1-1-753 16</inkml:trace>
  <inkml:trace contextRef="#ctx0" brushRef="#br0" timeOffset="30601.38">3678 15592 2268 0,'14'-4'156'0,"3"0"-87"15,11 3 4-15,5 2 15 0,2 6 12 0,8 3-7 16,1 7-24-16,2 8-12 0,-1 7-14 16,-5 9-13-16,-6 6-1 0,-5 12-8 0,-9 1-2 15,-8 7 0-15,-7 4-6 0,-7 3 5 0,-6 2 1 16,-7 2 0-16,-3 0-1 0,-4 2-6 15,-4-2-6-15,-4-3-8 0,-1-10-11 0,1-7-19 16,1-12-29-16,0-9-32 0,5-11-43 0,5-6-37 16,6-11-36-16,4-9-98 0,5-8-201 0,3-7-304 15,3-7-80-15</inkml:trace>
  <inkml:trace contextRef="#ctx0" brushRef="#br0" timeOffset="30920.14">4683 15577 1779 0,'-7'-2'139'0,"-5"-1"-76"0,-3 3 4 0,-4 3 37 0,1 6 24 16,-3 0 10-16,-2 5-17 0,1 2-20 16,-2 5-15-16,1 3-10 0,0 3-14 0,4 5-10 15,-1 1-4-15,6 4-8 0,4 0-5 0,7-1-7 16,4 0-12-16,9-1-2 0,5-6 0 0,8 0 1 15,5-2 9-15,3-3-8 0,2 1-3 16,4-5-5-16,0-2-3 0,-2-1-1 0,-4-2 0 16,-3 4-2-16,-9 0-5 0,-6-1 4 0,-7-3-1 15,-4 0 5-15,-8 0 10 0,-4-3 0 16,-7 3 1-16,-3-2 0 0,-6 1-5 0,-7-4 1 16,-2 2 4-16,1-5-3 0,-7-2-4 0,1-1-1 15,1-2-5-15,2-5-2 0,2-1-6 0,5-3-25 16,9-1-34-16,5-4-48 0,3 1-74 15,9-3-176-15,6 0-520 0,4 1-724 0</inkml:trace>
  <inkml:trace contextRef="#ctx0" brushRef="#br0" timeOffset="31423.5">4973 16229 2644 0,'11'-18'69'0,"4"-5"-48"0,4-6-17 0,1 3 8 0,-3-1 16 15,-3-4 17-15,0-1 16 0,-5-1 4 0,-3-3-8 16,-1 3-19-16,-4-3-3 0,1 0-9 16,-2-2-2-16,-3-2 6 0,0 0-15 0,-1-3 1 15,0 0-3-15,-2-2-1 0,-3 1 1 0,1 2-4 16,-1 1-4-16,0 4-3 0,0 4 1 16,-2 4 4-16,2 7 9 0,2 4 10 0,-2 7-2 15,4 5-5-15,1 3-12 0,2 2-12 0,2 2-5 16,-1 6-1-16,-2 4 2 0,0 10 2 15,1 5 7-15,1 4-3 0,3 5 4 0,5 3 4 16,0 11-6-16,-1 6 1 0,-1 5-4 0,-2 10 0 16,0 5 6-16,1 7-1 0,0 1-2 0,1 3-1 15,2-5 0-15,-2-1 0 0,0-6 6 16,2-3 0-16,-2-6-4 0,0-4-2 0,-3-9-5 16,2-7 3-16,-3-8 2 0,-1-13 3 0,0-10 4 15,-1-11-4-15,-3-7 1 0,-1-9 2 16,-1-6-2-16,1-9 3 0,0-10 0 0,4-4-2 0,-1-4-1 15,4-1 0-15,-2-1 1 0,1 1 3 16,2 0 1-16,3-2 1 0,1 1-5 0,7 3-2 16,1 1-1-16,3 7 3 0,2 6-7 0,-2 10 1 15,0 8-3-15,-4 8-5 0,1 5 6 0,-1 5 3 16,-4 6 1-16,2 3 2 0,-2 7-3 0,2 4 0 16,0 3 2-16,-1 3 0 0,2-2 2 15,-1-2-1-15,-3 0-4 0,2-2-8 0,-2-1-25 16,1-4-44-16,2-3-65 0,-1-8-88 0,7-7-189 15,-4-5-473-15,4-6-597 0</inkml:trace>
  <inkml:trace contextRef="#ctx0" brushRef="#br0" timeOffset="32035.28">5450 15929 2714 0,'-3'2'67'0,"0"3"-77"0,1 1-16 0,2 4 12 16,0 1 16-16,0 0 23 0,1-1 12 15,3-1 5-15,1-2 5 0,5-2 9 0,3 0 5 0,4-3 3 16,4-3-2-16,4-6-16 0,1-1-11 16,4-2-12-16,-1-3-7 0,-2-2 0 0,-1 0-1 15,-5-1 0-15,-1-2-4 0,-8 2 2 0,-2-3-4 16,-2-1 3-16,-5 0 3 0,-3 4-5 0,-3-3 4 16,-3 4-3-16,-1 1 2 0,-2 1 2 15,-5 7 1-15,1 1-5 0,2 0-7 0,-1 7-2 16,-2 5-4-16,-1 2 2 0,0 7 2 0,-2 4-4 15,2 4 2-15,0 3-2 0,3 1-2 0,3 3 6 16,0 2-4-16,5 1 4 0,3 0-4 16,2 2 1-16,3-3 0 0,6-7-2 0,1-3 6 15,9-9-6-15,-1-4 5 0,8-4-3 0,0-6 0 16,4-5 7-16,2-1-2 0,1-4 2 16,-3-4-3-16,-2-1 0 0,-4-5-1 0,-2-1 0 15,-5-4 3-15,-1-1-3 0,-4-2 3 0,0 1-3 16,-6-1-3-16,0 3 5 0,-4 1-1 15,-3 1 2-15,-1 8 3 0,-1 2-1 0,-2 7 1 16,1 3 0-16,2 3-5 0,1 0-9 0,-1 2-12 16,1-1-4-16,0 5 1 0,-4 4 11 0,0 6 9 15,2 4 5-15,-1 0-1 0,3-2-5 0,3 0 0 16,-1 3-1-16,6 0 5 0,0-3-2 0,5-4 3 16,2-4 0-16,2-7-3 0,2-3 7 0,1-5-3 15,2-4 5-15,-2-1 1 0,-1-7-7 16,0 2 2-16,-6-3-3 0,2 1 2 0,-7 1 4 15,-3 4 3-15,-3 0-1 0,-2 1-5 0,-1 4 6 16,0 3-4-16,1 0 2 0,-1 4-2 16,0 0-12-16,-1 1-12 0,2 5-2 0,-1 1 4 15,-1 5 6-15,2 5 12 0,0 1-3 0,3 1-2 16,2 1 4-16,3-2-4 0,1 3 2 0,2 1-2 16,-2-1-33-16,1-1-43 0,1-7-54 15,2-5-69-15,4-6-64 0,-4-11-218 0,5-3-587 16,-6-8-162-16</inkml:trace>
  <inkml:trace contextRef="#ctx0" brushRef="#br0" timeOffset="32156.69">6041 15606 2890 0,'-14'-15'182'0,"-1"5"-135"16,2-3-40-16,7 8-8 0,6 4-2 0,4 1-12 16,0 1 1-16,4 1 1 0,5 3-13 0,1 4-41 15,7 0-81-15,1 3-124 0,2 3-214 16,-1 1-451-16,4 4-206 0</inkml:trace>
  <inkml:trace contextRef="#ctx0" brushRef="#br0" timeOffset="32667.35">6404 15894 2978 0,'10'-26'34'0,"2"-3"-28"15,2-5-9-15,0 4 10 0,-5 2 10 0,-3-3 15 16,1 1 9-16,-4-2 2 0,-2-4 0 0,3 2-11 15,-2-1-4-15,-2-1-6 0,0-2-6 0,-2 0-5 16,-1-4-3-16,1 1 2 0,-1-3-3 16,-2 0 2-16,1 4 3 0,-2 0-4 0,2 9 4 15,-3 7 4-15,5 5 3 0,-1 9 0 0,0 5-7 16,1 5-17-16,2 1-13 0,-1 6 0 0,0 6 1 16,1 6 12-16,0 10 7 0,0 7-4 0,0 5 0 15,2 7 0-15,3 8-2 0,-2 2 4 0,5 9 2 16,-1 2-1-16,-1 8-3 0,4 2 3 15,0 4-6-15,-1-2 1 0,-3 5 2 0,-1-7-11 16,3-3 1-16,1-6-11 0,-3-5-13 16,2-5-17-16,1-6-26 0,-6-7-15 0,4-8-6 15,-2-14 18-15,0-10 29 0,0-12 39 0,1-8 30 16,-3-5 4-16,2-11 5 0,-3-5-9 0,-1-8-5 16,-2 0 4-16,-2-5-1 0,-4 1 10 15,-4-2 7-15,-1 0 20 0,-3 2 8 0,4 0 3 16,2-2 0-16,0 2-13 0,5 0-6 0,4 0-9 15,2 3-11-15,6 4-2 0,2 1-7 0,0 1 0 16,3 5-3-16,2 3 1 0,-2 4-7 16,0 2-1-16,5 4 1 0,-1 1-9 0,3 4 6 15,-2 4-3-15,4 2-3 0,0 6 5 0,-1 2-5 16,-1 5 3-16,-1 1-2 0,-4 1-1 0,2 3 1 16,-3 1-1-16,2 1 5 0,-4 2-3 15,-1-2-10-15,-1-2-25 0,-2-3-38 0,0-6-28 0,-2-2-57 16,2-6-62-16,2-5-210 0,0-4-562 15,-2-4-385-15</inkml:trace>
  <inkml:trace contextRef="#ctx0" brushRef="#br0" timeOffset="32802.3">6862 15427 2045 0,'-9'-11'910'0,"-2"-1"-859"0,1-2-39 0,3 8-1 15,6 4-2-15,0 1 3 0,1-1-9 16,1 1-16-16,-1 2-9 0,3 2-27 0,4 1-59 15,1 1-110-15,4 3-212 0,3-2-482 0,2 5-388 16</inkml:trace>
  <inkml:trace contextRef="#ctx0" brushRef="#br0" timeOffset="32982.01">7139 15550 2196 0,'-18'14'472'0,"-6"10"-430"16,-7 10-6-16,3 4 22 0,5-3 15 0,4 1 17 15,4-4-10-15,3 2-20 0,9-3 0 16,3-3-11-16,11-3 3 0,6-4-3 0,6-5-10 16,8-6-10-16,1-1-14 0,5-7-15 15,-3 0-34-15,3-5-31 0,-2-2-62 0,1-3-108 0,-4-4-264 16,-3-4-1046-16</inkml:trace>
  <inkml:trace contextRef="#ctx0" brushRef="#br0" timeOffset="34653.69">8196 15613 1190 0,'6'-4'517'0,"-2"-5"-199"0,6-2-103 0,-7-1-42 15,3-2-30-15,-2 0-11 0,2-5-31 0,-2 0-21 16,3-1-20-16,-4-3-24 0,4 0-4 15,-1 1-17-15,-2 0-3 0,6 0-2 0,-1 1-10 16,1 0 4-16,3 5-4 0,-2 0 0 0,5 5 0 16,-2 1 0-16,3 7 0 0,-4 1-2 0,5 3 4 15,-5 2-6-15,5 3 3 0,-5 4 1 0,3 1-5 16,-3 4 6-16,-4 3-2 0,-1 1 1 0,-4 3 1 16,-4 4 3-16,-3 2 1 0,-6-2-2 15,-4 1 8-15,-4 0-7 0,-2 1 1 0,-2-1 1 16,-2 0-10-16,-5-3 7 0,4-3-6 15,-2-6 2-15,5-7 7 0,2-3 2 0,7-5 6 16,3-3 0-16,6 1 3 0,-2-1-5 0,5-2-3 16,4 0-1-16,-1 1-13 0,0-1 4 0,5 0-3 15,1 2 2-15,3-1 6 0,3 1-2 0,1-1 3 16,3-1-3-16,4-1 4 0,2-1-5 16,-1-1 2-16,2 0 3 0,-4-1-9 0,0-3 12 15,0 1-3-15,-2-4-1 0,0-2 7 0,0 0-6 16,-2-2 1-16,-3-1-1 0,1 1 3 15,-4-2-1-15,-3 1 2 0,0-3 2 0,0 1-9 16,-6-3 7-16,0 1-3 0,1 0-2 0,-4 0 13 16,0 2-2-16,-4 5 7 0,2 4 4 0,1 5-5 15,-1 5-5-15,-1 0-11 0,0 5-8 16,0 1-11-16,1 3 4 0,-4 10-1 0,1 3-1 16,-1 3 15-16,0 4-9 0,0 0 5 0,1 1 3 15,1 5-8-15,2-1 6 0,1-1-3 16,2-2 1-16,2-2-2 0,6-5 1 0,2-2 1 15,1-7-1-15,7-4 9 0,0-5-8 0,7-4 3 0,-2-3-2 16,3-2-8-16,-1-5 6 0,0-3 0 16,-1-1 2-16,0-5 0 0,-2-1 4 0,-5-1-3 15,0-1 0-15,-4-1 6 0,-2 1-7 0,-2 0 2 16,-3 1 2-16,-3 5-9 0,-3 3 7 16,-1 2-1-16,-1 5 3 0,1 4 1 0,0 2-6 15,0 2-6-15,0 2-6 0,-2 4 4 0,0 7 0 16,-1 2 8-16,0 2 1 0,2 5-5 0,2-1 5 15,5 2-2-15,-2 1 1 0,4 1 5 16,-2 3-4-16,1 0 2 0,8 0-7 0,-2-5-3 16,6-5-5-16,3-8 2 0,1-4 5 0,3-5-1 15,-3-4 8-15,-3-4-3 0,1-3 3 16,-2-6 4-16,-7 0-6 0,0-5 3 0,-5-1-8 16,-7-1-3-16,-5-3-3 0,-4 1-2 0,-7 0 4 15,-4 1-3-15,-2 3 7 0,-1 1 3 0,-5 4 0 16,-1 0 9-16,1 6-3 0,4 1 3 0,0 4-2 15,3 5-3-15,5 2-2 0,-1 2 1 16,5 1 0-16,4 1-3 0,5 3 3 0,3 1-3 16,2 0-2-16,7 1 9 0,4-2-4 0,10-2 4 15,2-3 1-15,11-4-2 0,5-3 1 0,0-4-1 16,0-4 1-16,1-1 1 0,-4-1 0 0,-4-2 1 16,-5-2-1-16,-5-3 4 0,-3-2-3 15,-2-2 1-15,-5-4 0 0,-1 2-6 16,-6-5-1-16,-1 0 0 0,-4-4 2 0,3-1 2 0,-3-2 1 15,-2-2-1-15,0-3-4 0,-2 1 11 16,-3-3-7-16,4 1 3 0,1 0 1 0,0 2-11 16,1 0 8-16,2 6-1 0,0 2 4 0,-2 8 4 15,1 9 0-15,-2 6-2 0,1 7-12 0,-1 3-3 16,2 4-8-16,0 6 0 0,1 5 7 16,2 9-2-16,0 6 7 0,0 6-2 0,3 8 3 15,-1 5 0-15,-4 11-2 0,0 5 1 0,-5 6-4 16,0 8 3-16,-1 1-2 0,-3 1 4 0,1 1 4 15,-2-2-5-15,-2-6 3 0,0 0-1 16,4-2-3-16,-4-5 4 0,3-4-3 0,4-8-1 16,0-9-1-16,3-7-4 0,0-16 5 0,1-11 6 15,2-7 6-15,-2-9 5 0,-2-6-4 0,0-6-8 16,-1-11-2-16,-2-5 0 0,1-6 0 0,1-3 4 16,2-3 1-16,3-1-4 0,-2-3-2 0,2-4 0 15,5 1 0-15,1 1-2 0,10-1 6 16,-1 2-4-16,4 2-2 0,5 1 4 0,-5 11-5 15,2 6 4-15,-8 11-1 0,0 8-5 0,-5 6-1 16,0 3-3-16,-1 3 2 0,1 5-1 16,-4 7 3-16,2 3 0 0,-3 5 0 0,2 1 4 15,2 0-1-15,-1-4 5 0,4-2-1 0,3-3-2 16,6-6 3-16,3-3-2 0,-2-3 3 16,4-5 2-16,0-2-1 0,-5-2-3 0,-1-4 0 15,-4-3 1-15,-6-4 0 0,-2-7 1 0,-4-2 0 16,-6-3-4-16,-7 0 2 0,-4 1-1 0,-6 3 4 15,-5 1 7-15,-2 6 2 0,-3 3 5 16,-4 4-3-16,0 7 0 0,-1 5-4 0,2 4-3 16,2 6-2-16,5 9-6 0,4-1 1 0,5 5-3 15,7 2 3-15,6 1 2 0,7 8 1 0,8 1 1 16,8 0-1-16,8-2-1 0,11-8-2 0,9-6-1 16,8-3-7-16,6-4-21 0,1-4-34 0,3-3-59 15,0-1-102-15,-6-3-234 0,-6-1-788 16</inkml:trace>
  <inkml:trace contextRef="#ctx0" brushRef="#br0" timeOffset="35440.56">4854 17486 806 0,'-1'-11'165'0,"-3"-3"-21"16,0-4 10-16,3-1 34 0,2 3 37 15,2 0-11-15,2-1-31 0,-4-2-28 0,4 3-19 16,-1-1-16-16,-2 2-9 0,3 5-14 0,-2-1-15 15,-1 5-11-15,0 3-17 0,-2 2-14 0,0 2-16 16,0 0-13-16,-2 1-10 0,0 2-5 0,2 3 9 16,-4 9 1-16,-2 1 6 0,-1 9-1 15,-1 0-12-15,-2 3 0 0,-1 3-2 0,-3-1 2 16,3 2-2-16,1 0 3 0,-1-2-3 0,3-2-6 16,6-4 5-16,-2-3-1 0,4-5-1 0,0-4 10 15,1-4-3-15,2-4 5 0,2-4 5 16,3-3 6-16,3-3 11 0,6-5-1 0,3-1-2 15,4-6-10-15,5-5-4 0,2 0-6 0,0-1 2 16,0 3 5-16,-1 0-8 0,-4 1 4 0,-4 2-3 16,-1 4 4-16,-3 2 2 0,-5 4-1 15,-2 2-1-15,-1 5-9 0,-2 0 1 0,-2 5-4 16,0 2 3-16,2 6 3 0,-2 2-7 0,1 2 6 16,0 6-5-16,-2-1 1 0,0 1 0 0,2-1 0 15,-1 1 2-15,2-1-3 0,-1-4 6 0,0 2-8 16,0-1 3-16,2 1 1 0,-3-3-17 15,4-7-10-15,-3-3-41 0,1-6-64 0,-2-3-64 16,-2-2-148-16,0-4-428 0,-1-7-767 16</inkml:trace>
  <inkml:trace contextRef="#ctx0" brushRef="#br0" timeOffset="35667.58">4988 17002 2585 0,'0'-1'28'0,"3"-1"-40"16,6 5-4-16,5 4 22 0,3 6 46 0,5 5 20 16,2 3 5-16,5 9 7 0,1 3-10 15,-1 10-7-15,-1 7-12 0,-3 7-23 0,-9 6-6 16,-7 6-12-16,-8 4-7 0,-6 6-3 0,-9 0-3 16,-7 3-3-16,-3-2-9 0,-3-6-3 0,0-5-27 15,3-7-30-15,3-5-43 0,11-32-84 16,0 3-128-16,2-8-290 0,1 2-428 0,4-7 326 15</inkml:trace>
  <inkml:trace contextRef="#ctx0" brushRef="#br0" timeOffset="36053.47">5787 17086 1130 0,'-8'-6'732'16,"-4"-2"-555"-16,-3 0-53 0,0 2 19 0,4 2 8 15,-3 0-8-15,0 6-41 0,1 4-26 16,-7 3-18-16,0 4-14 0,0 1 5 0,-1 5-9 16,-1 5-2-16,4 2-3 0,0 2-9 0,6 0-6 15,3 1-1-15,7-3-1 0,4 0-6 0,7-2 4 16,5 0-8-16,2 0-6 0,4-5 7 15,6-2-9-15,2-1 5 0,1 2-1 0,1-2-8 16,-1 1 4-16,-3 0-5 0,-1 2 3 0,-6-1 0 16,-4 4 2-16,-5 2-1 0,-3 0-4 0,-7 0 7 15,-1 0-5-15,-6-1 6 0,-2 2 4 16,-3-2-4-16,-3-4 10 0,-2-6 3 0,-1-4 9 16,0-3 6-16,-4-2-3 0,5-1-2 0,-1-3-6 15,-1-5-1-15,0-1-17 0,4-1-12 0,0-3-23 16,4 0-41-16,0-6-32 0,1-1-85 0,3-7-150 15,4 1-373-15,2-1-893 0</inkml:trace>
  <inkml:trace contextRef="#ctx0" brushRef="#br0" timeOffset="37017.87">5991 17633 2583 0,'12'-20'100'0,"8"-5"-63"0,4-9-29 15,1 2 2-15,-4 3 15 0,-2 1 16 0,-1-3 6 16,-6 0 9-16,-1-2-7 0,-5 0-7 0,-1 0-4 16,-1-1-13-16,-1 0-3 0,-3-3-5 15,-2 0-2-15,-1-2 1 0,0-1-1 0,-4 0 5 16,0-2-9-16,-2 2 5 0,-1-2-6 0,-1 0-5 16,0 2 13-16,1 5-4 0,0 8 7 0,1 8 4 15,1 6 0-15,0 6-8 0,3 5-8 0,1 2-8 16,0 3-9-16,1 8 3 0,0 6 1 0,0 8-1 15,2 5 7-15,0 9-6 0,1 4 3 16,1 4 1-16,0 6-6 0,2 4 3 0,3 4-3 16,1 7 6-16,-2 4-2 0,-2 4 1 0,1 3-3 15,-3-3-9-15,0-1 5 0,-1-1-5 0,0-3 6 16,0-4 1-16,0-7-7 0,-1-6 6 16,-2-11-2-16,-1-8 3 0,2-7 6 0,-2-9-1 15,1-7 10-15,0-7 7 0,1-9 5 0,-1-6-1 16,-2-6-6-16,0-7-5 0,0-4-7 0,4-7 3 15,0-5-3-15,3-6 5 0,0-3 4 16,5-4 0-16,0-1 2 0,4 0-9 0,0-3-1 16,3 4-3-16,0 5 3 0,1 5 3 0,3 10-4 15,-2 10 0-15,-1 5-7 0,-4 9-4 16,1 5 5-16,-4 4-5 0,1 8 5 0,0 6-3 16,0 3-5-16,1 4 7 0,-1 4-1 0,0 1 8 15,1 3-2-15,4-1-1 0,0-2-5 0,-2-1 0 16,6-8 8-16,2-4-4 0,2-7 4 15,6-4-2-15,2-4-7 0,0-4 3 0,-2-7 1 0,0-2 5 16,0-3 2-16,-7 1 1 0,-2-6-4 16,-6-2 1-16,-4-1 3 0,-3-3-3 0,-5 2 4 15,-4-2-2-15,-2 2-5 0,-3-1 3 0,-4 3 2 16,0 4 8-16,-5 6 2 0,2 1 1 0,-5 6-7 16,1 1-5-16,-2 4 0 0,0 8-4 15,1 1 8-15,1 8-5 0,-1 4-8 0,4 2 3 16,3 1-5-16,3 3 5 0,4 2 6 0,2 3-3 15,4 1-2-15,4-1-5 0,1-4 2 16,5-1-2-16,3-6 3 0,5-1 3 0,4-8-4 16,6-6 3-16,2-7-1 0,2-4 3 0,1-3 5 15,3-4-1-15,-4-3 0 0,0 0-5 0,-1-7 2 16,-3 1 0-16,-4-5 3 0,-1 0 5 16,-8 1-7-16,-2-3 5 0,-1-2-3 0,-5 0 0 15,0 3 4-15,-5 4 0 0,-3 5 3 0,0 4 0 16,-5 5 5-16,3 4-4 0,2 5-5 0,-3 3-2 15,0 7-11-15,0 3 1 0,-3 5 0 0,3 3 5 16,-1 2 7-16,3 3-2 0,3 1-1 16,1 2-9-16,4 1-6 0,-2 1 3 0,3 1 4 15,2-1 3-15,2-3-7 0,1-4 2 16,8-9-6-16,0-7 3 0,7-7 13 0,-2-5-3 0,6-2 4 16,-1-2-4-16,0-4-7 0,-5-2 6 15,-1-5 2-15,-5 3 5 0,-7-3 0 0,-1 0-1 16,-5 0-5-16,-3 2 2 0,-3 1 5 0,-2 5-3 15,-3 5 9-15,3 2-6 0,-1 4-9 0,-2 3 3 16,0 1-5-16,-2 6 5 0,1 5 2 16,1 4-3-16,-2 6-4 0,3-1-4 0,3 1 4 15,2 1 0-15,3 1 3 0,4 1-4 0,0-1-5 16,1 0-8-16,2-4-25 0,-1-1-25 16,1-8-33-16,7-4-44 0,-2-6-78 0,2-11-256 15,1-4-642-15,-8-7-119 0</inkml:trace>
  <inkml:trace contextRef="#ctx0" brushRef="#br0" timeOffset="37139.05">6903 17073 3140 0,'-11'-6'67'0,"1"-3"-67"16,1 1-43-16,9 6-19 0,4 3-31 0,5 1-33 16,1 3-43-16,5 0-58 0,0 1-99 15,5 0-299-15,0 5-829 0</inkml:trace>
  <inkml:trace contextRef="#ctx0" brushRef="#br0" timeOffset="37669.3">7321 17470 1917 0,'4'-23'1017'15,"5"-12"-1044"-15,4-5-2 0,-1 3 22 0,-1 7 33 16,-2 1 22-16,-4-2 4 0,1 0-3 0,-3-3 4 15,-3 0-3-15,0 1-10 0,0-3-5 16,0 0-13-16,0-3-7 0,0 1 5 0,-1-4-3 0,2-3 4 16,-1-1-1-16,0 2-6 0,1 4-4 15,-1 0-8-15,0 6 4 0,0 9-3 0,-1 10 3 16,0 4-3-16,0 11-14 0,0 0-3 0,-3 6-5 16,1 7 6-16,0 6 9 0,-5 9 4 15,4 8-1-15,-2 8-3 0,4 8 0 0,1 8-2 0,2 5 4 16,1 7-1-16,1 3-5 0,2 3 2 15,-3 6-6-15,1 2-3 0,4 2 2 16,-3 0-9-16,3 4-2 0,1-7-10 0,2-2-5 16,-2-8-9-16,-3-6-15 0,2-3-20 0,-5-7-30 15,1-10-27-15,1-30 11 0,-1-1 43 0,6 3 37 16,0-20 48-16,3-16 18 0,-2-9-2 0,-1-13 5 16,0-6 11-16,-5-4 9 0,-1-2 14 15,-3 3 18-15,-2-3 0 0,-1 1-1 0,-5-6 5 16,4 1 3-16,-1-2-5 0,3-2-3 0,2 4-16 15,2 0-14-15,3 5-1 0,0 2 0 0,4 8-1 16,0 8-5-16,0 6-12 0,1 6-9 0,-1 6-4 16,-3 5-1-16,3 3-4 0,1 6-1 15,1 5-8-15,3 2-1 0,-3 5 4 0,1 5 0 16,1 3 5-16,-2 7 0 0,4 0-3 0,-4 1-4 16,-1-1-2-16,0 1-2 0,-1-3-16 0,-3-2-29 15,4-3-44-15,4-9-54 0,-3-4-50 16,3-6-65-16,1-7-203 0,-4-5-448 0,-1-5-294 15</inkml:trace>
  <inkml:trace contextRef="#ctx0" brushRef="#br0" timeOffset="37799.89">7746 16925 2962 0,'-8'-7'88'0,"-1"-2"-53"0,4 1-31 0,0 5-5 15,6 3-17-15,0 0-20 0,4 0-28 16,-3 3-35-16,5-2-52 0,-1 5-77 0,8 2-133 15,-2-1-279-15,2 1-384 0</inkml:trace>
  <inkml:trace contextRef="#ctx0" brushRef="#br0" timeOffset="37971.12">7989 17045 2653 0,'-15'14'98'15,"-7"11"-50"-15,-2 7 0 0,-1 6 19 0,9-2 9 16,0 0 9-16,5-2-13 0,4 0-8 0,4-3-8 0,4-1-14 15,8-2-13-15,5-5-2 0,10-6-4 16,7-6-4-16,9-4-4 0,3-6-23 16,2-5-29-16,4-5-56 0,1-1-90 0,0-3-168 15,1-2-722-15,-4-3-576 0</inkml:trace>
  <inkml:trace contextRef="#ctx0" brushRef="#br0" timeOffset="38983.11">8786 16847 1 0,'0'-4'457'0,"1"-1"-44"16,2 1-64-16,-3 1-6 0,0 1-32 0,0 1-45 15,-4 1-50-15,3 0-63 0,-2 0-46 0,-4 5-32 16,-1 2-22-16,-4 8 2 0,1 5 5 15,-7 6 4-15,3 2-1 0,-3 1-7 0,0 1-17 16,5 0-11-16,2 0-9 0,3 0-7 0,5 0 3 16,-2-1-1-16,8-2-6 0,1 0-1 0,0-3 0 15,4-2 2-15,6-7 2 0,3-4 5 16,4-7-4-16,6-6-5 0,-3-4 2 0,6-5-6 16,-1-4 1-16,1-1 1 0,-3-4-6 0,-3-2 0 15,-4-4-3-15,-3 1 2 0,-7-1-2 0,-4-3-1 16,-4 0-8-16,-6-1-3 0,-6 0 7 15,-2 6-2-15,-7 5 7 0,-1 4 1 0,-4 2-2 16,-3 5 5-16,2 3-2 0,-2 3 2 0,-2 4 5 16,7 4 1-16,-1 1-1 0,3 2-5 15,3 0-3-15,5 2-1 0,4 0 6 0,5 3 1 16,4-4-2-16,5 3 0 0,7-4-2 0,3-3 4 16,10-3 7-16,6-5-3 0,3-1-1 0,3-5-3 15,3 0-3-15,-1-2 0 0,-1 0 4 0,-6-1 3 16,-3 1-1-16,-4 0-1 0,-11 2-5 0,-3 1 1 15,-6 0 4-15,-4 5 0 0,0 2-1 16,-4 0-6-16,1 1-6 0,-1 3 2 0,0 3 2 16,-3 4 7-16,2 3-5 0,-2 4 4 0,2 0-4 15,-1-1-2-15,4 2 7 0,1-3-3 16,2 0 0-16,4 2-1 0,-1-1 2 0,4-2-7 16,1-4 2-16,3-4 0 0,0-5-6 0,3-3 8 15,-1-2-1-15,0-6-1 0,3 2 4 0,-2-8-2 16,-2-2 2-16,1-1 0 0,-2-1-5 15,-3 1 6-15,-2 0-1 0,-4 1 5 0,-2 3 3 16,-4 1-1-16,-4 4 3 0,1 0-1 0,-3 6 0 16,3 0-1-16,-2 4-1 0,1 5-3 0,-2 2-2 15,3 2-3-15,-1 4-2 0,4 1 3 16,2 1-2-16,2 0 3 0,3-1-2 0,6 1-3 16,3-1 5-16,0-3-2 0,6-2 3 0,2-3 3 15,4-6-6-15,3-2 2 0,1-2-3 0,3-3 4 16,-1-3 2-16,-3-2 0 0,-5 0-3 0,1-4-3 15,-8 0 5-15,-1-3-3 0,-6-2 5 0,-1-1 2 16,-2-4-3-16,-4-3 1 0,-3-3-4 16,-2-5 1-16,-3 0 0 0,1-3 2 0,-3 0 0 15,2-5-5-15,-3 0 5 0,1-4-6 16,1-3 8-16,-2 1 3 0,-1-3-7 0,4 3 4 16,-2 0-7-16,2 6-1 0,1 4 5 0,-3 8 5 15,3 9 5-15,-5 8 2 0,5 7-4 0,-1 8-10 16,2 3-4-16,1 6 0 0,0 7-4 15,-1 7 7-15,1 6-3 0,0 6-1 0,1 9 7 16,1 4-3-16,2 6 1 0,3 6-5 0,0-1-1 16,4 6-15-16,0-3-22 0,2-1-29 0,3-2-55 15,-1-7-82-15,5-7-101 0,2-12-167 16,2-12-188-16,2-7-188 0,1-8 255 0</inkml:trace>
  <inkml:trace contextRef="#ctx0" brushRef="#br0" timeOffset="39127.69">9451 16623 2808 0,'-13'-15'256'0,"1"-3"-205"0,3-7-48 16,9 6-15-16,10 3 0 0,9 0 3 0,1-1 3 15,10 0-6-15,4 2-22 0,4-1-41 0,5 0-78 16,2 3-116-16,-1 0-287 0,5 1-441 0,-4 1 15 16</inkml:trace>
  <inkml:trace contextRef="#ctx0" brushRef="#br0" timeOffset="40286.22">10079 16419 2145 0,'-13'13'163'0,"-2"7"-97"0,-7 7-5 0,4 6 22 15,3-4 27-15,1 3 7 0,0 0-23 0,3 0-10 16,0 1-21-16,4 4-9 0,1 3-11 16,2-1-19-16,4 0-4 0,4-2-10 0,3-5-1 15,5-8 0-15,6-8 1 0,2-3-1 0,4-6-11 16,4-6-6-16,-1-2-16 0,1-5-11 0,1-5-10 15,1-2-7-15,-1-6 7 0,0-4 10 0,-7-4 16 16,-1-4 15-16,-6-3 5 0,-4 1 4 0,-2-2-5 16,-3-1 3-16,-3-2-1 0,-1 4 7 15,-2 4 15-15,-4 3 11 0,2 7 15 0,-4 5 0 16,0 5-9-16,0 4-14 0,0 6-14 0,-1 6-8 16,-1 4-8-16,-2 6 2 0,0 6-1 15,0 2 1-15,6 1 3 0,-1 3-2 0,5 1 2 16,5 2-2-16,-1 2-3 0,1 4 5 0,0 2-2 15,5-2 2-15,0-5-2 0,1-8 0 16,9-5-2-16,0-6 2 0,4-6 4 0,-1-1-7 16,0-3 0-16,-1-5-3 0,-2-2-2 0,1-4 8 15,-1-3 0-15,-3-3 6 0,-5-1 1 0,-7-6-4 16,-3-1-1-16,-8-1-4 0,-2-2 5 0,-4 2-4 16,-1-1 6-16,-7 3 1 0,1 0 0 15,-2 3 9-15,1 3-3 0,0 1 4 0,1 2-2 16,4 1-2-16,-1 4 1 0,5 0-4 0,4 0 6 15,2 5 0-15,4-1 3 0,4 0-3 0,3 0-9 16,5-3 0-16,3 0-7 0,7 1 3 0,1 2 1 16,5 0-4-16,2 1 1 0,1-2-2 15,3-1 2-15,0 3-2 0,-1 1 4 0,-2 1-1 16,-2 1-5-16,-2 4 11 0,-5-1-11 0,0 2 6 16,-5 1 2-16,0 2-11 0,-4 2 8 15,-1 2-6-15,-6 0 4 0,-1 4 3 0,-2-1-2 16,-4-1 0-16,0 2-2 0,-4-1 3 0,1 1-3 15,-2-2 2-15,3 1 3 0,-4-5-9 16,1 0 9-16,4-7-2 0,1-1 5 0,2-3 11 16,1-4 0-16,0-3 1 0,2-3-8 0,3-4-3 15,-1-1-5-15,3-3 1 0,3-2 3 0,-2 1-8 16,1-2 6-16,2 0-4 0,-1 0-2 0,0 2 6 16,2-1-2-16,0 2 1 0,0 3-3 15,1 1 2-15,-2 3-7 0,-2 5 1 0,0 3 1 16,-4 6-10-16,1 2 6 0,0 2 1 0,-3 4-3 15,1 3 12-15,-3 3-5 0,0 1 3 0,-2 4-2 16,0-2 1-16,-1 3-3 0,-1-1-1 16,-2 0 5-16,-3 2-8 0,-2-2 5 0,2-5-5 15,0-6-1-15,3-6 10 0,1-3 0 0,2-4 6 16,1-1-2-16,0-5-2 0,1-3-4 0,0-3-2 16,4-3 5-16,0-1-7 0,2 0 9 15,2-1-5-15,-1-1-3 0,1 2 9 0,-1 0-8 0,1 5 5 16,1 1-3-16,-3 5-6 15,0 3 2-15,1 0-2 0,-2 4 1 0,0 4-3 16,1-1 5-16,-1 4-1 0,4 1 1 0,-2 1 10 16,4 0-11-16,4 3 4 0,-2-3 2 0,4 0-9 15,1-2 9-15,2-3-3 0,1-2 1 0,1-1 1 16,0-4 3-16,1-1-3 0,1-3-3 0,1-3 11 16,-2 0-10-16,-1-4 7 0,-4 0 3 15,-2-2-13-15,-6-1 9 0,-6-2-4 0,-5 2 0 16,-3 0 4-16,-2 1-2 0,-6 2 2 0,-3 1-5 15,-2 4 7-15,-1 2-5 0,-4 2 1 0,-1 4 2 16,1 3-11-16,0 6 8 0,1 0-3 0,4-1-1 16,2 5 5-16,6 0-3 0,-1 3 0 15,4 2-2-15,0-1 2 0,1 4-5 0,2 1 4 16,1 1 4-16,3-2-10 0,5-3 8 0,3-7-4 16,8-3-1-16,0-6 9 0,9-2-5 0,0-2 2 15,5-4-2-15,3-4-1 0,-1 1-1 16,0-4 2-16,-2 2 5 0,-1-5-7 0,-2 4 6 15,-4-4-3-15,-1 0-4 0,-1 2 11 16,-3 0-8-16,-2 5 4 0,-1 2-4 0,-4 6-2 16,-1 2 0-16,-1 2 0 0,-4 6 6 0,-1 2-6 15,-4 2 7-15,-1 4-5 0,-2 0 0 0,-3-1 6 16,-2 2-6-16,-5 1 6 0,1 0-3 0,-5-1-3 16,-3-1 0-16,0-3-6 0,0-4-1 0,3-4-21 15,3-4-21-15,2-1-41 0,0-3-64 16,4-5-114-16,3-4-425 0,1-4-947 0</inkml:trace>
  <inkml:trace contextRef="#ctx0" brushRef="#br0" timeOffset="41170.44">12769 15913 97 0,'1'-4'635'15,"1"1"-249"-15,2 1-64 0,-1-2-51 0,-1 1-20 16,1 2-30-16,-1 1-59 0,-2 0-48 0,-2 0-44 15,0 1-27-15,1 1-18 0,-1 3 0 16,-5 2 3-16,-1 5 7 0,-2 4 10 0,-4 1-2 16,2 2 1-16,-2 2-5 0,0 2-8 0,2-3-5 15,3 2-5-15,0-7 0 0,6-1-5 16,2-3 0-16,1-1-2 0,1-3-3 0,2-2 6 16,5 1 0-16,-1-3 3 0,5-1 0 0,2 5-7 15,5-5 0-15,8 0-5 0,2 1 1 0,4 0-3 16,0 2-1-16,1 0-1 0,0 1-5 0,-3 2 4 15,-2 0 0-15,-1 0 1 0,-3 5 0 16,-4 1-2-16,-5 2 3 0,-2 1-1 0,-8 2 4 16,-3-3 3-16,-6 3 2 0,-3 1 3 0,-8 1-2 15,0 0 7-15,-6-2-1 0,-1 2 2 16,-5-3 0-16,0 0-11 0,-1-7 2 0,-1-3-7 16,2-3 1-16,1-5 4 0,1 0-9 0,-1-2-15 15,-2-6-31-15,4 0-38 0,-1-3-45 16,5-7-49-16,2-2-97 0,2-3-242 0,4-3-450 15,2 0-204-15</inkml:trace>
  <inkml:trace contextRef="#ctx0" brushRef="#br0" timeOffset="41301.58">12678 15972 2449 0,'6'-7'238'0,"6"-3"-141"0,9-1-42 0,6 4-4 16,7 1 1-16,4 1-5 0,7 1-12 0,-3-1-19 15,3 2-7-15,0 3-27 0,-5 0-42 0,-5 0-68 16,-4 1-101-16,-7 2-212 0,-4-2-514 0,-10 2-262 15</inkml:trace>
  <inkml:trace contextRef="#ctx0" brushRef="#br0" timeOffset="41610.06">12278 15781 1525 0,'-7'2'286'0,"-1"1"-129"0,-2 4-10 0,1 2 28 15,-3 9 16-15,1 6-6 0,-4 5-34 0,0 6-38 16,3 7-26-16,3 5-19 0,-1 5-15 0,5 3-9 15,1 2-10-15,3-2-14 0,3 4-3 0,3 0-2 16,2 4-4-16,3-3 1 0,5 1-6 16,3-5-7-16,6-6-1 0,6-4-11 0,3-4-18 15,4-5-38-15,0-7-63 0,0-8-93 0,1-8-176 16,2-9-489-16,2-6-642 0</inkml:trace>
  <inkml:trace contextRef="#ctx0" brushRef="#br0" timeOffset="41841.46">12995 15749 2416 0,'8'0'214'0,"3"2"-151"0,4 6-17 16,8 12 30-16,4 7 23 0,4 6 13 15,3 8-11-15,-2 6-17 0,-2 8-16 0,1 7-15 16,-6 4-15-16,-8 1-13 0,-6-3-7 0,-10 4-1 15,-6 0-8-15,-8 0-5 0,-4-4-5 0,-3-3-9 16,-1-3-4-16,0-5-22 0,3-5-35 16,-1-5-54-16,8-8-101 0,6-9-170 0,2-11-489 15,6-9-729-15</inkml:trace>
  <inkml:trace contextRef="#ctx0" brushRef="#br0" timeOffset="42250.86">14255 15774 1235 0,'1'-9'707'0,"-1"-2"-485"0,0-3-87 0,0 5-24 15,-1 4-1-15,-1-2-3 0,0 3-22 0,-4 1-32 16,-2 2-10-16,-2 1-10 0,-5 2 2 0,-3 3 4 16,-4 4-4-16,0 3-1 0,-5 3-4 15,0 4 1-15,1 1-4 0,-2 5-1 0,5 0-2 16,0 2-10-16,5 3 3 0,0-1-5 0,9 3 2 16,5 4 4-16,3 1-10 0,4 1 2 15,6-3-2-15,7-1-6 0,1 0 7 16,6-4 0-16,1 2-2 0,-1-2 0 0,0 0-1 0,2-1-6 15,-5 1 4-15,-3-2 1 0,-3 3-5 16,-6-5 0-16,-5-1-3 0,-4-4-3 0,-5-3 6 16,0-3 5-16,-6-2 5 0,-3-6 0 0,-4-2 1 15,-2-3-4-15,-5-4-4 0,-2-3-12 0,-2-6-28 16,1-3-39-16,1-6-63 0,5-3-83 0,4-5-179 16,5-1-449-16,-2-2-718 0</inkml:trace>
  <inkml:trace contextRef="#ctx0" brushRef="#br0" timeOffset="43204.84">14091 16469 1818 0,'18'-4'679'0,"5"-5"-606"0,11 2 7 0,2-4 20 16,3-2 25-16,2-1 10 0,0-3-28 0,-3-2-33 15,-7-4-23-15,-5 4-15 0,-1-4-7 16,-10 0-3-16,3 0 1 0,-5-3-7 15,1 0-7-15,-6-2-6 0,-1-2-1 0,2-1 0 0,-2-4 0 16,-4-2 0-16,-1-1-8 0,-1-2 5 0,-1 3-1 16,-1-3 0-16,-1-1 7 0,0 0-10 15,-4 1 3-15,2-3-4 0,-6 1-3 0,2 4 6 16,-1 0-1-16,0 6 2 0,3 2-2 0,-3 6 1 16,2 9-3-16,3 5-2 0,-3 7 2 15,5 3-11-15,0 5 0 0,-2 6 0 0,2 7 2 16,-1 9 9-16,-2 8 3 0,7 8-1 0,1 5-1 15,1 9 1-15,2 6-4 0,-3 6 4 0,-3 8 4 16,-1 5-5-16,-4-1 2 0,0 0-3 0,-2-2-2 16,0 0 3-16,0 0 0 0,0-1 0 15,4-6-1-15,-3-7 0 0,3-5-2 0,-5-6 3 16,0-6 4-16,1-10-3 0,-1-11 2 0,-1-9-1 16,5-14 1-16,-2-7 6 0,0-9 1 15,1-6-2-15,-2-9-2 0,3-6-3 0,1-6-2 16,1-4 3-16,2-3 3 0,2-1-1 0,1-6 1 15,5 0 0-15,0-1-5 0,6 0 9 0,4 1-3 16,4 1 1-16,1 4-1 0,7 3-6 0,0 9 0 16,-1 7-1-16,-2 11 2 0,-1 7-2 15,-5 6 2-15,-1 5-3 0,-2 4-4 0,-5 5 3 16,4 3 0-16,-7 7 2 0,1 3 3 0,-1 1-4 16,0 3 1-16,1 2-2 0,-1 1 2 0,1-1 0 15,6-3 3-15,-2-6-2 0,10-3-4 16,0-4 5-16,5-5-3 0,2-5 3 0,-1-1 2 15,-2-4-5-15,-3-4 0 0,-6-5 1 0,-4-1 0 16,-2-5 2-16,-6-3 3 0,-1-1-4 0,-6-4-2 16,-2 0 2-16,-2 0-2 0,-4 1 1 15,-4 0 4-15,-1 1-5 0,-6 5 2 0,4 2-3 16,-3 6 2-16,4 3 4 0,-2 5-1 0,3 4-1 16,0 4-3-16,-4 4-1 0,4 4-2 0,-3 3 5 15,2 5 2-15,2 3-5 0,6-2 4 16,-2 4-4-16,6-1 0 0,0 3 2 0,2-2 1 15,4 0 0-15,6-6-3 0,4-4 1 16,8-8-2-16,5-4 3 0,3-1 4 0,5-6-5 16,-1-1 4-16,4-4-4 0,-5-4 0 0,3-1 4 0,-6-4 0 15,-4-3 0-15,-5-3-1 0,-1-1 0 16,-4-1-4-16,-1-3 5 0,-1 2 3 0,-3-3-5 16,-2 4 3-16,-1 1-4 0,-5 5-1 0,-1 5 5 15,0 6 1-15,-3 4 0 0,0 2-5 16,0 5-3-16,-5 0-2 0,4 5-1 0,-2 6 8 15,-3 1-2-15,5 2 4 0,1 4-4 0,1-2-6 16,6 3 8-16,-2-1-3 0,3 2 2 0,1-1 1 16,2-5-4-16,7 0 1 0,1-4 0 15,4-7 6-15,4-2-2 0,0-6 2 0,2-1-1 16,0-5-5-16,-1 1 3 0,-4 0-2 0,-6-2 4 16,-6 2 2-16,-2 0-1 0,-3 2 1 15,-4 0 1-15,-2 2 4 0,0 2-5 0,-1 1-1 16,0 1-4-16,0 1-8 0,5 2 5 0,-4 3 0 15,2 1 4-15,3 2 0 0,-2-1-4 0,6 2-3 16,1-1-15-16,-1-1-24 0,5 2-45 0,-4-7-72 16,0-1-113-16,-1-5-350 0,-5-5-1044 15</inkml:trace>
  <inkml:trace contextRef="#ctx0" brushRef="#br0" timeOffset="43343.15">15361 15845 3059 0,'-10'-11'72'15,"1"2"-57"-15,0-4-8 0,6 9 1 0,3 3-5 16,1 1-7-16,4 2-8 0,-1 2-16 0,6 5-36 16,9 0-84-16,0 4-146 0,1 2-423 15,1 1-882-15</inkml:trace>
  <inkml:trace contextRef="#ctx0" brushRef="#br0" timeOffset="44045">15905 16332 3047 0,'6'-22'32'16,"8"-5"-30"-16,0-6 0 0,-2 6 6 0,3 4 13 16,-1-2 2-16,-4-3 1 0,1 1 5 0,-1-3-4 15,-3-1 3-15,-3-2-1 0,2 0-2 0,-2-2-5 16,-3 2-3-16,4-2-6 0,-2-3-6 0,-1 0 1 15,5 0-2-15,0-2 1 16,-1 1 1-16,3-1-4 0,1 1-3 0,1 2 1 0,-2-3 1 16,1 4 1-16,-4 7 1 0,-4 3-3 0,-2 7-2 15,-5 6 2-15,2 3-1 0,-5 4 1 16,4 4 2-16,-5-1-6 0,2 5 2 0,2 0-2 16,-2 1 0-16,-2 5 3 0,3-2 3 0,-1 3-1 15,-1 2-1-15,4 0 0 0,-2 5-2 16,3 0 2-16,1 2 2 0,2 2-2 0,0 4 0 0,2 2 0 15,1 4-2-15,-2 4 4 0,4 5-2 16,-3 4 0-16,-1 4-2 0,-1 4 4 0,0 5-4 16,-2 3 2-16,-4 7 6 0,0 2-9 0,-2-1 6 15,0-1-3-15,-3 1-1 0,1 2 6 16,0-1-6-16,-1 1 2 0,-1 0-5 0,1-6-2 16,0 2-2-16,2-3-2 0,2-3 1 0,-2-2-12 15,7-7-5-15,-1-11-17 0,4-7-13 0,3-11 2 16,2-10 3-16,3-5 20 0,-3-7 7 0,8-6-10 15,-2-9-18-15,3-8-25 0,1-7-20 16,-3-10-26-16,-1-5-23 0,-3-3-15 0,-3-4 17 16,-6-2 49-16,-5-1 63 0,-1 3 82 15,-5 2 58-15,-5 4 37 0,-2 1 13 0,2 6-14 0,0 6-23 16,2 4-22-16,0 5-10 0,6 3-11 16,1 4-13-16,4 4-1 0,0 2-15 0,6 0-3 15,1 3-7-15,4 0-11 0,5-2-3 0,0 2-7 16,10-2-1-16,2 3-7 0,4-2 2 15,2 0-3-15,2 1-4 0,4-2 6 0,-4 0-6 16,3 1 2-16,-5-1 1 0,0 3-7 0,-2 1 3 16,-6 2 0-16,-4 3 1 0,-6 1 1 15,-3 1-1-15,0 3-3 0,-5 2-5 0,1 4 6 16,-4 4-4-16,2 2 2 0,-1 5 1 0,-2 3-7 16,0 1 6-16,0 2-3 0,3 1 3 0,-3-2-5 15,1 1-13-15,0-3-31 0,6-2-51 0,0-5-47 16,3-7-85-16,-1-5-147 0,-1-5-541 0,1-5-677 15</inkml:trace>
  <inkml:trace contextRef="#ctx0" brushRef="#br0" timeOffset="44177.68">16372 15870 2728 0,'-15'-20'344'0,"4"1"-317"0,-2 0-18 15,4 9-6-15,6 6 2 0,-1 0-14 0,4 3-22 0,0-1-53 16,5 2-71-16,1 2-89 0,5 2-156 0,6 1-372 15,1 4-648-15</inkml:trace>
  <inkml:trace contextRef="#ctx0" brushRef="#br0" timeOffset="44361.16">16688 15930 2755 0,'-17'11'40'0,"-3"6"1"0,-9 7 20 16,1 9 31-16,4-4 18 0,0 0-2 0,6 0-25 15,-1 1-14-15,9 1-14 0,7 0-18 0,3 1-2 16,8-2-14-16,8-2-2 0,11-5-2 0,5 1-11 16,8-6-8-16,-1-6-15 0,0-1-24 15,3-6-38-15,-4-2-58 0,2-3-107 16,-3-2-281-16,-7-3-1152 0</inkml:trace>
  <inkml:trace contextRef="#ctx0" brushRef="#br0" timeOffset="46976.34">17633 16430 1653 0,'-8'-7'586'16,"0"-3"-545"-16,-2-4 5 0,7-1 26 0,2 1 32 15,2-4 19-15,2-1-9 0,4-4-22 0,-1 0-30 16,3 0-17-16,1-1-17 0,1-1-13 0,4-2-2 16,-3 1 1-16,3-3 7 0,-1-2 6 15,-2 1 1-15,2-1-1 0,2 1-10 0,1-1-3 16,0 5-5-16,0 1-1 0,3 3 0 0,-2 8-5 15,1 0 1-15,-2 3-4 0,1 3 1 0,-2 3 1 16,0 6 0-16,-2 4-2 0,-1 4-2 0,-3 3-1 16,-3 5 0-16,-3 1 2 0,-4 4 3 15,-2 6-3-15,-3 4 4 0,-1 2-5 0,-3 2 2 16,0-4 3-16,-1 1-3 0,3-3 2 0,4-4-4 16,1-3-1-16,4-5 1 0,2-3 2 0,3-4 2 15,4-3 0-15,5-1 1 0,2-4-3 16,5-5 2-16,3-3 3 0,5-2-2 0,3-3 4 15,-1-1-2-15,-2-3-2 0,-2-2 2 0,-3-3 3 16,-2 0 1-16,-2-2 1 0,-3-3 0 16,-1-1-2-16,-3-2-1 0,-2-3 4 0,1 1-4 15,-4-3 0-15,-4 4 1 0,-1 2 1 0,-5 3 7 16,-4 3 5-16,-2 2 5 0,-6 3-3 0,-2 3-4 16,-5 1-6-16,-1 6-7 0,-2 2-1 0,-1 6-3 15,0 5 0-15,-1 4-2 0,1 7-3 16,2 0 2-16,2 4 1 0,0 6 1 0,4 1 3 15,5 6-2-15,3 3-3 0,6 0-1 0,7-2 0 16,5-3-2-16,3-5 0 0,7-4-6 16,4-5-1-16,3-5 4 0,6-6 2 0,3-4 7 15,1-5 3-15,2-4-1 0,2-2-3 0,-3-2-3 16,-4-5-1-16,0-3 3 0,-4-1 2 0,-4-4 1 16,-3-1-3-16,-4-3 1 0,0-4-1 15,-5-5 2-15,2-3 3 0,1 1-3 0,-4 0 0 0,-2 5-5 16,1 2 2-16,-3 5 1 0,-3 4 4 15,3 7 1-15,-4 7-5 0,1 4 0 0,-1 2-5 16,2 4 2-16,0 3 6 0,1 7-4 16,-2 4 1-16,2 3-3 0,-5 3 0 0,0 1 1 0,-1 2 2 15,-2 2 2-15,-1 3-2 0,-2-1 0 16,-7-2-2-16,-2 0 0 0,-3-3 2 0,-3 0-8 16,1-3-10-16,-3-3-7 0,5-4-4 0,3-6 10 15,5-6 13-15,3-1 11 0,2-3 7 16,2 0 0-16,2-2-5 0,2-1-3 0,2-2-1 15,2 1-3-15,2-2 3 0,7-2-3 0,0 0-5 16,7 0 8-16,1-3 1 0,4 0 5 0,1-3 4 16,-1-1-6-16,1 0-1 0,-3-2-1 15,-1-2-1-15,-1-3 0 0,-2-1 1 0,-1-2-3 16,0 0-3-16,-2 0 4 0,-1 0-1 0,-1 0 3 16,-3-1 5-16,-1-1-10 0,-1 2 2 15,-2 1-3-15,-3 0 1 0,-4 6 6 0,-3 5 5 16,-2 3 0-16,-2 5-4 0,0 4 3 0,-4 1-10 15,-1 3 2-15,-3 6 7 0,-3 8-12 0,-2 4 2 16,-1 4-2-16,1 2-4 0,-2 6 4 0,2 1 4 16,0 5 0-16,1 4-4 0,3 2 5 0,3-1-5 15,1-1 3-15,6-4 4 0,2-8-7 16,6-1-1-16,5-6-1 0,6-6-7 0,5-5 13 16,3-3 0-16,4-6-1 0,0-1-1 0,0-6-3 15,-2-1 0-15,-2-6 2 0,-3-2 6 0,-4-4-6 16,0-2 2-16,-7-4 0 0,-2-6-8 15,-7 1 8-15,-3-4 0 0,-3 2 0 0,-7-4 1 16,-2 4-1-16,-5 1-1 0,-3 2 4 0,-2 5 9 16,-2 4-4-16,2 3-1 0,-1 2-2 15,1 5-7-15,2 3 5 0,0 3-1 0,5 1 1 16,5 2-1-16,2 1-2 0,5 1-4 0,2 0 2 16,3 3 4-16,3 0-3 0,8-1 4 0,4-1-2 15,9-3-4-15,4-2 5 0,5-2 1 16,1-2 2-16,0 0 6 0,2-5-11 0,-6-2 0 15,-2-1 2-15,-3-3-2 0,-4-3 9 0,-6 1-2 16,-3-4-3-16,-3 2-6 0,-1-1 2 16,-1 2 0-16,-6 3 5 0,0 2 3 0,-3 4-5 0,-1 3-2 15,-1 3-3-15,1 3-6 0,-1 5 3 16,-5 3 0-16,0 4 1 0,-6 6-2 0,3 3 5 16,3 2-1-16,-2 3 2 0,3 3 6 0,-2 3-9 15,3 1 2-15,0-1-3 0,1 4-6 0,4-4 3 16,0-5-4-16,7-6-1 0,2-7 1 0,5-5 4 15,-1-4 3-15,5-4 6 0,2-3 6 16,1-4-8-16,-1-4-1 0,1-2 0 0,0-3-2 16,-4-6 6-16,1-1 2 0,-4-3-3 0,-2-1-2 15,-3 1 0-15,-2-3 0 0,-3 2 1 16,1 1 8-16,-3 2-4 0,0 1-1 0,-1 4-2 16,-2 4-6-16,-2 4 9 0,-1 4-2 0,2 5-3 15,1 2-1-15,-2 4-2 0,1 5-2 16,-3 4 6-16,2 4 2 0,2 2-2 0,1 4-1 0,1 0-2 15,2 2-4-15,-1 5 5 0,2-2-1 16,0 1-2-16,2-2-2 0,1-4-7 0,5-5 2 16,4-5 4-16,1-3 6 0,3-5 2 15,1-3 1-15,1-3-1 0,-3-3-3 0,-1-3 3 16,-3-4 4-16,-4-3 2 0,0-7-1 0,-2-1-1 16,-3-3-2-16,-1-2-2 0,-1 1 5 0,-1 0 1 15,0 1 5-15,-2 0-5 0,4-3 0 0,-1 2 2 16,4 1-5-16,-1-2 4 0,3 3 0 0,1-2-8 15,4 2 1-15,-3 1-5 0,6 2 4 16,-2 3 0-16,1 4 2 0,3 3 2 0,-2 2-14 16,2 6 9-16,-4 2-5 0,-1 5 3 15,-1 2 6-15,-3 3-11 0,-1 2 0 0,-2 3 0 0,-1 4-1 16,-6 5 8-16,-2 1 1 0,-6 6-1 16,-4 2-3-16,-2 1 2 0,-5-1-2 0,1 2 0 15,2-3-1-15,1-5-8 0,5 1 1 0,3-6 1 16,5-1 3-16,1-1 5 0,1-6 0 15,3-5 2-15,1-2-3 0,4-2 4 0,3-2-2 16,0-2 5-16,6-1 4 0,1-5-6 0,1-1 1 16,3-3-3-16,1-1 1 0,1-3 2 15,0-4 2-15,-2 0-1 0,2-4-2 0,-2 3 3 0,0-3-2 16,1-1 1-16,-1 3 5 0,-2-5-6 16,0 1 4-16,-4-2-5 0,3-2-3 0,0 0 6 15,-5 1 0-15,2 1 0 0,-5 3 0 0,-1 6 3 16,-5 3-2-16,-4 3 4 0,0 6 1 0,-2 1-5 15,-2 2-3-15,1 2-9 0,-2 2-2 16,-4 5 4-16,1 4 2 0,-2 4 5 0,0 3-2 16,-2 5-2-16,2 1 0 0,4 5-1 0,-2-1 6 15,4 3-3-15,2-1 1 0,1-3-3 0,6-1-3 16,-1-3 5-16,8-3-2 0,-2-2 3 16,7-3 0-16,1-3-2 0,2-3 0 0,7-4 0 15,-1-3 3-15,5-1-1 0,-3-4 1 0,-1-2-1 16,0-6 0-16,-4-2 3 0,-4-4-2 0,-1-3 0 15,-3 0 0-15,-4-3-2 0,-3-2 1 16,-1 0 1-16,-4-2 0 0,0 1 0 0,-4 1 2 16,-2 2-4-16,-4 0-2 0,0 6 6 0,-4 1-6 15,-1 6 5-15,-1 2-1 0,-7 5-7 0,3 6 1 16,-3 2 0-16,-1 2 2 0,4 5 2 16,-1-1 0-16,6 5-2 0,1 1-1 0,-1 4 2 15,4 1-3-15,1 2 3 0,1 2-6 0,4-5-13 16,4 1 1-16,6-7-2 0,7-3 12 0,5-5 7 15,4-3 6-15,3-4-1 0,8-3-3 0,-4-3 3 16,2-1-4-16,-2-6 3 0,-2 1 4 16,-6-5-5-16,3 0 2 0,-1-3-1 0,-3-1-1 15,4-3 3-15,-5-1 1 0,5 0-3 16,-4 1-1-16,2 1-1 0,-1 3-2 0,3 5 3 16,-5 4 1-16,2 7-7 0,-7 5 3 0,-1 6-4 15,-4 2-1-15,-2 4 7 0,-2 3-1 0,-3 2 4 16,2 5-4-16,-6-1 4 0,-2 2-5 0,-1-1 4 15,-7-1 2-15,4-4-3 0,-3-5 3 16,-3-2 2-16,1-7 2 0,-3-3 6 0,-8-4-1 16,-6-6-4-16,-5-4-15 0,-5-5-19 0,-3-4-32 15,-1-2-58-15,3-2-94 0,2-3-362 0,3-3-1102 16</inkml:trace>
  <inkml:trace contextRef="#ctx0" brushRef="#br0" timeOffset="121977.92">17228 9588 208 0,'-1'-1'423'0,"-1"0"-215"16,0 0-31-16,2-1-49 0,0 1 2 15,2-2-6-15,-1-4-10 0,0 1-9 0,0-2-5 16,3-2-14-16,1-1-15 0,-2-1-15 0,3-1-6 16,-2-2-3-16,3 1 3 0,0-3 6 15,-2-2 3-15,0 0-8 0,0-2-6 0,-3 1-11 16,3-2-9-16,-2-1-7 0,-1-1-7 0,4-1-6 16,-3 0-2-16,-1 0 0 0,4-4 1 0,-3 2 2 15,3-2-2-15,-3-2 6 0,-1-3 2 16,3 1 0-16,-4-5 5 0,1 4-4 0,0-3 1 15,-1 2 2-15,4-5 0 0,-2 2 1 0,1-4 1 16,1-1-4-16,-2 2-4 0,5-4-2 0,-7 2-1 16,2-2 0-16,-2-2 3 0,-1 3-3 15,-1 0-1-15,-1-1-2 0,0-1 0 0,-3-1 2 16,1-2-2-16,1 1 2 0,-1 1-5 0,0 0 0 16,0-3 2-16,-1-1-3 0,0 0 3 15,-1-1-1-15,-1-1-1 0,3 1-1 0,-4 0 7 16,3 1-2-16,-3-1 3 0,0-3 4 0,1 0-8 15,-2 0 6-15,2-2-4 0,-1 0 2 0,4 0 2 16,-3-2-4-16,0 0 2 0,0 1-3 0,1 0 6 16,-3 1-1-16,3 1 1 0,-1 1 4 0,-1 1-7 15,-1-1 4-15,2 0-1 0,-1 0-3 16,1 1 1-16,-2 2-5 0,3 0 0 0,0 4-3 16,0-4-1-16,2 5 0 0,-1 0 3 15,0 1 0-15,0 0 0 0,-1 3-1 0,-1 0 1 16,4 2 0-16,0 0 2 0,-2 1 2 0,1-2-2 15,-2 3 1-15,3-2-1 0,-3 2-2 0,4 1 1 16,-2 2 0-16,-2 2 0 0,3-3-1 0,-3 4 3 16,3-3-2-16,1 3 2 0,-3 1 1 15,4 0 1-15,-1 0 0 0,0 0 0 0,-1 1-1 16,0 3-2-16,1-1 1 0,0 2 4 0,-1 1 1 16,-1-1-2-16,1 2-2 0,0-2-1 0,1 2-2 15,1 0-1-15,0-1 3 0,1 2-2 16,0 0-1-16,0 3 3 0,0-2 0 0,0 5-1 15,0-1 2-15,-1-1 1 0,0 1-1 0,1 1 6 16,-1-1-1-16,1 0-3 0,0 0 2 0,0-2-9 16,1 0 0-16,0-1 0 0,0-1-4 0,0 3 4 15,2-4 1-15,-1-2 0 0,-1 2 2 0,-1-3-2 16,0 0 0-16,1 1 0 0,-1 0 0 16,0-1-2-16,2-1-1 0,-1-2 0 0,-1-1-3 15,0 1 4-15,3 0-1 0,0-4 2 0,-1 1-2 16,-1-2 0-16,0 0 0 0,0 2 0 15,3 1 1-15,-2-1 0 0,-1 0-2 0,0 2 2 16,0-1-3-16,-1-1 2 0,3 2 2 0,-1 0 1 16,-1-1 3-16,-1 3-4 0,0-2-2 15,0 1-2-15,-1-2-2 0,-1 1 4 0,-1 1 1 16,1-1 0-16,0 2-3 0,-4 1 1 0,5 2 0 16,-2 0 1-16,0 2 6 0,-1-1-4 0,1 1-2 15,0-1-1-15,0 4-4 0,2 1 3 0,0 2 2 16,-1 1 0-16,-1 3-2 0,0 0 2 0,2 5 0 15,0 0 0-15,-1 0 6 0,1 4-6 16,-1 0-2-16,2 3-1 0,-2 0-6 0,2 2 4 16,0 0 0-16,0 0-4 0,0 1-3 0,0-1-4 15,0 1-5-15,0-1-1 0,0 0 2 16,0 0 1-16,2 0 3 0,-2 0 4 0,0 0-1 16,2 0 9-16,-1 0 6 0,0 0 0 0,0 0 4 15,0-1 1-15,1 0 1 0,3 1 3 0,-1-2 5 16,5-1-3-16,1 1-3 0,1-3-3 0,5-1-5 15,2-1 2-15,5-3 3 0,3-1-3 16,4 0 3-16,3-1-3 0,3-4-2 0,4-1 0 16,5 2 1-16,3-2-1 0,3-2 0 0,1 0-3 15,0 0-4-15,-1 0 4 0,1-1 1 16,-5 2 2-16,-3 3 1 0,-8 0-1 0,-4 1-2 16,-2 3 2-16,-3-2 0 0,-7 5 0 0,-3 1 0 15,-1 1-1-15,-5 1-4 0,-2 0 4 16,-4 3-1-16,1 1 0 0,-6 1 5 0,0 0-8 15,-3 0-5-15,0 1-4 0,2-1-8 0,-1 1-6 0,1-1-9 16,1 0-18-16,-1 0-26 0,-1 0-30 16,-1 0-30-16,0 0-54 0,1 1-104 0,-4-1-277 15,-1 0-371-15,0-1 337 0</inkml:trace>
  <inkml:trace contextRef="#ctx0" brushRef="#br0" timeOffset="122229.02">17807 2857 1224 0,'2'-2'483'0,"0"-1"-259"15,5 1-61-15,1 0-16 0,1 0 3 0,2 0-15 16,3 0-28-16,5-1-32 0,2 1-21 16,8 1-8-16,3-3-8 0,6 4 0 0,4 3-5 15,-1 0-8-15,-4 2-7 0,-3 1-10 0,-6 2-8 16,-7 3 0-16,-4 2-5 0,-7 0 0 15,-4 2 2-15,-5-2 3 0,-1 3 1 0,-3 4 4 16,-5 2 5-16,-6 2 0 0,-5 3 3 0,-5 0-8 16,-3 3-27-16,-2-2-45 0,0-3-68 0,6-4-105 15,6-6-231-15,4-5-462 0,5-1-197 0</inkml:trace>
  <inkml:trace contextRef="#ctx0" brushRef="#br0" timeOffset="123547.84">18891 2005 566 0,'-2'-7'810'0,"0"-1"-458"0,0-1-91 0,2 2-62 16,0 4-40-16,0 1-25 0,0 2-35 16,0 0-26-16,0 0-26 0,2 1-26 0,-2 0-19 0,0 2-12 15,0 3-3-15,-2 3 6 0,2 7 7 16,0 6 5-16,0 7 1 0,0 3-2 15,2 5-3-15,-2 1 1 0,0 3 2 0,0 5-3 0,1 2 4 16,0 0-4-16,1 2-1 0,-1-1 1 0,3-5 0 16,-1-2 0-16,1-6 0 0,1-4 1 15,1-3 2-15,-1-4-1 0,4-3 3 16,-4-4 1-16,0-5 3 0,-2-5 3 0,1-3 5 0,-1-4 13 16,1-1 14-16,-1-4 7 0,2-4-1 15,4-1-12-15,-3-5-14 0,0-2-8 0,2-4-3 16,-1-2-1-16,-2-4-1 0,3-5-1 0,-1 0-2 15,2-5-3-15,-2-3-1 0,2-2 0 0,5-4-2 16,-4 2 0-16,-1 3-2 0,0 4 1 16,-3 8 1-16,-3 4 0 0,2 10 9 0,-4 1-3 15,1 5-1-15,-2 5-2 0,0 0-10 0,0 3-5 16,0 3-12-16,0-1-7 0,1 1 3 0,1 5 6 16,2 6 12-16,0 3 7 0,1 2 3 0,0 4-3 15,0-1 0-15,2-1 2 0,6-1-4 16,-1-1 4-16,2-7 2 0,1-1-2 0,1-5 3 15,-4-2-1-15,1-4-2 0,-2-3 1 16,-1-1-1-16,-1-7-5 0,4-1-4 0,0-5-3 16,-4-3-4-16,2 0 4 0,-4 2 7 0,-3-1 2 15,-1 1 4-15,-2 0-3 0,-1 6-3 0,-1-4 1 16,1 6 2-16,-2 2 0 0,2 2 2 16,-1 4-2-16,1 1-4 0,1 2-5 0,-1-1-10 15,2 1-16-15,-1-1-14 0,0 1 2 0,2 1 9 16,0 1 22-16,5 3 19 0,2-3 9 0,3-3 3 15,3-1-1-15,3-5-1 0,0 0-3 0,1-2 0 16,0-5-2-16,-4 0 1 0,2-7-3 0,-4-2 0 16,1-1-3-16,-2 0 0 0,-5-2 0 15,1-3-1-15,-5-1 3 0,-2-1-3 0,-3-1 3 16,0 0-5-16,-2-2 3 0,-2 1 4 0,2-3 2 16,0 2 12-16,-2 1 5 0,3-1 4 15,-2 6-1-15,0 1-3 0,0 5-3 0,1 5-2 16,-1 5 2-16,3 5-6 0,1 5-9 0,0 1-11 15,0 1-20-15,0 3-2 0,0 6 3 16,0 4 5-16,1 10 17 0,0 10-2 0,2 2 0 16,-1 9 0-16,-1 3-3 0,-1 6 4 0,0 2 1 15,-3 3 3-15,-3 2-1 0,-2-2-1 0,0 0 0 16,3-9-3-16,0-11 1 0,1-5 3 0,4-8 0 16,0-8 1-16,0-7 0 0,1-5 9 15,0-5 17-15,1-1 19 0,0-3 7 0,0-5-13 16,2-7-15-16,4-6-21 0,-1-6-3 0,4-1 3 15,0-4 0-15,-1-3 2 0,2 1-3 0,-1-1-5 16,1 4 2-16,1 6-1 0,-1 4 2 0,1 8 2 16,-3 4-3-16,-2 3-1 0,2 5-2 15,-1 1 0-15,0 2 0 0,-2 2-1 0,3 5-1 16,-1 3-1-16,-2 5 0 0,-2 4 0 0,3 2 2 16,-5 2 3-16,2 2-3 0,-1-2-12 0,1-2-16 15,3-2-21-15,2-7-33 0,0 2-42 16,2-7-74-16,-1-1-151 0,2-6-385 0,3-2-826 15</inkml:trace>
  <inkml:trace contextRef="#ctx0" brushRef="#br0" timeOffset="124093.53">20058 1830 2011 0,'-2'2'221'0,"1"0"-121"0,-4 1-8 0,1 0 12 16,-1 3 15-16,-5 2-9 0,-1 5-26 0,-1 0-23 15,0 2-20-15,1 4-15 0,-4 0-9 16,2 5-5-16,0 0 0 0,-1 1 2 0,7-3 0 16,4-6-6-16,6-5-5 0,4-6 1 0,7-1 2 15,-2-4 4-15,6-2 0 0,-1-4-2 16,3-5-6-16,0-2-6 0,0-2 0 0,0 1-1 16,-6-2 6-16,-3 2 4 0,-5 1-1 15,-1 2 4-15,-5 4-2 0,0 0 0 0,0 2 1 16,-3 2-4-16,1 2-2 0,1 0-10 0,-1 2-11 15,2 1-7-15,-1 2 4 0,0 3 6 0,1 2 10 16,-4 3 11-16,7 5-6 0,-2-2 3 0,4 2-1 16,1 1 0-16,4-3 3 0,6 1 0 15,0-6 2-15,8-1 1 0,2-6 4 0,1-6 3 16,-2-1 0-16,0-7 4 0,-2 1-3 0,-3-3 2 16,0-3 2-16,-1 0-2 0,-4-3 4 15,0-4-6-15,-3 0-2 0,-1 0-1 0,-2-4-4 0,-4-3 1 16,0-2-3-16,1-4-2 0,-1-1-3 15,0-5 0-15,1 0-2 0,2-4 2 0,-1-1-1 16,-2-5-5-16,3 2 2 0,-2-3-9 0,0 2 6 16,-1 4 3-16,-2 0-2 0,-2 8 9 15,-1 3 2-15,-3 8 6 0,-2 9 8 0,3 7-3 0,-3 5-4 16,1 4-9-16,4 3-19 0,-2 3-1 16,-2 5-2-16,-2 8 7 0,-5 10 13 0,-5 12 1 15,4 5-1-15,2 6 0 0,2 3 1 16,4 3-2-16,1 4 6 0,3 0-1 0,1 4-7 15,3-1 3-15,1-1-9 0,4-4-9 0,4-5-11 16,5-9-15-16,4-11-14 0,4-8-20 0,3-8-35 16,1-10-82-16,0-6-255 0,0-7-524 15,-2-10-278-15</inkml:trace>
  <inkml:trace contextRef="#ctx0" brushRef="#br0" timeOffset="124216.96">20386 1503 2101 0,'3'0'315'15,"0"0"-207"-15,6 0-66 0,8 1-21 0,7 0 7 16,8 1 7-16,12-1-16 0,8-2-19 0,11 1-78 16,0 0-202-16,4 1-570 0,-4-1-610 0</inkml:trace>
  <inkml:trace contextRef="#ctx0" brushRef="#br0" timeOffset="125093.3">21892 1560 1867 0,'-2'-3'302'16,"0"-4"-149"-16,2-2-40 0,4 1-12 0,-1 1 2 15,1-1-3-15,2 0-22 0,2-4-19 0,1 0-16 16,3-3-9-16,0-3-3 0,2 0-5 15,3 0-6-15,-1-2-4 0,-1-1-9 0,2-2-1 16,-2 0-5-16,3-3 0 0,1-2-3 0,-1-4 2 16,-2-4-2-16,0 1-4 0,-4-3 2 0,-1 3-8 15,-3-2-1-15,-2 2 4 0,-3-3-3 0,-4 2 5 16,-3 0 0-16,2 20 9 0,-2-2 0 16,-3-1 11-16,3-1 4 0,-4 1-10 0,0 0 7 15,-1 3-7-15,0-3 4 0,4 4 3 0,-3 4-5 16,2 4-6-16,2 0-14 0,1 4-17 15,0 2-12-15,1 2 2 0,0 2 14 0,1 5 7 0,-2 1 19 16,-2 6-3-16,1 8-6 0,-6 24 6 16,1 10-3-16,2-1 7 0,6-9 2 15,-3 3-1-15,3-2 1 0,-3 4-1 0,3 0 0 0,0 2 0 16,1-1 1-16,-2 2-1 0,-2-3 2 16,1-4 3-16,0-2-4 0,0-6 4 0,1-6-2 15,2-5-3-15,0-10 2 0,0-5-1 0,0-5 11 16,0-6 19-16,0-3 28 0,0-3 22 0,0 1-4 15,0-6-21-15,0-1-34 0,2-9-18 16,-2-5-10-16,3-2 1 0,-1-5 5 0,4-1-6 16,-2-2 1-16,5-2-4 0,0-2-2 0,4 1-2 15,3-4-2-15,-2 2 5 0,5 7-4 0,-7 6 6 16,0 5-3-16,0 10-6 0,-5 4-2 16,-1 3-13-16,-2 5 2 0,2 2 1 0,-2 2 5 15,5 2 11-15,0 9 5 0,-1 3 4 0,-2 7-1 16,1 1 8-16,-2-1-2 0,0 3-1 15,-3-5 4-15,2 2-7 0,1-4-2 0,-3-3-8 16,5 0-21-16,0-4-32 0,-1-1-45 0,3-4-56 16,3-5-104-16,4 0-254 0,2-5-427 0,5-3-146 15</inkml:trace>
  <inkml:trace contextRef="#ctx0" brushRef="#br0" timeOffset="127054.5">22749 1162 1116 0,'-11'7'393'16,"-2"4"-160"-16,-6 4-10 0,-1 0-15 0,0 6-21 15,-2 0-36-15,-4 1-41 0,3 6-29 0,-2 0-21 16,0 1-18-16,2-3-14 0,6 1-12 0,7-9-13 16,8-6-8-16,3-3-3 0,3-3 0 15,3-4 12-15,1-1 11 0,3-3 9 0,3-5 4 16,6-2-12-16,7-2-10 0,4-7-10 15,-2-3-4-15,0 1 2 0,-5-1 5 0,-7 1 5 16,-6 5 1-16,-6 1 9 0,2 2 5 0,-7 3 3 16,0 2 9-16,-2 3-7 0,-3 4-5 0,3-1-9 15,1 2-16-15,1 0-12 0,0 1-7 0,0 2 2 16,-1 2 5-16,1 3 12 0,-1 3 6 0,3 3 0 16,0 1 6-16,6 0-7 0,3 3 2 0,-1-2 0 15,7-2-4-15,-1-4 13 0,7-3-1 16,2-3 0-16,-3-4 6 0,3-2-2 0,-2-2 5 15,-2-5-3-15,1 0 4 0,3-7-7 0,-2 1 1 16,-4 2 3-16,0-4-7 0,-3 0 8 16,1-5-2-16,-2-1-2 0,1-5 0 0,-2 0-6 15,0-1-3-15,-2-3-4 0,0 0 2 0,-2-3-5 16,2 1-2-16,-2-5 4 0,0 4-5 16,1-4 5-16,-3 1 1 0,-2 18 3 0,-2-4 0 15,1-1 4-15,-2-2-1 0,1 0-9 0,1-5 5 16,-1 0-10-16,-3-1 2 0,3 2 5 0,-4 1-7 15,0 1 9-15,0 3-2 0,-3 1 5 16,1 6 9-16,1 3 1 0,-2 3 6 0,-1 3-12 16,2 2-10-16,0 3-18 0,1 3-19 0,0 2 3 15,-1 1-2-15,-1 4 17 0,1 2 23 0,-2 5 0 16,-2 3 9-16,-2 6 1 0,2 4-4 0,-4 8 2 16,-1 13-8-16,-9 36-3 0,2 2-1 0,2-5 2 15,3-14 9-15,-4 8 4 0,3 2-1 16,-5 2-4-16,5 0-1 0,0-2-3 0,2-2 1 15,1-3-1-15,2-3-7 0,3-4-3 0,-5-5-5 16,4-5 2-16,-1-7 5 0,4-9 4 16,-2-8 1-16,1-8-2 0,0-8 1 0,2-8 1 15,-2-5 11-15,3-3 5 0,-1-3 5 0,-4-5-4 16,1-4-8-16,-2-6-5 0,1-8-3 0,0-3 3 16,3-5 3-16,3-1-2 0,3-3 7 15,5-5-4-15,2-1-1 0,4-5-1 0,1-1-6 16,6 0 1-16,-1-4-6 0,8-1-2 0,-1-2-1 15,2 7-2-15,1 5 0 0,-6 9 3 16,-4 12 0-16,-2 6 0 0,-5 9-1 0,-4 5-8 16,-3 5-16-16,0 1-6 0,-1 3-7 0,1 1 1 15,-1 6 17-15,-1 7 8 0,4 4 13 0,0 5 6 16,-3 6 1-16,-1 4 0 0,3-1 0 0,-3 0-1 16,4-4 0-16,3-1 2 0,-2-4-3 0,2-4 0 15,2-4 1-15,0-2-1 0,5-3 5 0,-4-4-1 16,4-2 0-16,-4-6 0 0,-1-2 3 15,4-3 7-15,-4-4 1 0,1-2 5 0,4-5-7 16,-2 0-5-16,2-5 1 0,1 0-3 16,-4-2 4-16,4-2-1 0,-4-1-3 15,3-3 0-15,1-4-3 0,-4-2-2 0,6-2 0 0,-2-3-3 16,2 0 2-16,1-1-1 0,-2-4-3 0,3-2-3 16,-2-1-2-16,-9 23 7 0,0-6-2 0,0-1 1 15,1-5-1-15,3 2-11 0,-3-6-5 16,-1 4 10-16,1-5 3 0,-2 3 0 15,-2 3 18-15,0 5-11 0,-5 5 9 0,-1 2 9 0,1 8-8 16,-6 1-2-16,2 5-24 0,0 2-24 16,0 4-24-16,-1 3-4 0,-4 3 16 0,4 3 20 15,-5 4 26-15,3 6 5 0,-4 3 6 0,-3 9 4 16,2 5 4-16,-2 8 5 0,0 13-13 0,-8 44-3 16,0-3-4-16,5-4-2 0,2-20 11 0,1 3-1 15,-5 4 4-15,3-4-1 0,-3-2-1 0,2-2 3 16,-2-7-2-16,4-2-2 0,-1-5-3 15,2-4-6-15,2-8-6 0,2-8 2 0,-2-8-1 16,4-9 4-16,0-6 4 0,3-9 14 0,0-1 20 16,1-6 12-16,-1-3 5 0,-3-5-16 0,3-7-27 15,-4-6-11-15,4-7 2 0,1-3 8 16,2-5 10-16,5-2-5 0,-1-5-7 16,4-1-1-16,3-3-4 0,5-2 7 0,1 0-2 0,3-1-4 15,4-3-6-15,4 1-11 0,2 6-3 16,-1 6-3-16,-2 11 4 0,-4 8 4 0,-5 11 0 15,-3 4-7-15,-5 6-12 0,-4 3-10 0,0 1-7 16,-1 4-1-16,-2 6 6 0,1 3 11 0,-3 5 10 16,0 4 4-16,-2 4 6 0,0 1 4 15,0 4 5-15,1-1 4 0,0-3 3 0,7-1 0 16,2-7 2-16,7-4 7 0,3-5 7 0,5-6 4 16,1-4 1-16,0-6 0 0,2-1 2 0,-5-3 0 15,5-4 3-15,-6-6-2 0,4-2-3 0,-5-2-5 16,-1-4-9-16,-4 3 0 0,-1-4 0 15,-7 2 4-15,-5 1 4 0,-2 2 3 0,-3 4 0 16,-3 2 0-16,2 3-3 0,-6 2-5 0,1 1-7 16,-1 4-7-16,2-1-8 0,-2 6-6 15,-1 2-3-15,1 5-7 0,-1 4 5 0,-3 1 3 16,-1 7 6-16,3 2 7 0,0 3 1 0,2 4 0 16,3 1-2-16,1 3-1 0,4 2-7 0,2-2-10 15,4-1 2-15,6-3 4 0,3-2 8 0,6-9 13 16,1-3 4-16,6-4 3 0,-3-7 4 15,2-2 2-15,-2-6 0 0,4-2-3 0,-4-3-3 16,-1-4 4-16,-2-3 3 0,-5-2-3 0,-1-1 0 16,-2-2-6-16,-3-1-4 0,-1-2-1 15,0 1-1-15,-3 1 0 0,2-1-2 0,-4 5 0 16,1 5-5-16,-3 6 2 0,2 4 1 0,-1 1-5 16,-2 6-6-16,-1-1-28 0,0 3-43 0,0 0 2 15,0 2 9-15,1 6 31 0,-1 5 40 0,1 4 4 16,-1 3 0-16,-1 2-4 0,-1 2 5 15,-4 1-4-15,3 1 5 0,-2-1-4 0,2-1-2 16,1-5 3-16,1-6-1 0,1-4 2 0,1-7 5 16,-1-1 25-16,1-4 32 0,-1-1 31 0,0 0 9 15,1-6-24-15,0-4-27 0,4-5-35 0,-1-5-18 16,4-1 3-16,-4-1-4 0,4 0 2 16,0 0 2-16,0 1-3 0,-2 1-4 15,3 1 3-15,1-1 1 0,0 5 3 0,0 1 4 0,-1 3-6 16,-2 4-10-16,-3 4-6 0,-3 3-19 15,0 1-18-15,-1 2-13 0,0 2 8 0,4 7 16 16,-1 2 22-16,-1 6 18 0,-1 4 1 16,1 4 3-16,-2 0-2 0,-2 3 1 0,1 0-6 15,4-5-3-15,2 0 3 0,3-5 1 0,3-6 7 16,2-4 4-16,3-6 1 0,-1-2 4 0,4-4 2 16,-1-3 6-16,1-5-1 0,-3-2-3 0,2-4-3 15,2-2-6-15,-2 0 6 0,-4-3 5 16,2-4-2-16,-4 3-2 0,0-4-13 0,2 1-6 15,0 1 3-15,0 2 4 0,-3 2-4 0,0 6 0 16,-3 7-3-16,-1 1-6 0,-5 4 2 16,0 2-14-16,-2 3-10 0,2 0 4 0,2 4 2 15,-1 6 12-15,5 6 13 0,-4 3-2 0,2 4 3 16,-4 1 1-16,-1 2-4 0,-2 0-3 0,-2-3 5 16,-3-2 2-16,3-5 2 0,0-6 5 0,-2-8-6 15,4-4 4-15,-1-1 3 0,-4-2 4 16,1-1-3-16,-8-3-28 0,0 0-58 0,-8-5-70 0,4-5-141 15,1 2-476-15,0-1-824 0</inkml:trace>
  <inkml:trace contextRef="#ctx0" brushRef="#br0" timeOffset="127641.38">26069 854 453 0,'4'-5'605'0,"-3"0"-252"16,3-4-77-16,1-2-65 0,-3 0-38 0,3-5-18 16,-2 0-30-16,2 0-25 0,-1-2-13 15,-2 0-12-15,0 1-13 0,1-1-4 16,-2 2 5-16,0 1-8 0,0 3-3 0,-1 2 1 0,-1 2-19 15,1 3-23-15,-1 3-23 0,0 0-34 16,-2 2-31-16,2 3 18 0,-2 0 10 0,-1 3 20 16,-1 3 36-16,1 4-9 0,-2 3 8 0,0 2 8 15,2 5-1-15,-2 2 2 0,5 27-15 16,8-9-7-16,5-7-5 0,3-12-6 0,4-6-12 16,2-5-56-16,-1-2-84 0,4-6-176 0,1-1-403 15,-1-5-614-15</inkml:trace>
  <inkml:trace contextRef="#ctx0" brushRef="#br0" timeOffset="127786.65">26256 409 1118 0,'0'1'-32'0,"0"-1"-165"15,0 0-20-15,0 2 34 0,0 0-106 0,-3 3 90 16,2-1 199-16</inkml:trace>
  <inkml:trace contextRef="#ctx0" brushRef="#br0" timeOffset="128171.4">26428 773 1452 0,'2'-7'543'16,"3"-3"-418"-16,1-2-9 0,2-3 31 0,-1 1 16 15,3-5-10-15,1 2-39 0,-2 2-41 0,0 2-30 16,2 2-25-16,-3 2-12 0,-1 4-9 16,-1 0-4-16,1 4-13 0,-3 1 5 0,-1 1-4 15,2 4 8-15,-1 0 10 0,-3 5-5 0,2 0 2 16,-1 3 0-16,-1 2 1 0,0 2 1 16,-1 2 6-16,-1-2 1 0,0 0-3 0,-1-1-4 15,0-3-8-15,1-1 17 0,0-5 25 0,1-2 32 16,0-3-4-16,1-4-25 0,3-3-26 15,-1-1-23-15,1-5 6 0,4 0 9 0,-2-3 5 0,1-1-3 16,5-2-2-16,-2 1-3 0,-2 0 3 16,2 2-2-16,1 0 10 0,-2 3 4 0,-1 3-5 15,0 0-3-15,-1 3-9 0,-1 4 1 0,0 2-5 16,-1 3 8-16,2 5-1 0,0-2-1 0,0 6 5 16,2 3-2-16,2 1 5 0,-2 3-3 0,1 3-1 15,7 21-8-15,-4-5-5 0,-1-7-7 16,1-8-16-16,5-8-20 0,2-1-41 0,6-6-72 15,2-2-143-15,2 0-437 0,1-5-796 0</inkml:trace>
  <inkml:trace contextRef="#ctx0" brushRef="#br0" timeOffset="128721.11">28114 519 1521 0,'-3'0'268'15,"2"0"-108"-15,0 0-11 0,-2 0-6 0,2 1-33 16,-4-1-47-16,0 1-35 0,0 0-19 0,-3 1-3 16,-6 2 3-16,0 1 6 0,-2 1 4 15,-3 2-5-15,-2 1 5 0,-3 1-4 16,3 3 10-16,-2 2 4 0,-1 3-2 0,0 0-2 0,5 2-14 15,-2 2-4-15,6-2-9 0,2 0-6 0,4-1 2 16,4-3 6-16,5-3 13 0,2-1 9 0,5-6 6 16,3-1-12-16,2-2-3 0,-1-5 2 15,7-2-5-15,-2-2 8 0,1-2 4 0,2-2-5 16,1-1 5-16,-1-1 7 0,-5-2-3 0,3-1-6 16,-6 0 5-16,-2 3-11 0,-3-1 10 0,-1 2 8 15,-4 2-5-15,0 0-3 0,-1 4-16 0,-1 3-16 16,1 1-29-16,-1 1 2 0,-3 3 5 15,-1 2 10-15,2 4 20 0,-3-1 0 0,3 4 1 16,-1 4 0-16,-1 2-12 0,5 3-15 0,4 0-35 16,2-1-44-16,14 4-73 0,17 12-136 0,11-9-319 15,4-11-582-15</inkml:trace>
  <inkml:trace contextRef="#ctx0" brushRef="#br0" timeOffset="130402.24">29239 757 1 0,'0'2'348'16,"0"2"-64"-16,0-1 19 0,0 1-26 15,1 0 8-15,0 0 18 0,-1-1-10 0,2-1-34 16,-1-1-49-16,2-1-52 0,0-1-53 0,0-2-31 16,2 0-34-16,1-2-16 0,4-2-10 0,2-2-11 15,4-2 2-15,-2 0-5 0,5-3 12 0,0 1 5 16,0-3-1-16,0-1-7 0,1-1-11 15,0-1-3-15,-4 0-1 0,2-2 5 0,-1-3-13 16,-3-2-10-16,2-1-6 0,-3-1-9 0,-3-1 15 16,0 1 7-16,0-1-2 0,-4-3 14 0,0 5-11 15,-2 2 1-15,-1 2 5 0,-3 2 10 16,0 3 16-16,-3 3 1 0,0 2 8 0,1 4-23 16,0 3-6-16,-3 1-11 0,3 2-29 0,2 2-32 15,-2 1 8-15,0 4 10 0,-5 4 24 0,4 0 37 16,-3 4-6-16,0 2 1 0,0 6 11 15,-3 3-3-15,-1 4 3 0,4 4 10 0,0 4-13 16,-2 4 16-16,2 1 3 0,1 7-5 0,-2 3 14 16,1 4-6-16,-10 54-7 0,3-9-5 0,-5-9-4 15,6-16-9-15,-1-8 10 0,-2-2 1 16,2-2-5-16,1-3-6 0,-3-4-10 0,4-8-10 16,2-9 2-16,5-8 0 0,0-9 5 0,1-10 8 15,2-4 10-15,1-7 26 0,-2-1 26 0,0-3-3 16,0-4-18-16,-1-4-20 0,2-6-28 0,0-6 1 15,2-4 6-15,0-4 2 0,4-2 0 16,-1-5 3-16,3-2 3 0,-2 0-4 16,4-1-3-16,3-3-3 0,3-3-11 0,2-1 4 15,3-4-1-15,-6 27-8 0,0-9-7 0,5 4-7 16,1-4 5-16,0 7 2 0,2-4 2 0,-2 7-6 16,1 0-14-16,-1 6-4 0,-4 6-9 15,-4 6-12-15,-2 3-4 0,-2 5-2 0,-3 4 25 16,2 4 16-16,-5 4 18 0,0 3 13 0,3 4-1 15,-3 3 7-15,0 5-3 0,7 22 5 0,2-9 1 16,-1-7 1-16,4-16 9 0,2-4 4 0,1-3 5 16,0-6 6-16,0-3 6 0,0-4 2 0,-1-1 1 15,-1-4-4-15,-2-6-6 0,-1-1 11 16,2-2 1-16,-4-1 14 0,-6 9-6 0,0-6-29 16,2 0-9-16,1-3-19 0,-3 0 9 0,2-4 16 15,-2 1-6-15,3-2 14 0,-3 1-18 0,6 0-1 16,-4 4 8-16,-2 1-7 0,4 3 15 15,-3 1-7-15,2 4-3 0,-1 2-19 0,-1 1-9 16,2 4-4-16,0 1-7 0,0 1 11 0,1 2-6 16,3 2 1-16,0 0 12 0,0 4-3 0,2 1 6 15,-1 2 0-15,-2 2-6 0,-3-1-8 16,0 5-2-16,-1-1 9 0,-3 3 4 0,-3 0 14 16,-4 18-3-16,-3-5-15 0,-1-10-8 0,7-9-6 15,1-5 3-15,1-5 8 0,2 0 10 0,3-4 8 16,0 0-4-16,0-2-19 0,11-1-9 0,1-3-3 15,6-1 9-15,-13 2 24 0,8-2 9 0,-6 0 9 16,6-1 12-16,-3-4 2 0,-1-1-11 16,2-2-3-16,1 1-16 0,-3-3 3 0,-5 1 6 15,1 3 12-15,-1-2 15 0,-3 5-4 0,-3 0-1 16,0 5-30-16,-2 2-39 0,-2 0-43 16,0 4 4-16,-2 3 12 0,-2 1 25 0,2 3 45 15,-1 2-3-15,-2 3-1 0,1 1 9 0,1 5-8 16,-2 5 0-16,2 18-2 0,3-4-12 15,3-7-5-15,8-14 1 0,6-1 0 0,6-8 6 16,5-1 16-16,0-5 4 0,-3-5 7 0,5-4-3 16,-3-3-2-16,-2-3 1 0,-3-2-5 0,-1-3 12 15,-13 10 5-15,1-5-5 0,-3 0-3 0,-2-3-25 16,-2-1-5-16,3-2 3 0,-5 3 24 16,-6-6 25-16,3 2-1 0,-4 4-3 0,2 1-24 15,-4 0-11-15,-1 3-2 0,0 4-8 0,0 1 1 16,0 3-12-16,1 1-12 0,0 1-11 15,-1 6 1-15,6 1 11 0,-2 2 17 0,3 3 5 16,1 1-15-16,2 3-15 0,3-2-6 0,1 2 8 16,7-4 29-16,6 2 15 0,0-4-2 0,4-2 4 15,2-1-3-15,0-2 19 0,3-3 15 0,-3 0 15 16,-2-5-2-16,0 1-13 0,-3-2-8 0,0-2-16 16,-5-3 2-16,-2 0 1 0,-2-2 13 15,-1 1 10-15,-4-2-4 0,3-1-7 0,-5 2-11 16,0-1-7-16,1 3 3 0,-2-1 6 0,-1 3-2 15,0 2-10-15,0 1-11 0,0 3-31 16,0 0-51-16,-1 2-46 0,1 2 10 0,0 2 30 16,-3 3 49-16,2 3 51 0,0 1-4 0,1 4-2 15,-2 6-1-15,0 3-3 0,-4 3 3 16,4 11-2-16,-7 30-1 0,-1 4 0 0,-1-3-1 16,2-14 3-16,4 3 0 0,-3-1 5 0,-1 3-1 15,0 1-3-15,0 0-2 0,-2-3-6 0,-2-2-6 16,-3-3-3-16,3-2-8 0,-6 0-18 0,1-8-8 15,1 0-10-15,-1-11-1 0,-1-6 18 16,-1-8 16-16,6-7 33 0,-3-8 44 0,4-4 33 16,-1-5 23-16,1-2 3 0,1-6-22 0,0 0-17 15,2-7-14-15,4-1-16 0,4-3-10 0,3-5-25 16,6-1-20-16,5-2-21 0,2-4-10 0,5-3-11 16,3 3-9-16,4-2-21 0,-1-5-64 15,5-2-82-15,5-3-208 0,0-3-318 0,5-4-327 16</inkml:trace>
  <inkml:trace contextRef="#ctx0" brushRef="#br0" timeOffset="130519.03">31019 592 1970 0,'0'-2'122'0,"0"0"-85"16,1-2-18-16,0 2-16 0,-1-1-30 16,1 0-85-16,0 1-166 0,5 2-292 0,-3 2-327 15,2 0 631-15</inkml:trace>
  <inkml:trace contextRef="#ctx0" brushRef="#br0" timeOffset="131168.76">31194 790 499 0,'5'-9'209'0,"0"2"-123"0,3-3 71 0,1-3 63 15,0-3 16-15,0 1-20 0,-1-2-56 16,-1 1-60-16,-5 1-27 0,2 1-9 0,-4 1-12 15,-4 2-18-15,2 3-25 0,-5 0-31 0,0 3-11 16,-2 4-5-16,-1 1 7 0,-5 0 14 16,2 6 7-16,-2 2-2 0,-1 2-10 0,-3 4 3 15,5 3 8-15,-3 3 8 0,4 1-8 0,2 3-18 16,4-1-16-16,4 0 5 0,7 17 28 0,14-12 27 16,6-11 21-16,2-10 1 0,-3-4 3 15,3 0 6-15,-1-3 4 0,4-3 8 0,-1-1 15 16,-15 1 13-16,5-1 9 0,-4-3-7 0,6-1-19 15,-4-1-9-15,1-5-12 0,1 2-3 0,1-4-2 16,-6 0-3-16,-2 2 8 0,-3-1 10 0,-1 4-6 16,-4-1-11-16,1 5-26 0,-2 2-43 15,-4 1-55-15,0 2-9 0,0 4 7 0,-1 3 27 16,-2 2 49-16,3 3 10 0,-1 3 2 0,-2 6-9 16,3 6-41-16,2 19-84 0,6-2-56 0,7-7-12 15,6-15 42-15,4-3 88 0,5-3 57 16,1-5 27-16,1-1 9 0,-4-3 2 0,4-4 3 15,-1-1 10-15,-1-2 8 0,-5-4 10 0,-1-4 12 16,-3-1-6-16,0-5-8 0,-1-1-4 16,-6-1-23-16,-5 6 5 0,-3-3-11 0,5-1-7 15,-1-5 9-15,-3-1-18 0,4-4-1 0,0-3-10 16,-1-5-5-16,3-2 2 0,0-3 0 0,0 0 4 16,0-4-15-16,6 0 0 0,-4-1-6 15,6 1-2-15,1-3 10 0,-4 2-1 0,2 3 15 16,-1 1 15-16,-17 40 39 0,16-39 21 0,-16 39 14 15,13-34 17-15,-13 34-28 0,10-28-14 0,-10 28-40 16,7-26-50-16,-7 26-38 0,0 0-2 16,0 0 27-16,5-23 8 0,-8 23 26 0,-2 9 3 15,-5 10-10-15,0 7 24 0,-1 7 3 0,-2 9 6 16,-1 5 3-16,0-1-5 0,3 6 8 0,1 0-5 16,0 4 8-16,4-1-4 0,4 1-23 15,7-3-7-15,8-2-27 0,15 26-31 0,8-26-51 16,3-25-163-16,-8-22-430 0,2-6-650 0</inkml:trace>
  <inkml:trace contextRef="#ctx0" brushRef="#br0" timeOffset="131272.99">31936 382 1538 0,'5'0'192'16,"-1"2"-240"-16,7 2 7 0,6 0 58 0,3 2-7 15,7 4-81-15,8 2-233 0,7 4-461 16,7 1 238-16</inkml:trace>
  <inkml:trace contextRef="#ctx0" brushRef="#br0" timeOffset="132284.46">19224 3221 13 0,'6'-14'356'0,"2"-2"-123"0,0-6-59 0,1-1-25 16,2 2-12-16,-1 0-22 0,-2-1-33 0,1-2-19 15,-1 1-5-15,-2-2-3 0,1-1 0 16,-3-1 3-16,1-5-6 0,-2 1-8 0,1-4-4 15,-2-1-4-15,1 2 4 0,-1 4 18 0,1 3 26 16,-2 7 14-16,0 6 10 0,-1 4 4 0,0 6-32 16,-1 3-36-16,-1 2-52 0,0 3-55 0,1 1-2 15,0 3 12-15,-2 8 28 0,0 8 32 16,-2 2-3-16,0 6 4 0,2 6-1 0,2 2 0 16,0 4 5-16,2 1-7 0,-1-2-14 0,3 0-44 15,-1 0-98-15,-1 1-186 0,2 1-282 16,3-6-391-16</inkml:trace>
  <inkml:trace contextRef="#ctx0" brushRef="#br0" timeOffset="132754.87">19398 3024 1 0,'17'-11'0'0,"4"-4"145"15,5-2-33-15,-3-2 19 0,-6-1 41 16,1-1 51-16,-3-4 31 0,-2-1-30 0,-3 0-38 16,0-2-30-16,-2 1-44 0,-3-2-21 0,-2 0-22 15,-2 0-31-15,-2 0-4 0,0-3 3 16,-2 3 3-16,2 0 17 0,0 3 18 0,-2 4 14 16,1 6 12-16,-1 6-8 0,2 6-15 0,1 1-30 15,1 2-37-15,-1 2-58 0,0 2-30 0,3 2 2 16,-2 5 15-16,1 5 42 0,1 6 21 15,1 4-4-15,1 7 0 0,0 3-3 0,0 4 0 16,2 2 4-16,-3 6 2 0,0 3 0 0,-2 3 1 16,-2 2-3-16,-2 1 6 0,-2-2 6 15,-4 1 1-15,1-3-5 0,1-6-19 0,2-10-22 16,3-9-8-16,1-13 10 0,2-7 49 0,-1-7 45 16,1-5 6-16,-2-4-7 0,3-7-42 0,2-6-29 15,3-4-1-15,1-3 9 0,-1-1 3 0,0-1 5 16,2 2-3-16,-2 1 7 0,0 1 0 15,2 0-2-15,-1 6 12 0,-1 3-8 0,1 5 0 16,0 6 1-16,-2 2-12 0,-1 5-4 0,1 1-7 16,4 5-4-16,-2 2 1 0,-1 6 6 0,3 1 6 15,-2 3 2-15,0 4 5 0,-2 2-2 16,1 2-3-16,-2-1-15 0,-1 4-39 0,0-3-59 16,1 0-115-16,3-4-165 0,1-5-232 0,4-5-424 15</inkml:trace>
  <inkml:trace contextRef="#ctx0" brushRef="#br0" timeOffset="133352.82">20265 2814 683 0,'-9'10'350'0,"-6"7"-79"0,-3 4-37 0,-1 1-1 15,-1 1-32-15,0 0-67 0,-2-1-21 0,2 3-48 0,1-1-33 16,4-1-11-16,8-5-11 16,4-4-17-16,8-6-4 0,4-5 5 0,5-1 11 0,1-5 9 15,4-5-10-15,4-1-52 0,-2-4 1 16,3-3-33-16,-3 1 31 0,-2-2 51 0,-5-1 13 16,1-2 41-16,-3 2-12 0,-6 0 6 0,-1 2 8 15,-5 3 24-15,0 2 7 0,0 5-6 0,-1 2-15 16,0 3-34-16,1 2-30 0,-2 1-31 0,2 1-45 15,2-1-17-15,-1 4 16 0,-1 5 23 16,1-1 33-16,1 4 22 0,4-1-8 0,2 4-8 16,5-2 0-16,-1-2-2 0,6 0 5 0,3-5 12 15,-1-1 11-15,2-2 9 0,1-5 4 16,4-2-1-16,-6-3 5 0,-1-2 1 0,0-2 6 16,-5-2 6-16,-1-1 4 0,-3-1-1 0,-1-1-7 15,-3-3 1-15,-1-1-14 0,-1-3-5 0,-1-2-7 16,0 0-10-16,0-2-3 0,-3 0-5 15,2 0 2-15,1-1-5 0,-2-3 2 0,0-3-3 16,0-1 1-16,2-2 5 0,0-1-1 0,-2 0 5 16,1-2-6-16,1-1-1 0,-2 0-3 15,3 4-1-15,-2 3 4 0,-3 6 3 0,0 5 13 16,-2 6 8-16,0 6 3 0,-2 4-1 0,2 4-18 16,-1 1-18-16,2 1-35 0,0 2-16 0,-2 2 7 15,-2 3 10-15,-1 7 24 0,-5 6 11 0,2 4 3 16,3 3 6-16,0 7 6 0,2 6 11 0,-1 5-6 15,6 1 1-15,3 1 0 0,2 2-5 16,2-1 2-16,-1-1 3 0,4 4-3 0,-1-3-7 16,0-1-26-16,4-5-44 0,1-5-77 0,2-6-115 15,4-11-143-15,2-5-275 0,3-9-401 0</inkml:trace>
  <inkml:trace contextRef="#ctx0" brushRef="#br0" timeOffset="133485.03">20729 2544 1746 0,'7'1'149'0,"5"0"-191"0,6 1 5 15,6 1 33-15,6-3 21 0,8 3-72 16,4 0-302-16,2 0-419 0,2 4 136 0</inkml:trace>
  <inkml:trace contextRef="#ctx0" brushRef="#br0" timeOffset="134801.97">21761 2706 660 0,'0'1'454'0,"0"-1"-190"0,0 1-62 0,2 0-14 16,-2-2 4-16,2 1-23 0,-1-1-36 0,4-1-30 16,-3 0-26-16,0 1-18 0,3-1-21 15,-1-2-16-15,5-3-5 0,1-1 1 16,2-3 6-16,5-2 6 0,-3 2 3 0,2-2-3 0,-3 3-3 15,2-5-4-15,0-1-4 0,3-2-4 0,1-5-4 16,-1 0-5-16,3 0-2 0,-3-4-1 16,4-2-1-16,-4 1-1 0,-1 2-2 0,1 0-1 15,-5 2-2-15,0-1 1 0,-3 4 4 0,-2 5 7 16,-7 5 7-16,-1 3 3 0,-1 2-3 0,-1 4-9 16,-3 1-14-16,2 1-16 0,0 0-17 0,-2 0-9 15,0 0-1-15,-1 1 0 0,1 1 8 16,-2 4 6-16,-2-1 7 0,1 1 4 0,4-1-1 15,2-3-7-15,2 1-7 0,1-1 0 0,2-1 13 16,3-1 21-16,-1 0 27 0,5-1 19 0,3 1 4 16,4-2 0-16,4-2-13 0,5 1-10 15,0-3-8-15,6-1-3 0,-3 0-2 0,0-1-1 16,-2 2 1-16,-3-1-3 0,-2 2-1 0,-2 3 0 16,-3-1-2-16,-7 2-4 0,-2 0-7 0,-6 2-14 15,-3 0-17-15,0 2-12 0,-5-2 4 16,4 4 9-16,-3 3 18 0,-1 3 15 0,-4 5 5 15,-2 2 5-15,-5 2 3 0,3 3 1 16,-4 1 0-16,2 0-3 0,5-1-2 0,1 0-1 16,2-1-1-16,3 0 6 0,2 0-5 0,0-1-1 15,6 0 5-15,1-2-5 0,6-2 4 0,2-1-1 16,3-1-2-16,5-3 3 0,0-3-5 0,4-3-3 16,3-2 2-16,3-3-1 0,1-1 0 15,-4-2 3-15,1-1-2 0,-6 0-3 0,-3-1 7 16,-2-1 3-16,-4 1 9 0,-3-2 11 0,0-1 5 15,-2-4 1-15,0 1-1 0,-4-1-1 0,4 0-7 16,-5-1 1-16,3-1-2 0,-2 0-13 16,1 0 3-16,0-4-2 0,3 1 1 0,-4 0 6 0,4-2 2 15,-1-2-6-15,-2 1-5 0,4-2-5 16,1 1-4-16,-2 0 4 0,0 0 3 0,-3 4 1 16,0 2 4-16,-3 2 5 0,-2 3 3 0,-2 1 6 15,-3 2-6-15,3 2-12 0,-5 0-12 16,3 1-14-16,-4 2-8 0,-2 2 2 0,-1 1 6 15,-2 3 5-15,-5 3 5 0,0 2 2 0,2 3 0 16,0 3-1-16,2 1 4 0,2 2 2 0,0 1 4 16,7 1 2-16,-1 0-4 0,5 1-1 15,6-1-1-15,-1 1 7 0,9-1 6 0,3 0 2 16,4-4-3-16,4-1 4 0,6-2-7 0,-1-2 1 16,2-3 3-16,0-1-6 0,2-3 3 15,1-1-1-15,-3-3-5 0,-1 0-6 0,-6-2-11 16,-4-1-18-16,-4-2-31 0,-4-1-62 0,-3-2-130 15,-4 0-388-15,1 0-839 0</inkml:trace>
  <inkml:trace contextRef="#ctx0" brushRef="#br0" timeOffset="135869.23">23379 2142 1817 0,'-4'0'211'0,"-10"0"-146"16,-1 2-4-16,-4 4 22 0,0 1 14 15,-1 2-8-15,1 2-21 0,3 1-26 0,-3 5-10 16,1 3-9-16,-3 0 2 0,0 6 10 0,1 0-5 16,1 2 1-16,6 1-8 0,1-1-12 0,7-1-4 15,6-5-8-15,7-5-3 0,2-3-7 16,1-6 4-16,5-1 10 0,-2-5 11 0,3-4 11 15,-2 0 6-15,4-4 0 0,-1-2-5 0,0-3 2 16,-5-2-1-16,-1-1-1 0,-2-1 0 0,0-2-11 16,-1-2 1-16,-1-1 1 0,-3 0-3 15,2 0 3-15,-2-2-4 0,0 0-5 0,-3-1-1 16,3 3 3-16,-3 0 2 0,-1 5 2 0,-1 1 6 16,0 6-1-16,-1-1-2 0,1 6-2 15,-1 1-11-15,0 2-10 0,-2 0-24 0,2 1-37 16,1 1-18-16,-1 3 7 0,-1 5 21 0,-3 5 36 15,0 7 24-15,-3 5 1 0,0 6-1 0,1 3 1 16,-3 6 2-16,-4 4-1 0,4 4-1 16,-1 0 0-16,1 5-3 0,-3 1 2 0,1-1-1 0,-4 6 1 15,2-1 0-15,-1 1-4 0,2-4-5 16,3 0-7-16,0-7-11 0,1-4-7 0,5-4-6 16,-2-4-1-16,6-7 7 0,1-3 6 0,4-7 7 15,-2-3 4-15,-1-4-2 0,2-7-4 0,0-3 1 16,-2-3 15-16,-1-2 26 0,3 0 34 15,-2-2 8-15,0-2-12 0,5-6-20 0,1 0-22 16,2-6-4-16,0 1 0 0,3-2-1 0,-1-2-1 16,3 0 0-16,1-3 0 0,0-1 1 0,-2-1 1 15,4-1 7-15,0-2 7 0,-1 1 2 16,1-7 2-16,0 0-7 0,1-4-10 0,1 0 0 16,0-2-8-16,-3-1 3 0,3 0-3 0,-2-2-3 15,3-1 2-15,-1-5-2 0,1 1 5 0,0-2 0 16,4-3-5-16,-3 3-3 0,0 1 1 15,-1 4 0-15,0 5 5 0,-3 4 5 0,-6 7 1 16,-2 8 8-16,-3 6 13 0,-5 6 5 16,-3 6-6-16,0 3-16 0,-1 2-31 0,-1-1-41 0,1 2-38 15,2-1 3-15,-3 6 27 0,-5 6 34 0,-2 7 41 16,0 4 5-16,0 4-5 0,-1 1 1 16,4 3 0-16,3 0 3 0,3 1-1 0,3-1-2 15,5-5-4-15,6-5-13 0,1-3 4 0,5-6 4 16,1-4 1-16,0-4 15 0,0-3 4 0,-5-2 4 15,1-2 10-15,-5-2 9 0,3-4 4 16,-1-3 1-16,-2-3-5 0,1-4-9 0,-3-1-12 16,0-4-6-16,2 1-3 0,-4-4-6 0,-2-1-6 15,2-2 1-15,-3 1 2 0,3 0 2 16,0 4 3-16,-4 3 1 0,-2 4-2 0,-1 5 5 16,0 5 4-16,0 5-5 0,0 1-14 0,-1 0-29 15,1 1-41-15,-1 2 5 0,0 6 11 16,-3 1 25-16,2 7 37 0,0 3-2 0,1-1 2 0,-1 6 1 15,1 0 1-15,2 4 3 0,1-1 2 16,0 0-1-16,1-2-4 0,4-3-7 0,1-5-1 16,4-7 2-16,-1-2 10 0,5-5 12 15,-2-4 8-15,-3-5 3 0,5 0 2 0,-3-4-1 16,-1-1-6-16,4-3 2 0,-3-5-8 0,-2 1-9 16,-1-4-5-16,1 0-6 0,-2 0 4 0,-1 1 6 15,-1 1 2-15,-3 2-3 0,3 0-9 16,-4 2-3-16,-1 3 3 0,-2 3 7 0,0 4 3 0,0 4-9 15,0 2-25-15,-2 0-40 0,1 2-29 16,-1 2 12-16,-3 2 22 0,0 3 34 0,-1 8 29 16,0 1-3-16,1 4 5 0,2 3 5 0,-1 0-3 15,4 2-10-15,5-1-27 0,-2-3-56 0,6-2-71 16,3-4-103-16,3-4-167 0,1-4-221 16,3-6-395-16</inkml:trace>
  <inkml:trace contextRef="#ctx0" brushRef="#br0" timeOffset="136019.94">24172 1938 2069 0,'-2'-8'115'16,"-3"-3"-37"-16,-1 0-8 0,3 4-10 0,1 5-24 16,2 1-56-16,0 2-95 0,3 0-64 0,1 2-81 15,0 4-198-15,2 3-267 0,1 3 55 0</inkml:trace>
  <inkml:trace contextRef="#ctx0" brushRef="#br0" timeOffset="136570.85">24242 2237 973 0,'6'-6'465'15,"-2"-5"-203"-15,7-3-4 0,-3 2-18 0,1 0-40 16,1 2-58-16,0 0-51 0,2 3-41 0,0 0-20 15,-2 1-13-15,4 1-11 0,-7 4-8 16,1 1-9-16,-5 2-10 0,2 1-3 0,-2 4-3 16,-2 1 1-16,6 1 8 0,-4 4 6 0,4 4 9 15,-1-2 6-15,1 2 0 0,3 0-1 16,0-2 1-16,1 2 4 0,6-4 3 0,0-1 10 16,0-4 2-16,3-2-2 0,0-3 2 0,0-2-3 15,2-2 5-15,-3-4 2 0,1-2 9 0,-1-1 2 16,-4-2-1-16,0-3-9 0,-4-4-9 0,0 1-4 15,0-3 2-15,-3-2 5 0,-3-1-1 0,-1 1-13 16,-3-1-5-16,-2 1 2 0,0 6 6 16,-4-1 10-16,2 6 1 0,-4-1-8 0,3 7-13 15,-4 1-12-15,5 2-14 0,-4 3-10 0,0 0 0 16,-6 7-1-16,1 3 8 0,0-1 11 0,0 7 1 16,0-1 1-16,-1 1-8 0,3 3-10 15,5 0-18-15,0-1-29 0,5 0-7 0,6-5 8 16,5-5 29-16,5-3 39 0,2-1 20 0,7-5 1 15,-1-1-4-15,3-2 3 0,-2-4 2 16,5-2 7-16,-3-1 12 0,-6-4 16 0,0 2-1 16,-6-3-7-16,2-1-3 0,2-1-10 0,-3-1-1 15,1 1 11-15,-4 5 2 0,-1 0 1 0,-3 6 3 16,-4 2-13-16,-3 1-11 0,1 2-17 16,0 3-10-16,0 2-3 0,0 3-1 0,1 1 6 15,0 7 1-15,1-1 2 0,-4 3 0 0,0 2 4 16,-2 0 4-16,-4 1 3 0,2-4 5 0,-3 1 2 15,1-5-1-15,0-4-8 0,2-2-26 0,-1-4-33 16,-3-3-62-16,-2-4-207 0,-3-2-539 0,-7-3-626 16</inkml:trace>
  <inkml:trace contextRef="#ctx0" brushRef="#br0" timeOffset="139787.35">26611 2125 1 0,'10'-10'0'0,"3"-1"84"0,2-5 212 0,0 2-35 16,-1-2-30-16,1 0-53 0,-3 2-16 15,6-4-14-15,-3 2-23 0,1-1-21 0,3-1-34 16,-2 1-16-16,1-2-15 0,0-1-15 0,3 1-6 16,3-3-2-16,-2-1-1 0,1 0 2 0,-2-1 0 15,-1 1 1-15,1 0-2 0,-1 0 8 16,-4 1 9-16,-2 2 1 0,-3-1-19 0,-1 2-8 0,4-2-16 16,-3-2-4-16,-1-1 15 0,0 2-1 15,-1 1 11-15,-2 0-3 0,-2 3 1 0,0 0-14 16,-3 3-5-16,0-1 8 0,-4 4 7 0,0 0 3 15,-2 2 4-15,-1 0-15 0,0 3-7 0,-2 1 1 16,-2-1-8-16,-1 3-2 0,3 3-1 16,-2 0-2-16,1 1-5 0,-1 2 1 0,0 0-4 15,3 2-2-15,-1 3 4 0,-1-3-5 0,0 3 2 16,3 3 4-16,-1-1 7 0,-3 1 12 16,3 4 8-16,0 1 2 0,1 0-4 0,0 3-1 15,0 2 4-15,1 3 0 0,2 2 11 16,-3 3-2-16,1 2-3 0,0 4-2 0,0 1-8 15,1 4 0-15,-3 3 6 0,-1 6 8 0,0 2 12 16,1 2 7-16,-1 2 0 0,0 3-7 0,3-1-5 16,-1-1-2-16,0 1-6 0,-1-4 7 0,-3 2-3 15,-1 0-7-15,-1 3-10 0,-1-5-16 16,-1-2-10-16,0-2-6 0,-1-1 4 0,1 0 10 16,-3-1 9-16,4-2 9 0,-1-6 2 0,4-4-2 15,2-4-1-15,1-6-2 0,-2-3 4 0,2-8 10 16,2-5 15-16,-1-3 33 0,2-5 26 0,-1 0 17 15,-2-4-4-15,3 0-14 0,0-5-21 0,-1 0-13 16,1-5 5-16,2-3-10 0,1-2-8 0,2-3-7 16,4-1-14-16,-1-2 4 0,2 0 5 15,0 0 7-15,1-4-5 0,1-1-4 0,2-2 0 16,-3-4-18-16,4-1 9 0,0-4-3 0,4-3-13 16,-1-3 8-16,3-1-17 0,2-2-2 15,3 1-19-15,5-1-6 0,0 2-3 0,0 0 0 16,1 6 21-16,-2 4-4 0,-5 3 7 0,-1 10-3 15,-3 3 2-15,-2 9 6 0,-3 2-8 16,-2 6 2-16,-5 2-17 0,1 3-10 0,-2 4-4 16,-2 2 1-16,2 3 18 0,1 4 11 0,-2 4 15 15,1 4 8-15,0 2-2 0,0 4 4 0,1-1 0 16,1-1-2-16,1-2 1 0,2-3 1 16,2-1 0-16,2-7 1 0,1 1 5 0,1-6 4 15,-1-3 11-15,1-4 9 0,0-1 5 0,-1-3 8 16,0-3 7-16,-1-3 0 0,-1 0-1 0,-1-5-11 15,0-3-20-15,2-1-7 0,-1-2-5 16,-2-3 2-16,1 1 4 0,-2-1-2 0,1 1-3 0,1 2-9 16,-2-1 1-16,1 5 0 0,-3 5 2 15,2 1 3-15,-2 5-4 0,-1 1-5 0,-2 3-4 16,-1 0-9-16,-1 4-9 0,-1 0-2 0,2 3-6 16,0 1 1-16,0 4 4 0,0 1-4 0,-1 3 7 15,-3 4 7-15,-1 2 4 16,-5-2-4-16,3 4-8 0,-2 2-11 0,0-1-6 0,-1 1-3 15,2-3-1-15,1-6 1 0,3-3-8 0,3-3 7 16,3-3 21-16,2-3 17 0,5-3 18 16,1-1 2-16,3-1-49 0,3-5-19 0,3 0-9 15,0-2 14-15,0-4 44 0,-3-1 17 0,-3-3 22 16,0-4-13-16,-4 0-1 0,-1-3 0 16,1 2-3-16,-4 3 26 0,-3 2 26 0,-1 4 30 15,-4 5 12-15,1 3-5 0,-4 4-38 0,1 1-47 16,0 1-59-16,-1 1-55 0,0 1 8 0,1 4 18 15,-3 4 34-15,-1 3 42 0,0 3-3 0,-1 4 1 16,2-1-2-16,3 0-8 0,1 4-7 0,2-4-9 16,2-2-24-16,6-2 2 0,0-5 12 0,6-1 15 15,3-7 29-15,3-2 15 0,2-3-2 16,-4-4-2-16,3-1 6 0,-3-2 10 16,-2-5 6-16,-2 0 1 0,-3-4-9 0,-2-4-20 15,-4 1-13-15,-2-1-13 0,-3 3 6 0,0-1 7 16,-5 3 12-16,0 2 8 0,-5 3-1 15,-1 2 4-15,1 3-5 0,-1 0-6 0,-2 2-10 0,2 1-12 16,-2 3-6-16,1 2-6 0,0 3-8 16,3 1-10-16,0 0-12 0,6 1-6 0,0 0-9 15,2 3-13-15,1-3 15 0,6 0 19 0,4-2 28 16,7-4 29-16,3 0 7 0,5-4-5 0,-6-1 2 16,4 0 5-16,-7-3 8 0,0-1 10 15,-5 0 11-15,-1-1 5 0,-5 1 1 0,3-3-3 16,-5 1-5-16,-1-2-4 0,-2 0-5 0,2 1-3 15,-2-2-7-15,-1 2-2 0,-1-1 2 0,0 0 1 16,-1 4 3-16,-2 0-3 0,1 6-4 0,1-1-7 16,0 1-17-16,1 3-29 0,0 0-47 0,0 3-13 15,0 4 13-15,0 5 22 0,-1 3 40 16,0 5 10-16,1 2-9 0,0 3-4 0,1 5 3 16,-1 2 3-16,1 4-1 0,-2 6 3 0,-1 4 2 15,-1 5 2-15,-1 4 1 0,-3-1 1 16,-1 3-4-16,0 2 0 0,-2 2 1 0,-4 2-1 15,0 2-15-15,-3-2-14 0,-4-1-18 0,-2-2-11 16,-4-4 4-16,-2-3 7 0,1-6 18 0,-2-6 12 16,0-10 4-16,1-10 16 0,3-10 21 15,0-6 42-15,2-5 40 0,-1-5 9 0,4-2-8 16,0-8-34-16,5-3-25 0,3-1-11 0,10-7-19 16,4-5-6-16,7-2-10 0,5-2-8 0,8-1-3 15,1-1-15-15,11-2-17 0,3-4-31 16,4-2-51-16,2-3-206 0,7-4-571 0,2-4-468 15</inkml:trace>
  <inkml:trace contextRef="#ctx0" brushRef="#br0" timeOffset="139921.19">28288 1634 2308 0,'0'-4'130'0,"0"-3"-57"0,1-2 1 15,-1 5-11-15,3 4-29 0,-2 0-66 0,0 0-65 16,2 0-81-16,-2 3-108 0,4 1-232 15,0 3-422-15,0 0 310 0</inkml:trace>
  <inkml:trace contextRef="#ctx0" brushRef="#br0" timeOffset="140587.64">28449 1944 1336 0,'15'-8'218'0,"4"-7"-94"16,8-4 25-16,-6 4 25 0,-3-2 0 0,-5 0-20 16,0 1-48-16,-2-1-42 0,-4-1 0 15,0 3 7-15,-6 1-12 0,-4 5-13 0,-2 0-37 16,-1 2-38-16,-1 3-17 0,-5 1-9 0,-3 3 3 16,1 4 3-16,-5 4 9 0,0 4 5 0,-1 3 0 15,4 1-7-15,1 3-13 0,2 3-4 16,1 1 3-16,5 4 8 0,1 0-2 0,5 0 8 15,6-1 5-15,6-2-2 0,2-2 21 0,8-4 8 16,1-4 9-16,4-3 21 0,-4-7 8 16,6-2 4-16,-1-2 7 0,0-2-1 0,2-3 5 15,-2-4 9-15,-2-1 4 0,-3-3 11 0,-3-1 2 16,-1-3-4-16,-6 0-13 0,-1-1-12 0,0 0-4 16,-2 1-3-16,-5 3 5 0,0 1-3 0,-3 6 0 15,-2 1-8-15,0 1-15 0,-2 3-33 16,0 3-52-16,1 1-5 0,-3 5-4 0,-1 2-7 15,-2 4-1-15,4 2-29 0,1 2-2 0,0 4 24 16,3 4 37-16,1-1 23 0,2 4-17 0,2-3-8 16,6-3 5-16,4-2 27 0,4-9 60 15,5 0 40-15,-2-5 18 0,4-2-10 0,0-3-16 16,2-2-16-16,-3-2-3 0,1 0 16 0,-4-5 10 16,-4-1 18-16,-5-2-1 0,1-6-21 0,-1-1-13 15,1 0-16-15,-4-5-11 0,1-1 1 0,-1-3 1 16,-1 1-4-16,-1 0-5 0,-2-2-5 15,1-2-11-15,-1-4 0 0,-2-1-9 0,4-1 5 16,1-1 1-16,1-2-9 0,0 0 0 0,0-3-1 16,4-1-3-16,-3 2-5 0,2 2 9 0,1 1 7 15,-4 9 9-15,-3 5 22 0,-3 7 2 16,-4 5-3-16,-1 4-7 0,-2 7-18 0,3 1-30 16,-2 1-14-16,0 6 4 0,-3 3 13 15,-6 6 27-15,-4 9 17 0,2 4-6 0,-2 4-1 0,2 7-5 16,3 1-3-16,0 6 1 0,0 5-7 15,1 3 0-15,2 2 1 0,1 2 1 0,-1-4-19 16,9-2-27-16,6-10-18 0,8-7-17 16,6-5-13-16,4-12-29 0,1-6-147 0,3-11-469 0,0-10-478 15</inkml:trace>
  <inkml:trace contextRef="#ctx0" brushRef="#br0" timeOffset="140704.96">29109 1628 2563 0,'4'4'-16'0,"9"1"-45"0,9 4 21 16,6-1 50-16,10 1-22 0,9 4-70 0,6-1-102 16,8 5-265-16,4-2-1015 0</inkml:trace>
  <inkml:trace contextRef="#ctx0" brushRef="#br0" timeOffset="141986.54">30214 1577 980 0,'4'-1'324'0,"1"0"-280"0,2-1-28 16,-1 4 1-16,-3 1 19 0,-2 2-8 15,4 1-4-15,-4 6 16 0,0 2 2 0,-1 5 2 16,-1 4-14-16,-1 0-1 0,-3 2-4 0,-3 2-3 16,0 0 11-16,-1 1-10 0,0 0 0 15,-2-5 4-15,1-1-7 0,2-2-3 0,2-8-4 16,4-3-4-16,1-4 19 0,1-3 43 0,0-4 57 15,1-1 53-15,0 1-19 0,3-4-52 0,-1-1-67 16,4-6-60-16,3-2-4 0,2-4 3 16,1-1 7-16,4-2 7 0,-3-1-5 0,4 0-6 15,-1-2-2-15,0 2-12 0,1 1-16 0,2-2-13 16,0 5-8-16,-2 2-18 0,-2 2 9 16,1 3 0-16,-5 4-9 0,-3 4-1 0,-1 3-25 15,-3 2 2-15,1 2 12 0,-4 2 23 0,0 5 34 16,1 0 16-16,-3 5 5 0,0-1-4 0,-3 4-3 15,1-2-4-15,1 1 6 0,-2-1 11 0,-4 2 10 16,3 1 19-16,-3-4 0 0,-1 0-10 16,5-7-2-16,-2-2 40 0,4-3 89 0,1-4 61 15,1-3-8-15,-1-2-55 0,4-2-83 16,-1-5-47-16,0 2 16 0,4-4 2 0,0 1-7 16,3-1-3-16,-1-1-20 0,1 2-3 0,3-1-14 0,0 4 2 15,-2 0 18-15,5 4 16 0,-5 1 13 16,0 4-1-16,-2 2-11 0,-4 2-11 0,2 3 0 15,3 0-3-15,-4 6 6 0,0 0 13 16,3 3 12-16,1 3 1 0,-1 2-5 0,-2 1-7 16,-1 1-10-16,1-2-4 0,-3-1-11 0,2 2-32 15,-2-3-60-15,5-1-84 0,1-5-151 0,0 0-322 16,1-3-251-16</inkml:trace>
  <inkml:trace contextRef="#ctx0" brushRef="#br0" timeOffset="142656.6">30939 1609 203 0,'-15'9'449'16,"-8"4"-228"-16,0 4-8 0,-4-1-12 0,10 0-28 0,-2 0-49 15,1 2-35-15,-2 1-20 0,6 3-10 16,-4 3-3-16,1 0-13 0,6-2-30 0,6-3-50 15,5-5-31-15,4-7 16 0,7-3 38 16,6-4 39-16,1-3 16 0,3-2-22 0,-1-3-25 0,2-2-17 16,-1-1 10-16,-2-3 11 0,-3 0 13 15,1-3 23-15,-3 0-1 0,-1-2 6 0,-3-3 2 16,0 0-14-16,-3 3-2 0,0 1 1 0,-4 5 6 16,1 4 12-16,-2 3 8 0,-4 3-17 15,1 2-39-15,-2 2-76 0,1 0-51 0,0 1 6 16,-1 5 25-16,-4 0 57 0,1 7 44 0,2 2-2 15,0 0 1-15,0 4 0 0,3-2-7 0,0 2 7 16,2 1-6-16,0-2-5 0,6-1-3 16,2-5 2-16,5-3 14 0,4-6 41 0,2-2 38 15,-5-3 23-15,3-3 5 0,-3-2-19 0,-1-4-10 16,-2-2-4-16,3-1-4 0,-3-3-3 0,-2-2-1 16,1-3-11-16,0 0-1 0,-1 0 0 0,1 0-11 15,0-3-11-15,-1 0-15 0,1 1-9 0,0 1-8 16,4-2-6-16,-2 4-3 0,-2 2-2 15,1 8-5-15,-3 3-8 0,-3 4-14 0,-2 0-9 16,-3 6-5-16,4 0 6 0,-3 4 7 0,1 4 9 16,-2-1 7-16,3 3 8 0,-2 1 7 0,-1 1 4 15,0 0 3-15,-1 0-4 0,-2 3-2 16,0-2-8-16,-2-1-4 0,3-3-3 0,1-7 8 16,0-1 28-16,0-5 47 0,1-1 35 0,0-3-5 15,3-2-22-15,-1-3-42 0,5-6-31 16,0 0 2-16,-1 0 0 0,1-1 4 0,2 2 4 15,-1 1 5-15,1 0-2 0,0-1-2 0,0 4-3 16,2 0-1-16,-5 5 4 0,-2 2-3 16,0 3-5-16,-2 1-8 0,1 3-6 0,-1-1-5 0,0 7 7 15,-1 1 8-15,2 3 4 0,-1 0 4 16,-2 5-4-16,-1-1-7 0,1 1-28 0,0 1-47 16,-1 2-77-16,4-3-110 0,0-1-105 15,4-4-144-15,3-2-240 0,5-4 242 0</inkml:trace>
  <inkml:trace contextRef="#ctx0" brushRef="#br0" timeOffset="144031.2">31788 1535 812 0,'-15'7'389'0,"-2"2"-142"16,-7 4 5-16,2 0-28 0,2-1-42 15,-1 2-47-15,0 1-44 0,1 4-26 0,-1 1-22 16,3-1-24-16,5-6-12 0,6 1 6 0,7-3 13 16,4-4 15-16,4-1 13 0,7-3-2 15,-2-2-12-15,5-2-9 0,1-2-7 0,-2-1-8 16,5-4-1-16,0 0-4 0,-5-3-9 0,2-2 2 16,-1-1 5-16,-5-2 0 0,1-3 4 15,-1-1-7-15,-4 3-6 0,-2 0-2 0,0-1 1 16,1 2 4-16,-6 7 4 0,-2 2 2 0,0 3-5 15,0 3-11-15,-1 1-28 0,0 1-26 0,-1 1 4 16,-4 3 8-16,1 3 24 0,-3 4 21 0,0 1 0 16,-2 4 2-16,0 0 4 0,2 0-1 15,1 4 1-15,-1-1-1 0,4-1-13 0,2-2-10 16,6-4 3-16,0-2 0 0,6-4 16 0,1-2 14 16,2-2 1-16,1-2 5 0,-2-1 2 0,5-2 1 15,-3-2 1-15,3-3 3 0,2-1 2 0,-2-3 4 16,3-2 5-16,-4 1-1 0,-3-3-7 15,-1 0-7-15,-2-2-8 0,3-3-4 0,-1 2 0 16,1-1-4-16,-1-1-2 0,-2 1-3 0,4 2 0 16,-6 3-2-16,1 2 3 0,1 5-4 0,-4 1-4 15,-2 0-3-15,2 3-12 0,-3 1 1 0,-1 4-3 16,2-1-1-16,0 0 0 0,-3 1-8 16,0 3 1-16,-2 0 5 0,0 0 8 15,-3 1 7-15,-1 2 5 0,0 0 5 0,-4 0 1 16,-1 2 2-16,2-1-1 0,0-2-4 0,5 0 2 15,-1-3-2-15,1 0-2 0,2 1-2 0,1-2-8 16,1 2-7-16,4-1-7 0,-2-3 1 16,4 0 2-16,-3 1-1 0,7-2 4 0,0-2 0 15,5 0 10-15,-2-2 7 0,-2-2 7 0,2 2 6 16,-4-2 2-16,0 0 5 0,0-2 4 0,-2 0 0 16,-2 1 6-16,4-2 5 0,-2 1 6 0,1-1 3 15,0-2 2-15,0 1-3 0,-2-3-1 0,2 4 1 16,0 0-8-16,0 2-2 0,-5 4-4 0,2 0-10 15,-5 2-7-15,0 0-8 0,0 1-13 16,-1 2 2-16,1 1 2 0,3 3 3 0,-2 5 6 16,2 2 1-16,-1 3-2 0,3 4 5 0,2 3 3 15,-1 2-3-15,-2 5 3 0,4 2-5 16,-2 7 4-16,-2 5-2 0,1 3 3 0,-6 2 0 16,-6 5-2-16,-3 5 1 0,-3 1-10 0,-2 6-23 15,-9 2-23-15,-4-4-24 0,-2-1-28 0,-2-6-11 16,0-4 4-16,4-8 18 0,0-9 28 15,3-7 34-15,1-11 27 0,0-6 27 0,-1-7 32 16,1-6 35-16,1-5 16 0,-4-6-3 0,6-4-3 16,3 0-16-16,2-6-16 0,5 0-3 15,8-1-25-15,2-2-22 0,2-1-5 0,6 1-14 16,2 0 0-16,2 2-2 0,7-1-4 0,1-2-5 16,2-1 0-16,6-1 6 0,4-4-5 0,2-2 4 15,5-1-3-15,2-5-13 0,4 2-18 16,0-4-18-16,1-2-25 0,-1 3-8 0,1-6-7 0,-1 5-2 15,-3 0 15-15,-2-2 7 0,-2 1 18 0,-6 4 5 16,-8-1 14-16,-1 3 12 0,-8 3 26 16,-5 2 40-16,-6 0 37 0,-5 6 36 0,-3 3 8 15,-4 4-13-15,0 6-30 0,1 3-38 16,-3 2-30-16,0 5-23 0,-6 3-10 0,2 3 3 16,-3 6 7-16,0 3 12 0,2 5 7 0,-3 2 0 15,7 1-4-15,2 5-4 0,2-1-4 0,0 1 2 16,3 3-3-16,7-4-5 0,5-3-1 15,4 0-3-15,2-7 9 0,3-2 12 0,-3-2 7 16,3-6 13-16,3-3 8 0,-3-1 6 0,1-5 8 16,-1-2 2-16,-4-4 1 0,2-2-4 0,-2-3-4 15,-1-2-12-15,4-1-6 0,-4 1-5 16,0-3-7-16,0 0 3 0,2 3-5 0,0-1 4 16,-2 2-1-16,0 1-2 0,-1 1-2 0,-2 5-6 15,-2 4 0-15,-3 2-22 0,1 4-29 0,-5 3-10 16,1-1-4-16,0 3 19 0,2 1 29 0,4 6 11 15,-3 1 1-15,3 4 5 0,0 1 4 0,-3-1-3 16,4 1 0-16,-5 2 9 0,1-11-6 16,-1 3 13-16,1-4 5 0,3 3-6 0,-1-4 26 15,1 1 23-15,1-5 34 0,1 3 20 0,-2-5-4 16,-1-2-21-16,1-4-25 0,0 2-15 16,0-3-5-16,-2-1-8 0,0-1-1 0,1 0-6 15,-1 0-3-15,2-1 3 0,-2 2-6 16,0 0 2-16,-2 0 0 0,0 3-7 0,-1 1-5 0,-1 1-13 15,0 1-11-15,-1 1-15 0,0 0-5 16,0 1 4-16,0 1 3 0,0 1 14 0,2 3 8 16,-1 0 0-16,1 1 4 0,-1 2 1 0,1 1-7 15,0-1 4-15,-1 1-2 0,1-2 1 16,1-2-1-16,-1 1-4 0,0-2-21 0,-1-2-25 16,2-1-16-16,0 1-14 0,-2-3 2 0,0 0-9 15,-1-1-41-15,0-2-60 0,1 1-106 0,-1-2-176 16,-1 1-232-16,1-3-149 0</inkml:trace>
  <inkml:trace contextRef="#ctx0" brushRef="#br0" timeOffset="144563.07">32997 1483 1 0,'0'0'0'0,"-2"0"261"16,2 0 144-16,-1 1-49 0,1-1-83 15,-2 1-89-15,2 0-68 0,0-1-43 16,-1 1-27-16,0 0-14 0,0 0 0 0,0-1-5 0,-2 1 13 15,2 0 5-15,1-1 6 0,-2 1 13 0,2-1 2 16,-2 0 8-16,2 0 5 0,0 0 9 16,0 0 0-16,2 0-1 0,-2 0-7 0,0-1-16 15,0-1-16-15,0 0-19 0,3 0-14 0,0 0-7 16,0-3-1-16,1-1 2 0,2 0 1 16,-1 0-4-16,1-1 3 0,1-2-2 0,0 1 0 15,0-2-2-15,1-1-2 0,0 0-5 0,-1 1-2 16,4-2 1-16,1 0-8 0,-2 0 2 0,2 0-1 15,0 2-3-15,0 1 0 0,0 2-4 0,0 1-5 16,-1 1-6-16,-4 1-1 0,0 3-5 0,0 1-2 16,-2 1 3-16,1 2 0 0,-1 1 7 15,-4 0 3-15,2 2 0 0,-3 2 2 16,1 1 0-16,-1-1 5 0,-1 4 3 0,-1-2 3 16,0-1 3-16,2 2 5 0,-3-3 2 0,1 2 2 15,1-5 2-15,-1 0 7 0,1-2 20 0,-1 0 30 16,2-2 23-16,0 0 18 0,0-2-2 0,0 0-30 15,0-2-27-15,3 0-28 0,2-2-12 16,-1 1-4-16,2-5 0 0,1 2-3 0,3-1-5 16,-2-2 3-16,5 2-1 0,-2 1 3 0,-1-1-1 15,-1 3-5-15,1 1-4 0,-5 1-6 0,2 2-3 16,-4 2-1-16,2 2 5 0,-2 0 4 0,1 4-1 16,-3 4 6-16,0-1-1 0,1 5 7 15,-1 0 8-15,0 2-22 0,-2 2-55 0,1 1-80 16,2 1-100-16,1-4-109 0,2 3-218 0,4-3-393 15</inkml:trace>
  <inkml:trace contextRef="#ctx0" brushRef="#br0" timeOffset="144729.18">33742 1417 1 0,'0'0'0'0,"0"0"0"16</inkml:trace>
  <inkml:trace contextRef="#ctx0" brushRef="#br0" timeOffset="146013.06">19255 3761 109 0,'6'-11'381'0,"3"-5"-145"0,-4-1-22 15,-2 0-3-15,-3 4 13 0,-4 1-30 16,-1 0-30-16,-4 4-47 0,0 1-30 0,-2-3-25 16,-2 6-20-16,0 0-11 0,2 2-12 0,-4 6-8 15,0 3-13-15,0 3-5 0,1 2-2 16,-1 2-4-16,4 3 1 0,1 2 3 0,3 1 3 16,1 1-2-16,2-1 0 0,4 0-5 0,4 1-6 15,1-2 3-15,0-1-1 0,4-1-4 0,3-5 3 16,0-1 4-16,3-5 18 0,0-2 18 15,1-5 15-15,3-3 9 0,0-4-3 0,0-5-1 16,1-2-1-16,3-2-1 0,-3-2-2 0,-3-3 0 16,1 1-2-16,-2-1-5 0,0-1-1 15,-2 0-7-15,1 0-3 0,-3 4 9 0,-2 4 2 16,-3 2 2-16,0 5-5 0,-3 4-15 0,-1 2-14 16,0 2-13-16,3 3-8 0,-1 2-2 0,1 2 3 15,-1 5-1-15,3-1 5 0,-2 3 6 16,-1 2 3-16,-2 0 5 0,1 1 2 0,-1 0-1 15,-1-1-1-15,0-2-2 0,-2-1-3 0,-2-3-7 16,1-2 1-16,0-2 13 0,1-3 33 0,0-3 48 16,0-4-8-16,1-3-17 0,0-2-34 15,2-3-43-15,-1-3 9 0,1-2 4 0,3-1 0 0,1 1-5 16,1-1-4-16,1 3-1 0,2 0-3 16,-1 4-2-16,2 4-7 0,-1 2-7 0,-2 4-6 15,0 4-5-15,1 0 1 0,-3 3 6 0,0 3 10 16,0 2 12-16,3 4 10 0,-1-1 6 0,0 2 2 15,0-1 1-15,1-1-1 0,3 1 1 16,-1-2-4-16,1-2-16 0,3-3-21 0,-2-2-4 16,4-6 8-16,2-4 27 0,1-3 32 15,2-4 20-15,-6-2 12 0,2-3 9 0,-5-2 4 16,-2 0 0-16,-1-4-3 0,-3-2-7 0,0-2-6 16,-1-3-2-16,-2-2-7 0,-3 0-3 0,1 0-8 15,-3 0-7-15,-2-1-7 0,1-1-6 16,0-1-3-16,0-3-3 0,-1 2 0 0,1 1-1 15,1-2 7-15,0 6 15 0,0 4 18 0,0 4 21 16,-1 11 4-16,1 5-19 0,0 5-39 0,0 3-50 16,0 3-8-16,1 5 2 0,2 5 18 15,-1 7 26-15,2 4-1 0,1 5 3 0,2 2 0 0,0 2 5 16,-4 4 0-16,5 1-14 0,-2 1-66 0,4 0-153 16,2-1-316-16,2-5-974 0</inkml:trace>
  <inkml:trace contextRef="#ctx0" brushRef="#br0" timeOffset="146112.79">20047 3375 2440 0,'1'-1'69'15,"1"-3"-75"-15,4 0-22 0,10 1-42 0,8-1-91 16,8-1-182-16,10 1-507 0,7 0-200 16</inkml:trace>
  <inkml:trace contextRef="#ctx0" brushRef="#br0" timeOffset="146644.72">20910 3295 1453 0,'-22'10'553'0,"-8"6"-399"0,-5 7-54 16,7 3-8-16,5 0 9 0,7 1-10 0,-1-1-18 15,7 0-23-15,4 2-21 0,4-1-10 0,3 0 0 16,4 0 4-16,4-2-5 0,8-6 4 16,4-4-1-16,4-6 0 0,4-5 7 0,1-7-4 15,-1-4 0-15,-1-5-5 0,-1-4-4 0,1-3-3 16,-6-3-5-16,-2 0-4 0,-1-2-3 16,-7-1-3-16,-3 1-5 0,-6-3 0 0,-4 0-4 15,-4 2-2-15,-5 2-2 0,-2 3-3 0,-4 3 4 16,-1 1 3-16,2 6 5 0,-2 1 3 0,-1 3-1 15,3 4-5-15,-3 3-4 0,6 3-4 16,-2 3-2-16,3 1-1 0,0 3-1 0,5 3-1 16,-1 2-1-16,6-2 1 0,1 5 2 0,2 0 6 15,5-4 7-15,3 2 1 0,2-6 3 0,6-4 6 16,1-3 5-16,2-4 11 0,2-4 6 16,1-4 0-16,2-2-3 0,-1-3 0 0,1-2 1 15,-4 0 1-15,-2 0-1 0,-1-2-2 0,-1 0-1 16,-4-2-3-16,0 1 0 0,0-3-3 0,-3 0-4 15,1 1-5-15,4 0-4 0,-2 2-6 16,2 3-5-16,-2 5-5 0,0 4-4 0,-2 5-4 16,2 3-1-16,-4 5 1 0,2 3 3 0,1 5 8 15,-1 1 5-15,-1 4 3 0,-1-1 3 16,-2 3-1-16,-3 0 0 0,1 4-6 0,-2-2-34 0,-3 0-72 16,1-1-126-16,4-3-231 0,0 0-391 15,4-4-111-15</inkml:trace>
  <inkml:trace contextRef="#ctx0" brushRef="#br0" timeOffset="147877.51">21726 3145 1220 0,'-6'3'150'15,"-7"1"-85"-15,-3 5 38 0,-2 3 45 0,-1 2 32 16,1 2-2-16,-3 4-21 0,-2 1-26 0,1 1-29 15,0 3-23-15,-2 0-21 0,3 2-17 0,7-3-18 16,3-4-11-16,8-2-13 0,1-7-2 0,6-3 6 16,2-4 17-16,1 0 18 0,4-2 7 15,7-8 1-15,-1 1-8 0,5-5-13 16,-1-3-6-16,0-2-10 0,0-2 0 0,-1-1-1 0,-7-1 3 16,2 0 2-16,-4-1 2 0,-3-2 1 0,-4 0-5 15,0 0 0-15,1-1 1 0,-4 1-1 16,-1 2 2-16,1 2 0 0,-1 3-1 0,0 6 1 15,-1 3-3-15,1 5-17 0,0 0-32 0,0 2-32 16,0 4-2-16,-2 6 12 0,-2 7 29 16,1 7 28-16,2 6 5 0,1 5 0 0,4 4-1 15,4 5 1-15,1 3-1 0,1 5 0 0,0 5 0 16,-6 3 2-16,-2 2-4 0,-6 5 0 0,0 1 2 16,-6-3-4-16,-4 2 6 0,-2-2-4 15,-5-3-9-15,-1-3-4 0,-5-5-9 0,4-6 0 16,-4-8 8-16,4-10 6 0,-3-11 12 0,3-8 11 15,1-9 11-15,-2-6 15 0,3-5 7 16,-2-6 3-16,6-6-3 0,1-4-5 0,5-4-10 16,2-6-8-16,8 0 5 0,2-3 1 0,5-3-5 15,3 0-2-15,7-3-12 0,3 0-6 0,5-2-5 16,5 1-2-16,5-3-7 0,2-1-18 0,5-4-26 16,8-5-37-16,1 1-34 0,3-4-25 15,3 3-19-15,0 5 2 0,2 2 25 0,-6 8 32 16,-8 7 61-16,-4 6 59 0,-6 7 47 0,-8 8 37 15,-5 2 19-15,-10 6 1 0,-2 3-18 0,-7 3-30 16,-2 0-37-16,-1 0-44 0,0 2-15 0,-1 3 2 16,-2 4 14-16,-2 3 23 0,-4 8 11 15,-7 0 5-15,3 4-3 0,-6 2-5 0,2 2-5 16,1 2-8-16,0 4 0 0,1 1-1 0,3 1 2 16,0-3 2-16,5-3-3 0,5-7-6 15,8-7 1-15,4-3 10 0,4-7 5 0,3-5 13 16,0-4 7-16,3-4-6 0,2-3 1 0,3-5-6 15,-3-3-6-15,2-2 1 0,-3-1-6 0,-2-4-3 16,-3 0-2-16,1-3 4 0,-4-1-3 0,-2 0 3 16,-3 2-2-16,-2 2-9 0,-1 1 10 15,0 5 3-15,-3 6 5 0,-2 1 8 0,-1 5-8 16,0 3-17-16,0 3-29 0,2 2-34 0,-1 4-5 16,0 2 9-16,-3 7 23 0,-2 4 29 0,2 2 6 15,-1 3-1-15,3 5 0 0,2-1 4 16,0 3-4-16,0 1 2 0,2-3-3 0,3 1-9 15,0-7-5-15,5-6-5 0,0-3 4 0,4-5 9 16,-2-3 18-16,1-4 13 0,0-2 5 0,1-5 10 16,-2-1-4-16,1-5 1 0,-3 1-6 15,1-5-8-15,-1-3 0 0,-2-4-3 0,2 1-2 16,-1-1-2-16,-3 0 3 0,0 0-1 0,3-2 0 16,-1 3 1-16,-2 2-11 0,2 1-3 0,0 6-4 15,1 4-3-15,-6 4-7 0,3 4-18 16,-4 1-11-16,1 3-8 0,3 4 6 0,-2 4 12 15,5 1 15-15,0 4 11 0,-2 4 1 0,-2 1 1 16,4 3 1-16,-2-1-6 0,-3 0 6 0,-2 0-3 16,2 0-1-16,-4 2-3 0,-2-3-13 15,0-4-6-15,1-4-1 0,2-6 12 0,1-5 37 16,0-3 40-16,-1-3 10 0,1-1-10 0,-1-5-22 16,5-3-30-16,-2-3-7 0,2-2 2 15,-2-2 0-15,4-2 2 0,-3-1 1 0,5 3 0 16,-1-3 1-16,0 5-2 0,4 0-2 0,2-1-5 15,-2 6 0-15,-1 1-5 0,3 4-2 0,-9 4-5 16,1 2-9-16,-1 2-6 0,-3 2-1 0,0 3 4 16,3 1 8-16,-2 4 8 0,4 3 6 0,-1 1 1 15,-1 2 2-15,4-1 2 0,0 0 3 16,6-2 3-16,-3-4 0 0,4-1 4 0,-1-5 4 16,3 0-2-16,1-4 3 0,0-4-2 0,2-3-2 15,-3-2 0-15,2 1 3 0,-2-5 3 16,-8 2 5-16,-1-1 7 0,-1 0 5 0,-8 2 4 15,1 1 3-15,-3 3-2 0,1 2-2 0,-1 1-13 16,0 3-17-16,1-1-25 0,-1 3-22 0,1 3-2 16,-3 2 4-16,-1 4 18 0,2 5 15 15,-1 2 4-15,2 2 1 0,2 3 0 0,2-4-1 16,2 4-21-16,1-3-59 0,3-2-87 0,1-3-95 16,3-5-157-16,5-4-396 0,2-3-539 0</inkml:trace>
  <inkml:trace contextRef="#ctx0" brushRef="#br0" timeOffset="147994.26">22952 3070 1619 0,'-3'-3'-180'0,"-2"2"-272"16,3-3-261-16,2 3 440 0</inkml:trace>
  <inkml:trace contextRef="#ctx0" brushRef="#br0" timeOffset="149147.2">23470 3224 2574 0,'6'-4'185'0,"-1"0"-107"16,7-2-35-16,1 3-8 0,-6 2-1 0,3 1-9 15,-2 1-12-15,-2-1-10 0,-1 4-6 16,2 1-3-16,-4-1-4 0,-2 3 2 0,0 1 2 16,-1 3 2-16,-1 0 0 0,-1 2 4 0,-2-1 1 15,-5 2 2-15,0 2 1 0,-2-3-2 16,-6 3 1-16,2-2-1 0,-4 1 0 0,-2 1-3 15,2-6-2-15,0-1-3 0,6-2-1 0,4-5 1 16,4 0 2-16,5-2 1 0,3-2-6 0,-1 2-12 16,0 0-11-16,2 0-3 0,4-1 5 0,2 2 9 15,8-1 7-15,0 2 0 0,2-1-2 0,0 3 0 16,0 3-2-16,-3 2-1 0,3 0 2 16,-1 5 1-16,2-1 7 0,-2 2 7 0,0 3 3 15,1 3 3-15,-3 1 0 0,0 4-3 0,0 3 1 16,-3 1-2-16,1 2 0 0,-6 1 2 0,-5-1 0 15,-5 3 0-15,-7-3 7 0,-3 0 0 16,-8 0 1-16,-2-2 1 0,-5-1-5 0,-7-2 1 16,0-3-5-16,-6-3-6 0,4-4-8 0,-3-7-5 15,4-3 3-15,2-5 8 0,3-8 12 0,3-1 9 16,5-4 7-16,6-2 2 0,1-4-8 16,4-1-5-16,7-4-13 0,3-1-8 0,2-2 4 15,7 0-5-15,3-2-6 0,5-2-4 0,5 0-2 16,6 0 4-16,1-1 5 0,2-4 8 15,2 0-8-15,-1-3-9 0,7-1-12 0,-1-1-39 16,3-2-13-16,1 1-11 0,1-3-9 0,-2 0 20 16,0 1 0-16,-1 4 17 0,-1 3 27 0,-7 5 48 15,-5 6 63-15,-8 5 50 0,-6 8 32 16,-5 2 0-16,-6 4-35 0,-1 2-49 0,-2 3-57 0,0 3-47 16,0 0-9-16,-5 4 5 0,2 5 23 15,-6 3 22-15,-1 2-2 0,-4 4 0 0,2 2-1 16,0 1-4-16,-2 1 7 0,4 2 3 0,1-3-2 15,2-1-8-15,6-4-37 0,3-3-9 0,8-9 2 16,0-3 14-16,4-4 30 0,5-4 4 16,-1-1-9-16,5-6-16 0,-2 1-1 0,-1-5 7 15,-3 4 8-15,1-3 23 0,-6 2 14 0,-2 1 16 16,-5 4 17-16,1 1 8 0,-1 3-4 16,-4 2-20-16,0 1-28 0,0 1-32 0,0 1-24 15,0 0 2-15,0 1 9 0,0 4 21 0,3 3 13 16,1 0 1-16,4 3-1 0,-2-3-2 0,9-1 3 15,0-1 1-15,5-2 2 0,6-4 2 16,-2-2 4-16,-2-2 2 0,-1-3 7 0,1-4 8 16,-6 0 1-16,1-3 5 0,-3-3 2 0,-4-3-5 15,1-1-1-15,-2-1-7 0,-1-5-11 0,0 1-10 16,-4-4-1-16,0-1-6 0,-1-1 0 0,-1-3-3 16,0 0-3-16,-2-3 1 0,0-2-1 15,0-1 3-15,1-1 3 0,3-3 3 0,1-2 1 16,1 0-1-16,-1 0 2 0,3 5 12 15,-2 6 17-15,-1 3 17 0,-1 9 12 0,-2 8-6 16,-2 6-20-16,0 6-35 0,0 2-63 0,0 3-21 16,0 5 4-16,-2 8 22 0,2 5 46 0,-3 10 15 15,3 6-1-15,0 4 3 0,0 11 0 16,0 3 1-16,0 2 1 0,3 3 1 0,-1-2-6 0,-1 1-36 16,1 1-87-16,0-4-139 0,5-6-205 15,1-10-246-15,5-8-108 0,4-9 546 0</inkml:trace>
  <inkml:trace contextRef="#ctx0" brushRef="#br0" timeOffset="149348.82">24348 2890 904 0,'13'-6'86'0,"4"-4"3"0,6 2 53 15,-1 4 52-15,0 5 15 0,-4 5-24 0,3 2-48 16,-1 4-33-16,0 2-20 0,0 2-14 0,0 3-13 15,-6 4-19-15,2 0-20 0,-5 5 1 0,-3 2 6 16,-4 2 2-16,-3 3 8 0,-2 4 15 16,-1-1 3-16,-4 1-24 0,4-5-57 0,2-5-82 15,2-5-89-15,5-9-91 0,3-1-240 0,0-5-863 16</inkml:trace>
  <inkml:trace contextRef="#ctx0" brushRef="#br0" timeOffset="149476.93">24688 2794 1045 0,'0'-5'81'15,"1"-4"-631"-15,-1-1-25 0</inkml:trace>
  <inkml:trace contextRef="#ctx0" brushRef="#br0" timeOffset="149945.41">24928 2996 1363 0,'-12'10'62'0,"-1"4"-26"16,-7 5 25-16,9 0 40 0,1-2 14 0,3-2 0 16,2 2-28-16,4 0-20 0,2-1 10 0,4 0 4 15,2-1 7-15,4-5-3 0,1-4-16 16,3-2-6-16,-2-4-15 0,-2-3-16 0,5-3-8 15,-4-3 2-15,0-1-2 0,-2-4-4 0,-1-1-2 16,-1-1-13-16,-1-3 2 0,-1 0 4 16,-2 0-9-16,-1 0-2 0,0 0-4 0,-2 2-5 15,2-1 7-15,1 1 2 0,-2 2-1 0,-1 2-2 16,0 3 6-16,3 1 4 0,-3 5 2 0,1 1-6 16,0 3-25-16,3 0-11 0,0 0-7 15,4 3-2-15,2 1 15 0,-1 3 1 0,2 3 0 16,0 0 1-16,0 5-1 0,-1-1-3 0,-3 0 5 15,1 1 9-15,0-1 5 0,-1 1 10 0,-2 0-1 16,-2-1-12-16,-1-1-2 0,-2-3-1 0,-1-1 3 16,2-4 11-16,-2-4 26 0,1 0 51 15,0-2 56-15,1-1 4 0,5-3-25 0,-2-3-57 16,7-1-54-16,2-3-5 0,0 1 12 16,2 2 16-16,-3-1 9 0,0 3 8 0,2 2 8 15,-5 1 3-15,0 2-4 0,-5 2-8 0,-2 0-20 16,2 2-14-16,-3 1-6 0,6 2-4 0,1 0 4 15,1 3 2-15,1 1-6 0,2 2-34 0,-1 2-62 16,3-2-112-16,-2 2-192 0,4-1-560 0,-4-1-396 16</inkml:trace>
  <inkml:trace contextRef="#ctx0" brushRef="#br0" timeOffset="150695.48">26648 2941 1449 0,'-7'-4'405'0,"-5"0"-251"0,-4-1-61 15,1 4-11-15,-3 2-1 0,-1 2-14 0,0 1-18 16,1 2-16-16,0 2-9 0,-3 2-8 0,2 3-3 16,2 3 0-16,-2 0 6 0,3 0 9 15,1 1 5-15,4 2-5 0,5 0-12 0,3-4-10 16,7-1-4-16,2-4 11 0,5-1 17 0,7-4 11 16,2-1 3-16,1-3-9 0,4-2-13 15,-1-1-5-15,-3-3 2 0,1-3 1 0,-2-2 1 16,-5-2-2-16,0-1-6 0,-5-3 3 0,-4 0-1 15,-2-1 0-15,-2 4 0 0,1 3-6 0,-7-1-7 16,3 5-4-16,-2 0-2 0,2 2-5 0,0 3-14 16,0 1-24-16,-1 1-17 0,1 3 0 0,-2 2 0 15,-1 2 21-15,0 5 17 0,-2 3 8 16,2 0 15-16,4 5-1 0,4 1-1 0,2 1 0 16,2-1-9-16,4-1 5 0,8-2 2 0,1-4-11 15,7-3 7-15,1-4-1 0,1-4 3 0,2-1 13 16,2-3 0-16,-2-5 8 0,2-2 0 15,-4-1 3-15,-4-4 4 0,-5-1 1 0,-2-2 8 16,-5 0 6-16,-2-1-2 0,-3-2-2 0,-2 1-10 16,2 1-10-16,-4 0-1 0,0 2 12 15,-3 6 12-15,2 3 5 0,-3 2-10 0,1 3-31 16,-1 2-40-16,-1 0-6 0,0 4 3 0,2 5 16 16,2 2 27-16,0 3 1 0,-3 4 2 0,0 0 2 15,-1 2 0-15,-1 0 0 0,-4 0 4 16,-1 0 3-16,0-1 4 0,-2-2 8 0,1-1 0 15,-3-7-2-15,5-1-10 0,0-4-25 0,1-3-47 0,3-3-67 16,1-2-97-16,1-2-480 0,0-4-798 16</inkml:trace>
  <inkml:trace contextRef="#ctx0" brushRef="#br0" timeOffset="151250.73">28159 2948 1586 0,'-3'-7'615'0,"-2"-3"-459"16,-2-4-56-16,-2 6-10 0,-3-2 2 0,-2 4-12 15,-1 0-25-15,-3 2-18 0,-3 2-17 16,-1 4-7-16,1 3-1 0,-4 2-4 0,1 1-2 16,-2 3 1-16,1 0 6 0,1 5 1 0,1 0 1 15,1 1-1-15,9 2-9 0,1-1-5 16,5-1-4-16,6-1-5 0,3 1 0 0,8-4 2 16,7-2 4-16,4-6 4 0,2-2 6 0,7-5-2 15,6-1-2-15,-2-3-2 0,2-1-5 0,0-2 5 16,-2-2 1-16,-6-1 9 0,-5 4 13 15,-9 0 8-15,-5 0 19 0,-5 3 5 0,-4 0-1 16,0 1-3-16,-1 2-19 0,0 2-15 0,-1 1-20 16,0 0-12-16,2-1-11 0,-2 2 3 0,-1 3 8 15,-3 3 3-15,2 3 12 0,-1 1-5 0,2 2-19 16,6-1-31-16,2 2-46 0,5-1-86 16,5-1-115-16,1 0-239 0,8-3-843 0</inkml:trace>
  <inkml:trace contextRef="#ctx0" brushRef="#br0" timeOffset="151632.5">28945 3061 2901 0,'1'-8'54'0,"0"1"-54"15,0 0 3-15,-1 1 12 0,2 1 8 0,1-2 6 16,0 2 9-16,-2-1-3 0,2 0-1 0,0 0-6 16,3 2-14-16,-2 0-7 0,0 1-5 0,-2-1 7 15,0 2-1-15,0 1 2 0,0 1-2 0,-1 0-7 16,-1 0 2-16,0 1-2 0,0-1-2 16,0 0 1-16,-1 0-9 0,-1 1-2 0,0-1-5 15,1 1-6-15,0-1 2 0,1 0-2 0,0 0 1 16,0 0-2-16,0 1 3 0,-1-1 1 15,1 0 2-15,0 0 9 0,-1-1-1 0,1 1 5 16,0 0 2-16,0 1-1 0,0-1 6 0,-1-1 1 16,1 1 1-16,-2-1 0 0,1 1 2 0,1-1 0 15,-2 0-3-15,1-1-2 0,0 1-13 0,1 1-11 16,0-2-7-16,0 0-18 0,0 0-75 0,1-2-49 16,0 0-118-16,2-2-450 0,1-1-760 15</inkml:trace>
  <inkml:trace contextRef="#ctx0" brushRef="#br0" timeOffset="152132.13">29182 2917 1086 0,'0'0'850'15,"1"-3"-686"-15,2-1-81 0,1 0 2 0,0-4 5 16,4-2-2-16,2-4-6 0,1-3-10 0,-1 1-2 15,4-2-11-15,1-2-20 0,-2 1-14 0,3-1-5 16,-1-1 0-16,1-2-1 0,-2-1-4 16,2-1-1-16,-4-1 2 0,1-2-9 0,3-2-1 15,-3 2-4-15,-3-3-10 0,4-1-8 0,-2-1-4 16,-2-3-14-16,-1 0-18 0,1-3 0 0,0 4-3 16,-2-1 12-16,1 1 20 0,-1 2 5 0,-1 3-3 15,-3 4 10-15,-1 6 13 0,-3 8 11 16,-3 4 5-16,2 6-36 0,0 2-62 0,-1 2-24 15,-4 4-5-15,-2 2 32 0,-4 7 49 16,-1 4 23-16,-6 7 12 0,1 4-1 0,0 5 6 0,2 5 2 16,-2 7 3-16,6 1-4 0,0 1-2 0,2 3 1 15,1 0-4-15,-1 2 15 0,3-4 0 16,6-3-4-16,2-1-39 0,9-7-82 0,4 0-99 16,4-7-247-16,9-7-439 0,4-6 210 0</inkml:trace>
  <inkml:trace contextRef="#ctx0" brushRef="#br0" timeOffset="153111.35">29525 2481 1379 0,'7'-5'-20'16,"5"-1"-45"-16,8-1 3 0,2 3 9 0,1-1-39 16,6 2-64-16,-1 0-82 0,2 3-83 15,0 3-14-15,-5 1 299 0,1 1 36 0,-5-1 0 16,-5 2 0-16,0 0 0 0,-6 0 0 0,-7-1 0 15,0 0 0-15,-5 1 163 0,0 3 36 16,-2 0-33-16,-3 5 11 0,-2 1-29 0,-1 2-18 0,-1 2-2 16,0 1-41-16,2 0-38 0,1-1-12 15,3 3 26-15,-5 1 32 0,2 2 36 16,0 1 5-16,4-3-45 0,3-2-35 0,5-6-23 0,4-5 15 16,3-3 31-16,6-6 3 0,1-5-23 15,8-2-46-15,5-6-45 0,0-4-53 0,1-2-75 16,-1 0-71-16,-4-1-52 0,-5 0 27 0,-7 1 79 15,-4-1 99-15,-7 3 98 0,-4-1 51 0,-1 5 40 16,-5 0 31-16,2 4-18 0,-4 0-16 0,4 3-41 16,-3 1-41-16,-1 3-17 0,1 2-16 15,-2 2-8-15,2-1-14 0,4 2-9 0,2-1 1 16,2 2 14-16,2-1 42 0,4 1 46 0,5-3 28 16,2 1 10-16,7-3-21 0,6-3-24 15,0 1-15-15,-2-4-8 0,4-2 8 0,-4-1 3 16,-1-6 6-16,-3 2 8 0,-3-1-5 0,-3-3-1 15,-3 3-6-15,-2-6-14 0,-1 0-24 0,0-3-2 16,-3-1-9-16,-2 0-5 0,-3-2 20 0,0 0-6 16,-1-3 0-16,0 0-3 0,0 0-5 15,0-2 4-15,-1 4 5 0,1-3 3 0,-1 1 4 16,1-1 13-16,-2 4 11 0,-1 0 14 16,-2 5 9-16,2 6-13 0,-2 1-9 0,3 6-11 15,-1 2-17-15,2 5-17 0,0 2-17 0,-2 5 1 16,1 4 7-16,0 7 11 0,-5 8 11 0,4 2-7 15,1 5-4-15,2 4-1 0,1 3 1 0,2 6 6 16,-1 8 0-16,3 3-1 0,-3 9 2 0,-1 3-1 16,-2 5 0-16,-2 1 1 0,-2-1-1 0,2 2 2 15,-5 0-1-15,-2-1 2 0,-1-2 0 16,-4-4 5-16,-4-3 0 0,-1-4-9 0,-5-3-19 16,8-5-27-16,-3-9-11 0,4-9 4 15,4-8 16-15,3-11 32 0,5-9 53 0,0-8 11 16,3-9-2-16,0-5 2 0,0-9-42 0,1-5-8 15,0-4 6-15,1-8-8 0,0-2 2 0,1-3 9 16,3-2 1-16,-2-1 6 0,3 2 2 0,-2-1-1 16,6 2 1-16,-1-3-8 0,1 0-4 15,3 2-7-15,4 0-6 0,4 3-7 0,1 3-4 16,5 5-2-16,-3 6 0 0,1 7-1 0,-8 9-4 16,-2 6-12-16,-6 5-18 0,-3 5-6 15,0 2-4-15,-3 4 5 0,2 4 10 0,-2 5 8 16,-1 2 11-16,3 5 11 0,-3 2 8 0,0 0 4 15,5 2-1-15,-2-3-4 0,6-3-5 0,8-2 2 16,3-7 1-16,5-2 3 0,-3-5 7 0,4-4 1 16,0-2 3-16,-4-5-2 0,3-4-2 0,-5 0 2 15,0-2 5-15,-2-4 1 0,-1-2 6 16,-6 0 4-16,-3-2 0 0,0-2 6 0,-1-2-3 16,-2 0-6-16,-4-2-2 0,3 3 7 0,-3-1 4 15,-2 4 7-15,4 4 4 0,-5 4-7 0,-4 6-7 16,3 2-12-16,0 1-18 0,1 4-22 15,0-1-18-15,0 1-12 0,-1 4 8 0,-1 6 14 16,-4 1 17-16,2 8 15 0,-2 2 0 0,4 1 1 16,2 4-5-16,2-1-31 0,5-2-46 15,3-2-60-15,8-3-78 0,3-2-114 0,3-6-353 16,6-2-751-16</inkml:trace>
  <inkml:trace contextRef="#ctx0" brushRef="#br0" timeOffset="153254.03">30830 2295 2167 0,'-2'-6'171'0,"0"-2"-154"15,-1 3 5-15,-1 4 15 0,4 1-2 16,5 1-49-16,-3-1-126 0,1 1-126 0,4 0-243 16,4 3-316-16,1 4 131 0</inkml:trace>
  <inkml:trace contextRef="#ctx0" brushRef="#br0" timeOffset="153447.32">31133 2398 1187 0,'-20'6'193'0,"-1"6"-25"0,-11 3 59 0,1 2 13 16,4-2-38-16,4 0-51 0,2 2-52 0,3 1-22 15,-1 1-8-15,7 4-13 0,-1 2-5 16,5 2-10-16,6 0-5 0,5-1-7 0,7-1-13 15,9-2-11-15,8-3-22 0,7-4-40 0,5-3-77 16,5 0-128-16,4-2-297 0,-2-1-576 0</inkml:trace>
  <inkml:trace contextRef="#ctx0" brushRef="#br0" timeOffset="154146.29">32108 2526 1954 0,'-13'0'222'0,"-4"0"-222"0,-6 4 13 16,-2 1 17-16,3 3 11 0,7 0 11 0,3 1 13 16,4 0 13-16,1 2-1 0,2 1-12 0,1 3-24 15,4-1-10-15,5-3 7 0,0 0 8 0,5-3 11 16,8 0 3-16,4-4-6 0,3 1-12 15,1-4-14-15,4-2-6 0,-1-4-9 0,0-1-4 16,0-2-2-16,-4-4-5 0,2-2 0 0,-8-3-5 16,-1-3-6-16,-4 2-6 0,-5-2-12 0,-6 2-1 15,-3 1-3-15,-3 0 0 0,-4 6 4 0,-1 2 1 16,2 0 1-16,-3 5 2 0,-2 1 1 16,1 0-4-16,2 3-8 0,1 2-6 15,4 1-3-15,1 1 3 0,1 1 9 0,2 4 3 0,1-2 1 16,6 1 12-16,4 0 9 0,7-2 12 0,2-2 9 15,5-1-9-15,2-3-5 0,5 1-4 16,-4-2 2-16,0-3 3 0,-1-3 4 0,-5-5 1 16,-3-1 2-16,0-3 4 0,-5-4-2 0,-1-3-2 15,-2-3-9-15,-1-3-11 0,-1-2-5 0,0-2 5 16,5-2-6-16,-4-2 14 0,1 0 4 16,-6-5-6-16,3 1 8 0,-1 5 4 0,-1 3 13 15,-4 8 14-15,-3 8 9 0,0 5-13 0,-3 3-22 16,0 5-23-16,-1 4-21 0,1 6 4 15,-2 1 5-15,-4 5 14 0,-2 8 9 0,1 6 2 16,0 9-1-16,3 5 1 0,-1 3 4 0,5 4 0 16,0 5 1-16,1 5-1 0,-1 6-3 0,-1 6 6 15,1 5 1-15,-2 2 6 0,-3 1-2 0,-4 2-1 16,-1 5-3-16,-1-3-3 0,-2 2 1 0,1-5-27 16,2-4-52-16,2-7-50 0,8-13-35 0,11-9-1 15,5-15 81-15,3-14 122 0,3-11 90 16,-6-11 43-16,0-11-28 0,2-7-80 15,-2-5-47-15,3-10-18 0,-4-4 5 0,-2-3 21 16,-8-1 2-16,-1-3 4 0,-2 0 15 0,-6-1 16 16,3-1 12-16,-3 5 14 0,4 2-5 0,4 11-19 15,5 0-18-15,1 7-11 0,3 3-13 16,3 4-12-16,0 4-12 0,6 2-11 0,4 3-20 0,3 2-31 16,6 3-48-16,2 4-98 0,3 3-153 15,-20 1-435-15,7 2-748 0</inkml:trace>
  <inkml:trace contextRef="#ctx0" brushRef="#br0" timeOffset="154805.04">19524 4419 2069 0,'-4'-16'126'0,"1"-6"-65"0,-5-3-21 15,5 11 13-15,-2 3 22 0,1 7 11 0,0 0-18 16,1 3-40-16,0 2-29 0,-1 5-12 0,-3 8-5 16,-1 3 7-16,1 7 8 0,0 5 1 15,0 3 4-15,2 4 1 0,1-3 0 0,2 1 4 16,2-2-4-16,2 0-17 0,3-2-34 0,3-1-72 15,-1-4-142-15,4-7-266 0,4 0-446 16,0-7 345-16</inkml:trace>
  <inkml:trace contextRef="#ctx0" brushRef="#br0" timeOffset="154953.64">19534 4093 2447 0,'-6'-4'-12'0,"-3"1"-55"0,-2-1-26 0,7 7-22 16,2 1-27-16,-2 6-61 0,3 2-98 0,0 3-133 16,2 5-251-16,3 3 291 0</inkml:trace>
  <inkml:trace contextRef="#ctx0" brushRef="#br0" timeOffset="155529.73">19899 4441 2640 0,'3'-10'62'0,"-1"0"-45"0,2-1-23 15,-3 9-7-15,-1 3-7 0,-1 0-20 0,-1 3 6 16,1 3 10-16,1 3 14 0,-1 4 25 0,0 3-4 16,0 0-5-16,-2 1-3 0,-1-1-1 15,2-1 3-15,1-1-1 0,-2-2 1 0,0-3-4 0,1 1-5 16,2-6-3-16,-1-3 2 0,-1-1 17 15,2-1 27-15,2-2 7 0,-1-2-16 0,-1-5-24 16,4-4-30-16,1-4-3 0,1-2 13 0,0 1 10 16,3-2 6-16,-3 2-5 0,3-1-2 15,-2-2-3-15,4 4-2 0,-2 2-2 0,0 5-6 16,1 2-6-16,0 4-4 0,-3 1-5 0,2 3-4 16,1 6-2-16,-1 3 2 0,2 4 2 0,0 3 5 15,-1 2 7-15,0 2-4 0,3-2-4 16,-3 1-2-16,1-2-4 0,-1-2 8 0,1 0 9 15,0-1 8-15,0-4 4 0,3-2 2 0,1-1-6 16,-1-5-14-16,4-3-2 0,-1-3 34 16,0-4 37-16,1 2 26 0,-1-5 12 0,2-1-22 15,-5-4-16-15,1 0 2 0,-2-3 1 0,0-1 4 16,0-2-2-16,0-3-2 0,-1-1-2 0,-2-2-2 16,-1 1-8-16,-1-2-5 0,-4-1-3 0,1-1-4 15,-1-2-3-15,-3-3-4 0,0-4-7 0,2 3-4 16,-2-4 1-16,-1-1-3 0,0-2 0 15,0 2 1-15,0 1 3 0,-1 4 11 0,-2 9 11 16,1 6 3-16,-2 9-1 0,1 4-13 0,1 7-26 16,2 3-23-16,-1 3-6 0,-3 10 1 0,-2 6 14 15,-3 7 16-15,0 8 1 0,2 3 1 16,2 6 5-16,5 1-1 0,5 4 1 0,2 2 0 16,3-1-13-16,4 0-32 0,0-3-81 0,0-1-121 15,3-3-143-15,2-2-298 0,-1-3-627 16</inkml:trace>
  <inkml:trace contextRef="#ctx0" brushRef="#br0" timeOffset="155692.51">20422 3946 2810 0,'-2'-7'12'0,"-1"-1"-58"0,0-3-39 0,9 7-3 16,2 2 14-16,6 0 30 0,5 2 25 0,3 0-45 15,7 4-113-15,3 1-223 0,2 5-439 16,2-1-146-16</inkml:trace>
  <inkml:trace contextRef="#ctx0" brushRef="#br0" timeOffset="157350.73">21071 4179 2158 0,'8'-16'319'0,"3"-6"-231"0,-1-3-36 15,-5 4 2-15,3 5 13 0,-6 0 5 0,0-1-13 16,-5 2-23-16,-1 0-11 0,-4 2-10 0,0 3-8 16,-1 3-8-16,-4 2-10 0,2 4-2 0,-7 3-4 15,2 3-5-15,-2 6-1 0,0 2-1 0,-1 6 5 16,1 1 10-16,2 4 7 0,-2 5 3 0,5 2-1 15,-1 1-6-15,5 2-20 0,3 0-23 16,3 1-28-16,5-1-17 0,1 2-20 0,5-2-18 16,4-3-9-16,3-4 6 0,3-3 20 0,4-9 44 15,4-1 48-15,4-9 16 0,-1-4 18 0,0-1 3 16,-3-4 4-16,1 0 26 0,-4-5 21 16,-3-2 10-16,0-3 13 0,-4-2-17 0,-3-3 22 15,-3-1-2-15,-2 0-8 0,-3-1-3 0,2 0-39 16,-4 1-2-16,4 1-12 0,-5 1 0 0,2-1 14 15,0 5-1-15,-2 1 5 0,0 3-3 16,1 3-17-16,-1 2-13 0,-1 1-12 0,0 4-17 16,-1 0-25-16,1 0-28 0,-2 1-25 0,1 3 12 15,0 0 25-15,0 6 31 0,0 0 30 16,1 2 2-16,-2 2-1 0,1 3 5 0,0-1 0 16,0-1-5-16,1-2-13 0,1-1-12 0,4 0-8 15,0-5-2-15,7 0 5 0,-2-1 3 16,1-2 6-16,6-3-8 0,-6 0-5 0,4-2-11 0,-1 0-9 15,-3-2 6-15,-1-3 14 0,5 2 13 16,-4-1 19-16,1-2 15 0,3-3 20 0,-5 0 22 16,-1 0-1-16,-4-1-4 0,-1 0-26 0,-3-2-14 15,3 1 7-15,-2 0 6 0,-1 0 8 16,3 0 3-16,-3-2-5 0,-1 5 1 0,0-1 6 0,0 2-1 16,0 2-4-16,3 2-6 0,-3 1-13 15,1 2-8-15,-2-1-8 0,0 2-7 0,0 0-7 16,0 2-11-16,0-2-9 0,0 0-5 15,0 1-4-15,0-1 3 0,0 1 4 0,0-1 7 16,-1-1 1-16,1 2 10 0,0-1 6 0,0 0 5 16,0 0 5-16,0 0 2 0,0 0 1 0,0 0 1 15,0 1 0-15,0-1 3 0,0 0 0 0,0 0-2 16,0-1 0-16,0 2 0 0,0-1-2 16,0 0-1-16,0 0 2 0,0 0-3 0,0 0-1 15,0 0 0-15,0 0 0 0,0 0 0 0,0 0 0 16,0 0 2-16,1 0 0 0,-1 1 2 0,0-1 1 15,0 1 2-15,0 0 0 0,0-1-1 16,0 0 1-16,1 0-1 0,-1 0 0 0,0 0-1 16,0 0-1-16,-1 0 0 0,1 0-3 0,0 0 2 15,0 0-1-15,0 0 1 0,0 1 2 0,0-1-2 16,0 0 0-16,0 0-1 0,-1 0-3 0,1 0 2 16,0 0 0-16,0 0 0 0,0 0 1 0,-1 0-1 15,1 0 1-15,0 0-1 0,1 0 3 16,-1 0-3-16,0 0 1 0,0 0 0 15,0 0-2-15,0 0 3 0,0 0 0 0,0 0 2 16,1-1-1-16,-1 1 3 0,0 0-1 0,0 0 1 16,0 1 3-16,0-1-3 0,0-1 1 0,0 1-2 15,0 0-1-15,0 0 3 0,0 0 0 0,1 0 3 16,-1 0-1-16,1-1-1 0,-1 1 0 16,3-1 1-16,0 1 5 0,-1-1 2 0,4-1 2 15,0-2-1-15,3-2-5 0,-1 2-1 0,2-1 3 16,-3 0 5-16,1 0 2 0,0-5-1 0,2 1-4 15,0-1-2-15,-1 1 6 0,1 0 1 16,-4-2 1-16,-1 1-3 0,0-3-7 0,0 4 4 16,-4-1 2-16,-1 2-2 0,-1 1 3 0,0 0-9 15,-3 1-8-15,0 1-3 0,1 0-11 0,-4 3 0 16,3 0-2-16,-6 2-2 0,2 1 1 16,-2 1 1-16,-2 4 4 0,-3 2-4 0,2 3-4 15,3 0-4-15,1 4 0 0,-1 2 9 0,5 2 6 16,-1 4 2-16,4 0-2 0,2 0 2 0,1 1 1 15,6-1-7-15,1-1 2 0,2-4-5 16,3-3-4-16,0-4 8 0,5-2 6 0,-1-4 4 16,4-3 9-16,-3-2 2 0,1-1-1 0,0-4 2 15,-1 2 2-15,-4-2 4 0,2-1 0 16,-3-3 0-16,0 2-1 0,2-2 1 0,-3-3 5 16,-1 1 0-16,-1-3-1 0,-1 3-9 0,-3-3-8 15,1 1-5-15,1-1 0 0,1 2 4 0,-3 1 2 16,-1 2 3-16,-2 1-2 0,2 3-4 0,-2-1-8 15,5 2-4-15,-1-4-7 0,-1 6 1 16,2-2 0-16,-1 2-3 0,-2 1 1 0,2 0-2 16,-2-1 0-16,3 4 3 0,1-1 2 0,-3 1 0 15,0 2 2-15,2-1 1 0,-3 3 0 0,3 1 2 16,0 0 3-16,-3 3 6 0,1 0 2 16,3-2 3-16,-5 4 0 0,3 0 3 0,-5 0 4 15,-2-1 4-15,-1 3 2 0,-2-3-2 0,-3 0-6 16,-2-1-3-16,0 1 3 0,-6-2 0 15,-1 3 0-15,-3-4 1 0,-3 1-5 0,0 0-7 16,1-3-4-16,2-3-2 0,8-2 9 0,7-1 14 16,0-1 3-16,5 1-2 0,0 0-17 0,0-2-26 15,3 1-26-15,-1 0-16 0,4 1 2 0,4-2 15 16,6 1 24-16,1 1 16 0,3-1 7 0,-2 0 6 16,2-2 2-16,-1-2 9 0,-1 0 8 0,0-2 5 15,2-2 6-15,-1-2 4 0,5-2 1 16,-3-2 9-16,-1-1 1 0,-2 1-5 0,0-3-2 15,-2-1-7-15,-2-1-4 0,-4-3 1 0,0 0-5 16,-3-1-3-16,0 0-3 0,-3-2-9 16,0-2-2-16,-3-3-4 0,2-1 0 0,-3 1-1 15,-1-1-2-15,0-2 0 0,-1 0 3 0,0-2 0 16,0 2-2-16,-1-1 1 0,1 2-2 16,0 0 3-16,0 4 4 0,0 5 5 0,-1 8 3 15,0 7-3-15,0 7-19 0,1 2-40 0,-3 2-23 16,2 5 3-16,0 6 14 0,-3 9 33 0,-3 8 24 15,1 9 4-15,2 4 1 0,3 3 1 16,-1 3-2-16,2 2-1 0,2 2-1 0,-1 3 0 16,-1-4-4-16,1 2-13 0,5-2-58 0,2-2-90 15,3-4-165-15,2-6-302 0,5-7-295 0,3-12 198 16</inkml:trace>
  <inkml:trace contextRef="#ctx0" brushRef="#br0" timeOffset="157476.97">22301 3892 2756 0,'-3'-8'48'0,"2"1"-44"0,1-1-25 0,4 6-2 16,5-1-9-16,4 1-26 0,5-3-41 15,3 4-93-15,6 2-183 0,0 3-382 0,3-2-493 16</inkml:trace>
  <inkml:trace contextRef="#ctx0" brushRef="#br0" timeOffset="157789.26">22726 3498 1458 0,'8'1'304'0,"4"0"-114"16,1 2-18-16,5 2-2 0,0 1-19 0,-1 2-34 15,3 4-29-15,0-1-23 0,1 3-13 0,-3 2-13 16,1-1-14-16,-6 2-8 0,1 1-7 15,-8-1-2-15,2 0 0 0,-7-1 0 0,-1-2 3 16,-4 2 0-16,-5-3 1 0,-3 3 2 0,-4-1-1 16,-4-2 2-16,2-1 0 0,1-4-2 15,2 0-2-15,1-3-1 0,3-1-3 0,3-2 0 16,0 1 1-16,7-3-3 0,0 0-1 0,1 0 2 16,0 0-8-16,0 1-1 0,1-1-5 0,-1 1-6 15,0 0 3-15,1 2 2 0,3 3-11 16,-1 1-42-16,0 1-94 0,5 2-168 0,1 0-447 15,2 2-786-15</inkml:trace>
  <inkml:trace contextRef="#ctx0" brushRef="#br0" timeOffset="157933.92">22838 4153 2694 0,'1'-7'301'0,"0"3"-304"0,0-1-19 0,-1 2-7 16,1 0-7-16,0-2-23 0,-1-2-46 15,3 2-132-15,-3 0-520 0,-3 1-795 0</inkml:trace>
  <inkml:trace contextRef="#ctx0" brushRef="#br0" timeOffset="161438.49">26688 2196 1157 0,'0'-1'137'0,"1"1"-67"0,0 0-27 0,1 0 2 0,-1 0 22 15,0 1 11-15,2 1-7 0,-2-2-10 16,1 0-12-16,1 0 0 0,3 0 11 0,4 1 7 15,2-1 8-15,2 0-11 0,4 0-20 0,3 0-10 16,-1 2-10-16,2 0-4 0,7-2 1 16,-1 1-5-16,5-1-5 0,-1 0-4 0,3 0-2 15,3 1 0-15,2-1-1 0,5 1 4 0,3 0-8 16,0 1 0-16,2-1-1 0,-1 4-3 0,2-1 5 16,0-2 1-16,0 1 2 0,1-2-6 15,2 0 0-15,0 0-4 0,-1 0 0 0,-1 1 8 16,-2 0-7-16,-5 1-1 0,2-2-3 0,-2-1-7 15,0 0 6-15,-4-1-1 0,-1 1 3 16,1-2 1-16,-3 1 0 0,4 0 2 0,-1-2 0 16,1 1 5-16,-1-3-3 0,1 3 2 0,0-4 0 15,1 3-2-15,-2 0 5 0,0-1-2 0,-2 0 1 16,-1 0-1-16,3-2 0 0,-1 4 0 0,1-2 0 16,1 2 1-16,0-2-2 0,-3 1-1 0,1 0 1 15,-1 1-4-15,0-3 7 0,2 1-1 16,-1 1-2-16,1-2 3 0,1 2-7 0,-1-1 2 15,-1 1 2-15,2 2-1 0,-2-1 2 0,1 1-1 16,1-1 2-16,1-1 0 0,1 1 0 16,1-1 1-16,1 0-2 0,-2 0 0 0,-4 1-2 15,1-1 2-15,-2 2 2 0,1 0-2 0,-1 0-1 16,-1 0 0-16,0 0 1 0,1-1-2 16,-1 2 7-16,-2 0 0 0,3 0-2 0,-3 0 4 15,-1 0-5-15,1 0 2 0,-1-1-1 0,6 1-2 16,-3-2 0-16,1 2-1 0,0 2 0 0,-1-4 0 15,1 2 0-15,0 0 0 0,-5 0 1 0,3 0 0 16,-4 2 0-16,2-2 1 0,-4 0 1 16,-1-2-2-16,0 1 2 0,-3 0-2 0,2-1-1 15,1-2 2-15,0 0 1 0,0 0 0 0,-1 0-1 16,1 0 1-16,1-1-5 0,-2 1 0 0,4-2-1 16,0 2 0-16,4 0 2 0,-4 3-3 0,3 0-1 15,-2-2 3-15,4 0-2 0,-2 2 5 16,4-1 0-16,0-1 3 0,-1 1-6 0,0 0 0 15,2-2 1-15,-1-1-3 0,3 2 5 0,-2-1-2 16,-1 0 1-16,1-1 2 0,0 1-2 0,0 0 2 16,1 0-1-16,1 1-1 0,-1-1-3 15,-5-2 0-15,3 3 0 0,0-1-1 0,0 1 2 16,1-1 1-16,0 1-2 0,-1-1 2 0,0 3-2 16,-1-1 2-16,-2-2-1 0,1 2-1 0,3-3-1 15,-2 1-2-15,0-1 2 0,-1 1 0 16,-3-1 1-16,3 1 0 0,-2 0-2 0,0-2-2 15,1 2-2-15,-1 0-1 0,0 0 1 0,-2 3-1 16,-3-3 2-16,-2-1 0 0,2 1 1 16,0-3 1-16,1 3 1 0,-2 0 1 0,-14 2 6 15,1-3 4-15,1 3-3 0,5-2-1 0,0 1-8 16,2-1-3-16,3 0 1 0,3 1-2 0,0-1-2 16,1 0 0-16,2 1-1 0,0 1 2 0,-1 0 0 15,-2 0 1-15,1 1 0 0,-3 1 1 0,-5 0 3 16,0 0-1-16,-5 0 4 0,-2 0-7 15,-6 0-60-15,-2 0-155 0,-4-1-244 0,-3 2-299 16,-2-1 372-16</inkml:trace>
  <inkml:trace contextRef="#ctx0" brushRef="#br0" timeOffset="163053.79">19244 3919 876 0,'2'-3'173'0,"1"-1"-110"16,1-1-62-16,1 1-9 0,2 1 17 0,1 1 26 16,-2 0 12-16,0-2-2 0,2 2-3 0,3 0-10 15,-1-1-5-15,2-2 0 0,3 0-3 0,2 1-3 16,2-3-7-16,5 4-6 0,-1-5-4 15,4 4 3-15,0-2 3 0,3-1 0 0,6 1 1 16,0-1-7-16,2 1-1 0,-1-1 0 0,-1 1 2 16,1 1 2-16,1-1-1 0,0 1 2 0,2-2-1 15,2 1-3-15,0 0-1 0,-1 1-1 16,1-2-2-16,-1 1 0 0,3 0 0 0,-3-1-2 16,0 3 1-16,2-1 3 0,0-1-2 15,2 1 0-15,1 0 1 0,0 1-1 0,4 0 1 0,-7 2-4 16,5-2 3-16,-4 1-5 0,4 2 2 15,-5-2-4-15,2 1 2 0,-1 2 3 0,-2-1-2 16,0-1 8-16,-1 0-6 0,1 1 0 0,-3-1 2 16,1 0-1-16,0-2 1 0,1 2 1 0,1-2-2 15,1 0 1-15,-4 0-1 0,0 1 0 0,0 0 1 16,1 0-3-16,0 1 2 0,0 0-1 16,0-1 0-16,-1-1 1 0,-1 1-1 0,2 1 0 15,1 1 2-15,-2 1-2 0,0-1-2 0,-2 1-5 16,-2 0-10-16,0 0-8 0,1 0-1 15,2 1 1-15,-1-1-7 0,0 2-10 0,1-2-9 16,-4 0-3-16,2 0 15 0,-2 0 17 0,4 0 5 16,-2-1-3-16,2 1-6 0,-3 0 0 15,0-1 7-15,-2 1 8 0,3-1-4 0,0 1-4 0,1 0-7 16,-5 0 4-16,-1 0 13 0,1 0 6 16,-1 0 8-16,1 0 2 0,0 0-3 0,-3 0 3 15,0 0-2-15,-1-1 0 0,2-1-1 0,-1 1 0 16,-1-2-1-16,3 2 0 0,0-1 2 0,2-1-3 15,-1 2-3-15,4-2 5 0,-2 2-3 0,3 1-2 16,-2-1 2-16,2 1-6 0,-1-2 2 16,0 1 4-16,-3 1 3 0,-1-2 3 0,2 0 0 15,-6-1 1-15,1-2-1 0,0 2 7 0,1-3 8 16,-1 1-1-16,-1 0-5 0,-3-1-4 16,3-1-10-16,-3 2-1 0,2 1 4 0,2-2-3 15,1 1-1-15,1 0-2 0,2 0-3 0,-2 3-1 16,4 0 3-16,-2 1 2 0,0-1 5 0,5 2 0 15,-4 0 1-15,4 2 2 0,-6-2 3 16,-1 0 12-16,-2 0 5 0,-5-2-2 0,1 1-2 16,-2-2-10-16,3 3-6 0,-1-1-2 0,6-3 1 15,-1 3-2-15,1-2 0 0,3 1-1 16,-1 1 1-16,0-1 2 0,-2 1 7 0,0-1 0 16,1 0-2-16,-3 1 7 0,1 0 2 0,-5 0 3 15,-3 0 4-15,-2-2 0 0,-3 0-6 16,1 0 0-16,0 2-1 0,1 0 5 0,-2 0 1 0,1-1 4 15,1 0 3-15,-1 0 7 0,1-1 5 16,-4 0 3-16,5-2 5 0,-1 0-15 0,1 2-7 16,1-2-6-16,-2 2-8 0,2-1-1 0,-1-1 4 15,0 3-6-15,-1-1 5 0,0 0-3 0,-3 3-1 16,3-2-1-16,-2 2-1 0,-3-1-2 0,3 0 1 16,-3 0 4-16,3 0-4 0,-1-1 4 15,-1 1 3-15,0 1 2 0,0-2 7 0,-3 1 5 16,-1-2-1-16,-1 3 0 0,0-1 1 0,-3-1-6 15,-3 2 2-15,1-1-2 0,-3 1-6 16,0 0-5-16,-2 1-2 0,0-1-8 0,0 0-1 16,0 2-3-16,-1-2-4 0,1 1-2 0,-1-1-4 15,1 0-1-15,1 0 3 0,-1 0-1 0,0 0-1 16,1 0 9-16,-1 0 3 0,0 4 2 0,1-2 6 16,2-1-6-16,-1 1 0 0,-1-1 2 15,0-1-4-15,0 1-1 0,1 0-2 0,-2-1 0 16,0 0-6-16,0 0-28 0,-2 0-61 0,0 0-108 15,-1-1-191-15,-1 1-378 0,-5-1 45 16</inkml:trace>
  <inkml:trace contextRef="#ctx0" brushRef="#br0" timeOffset="-9550.23">17007 5900 1 0,'-1'2'0'0,"0"-2"0"16,-2 0 105-16,-1 0 151 0,3 0-20 16,1 0-24-16,0 0-34 0,1 0-24 0,1 1-17 15,0-1-7-15,-1-1 0 0,0 1-5 0,0 0-14 16,0 0-22-16,-1-2-25 0,2 2-25 15,3-3-17-15,-1 2-11 0,2 0-4 0,-2 1-3 16,3 0-2-16,-1-1 1 0,2 1 0 0,1 0 2 16,2-1-1-16,2 0 0 0,0 0 0 0,2 0-1 15,1-3 1-15,2 0 1 0,4 0 1 16,2 1-2-16,2 0-3 0,2 1 1 0,3-2-2 0,3 1 1 16,1 1 1-16,4 1 0 0,3-3 1 0,-1 3-1 15,6-2 2-15,-3 0-1 0,6 2 2 16,0-1-1-16,0 1-2 0,1-2 2 15,-1 1 1-15,3-2 1 0,-1 0 2 0,1 1-1 16,0 1-2-16,-1-1 3 0,-3 1 2 0,-3-2 3 16,-4 2 3-16,-8 0 1 0,-5 1-4 0,-4-3 3 15,-5 3 3-15,-6 0 3 0,-2-2 7 0,-5 2 3 16,-1 1 2-16,-4 0-2 0,0 0-5 0,-2 1-4 16,0-1-9-16,0 0-5 0,0 1-5 15,0-1-4-15,0 0-1 0,0 0-1 0,0-2 1 16,0 3 2-16,0-1 3 0,2 1 2 0,-1 1-1 15,2-1 0-15,-2-1-12 0,0 1-30 16,-1-1-60-16,0 0-105 0,-1-1-185 0,0 0-317 16,1-1-340-16</inkml:trace>
  <inkml:trace contextRef="#ctx0" brushRef="#br0" timeOffset="-9248.36">18304 5472 1058 0,'-2'-5'631'0,"0"3"-347"15,2-2-95-15,0 4-61 0,3 2-24 0,-1-2-31 16,4 2-22-16,3 1-5 0,5 6-1 0,5 0-2 16,5 3-4-16,2 3-11 0,2 1-11 15,3 2-8-15,-2 1-4 0,0 3-4 0,-2-1-1 16,-6 2 3-16,-1 0 2 0,-8 0 1 0,-4-1 2 15,-3 0 2-15,-5-1 4 0,-4 2 7 0,-5-5 13 16,-8 3 2-16,-3 1 0 0,-9-2-3 16,-2 1-6-16,-4-3-4 0,0-4-7 0,0 1-9 15,3-6-10-15,3 1-20 0,7-5-28 0,4 1-51 16,4-4-96-16,4 0-218 0,5-2-497 16,3 0-410-16</inkml:trace>
  <inkml:trace contextRef="#ctx0" brushRef="#br0" timeOffset="-7614.13">19417 5377 219 0,'0'-5'767'0,"0"-2"-372"16,0-4-102-16,2 5-52 0,-2 0-22 16,0 1-17-16,0 0-28 0,0 3-37 0,-2 0-33 15,2 1-31-15,2-1-27 0,-2 2-19 0,0 0-22 16,2 2-16-16,-1-1-15 0,0 1 1 0,0 4 7 16,2 3 8-16,3 4 13 0,-1 6-1 0,3 1 0 15,3 6 0-15,-4 1 0 0,2 2 3 0,1 2-3 16,-4 1 0-16,1 1-3 0,-4 1-5 15,1-1 6-15,-3 0 1 0,1 0 3 0,-2 0 2 16,0-3-4-16,0-1-2 0,-2 0 0 0,2-3 1 16,0-2-1-16,-1 0 2 0,1-2 4 15,0 0-4-15,1-3 7 0,1-4-1 0,-1-6-1 16,1-2 5-16,3-4-6 0,-4-1 2 0,2 0 9 16,-3-1 9-16,1-2 18 0,-1 1 8 15,3-5-4-15,2-1-12 0,2-3-15 0,3-5-8 16,1-4-3-16,1 1 5 0,-1-3-4 0,-1 0 2 15,0 0 0-15,2-3-6 0,-1-2 3 0,3-2-5 16,0-3-3-16,-3-4 0 0,4 0 1 16,0-2 0-16,0 1-1 0,0-3 3 0,1 0-3 15,-4 3 0-15,1 3 2 0,-2 3-7 16,-2 4 8-16,-2 2-2 0,-1 4 0 0,-1 4 3 16,-2 5-5-16,-1 3 3 0,0 2-1 0,-2 3-1 15,0 1-8-15,1 2-10 0,-1-1-13 0,0 1-20 0,1 0-18 16,-1 2 11-16,1 4 13 0,3 3 21 15,2 5 22-15,-2 4 2 0,4 0-3 0,-4 3 3 16,3 0-1-16,4 1-2 0,-2-2 0 0,-1-2-4 16,1-1 6-16,2-3 3 0,1 1 1 0,-1-6 7 15,0-1-6-15,-1-3 0 0,1-3 2 16,-2-2-2-16,0-2 1 0,-1-2-3 0,3-4-7 16,1-3-7-16,-1-2 2 0,-1-1 1 0,1-1 5 15,0 0 4-15,-2 0-6 0,0 2 2 16,-3 2 0-16,1 0-1 0,-3 5 5 0,0-1-2 15,-2 3 1-15,-1-1-5 0,2 3 3 0,-2 0-3 16,1 1 0-16,-1 0 3 0,-1 0-9 16,2 0 5-16,6-1 0 0,0-1 0 0,7-2 9 15,3-2 0-15,5-4-2 0,-1 2 5 0,1-2-2 16,-1-2 3-16,-2-1 1 0,-2-3 3 0,2-2-9 16,-4-1 1-16,2-1 1 0,-3-1-6 0,-2-1 6 15,-1-3-2-15,-1-3-2 0,-3-1 3 0,-3-2-2 16,-1 1-2-16,-1-1 1 0,-2 3 1 0,0 0-2 15,0 2 2-15,-2 4 1 0,0 1-4 16,1 4 7-16,-2 4 1 0,-1 3 1 0,1 4 1 16,0 3-11-16,1 2-18 0,1 1-27 15,0 4 1-15,-1 5 2 0,-2 6 15 0,-1 6 26 16,-2 6-6-16,1 5 5 0,2 5 2 16,-3 5-2-16,4 2 7 0,-3 1-6 0,-1 2 1 0,0-3 1 15,-2 0-2-15,-1-1 3 0,2-3 0 0,1-2 0 16,1-2-1-16,1-3 2 0,-1-6 3 15,4-5-1-15,0-8 3 0,1-7 10 0,0-3 18 16,2-5 13-16,-1-4-2 0,3-4-11 0,2-5-20 16,3-7-12-16,1-3-2 0,4-2 3 0,1-3-1 15,-2-1-1-15,5-1 4 0,-6 1-3 16,4 1-1-16,-2 2-1 0,-1 2-3 0,2 1 5 16,-3 5-3-16,-1 4 0 0,-3 6-1 0,-5 3-4 15,1 4-7-15,-3 2-13 0,2 1-5 0,-3 2 0 16,1 2 7-16,0 3 13 0,3 7 4 0,-4 1 4 15,0 2 0-15,0 4 1 0,0-2 2 16,0 1 0-16,3-4 1 0,0-2 0 16,5-1 3-16,1-7 2 0,0-4 4 0,4-2 6 15,-2-2 0-15,2-2 4 0,3-3 0 0,-2-4-2 16,1-2 2-16,0-4-4 0,-1 2-2 0,0-2-3 16,-2-2-1-16,-2 3-5 0,0-2 1 0,-2 0-1 15,-2 5-4-15,-1 0 1 0,-1 4 1 16,-1 1-1-16,-1 2 5 0,-1 3-7 0,-1 2-7 15,-1 0-21-15,1 2-15 0,0 2 3 0,-2 2 7 16,1 1 19-16,-1 5 12 0,-1 2 2 0,3 2 0 16,1 0-1-16,4-2 5 0,1-3-1 0,4-2 2 15,6-6 5-15,2 0-1 0,1-2 4 16,3-3 0-16,-2-2 0 0,2-3 1 0,-8-3 2 16,4 1 2-16,-7 0 2 0,-2-1 4 0,-3 0-3 15,-1-1-1-15,-3 0-3 0,4 3-4 0,-5-2-2 16,0 2 2-16,-1 0 2 0,0 1 1 0,0 4 2 15,-1 0-5-15,1 3-8 0,1 1-13 16,-1-1-25-16,0 2-18 0,0 2 4 0,1 6 11 16,0 3 19-16,0 8 18 0,2 2-3 0,0 6-1 15,-2 4-2-15,-2 5 1 0,-3 7 0 16,0 5 2-16,1 7 1 0,-4 2-1 0,1 3 2 16,-4-1-1-16,-1 2 1 0,-3-4 2 0,1 0-2 15,0-7 1-15,-1-7 0 0,3-3-2 0,-3-11 2 16,-1-4 2-16,2-8 0 0,-4-6 9 0,5-5 7 15,-6-5 9-15,6-4 10 0,1-4 2 16,-1-3-1-16,2-1-5 0,1-4-5 0,1-2-8 16,6-5-3-16,1-1-6 0,2-2-7 0,5-2 0 15,1-2-3-15,4-2-4 0,5 0 1 16,-3 0-3-16,3 1-21 0,0 2-24 0,0-2-43 16,1 3-66-16,2 1-130 0,1-1-373 0,2 2-948 15</inkml:trace>
  <inkml:trace contextRef="#ctx0" brushRef="#br0" timeOffset="-6682.23">21834 5108 1401 0,'4'0'681'0,"1"2"-582"0,0 4-74 0,1 5-8 16,-4 1 13-16,1 6 6 0,-3 3 10 0,-3 3 2 15,0 1-4-15,-6 2-6 0,0 1-11 16,-1 7 5-16,-2-2 3 0,-5 1 0 0,2-1-3 16,-1-3-12-16,2-6-7 0,4-3-1 0,2-8 2 15,3-6 19-15,1-4 33 0,4-3 35 0,0-2 32 16,0 0-18-16,2-5-35 0,-2-5-38 16,4-3-33-16,-1-5-5 0,1-2 2 0,2-1 3 15,2-2-5-15,2 1-1 0,2-2-4 0,0-1-3 16,5-1 1-16,3 0-1 0,0 1-2 0,3-2-3 15,2 4 0-15,-4 4-1 0,-4 5-3 16,0 8-2-16,-8 2-12 0,-5 4-10 0,0 5 0 16,-2 1-2-16,0 5 9 0,0 4 11 0,0 8 3 15,-2 0 7-15,0 5 6 0,-2 0-1 16,1-1 2-16,1-1 0 0,3-3-1 0,4-3 0 16,2-2 4-16,1-6-1 0,1-2 5 0,5-3 5 15,-1-4 4-15,-1-1 5 0,4-3 5 0,-1-2 0 16,2-5 0-16,-2-1-1 0,-1-3-2 0,2 1-3 15,-5-5-4-15,-1-1-6 0,3 1-2 0,-5 1 1 16,-3-2 3-16,0 4 3 0,-3 3 3 16,0 0-3-16,-3 5 2 0,-1 2-2 0,0 3-8 15,0 2-12-15,-1 2-21 0,1-1-29 0,-2 0-13 16,0 5 9-16,0 3 18 0,1 5 29 16,0 4 17-16,1-2 0 0,0 4 1 0,2-3-3 15,4 1 1-15,0-2 1 0,5-5 4 0,1-2 6 16,3-4 7-16,3-2 7 0,0-4 2 0,2-4 2 15,0-1-7-15,0-1-5 0,-4-5 0 0,2 1-1 16,-6-5 1-16,-4 2-4 0,-1-2-5 16,-6 1-4-16,-1-1-3 0,-1 1-1 0,-4-1-5 15,2 3-5-15,-3 0-4 0,1 4-3 0,-3 1-1 16,-2 2-1-16,4 4-2 0,-1 1-1 0,-2 2-3 16,0 5-5-16,2 0-5 0,2 2 0 15,0 6 7-15,2-2 11 0,3 4 9 0,0 0 2 16,8-1-1-16,3-1-2 0,1-4 6 15,8-2 4-15,2-1 3 0,6-4 3 0,-5 0 1 16,5-3 1-16,0-3 2 0,-3-1 1 0,2-3 0 16,-4-1 7-16,-3 0 2 0,0-2 0 0,-3-2 1 15,-5-3-5-15,-1-2-3 0,0 0 1 0,-1-4-2 16,-3-1-4-16,-2-1-3 0,3-2-6 0,-1-1-1 16,-4-1 2-16,5-4-1 0,-4 0 2 15,4-4-3-15,-2 1-1 0,-1-1 0 0,0-2-1 16,0 2 2-16,2-3 2 0,-3 5-2 15,1-1 1-15,-3 5-3 0,-1 4 1 0,-2 5 0 16,-1 4 0-16,-2 5 0 0,3 5-1 0,-2 1-5 16,2 3-12-16,0 4-22 0,-3 0 2 0,1 6 6 15,-6 4 9-15,-1 8 22 0,-1 5-4 0,-1 6-2 16,3 6-2-16,-1 6 3 0,2 4 1 16,3 4 3-16,-3 4 6 0,0 2-6 0,5-1 4 15,1 2-1-15,-1-5-4 0,8-5 3 0,5-8-7 16,3-7-10-16,5-12 2 0,2-8-4 0,1-5-27 15,2-7-74-15,4-8-176 0,-2-3-386 0,3-7-880 16</inkml:trace>
  <inkml:trace contextRef="#ctx0" brushRef="#br0" timeOffset="-6576.02">22645 4926 1350 0,'2'-1'618'0,"4"2"-465"0,-1 2-87 15,6 0 0-15,8 2 11 0,3 0 0 16,10 2-30-16,6 4-46 0,8-1-120 0,5 4-314 15,3-1-1029-15</inkml:trace>
  <inkml:trace contextRef="#ctx0" brushRef="#br0" timeOffset="-5528.38">23640 4875 166 0,'0'0'610'15,"1"-1"-205"-15,0-1-119 0,1-3-80 0,5-1-41 16,1-5-12-16,4 0-11 0,-1-3-11 0,1-4-22 16,5 2-23-16,-4-5-20 0,5-3-14 15,1-1-13-15,-4 0-1 0,5-2 4 0,-2 1-6 16,-1 0-4-16,-2-2-5 0,-3 0-16 0,2-3 2 16,0-2-4-16,-4-2-3 0,-1-4 2 0,1 1-3 15,-5-3-3-15,2 0 1 0,-6 4 0 0,0-1 0 16,-2 4 3-16,-1 3 3 0,-4 7-2 0,1 3 4 15,-3 6-2-15,4 3-6 0,-2 5-5 16,2 3-13-16,-2 4-13 0,1 2-5 0,-3 5 0 16,0 6 5-16,-2 2 7 0,-1 5 4 15,0 6-1-15,2 4 5 0,0 0 5 0,4 6 3 16,0 1 8-16,4 8-3 0,0 1 0 0,0 4 0 16,0 2-1-16,-3 0 0 0,2 0 0 0,-8 3 3 15,6-1-3-15,-4-3 3 0,0 1 1 16,3-4-1-16,-2-3 3 0,0-6-3 0,4-2 1 15,-4-9 1-15,3-8-2 0,1-8 8 0,-2-6 25 16,5-5 26-16,0-3 0 0,0-3-5 0,0-7-31 16,5-3-26-16,-2-6-1 0,1-3 0 15,3-3 6-15,1-3 0 0,1-1 0 0,0-1 2 16,1-3-3-16,3 1 0 0,0-3 1 0,0 4-2 16,3 5 4-16,-3 6 7 0,2 8 3 0,-5 6-3 15,1 4-5-15,-2 4-8 0,1 3-7 0,0 2 3 16,3 5-2-16,-2 2 0 0,0 3 5 15,-1 4-1-15,0 2 3 0,-1 2 0 0,-2 3 1 16,-2-1-1-16,3-1-2 0,-1-2-1 16,0-1-26-16,2-2-37 0,0-2-70 0,2-3-119 15,5-3-220-15,0-2-366 0,8-6-370 0</inkml:trace>
  <inkml:trace contextRef="#ctx0" brushRef="#br0" timeOffset="-4696.5">24518 4574 1304 0,'-3'0'176'16,"-6"2"-81"-16,-2 2-25 0,-1 2 26 15,-4 3 37-15,4 3 28 0,-7 2-5 0,2 2-11 16,-4 4-33-16,-3 2-41 0,3 2-25 0,-3 0-26 16,3 2-8-16,3-2-4 0,4-2-3 0,8-5-5 15,5-7-3-15,4-4 11 0,4-4 14 0,4-2 13 16,2-2 8-16,5-4-2 0,0 0-5 0,3-5-3 15,1-1 0-15,-1-6-3 0,0-1-4 16,-1 0-2-16,-3-2 2 0,-2-2 2 16,-4 0-4-16,-2-1 2 0,0 1-5 0,-6 1-3 15,3 3 4-15,-3 5 0 0,-3 2 3 0,-1 5 4 0,1 2-6 16,-1 4-9-16,0 1-25 0,1 1-36 16,0 3-9-16,0 2 3 0,-2 5 16 0,-2 6 30 15,3 6 7-15,1 2 3 0,0 2-3 0,0 5 1 16,0 1 0-16,0 1-3 0,0 3 6 0,1-5-6 15,6-1-2-15,0-6-3 0,4-7-3 16,1-3 2-16,0-6 4 0,4-4 7 0,-3-5 11 16,2-3 6-16,0-8 6 0,3-4-7 0,0-4-6 15,2-5 0-15,-1-4-2 0,-3 2 4 16,-4-1-1-16,-3-3-4 0,-2 1 1 0,-3-3-2 16,0 1-3-16,1-1 1 0,-2-2-4 0,3 3 0 15,-3 5 0-15,-1 2-1 0,4 6 3 16,-4 7 2-16,-1 4 1 0,1 4-5 0,2 3-18 0,-3 2-26 15,0 1-2-15,1 5 5 0,2 3 12 16,1 6 23-16,1 3-1 0,-1 5-1 0,2 3 3 16,-3 1 1-16,2 5 0 0,-3-1 2 0,-1 4 0 15,3-3-1-15,-2-1 0 0,1-4-4 0,3-6-9 16,-1-5-6-16,3-7-2 0,-4-4 8 16,3-3 19-16,-5-7 17 0,0-3 3 0,3-5-4 15,2-6-13-15,3-5-11 0,0-4-1 0,-1-5 1 16,1 1 1-16,-1-2 1 0,-2 2-1 0,-2-1 3 15,1 4 0-15,1 1 1 0,-3 5 0 16,2 2-2-16,-1 4 0 0,-1 4-1 0,0 5-4 16,-2 4-5-16,-1 1-10 0,1 2-5 0,1 1-1 15,-1 2 2-15,7 2 1 0,-3 2 6 0,2 0 4 16,2-2 8-16,3 1 9 0,6-4 6 0,5-1 1 16,0-2-3-16,4-1 0 0,0-3 2 15,-3-3 2-15,1 0 6 0,-6 0 0 0,2-5 1 16,-4 0 1-16,-1 0 11 0,-6-1 11 15,-3 0 5-15,-8 3 3 0,-1-2-9 0,-2 1-10 0,-3-1-2 16,0 4-6-16,-4 0-7 0,-1 3-6 16,-2 1-9-16,-4 3-3 0,0 6-1 0,-4 2 0 15,0 6 3-15,-1 5-1 0,-2 3 0 16,2 3-3-16,7 3 2 0,1 3-1 0,6 2-1 16,7 0 6-16,6 0-4 0,6 0-1 0,4-7 4 15,8-3 0-15,3-5 3 0,8-3 1 0,5-5-12 16,3-1-22-16,4-4-29 0,-1-3-56 0,-1-2-100 15,-2-3-219-15,-3-1-499 0,-1 0-653 0</inkml:trace>
  <inkml:trace contextRef="#ctx0" brushRef="#br0" timeOffset="-3252.24">26267 4681 2286 0,'5'-10'279'0,"-1"-8"-87"0,3-4-40 16,3-4-42-16,-1 0-41 0,1-3-10 15,1-2-10-15,-2 2 1 0,1-1-15 0,0-2-16 16,0 0-11-16,1-1-4 0,4-1 4 0,-1 4-5 15,2 1-2-15,0 1 0 0,-1 5-1 16,-1 6-2-16,-2 6-3 0,-3 6-4 0,2 3-8 16,4 3 1-16,1 2 3 0,5 8-2 0,-1 3 4 15,3 3-2-15,-2 5-1 0,-3 1 2 0,0 4 4 16,-3 1 2-16,-3 6 3 0,-4 1-1 0,-2 1-3 16,-6-2 5-16,-6 1-1 0,-3-3 0 15,-5 0 5-15,-4-1-5 0,-7-4 1 0,0-1 3 16,1-7-7-16,3-5 2 0,1-6 4 0,8-4 1 15,0-4 10-15,3-1 8 0,3-3 1 16,2-2-1-16,0 1 3 0,4-2-12 0,2-1-8 16,3 1-12-16,4 0-10 0,4-4 1 0,1 2 5 15,5 1 6-15,5-4 4 0,1 2 4 0,1-2 1 16,4 2 2-16,0-3 4 0,-1 1-3 0,1-5-3 16,0 0 2-16,-1 1-5 0,-3-4 7 0,-1-1 3 15,-3-4-2-15,2-1 3 0,-4-3-4 16,-1-2-1-16,-3 1 4 0,-2 1 3 0,-2 2-3 15,-5 0-1-15,-2 0-4 0,-2 1-8 0,-3 5 7 16,-3 4 4-16,-2 3 1 0,2 5 2 16,-4 0-9-16,-1 4-8 0,-1 2-6 0,0 2-9 15,-3 5-6-15,-1 2 3 0,1 6 5 0,-3 4 3 16,0 4 8-16,1 2 1 0,4 7 0 16,3 0 10-16,-2 5-2 0,8 0 0 0,4 1 1 15,4 1-3-15,3-3-3 0,1-3 3 0,6-5-1 16,5-6 0-16,0-1 10 0,5-6 3 0,3-2-1 15,0-5 5-15,0-4-8 0,-1-2-1 16,-2-5 0-16,-1-3-4 0,-2-2 5 0,-4-5 2 16,0 0-1-16,-5-5 0 0,0-3-1 0,-4-2-1 15,-1-1 2-15,-3-1-1 0,1 0-3 16,-2-1-2-16,4 0-1 0,-1-1-2 0,-4 4 4 0,1 3 1 16,-4 5 1-16,2 4 1 0,-1 7-1 0,-1 3-2 15,-2 1-7-15,1 3-16 0,0 3-36 16,1-2-5-16,2 6 5 0,-1 2 16 0,4 7 37 15,-1 5 4-15,4 2-1 0,-2 1 3 0,1 4-2 16,-1 0-1-16,0 0 2 0,-4 3 0 0,-1 0 0 16,-3 0 0-16,-3 1 2 0,-1-6-4 15,-4-4 0-15,1-6-2 0,0-1-3 0,2-8 2 16,-1-3 3-16,0-2 7 0,-1-4 8 0,2 0 2 16,-1-2 1-16,0-3-3 0,2-1-2 15,-1 0-2-15,3-2 0 0,2 0-3 0,2 0-3 16,3 0-2-16,4 0-7 0,1-1-2 0,6-3-1 15,4-2 2-15,2 1 4 0,3-2 3 0,0-1 2 16,-1-1-2-16,1 2 7 0,-4-4-1 0,-5 1-1 16,0-3 7-16,-3-2-6 0,-1-1 1 0,1 0 4 15,-2-1-6-15,-1-3 0 0,-2 3-2 16,1 0-3-16,0 2 2 0,-2 2 0 16,0 3 2-16,-1 5 0 0,0 3 3 0,-1 5-3 15,0 2-5-15,-1 4-9 0,1 2-8 0,1 4-2 0,4 2 3 16,0 5 6-16,1 2 4 0,1 5 1 15,1 4 2-15,-1 2-5 0,-1 4 5 16,-4 3-1-16,-1 1 1 0,0 1 7 0,-3-1-8 0,-3 0 2 16,-1-6 1-16,-2-3-1 0,-1-5 4 15,2-2 1-15,-3-6 1 0,0-2 2 0,1-3 3 16,-1-3 2-16,1-3 3 0,-4 0 1 0,1-4-2 16,3 2 2-16,-2-3-4 0,4 1-1 15,1-1 1-15,0 1-3 0,2 2-3 0,0-1-4 16,0 0-7-16,3 0-6 0,1-3-3 0,1 0 2 15,4 1 2-15,0 0 7 0,-1-1 3 0,2 1 4 16,2-3 3-16,-2 0-2 0,2-3-1 0,4-3 1 16,-3 3-1-16,0-4 1 0,0 0 5 0,-4-3-2 15,0-2 2-15,1-2 0 0,-3 1 0 16,0-2 1-16,0 0-4 0,-1 0 2 0,1 2-1 16,-3 1-2-16,1 3-2 0,-1 1 0 0,0 5 7 15,-4 1 7-15,0 4 3 0,-1 4-7 0,-1 2-17 16,1 1-32-16,0 4-2 0,0 2-1 15,-1 4 10-15,-2 7 23 0,0 3-3 0,3 6 4 16,0 5 5-16,3 7 3 0,0 1 5 16,0 1-1-16,4-1-1 0,2-5-1 0,3-1-13 15,7-8-21-15,1-3-43 0,2-6-87 0,-1-8-176 16,3-4-555-16,1-9-621 0</inkml:trace>
  <inkml:trace contextRef="#ctx0" brushRef="#br0" timeOffset="-3125.33">28111 3835 1716 0,'-1'-8'293'0,"-2"1"-88"0,2 0-43 0,1 3-37 0,1 2-54 0,2 4-79 16,-2-1-58-16,4 2-40 0,2 3-106 16,5 1-245-16,1 5-835 0</inkml:trace>
  <inkml:trace contextRef="#ctx0" brushRef="#br0" timeOffset="-2403.66">28448 3961 1 0,'-14'12'0'0,"-1"6"183"0,-7 4 183 16,4 2-41-16,6 0-45 0,-1 1-72 0,1 3-13 15,1 6-19-15,3-2-81 0,4-1-5 0,4-2-20 16,4-7-21-16,6-3 15 0,5-6 17 15,4-5 23-15,1-2 1 0,2-5-14 0,0-3-19 16,5-3-19-16,-3-4-11 0,3-2-11 0,-5-4-3 16,-1-3-7-16,-2-2 3 0,-8-3 9 15,-2 1-3-15,-6 0-1 0,-3 0-15 0,-2 0-14 16,0 4-5-16,-6-2-2 0,0 4 0 0,2 7-2 16,-2 0-4-16,0 3-7 0,0 3-7 0,3 0-10 15,-4 3-4-15,2 4 1 0,1-1 6 16,0 4 6-16,1 1-3 0,0 0-5 0,5 2-3 0,0-3 2 15,8 0 17-15,-1 0 20 0,4 0 17 16,4-2 8-16,4-1 6 0,3-2-4 0,5-1-6 16,1-1-2-16,-2-1-5 0,-1-1 1 0,-5-2 5 15,-4 0 3-15,-5 0 3 0,0-2-4 0,1 0-8 16,-5 1-8-16,2 2-8 0,-5 1-15 16,0 2-19-16,-3 1-6 0,-1 1-4 0,0 3 9 15,0 1 16-15,-1 5 3 0,-3-1 7 0,0 2 4 16,1 1-1-16,-4 3 5 0,4 0 0 15,-4-1-10-15,-1 0-4 0,5-3-2 0,-1-4 0 16,4-4 26-16,2-3 42 0,-1-2 35 0,1-1 2 16,3-5-14-16,2 0-36 0,2-5-32 0,2-1 0 15,3 0 3-15,-1-1 4 0,0-2-3 16,4 1-3-16,-2-1-3 0,2-1-4 0,-1 4 0 16,-2-1 1-16,-2 7-8 0,0 3-4 0,-2-1-6 15,-1 3-9-15,-1 4-3 0,-2 2 2 0,0 0 3 16,1 3 6-16,-3 3 7 0,3-1 4 0,-3 4 3 15,4 0 2-15,1-2 5 0,1 2 2 16,1-4 5-16,4-1 1 0,1-3 3 0,1-3 4 16,-3-1 2-16,3-2 1 0,-4-2 3 15,4-2-6-15,-2-4-2 0,3 1-1 0,-3-2 0 0,1 2 4 16,-4-2 5-16,3 1 4 0,-5 2 6 16,-4 0 11-16,2 4 4 0,-4 0-1 0,-1 3-10 15,-1 0-21-15,-1 0-22 0,-1 3-10 0,2 0-2 16,1 4 5-16,0 4 13 0,-1 0 0 0,2 4-2 15,-1-2 2-15,-1 3-5 0,-2-2 0 16,-2 1 3-16,-1 3-2 0,0-4-4 0,0 1-20 16,-1-4-30-16,0-2-28 0,4-4-30 0,2-2-97 15,4-1-341-15,2-5-933 0</inkml:trace>
  <inkml:trace contextRef="#ctx0" brushRef="#br0" timeOffset="-1772.19">30563 3952 1269 0,'-3'0'591'0,"-4"-2"-488"0,-1 2-27 16,3 2 21-16,-2 2 19 0,3 1 0 0,-2 0-18 15,2 3-24-15,-1 2-21 0,4-2-18 0,1 2-6 16,1-2 4-16,5 0 6 0,-1 1 13 0,3-2 9 15,3 0 1-15,-1-2-3 0,9-1-10 0,-1-1-6 16,3-3-7-16,-1-1 3 0,-7-3 5 16,4-2-2-16,-7-2-5 0,-1-5-16 0,-4-2-16 15,2-3-12-15,-4-1-12 0,-5 2-2 0,-6-1-2 16,0 1-1-16,-2 3 5 0,-3 2-2 16,1 2 1-16,-1 3 2 0,-4 2 5 0,-2 4 1 15,5 0 2-15,-3 3-3 0,7 3-6 0,1 1 2 16,5 3 0-16,-2 0 1 0,3 2 5 15,2-1 3-15,2 2 6 0,2-2 12 0,6-2 9 16,1 0 4-16,7-2 1 0,3-5-5 0,5 2-5 16,5-3 0-16,2-1-4 0,3-2 1 0,-5-2 3 15,-4-1-2-15,3 0 1 0,-3-2 0 16,-3-3-2-16,-1 2 0 0,-1-2 0 0,0 0-3 16,-2 3-5-16,2-3 1 0,-5 3-2 0,-2 2-1 15,-5 0-4-15,0 4-14 0,-6 2-12 0,-1 2-5 16,3 3-5-16,-2 0 5 0,3 5 14 0,-2 1 4 15,1 2 6-15,-1 5 5 0,-2 1 1 16,0-1 2-16,2 0 4 0,-2 2-3 0,0-3 2 16,3-2 1-16,-1-6-3 0,-2-3 7 15,2-4 16-15,-3-2 23 0,-1 0 16 0,3-2-5 0,0-4-15 16,5 0-24-16,4-5-12 0,4 2-3 0,-4-1 2 16,1 0 0-16,1 2-2 0,-3-1 7 15,2 1 3-15,-3 5 4 0,0-1 0 0,-2 3-3 16,-4 0-6-16,5 2-8 0,-2 2-3 0,2 2-5 15,1 5 1-15,2 5 5 0,3 5-3 16,1 1 9-16,4 1-2 0,2 1-1 0,1 4 4 16,5 0-19-16,5 1-37 0,-2 1-71 0,1-1-180 15,-7-2-524-15,-3 0-801 0</inkml:trace>
  <inkml:trace contextRef="#ctx0" brushRef="#br0" timeOffset="-822.25">20045 6326 1672 0,'-14'7'209'0,"-6"3"-107"0,-4 5-57 16,3 2-21-16,6 3 5 0,-2 1 8 0,6 1 0 15,2 0-2-15,0 2-4 0,6-1-7 0,4 1-2 16,4 1-1-16,3-5-4 0,5-1 2 0,4-3 2 16,1-3 8-16,5-4 10 0,5-7 7 15,2-7 1-15,2-4-1 0,2-5-7 0,-2-3-6 16,-3-3-5-16,-3-2-4 0,-7-3-5 0,-5 1-2 16,-2-3 0-16,-5 0-3 0,-5-1 0 0,-3 2-4 15,-5-1-6-15,-4 1-4 0,-4 3-8 16,-3 0-2-16,-5 4 7 0,-1 3 2 0,-2 4 8 15,2 2 4-15,-2 6-1 0,4-1-3 0,1 5-3 16,2 1-3-16,6 3-6 0,3 1-3 0,3 4-6 16,2 3-1-16,3 3 2 0,1 5 5 15,2-2-1-15,7 3 3 0,3-3 0 0,7-4 1 16,5-4 9-16,3-3 4 0,4-4 2 0,0-5 2 16,3-2 0-16,1-5 0 0,-4-2 1 15,-3-3-2-15,-1-2 3 0,-2-2 3 0,-2 1 0 16,-2-5 2-16,-2-2-2 0,0 1-2 0,-4-2-2 15,0 0-3-15,0-2-2 0,1 1-4 0,-4 6-2 16,5 4-1-16,-6 3 2 0,0 7 0 16,1 2-2-16,-2 2-2 0,0 2-5 0,3 2-1 15,0 4 1-15,-2 5-2 0,-3 1 1 0,-2 4 0 0,1 2 5 16,-6 1-2-16,4 4 5 0,-8 2 0 16,0 2-1-16,-1 1 0 0,-1 0 1 0,1 0-1 15,2-3 1-15,2-2 0 0,2-2-2 16,3-4-8-16,3-5-34 0,3-1-68 0,-1-4-136 15,6-3-296-15,1-3-981 0</inkml:trace>
  <inkml:trace contextRef="#ctx0" brushRef="#br0" timeOffset="-355.96">21066 6070 1309 0,'-15'7'227'0,"-7"1"-27"0,-6 5-15 16,-1 1-6-16,6 2-15 0,2 0-42 0,-2 5-33 16,3 3-27-16,2 3-20 0,1 3-12 15,6-1-13-15,1-1-8 0,8-4-6 0,7-5-2 16,4-9 5-16,7-3 12 0,4-6 11 0,2-2 6 16,3-6-2-16,1-1-6 0,3-6-2 0,-2 0-3 15,-2-4 3-15,-4-1 4 0,-2-1 14 0,-3-1 10 16,-5 0 5-16,-4-1-2 0,2 0-15 15,-2-2-14-15,-5 1-6 0,3 3-6 0,-2-1-1 16,-3 2 7-16,0 6 6 0,-1 1 3 0,-1 8-2 16,2 1-11-16,-1 3-21 0,2 0-27 0,-1 0-22 15,2 5 0-15,-2 6 11 0,1 6 22 16,0 11 19-16,0 3 1 0,3 6 1 0,2 7 0 16,0 5 2-16,1 7 2 0,1 3-2 0,2 7 2 15,-1 1-3-15,-4 2-3 0,0 3-1 0,-4 0-1 16,-2 0-4-16,-3-2-2 0,-2-6-2 15,-5-2-4-15,-3-5 1 0,0-2-3 0,-7-8 3 16,2-10 5-16,2-11 2 0,-1-10 14 0,1-10 8 16,-1-10 5-16,2-5 9 0,-1-7-1 0,-3-4-3 15,5-6-3-15,0-3-7 0,5-3-6 16,4-2-3-16,3-5-2 0,4 0-6 0,5-1-4 16,4-1-13-16,4 1-34 0,6-2-60 0,8-5-154 15,7-3-478-15,9-2-869 0</inkml:trace>
  <inkml:trace contextRef="#ctx0" brushRef="#br0" timeOffset="-187.37">21652 6144 3145 0,'-2'-3'44'0,"0"0"-14"0,-3 1 9 16,4 2 14-16,0 0 7 0,1-1-8 0,-3 0-25 15,-2 0-21-15,2 1-12 0,2-2-10 0,1 2-24 16,1 0-30-16,0 3-47 0,4 1-77 15,-1 1-152-15,4 5-414 0,2 0-839 0</inkml:trace>
  <inkml:trace contextRef="#ctx0" brushRef="#br0" timeOffset="443.91">22310 6195 308 0,'-1'2'535'0,"0"0"-189"0,0 1-53 0,1-2-19 16,1 0 3-16,1-1-5 0,0-1-32 0,0 0-42 15,3-2-53-15,-1-5-50 0,5-2-46 16,3-7-25-16,5-3 3 0,-6 0 2 0,0 1 4 16,-1-2-1-16,-1 2-10 0,-1-1-5 0,-2-1-5 15,1 2-3-15,3-3-5 0,1-1-2 16,-1 2-3-16,0 2-3 0,2 3 1 0,2 8-7 16,-2 3-4-16,-1 4-3 0,0 1-8 0,1 3 3 15,-3 4 2-15,1 6 3 0,2 3 8 16,-3 4 3-16,-2 2 2 0,-4 3 3 0,-2-1 3 15,-2 1-6-15,-3 1-1 0,-4 5 0 0,-8-2-4 16,3 3 0-16,-1 0-3 0,-3-2-9 0,5-5-8 16,2-2-5-16,5-5-3 0,5-10 2 0,5-1 12 15,-1-7 13-15,4 0 13 0,1-2 8 0,3-3-2 16,5-1-1-16,3-2-3 0,4-4-1 16,3-3 3-16,-2 0 0 0,3-3 3 0,-4-1 1 15,1-2 3-15,-4 1-3 0,-1-2-1 0,-1-3-2 16,-4 0-5-16,3-1 5 0,-5-3-1 0,3-4 0 15,-6-4 3-15,-1-2-6 0,0 0 0 0,-3-4-1 16,0-1-3-16,-2 0 2 0,-2-4 0 16,4 0 0-16,-2 1 0 0,4-2 1 0,-1 2 1 15,-3 0 0-15,2 6 4 0,-3 6 8 0,-2 9 8 16,-1 7 7-16,-1 10-6 0,1 5-18 16,0 4-35-16,0 3-30 0,0 4-1 0,-2 8 10 15,0 7 30-15,-3 12 21 0,4 6 5 0,-2 9-2 16,2 6 0-16,-2 7 1 0,3 4-2 15,0 3 1-15,0 1-8 0,3-1-41 0,0-1-107 16,1-7-185-16,8-9-415 0,3-11-804 0</inkml:trace>
  <inkml:trace contextRef="#ctx0" brushRef="#br0" timeOffset="592.76">22891 5784 2509 0,'-2'-14'115'0,"-4"-3"-50"0,3-5-22 15,2 6 6-15,3 4 0 0,3 0-14 0,1 3-23 16,9 1-25-16,-1 1-10 0,8 5-27 16,6 2-65-16,3 5-125 0,1 3-261 0,-1 2-403 15,0 5-126-15</inkml:trace>
  <inkml:trace contextRef="#ctx0" brushRef="#br0" timeOffset="1495.7">23116 6070 2678 0,'1'-16'55'0,"3"-4"-16"16,-1-8-3-16,3 1 16 0,-1 0 14 0,1-2 9 15,0 2-9-15,1 4-14 0,1 2-9 16,1 0-9-16,1 3-12 0,1-1-9 0,2 2-7 16,-1 2-13-16,3 5-3 0,-1 3-6 0,-3 4-7 15,1 3 1-15,-3 4-6 0,0 4 2 0,-2 4 6 16,-4 3 7-16,3 4 6 0,-3 4 4 0,-1 2 3 15,-2 4-3-15,0 3 0 0,0 1-3 16,0-3-11-16,0-2-12 0,6-5-9 0,-1-4 0 0,10-7 8 16,-3-1 10-16,0-6 9 0,1 0 5 15,-3-4 6-15,4-5 8 0,-4 2 4 0,1-7 3 16,1-2-2-16,0-4-1 0,-1-4-4 0,5-4 1 16,-5-2 0-16,0-2 0 0,-1-3 3 15,-3 4 1-15,-3-2 0 0,-1 3 1 0,3 2 5 16,-4 5 3-16,-1 2 5 0,0 2 4 0,-1 7-5 15,0 2-9-15,0 4-19 0,0 2-34 0,0 2-17 16,0 1 2-16,-2 6 10 0,2 1 27 16,-1 5 14-16,0 4-1 0,2-1 1 0,0 3 1 15,4 1 0-15,-1 0 1 0,3 1 0 0,4-3-4 16,1-4 1-16,1-6-1 0,6-2 2 16,-1-6 5-16,0-3 1 0,-3-1 4 0,2-6 0 15,-1 0 1-15,0-6 2 0,-3-2-1 0,2-5-1 16,-4 0-1-16,-6 0 0 0,3-1-4 0,-6-1 0 15,2 0 0-15,-4 4 1 0,0 0 1 0,0 7 0 16,-3 2 1-16,3 2-5 0,-1 5-4 0,1 2-19 16,0-2-32-16,-1 6 0 0,1 2 3 0,-2 4 16 15,-1 1 30-15,-1 3 1 0,3 1 1 16,1 3 2-16,2 1-4 0,3-1 1 16,-1-4 1-16,6-1 0 0,5-8 3 0,-1 0 3 0,6-3 2 15,-1-3 1-15,-2-2 3 0,-1-1 1 16,-1-2 2-16,-1-2 3 0,-4-2-1 0,0 0 0 15,-1-3-2-15,-1 2-5 0,-3-2 1 0,2 3 0 16,-4 0 0-16,3 4 1 0,-3 1 1 16,-2 2-3-16,-1 1-7 0,1 1-16 0,-1 4-23 15,1-1 1-15,2 4 3 0,-2 2 13 0,1 2 21 16,0 3-2-16,5 3-1 0,-3 1 0 0,6 1 1 16,-1-2 1-16,1-2 2 0,6-2 4 15,-1-1 0-15,6-7 2 0,1-1 1 0,6-3-3 16,-3-5 3-16,1-2 2 0,0-1 0 0,-5-2 3 15,-1-2 1-15,-2-3-1 0,-2-3 2 0,2-5-3 16,-5 1 2-16,-1-4-3 0,1-1-2 0,-2-3-2 16,-3-3 1-16,-1-1-3 0,1-2 0 0,2-4-2 15,-4 2-3-15,0-6-1 0,3-2-3 16,0 0 1-16,1-4-3 0,0 0 3 0,1-1 1 16,-1-2-1-16,1 2 6 0,0 1-5 15,-3 9 2-15,-5 6 0 0,0 11-5 0,-3 6 2 0,-3 7-4 16,1 5-10-16,1 2-19 0,-1 6-12 15,-2 4 0-15,1 6 5 0,-6 7 21 0,-1 10 13 16,0 8 1-16,0 11 5 0,3 6-3 16,2 4 3-16,0 4-2 0,1 2-4 0,2 3-12 15,2 1-36-15,1-3-59 0,6-4-58 0,3-5-47 16,3-9-64-16,4-8-152 0,-1-8-360 0,0-8-87 16</inkml:trace>
  <inkml:trace contextRef="#ctx0" brushRef="#br0" timeOffset="2275.74">24188 5318 689 0,'14'-11'323'0,"12"-3"-197"0,5-4-19 16,3 3 21-16,4 4 23 0,3 0 17 0,0 2 6 0,0 1-21 15,-1 0-24-15,1 3-17 0,-1 2-17 0,-2 5-25 16,-2 0-26-16,-6 4-19 0,-3 3-15 15,-7 1-9-15,-7 3-3 0,-3 3-5 0,-5 0 0 16,-5 4 2-16,-3 2 2 0,-2 1 5 0,-4 4-2 16,-2 1-2-16,-5 5 0 0,4 2 0 0,-6 1 2 15,6-3 0-15,3-4 0 0,2-3-3 16,5-6 1-16,4-3 3 0,2-3 0 0,-1-2 4 16,4-4 1-16,-3-3 1 0,4-2 6 0,1-3 2 15,-3-6 4-15,2-2 7 0,1-5 4 16,2-2-1-16,1-2-7 0,-2-2-11 0,3-5-6 15,-3 1 5-15,1-2 1 0,-3 1 2 0,-2 1 2 16,2 3 0-16,-5 3 10 0,4 4 6 0,-4 2 4 16,-2 3-2-16,1 4-16 0,-2 3-23 15,0 1-42-15,0 3-4 0,0 4 3 0,0 2 15 16,2 5 34-16,-2 4-4 0,2 5 3 0,0 2 2 16,0 5-1-16,3-1 3 0,-2 2-3 0,5-4-1 15,0-1-2-15,4-4-5 0,2-4 6 0,2-2-2 16,-2-8 5-16,-4-2 6 0,-2-2 5 15,-5-2 13-15,2-5 6 0,-2-2 3 0,-1-2-10 16,1-6-11-16,0 1-6 0,-3-4-5 0,-1-2 4 16,-1 1 1-16,-1-3 0 0,2 2 3 0,1-2-4 15,0 0-1-15,1-1 4 0,5-1 1 16,-2 1-2-16,5-2 0 0,2 3-6 0,0-1-5 16,8 3 1-16,-3 1-5 0,4 4-1 0,-5 4-3 15,1 1-6-15,-2 7-4 0,-3 1-4 0,0 3-1 16,0 3 2-16,-2 2 5 0,0 2 6 15,-1 5 0-15,0 2 5 0,2 2 1 0,-5-1 3 16,3 3 4-16,-3 0-1 0,3-1 1 0,1-1-1 16,1-5 3-16,2-2 2 0,2-3 3 15,0-3 3-15,3 1-2 0,-3-4 4 0,7-1 4 16,-1-4 2-16,0-2 9 0,-1-3-2 0,-1-3-1 16,-5-1 3-16,1-4-1 0,-1-3 5 0,-5-2 0 15,-1 0-3-15,1 0 4 0,-6 0 1 16,-2 1 2-16,-3 0-2 0,-5 2-4 0,-1 3-11 15,-1 0-7-15,-1 7-2 0,-1 2-9 0,1 4 0 16,-3 4-3-16,1 3-2 0,2 7-3 0,0-1 0 16,2 4 2-16,3 3 0 0,5-1 7 15,2 4 2-15,3 3 0 0,4 0 0 0,4 2-1 0,1-6 3 16,7-1 0-16,3 0 2 0,5-5-2 16,2-2-32-16,3-1-48 0,-1-4-61 0,0-1-77 15,0-1-189-15,2-5-758 0</inkml:trace>
  <inkml:trace contextRef="#ctx0" brushRef="#br0" timeOffset="2678.25">26012 4866 1838 0,'8'-2'357'0,"2"-1"-143"16,4-2-79-16,-2 4-48 0,0 2-27 0,3 0-16 15,-1 4-19-15,3 0-14 0,3 5-3 0,0 1-3 16,0 4-3-16,1 2-3 0,-4 2 2 16,-2 3-2-16,-5 1-2 0,-2 0 3 0,-6 2-2 15,-2 0 8-15,-4 0 1 0,-4 2 2 0,-7 0 10 16,-4-1-2-16,-4 1 3 0,-5-5-1 0,1-3-5 15,1-5-5-15,4-6 1 0,7-2 0 16,4-4 0-16,3-1 8 0,5-1 7 0,-1-1 9 16,3 1 14-16,1-1 6 0,-1 1 8 15,2 0 0-15,-1 0-6 0,1 1-10 0,1-1-14 16,0 1-15-16,0 1-17 0,-1-2-2 0,1 2-9 16,0-2-7-16,0 1 0 0,0 0 1 0,3 2 5 15,3 4 9-15,3 1 4 0,0 4 1 0,2 1-5 16,0 1-13-16,1 3-37 0,0-1-52 15,-1 4-96-15,-1 0-181 0,-1 3-522 0,-3 2-673 16</inkml:trace>
  <inkml:trace contextRef="#ctx0" brushRef="#br0" timeOffset="2821.18">26129 5780 2733 0,'1'-4'54'0,"1"-1"-55"0,0-3-9 15,-2 4-1-15,0-2-17 0,0-1-21 16,-5-1-34-16,1 1-90 0,2 1-258 0,-4 2-892 16</inkml:trace>
  <inkml:trace contextRef="#ctx0" brushRef="#br0" timeOffset="68576.98">22698 6890 896 0,'0'-2'354'0,"-1"-2"-96"0,-1-1-50 0,-3 3-32 16,4 2-18-16,0 0-26 0,1 0-27 0,-1-1-29 15,0 2-15-15,1-1-23 0,0 0-17 0,0 1-8 16,1-1-13-16,-1 1 1 0,0-1-5 16,0 0-2-16,0 2-3 0,0-2-1 0,0 3 3 15,0 1 3-15,0 3 9 0,0 1 1 0,-1 3-1 16,-1 0-1-16,-1 5-4 0,0 2 4 16,2 0 0-16,0 3 1 0,-1 2 3 0,-2 3 2 0,2 5 4 15,1-2 4-15,-2 3 3 0,-2 0-4 16,2 0-2-16,0 0-4 0,-3 3-4 0,5-4 2 15,-1-1 1-15,1-3 0 0,1 0 0 0,0-3-2 16,0-3-1-16,1-2-2 0,1 0 3 0,1-1-3 16,3-3 0-16,-3-1 0 0,-1-1-2 15,2-5 2-15,-2 1 2 0,-1-2 0 0,0-3 2 16,0-1-3-16,-1 0-1 0,0-1 1 0,0-1 1 16,0 1 5-16,0-2 2 0,0 0 2 0,0-2 1 15,0 2 4-15,0 0 0 0,-1 0 1 16,1 0 0-16,0 0-7 0,-1-1-7 0,1 0-16 15,0-1-25-15,-1-2-40 0,1 0-53 0,-1-4-71 16,-1-1-134-16,-1 1-212 0,2-5-308 16,-1-2 98-16</inkml:trace>
  <inkml:trace contextRef="#ctx0" brushRef="#br0" timeOffset="69278">22749 6939 551 0,'1'-4'456'0,"0"-2"-115"16,2-1-68-16,-3 3-30 0,1 1-23 0,-1 1-44 16,1 1-35-16,-1 0-29 0,1 1-27 0,-1-1-25 15,1 1-25-15,-1 0-15 0,0 0-9 0,0 1-7 16,0-1-3-16,1 0-2 0,-1 1 1 15,2 1-2-15,3 2 3 0,-2 0 0 0,5 3-1 16,-3 4 4-16,3 2-4 0,1 5-1 0,0 0 0 16,-1 4-1-16,2 1 4 0,-4 1 0 15,4 4 0-15,-2-3 1 0,2 3 1 0,0-2-2 16,-1 0 2-16,0 3 0 0,0-3-2 0,2-2 1 16,-2-3-2-16,0-1 1 0,-1-2 1 15,1-1 1-15,1-6 1 0,0 0-2 0,-4-3 3 16,-1-3 0-16,1 0-1 0,-4-3 5 0,0-1 2 15,1-1 9-15,-3 0 14 0,0 0 12 0,1-1 0 16,2-2-4-16,-1-4-13 0,3-1-14 16,-1-4-3-16,-1 1-4 0,4-4-4 0,-1-1 1 15,-1-3-3-15,1 2 0 0,-1-1 0 0,2-2-4 16,0 0 4-16,-1-2-3 0,4-3 2 0,0 1 1 16,0-3-3-16,0-2 2 0,1 0-2 0,1 1 0 15,1 1-1-15,-2 0-1 0,1 2 1 16,0 0 0-16,-1 3 0 0,-2 2 2 0,-1 4-1 15,-3 3-1-15,2 1 1 0,1 2 0 0,-5 3 1 16,-1 3 0-16,2 2-1 0,-3 1-2 0,0-1-5 16,-1 2-9-16,0 0-11 0,0 2-7 0,1 1 4 15,0 5 9-15,1 1 12 0,3 8 8 16,-1 1 0-16,1 6 2 0,-1 6 1 0,-2 2 1 16,2 6 1-16,-2-3 1 0,-1 8 2 0,-1-2 0 15,0-1 0-15,-1 2 3 0,1-2-4 16,0-4 1-16,1 1-1 0,-1-5-2 0,1-4 1 15,0-1 0-15,-1-2-2 0,1-3 2 0,3-1 2 16,-3-2-1-16,0 0 0 0,0-7 3 16,0-1-4-16,2-2 1 0,-2-4 2 0,2-1-3 15,-3-1 1-15,1-3 3 0,-1 1 3 0,0-2 6 16,0 1 5-16,0-1 0 0,0 1 1 0,0 0-3 16,0-2-10-16,0 1-14 0,1-5-31 0,0-1-44 15,0-2-65-15,2-5-107 0,4 0-247 0,-1-3-500 16,1-1-237-16</inkml:trace>
  <inkml:trace contextRef="#ctx0" brushRef="#br0" timeOffset="71342.38">23529 7179 992 0,'2'1'310'0,"0"0"-141"15,5 1-26-15,1 0 22 0,-2-1 13 0,4 2-22 16,0-1-29-16,6 2-33 0,-4-3-23 0,1 0-12 16,3 1-13-16,-3-1-10 0,1-2-4 15,1-2-2-15,-4 1-3 0,1-3 1 0,4 1-2 16,-4-2-6-16,0 1 0 0,-1-4-2 0,3 2-2 16,-5 0 5-16,-3-2-2 0,1 1 0 0,-4-1 0 15,3-2-2-15,-5 1-4 0,1-1-2 0,-2 1-2 16,0-1-2-16,-2 2 1 0,1-1-2 0,-4 0-2 15,3 3 0-15,-1-1-1 0,-4 1-3 0,-1 3 0 16,2-1-3-16,-5 3-2 0,1-1 1 16,-5 3-1-16,4 2 1 0,-3 1-1 0,-2 0 0 15,2 3 0-15,-3 4 4 0,-2-1 1 0,4 4 1 16,-3 0 0-16,1 0 0 0,2-1-1 16,3 3 0-16,2-4 1 0,0 3-5 0,2-3 4 15,1 3 0-15,4 1 0 0,1 0 7 0,-3 3-4 16,5 3 2-16,1 0 0 0,3-1-3 15,-1 0 2-15,0 3 0 0,4-3 1 0,0 2-1 16,3-5 1-16,-3 1 2 0,6-4 1 0,0 0 6 16,0-3-3-16,4 0 1 0,-2-2-1 0,2-2-7 15,-4 0 2-15,5-1-1 0,-6-1-1 16,3 1 2-16,-2-1-2 0,-2-2 1 0,0 1 0 16,-2-3 5-16,1 0-5 0,-2-1 1 0,-4 1 3 15,2-1-9-15,-3 0 8 0,-1 0 1 0,2-1 0 16,-2 0 6-16,-1 1-3 0,0-3-2 0,0 2-2 15,0-1-3-15,4 0-1 0,-1-3-2 16,-2 0 1-16,4 2-6 0,-4 0 4 0,3 0 0 16,-2-1-1-16,-1 0 6 0,3 1-3 0,-1 0-1 15,-3 1 0-15,0-1 0 0,-1 1 0 0,1 0 0 16,-1-1-1-16,3 3-3 0,-3-3 4 16,0 0 0-16,1 1-2 0,-1-1 5 0,1 2-4 15,-1 1-1-15,0 0 3 0,0 0-4 0,1-2 1 16,-1 2 0-16,0-1-2 0,1 0 2 0,-1-1-1 15,0 2 1-15,1-1-1 0,-1 0 8 16,0 0-7-16,0 0 2 0,0 0 0 0,1-1-9 16,-1 2 7-16,0-1-2 0,0 0 1 0,0-1 4 15,0 2-2-15,1-1 0 0,-1 1-1 16,0 0 4-16,0-2-5 0,0 2 3 0,0-1 0 16,0 2-7-16,0-2 4 0,3 1 0 0,-3-1-1 15,0-1 3-15,1 2-1 0,0 0-1 0,0-1-1 16,0 1 2-16,0-2-2 0,-1 1 0 0,0-1 2 15,1 2-6-15,0-1 6 0,4-2 0 16,-4 2-2-16,1-2 9 0,-1 2-7 0,-1-3 0 16,2 2 1-16,3 0-3 0,-2-1 1 0,0-3 1 15,1 2 2-15,-1-2-6 0,4 2 3 16,-4-2 1-16,3 0-2 0,-2-2 7 0,2 2-4 16,-2 0 0-16,1 1 2 0,-1-2-5 0,0 0 2 15,2 1 0-15,-4-1-2 0,3 0-2 0,-2 1 3 16,-1 0-1-16,3-2-2 0,-1 1 7 0,-3 2-4 15,4-3 0-15,-3 1 2 0,1 2-7 0,-2 0 5 16,4-1 0-16,-4 0-1 0,0 3 1 16,0 0-1-16,-1-1 0 0,0 2 0 0,0 0 1 15,0-1-2-15,1 1 0 0,-1-2 1 0,0 3-3 16,0-1 2-16,0 0 0 0,0 1-2 16,0-1 4-16,0 0-1 0,0 0 0 0,0 0-1 15,1-1 2-15,0-3-4 0,3 3 1 0,0-2 1 16,-2 1-5-16,4-1 5 0,-2 1-1 15,3-3 1-15,0 1 4 0,0 0-2 0,1 0 0 16,-1-1 0-16,1 1-1 0,-1 0 1 0,3-2 0 16,2 1 1-16,1 0-6 0,-1 1 4 0,4-2-2 15,-1 4 1-15,3-3 5 0,-1 2-4 16,4-1-1-16,1 2 2 0,-6 2-1 0,3-1-1 16,-3 3 1-16,-3-1 0 0,-3 1-8 0,-3 1 3 0,-4-1-6 15,-1 2-6-15,-2-1 8 0,0 0-8 16,0 3 3-16,-2 1 5 0,-3 4-1 0,0 0 7 15,-3 3 4-15,-3-1 0 0,1 3 1 16,-2-1 1-16,-5 2-4 0,3 1 1 0,-4-3 1 16,4 1-1-16,-2 0 4 0,6 0-2 0,1 1-1 15,2-2 0-15,1-1 1 0,3 1 0 0,-1-2 2 16,6 1-1-16,2 0 0 0,0 0 0 0,7 0 3 16,2-3 0-16,0-1 1 0,6 0 3 15,0-2-3-15,-1-3 0 0,5 0 1 0,-3-1-1 16,0-4 2-16,-1 1 2 0,3-2-1 0,-4-2 0 15,3 1 1-15,-1-4 1 0,-3 1 4 0,0-2 1 16,-4-3 0-16,4 2 1 0,-5-4-3 16,-1 1-3-16,2-4 2 0,0 1-6 0,0-3 0 15,0 4 2-15,-3-3-4 0,2 0 2 16,-1 0 0-16,3 0-2 0,-2 0-1 0,0-1-2 16,2 4 0-16,0-1-3 0,-1 1 6 0,0 4-3 0,-3 0-1 15,0 3 2-15,-3 4-5 0,-1 0 4 16,-3-1-1-16,-2 3-1 0,-1 1-2 0,-1 1-5 15,1 0-8-15,-1 1-11 0,-1 1 4 16,-3 3 0-16,1 0 7 0,-4 4 14 0,-2 5-4 16,-2-1 5-16,1 4 1 0,0 2 0 0,-1-1-1 15,-1-1 0-15,7 5-3 0,0-3 1 0,3-1 2 16,2 0 0-16,2-4 2 0,2 3 0 0,3-3-3 16,-1-1 2-16,9-3-1 0,-1 1 1 15,2-5 3-15,4 0 0 0,2 1 0 0,4-4 0 16,-1-3-1-16,3-1 3 0,-3-4 0 0,4-2 2 15,-3 1 0-15,1-4 0 0,-1-1 0 0,2-2 1 16,-5-3 0-16,5-2 0 0,-5 3 0 16,1-4 1-16,-4 0 1 0,2-2-3 0,-1-1 1 15,0-2 0-15,-2 0-3 0,1-2 0 0,-4 2-1 16,3-1-2-16,0-1 2 0,-3-2-1 0,4 4 1 16,-2-3 0-16,-1 1-4 0,2 0 1 15,-4-1 0-15,2-1 0 0,-5 0 0 0,-1-1 0 16,0-1 1-16,0 1-2 0,-3 2 2 0,-1 0-1 15,0 0-1-15,-4 2 1 0,1-3-3 16,-3 0 3-16,-1 3 0 0,-1 2-2 0,0-2 2 0,-1 4-2 16,-3 3 2-16,2 0 1 0,-3 1 7 15,-1 6-1-15,4 0-1 0,-3 3-1 0,5 3-8 16,0 4 0-16,1 0-6 0,-1 1-10 0,1 0-14 16,1 2 4-16,-3 3 3 0,0 5 10 0,-4 4 15 15,-1 5-3-15,3 3 3 0,1 2 0 16,1 5-4-16,3 3 3 0,0 4 1 0,0 2 0 15,1 3 2-15,1 5 0 0,-1 4-3 0,-1 4 2 16,0 1-1-16,-3-3 1 0,1-1 1 16,-4-3 1-16,1-2-3 0,-2-2 1 0,-2-3 0 15,4-4-4-15,-2-7 7 0,3-1-3 0,-2-6 1 16,-2-5 2-16,3-2-6 0,-2-6 6 0,5-5 6 16,0-2 15-16,-1-6 11 0,0-1 1 15,1-3-3-15,-1-5-12 0,-1-4-5 0,2-3-3 16,2-3 1-16,3-3-1 0,2-2 1 0,1-1-1 15,1-2-1-15,5 1-2 0,2-3-5 0,0 3-1 16,6 0-2-16,-1-3-2 0,3 2 1 16,-1 4-2-16,1 4-2 0,-4 5 1 0,1 6-5 0,-7 3-2 15,1 3-1-15,-3 4-2 0,-3 1 2 16,2 3 1-16,-1 4 1 0,-1 3-1 0,1 2 3 16,0 4 0-16,-1 4 3 0,-3 2 1 0,2 5-1 15,-2 1 2-15,-1 1-1 0,1-3-1 16,-2-2 2-16,3 1 1 0,1-3 0 0,-2-3 0 15,1-1-2-15,-1-2-2 0,1-5-7 0,-3-1-20 16,5-2-32-16,-4-3-36 0,1-3-46 0,3-1-54 16,-1-4-81-16,4-2-205 0,0-2-340 15,4-3-351-15</inkml:trace>
  <inkml:trace contextRef="#ctx0" brushRef="#br0" timeOffset="72109.15">25929 6752 1619 0,'-1'-1'353'0,"-2"0"-154"16,-3 0-51-16,-1 1-18 0,2 0-11 0,-2 0-18 15,-2 2-25-15,-1 3-23 0,0 0-13 0,-3 6-13 16,1 1 1-16,0 5-4 0,-5 0-2 0,5 5-3 16,-3 2-6-16,2 0-3 0,3 1-3 0,1 0 0 15,5 1-2-15,3-2-2 0,3-3-5 0,6-5 1 16,-1-5 9-16,5-3 10 0,1-5 10 15,-1-1 6-15,1-6-2 0,3-3-5 0,-2-2-4 16,1-5-4-16,0 0-3 0,-1-3-4 16,-3-2 0-16,-1 0-1 0,-3-2-1 0,-1 2-1 0,-2-1 0 15,0 1-4-15,-2 1-2 0,-1 0-1 16,-2 5 0-16,0 1 1 0,-1 5-1 0,-1 3 1 16,2 1-5-16,1 3-9 0,-2 0-11 0,4 1-16 15,-2 2 5-15,-2 4 6 0,2 4 12 16,-1 3 15-16,1 5-1 0,0 2 0 0,0 6 0 15,1 0-2-15,4 1-6 0,0-1-7 0,5-5-2 16,3-1 2-16,3-5 6 0,3 0 13 16,6-5 3-16,1-3 3 0,0-2-2 0,2-6-1 0,-1-3 4 15,-2-3 2-15,1-2 5 0,-6-1 2 16,-1-6-3-16,-3 1 2 0,-4-2-1 0,3-2 2 16,-4-2-4-16,-1 1-2 0,1-1-3 0,-3 1-7 15,1-1 4-15,-1 1-2 0,0 1-1 0,2 4 1 16,-4-1-3-16,2 4-1 0,-2 1-2 0,1 2 2 15,-2 3-5-15,3 0-6 0,-5 3-6 16,0 3-12-16,-2 0 1 0,1 4 0 16,1 1 5-16,0 2 5 0,0 3 2 0,-1 3 4 0,-2 2 2 15,-2 3 2-15,0-1 2 0,-1 2-1 16,1-1 2-16,-1 1-1 0,-2 2 4 0,-1-4 3 16,1-2 0-16,1-1 5 0,0-3-6 0,0-2-1 15,2-5 1-15,1-3 1 0,0 0 12 16,1-2 13-16,0-2 18 0,0 2 5 0,0-3-2 15,1-3-15-15,2-5-14 0,-2-3-8 0,3-3-8 16,1-1 1-16,-1-2 0 0,4 2-1 0,1-2 3 16,1 1-2-16,2-1-2 0,3 1-2 15,-2-2-1-15,4 0 1 0,1 0-3 0,-1-2 3 16,4 3-5-16,-2 0-3 0,2 3-1 0,-2 6-6 16,-7 4 6-16,1 3-3 0,-6 3-5 0,-2 2-4 15,-1 2-4-15,-3 2 1 0,2 2 1 16,-1 7 13-16,-1 1-1 0,-1 6 6 0,-2 0 3 0,-1 3-9 15,1-1 9-15,-3 2 0 0,0-2 2 16,2 0 5-16,0-4-5 0,-1 1-2 0,4-5-6 16,4-1-8-16,-2-4-15 0,2-2-25 0,0-3-37 15,-1-1-50-15,2-2-67 0,1-3-149 16,7-2-325-16,-3-2-803 0</inkml:trace>
  <inkml:trace contextRef="#ctx0" brushRef="#br0" timeOffset="72712.77">26906 6641 1243 0,'-1'0'274'0,"-1"-2"-141"0,-1 1-54 15,0 3-9-15,-1 1 14 0,-2 4 10 16,-1 3 11-16,-2 3-25 0,-1 2-30 0,1 4-19 16,2 4-9-16,-4 3-7 0,2 1 3 0,1 3 10 15,3-3-3-15,1 0 5 0,4-3 0 0,6-3-5 16,2-4 11-16,4-3 11 0,4-4 17 15,-1-2 9-15,3-4-1 0,1-4-9 0,0-2-13 16,3-4-5-16,-3-5-2 0,1 1-6 0,-2-5 4 16,1 0-9-16,0-3-3 0,-1-5-1 0,-5 1-13 15,0-5 0-15,0-4-9 0,-2-1-3 16,2-3-2-16,-3-2 1 0,1-3 0 0,4 2 0 16,-1-4-4-16,3-1-7 0,-2-2 2 15,2-1 0-15,-2 2 2 0,2-1 4 0,-5-1-4 16,3 0 0-16,-3 3 0 0,-1 4 3 0,-4 6 6 0,-1 6 1 15,-3 5 8-15,-5 5 4 0,1 4 0 16,0 5 1-16,0 5-9 0,-1 1-22 0,0 2-29 16,-1 5 0-16,-4 4 3 0,-2 5 12 0,-5 9 29 15,-4 4-2-15,-2 6 1 0,1 5 1 16,-1 3-3-16,4 3 0 0,-1 1 0 0,3 3 4 16,3-1-2-16,1 2-1 0,5-1 1 0,3-2-2 15,6-3 4-15,3-6 1 0,4-5-1 0,2-3 3 16,1-4 1-16,5-8 7 0,2-4 8 0,0-6 6 15,2-6-1-15,0-5-5 0,0-6-6 16,0-5-9-16,3-5 0 0,-4-1-1 0,-4-2 2 16,0-4-1-16,-4 0-3 0,-2-1-1 0,-2 0-2 15,-5 4 0-15,0 1 1 0,-5 6 2 0,0 5 2 16,-1 3-2-16,-1 5 1 0,1 3-9 0,1 1-18 16,-1 3-5-16,-2 2 0 0,1 6 5 15,-4 3 16-15,-2 7 6 0,1 6 0 0,2 4 0 16,1 4 2-16,0 3-6 0,0 2 2 0,3 1-6 15,5-4-7-15,2-3-4 0,8-7-10 16,2-2-2-16,5-5-14 0,3-4-58 0,1-6-94 16,1-6-160-16,1-4-237 0,1-3-334 0,-1-3 130 15</inkml:trace>
  <inkml:trace contextRef="#ctx0" brushRef="#br0" timeOffset="72879.83">27667 6299 1354 0,'0'-3'476'0,"1"-2"-281"0,0-1-33 0,3 2-23 16,0 3-40-16,-1 0-54 0,4 1-42 15,2 1-19-15,0 4-18 0,1 2-34 0,3 3-103 16,-2 3-167-16,0 0-237 0,-2 5-381 0,2 1 642 16</inkml:trace>
  <inkml:trace contextRef="#ctx0" brushRef="#br0" timeOffset="73464.32">27826 6443 289 0,'3'-4'507'0,"-1"-2"-246"0,4-2 3 15,-1 3 0-15,3 2-29 0,2-1-47 0,0 3-55 16,1 1-31-16,4 0-18 0,0 3-10 16,-2-2-8-16,1 1-11 0,0 0-12 0,-4 0-3 15,-2 1-5-15,-5-3 0 0,1 0 3 0,0 0-6 16,-2 0-5-16,-2 0-9 0,4 0-10 0,-3 0-6 15,0 1-5-15,1-1-1 0,-1 1 0 16,0 0 3-16,-1 0-2 0,1 3 0 0,2-3 1 16,-2 0-4-16,0 2 1 0,1-2-6 0,-2-1-6 15,1 1-3-15,-1 1 1 0,1 1 3 0,-1-1 5 16,0 3 3-16,1-1 2 0,0 2 0 16,1-1-1-16,-1 2-1 0,0 3 1 0,-1-1-2 15,0 2 2-15,-1 1 0 0,-2 1 2 0,1 1 0 16,-2 4 1-16,-1 0 1 0,-1 3-1 0,-4-1 2 15,2 1 2-15,-4 2 1 0,-4 2 3 0,0 1 4 16,-6 0 0-16,0-2 1 0,1-3 0 16,-1-3-1-16,3-4 1 0,4-4 4 0,6-4 8 15,2-2 17-15,0-4 12 0,5-4 6 0,-2-1-1 16,2-1-10-16,2-1-11 0,2-1-8 0,2-1-8 16,2 1-9-16,3-1-5 0,2 2-6 15,3 2-2-15,5 0-1 0,3 2 0 0,2 2-1 16,4 1 4-16,3 1-1 0,1 0 2 0,0 1 3 15,3-2-3-15,-3-3 2 0,0 1 2 0,1-2-2 16,-2-3 1-16,0-4 1 0,-4-3-1 16,2-3 1-16,-5-1 3 0,0-3-2 0,-2-4 1 15,-6 2 0-15,-2-4-3 0,-8 1 3 0,-2 0 3 16,-9 3 7-16,-1 2 6 0,-7 2 2 16,-1 3 1-16,-3 1-6 0,0 4-5 0,-2 7-5 15,0 1-3-15,2 8-4 0,1 3-3 0,0 4 0 16,4 2 2-16,1 6 0 0,6 0 3 0,6 0 3 15,5 1 4-15,12 2 6 0,4 0 0 0,10 2-2 16,7-3-9-16,5 4-14 0,3-3-38 16,0 0-38-16,-2 1-48 0,-1-5-121 0,-2 1-410 15,-6-5-927-15</inkml:trace>
  <inkml:trace contextRef="#ctx0" brushRef="#br0" timeOffset="74212.48">22526 7517 1598 0,'-10'-1'191'0,"1"0"-108"15,0 1-56-15,5 2-3 0,3 0 7 16,2-1 14-16,1 0 12 0,5 2 13 0,1 1 8 15,3-2 0-15,4-1-17 0,4 1-14 0,8 0-8 16,-1-1-7-16,4-2 3 0,5 1-2 0,-1-3-1 16,4 1-2-16,3 0-8 0,2-2-3 15,9 0-3-15,5-1-5 0,5-1 1 0,2 0-1 16,6 0 1-16,3 2-4 0,5 0 1 0,-3-1-3 16,4 2-1-16,-1-2 3 0,-5 4-3 15,-3 0-3-15,1-1 0 0,-5 1 0 0,3 0 0 16,0-1 2-16,-1-1 0 0,3 2-5 0,-4-1 5 15,2-1-3-15,2 1 0 0,0-2 5 0,-1 2-5 16,3-1 1-16,0 1 0 0,0-1-2 0,-2 2 0 16,0-1 0-16,-2 1 1 0,-2-2-1 15,-3 3 1-15,-2-3-1 0,0 0-1 0,-3-2 3 16,-1 2-1-16,1-1 0 0,-3 1-1 0,2 1-2 16,1-2 1-16,-5-2 1 0,2 2 1 0,1-1-1 15,0 1 1-15,-2 0-1 0,-3 0 0 0,0 1 2 16,0-1-1-16,0 0 1 0,1 1 0 15,0-1-4-15,1-2 2 0,2 1-1 0,3-1 2 16,-2-1-1-16,5-1 0 0,0 0-1 0,2 1 0 16,-1-1 3-16,0 1-2 0,-1 1 2 15,4-1-1-15,1-1-3 0,4 1 3 0,3-2-3 16,3 0 0-16,5-1 3 0,1-1-2 0,6 3 0 16,4 1 2-16,-3 1-4 0,-3 3 0 0,-2 1 0 15,-5 4 3-15,-1 1 2 0,-4 3 0 16,-2-1 0-16,-4 2-1 0,-7-3 2 0,-10 3 0 15,-4-3-3-15,-8-2 1 0,-9 0-3 0,-9-2 1 16,-9-2-10-16,-6 1-36 0,-7-1-80 0,-7-1-148 16,-4-1-314-16,-9-1-923 0</inkml:trace>
  <inkml:trace contextRef="#ctx0" brushRef="#br0" timeOffset="75148.76">24831 7644 939 0,'1'-6'617'16,"1"-1"-315"-16,-1 0-97 0,-1-1-37 0,0 3-11 16,0 2-12-16,-1 1-22 0,-2-1-20 0,3 3-17 15,-2-2-12-15,1 2-19 0,1-2-17 0,-1 2-15 16,1 2-15-16,0-2-11 0,0 1-2 15,0 1 1-15,0 2 1 0,0 3 5 0,1 5 1 16,0 0-2-16,1 5 2 0,1-1 0 0,4 3-1 16,1 2 2-16,1 3-1 0,0 7-2 0,2-1 0 15,-3 2-1-15,1 2 3 0,-1-3 0 0,-1 1 0 16,-4 0 0-16,0-1-3 0,-1-2 1 16,-1-2 1-16,-1-3 2 0,1-1-1 0,-1-2-1 15,-1-5-1-15,0-3-5 0,-1-4 6 0,-1-2 3 16,1-2 4-16,-3-3 4 0,-1 1-1 15,-6-3 2-15,-3-1-6 0,-3-1 5 0,-6 0-6 16,-5 0-3-16,0-1-1 0,-5-1-6 0,-4 0 4 16,0 1 2-16,-4-2 0 0,-2 3 3 15,-2 0-5-15,-1 2-2 0,-2-2-2 0,4 1 3 16,-5 1 1-16,3 0 1 0,3 0-2 0,2 1-6 16,-2 1 5-16,1 0 0 0,3 1 2 0,-1 2 4 15,0-3-5-15,2 2-2 0,5-2 0 0,-3-1 0 16,5 1 3-16,-1 0 0 0,3-1 3 15,2-1-7-15,3 0 4 0,0-1 1 0,3-1-1 16,2 1 4-16,0-1-4 0,2 0-2 0,6 2-1 16,2-1-3-16,0-1 6 0,6 2 0 0,2 0 2 15,-1 0-1-15,3 0-3 0,0 0 1 0,0-1-1 16,3 2 5-16,-3-1-4 16,1 0-2-16,0 0-1 0,0 0-6 0,-1 0 4 0,1 2 1 15,-1-1 3-15,1-1 2 0,-1 4-2 0,2 1 2 16,-2-1-1-16,4 3 4 0,-4 0-4 0,0-2 0 15,0 6-1-15,-4 0-6 0,3 5 7 16,0-2 1-16,-1 5 0 0,0 2 3 0,1 2-4 16,-3 1 0-16,3 3-2 0,0 0 2 0,-1 4 2 15,0 2-2-15,-2 0 0 0,2 2-4 16,1 0 2-16,0 4 2 0,1 1 4 0,-1-1 1 16,1 1-3-16,0-1-1 0,0-3-3 0,1 0 3 15,0-2-1-15,0-4 1 0,1-2 1 0,-1-2 1 16,3-5-2-16,-3 0 2 0,0-4 1 0,0-3-3 15,0-4 2-15,-1-1-2 0,1-1-1 0,0-2 2 16,-1-3 0-16,0-1-1 0,0-1 3 16,-1-2-2-16,1 1 5 0,0 0 3 0,-1 0 2 15,1 0 3-15,0 0-7 0,0-1-11 0,0 0-23 16,-1-2-25-16,1 0-41 0,-1-1-57 16,-1 1-92-16,-2-4-234 0,1 4-494 0,-5-1-268 15</inkml:trace>
  <inkml:trace contextRef="#ctx0" brushRef="#br0" timeOffset="75410.33">23306 8904 2149 0,'2'-2'115'0,"4"0"-56"0,-1 2-33 0,6 3 12 15,-3 4 13-15,1-1 7 0,-3 3-8 0,-1 4-10 16,2 0-9-16,-1 6-6 0,2 1-9 0,1 4 0 15,2 1-4-15,-1-1-1 0,0 2-1 16,1-2-6-16,-1-2 2 0,0-3 1 0,2-2 3 16,1-3 2-16,-2-4 4 0,1-1 7 0,-1-5 4 15,0-2 8-15,-1-1 3 0,0-2 0 16,1-3 6-16,-1-3-1 0,0-3 5 0,6-1-3 16,-4-2-7-16,0 2-9 0,0-3-12 0,0 0-10 15,5-1-7-15,1-1-11 0,1 2-24 0,3-3-61 16,0 2-139-16,0 3-431 0,5-3-971 0</inkml:trace>
  <inkml:trace contextRef="#ctx0" brushRef="#br0" timeOffset="76561.12">24883 8115 1 0,'0'0'0'0,"2"0"0"0,-1-1 211 16,-1 2 33-16,2-1-32 0,-2 0-50 0,1 0-37 15,-1 1-27-15,1-1-9 0,0 1 6 16,0-1 9-16,0 2 9 0,2-1 10 0,1 0 6 15,-1 2-5-15,4-3-11 0,-1 1-17 0,1-1-16 16,4 1-10-16,2 0-10 0,2 0-6 16,3 0-6-16,2-1-7 0,2 0-7 0,2 0-9 15,6 0-4-15,6 0-6 0,0-1-4 0,4 1-2 16,2 0-3-16,2 0-1 0,0 1 2 0,2-1-1 16,3 2 3-16,2-2-2 0,1 1-2 15,1 1-4-15,2-1 3 0,3 2-2 0,-2-1 1 16,2 0 2-16,-4 1-4 0,3 0 3 0,1-2-2 15,-1 0-1-15,4 2 3 0,0-3-3 0,2 1 0 16,0 1-1-16,1-1 0 0,0 1 2 0,-3 1-1 16,0 0 2-16,-4 0-2 0,-1 0 1 15,-5-2-1-15,0 1-1 0,-1-1 2 0,-1 0 0 16,0-1 0-16,5 1-1 0,-4 0-1 0,1 2 0 16,-1-2 0-16,-2 0 2 0,2 2 1 0,-5-1-1 15,-3 0 0-15,-4 1-1 0,-6 0 4 16,-2 0-2-16,-4-1 5 0,-5 0 2 0,-2-1 0 15,-5 1 3-15,-5-1-1 0,-4-1-1 16,-2 1-1-16,-3-1 2 0,0 0-1 0,-1 0 2 0,1 0 0 16,-2 0-8-16,2 1-1 0,0-1-2 15,-1 0-4-15,1 1 2 0,0-1 0 0,0 0 1 16,0 1 4-16,-1 1 0 0,1 1 2 0,0 2 1 16,0-2 2-16,0 3 0 0,1 0 3 15,-1 3-1-15,0-1-3 0,1 2 5 0,-1 3-1 16,2 3 0-16,-2 0 4 0,1 3 0 0,-1 4 2 15,0 3 3-15,-1 2 4 0,-1 5-3 0,0 1-4 16,1 2-1-16,-3 1-9 0,1 1 4 16,0-1-4-16,-1-2-4 0,3-1 4 0,0 0-4 15,-1-3 2-15,4-3 1 0,-2-2-3 0,1-4-1 16,1-1 3-16,1-4 3 0,-2-3-5 0,3-1 5 16,-2-5-6-16,-1 0 1 0,-1-5 4 0,0-2-4 15,2 0 5-15,-2-1 5 0,0 0-3 0,0-1 2 16,0 0-8-16,0-1-20 0,1-2-30 15,-1-1-47-15,0-2-80 0,0-1-101 0,-3-4-204 16,-4 2-392-16,0-1-410 0</inkml:trace>
  <inkml:trace contextRef="#ctx0" brushRef="#br0" timeOffset="76864.64">27181 8686 1419 0,'2'7'150'0,"2"4"-42"0,0 4 58 16,1 3 43-16,0-1 8 0,4 1-41 16,-4 2-47-16,1-2-30 0,0 1-18 0,0 2-10 15,3 1-17-15,-1 1-10 0,0-1-12 0,1 0-8 16,1-3-3-16,-3 0 0 0,1 0 7 0,1-1 1 16,1-6 5-16,-4 0-2 0,0-6-5 15,0-2 7-15,2-3 5 0,0-2 3 0,5-4 1 0,2-1-5 16,5-7-13-16,2-1-6 0,3-2-1 15,1-1-11-15,3-2-2 0,0 0-1 0,-1-3-7 16,3 0 5-16,2-1-2 0,-3 5-10 0,1-2-9 16,-4 5-25-16,-3 0-33 0,-3 1-53 0,-4 1-109 15,-3 2-280-15,-5-1-1120 0</inkml:trace>
  <inkml:trace contextRef="#ctx0" brushRef="#br0" timeOffset="77493.56">22480 9340 1347 0,'-4'-5'711'0,"1"-2"-437"0,-5 0-108 0,7 3-33 16,-1 1-9-16,2 1-15 0,0 2-31 15,0 0-31-15,1 2-30 0,-1-1-10 0,1 3-6 0,0 2 2 16,4 2 5-16,-2 8 3 0,0 3 2 16,4 5 2-16,-3 3 7 0,3 4 1 0,0 5-1 15,-3 0 0-15,0 3-8 0,1 2 0 0,-3-3 1 16,1 1-3-16,-1-3 5 0,-1 0-9 15,-1-1-1-15,0 0-3 0,0-5-2 0,-1 0 4 16,1-6-1-16,1-5 1 0,-1-1-6 0,3-6 0 16,-1-1-3-16,4-3-4 0,-3-5-2 0,5 0-19 15,-1-3-27-15,0 0-49 0,8-3-89 16,-2-3-134-16,3-2-305 0,-1-4-930 0</inkml:trace>
  <inkml:trace contextRef="#ctx0" brushRef="#br0" timeOffset="77728.69">22942 9435 1246 0,'9'-4'783'0,"3"-1"-515"15,6-1-108-15,2 1-13 0,3 3-12 0,8-1-12 16,6-2-30-16,6 3-34 0,6-1-21 0,4 1-14 15,6 1-10-15,0 2-10 0,-4 0-2 16,-3 1-5-16,-7 1-9 0,-14-1-6 0,-7-1-25 16,-6 2-36-16,-8-2-67 0,-8-2-135 0,-3-2-255 15,-7 1-394-15,-4 0-117 0</inkml:trace>
  <inkml:trace contextRef="#ctx0" brushRef="#br0" timeOffset="77899.7">23265 9388 1047 0,'-2'9'518'15,"-3"7"-222"-15,3 6-48 0,0 6-15 0,1 2-25 16,2 3-36-16,1 2-36 0,1 3-32 0,4 0-23 16,4-1-23-16,0 0-13 0,4 1-14 15,-3-1-13-15,-2 0-2 0,0-4-6 0,-7-2-5 0,-3-7-2 16,-1-2-7-16,-1-3-7 0,-3-3-13 16,2-5-26-16,3 0-43 0,0-6-79 0,3-1-139 15,2-2-385-15,-2-2-888 0</inkml:trace>
  <inkml:trace contextRef="#ctx0" brushRef="#br0" timeOffset="79380.12">26465 9267 310 0,'3'-9'779'0,"-3"-2"-399"0,1-1-102 0,-1 2-45 0,-1 4-41 15,-1 0-25-15,0 1-27 0,-1 2-21 16,1 1-22-16,2-1-27 0,-1 3-25 0,1 0-21 15,0 0-17-15,0 1-7 0,0 1-2 0,-2 1 0 16,1 2 1-16,0 6 3 0,-2 2 1 16,2 5 2-16,1 3 1 0,0 3-2 0,1 3 0 15,2 1-3-15,-1 4 1 0,1 1 2 0,-3 0 2 16,2 3-2-16,0-1-1 0,-4 5-1 0,0 1 1 16,-1-1 5-16,-2-1-2 0,1-2 2 0,-2-5-1 15,1 0-4-15,-1 0 1 0,4-7 2 16,-1-3 3-16,1-5-2 0,2-6 2 0,-1-2-3 15,1-5 1-15,0-2 14 0,0-1 18 0,-2-2 11 16,4-2 2-16,-2-2-14 0,0-3-15 0,-2-6-11 16,1-6-3-16,0-2-2 0,-2-5-2 15,2-1-4-15,-1-2-1 0,0-1 4 0,2 0-4 16,0-2 3-16,3-5 2 0,2 1-6 0,0-2 6 16,2-2-2-16,3 0-2 0,0-1 3 0,4-1-4 15,-1 3-2-15,0 5-1 0,2 6 1 0,-4 6 2 16,-1 4 0-16,-1 8-2 0,-4 6-6 15,2 1-3-15,-2 4-4 0,1 2-1 0,2 4 5 16,-1 2 0-16,1 8 2 0,2 4 4 0,0 4 0 16,-2 5 3-16,-1 3 2 0,-1 1-1 15,1 3 0-15,0-3 3 0,-2 1-3 0,1-1 2 16,-1-5 3-16,1 0-8 0,-1-3 3 0,1-5-1 16,-1-1-1-16,0-6 3 0,-2-1 1 15,-1-6 4-15,2-2 1 0,-3-4 11 0,0 0 5 16,-1-3 2-16,3-1 1 0,-2-5-12 0,4-5-7 15,0-2-5-15,0-2-3 0,-1-2 7 0,2-3-1 16,-2 0 1-16,0-2-1 0,2-2-2 0,1-3-2 16,3 0-1-16,3-2 4 0,-3-1-1 15,5-1-1-15,1 3 1 0,0 3-5 0,-2 4 3 16,1 5 0-16,-5 8 1 0,-4 5 2 0,-2 4-6 16,0 2-3-16,-1 3-4 0,1 3 4 15,1 5 2-15,0 4 3 0,0 8 2 0,0 3-3 0,1 7 3 16,-1 2 0-16,0 3 0 0,-1 4 2 15,-1-4-3-15,1 2-2 0,-1 1 0 0,-2-3 1 16,2 0-1-16,0-3 3 0,-2-3 2 16,3-3-4-16,0-6 4 0,1 1-4 0,1-5-3 15,3-3-3-15,-2 0-21 0,-1-3-24 0,2-4-37 16,-2-4-59-16,0-3-78 0,2-2-156 0,-1-2-322 16,0-4-819-16</inkml:trace>
  <inkml:trace contextRef="#ctx0" brushRef="#br0" timeOffset="79731.07">27253 9545 278 0,'8'0'455'0,"1"0"-98"0,4 0-10 0,2-2-32 0,4-1-35 15,2-3-68-15,2-2-51 0,-1 0-34 0,1 0-34 16,-2-3-25-16,-2 1-16 0,-1-1-7 0,-5 0-3 15,-3 1 3-15,-3-3-2 0,-5 1-10 16,-2-1-5-16,-2 0-10 0,-4 0-5 0,-2 2-2 16,-5 0-5-16,-1 0-1 0,-4 2-1 15,-3 1 0-15,0 4 1 0,-4 1 5 0,0 6 1 16,-1 3-2-16,-3 5 0 0,2 4-4 0,-1 4-1 16,2 4 0-16,2 3-1 0,2 2 2 0,5 2-4 15,2 4 3-15,8-2 1 0,5 4 1 0,6 0 4 16,7-3-3-16,5 2 4 0,4-4-4 15,5-3-2-15,0-4 1 0,5-4-7 0,-3-3-4 16,0-4-9-16,1-5-13 0,-4-4-3 0,-3-2-10 16,-1-3-18-16,-5-3-43 0,-4 1-89 15,1-4-205-15,-4-2-518 0,-1 0-481 0</inkml:trace>
  <inkml:trace contextRef="#ctx0" brushRef="#br0" timeOffset="80656.92">28662 5248 1 0,'2'-10'297'16,"0"-3"36"-16,3-3 11 0,-2 2-2 0,-1 0-6 15,4 3-34-15,-4-2-32 0,-1 5-51 16,-1 2-46-16,1 2-38 0,-2 2-33 0,1 0-29 15,-1 2-28-15,1 1-23 0,0 0-19 0,0 1-10 16,-1 1-1-16,0 5 2 0,-3 4 4 0,0 7 4 16,-1 3-1-16,0 0 1 0,2 5-1 0,-3-1 1 15,4 3 0-15,1 1-1 0,0-1 0 16,1 0-3-16,1-3 3 0,0 1 0 0,0-3-1 16,4-3-3-16,0 1-18 0,-1-5-36 0,2-3-68 15,-2-5-107-15,2-1-203 0,-4-5-390 16,4-2-462-16</inkml:trace>
  <inkml:trace contextRef="#ctx0" brushRef="#br0" timeOffset="80873.44">28495 5054 1741 0,'5'-7'324'0,"1"0"-130"0,0 1-25 16,3 0-10-16,1 1-19 0,3-1-37 15,5 0-32-15,6 0-32 0,4 0-14 0,9 1-11 16,1 0-7-16,0 2-3 0,0 1-5 0,-3-1-5 16,-5 4-13-16,-3 1-19 0,0 0-30 0,-6 3-58 15,-4 1-88-15,-3 2-167 0,-4 3-213 16,-7 2-328-16,-2 3 302 0</inkml:trace>
  <inkml:trace contextRef="#ctx0" brushRef="#br0" timeOffset="81005.73">28478 5512 1111 0,'-5'9'293'0,"1"2"-57"0,0 3-32 0,3-3-18 16,5-3-17-16,1-2-10 0,3 1 5 0,4-4-15 15,5 1-27-15,3-3-40 0,9 1-34 0,3-2-23 16,5-2-20-16,0 0-23 0,0 0-51 16,-3 0-89-16,0 0-179 0,-6-1-352 0,0 2-852 15</inkml:trace>
  <inkml:trace contextRef="#ctx0" brushRef="#br0" timeOffset="81521.45">29162 5266 1295 0,'2'1'514'15,"0"-1"-353"-15,0 1-87 0,-2 2-5 0,0 2 15 16,0 1 8-16,0 3-10 0,-4 0-17 0,1 4-15 15,-4-1-17-15,1 2-11 0,-1-3-6 16,-1 3-5-16,5-6 0 0,-2-3-4 0,3-1 3 16,2-1 7-16,2-3 15 0,-1 0 21 0,1-2 15 15,0 1 8-15,-1-2-14 0,7-1-20 16,1-2-20-16,4-4-19 0,4-1 6 0,-2-2-8 0,1 0-1 16,0-1-2-16,2 0-10 0,-1-1 6 15,-3 2 1-15,2 0 1 0,-4 5 3 0,0 0-4 16,-4 3-3-16,0 3-6 0,-3 1-6 0,3 2-6 15,-5 1-3-15,2 3 1 16,-2 4 1-16,-2 0 7 0,3 5 7 0,0 0 6 0,-3 3 3 16,4 1 3-16,0-3 0 0,-2 1 2 15,6-1 4-15,2-5 1 0,2-2 8 0,2-2 9 16,5-3 2-16,0-3 5 0,0-4-4 0,-1-3-5 16,1 0-4-16,-5-1-1 0,4-4-1 0,-5-1-2 15,0 1 4-15,-2-2-7 0,-3-2-3 0,1-2 0 16,-4 4-1-16,0-1 8 0,-4 1 3 15,0 3-2-15,0 1 5 0,-2 3-3 0,-2 4 3 0,2 2-4 16,-2 1-11-16,2 1-19 0,0 1-27 16,0-1-21-16,-1 2 6 0,0 7 17 0,-2 1 23 15,-2 6 24-15,3 1 2 0,0-1-6 0,1 4-3 16,1 2-8-16,0-2-35 0,3 0-47 16,3-5-39-16,4-4-34 0,5-3-63 0,1-5-184 15,2-5-463-15,-2-5-119 0</inkml:trace>
  <inkml:trace contextRef="#ctx0" brushRef="#br0" timeOffset="81637.97">29712 5013 944 0,'1'-3'489'16,"3"2"-290"-16,-3-1-85 0,0 2-78 16,0 0-69-16,1 2-113 0,2 0-189 0,0 3-364 15,4 2 131-15</inkml:trace>
  <inkml:trace contextRef="#ctx0" brushRef="#br0" timeOffset="81954.18">29985 5285 529 0,'9'-11'338'0,"2"-6"-173"16,5-5-17-16,-6 0 26 0,-2-1-16 0,-1 3-3 15,1-6 0-15,-1 4-22 0,-3-1-25 0,2-3-22 16,-1 0-31-16,-3 0-26 0,3-3-2 16,-2 0-9-16,-2-3 10 0,2 0 17 0,1-1 0 15,-2 3 2-15,2 1-6 0,2 4-1 0,-5 7 10 16,-1 3 9-16,0 5-7 0,0 6-22 0,0 3-41 16,0 2-39-16,0 3-4 0,-2 4 6 15,-3 5 25-15,0 7 27 0,-2 5 0 0,1 6-3 16,-2 6-1-16,0 4-1 0,-1 6-1 0,5 0-1 15,-1 2-9-15,3 4-25 0,2-1-62 16,2-3-102-16,6-3-110 0,3-11-82 0,7-7-24 16,3-7-127-16,0-9 27 0</inkml:trace>
  <inkml:trace contextRef="#ctx0" brushRef="#br0" timeOffset="82153.28">30240 5085 694 0,'7'-7'318'15,"0"-4"-75"-15,2-3-25 0,3 3 7 0,-1 4-22 0,1 3-43 16,-1 1-25-16,2-1-32 0,0 3-31 16,-2 5-23-16,2-1-24 0,-2 2-9 0,-1 3-7 15,0 4-7-15,-3 1-2 0,-2 3 0 0,-1 2-3 16,-7 2 2-16,1 1-3 0,-2 0 1 0,-1 2-1 16,2-1-7-16,0-1-16 0,-1-3-26 15,4-6-34-15,1-1-62 0,4-5-92 0,-2-2-128 16,2-6-336-16,0-1-109 0</inkml:trace>
  <inkml:trace contextRef="#ctx0" brushRef="#br0" timeOffset="82270.72">30501 4989 1086 0,'1'-8'281'0,"-1"-3"-162"0,0-2-51 0,0 2-40 0,2 2-35 16,4 4-108-16,-3-2-229 0,-1 2-414 15,4 5 401-15</inkml:trace>
  <inkml:trace contextRef="#ctx0" brushRef="#br0" timeOffset="82823.97">30834 4984 980 0,'-11'2'329'15,"-7"1"-93"-15,-2 3-25 0,-2 1-39 16,4 1-55-16,0-1-48 0,3 4-34 0,1-2-17 15,1 6-5-15,6-3-5 0,5 2-4 0,2-1 1 16,8-2 0-16,4-4 10 0,3-2 8 16,2-1 3-16,2-2-1 0,1-5 0 0,1 0-1 15,-4-2 2-15,2-2 0 0,-6-2-2 0,-1 0-2 16,-3 1 2-16,-2-1 4 0,-4 3 6 0,-3 1 3 16,0 3 0-16,-1 0-11 0,-1 0-18 0,-3 2-18 15,3 2-9-15,0 1 0 0,-3 4 3 0,1 1 9 16,-3 4 1-16,5 0 3 0,1 3 1 15,2 1 2-15,5 0 5 0,-1 0 5 0,4 1 6 16,9-5 6-16,1-1 6 0,5-5 2 16,7-4-4-16,-2-3-4 0,1 0 0 0,-5-3 5 0,-1-2 4 15,-2-3 1-15,-2-1 2 0,0-4-5 16,-1 2 1-16,-3-4 7 0,2-2-9 0,-2-2-4 16,-4-3-7-16,2-2-14 0,-3-1-1 0,2-5 0 15,0-1-1-15,-2-4-4 0,2 0 3 16,-4-2 0-16,6-4-5 0,-3 1 6 15,0 0-1-15,2-2-3 0,1 1 3 0,-3 6 1 16,0 1-3-16,-2 5 1 0,-2 5 0 0,-2 4 5 0,-3 6 4 16,-4 7 1-16,-3 3-7 0,2 3-17 15,0 2-29-15,1 1-15 0,-5 3 5 0,0 5 13 16,-10 5 26-16,-2 8 15 0,1 2-6 0,-2 4 1 16,0 5 0-16,2 5 1 0,1 6 4 0,-2 2 3 15,5 2 3-15,1 0-3 0,7-2-10 16,4-2-15-16,7-5-6 0,8-4-6 0,5-5-6 15,2-5-26-15,3-4-58 0,4-5-142 0,3-6-219 16,1-4-345-16,-1-5-69 0</inkml:trace>
  <inkml:trace contextRef="#ctx0" brushRef="#br0" timeOffset="82942.92">31388 4813 539 0,'-6'-11'612'0,"-7"-2"-292"0,1-3-38 15,7 4-28-15,0 7-24 0,4 1-47 0,3 4-58 16,3 0-61-16,-1-2-51 0,5 2-42 15,2 2-29-15,5-1-23 0,3 6-78 0,3 4-161 16,1 0-173-16,-1 4-254 0,0 1 13 0</inkml:trace>
  <inkml:trace contextRef="#ctx0" brushRef="#br0" timeOffset="83492.59">31576 5034 475 0,'4'-7'437'0,"6"-6"-57"0,-1 1-27 15,0-3-41-15,1 2-98 0,1-2-82 0,-1-2-10 16,2 2-10-16,-2 2-4 0,0 1-6 0,-2 1-24 16,-5 0-25-16,2 4-14 0,-5 1-5 15,-4 3-16-15,2 2-12 0,-2 0-31 0,-2 1-17 16,-4 1-4-16,0 3-5 0,-4 4 19 0,-3 5 11 16,-3 1 4-16,0 2 17 0,2 2 4 0,0 2-4 15,2 0-16-15,5-4-19 0,4-3-11 0,7-4 2 16,4-2 23-16,0-1 25 0,4-3 21 15,2-1 9-15,3 0 0 0,4-5-5 0,3 0-6 16,0-4-8-16,4 0-2 0,3-3 7 0,-2-1 2 16,2-2-1-16,-4-1 2 0,-1-4-14 0,3 1-10 15,-1-3-1-15,-4 3-7 0,0 0 6 16,-8 3 4-16,-1 3 2 0,-3 4 4 0,-4 2-6 16,-1 4-9-16,-3 1-31 0,-3 0-46 15,1 1-5-15,1 4 8 0,-1 3 28 0,0 5 42 0,-3 2 9 16,2 4-1-16,-3 1-1 0,3-3-7 15,3 2-2-15,7-4 2 0,2-1 7 0,4-5 12 16,0-3 7-16,1-2 6 0,0-4 8 0,-2 0 4 16,-1-5 1-16,3-3-6 0,0-3-4 15,-2-3 1-15,3-4-6 0,-2-1 0 0,-4-5-11 16,-1-1 4-16,-5-2 4 0,-1-3-5 0,-2-1 6 16,3-4-14-16,0 1 1 0,-1-2 4 0,-1 4 2 15,-1 2 5-15,-1 3-2 0,-2 5 2 0,-2 5 5 16,3 5-1-16,-3 4-10 0,2 5-16 0,0 3-17 15,-3 2-7-15,0 4 0 0,-6 6 13 0,-1 1 8 16,2 8 3-16,1 5 3 0,1 5 3 16,6 6-10-16,0 5-48 0,3 3-111 0,6 0-144 15,11-1-128-15,6-6-136 0,8-1-252 0,6-4 549 16</inkml:trace>
  <inkml:trace contextRef="#ctx0" brushRef="#br0" timeOffset="84071.9">32652 4849 1432 0,'5'-6'258'0,"5"-5"-63"16,3-4-6-16,1 0-15 0,-3-2-37 0,-3-2-22 0,-1-2-30 15,1-4-16-15,-1 0-26 0,-3-4-12 0,2 1 2 16,-1 0-11-16,-1-2 1 0,-1 2-7 16,-2-3-9-16,2 5-2 0,1 4-1 0,-2 6 8 15,-1 3 4-15,-2 6 0 0,0 4-22 16,0 1-32-16,1 4-47 0,0 0-27 0,-4 3 20 16,-2 4 27-16,-4 4 42 0,-2 5 28 0,-3 0-4 15,5 6-1-15,-1 3 1 0,-1 0 5 16,1 3-1-16,2 0 2 0,1-3-1 0,8 0-5 0,4-6 4 15,1-3-3-15,3-5 5 0,-4-4 12 16,4-3 14-16,-4-4 26 0,2-1 23 0,-2-2 5 16,4-3-12-16,2-3-25 0,7-3-20 0,2-2-17 15,-2 2 5-15,-1-3 4 0,-4 4 3 16,1-1 9-16,-2 4-7 0,-2 1-5 0,-3 3-4 16,-4 2-14-16,-2 0-12 0,0 0-28 0,-2 2-10 15,3 4-1-15,0 5 12 0,-1 7 24 0,6 7 8 16,-6 8 8-16,2 3-6 0,0 6 1 15,-2 1 2-15,6 1-5 0,-2-1 3 0,6-4-1 0,1 0 12 16,-3-24 1-16,1 4-1 0,-3-2-2 16,1 3-12-16,-1-5-1 0,-2 3 0 0,1-2-1 15,-2-3-2-15,-4 0 2 0,-3-5 11 0,-6 3-1 16,-6-8 10-16,-9-10 4 0,1-2-3 16,-6-1 7-16,-4-7-6 0,-3 2-2 0,4 0-1 15,5-3 1-15,4 2 5 0,6 4 4 0,2 1 6 16,8 2 0-16,4 2-9 0,4-2-19 0,5 2-36 15,6-2-35-15,6 0-29 0,10 2-56 0,12 1-141 16,13 1-434-16,-23 5-841 0</inkml:trace>
  <inkml:trace contextRef="#ctx0" brushRef="#br0" timeOffset="85573.9">27545 9812 1 0,'0'4'0'0,"0"-2"0"16,2 1 0-16,2-1 0 0,-2 0 0 16,1-1 149-16,-1 1 143 0,2-1-10 0,0-2-30 15,3-1-31-15,2-1-39 0,0-3-31 0,2-1-13 16,4-6-7-16,-3-1-1 0,7 0-6 0,-5-4-17 15,1 1-18-15,-2-1-21 0,2-1-20 0,-1-3-10 16,3 0-8-16,-2-3-6 0,4-2-9 16,1-3-4-16,1 1-7 0,4 0-4 0,0 1 7 15,-3 1-7-15,2 3 3 0,-3 4 0 0,-5 4-2 16,-2 6 9-16,-5 2 0 0,-3 4 2 0,-1 2-2 16,0 0-5-16,-1 4-5 0,0 2-4 15,-2 0 4-15,3 4-2 0,-1 1 0 0,-1 3 1 16,1-1-2-16,1 5 4 0,-5-3-1 0,2 2 4 15,0 1-2-15,-2 0 1 0,-2 1 1 0,0 3 0 16,0 1 6-16,-3-1 0 0,-1 1 2 16,-2 1 0-16,0-1-4 0,-3 0 3 0,1-2-1 15,0-2 0-15,0-2 1 0,3 1-3 0,2-5-3 16,3-2 1-16,2-2 3 0,2-4 5 16,0-1 10-16,5-2 9 0,4-3-2 0,0-1 1 15,8-4-6-15,2-3-11 0,4-1-2 0,1 0-6 16,-1-2-2-16,0-2-3 0,-4-1 2 0,0-3 0 15,1-2 1-15,-2 0 1 0,3-1-4 16,-3 0 1-16,-3 4 0 0,0 2 0 0,-7 3 2 16,-2 5-2-16,-3 3 2 0,-3 3 0 0,-2 0-5 15,-1 2-10-15,0 2-9 0,1 3-1 0,-6 3 1 16,1 3 9-16,-3 5 8 0,1 4 0 0,0 2 5 16,0 2-3-16,2 2 0 0,3 0 0 15,0 2-4-15,5-2 4 0,2 0 0 0,6-1-2 16,3-5 0-16,4 0-2 0,2-7 1 0,7-4 1 15,0-3 6-15,7-5 0 0,0-1-3 0,3-6 4 16,-2 1-4-16,-2-5 1 0,-2-2 3 0,-2-1-1 16,-3-3 2-16,-1-2-3 0,1-3 2 15,-5-3-2-15,-1-2 4 0,-1-1-1 0,-3-3-2 16,-3 0 0-16,-2-1-5 0,-1-4 1 0,-1 0-1 16,-2-3 0-16,-1-1 1 0,1 0-1 15,-4-5 1-15,2 0-2 0,0-1 4 0,-3 0-2 0,4 0 1 16,-3-2 2-16,4 5-5 0,-5 3 7 15,0 4 1-15,-2 7 2 0,0 7 10 0,-1 8-2 16,0 7-4-16,-1 3-13 0,-1 5-14 16,2 5-4-16,-1 7 2 0,-1 5 11 0,-4 9 2 15,3 6 5-15,-4 7-2 0,2 8 2 0,1 4 2 16,-2 1-4-16,2 6 0 0,-5-1 1 0,0 3-2 16,-1-3 4-16,-1 4 1 0,-3-5 1 0,3 1-2 15,-3-5-3-15,1-5 1 0,2-5-2 16,2-8 1-16,2-5-1 0,2-10-6 0,3-8 6 15,3-7 4-15,4-9 6 0,1-5 7 0,3-4-1 16,2-7-7-16,3-5 0 0,3-1-3 16,-2-2 5-16,1-2 3 0,0 1 2 0,0 1 0 15,1-1-3-15,-1 2 0 0,1-1 7 0,3 8 5 16,-1 4-2-16,-3 6 0 0,4 5-10 0,-2 4-4 16,-2 2 3-16,1 7-6 0,-4-2-2 15,2 6 1-15,-3 4-4 0,-4 3-3 0,0 3 4 16,-4 3 2-16,0 0-5 0,-3 1 5 0,-2 2-7 15,1-3-9-15,0 0-17 0,1 1-37 0,0-5-62 16,0 1-112-16,4-2-213 0,2-4-487 16,2-3-304-16</inkml:trace>
  <inkml:trace contextRef="#ctx0" brushRef="#br0" timeOffset="86919.1">29591 9339 1739 0,'-15'10'66'0,"-12"4"-19"15,-5 4 40-15,0 4 37 0,1 0 21 0,0 0-1 16,2 3-31-16,1 1-30 0,4 2-24 0,-2 4-27 16,4-2-12-16,9 0-8 0,3-5-2 0,8-3 2 15,7-5 1-15,5-4 5 0,10-5-5 0,0-4-2 16,9-5-5-16,2-3-6 0,0-5 4 15,1-2-3-15,-1-3-2 0,-2-1 3 0,-2-5-2 16,-5-3 7-16,-3-2 0 0,-4-2 3 0,1 0-3 16,-3-3 0-16,-4 3 3 0,-2 3 2 15,-3 0 7-15,-4 4 3 0,0 4-1 0,-2 5 1 16,-4 3-3-16,4 3-8 0,-1 4-3 0,-2 2-9 16,1 5-6-16,-5 4 1 0,-1 5 3 0,0 3-1 15,-2 2 4-15,3 5 0 0,-1 1-2 0,0 3-1 16,1 5-6-16,3-1 4 0,1-1-1 15,3-3 1-15,4-4 2 0,3-4-5 0,6-4 4 16,4-4 1-16,2-4 7 0,5-5 5 0,0-2 0 16,6-3 2-16,-6-3-3 0,5-3 1 15,-4-5 4-15,-1-1 4 0,-3-4 4 0,1-3-3 16,-2-3 0-16,-3-3-3 0,2-2 0 0,-3 1 0 16,4-3-4-16,-3 0-4 0,3 1-4 0,-1 1 0 15,-1 3 3-15,0 3-3 0,-4 5 6 16,-3 7-4-16,1 2-7 0,-1 3-3 0,-2 4-5 15,-2 2-2-15,2 3-2 0,0 4 3 0,-2 0-4 16,-2 5 3-16,1 3 3 0,-2 3 1 16,-2 1 8-16,-1 3-2 0,-1 0-1 0,-4 1 0 15,1 1-3-15,-3 0 6 0,0-3 0 0,0-1 3 16,2-6-1-16,1-4-3 0,4-5 4 0,0-4 13 16,1-2 13-16,0-3 4 0,1-3-5 0,3-3-13 15,0 0-13-15,-1-7 2 0,4 1 0 0,-2-4 3 16,3 1 0-16,4-2-5 0,-2 1-2 15,0 2-2-15,5-1 6 0,-1 1-2 0,3 3-2 16,-3-1 0-16,4 6-8 0,-5 0 1 0,3 5-1 16,-3 3-1-16,-2 2-4 0,-2 5-3 0,-1 2-1 15,-3 3 2-15,1 3 6 0,-3 2 3 16,-2 3 4-16,-1 3 0 0,0 3-2 0,-1 2 2 16,0-1 1-16,1-1 3 0,4-5 3 0,3-4-3 15,3-3 0-15,7-5 1 0,-4-2 0 16,4-4 6-16,-3-2 0 0,2-3 3 0,-4-2-4 15,2-3 2-15,0-5 0 0,-2-2-1 0,1-2 3 16,-2-1-6-16,3-2-2 0,-4-1-2 0,1-1-1 16,-1 0 3-16,0 0 0 0,-3 1 2 15,3 1-3-15,-1-2 0 0,0 2 0 0,0 4-1 16,0 3 6-16,-1 2-4 0,-3 3-4 0,-3 4-2 16,3 3-5-16,-4-1 2 0,-1 4-3 0,1-1 1 15,-1 1-4-15,1 2 2 0,4 0 3 0,-4 3 0 16,1-2 8-16,-1-1-2 0,0 1 0 15,0-3-2-15,-1 0-5 0,0-1 5 0,-1-1 1 16,1 0 1-16,-2 1 1 0,0 0-2 0,-5 3 2 16,0 1-1-16,1 2 4 0,-4 0-2 0,-1 3-2 15,2 2 0-15,1 1-5 0,-1-1 3 0,1 4 3 16,4 0 1-16,-2 1 2 0,4 2-2 16,2-1-4-16,2-2 0 0,6-4 2 0,2-3 3 15,5-1 1-15,-1-3 3 0,4-4-5 0,1-1 0 16,-4-3 4-16,5-3 1 0,-7-2 5 15,5-3-4-15,-7-2-4 0,4-2-5 0,-2-4 1 16,-3 1 3-16,1-3 1 0,-4-1 0 0,-2-4-6 16,0-2 1-16,-1-2-1 0,-3-3 0 15,0-1 1-15,-1-2-1 0,5 0-1 0,-3-3-1 16,2 2 1-16,4-2 2 0,1-1 3 0,3-2 1 16,3-1-2-16,-1-1-1 0,2 2 0 0,-1 1-1 15,1 1 6-15,-2 5-4 0,-3 8-2 16,-4 6 0-16,-5 8-4 0,-1 4-3 0,-1 6-14 0,-1 4-4 15,0 6-4-15,-2 5 5 0,-4 7 14 16,-2 9 5-16,-3 8 9 0,0 3-3 0,-3 6-1 16,2 5 1-16,2 5-4 0,-2 1 4 0,0-1 2 15,1 2 2-15,2-5 3 0,5-2-5 0,1-4-2 16,5-3 0-16,7-7 0 0,7-5 0 16,0-5 2-16,5-10-1 0,0-3-2 0,2-6 4 15,4-6 1-15,-3-2 5 0,0-5 2 0,3-6-3 16,-4-1 1-16,-1-5-5 0,-4-2 1 0,-2-5 3 15,1-3-2-15,-3-1 1 0,-3 0-5 16,1-1-1-16,-1 3 4 0,-2 2 4 0,-1 6 5 16,-3 4 1-16,-2 5-3 0,-1 4-3 0,2 3-9 15,-6 2-10-15,2 4-4 0,0 1-1 16,-1 4 3-16,-5 6 8 0,4 4 3 0,-5 4 1 16,3 3 6-16,-1 4-5 0,2 1-4 0,-1 5-5 15,4-2-20-15,3 0-20 0,5-4-26 0,5-3-35 16,3-6-36-16,1-3-64 0,3-4-186 15,1-5-513-15,1-4-300 0</inkml:trace>
  <inkml:trace contextRef="#ctx0" brushRef="#br0" timeOffset="87068.24">31130 8942 2388 0,'-7'-11'31'0,"-2"-2"-27"0,4-3-2 16,-2 9 3-16,6 4-3 0,1 0-29 0,0 3-60 15,1 4-62-15,1 2-78 0,5 6-93 16,2 4-166-16,2 5-299 0,1 5 435 0</inkml:trace>
  <inkml:trace contextRef="#ctx0" brushRef="#br0" timeOffset="87518.67">31397 9368 2420 0,'8'-16'35'0,"0"-5"-18"0,3-4 17 16,-1 3 24-16,0 2 19 0,0 1 13 16,3-1-13-16,-2 2-18 0,2 1-18 0,3 4-13 15,0 1-10-15,0 4-9 0,4 5-3 0,-2 2-2 16,1 2-2-16,-5 3 0 0,0 3-6 0,0 4-1 16,-3 1-3-16,-1 4 6 0,0 1-1 15,-2 2 0-15,-3 4 2 0,-5 1-7 0,0 1 5 16,-4 3 2-16,-4-1 0 0,-4 1 3 0,0 1-4 15,-3-4 0-15,4-2-6 0,2-6 1 16,8-6 2-16,3-1 2 0,5-6 8 0,-4-3 2 16,4 1 6-16,1-4 0 0,4-1-2 0,2-2-2 15,10-3-5-15,1 1-1 0,-2-4-2 0,3-1 0 16,-3 0 3-16,3-5 2 0,-3 1 2 16,-2-5-4-16,-2 0 2 0,1-3 2 0,-3-1 0 15,-1 0 4-15,1 0-2 0,-4 2 5 0,-3 3 7 16,-4 5 11-16,-4 3 6 0,-3 4-5 0,-3 2-10 15,-1 0-21-15,-4 6-7 0,-4 5-5 0,-5 2 4 16,-4 3 6-16,-2 5 2 0,3 2-3 16,3 5-2-16,-2 2 0 0,5 4 4 0,4 1 3 15,10 0 4-15,10-1 1 0,4 2 1 16,7-4 0-16,9 0-2 0,3-2-1 0,6-2-10 16,3 0-23-16,3-3-37 0,1-1-62 0,1 0-92 0,-1-2-353 15,-3-2-1053-15</inkml:trace>
  <inkml:trace contextRef="#ctx0" brushRef="#br0" timeOffset="89104.04">23670 9314 1 0,'1'-2'0'15,"0"0"51"-15,0-1 123 0,0 2 8 0,-1-1 25 16,0 1 14-16,0-2-12 0,0 1-13 0,0-1-24 15,-1 1-27-15,0-2-18 0,-1-1-14 16,-5 2-11-16,6-3-8 0,-3 0-8 0,-1 0-17 16,0-1-13-16,-1-2-12 0,-4 1-13 0,1 1-5 15,-1 0-7-15,-1 0-2 0,-1-1-5 16,-5 3-7-16,4-2 1 0,-6-1-1 0,0 2-2 16,-1-1 3-16,-2-2-5 0,-1 2 0 0,-5-1-1 15,-2-2 2-15,-2 2 1 0,1-1-1 0,-1 0-1 16,1 2-2-16,0-2 1 0,1 0 1 15,-4 2 2-15,3 0 0 0,1-1-2 0,-1 1-1 0,0 1-4 16,1-2 4-16,3 2 1 0,-6 2-1 0,2 0 1 16,-1 1-4-16,0 1 3 15,-1-2 0-15,-3 2 1 0,4 0 1 0,0 1-2 16,-2 1-1-16,-4 0-2 0,0 1 1 0,-3-1 2 16,1 3 1-16,3 2 2 0,0 0-5 0,-2 0 2 15,0 0 2-15,3 5 0 0,-2-2 7 0,1 3-5 16,2 0-2-16,-1 1-1 0,3 2-4 0,2 2 6 15,-4 1-1-15,2 2 2 0,1 3-2 16,1 3-2-16,1-2 0 0,1 4 2 0,-1 1 4 16,4 3 0-16,-4-1-1 0,1 2-1 0,2 1-3 15,4 0 4-15,1 1 0 0,1-2 2 0,4 0-1 16,4 3-1-16,2-3-2 0,3-1-2 16,-1 2 4-16,6-1 0 0,-2-1-2 0,4 1 0 15,0-1-3-15,3-1 4 0,3 1 3 0,-1-1 2 16,5-2-1-16,1-3-2 0,0 2-2 0,3-1-2 15,3 0 2-15,-1 2-2 0,1-3-1 16,-2 1 1-16,2-1-5 0,-1-1 3 0,2-1 3 16,1 0-2-16,-3-2 3 0,4-2-4 15,0-1-1-15,0-1-2 0,1-2 1 0,2 0 0 0,-1 0 3 16,7-5 2-16,-3 1-1 0,7-1 5 16,1-2 1-16,0 0 1 0,-2-2 1 0,2-3-6 15,2 0-2-15,-2-1-3 0,-2 1 4 0,2 2 1 16,-1-3 4-16,2 2 2 0,-3-1-3 0,-1 1 0 15,0-1-3-15,-4 1 0 0,3-1 1 16,1-1-2-16,1-1-2 0,1 2-3 0,0 0 0 16,3 0 3-16,-2-1 0 0,3-2-1 0,-2-1-5 15,-1-2 0-15,2 1 0 0,-3 1 3 0,-2 0 4 16,-5-2 0-16,2 2-2 0,-5 0-1 16,-1 0 0-16,-1 1 0 0,-1-1 3 0,-7-1 1 15,3-1-1-15,-1 0-1 0,-3 1 0 0,1-2-1 16,3-2 3-16,-1 1-2 0,1-2 1 0,2-2 1 15,2-2-5-15,6 2 5 0,0-5 0 16,4 2 1-16,2-5 3 0,-2 3-2 0,2-3-1 16,-1 0-2-16,-7-1 2 0,6 1 2 0,-1-5 1 15,-4 0 1-15,4-2 0 0,-4-1 3 16,2 0 3-16,-3-1 0 0,-1-2 3 0,4-2-6 16,-2-1 0-16,-2-4 3 0,4-1 5 0,-3-2 5 15,3-4 2-15,-4-2-2 0,-2-1-9 0,-1 0-4 16,-6-3-2-16,0-2-5 0,-4-2 2 0,-1-3-7 15,-6 4-1-15,-5 1-3 0,-6 7-4 0,-9 4 4 16,-3 4 0-16,-7 5-3 0,-2 4-1 16,-3 6-10-16,-2 3-25 0,-4 4-41 0,0 1-68 15,0 6-169-15,5 4-470 0,3 3-674 0</inkml:trace>
  <inkml:trace contextRef="#ctx0" brushRef="#br0" timeOffset="91625.47">32605 9189 1 0,'2'-1'0'0,"3"-3"0"0,-3-1 0 0,-2 1 96 16,0 0 75-16,-1-2-23 0,1 2-28 0,-2-2-12 15,-2 0-11-15,1-3-25 0,-6 2-12 16,0 0-18-16,1-1-8 0,-4 3-3 0,0-1-1 16,-1-1 0-16,-3-1 0 0,-1 1 4 0,1-1-2 15,-2-1 2-15,-2-1-1 0,2 0-6 16,-6-1 4-16,2-1-3 0,-6 1-3 0,-2-3 0 16,-2 1-4-16,0-2-1 0,-2 1 2 0,-1-1 3 15,0 0 1-15,-1 2-2 0,2 0-2 0,-4 3-8 16,-1-3 0-16,-4 1-2 0,0 1-1 0,-4 0 0 15,3 4-5-15,-3-3 0 0,0 2 0 16,-1 2 1-16,1-1 0 0,1 1 1 0,2 1-1 16,3-1 1-16,4-1-1 0,-2 1-1 0,-1 1-1 15,-1-1 1-15,1 0-4 0,-2-1 1 0,-3 2 1 16,2-1-2-16,-2-1 2 0,-1 3 0 16,0-1-2-16,-2 1 1 0,-3 1 8 0,-2-1-7 15,-2 2 1-15,1 2 0 0,-4 0-8 0,-3 0 8 16,1 2 0-16,-2 2-2 0,2-2 5 15,-1 2-3-15,4-1 1 0,0 2-1 0,1-1 6 16,1-2-3-16,1-1-1 0,-4-1 4 0,6-1-8 16,-3 0 4-16,0-2 0 0,2 1-3 0,4-2 2 15,-1 1-2-15,7-1 1 0,-4 1 2 0,2-1 1 16,-4 3 1-16,-1-1 0 0,-1 1-1 16,-2-2-5-16,-6 2 5 0,-1 0-1 0,2-1-2 15,0-1 7-15,1 2-8 0,2 0-2 0,-1 1 1 16,4 0-5-16,1 1 2 0,0 0 3 15,0 1 0-15,2-1 1 0,1 1-1 0,-1 0 0 16,0 1-2-16,-2-1 3 0,2 0-1 0,-3 2 1 16,1-2 1-16,0 1-4 0,0-2 5 0,0-1 0 15,2 1-2-15,1-1 2 0,3 1-5 16,0 1-2-16,3 3 0 0,4 0 3 0,1 1-3 0,-2 2 3 16,0 0 0-16,-1 3-5 0,-1-2 4 15,3 2 1-15,-1-2-2 0,2 0 2 0,-4 2-1 16,1 1-4-16,0 0 2 0,0 0 2 0,2 0 2 15,-2-2 1-15,1 1 3 0,-3-1-6 16,-1 0-1-16,1-2 1 0,0 1-2 0,-1 1 5 16,-1 0-1-16,0 1-3 0,-1 0 2 0,0 1-5 15,3-1 2-15,0 1 3 0,2 0 0 0,0 1 0 16,-1-2-1-16,7 3-2 0,-1-1-2 16,2 1 4-16,0-1-1 0,0 3-2 0,0 0 2 15,2 2-4-15,1-1 3 0,1 1 0 0,4 0 0 16,-3-2 1-16,5 1-1 0,-1 2-2 0,2 0-1 15,-3 0 2-15,0 0-1 0,2 1 1 16,1 0 1-16,1 2-4 0,1 0 0 0,1 0 1 16,2 0 1-16,0-1 2 0,1 0 0 0,4 1-1 15,-1-1-3-15,3-1-2 0,3-2 2 0,1-3-1 16,2 0 4-16,2 1 0 0,0-2 1 0,2 0 1 16,2-1 2-16,1 0 7 0,1-1 1 15,0 2 3-15,2-1 1 0,0 2 0 0,3 0 2 16,-2-1 0-16,3 4-1 0,-1 0 0 0,1 0-2 15,0 0 0-15,1 3 0 0,1 0-1 16,0 3-2-16,1 0-2 0,2 2 2 0,0 0-4 16,3-1 5-16,2 1 1 0,2-2 1 0,-3-2 1 15,3 1-2-15,-1 0-3 0,-1 0-2 0,2 0-1 16,0-1-2-16,-1-1 1 0,1 1-3 0,1-1-4 16,2 0 4-16,-2-3 2 0,4-1 2 15,0-1 3-15,2 0-6 0,-1-4-1 0,3 2-2 16,-1-2-1-16,3 2 2 0,-1-1-3 0,2 1 1 15,-3-2-5-15,1 0 1 0,-1-2 2 0,1 3-2 16,-3-2 3-16,4 2-3 0,-2-2 1 16,1 1 0-16,1-1 2 0,0-1 3 0,2-2 1 15,0 1 1-15,1-3-1 0,3 1-2 0,-1 0 1 16,3 2-2-16,-3-2 2 0,0 0-2 16,0 1-4-16,4-2 0 0,-2 0 2 0,0-1 2 15,2 2 2-15,-2 0-2 0,0-1-5 0,2 0-3 16,-2 1-4-16,0-3-1 0,1 4 7 0,-4-1 3 15,-2 0 4-15,5-1 3 0,2-2-2 0,2 4 0 16,3-5 1-16,1 2-2 0,1 1-1 16,0-1 0-16,3 2-2 0,3-3 6 0,1 1 6 15,0 0-1-15,5-1 0 0,-3 1-3 0,-4-2-5 16,1 1 0-16,-7 0 3 0,0 1-1 0,-5 1 1 16,-2-3 0-16,-2 1-4 0,-4-2 0 0,-1 0 1 15,0-1 0-15,2 0 2 0,-1-1-1 16,1-1-1-16,-2 0 1 0,5 0 2 0,1-1 0 15,3-1 1-15,4 0-1 0,2-4-2 0,2 1-2 16,2 1 3-16,3-1 3 0,4-1 1 0,2 0 2 16,4 1-2-16,-2 1 0 0,2 0 0 15,-1 2 0-15,-3 1 1 0,-1 0-2 0,-3 1-2 16,-6 1-1-16,-4-1-1 0,-4-1 2 16,-1 1 0-16,2-1 1 0,-1-1-3 0,0-3-1 15,3 1 0-15,4 1-2 0,1-1 3 0,1-1 0 16,5-1-2-16,1 2 1 0,1-1-3 0,1 1 2 15,-4-2 1-15,2 3 2 0,1-1-1 0,0-1-2 16,0 3 3-16,-1-2-3 0,-1 3 5 16,2 0-2-16,-1-2-2 0,-1 2 0 0,-4-1 0 15,-2-1 1-15,3-1 1 0,-2-1 0 0,-1-1 1 16,-2-1-3-16,-2-2 0 0,-1 1-2 0,1-1 1 16,0-2 1-16,-4-1 0 0,-1 0 0 0,0-1-3 15,-1 0 2-15,-1-1 1 0,-3 0-1 16,0-3 1-16,-1 0-1 0,-3-2 0 0,4 1-1 15,-4 0 2-15,1 0-3 0,-1 0 3 0,1-3 0 16,-1 0-4-16,-2-1 2 0,0 1 0 0,-1 0 2 16,2 0 4-16,-3 1 1 0,-4-1-2 15,-3-1 2-15,-2 0 6 0,-2-1 15 0,-8 12 5 16,-1-4 4-16,0-1-2 0,2-4-11 0,-2-2 1 16,1-3-2-16,2-3 0 0,-3-3-1 15,0-2-2-15,-2 1 0 0,1 1 7 0,-2-3 1 16,0 2 3-16,-2-2 1 0,1 3-4 0,-5 0-8 15,0-2-7-15,-2 3-5 0,-4 0 0 0,-5 0-7 16,-3-3-2-16,-12-1-13 0,-26-28-5 16,-9 6 9-16,-7 5 2 0,4 15 11 0,-4-4-4 15,-9 1-22-15,-8 2-40 0,-9 2-79 0,-8 4-131 16,-5 4-268-16,-5 4-911 0</inkml:trace>
  <inkml:trace contextRef="#ctx0" brushRef="#br0" timeOffset="146511.54">22952 11279 1 0,'1'1'0'0,"4"-1"0"0,-1 0 0 0,-1 0 0 0,2-1 0 15,-2 2 0-15,-1-1 0 0,3 0 0 0,-3 0 0 16,3 1 0-16,0 0 0 15,-2-1 49-15,3 3 118 0,1-2-11 0,-2-1-28 16,4 1-22-16,-1-1-21 0,1 0-19 0,1 0-13 0,2 1-12 16,-1-2-11-16,3 1-4 0,1 0-2 15,0 0-2-15,2 0-1 0,-2-1-1 0,3 0 1 16,2-1 1-16,-1 0 4 0,1 0-6 0,1 1-1 16,-1-2-3-16,1 2-6 0,2-1 4 0,4 1-2 15,-3-1 0-15,4-2-2 0,2 3-2 16,0-2-1-16,1 2-1 0,-1-3 2 0,1 3-1 15,-1-1 0-15,1-1-2 0,0 2-4 0,5 0 3 16,-5 0-1-16,2 0 1 0,-1 1 1 16,1-4-7-16,1 3-5 0,-1 0-2 0,0-2-2 15,4 1-1-15,-4 1 2 0,1 0 4 0,3-1 0 16,-1 0 8-16,-1-1 0 0,4 2-4 0,-2-2-1 16,-2 1-4-16,-1-1 2 0,2 0 4 0,-2 1-4 15,2 0-15-15,-2 0-7 0,2-2-6 16,-3 2 2-16,-1-2 15 0,-1 0 6 0,-1 1 5 15,1-1 7-15,0 0-3 0,5 0 1 0,-2 0-2 16,-2 2-3-16,4-2 1 0,-2 2 0 16,3 1 1-16,0 0 1 0,4 0 4 0,0-1 0 15,1 1-2-15,-1-2 4 0,-2 3-5 0,1 0 3 16,1 0-3-16,-3-1-1 0,1-1 2 16,-2 2-4-16,-2-1 4 0,2 0 0 0,-2-1 2 15,5 1 1-15,0 0 1 0,2-1 2 0,0 1 1 16,2 1 4-16,-2 0 0 0,0 0-1 0,1 1 3 15,-3 2-5-15,-1-2 1 0,-2 2-2 0,-1-3-24 16,0 0-26-16,-3 0-20 0,-2-1-6 0,-2 1 10 16,-2 0 22-16,0-2 19 0,-1 2 2 15,0-1 6-15,0 0-2 0,0-1 0 0,-1 1 6 16,-3-2-1-16,1 2 4 0,-2 0-1 0,0-1 3 16,-1 0 2-16,4 1 1 0,-1 0-1 15,1 0-1-15,0 0 0 0,2-1-1 0,-1 2-1 16,1 0 3-16,0 0 1 0,-2 0-1 0,-3 0 1 15,-1-1-5-15,0 1 3 0,0-1 9 0,-1 0 13 16,-1-1 12-16,3 1 16 0,0-1 2 16,-1 0 0-16,1 1 0 0,2 0-14 0,-2 1-6 15,4 0-11-15,-3-1-14 0,3 2 1 0,0 1 6 16,3 2 6-16,5-3 7 0,2 2-6 0,0 1-10 16,0-1-4-16,0 1-1 0,2-1 3 0,0 1 1 15,4 0-2-15,-1 0 0 0,2-1 12 0,0 0 3 16,-1 1 4-16,1-2 3 0,-1 0-2 15,3 1 8-15,-1-1 4 0,0 0-5 0,-1 0-11 16,3 0-9-16,0 0-2 0,5 1 0 0,-4-1 5 16,2-1-2-16,3 2-3 0,2-2-2 15,2 0-3-15,-1 0 0 0,4 2 0 0,-4-1 1 16,1 1-3-16,1-1-2 0,-1 2-4 16,0-2-4-16,-3 2 6 0,-1 2 1 0,0-1 1 0,0-2 2 15,0 2-4-15,5-1-1 0,-1 1-1 16,-2 1-1-16,3-1-1 0,-4-1 2 0,1 1-2 15,-1 1-4-15,4-2-3 0,-2 0-2 0,-2 0 1 16,0-1 4-16,5 1 1 0,-5 1 5 16,-1-3-1-16,1 1-2 0,5-2 3 0,-4 0 0 15,-1 1 1-15,-1-2-1 0,0 0-1 0,-3 0 1 16,-3 1 4-16,1-1 6 0,-1-1-3 0,2-1 1 16,-3 0-5-16,2 1-3 0,-3-2 6 0,-2 2 1 15,1-3 1-15,1 1-1 0,4 1-3 0,1 0-1 16,-4 2-1-16,-1-1 4 0,1 0 0 15,-3-2 2-15,1 2 2 0,-3-1 0 0,-3 0 5 16,0-1 3-16,-2-1 4 0,3 0 0 0,-2 0 1 16,2 2-3-16,-2-2-4 0,3 2 2 0,2 0-5 15,-1-2 0-15,1 3 0 0,3 0-2 16,0 0-1-16,-1-1 0 0,3 2 1 0,-5-1-1 16,-3 1-1-16,3 1-3 0,-1-1 0 0,-2 0 0 15,-3 2 2-15,-1-1-1 0,3 0-1 16,-3 0-4-16,4 4-1 0,-3-4 0 0,2 1 3 15,-2 1 1-15,-1-1-4 0,3 1 0 0,-2 1-2 16,2-1 2-16,0 1 1 0,2-1-2 0,-2-1 0 16,-1-1-1-16,-3 2 3 0,-1-1 2 15,0-1 2-15,-1-1-2 0,1 1-3 0,-1 0 1 0,1-1-2 16,0 2 0-16,-1-1-1 0,0-1 0 16,-1 0 1-16,-4-1-2 0,2 1 5 0,-1 0-1 15,-3-2 0-15,0 2 1 0,2-1-3 16,-2-1 0-16,-3 1-3 0,2 1 1 0,0 0 0 0,-2 0 0 15,3 0 2-15,0-1-1 0,-3 1-1 16,-2-2 3-16,2 1-2 0,4 1 2 0,-4-1-4 16,3 0 0-16,-2 1 0 0,0-1 0 0,-1 1 2 15,3-1 1-15,-3-1-2 0,1 2 1 16,-3-1 0-16,1-2-1 0,-2 3-1 0,0-1 3 16,1 1-2-16,-1-3 1 0,1 2-2 0,-3-2-2 15,3 3 3-15,1-1-1 0,-2 1 2 0,3-1 8 16,-12 1-2-16,4-1-2 0,1 1 0 15,2-1-7-15,-1 1 1 0,5-3 2 0,-1 2-2 16,3 0-3-16,1-1 1 0,1-2-1 0,-2 3 3 16,2-3-1-16,-3 2 0 0,4 0-1 15,-2-1-1-15,4 2 2 0,-1-2 0 0,-1 0 0 16,2 1 1-16,0-2-3 0,2 1 2 0,-1 0 1 16,3 0-1-16,-2-1 1 0,1-1-3 0,1 2-1 15,0-2-3-15,3 1 1 0,-33 4 0 16,35-4 20-16,-35 4-2 0,40-2-11 0,-40 2-4 15,47-3-29-15,-24 3-3 0,4-2 6 0,0 2-2 0,1 0 4 16,1 2 2-16,-5-1-1 0,-24 0 1 16,0 1 1-16,0 1 38 0,0-1-2 0,0 0 0 15,0 2-3-15,0 0-49 0,0 1-11 0,0 0-29 16,0-1-24-16,0-1-25 0,0 3-28 16,0-3-15-16,0 0-42 0,0 1-118 0,0-4-9 15,0 0 344-15</inkml:trace>
  <inkml:trace contextRef="#ctx0" brushRef="#br0" timeOffset="148021.39">22893 11357 187 0,'3'-3'313'0,"0"-1"-81"0,-2 1-25 0,0 2-11 15,0-1 8-15,-1 2-28 0,0 0-29 16,0 0-41-16,0 0-45 0,-1 2-36 0,2-1-26 16,-1 0-5-16,0 1 3 0,0 3 4 0,0 4 13 15,0 2 1-15,0 5 2 0,0 0 0 0,0 2-5 16,0 3-2-16,5 2-1 0,-3 1 0 16,1 1 2-16,4 3 2 0,-3 2 2 0,5 1-1 15,0 0 3-15,2 3-4 0,0 1-3 16,-2 2-4-16,1 1-5 0,1 0 1 0,-4 0 0 0,-2 4 3 15,1 2 1-15,-4 1 1 0,3 1-1 0,-3 2 0 16,-2 1-2-16,0 1-2 0,-2-2-1 0,-2 0 1 16,3-1 0-16,-1 4 2 0,1 1-1 15,-4 4 5-15,3-2 4 0,-1 2 0 16,-2 1 2-16,3-3-4 0,0 0-3 0,-2-2 1 0,1 1-3 16,2-2-1-16,0-4 0 0,0 1 0 15,0-3-1-15,0-3 1 0,0-1 0 0,1-1-1 16,0-2 3-16,0-1-4 0,1-3-4 0,-1 1 3 15,0-4-2-15,0-1 2 0,-1-1 6 16,-2-1-5-16,2-3-1 0,0-2 0 0,0-3-4 16,0-1 6-16,0-1-1 0,1-4 0 0,0 0-1 15,1-2-1-15,0-1 0 0,2 0 0 0,2-3 4 16,-2 3-3-16,6-2 0 0,-3 1 0 16,-1 1-5-16,0-2 5 0,0 3 1 0,0 0 1 15,0 2 1-15,1-1-4 0,-1 0-1 0,1 0 1 16,-3 0 3-16,-1 1-3 0,2 0 2 15,-3 1 7-15,0 5 7 0,1-1 10 0,-2 1 2 16,1 0-5-16,-1 0-9 0,1-1-6 0,0 4-4 16,2 2 3-16,-6 3 11 0,1 1 5 15,-1 1 3-15,1-1-6 0,2 0-13 0,0 2-2 16,-1 3 1-16,-2 3 6 0,2 3 1 0,0 2-2 0,-1-1 0 16,0 1-4-16,-2 3 1 0,2 2 3 15,-2-1 2-15,-1-1 1 0,4 0-1 0,-3 1 1 16,-1 2-1-16,4-2-1 0,-1 4 1 0,0-3-8 15,1 0-2-15,-2 1-2 0,2-2 1 0,0 1 2 16,-1 0 3-16,0 0-1 0,1-2-3 16,-2 2 3-16,3-3-5 0,0 1 3 0,0 0 1 15,0-3-4-15,3 1 2 0,-2 1-2 16,0 0 3-16,-1 0-1 0,-1 1 0 0,-4-2-2 16,3 0-7-16,-7 0 4 0,5 1-4 0,-3 1 2 15,3 0 6-15,-2 1-7 0,-2 2 6 0,5 4-4 16,-4 1 2-16,3 1 2 0,1-1-1 0,-2-1 4 15,2 2-2-15,0 3 4 0,0-2-9 16,3-1 2-16,-2 5-2 0,2-3-4 0,-3-1 8 16,-1 3-2-16,4-2-1 0,0 2 6 0,3 0-4 15,0 3 4-15,-1-4-5 0,5 0-2 16,-4-1 0-16,2-4-1 0,-2 3 3 0,-1-2-3 16,-1 4-1-16,4-5-6 0,-4 2-2 0,0-4 0 15,0 5-3-15,0-3 4 0,-2 3-1 0,0 3-2 16,-1-3 3-16,-4-2 2 0,4 0 5 0,-4 0 2 15,3-1-1-15,-2 1-2 0,-1-2-4 0,4-28 6 16,-4 6-1-16,3-1 6 0,-4 5-4 0,2-4-8 16,-2 6 2-16,-2-4 0 0,1 3 9 15,1 0 3-15,-3-5-3 0,2-4-21 16,0-2-19-16,-2-4-11 0,1-3-21 0,3-2-9 16,-1-6-33-16,-2 0-74 0,6-5-105 0,-3-1-212 15,5-6-290-15,0-5 466 0</inkml:trace>
  <inkml:trace contextRef="#ctx0" brushRef="#br0" timeOffset="148737.92">24050 11874 995 0,'-4'-6'606'16,"-3"-2"-286"-16,-2 0-116 0,5 4-53 16,2 3-31-16,-1 0-28 0,3 2-45 0,0 3-25 15,3 4-12-15,-3 6 1 0,-3 7 7 0,6 7 0 16,-2 9 1-16,0 7 5 0,1 7 4 16,1 3 4-16,4 2 1 0,0-2-5 0,3-1-9 15,-2-5-4-15,1-2-6 0,-1-2-3 0,2-3 3 16,-3-4 0-16,0-3-4 0,-1-3 1 0,-2 0-4 15,-1-5-1-15,-2-2-4 0,-1-10-34 0,0-2-54 16,1-6-82-16,-1-3-120 0,0-3-166 0,-1-2-379 16,0-3-126-16</inkml:trace>
  <inkml:trace contextRef="#ctx0" brushRef="#br0" timeOffset="148972.7">24081 11930 1571 0,'7'-13'481'16,"3"-4"-240"-16,4-3-92 0,5 6-27 0,1 2-15 16,7 1-15-16,-1 1-14 0,6 3-13 15,3 3-10-15,-1 5-13 0,2 2-9 0,-4 6-12 16,-3 4-8-16,-9 5-4 0,-8 1-8 0,-5 5 2 16,-12 2-2-16,-1 3 3 0,-9 0 4 15,-4 1-1-15,-3 3 2 0,-2 0-5 0,-7 3 3 16,-5-2 1-16,4-6 3 0,1-5 8 0,-3-5-5 15,-1-7 2-15,2-3-2 0,2-4-6 0,3-2 7 16,5-4-1-16,6-1-2 0,2-3-16 16,6 1-27-16,3-3-43 0,5 1-70 0,3-4-92 0,6 3-194 15,11-2-484-15,2 2-506 0</inkml:trace>
  <inkml:trace contextRef="#ctx0" brushRef="#br0" timeOffset="149275.77">24583 12409 2157 0,'2'-4'216'15,"-1"-3"-76"-15,1-2-7 0,4-4-13 0,-2-1-11 16,2 0-21-16,-2-2-22 0,5-2-9 0,1 0-6 16,0-2-9-16,2 0-12 0,1 2-10 0,0 2-10 15,1 1-1-15,-2 1 3 0,3 4-11 16,-3 3 1-16,-3 0-6 0,-5 3-7 0,3 3 2 15,-5 2-2-15,-1 3 0 0,-1 3 3 0,1 3 2 16,-1 3 2-16,-1 6 3 0,-3 3 4 0,-3 2-3 16,2 5 2-16,-4 1-3 0,0 0-5 0,0 0 8 15,2 1-1-15,5-4 2 0,1 0 2 0,3-4-7 16,3-3-13-16,0-4-20 0,6-4-28 16,3-4-41-16,1-4-54 0,1-4-87 0,3-5-226 15,2-2-465-15,2-4-241 0</inkml:trace>
  <inkml:trace contextRef="#ctx0" brushRef="#br0" timeOffset="149888.83">25122 12242 923 0,'-3'6'536'0,"0"0"-258"0,-2 2-48 0,0 5-1 15,1-3-28-15,-1 3-37 0,2-2-34 16,1 2-35-16,-1 0-19 0,3 0-22 0,2 0-16 15,0 1-10-15,1-2-3 0,5-1-1 0,1-2 0 16,2-1 1-16,0-4-4 0,2-1-2 0,3-3 2 16,0-3-1-16,1-1 0 0,4-5-1 15,-2-1-4-15,-2-3-2 0,-4 0-1 0,-1 0 2 0,-3-1-1 16,-2-1 0-16,-3 1-4 0,0 2 0 16,-4 2 1-16,-4 1-1 0,2 3 0 15,-1 0 0-15,-2 2-6 0,2 1-3 0,-4 1-2 16,5 5 1-16,-7-1-2 0,6 2 1 0,-1 2-2 15,1 0-2-15,2 3 5 0,0-2-1 0,1 3 3 16,2 0 1-16,1 0-2 0,3-1 0 0,5-1-3 16,-1-2 3-16,4-4 2 0,3-2 5 0,1-4 0 15,-3-3 1-15,3-4 1 0,-5 1-1 16,2-4 3-16,-2-1 0 0,0-2-4 0,-2-3-1 16,-1 1 0-16,-2-1-1 0,-1 2 1 0,-5 1 0 15,1-1 1-15,0 1-5 0,-3 4 4 0,0 1-1 16,-1 4 2-16,1 3 4 0,0 0-5 15,0 4-4-15,1 1-9 0,0 1-5 0,1 4-1 16,1 2 4-16,3 5 5 0,3 3 2 0,0 8 1 16,-1 4-2-16,2 4 2 0,0 4 2 0,0 2-2 15,1 4 1-15,1 5-1 0,-2 3-1 16,3 4-1-16,-3 0 0 0,-3 2 1 0,-4 3-2 16,-4-1 4-16,-6 3-2 0,-5 0 0 0,-7 0 4 15,-1-3-2-15,-1-6 2 0,-3-4-2 0,-3-7-2 16,-3-7 2-16,3-8 2 0,-3-5 4 15,-1-8 1-15,3-7 5 0,-3-5 3 0,2-5 4 16,3-6 9-16,2-5-4 0,5-3 2 0,4-6-6 16,8-4-8-16,6-1-1 0,8-9-7 0,8-4 0 15,7-6-2-15,6-5-8 0,4 0-17 0,4 0-38 16,6-6-56-16,3 0-79 0,2-2-117 16,-1 0-241-16,-1 0-428 0,-3 7-350 0</inkml:trace>
  <inkml:trace contextRef="#ctx0" brushRef="#br0" timeOffset="150003.53">25785 11955 2133 0,'3'-13'374'0,"-2"-3"-183"0,0-1-59 0,3 5-35 16,-3 6-31-16,0 0-28 0,0 0-23 0,-1 3-11 15,0 1-17-15,2 1-23 0,2 2-53 16,-1 1-110-16,1 5-200 0,2 4-493 0,2 2-529 16</inkml:trace>
  <inkml:trace contextRef="#ctx0" brushRef="#br0" timeOffset="150605.15">25723 12387 2550 0,'5'-8'68'0,"9"-2"-5"0,2-6 25 0,6-1 22 0,3-2 3 16,-2-2-19-16,0-2-29 0,2 1-18 0,-3 1-10 16,-1-1-5-16,-3-2-3 0,0 1-3 15,-7-1 2-15,-2 4 2 0,-2 1-6 0,-3 6 0 16,-3 1-3-16,-2 4-8 0,-2 3 0 0,-1 1-8 15,-3 3-5-15,-2 3-1 0,-3 3-5 16,-7 4 0-16,1 6 2 0,-4 3 1 0,-2 7 2 16,1 3 1-16,-2 3 1 0,6 3-2 0,0-2 2 15,6 0-1-15,7 0-1 0,4-4 2 0,8-5-3 16,7-3 1-16,7-8 1 0,4-1 2 16,2-6 2-16,4-3 2 0,5-3 1 0,1-5-1 15,1-2 1-15,-1-4-1 0,0-4-1 0,-3-1 1 16,-3-5-1-16,-2 1 1 0,-4-2-2 15,-4-1-1-15,-4 2 3 0,-6 2-2 0,-4 1 4 16,-3 4-3-16,-3 4 0 0,-2 4-4 0,0 2-1 16,-1 2-4-16,2 3-11 0,0 2 0 15,0 4-2-15,0 3 1 0,-1 4 12 0,1 4 3 0,2 2 2 16,3 2-1-16,3 0 1 0,2 1-4 0,5-2-2 16,5-2 3-16,5-3-2 0,3-6 1 15,6-3 2-15,1-4 1 0,0-3 4 0,-3-4 0 16,-3-2 3-16,-3-3 1 0,-7-6-4 0,-2-2 3 15,-2-2-4-15,-2-3 2 0,-3-4-2 0,-3-3 1 16,-2-3-1-16,-3-5-1 0,-2-2 2 16,-2 2-3-16,1-4 1 0,-2-1-1 0,1-1-1 15,2 0 0-15,2-3 0 0,2 2 1 0,1 0 1 16,-1 0-2-16,4 3 2 0,-5 4-4 16,3 9 2-16,-3 8 3 0,0 9-2 0,-2 8-1 15,0 3-13-15,-2 3-5 0,0 6-1 0,-5 8 3 16,-1 9 13-16,-1 7 3 0,-2 6 2 0,1 8-2 15,-1 8 0-15,0 7-1 0,1 2 0 16,4 6 1-16,2-1-10 0,4 0-25 0,7-8-41 16,6-5-50-16,11-10-42 0,3-13-26 0,8-8-23 15,2-11-88-15,3-7-331 0,-4-9-862 16</inkml:trace>
  <inkml:trace contextRef="#ctx0" brushRef="#br0" timeOffset="150719.83">26693 12035 1203 0,'-24'-21'964'16,"-3"-3"-583"-16,-3-2-130 0,13 6-46 0,7 8-46 15,10 2-54-15,6 2-52 0,10 1-27 0,9 1-21 16,7 3-5-16,9 2-11 0,8 1-37 16,1 3-64-16,0 2-116 0,-5 2-220 0,0 1-575 15,-6-2-458-15</inkml:trace>
  <inkml:trace contextRef="#ctx0" brushRef="#br0" timeOffset="151569.31">27384 11772 892 0,'4'-13'837'0,"1"-4"-475"0,0-3-124 0,0 3-26 15,-2 3-27-15,1 3-30 0,-1 0-27 0,-2 3-25 16,0 0-15-16,0 3-20 0,1 1-22 16,-1 4-15-16,-1 0-21 0,0 2-15 0,1 1-4 15,-1 3 0-15,3 5 5 0,0 3 4 0,1 7 4 16,2 4-3-16,-1 2 5 0,0 5-6 0,3 5-2 16,-2 2 4-16,-1 5-9 0,-1 1 6 15,-3-1 0-15,-4 3 0 0,1-3 5 0,-1-1-3 16,1-4 0-16,-1-4 0 0,0-5 0 0,2-5-1 15,-2-2 1-15,1-4 1 0,-1-2-6 0,2-5 5 16,1-4 1-16,0-1 3 0,-1-6 13 16,-1-1 12-16,2 0 13 0,0-4 0 0,2-1-6 0,-2-5-16 15,-2-3-12-15,2-1-3 0,2-6-6 16,-2-2 3-16,1-2 1 0,-1-5-4 0,1-3 10 16,2-2-7-16,0-4-1 0,1 1 3 15,5-4-9-15,0-2 6 0,2-2-3 0,5-3-1 16,0-1 0-16,5-1 0 0,0 5 3 0,-1 3-4 15,0 5 6-15,-1 11-4 0,-5 7-2 0,-3 8 3 16,-4 4-12-16,-2 5-3 0,-1 3-6 16,-3 5-3-16,2 4 6 0,-1 5 7 0,0 7 6 15,-2 5 2-15,-3 6 5 0,-1 4-5 0,1 2 0 16,-4 3 5-16,2 1-8 0,-2-1 6 0,3-3-1 16,0-3-2-16,2-4 3 0,4-5-2 0,2-6 4 15,1-8 0-15,3-5 3 0,-4-4 1 0,3-5 5 16,-4-3 2-16,4-3-4 0,3-8 1 15,-2-2-5-15,4-4-4 0,0-5 0 16,0-3 2-16,5-2 1 0,-5-5 0 0,3 2 2 16,0-3-5-16,1 2-1 0,-2 2 1 0,5 1-3 0,-6 6 3 15,5 3 1-15,-7 8-3 0,-1 4 7 16,1 7-5-16,-1 1-1 0,-1 4-1 16,2 5-3-16,-1 3 1 0,2 7-1 0,1 8 2 0,-5 2-3 15,1 6 4-15,-1 1 1 0,-5 7-2 0,-1 1 7 16,-6 3-8-16,2 4-12 0,-5-1-30 15,4 1-52-15,-1-3-68 0,5-5-98 0,4-6-164 16,10-7-510-16,0-6-627 0</inkml:trace>
  <inkml:trace contextRef="#ctx0" brushRef="#br0" timeOffset="152604.66">28537 11857 1382 0,'-12'4'292'16,"-4"6"-142"-16,-11 1 28 0,1 5 36 0,-2 0-12 16,-2 2-55-16,1 1-64 0,3 1-35 0,4 0-19 15,9 0-9-15,5-5-8 0,8 0 5 0,7-7 12 16,1-2 10-16,6-5 12 0,3-3-5 16,1-3-10-16,3-1-6 0,1-2-8 15,0-2 4-15,-3-1 1 0,-1-4 3 0,-2 2 3 16,0-4-1-16,-4-1 0 0,-5 0-2 0,-1 0-2 15,0-1-1-15,-3 3 0 0,2 2-1 0,-3 0 0 16,-2 3-4-16,0 5-4 0,-2 3-6 0,-2 0-9 16,4 6-14-16,4-1-7 0,-2 5-2 0,-2 5 5 15,1 4 12-15,0 9 3 0,0 6 2 16,3 5-2-16,-1 6-2 0,-2 5 2 0,-1 5 0 16,-3 3 1-16,-1 4 0 0,-6 2-2 0,0 0 0 15,-2 2 0-15,-6 0 3 0,0 0-2 16,-5-1 0-16,-1-5-4 0,-3-2-11 0,4-6 0 15,0-10-2-15,2-6 6 0,3-8 12 0,4-10-1 16,2-6 5-16,0-7 5 0,1-5 6 0,1-8 8 16,0-2 2-16,0-7-5 0,5-3-7 15,4-6 1-15,2-4 0 0,4-4 3 0,5-5 8 16,1 0-6-16,3-3 3 0,2 2-8 0,0-5-3 16,3 2 0-16,4-2-8 0,4-2 3 15,3 2-6-15,7-6 0 0,4-1-1 0,1 0 0 16,3 0-1-16,-2 7-6 0,-2 10-2 0,-8 6-2 15,-3 10 1-15,-8 8 3 0,-4 7-2 0,-7 2-3 16,-1 10-5-16,0-2-2 0,-3 5-1 0,-4 5 1 16,1 2 9-16,-3 5 1 0,-1 3 4 0,-3 3 1 15,0 3-1-15,-5 2 1 0,4 1 2 16,-4-1 4-16,5 1-2 0,0-9 0 0,3-5 0 16,1-4-2-16,1-8 5 0,0-3 1 0,-1-2 10 15,-1-2 3-15,2-1-3 0,5-5 3 0,0-2-10 16,2-7 0-16,-1-1-1 0,7-5-3 15,-2-1-1-15,0-2-2 0,3-2 1 0,1 5 0 16,-2 0 1-16,4 4-2 0,-3 4-5 0,0 2 4 16,2 3-2-16,-6 2 1 0,-1 3 2 15,-2 1-8-15,-1 3-3 0,-5 3-3 0,2 1 0 0,-1 3 4 16,-2 2 4-16,2 3 3 0,0 5-2 16,-3-1 4-16,-1 2-3 0,-2 4 4 0,-5-1 5 15,1-1-7-15,0 0 2 0,1-5-3 16,1-9 0-16,4-1 10 0,2-7 6 0,1-4 1 15,1 0-4-15,2-5-4 0,1-3-7 0,4 1 3 16,-2-1 2-16,1 1-4 0,0 5 0 0,-1 2-2 16,-1-1-6-16,1 5 6 0,1 1-2 15,-2 2 1-15,2 5-1 0,0 0-1 0,3 2 0 0,-3 2 2 16,3 1 5-16,0 3-1 0,5-1 1 16,0 1-2-16,3-3-5 0,0-1 6 0,1-4 3 15,-3-4 1-15,2-1 4 0,0-4-3 0,-2-3-1 16,-1-4 0-16,-1-3 5 0,0-4-3 15,-1-1 1-15,-1-4-4 0,-2-1-5 0,-4-2 2 16,0-4 0-16,-2-2 2 0,-4-4 1 0,3-3-3 16,-3-2-1-16,4 0-2 0,-4-3 1 0,5-1 2 15,2 0 1-15,0-1-1 0,1 0-3 16,0 0 2-16,2 1 0 0,-3 6 2 0,-1 2 1 16,0 8 0-16,-6 4 4 0,2 9-2 0,-5 6-1 15,1 6-6-15,-1 4-10 0,-1 5-2 0,0 8-3 16,-4 4 6-16,3 7 7 0,-1 4 3 15,-2 5 2-15,3 8 0 0,2 3 1 0,-1 6-5 16,1 3 1-16,1 4 2 0,-1 3-2 0,2 0-17 16,6-3-40-16,1-2-56 0,3-8-61 0,8-8-55 15,2-6-60-15,5-8-214 0,-3-8-622 0</inkml:trace>
  <inkml:trace contextRef="#ctx0" brushRef="#br0" timeOffset="152739.93">29578 11733 2769 0,'-9'-10'119'16,"-2"-4"-43"-16,0-2 16 0,3 6 17 0,7 5-9 16,2 2-36-16,3 0-39 0,0 3-25 0,8 1-18 15,4 2-36-15,5 3-56 0,2 2-124 16,6 5-336-16,0-1-1081 0</inkml:trace>
  <inkml:trace contextRef="#ctx0" brushRef="#br0" timeOffset="152898.9">30045 11956 3367 0,'-11'-9'37'0,"2"2"-31"0,-1-4-2 16,1 7 5-16,7-2 0 0,-2-1-6 0,-1 0-13 0,5 2-19 16,0 2-37-16,2 2-53 0,6 1-65 15,2 1-125-15,2 3-360 0,6 2-939 0</inkml:trace>
  <inkml:trace contextRef="#ctx0" brushRef="#br0" timeOffset="153443.95">31003 11661 962 0,'-2'-6'822'0,"0"-3"-448"15,-2 1-130-15,-2 2-63 0,2 3-59 0,-2 2-45 16,-3 2-34-16,-3 3-10 0,-6 6 6 0,-1 5-4 16,-2 3 1-16,1 7-6 0,-2 3-5 15,2 5 0-15,1 4 0 0,4 4-4 0,0 1-6 16,3 6 0-16,4 4-4 0,6 0 2 0,4-1 2 15,8-4-4-15,9-6 0 0,6-7-5 16,6-6 1-16,4-9 3 0,5-8 2 0,3-3 0 16,1-6 1-16,-2-6 0 0,1-5-1 0,-4-2 3 15,-6-4 6-15,-4-6-1 0,-7-7 0 0,-6-4-3 16,-5-6-5-16,-8-4 0 0,-5-1-2 16,-8-4-1-16,-3-5-4 0,-6 2-3 0,-5 1 2 0,0 2 2 15,-3 7 3-15,2 3-4 0,-2 3-1 0,2 4-5 16,1 7-8-16,1 7 7 15,4 5-6-15,5 6-20 0,4 4-35 0,-1 7-67 0,2 5-76 16,2 5-142-16,5 7-384 0,3 7-864 16</inkml:trace>
  <inkml:trace contextRef="#ctx0" brushRef="#br0" timeOffset="153745.11">31423 12060 2652 0,'2'-20'98'0,"-1"-5"-50"0,0-4 23 0,-1 1 27 16,3 2 20-16,1 0-7 0,-2 2-32 0,1 0-22 15,3 2-14-15,-1 3-2 0,5 1-7 0,3 1-4 16,-1-1-8-16,3 2-9 0,1 3-3 0,2 4-5 16,-3 5 2-16,4 2-6 0,-1 4-5 0,-5 2-3 15,-2 3-6-15,-2 4 7 0,-1 3 2 0,-5 3 1 16,-2 4 1-16,-1 2-3 0,-1 2 0 15,0 4 4-15,-1 2 2 0,-3 1 1 0,4-1-2 16,1-1-2-16,0-1 1 0,1-1 1 0,1-4 0 16,2-3-7-16,-1-1-16 0,4-4-24 15,2 0-31-15,1-3-36 0,3-2-59 0,4-4-110 16,3-5-330-16,2-1-1000 0</inkml:trace>
  <inkml:trace contextRef="#ctx0" brushRef="#br0" timeOffset="154211.64">32180 11846 1279 0,'-4'1'274'0,"-5"1"-67"0,-1 3 27 0,-1 1 5 16,-2 5-49-16,0-2-63 0,2 4-47 0,-1 0-25 16,0 2-12-16,4 1-14 0,3-2 0 0,5 2 0 15,6-4 6-15,3 0 6 0,2-4 0 0,5 0 3 16,-2-5 0-16,5-4-8 0,-4-1 6 15,3-4-2-15,-3-1 1 0,-2 1 2 0,-1-6-7 16,-2 1-1-16,-1-3-4 0,-2-1-3 16,-3 0-6-16,2-1-3 0,-3 2 1 0,5-1-4 15,-6-1 0-15,1 2-3 0,1 2-2 0,-4 3 2 16,2 1-2-16,-2 3-2 0,1 3-6 0,-1 1-7 16,1 1-9-16,-1 2-7 0,1 6 4 0,0 1 2 15,4 7 9-15,-2 6 2 0,0 3-1 16,2 5 4-16,-2 4-1 0,-2 5 2 0,-1 2 1 15,-3 4-2-15,-4 4 0 0,-1 5-1 0,-2 1 1 16,-2 4-1-16,-1-2 1 0,-4 5 2 0,-4-1-4 16,-1 3 4-16,-8 1-2 0,-1-4 1 15,1-1 4-15,-4-7-2 0,-2-7-2 0,5-8-1 16,1-11 3-16,7-11-5 0,4-8 13 0,-1-11 6 16,6-6 2-16,-3-5 10 0,5-6-6 0,1-7 0 15,4-6-1-15,7-4-8 0,7-5 5 16,6-1-4-16,6-2-3 0,9 4 0 0,6 1-7 15,9 1-2-15,6 2-3 0,7 0-2 0,3 4-21 16,4 2-27-16,1 4-51 0,-2 5-76 0,-5 5-82 16,-8 3-124-16,-11 6-260 0,-9 2-901 15</inkml:trace>
  <inkml:trace contextRef="#ctx0" brushRef="#br0" timeOffset="155139.17">24282 12946 1918 0,'-2'-1'112'0,"0"1"-118"16,2-2-31-16,2 4 18 0,3-1 28 0,3 0 47 15,3 0 18-15,6 1 5 0,2-2-5 0,4 1-13 16,2 2-8-16,2-1-10 0,4 1-1 15,1-1-5-15,5-1-3 0,1-1-3 0,5 2-9 16,5-1-5-16,1 0-6 0,4 0-2 0,1 1-1 16,3-2-1-16,-1-2 0 0,4 2-3 0,0-2 0 15,2 1-1-15,1-1-3 0,5-3 1 16,2 3-1-16,3 1 0 0,-1-2 2 0,3 3-2 16,0-1 1-16,-2 1 1 0,-1-3 1 15,1-1 0-15,-1 1-1 0,-2-2-1 0,1-1-1 0,0 1-2 16,-6 0-2-16,0 1-2 0,1-3 0 15,2 3-2-15,-2 0 3 0,0-2 1 0,0 2 2 16,0 1 1-16,1-2 1 0,-1 1 0 0,5 0-1 16,0 1 2-16,4 1-1 0,-1-2 1 0,1 1-1 15,0 2-1-15,-2-2 1 0,-2 2 0 0,-1 0 0 16,-4 0-2-16,0 1-1 0,-1-1 0 16,-3 1-3-16,1 0 3 0,-2-1-3 0,1 1 1 15,1-2 0-15,-2 2-3 0,4-1 2 0,-3 1-1 16,-1 0 4-16,1 0 3 0,2 0-1 15,-1-2 2-15,2 2-2 0,3 0 1 16,4 0 2-16,2 2-1 0,5-2 2 0,2 0-2 0,1 0 1 16,-3 0-5-16,4-2 1 0,0-1 0 0,-2 1 1 15,2 0 2-15,2-2 0 0,0 4-1 16,4-3 0-16,0 1 1 0,5-2 1 0,1 1-3 16,7-1 2-16,3 0-2 0,4 2 0 0,4-2 1 15,5 4 0-15,-3 1 0 0,3 1 1 0,2 1-1 16,3-1 2-16,2-1 1 0,3 1 0 15,-2-1-2-15,1 3-2 0,-4-1-1 0,-1 3 1 16,-4 1 6-16,-4 1 2 0,-6-1 0 0,-11 0-4 16,-11 0-5-16,-10-4 2 0,-9-1 2 0,-9-2 3 15,-8-4 2-15,-11 0-1 0,-10-4-4 0,-13 1-18 16,-7-1-48-16,-8-1-103 0,-5 2-247 16,-9 0-468-16,-8 1-198 0</inkml:trace>
  <inkml:trace contextRef="#ctx0" brushRef="#br0" timeOffset="155837.52">24290 13423 1662 0,'3'-5'468'0,"4"-6"-218"0,1 2-80 15,-4 2-34-15,0 3-13 0,1 1-24 0,-3 2-24 16,-1 0-21-16,-1 2-32 0,0-1-14 0,0 2-9 16,0 4-5-16,1 3 8 0,1 6 4 15,-4 5 2-15,1 6 1 0,0 6 0 0,-2 1-2 16,-4 6 1-16,4 0 3 0,-4 5-5 0,-2 5-1 15,-2 2 1-15,0 2-3 0,-2-4 5 0,-2-2 0 16,5-5 0-16,2-5-2 0,1-5-1 16,1-6-1-16,5-8 0 0,1-2 5 0,0-11 12 15,6 0 20-15,-1-7 9 0,6-3 5 0,6-3-4 16,10-7-18-16,7-1-7 0,8-4-6 16,6-1-7-16,5 1-2 0,6 1 0 0,3 4 3 15,1-1-5-15,3 2 2 0,-7 5-6 0,-3 3-7 16,-13 4 4-16,-5 2-2 0,-10 1 2 0,-4 0 0 15,-6 0-3-15,-5 1-11 0,0 0-21 16,-3 2-34-16,-3-1-54 0,3 1-68 0,-8-1-90 16,2 0-172-16,-8-2-472 0,-2-1-567 0</inkml:trace>
  <inkml:trace contextRef="#ctx0" brushRef="#br0" timeOffset="156051.43">24883 13593 2033 0,'10'0'220'0,"6"1"-116"0,4 2 3 0,5 5 38 16,5 2 25-16,3 7-5 0,5-1-32 16,2 6-24-16,0 3-23 0,1 5-22 0,-3 1-15 15,-10 2-23-15,-11 3-7 0,-8-2-8 0,-11 3-3 16,-8-3 3-16,-7-1-4 0,-6 0 6 0,-5-6-4 16,-3-2 0-16,-2-2-5 0,-2-5-5 15,0-4 0-15,-1-3-10 0,7-4-20 0,3-1-36 16,5-6-56-16,3-2-85 0,10-2-237 0,5-1-1180 15</inkml:trace>
  <inkml:trace contextRef="#ctx0" brushRef="#br0" timeOffset="157702.83">26139 13675 805 0,'0'-6'456'16,"-3"-2"-174"-16,2-2-53 0,0 5-19 0,1 1-34 15,0 2-32-15,0 1-31 0,-2-1-27 0,2 2-21 16,-2 2-24-16,1 0-18 0,-1 7 1 0,-2 5 6 15,-7 6 17-15,3 9 3 0,-1 0-5 16,3 4-10-16,1-1-9 0,2 2-5 0,1 1-2 16,2 2-1-16,0-2-3 0,0 4 0 0,2 0 2 15,-2 0-5-15,0-6-1 0,2-1-4 0,-2-7-2 16,0-4 2-16,1-2-2 0,0-2 0 16,1-4-1-16,-2-4 0 0,1-3 0 0,-1-1 1 15,0-4 2-15,0 1 2 0,0-2 5 0,-1 0 2 16,1-1-3-16,0-1-4 0,-2-1-16 0,0 0-19 15,-2 0-30-15,0-3-40 0,2 1-53 16,-3-4-89-16,3 1-207 0,-2-2-446 0,2-1-329 16</inkml:trace>
  <inkml:trace contextRef="#ctx0" brushRef="#br0" timeOffset="157987.07">26048 13604 1846 0,'2'-6'296'0,"1"1"-134"0,2-4-31 0,3 5-24 16,4-2-8-16,5 1-8 0,7 1-16 15,7-2-11-15,5-1-14 0,9 2-15 0,4-1-9 16,6 1-7-16,2 1-6 0,0-1-4 0,-7 3-5 15,-2 2 1-15,-10 0-4 0,-8 0 2 16,-7 1 0-16,-8-1-2 0,-5-1 0 0,-5 1-10 16,-4 0-24-16,-1 0-27 0,-3 2-43 0,-1 3-62 15,-2-2-84-15,-6 3-153 0,0-1-268 0,-5 1-623 16</inkml:trace>
  <inkml:trace contextRef="#ctx0" brushRef="#br0" timeOffset="158218.7">26141 13936 1512 0,'0'1'497'0,"-1"-1"-201"0,2-1-79 0,2-2-46 16,-1 0-23-16,6 0-33 0,1 0-31 0,7-3-17 15,5 1-17-15,6-5-11 0,7 2-9 16,3-3-9-16,8 3-7 0,4-2-7 15,2 2-1-15,-4 2-4 0,-2 0 1 0,-9 4-4 16,-4-1-9-16,-7 2-23 0,-6 2-41 0,-6-1-64 16,-7 0-125-16,-5 2-217 0,-4-1-544 0,-4 2-231 15</inkml:trace>
  <inkml:trace contextRef="#ctx0" brushRef="#br0" timeOffset="158377.09">26112 14225 1849 0,'0'2'272'0,"3"1"-94"16,1 3-9-16,2-1 9 0,4 1-4 0,3-2-28 16,6-2-46-16,4-2-26 0,8 0-25 0,6-2-20 15,5 2-10-15,4-1-13 0,-2 1-1 0,-1 1-12 16,-5 0-26-16,-7 0-52 0,-4 1-87 0,-2 0-159 16,-6-1-438-16,-1-1-831 0</inkml:trace>
  <inkml:trace contextRef="#ctx0" brushRef="#br0" timeOffset="159658.23">26876 13871 2077 0,'5'1'286'0,"0"0"-150"0,4 2-30 15,-1 4-3-15,1 3-5 0,-1 4-16 0,2 5-25 16,-3 3-17-16,-2 5-13 0,-3 3-7 0,-3 3-3 15,-4 2-6-15,0 1 0 0,-3-1-5 16,-1 0 0-16,1-3 0 0,-1-2-1 0,1-2 1 0,-1-2-3 16,3-8 1-16,-1-3-1 0,3-6 4 15,4-3 20-15,0-5 12 0,0-3 5 0,1-6-4 16,4-3-22-16,0-6-10 0,2-6-5 0,3-2 1 16,2-3 2-16,-2-4-4 0,2 2-2 0,3-2 0 15,0 1 3-15,4-1-3 0,-2 2 2 16,2 3-2-16,-2 6-5 0,1 4 3 0,-1 5-3 15,-3 5 0-15,1 3-2 0,-2 4-5 16,1 6 0-16,-4 1 0 0,3 3 4 0,-1 7 4 16,-1 2 0-16,3 5 0 0,-4 2-4 0,0 0 3 15,1 0 2-15,-2 2 2 0,2-2 7 0,0-1-7 16,2-2 2-16,2-5 0 0,1-4-3 0,1-5 6 16,1-4 2-16,-1-5 1 0,-2-4 1 15,1-5 1-15,-2-3-1 0,2-5-1 0,-3-4 3 16,-3-1-5-16,-1-4 0 0,-1 1-1 0,-3-5-4 15,-1 3 5-15,-1-3 0 0,1 0-3 0,2 2-2 16,-2-1 1-16,0 4-1 0,2 4 0 16,2 5 6-16,-1 4-8 0,0 5-1 0,1 5-3 15,2 2-5-15,3 5 2 0,-1 2 1 0,3 5 2 16,-2 4 3-16,4 3-1 0,-3 4 1 0,4 3 1 16,-6 3 5-16,1 1-5 0,-5 0 2 15,-2 0-3-15,-6 2-4 0,-6-2 5 0,-5-3 0 16,-1-1 0-16,1-5 0 0,-6-5-1 0,6-5-2 15,0-4 2-15,5-5 3 0,1-2 4 0,-1-2 3 16,3-2-3-16,2-1-3 0,1-1 1 0,1 1-2 16,5-2 0-16,2 0 2 0,3-1-4 15,3-2-2-15,3 1 3 0,2-3-4 0,3 3 5 16,1-6 4-16,-2 2-2 0,1-2-2 0,-1 1 2 16,-3-3-3-16,-1 1 5 0,-3-2 6 0,0-1-8 15,-2-1 1-15,-1-1-3 0,-3 1-1 16,-2 0 3-16,2 1 2 0,-5 1-1 0,5 0 1 15,-6 3 2-15,1 3 3 0,-1 2 4 0,0 3 4 16,-2 4-8-16,0 2-6 0,0 1-12 0,-2 2-9 16,2 3 6-16,-1 4 3 0,0 4 8 15,-2 6 0-15,2 4 1 0,0 3 0 0,-4 3-1 16,5 4 7-16,2-1-8 0,2-3 2 0,2-3-1 16,4-4-6-16,5-1 9 0,3-5 1 15,2-5 2-15,3-4 1 0,-4-3-2 0,2-3-2 16,0-3 2-16,-4-4 1 0,-3-2 2 0,0-3 0 15,0-4-2-15,-4-3-3 0,0 0 3 0,-3-2-1 16,0-2 1-16,0 0 1 0,-4-2-5 16,3 1-2-16,-4 1 1 0,0 2-1 0,2 2 2 15,-1 5 1-15,-3 1-1 0,1 5-6 0,-1 3 3 16,-1 2-10-16,1 2-2 0,-3 3 4 16,1 4-5-16,-1 4 9 0,2 4 1 0,-3 3 1 0,3 4 2 15,1 1 3-15,-1 2 0 0,2 1-3 16,0-1 1-16,2-2-2 0,2-5 2 0,3-4 1 15,1-2-1-15,2-5 0 0,0-4 0 0,-2-2 2 16,0-2 5-16,-1-4 2 0,2-4 0 0,-3-5-3 16,-1 2-1-16,2-7-2 0,-2 0 3 15,0-3 5-15,0-2-5 0,-2-1 0 0,0 1-4 16,3-2-5-16,-2 2 6 0,2 0 0 0,2 0-1 16,5-1 0-16,1 3-1 0,4 2-4 0,1 3 1 15,2 4 0-15,-1 2-2 0,1 6 0 16,-4 4-3-16,0 4-4 0,-5 1 2 0,-3 7 0 15,0 1 2-15,-2 4 4 0,-6 3-1 0,2 3 1 16,-6 4 1-16,-1 1 3 0,-2 1 0 16,0 0 0-16,-4 0-1 0,3-5-2 0,1-1 2 15,5-5 1-15,1-4 0 0,6-4 4 0,-2-4-1 0,3-4 1 16,2-2 1-16,0-2 1 0,3-4 1 16,0-3-1-16,2 0-1 0,-3-5-5 0,2 0 5 15,-1-2-2-15,-2-1 1 0,0 0 3 16,-1-3-5-16,0 0 0 0,1-1-2 0,-2 3 0 0,2-2 2 15,1 3 0-15,-3 2 0 0,0 1-1 16,-3 4 1-16,-2 5-2 0,-3 2 1 0,0 4-5 16,-1 2-8-16,0 5 1 0,2 0 0 0,-2 8 5 15,0 3 6-15,0 6 0 0,1 1 0 16,1 4 0-16,1 0 1 0,-1 2-2 16,3 0 1-16,-2 2 2 0,3-6-10 0,0-1-23 0,3-6-34 15,6-3-32-15,-1-6-64 0,-2-4-101 0,3-6-221 16,-3-4-455-16,-2-6-288 0</inkml:trace>
  <inkml:trace contextRef="#ctx0" brushRef="#br0" timeOffset="159789.11">28784 13670 1317 0,'-1'-19'661'0,"-1"-5"-452"0,2-5-70 0,-2 11-2 16,4 9-27-16,0 2-33 0,0 3-41 0,0 3-37 15,5 3-19-15,-4 5-52 0,6 4-101 0,0 4-219 16,2 5-527-16,0 5-189 0</inkml:trace>
  <inkml:trace contextRef="#ctx0" brushRef="#br0" timeOffset="160148.58">28927 13958 2928 0,'3'-28'129'15,"5"3"-114"-15,2-4-10 0,1 4-2 0,6 6 0 16,-2 0 4-16,4 0-2 0,-2 3 1 15,-3 2 1-15,4 3-1 0,-3 6 0 0,4 4-2 16,-2 2-1-16,3 4-3 0,-7 5-1 0,3 5-2 16,-6 2 1-16,0 3 2 0,-2 3-1 15,-3 0 2-15,-3 2-2 0,-2-2-1 0,-2 0 2 16,-1 2-2-16,-4-3 1 0,-3-3-3 0,2-3-2 16,5-7 0-16,0-6 9 0,3-2 11 0,0-3 2 15,1-5 3-15,0-3-6 0,2-5-9 16,4-1 2-16,2-2-2 0,1-1 4 0,0 0 2 15,1-1 0-15,2 2 4 0,-1 1 0 0,4 3 3 16,-3 5 0-16,4-1-2 0,-3 4-2 0,4 2-8 16,-1 4 0-16,-2 2-4 0,1 3 0 0,-2 3 2 15,3 1-3-15,-3 2 1 0,0 3-2 0,1 0 0 16,-4 3 0-16,-2 2-6 0,0-1-26 16,-5-1-55-16,3-2-88 0,-2-1-151 0,2-3-308 15,4-5-968-15</inkml:trace>
  <inkml:trace contextRef="#ctx0" brushRef="#br0" timeOffset="160569.17">29921 13639 70 0,'-8'7'355'0,"-3"3"-78"0,-7 4-24 0,6 3-56 16,0 1-63-16,-4 1-48 0,7-1-19 15,6-2 35-15,4-1 46 0,5-5 30 0,4-5-2 16,1 1-41-16,1-5-38 0,-1-2-21 0,5-4-3 16,-3 0 1-16,-1-1 7 0,0-2 2 0,1-3 1 15,-2 0-7-15,0-1-5 0,0-1-7 16,-2-2-11-16,-3 0-8 0,2 2-10 0,0 2-8 16,-3 3-7-16,1 3-11 0,-4 2-8 0,1 3-9 15,2 4-3-15,-2 4 1 0,4 4 4 16,-3 6 3-16,1 6-2 0,-2 5 3 0,-2 6-2 0,-1 4 3 15,-1 7 4-15,-3 4-2 0,-4 8 4 16,-9 5-3-16,-4 6 1 0,-5 3-2 0,-10 3-1 16,-4 0 3-16,-4 0-2 0,-4-4 5 0,2-7-5 15,2-14 0-15,9-13 6 0,3-16 7 0,3-11 35 16,0-10 16-16,-4-8 14 0,-2-6 0 16,3-7-19-16,3-6-8 0,6-4-7 0,8-5-6 15,7-2-11-15,11-2-9 0,8-1-7 0,9 2-13 16,13 2 4-16,7 4-5 0,9 0-6 15,12 5-15-15,1-2-49 0,10 4-88 0,1-4-199 16,2 0-839-16,-4 0-538 0</inkml:trace>
  <inkml:trace contextRef="#ctx0" brushRef="#br0" timeOffset="161333.29">30969 13698 1211 0,'-4'-1'306'15,"-1"4"-150"-15,-4 0-7 0,-1 4 9 0,-2 1 6 16,2 4-15-16,-1 0-33 0,-2 3-20 0,3 5-10 16,1 1-7-16,0 5-8 0,1 0-9 15,7 1-14-15,1-1-10 0,2 1-4 0,6 2-8 16,3-2 5-16,0-2-5 0,8-2-5 0,-2-5 3 15,2 1-9-15,-2-4-5 0,1-4-9 0,0 1-31 16,-5-6-52-16,-1-1-114 0,3-4-250 16,-4-4-603-16,2-3-224 0</inkml:trace>
  <inkml:trace contextRef="#ctx0" brushRef="#br0" timeOffset="162131.91">31364 13800 1183 0,'-1'3'325'0,"-4"2"-198"16,1 2 3-16,-3 4 52 0,3 0 20 16,-2 2-19-16,1 2-34 0,-1 0-39 0,2 2-27 15,0-1-25-15,7-4-13 0,1 0 1 0,5-3 4 16,3-1 4-16,6-3-5 0,2-2-7 0,2-4-11 16,-1-5-8-16,5 1-4 0,-1-5-7 0,-2-4 0 15,-1 2 1-15,-6-4-1 0,-5 4 3 16,-3-3-4-16,-7 1-5 0,-3 1-4 0,-5-2-2 15,1 1-2-15,-7 1-1 0,1 1 2 0,1 5-4 16,-3 0 5-16,-1 2-1 0,4 3 0 0,-2 2 1 16,3 2-4-16,2 3-1 0,1 2-2 15,4 3 2-15,3-1 0 0,2 3 2 0,6 0 3 16,3-1-3-16,7-1 5 0,1-4 2 0,5 0-1 16,3-3 7-16,2-1-5 0,-4-4 1 0,2-2 1 15,-3-1 0-15,-2-2 3 0,0-5-1 16,-6-1 4-16,-3-4-5 0,-3 0 0 15,-1-1 0-15,1-3-4 0,-4-2 3 0,-1-2-3 0,1-2-1 16,-4 0 0-16,-1 2-4 0,0-1 2 16,-1-1-1-16,-1-1 1 0,1-3 1 0,1 2-2 15,-1 1 2-15,4-1-2 0,-3 1 3 0,1 1-1 16,-1 2-1-16,0 4 1 0,-1 2-2 0,0 6 0 16,-2 3 0-16,1 5-4 0,-1 2-6 0,-2 3-8 15,2 1 0-15,1 5 0 0,-4 5 10 16,-1 5 3-16,-1 6 2 0,2 4 3 0,-1 9-5 15,3 2 5-15,1 6-2 0,-1 3 0 0,1 3 3 16,2 3-1-16,0 2 1 0,0-1 0 0,2-1-2 16,4-8 1-16,2-2 0 0,-2-5 0 0,6-5-5 15,3-1-2-15,-1-12 0 0,6-2 0 16,0-11 8-16,4-2 3 0,-2-8 0 0,2-2 2 16,-1-5-7-16,3-5 1 0,-3-3-1 0,3-2 1 15,-3-4 2-15,-3 2-2 0,0-4-2 0,-4-2-3 16,0-2 2-16,0-2-1 0,-1-2 0 15,1-3 0-15,-2 1-4 0,-4-5 0 0,2 0-2 16,2 0 1-16,-3-1 0 0,1-1 1 16,0-2 3-16,4 1 0 0,-3-2 6 0,4 3-2 15,-4-1 1-15,0 8 4 0,0 5-2 0,-7 7 4 16,-1 9 3-16,-7 5 2 0,0 3-4 0,1 5-5 16,1 2-8-16,-2 5-6 0,-3 3 5 15,-4 6 2-15,-2 7 4 0,-2 8 5 0,0 5-5 16,-1 6 5-16,1 2-2 0,0 3 0 0,3 3 3 15,2 4-3-15,-2 4 1 0,5 2 1 0,-2-1-1 16,2 2 4-16,2-6 0 0,3-1 1 16,6-3 1-16,0-7-4 0,4-7 1 0,3-1-2 15,0-8 1-15,3-3 1 0,0-7-2 16,4-3-12-16,-3-4-21 0,3-4-37 0,-6-4-65 0,3-5-100 16,-2-3-194-16,-5-4-338 0,2-3-759 0</inkml:trace>
  <inkml:trace contextRef="#ctx0" brushRef="#br0" timeOffset="162907.95">32670 13550 1139 0,'2'0'392'16,"-1"0"-220"-16,-1 0-46 0,-3 2 35 0,0 3 29 16,-3 2 4-16,0 2-37 0,-2 6-49 0,-2 0-32 15,-2 2-20-15,0 3-12 0,2 1-6 0,0 2-11 16,3 3-6-16,2-1-6 0,-1 3-6 0,3-4 7 15,3-2 4-15,4-4 5 0,6-2 5 16,6-6-3-16,-1-2 0 0,2-3-1 0,1-5 2 16,-3-2-4-16,1-5-1 0,1 0-4 0,-3 0-7 15,0-6 1-15,-3-2-5 0,-2-2 0 16,0 1 0-16,-7-2-4 0,1 2-1 0,-4 1-4 16,-1 0 0-16,0 2-1 0,-4 2-1 0,3 2-3 15,-2 6-10-15,-1 1-1 0,2 2-2 0,-1 5 1 16,-2 4 7-16,4 2 2 0,2 3 4 15,0 2 1-15,3 0 1 0,4 4 2 0,-1-2 1 16,5 2 1-16,5-3-4 0,2-3 4 0,4-6 0 16,6-1 2-16,0-5 16 0,-15-2-7 15,3-1 0-15,-1-2 1 0,0-2-13 0,2 0 8 16,-3-6 0-16,2 0-2 0,-1-5-2 0,-1-2-2 16,-3-3-3-16,0-3 1 0,0 0 3 15,-3-6-4-15,-3-1 1 0,2-4-2 0,-3-2-5 0,3-1 7 16,-2-2-1-16,-1-2 6 0,2-1 0 15,-2-2-4-15,4-2-2 0,1 3-2 0,3-2 3 0,-1 6-1 16,-2-3 1-16,4 7 0 16,-5 5-1-16,1 3 3 0,-1 9-6 0,-1 5-13 0,-3 6-10 15,-2 5-3-15,-1 4 7 0,-3 7 12 16,0 3 14-16,-1 6-1 0,0 3 2 0,-1 7 0 16,-3 5-5-16,4 5 0 0,-3 4-2 0,1 5 1 15,4 2 3-15,-2 3-2 0,0 0 0 0,1 2 0 16,3-2-3-16,0 2 4 0,3-3 2 15,1-2-2-15,0-6 0 0,2-4 2 0,2-4-2 16,3-8 5-16,-1-5 12 0,1-8-9 0,1-5 1 16,0-6-3-16,0-4-10 0,-1-6 6 0,2-3-1 15,-1-5 0-15,-2-1-2 0,0-5 0 16,-4-2-1-16,1-1 4 0,0-3 5 0,-3 0-5 16,-2 1 2-16,-2 2-3 0,0-1-3 0,0 4 11 15,0 2 1-15,1 1 0 0,-1 4 0 0,3 1-4 16,-2 3-2-16,3 0 0 0,3 3 2 15,0 0-5-15,4 0-1 0,-1 2-1 0,0 2-9 16,4-1 8-16,1 3 0 0,-1-1 2 0,0 1 6 16,1 2-10-16,-3 2 0 0,-1 1-1 0,3 1 1 15,-5-1 0-15,1 2 1 0,-5 0-1 16,0 3-7-16,-4 0 6 0,-1-1-3 0,0 3-9 0,-1 0-20 16,-4-2-52-16,-3 4-103 0,1 0-204 15,1 0-612-15,-3-1-413 0</inkml:trace>
  <inkml:trace contextRef="#ctx0" brushRef="#br0" timeOffset="163370.62">33583 13547 948 0,'2'0'458'0,"-2"0"-110"0,3 0-67 0,-1 0-71 16,1 0-69-16,-1 1-52 0,1-1-38 15,2 0-11-15,-1 0-6 0,0 2 3 0,-2-2 1 16,3 0-5-16,-3 0-8 0,-1 0-8 0,2 0-3 16,-2 0-5-16,0 0 0 0,-1 0-7 0,-1 0-12 15,1 0 5-15,-1 0-3 0,-2 1 7 0,-5 3 8 16,-1-2 1-16,-1 2 3 0,-5 3 3 0,0 0 1 16,-2 3 1-16,-2 2-2 0,0 1-5 15,-1-1-5-15,3 5 1 0,2-1-3 0,4 0 4 16,3 0 5-16,1 0 0 0,4-1 6 15,2-3 6-15,5 0 4 0,3-2 5 0,3-1-1 0,0-5-5 16,2 1-5-16,0-4 1 16,2-1 1-16,0-2 1 0,-2-4 2 0,2 0-9 0,-3-3-5 15,-1-3-4-15,-2 0-5 0,1-3 1 0,-2-4-1 16,0 2-1-16,-4-4-3 0,-1 2 1 16,-2 0-1-16,0 0 2 0,-2 3 2 0,-1 2-6 15,-2 1-2-15,1 4-3 0,-1 3-7 0,1 3 4 16,1 1 0-16,0 2 1 0,0 1 6 0,2 1 2 15,0 2 5-15,3-1 3 0,4 2 5 0,-2-1-3 16,10 3-1-16,-14-7-4 0,0 0 18 16,0 0 3-16,28 10-1 0,-28-10 0 0,0 0-27 15,31 7-15-15,-31-7-43 0,0 0-81 0,30 7-165 16,-30-7-341-16,0 0-958 0</inkml:trace>
  <inkml:trace contextRef="#ctx0" brushRef="#br0" timeOffset="164180.42">24141 15148 131 0,'-2'8'420'0,"-4"1"-106"0,0 3-15 15,-1-1-25-15,4-3-22 0,-2 1-50 0,3-4-68 0,2-4-30 16,1 0 4-16,2-3 5 0,2-3-12 0,3-1-19 16,4-7-35-16,0-5-21 0,6-1-3 15,-4-2-2-15,3-3 0 0,-5 0-4 0,4-4-2 16,-4 1-4-16,-2-3-5 0,2 1 7 0,-4 1-8 16,0-1 2-16,-3 4 0 0,2 7-6 0,-4 2 6 15,-1 6 1-15,2 3 5 0,-1 4-2 16,-2 0-2-16,4 3-4 0,0 0-6 0,3 2 5 15,2 0-3-15,3 3 2 0,5 2 4 0,3 0-2 16,1 1 2-16,4 2-2 0,-3-1-4 16,-2 3 2-16,-7 3-1 0,-3 0 1 0,-4 3-2 15,-4 2 5-15,-3 3 2 0,-3 2 4 0,0 4 5 16,-5 0-5-16,-2 2 2 0,0-2-3 0,-3 3-3 16,2-4 2-16,1 1-5 0,0-3 1 15,3-1-3-15,3-6 0 0,2-2-4 0,5-7-5 16,0-3-14-16,5 0-35 0,3-6-41 0,1-2-93 15,7-6-177-15,1-2-359 0,3-2-779 0</inkml:trace>
  <inkml:trace contextRef="#ctx0" brushRef="#br0" timeOffset="164681.18">24929 14977 1626 0,'-15'9'412'0,"-6"2"-335"0,-5 7-24 16,0 5 29-16,3 1 28 0,-3 3 22 0,4 2-19 15,0-2-21-15,1 3-18 0,1-1-19 0,3 1-14 16,3 1-15-16,3 0-9 0,2-3-10 0,2-5 2 16,7-5-5-16,3-5 3 0,5-7 5 15,6 0-3-15,3-7 8 0,4-5-4 0,4-5-2 16,-1-5-1-16,4-2-4 0,0 0-1 0,-4-5-5 16,-2 0 2-16,-2-1-1 0,-1 2 1 15,-9 5 6-15,-3 6-1 0,-5 2 2 0,-3 6-4 16,-3 2-8-16,-1 3-3 0,-3 5-4 0,-3 7 4 15,2 4 1-15,-1 5 2 0,2 1 1 0,5 1-1 16,2-4 4-16,5-1-4 0,4-4 2 16,7-1-2-16,1-3 0 0,4-6 4 0,6-1-3 15,-2-5-1-15,5-5-3 0,0-2 1 0,-2-4 1 16,1-4 3-16,-1 0 4 0,-5-3 1 16,-1-4 0-16,-2-4 1 0,0-2 0 0,-5-4 5 15,1 0-2-15,-2 2 5 0,-2-5 1 0,-1 2-6 0,0-7 1 16,1-2-2-16,-3-1 0 0,0-5-2 15,2-2 0-15,0-1-1 0,1-2-2 0,0 1 5 16,-2 0-3-16,-2 5 1 0,-2 4 3 0,0 9 0 16,-5 5 16-16,-3 10 1 0,-2 7-1 0,-1 7-10 15,0 8-11-15,0 7-6 0,-3 9-3 16,-1 9 7-16,-2 8 3 0,1 2-1 0,1 7 1 16,2 5-4-16,-1 5-1 0,6 1 0 0,2 4-2 15,3-3 3-15,0 6-2 0,2-3-2 16,-1 1-22-16,-1 0-45 0,-2-2-68 0,0-6-106 15,1-8-195-15,0-11-533 0,7-9-346 0</inkml:trace>
  <inkml:trace contextRef="#ctx0" brushRef="#br0" timeOffset="164895">25313 14873 2700 0,'5'-13'60'0,"2"3"-48"0,5-3-26 16,3 9-1-16,6 5 7 0,3 3 8 0,0 5 15 0,3 2 10 15,-1 4 13-15,2 4 5 0,3 5-2 16,-3 1-4-16,-3 7-15 0,-7 2-6 0,-1 2-5 16,-9 3-7-16,-6 0 3 0,-3 1-2 0,-6 3-1 15,-3-5 1-15,-1 0-2 0,0-5-9 16,2-4-26-16,-1-8-27 0,1-5-39 0,7-5-38 16,1-7-25-16,2-3-45 0,4-5-107 0,4-5-211 15,3-3-303-15,2-7 179 0</inkml:trace>
  <inkml:trace contextRef="#ctx0" brushRef="#br0" timeOffset="165012.69">25864 14746 2054 0,'-4'-3'83'0,"-1"-2"-90"16,-1 3-36-16,2 5-59 0,2 2-116 16,0 3-188-16,1 1-334 0,2 2 120 0</inkml:trace>
  <inkml:trace contextRef="#ctx0" brushRef="#br0" timeOffset="165448.82">25955 15068 2165 0,'-20'12'72'16,"-5"3"-55"-16,-5 6-7 0,7 1 13 0,5 0 13 15,3-1 21-15,1 0 7 0,3-1-2 0,1 0-3 16,5-1-11-16,3-4-11 0,4-4-7 15,2-3-2-15,4-4-1 0,0-4 7 0,2-3-3 16,4-5-1-16,3-5-6 0,2-1-9 0,0-6-1 16,-2-1 0-16,0 0 9 0,-3-3 16 0,-1 1 11 15,2-1 9-15,-3 1-7 0,-3-1-3 16,1 2-9-16,0 1-6 0,2 4 1 0,-2 5-17 16,0 1-6-16,1 5-3 0,-1 2-7 0,3 3 3 15,2 3 2-15,1 3-4 0,2 6-2 0,1 3 3 16,-4 3-2-16,-1 1 1 0,-3 2 5 15,-6 2-8-15,-2 1 1 0,-4 0-1 0,-2-2-3 16,-3 2 5-16,-1-2 3 0,-4 0-1 0,3-1-3 16,1-5 4-16,0-4 0 0,3-5 12 0,1-6 16 15,2-3-6-15,1-2 0 0,3-8-13 0,0-3-15 16,3-1 7-16,3-2-2 0,2 0-1 16,3 1 1-16,-2 4 0 0,1 1-1 0,-3 4 4 15,0 2 6-15,-2 1-7 0,1 5 0 16,-4 2-6-16,0 3-7 0,-1 2 8 0,1 0-2 0,1 5 3 15,-1 1 1-15,3 2-13 0,-1 0-22 16,4 2-45-16,3-5-75 0,-2 1-129 0,2-2-320 16,4-2-1072-16</inkml:trace>
  <inkml:trace contextRef="#ctx0" brushRef="#br0" timeOffset="166447.5">27359 14945 2873 0,'5'2'26'0,"3"3"-24"0,0 6-8 0,1 3 10 0,0 6 8 16,-3 2 8-16,-5 3 9 0,-2 1 6 0,0 5 1 16,-3 1-10-16,-2-2-5 0,-2 3-7 15,2-1-8-15,0-2 4 0,1-5-2 0,-1-4-2 16,3-6 4-16,1-5-5 0,2-5-2 15,0-2 11-15,1-2 18 0,-1-2 0 0,1-3 4 16,2-3-10-16,-1-6-21 0,2 0 4 0,-2-5-3 16,0-1 2-16,-1-3 1 0,-1-1-5 0,1 0 1 15,2-2 2-15,2 2 3 0,-3-1 4 16,4 1 0-16,2-3-4 0,-2-1-4 0,2 2 2 16,-1-3-5-16,3 0 3 0,1 0 0 0,-1-2-3 15,4-1 2-15,-1-1-2 0,4-4 0 0,-2 0-3 16,3-1 0-16,-1-1-1 0,1 2 2 0,-4 1-2 15,1 3 2-15,-1 6 1 0,-5 4 2 16,-2 6-4-16,-4 5 2 0,-1 6-2 0,-2 3-7 16,0 0 1-16,-3 5 0 0,-1 3-1 0,-3 8-1 15,-8 7 10-15,-1 7 0 0,-3 5 3 0,-2 6 6 16,1 4-9-16,-6 7 0 0,2 3-3 16,-1 3-9-16,2 3 10 0,4 2 0 0,-3 3-2 15,2 1 3-15,0 0-2 0,0 0-2 0,3-2 5 16,4-7 0-16,4-7-3 0,5-8 2 15,6-8-7-15,4-9-3 0,7-6 1 0,5-8-3 0,3-4 1 16,2-9-4-16,0-5 0 0,6-5 0 16,-2-6 1-16,2-4 8 0,1-4-1 0,-4-6 2 15,-5 1-1-15,0-4-1 0,-4-2 4 0,-5-1 2 16,-3 2 3-16,-1 2 2 0,-5 2-5 16,-3 9 1-16,-3 2 3 0,-2 9 5 0,2 3 0 15,2 6-3-15,-2 3-7 0,2 3-5 0,1 4 2 16,0 5 2-16,1 3 2 0,3 4 4 0,3 2-6 15,3 3 2-15,4-1 1 0,8-1 0 16,4-3 1-16,6-2 3 0,1-5-3 0,6-4-2 16,-1-3 6-16,0-2-6 0,1-3 5 0,-1-2 2 15,-2-3-4-15,-2-4 3 0,-12-2-1 0,-2-3 2 16,-10 0 4-16,0 0 0 0,-9-3-2 16,-1 0-2-16,-2 2 1 0,-7 0 0 0,0 3 5 15,-1 4 2-15,-3 1-5 0,-4 3-2 0,1 4-5 16,-2 2-1-16,-4 5-1 0,1 3 1 0,5 4-1 15,0 1-4-15,3 4 3 0,6 4-3 0,3 3 1 16,5 1 5-16,6 3-6 0,0-3 3 16,7 0-2-16,2-5-4 0,4-2 8 0,4-2-3 15,2-8 3-15,1-4-1 0,5-2-1 0,4-2-2 16,-3-2 2-16,2-4 4 0,-3-1-4 0,0-4 5 16,-5-4-4-16,-3-6-2 0,-5 2 5 15,-4-4-4-15,2-6 2 0,-5-2-2 0,-2-2 0 16,2-6-4-16,-2 4 2 0,1-7 1 0,-2-2-5 15,0-3 5-15,3-2-3 0,-1-2-4 16,2-3 8-16,2 0-2 0,0-4 2 0,1 6 3 16,-4 0-4-16,1 5 1 0,-6 9-1 0,-3 7 0 15,-4 8 1-15,-1 11-2 0,-3 5-8 0,2 6-6 16,-6 7 0-16,-1 8 1 0,-4 8 10 16,-5 6 7-16,1 4-3 0,0 7 0 0,0 5-1 15,3 5-2-15,2 7 3 0,3 3-2 0,2 2 0 0,2 5-2 16,2-1 2-16,2 0-1 0,4-3-26 15,3 0-42-15,1-10-66 0,4-6-81 0,1-8-88 16,9-14-301-16,-1-6-963 0</inkml:trace>
  <inkml:trace contextRef="#ctx0" brushRef="#br0" timeOffset="166597.96">28369 14957 2811 0,'-18'-26'128'0,"4"0"-63"16,-3-3-34-16,12 10 6 0,7 5-5 0,7 1 1 15,2 1-11-15,3 2-11 0,6 3-3 0,6 0-6 16,4 2-2-16,3 2-2 0,3 3-5 16,0 1-31-16,4 1-55 0,-4 6-102 0,-1-3-181 15,-2 5-392-15,-3 2-807 0</inkml:trace>
  <inkml:trace contextRef="#ctx0" brushRef="#br0" timeOffset="167678.58">28879 15009 2077 0,'-1'-7'590'15,"0"3"-568"-15,-2 1-28 0,-2 6 6 0,3 1 13 16,-1 7 24-16,-4-1 14 0,2 5 4 0,-1 4-1 16,-3-1-6-16,5 5-6 0,-3 2-12 0,6 1-3 15,0 2-9-15,2 0-5 0,0 0 1 16,3-2-4-16,3-3 1 0,3-3 0 0,1-6 3 15,7-4-1-15,-3-4 2 0,2-5 0 0,2-2-6 16,-1-5 2-16,-1-4-5 0,1-2-6 0,1-9 3 16,-1-1-2-16,-5-5 0 0,1 1-1 15,-6-3-2-15,1 1 0 0,-1-2 3 0,-2 2 0 16,-1 1 1-16,-3 3 1 0,5 3-1 0,-5 4-1 16,-1 7 6-16,0 5-8 0,1 4-5 0,0 5-1 15,-1 1-5-15,1 7 3 0,0 5 7 16,3 3 1-16,-1 4-1 0,3 2 3 0,1-1 1 15,1 2-4-15,-2 0 4 0,3 0-4 0,-1-2-1 16,1-2-2-16,6-3-7 0,0-8 3 16,6-3 0-16,1-3 5 0,-1-4 3 0,-2-4 2 15,1-4 0-15,-2-1-1 0,0-4 2 0,-4-5-5 16,-2-3 1-16,-3-3 2 0,-3 2-3 0,-6-1 6 16,-1 2-1-16,-2 0-1 0,-2 4 6 0,-1 2-1 15,-3 4 2-15,5 2-1 0,-1 1-2 0,2 3-10 16,2 5-2-16,3 0 2 0,1 4-4 15,3 1 10-15,4 1 1 0,3 1-2 0,6-2 3 16,4 1-1-16,2-3 2 0,2 0-2 0,0-3 2 16,-1 0-3-16,1-2 1 0,-2-2 4 15,-1 0-4-15,-4-5 5 0,0-1 1 0,-5-5-2 16,-2 0 8-16,-5-2-4 0,-2-4 0 0,-5 2 2 16,-4-1-3-16,-5 0 3 0,-2 1 2 0,-4 6 4 15,-2-2-1-15,-2 2 2 0,-4 3-4 16,-3 5-8-16,2 3 2 0,0 5-9 0,4 3 0 15,-2 3 1-15,9 4-4 0,0 3 2 0,2 5-2 16,5 2 2-16,0 2 0 0,4 2 2 16,5 2 1-16,0 1-3 0,3 1 7 0,4-4-6 15,3-1 2-15,5-5 2 0,3-4-7 0,6-6 10 16,1-3-3-16,2-4 0 0,1 0 3 0,4-5-1 16,-4-2-1-16,0-5-2 0,-5-1 6 0,-1-5-11 15,-6-5 3-15,-6-4 2 0,0-4-12 0,-7-2 10 16,0-1-2-16,-2-2 0 0,-3 4 4 0,1 0-2 15,-4 2 0-15,-4 1-1 0,2 3 4 16,-5 5-6-16,1 1 1 0,-1 5 1 0,-3 4-13 16,2 2 8-16,-1 6-5 0,-2 3-1 0,1 3 9 15,0 5-5-15,-1 3 7 0,0 3-3 16,3 4 1-16,3 3-1 0,-3 5 0 0,2 1 5 16,1 4-8-16,2-3 5 0,1-5-9 15,6-3-3-15,2-8 9 0,6-4-4 0,0-5 8 16,2-3 4-16,4-3-3 0,-2-4 3 0,0-6-2 15,1-2 3-15,-3-6-5 0,0 1 7 16,0-5-3-16,-2-5-2 0,4-2 11 0,-4 0-11 0,0-4 2 16,2 1 1-16,1 4-8 0,-3-2 6 15,7 1-1-15,-2 0-1 0,3 2-2 0,0 2 2 16,5 3-2-16,-2 6-1 0,3 3 4 0,-6 6-9 16,-5 4-1-16,-1 6 1 0,-4 4-7 0,-1 1 7 15,-4 5 2-15,3 3 0 0,-4 0 4 0,1 3 1 16,-3 1 1-16,-1-1-3 0,-2 1 3 0,-2-1-4 15,-2 2 1-15,-4-4 2 0,6-4-6 16,1-5 7-16,1-6 1 0,2-2 2 0,1-6 10 16,0-2-6-16,6-3 1 0,2-5-6 0,2 2-1 15,2-3 1-15,1 2 3 0,-2-1 9 0,3 6-2 16,-6-1 11-16,0 3-5 0,-7 4-6 16,2 0 2-16,-3 3-14 0,0 2 2 0,-1 4-2 15,1 2-2-15,2 4 2 0,-2 0-2 0,2 3 4 16,3 1-7-16,0-1-9 0,-1 0-39 15,5-2-85-15,-1-2-187 0,-1-1-722 0,0-4-640 16</inkml:trace>
  <inkml:trace contextRef="#ctx0" brushRef="#br0" timeOffset="168427.42">31368 14831 1715 0,'4'0'223'16,"-1"0"-184"-16,-2 1-25 0,-1 3 42 0,-4 1 57 16,-3 2 32-16,-3 0 16 0,-5 4-20 0,-8 5-23 15,0 0-21-15,-7 8-23 0,-1-1-10 16,0 1-19-16,2 4-12 0,-1 0-9 0,7 6-7 16,1 2-6-16,2 3-4 0,4-2-1 0,5 1-2 15,9-5 1-15,5-1 3 0,7-4-4 0,7-6 4 16,3-5 0-16,4-7 2 0,1-4 3 0,0-2-1 15,3-4 0-15,-3-3-3 0,2-3 2 0,-7-4-2 16,1-6 2-16,-2-5-1 0,-5-2-5 16,5-4 4-16,-7-3-4 0,2-4 0 15,-2-2 1-15,-3-5-3 0,1 0 1 0,-4-4-2 0,2-1 2 16,0-3-1-16,0 0 0 0,-2-2 0 16,3 2-7-16,1-1 5 0,0 2-2 0,0 0-1 15,-1 1 8-15,1 4-6 0,-3 8 2 0,-3 3 3 16,-4 10-2-16,-1 8 5 0,0 8-4 0,0 3-3 15,0 6-9-15,-4 3 0 0,0 11 3 16,-4 7 2-16,-2 6 9 0,-1 6-4 0,-2 6 0 16,4 2 0-16,-1 4-5 0,1 0 4 0,0 5-1 15,0 3 1-15,0-1 2 0,6 1-2 0,-2-5-2 16,7-2 1-16,7-6-2 0,3-4 0 16,9-10 5-16,1-4 0 0,5-4-1 0,-2-7-1 15,3-6 0-15,-3-7 2 0,4-7 2 0,-5-3 0 16,-3-3 0-16,1-7-3 0,-2-3 0 0,-3-2 2 15,0-4 1-15,-5 1 2 0,-2 0-1 16,-1 1 1-16,-6 1-3 0,-2 4 7 0,-2 4 4 16,-1 7 1-16,-2 3 1 0,4 4-11 15,0 3-3-15,-4 3-7 0,0 4 0 0,-3 3 6 16,-2 8-5-16,4 2 3 0,1 3-3 0,5 0-1 16,1 2 6-16,7 2-2 0,3 3 1 0,0-1-6 15,5 5-18-15,-2-7-17 0,-1-4-25 0,2-2-19 16,-2-8-29-16,3-1-53 0,-5-4-118 15,1-8-428-15,-5-4-876 0</inkml:trace>
  <inkml:trace contextRef="#ctx0" brushRef="#br0" timeOffset="168544.11">31719 14819 2045 0,'2'-5'507'0,"-1"0"-511"15,5 2-39-15,-1 4-57 0,5 1-113 0,3 3-225 16,0 2-441-16,0 2 5 0</inkml:trace>
  <inkml:trace contextRef="#ctx0" brushRef="#br0" timeOffset="168862.91">31988 15218 2537 0,'14'-19'93'0,"2"-10"-97"0,4-4-5 0,0 2 20 0,-5 1 10 15,-2-1 10-15,-2-3 21 0,-1-4 8 0,-1 2 13 16,1-3-1-16,3 0-10 0,3 0-9 0,-2-2-15 16,2-1-10-16,-1-2-9 0,2-1-8 15,2 1-4-15,-5 1-2 0,4-3-2 0,-4 1-2 16,3 2 7-16,0 6 1 0,-3 7 8 0,-4 13-1 16,-1 6-6-16,-5 6-11 0,-4 5-12 15,0 6-2-15,-2 5 1 0,1 10 7 0,-2 5 7 16,-2 8-1-16,1 9 2 0,-2 3 1 0,2 8-2 15,-3 7 3-15,-2 4-3 0,-2 11 2 16,-3 2-4-16,-2 6 0 0,-5 3 1 0,2 1-5 16,-5 4-14-16,-4-5-30 0,-2-1-37 0,-1-7-55 15,1-1-92-15,5-7-157 0,4-6-373 0,6-11-372 16</inkml:trace>
  <inkml:trace contextRef="#ctx0" brushRef="#br0" timeOffset="169313">32051 15765 1 0,'7'-21'0'15,"2"-9"242"-15,2-9 276 0,-4-2 46 0,-3 4-73 16,3-3-131-16,-6-1-110 0,-1 3-69 0,-3 3-30 15,-2-1-19-15,4 4-34 0,1 1-20 0,0 0-24 16,1 4-13-16,7 0-6 0,-1 2-5 16,5 3-6-16,3 1-7 0,6-1 1 0,2 2-3 15,1 2 0-15,0-4 2 0,2 2-8 0,1-3-2 16,-3-1-3-16,-1-3-6 0,1 0 8 0,-2-6 1 16,0 1 2-16,-3-2 1 0,-1-4-4 0,-3-2-2 15,4-5-3-15,1 2 1 0,-2-1-2 16,3-1 0-16,-3-1 1 0,1 1-3 0,-1 0 3 15,-3 6 0-15,-1 3 2 0,-4 11 0 0,-4 6 3 16,-4 6 0-16,-1 7-3 0,-1 3-7 16,0 4-10-16,-2 6-4 0,-1 5 1 0,-3 13 9 15,-2 6 5-15,-4 9 3 0,3 6 3 0,1 5-3 16,3 6 1-16,-2 6 0 0,-2 6-2 16,2 6 1-16,0 7-3 0,-4 3 3 0,-3 4-2 15,-3 3-4-15,-4-1 4 0,-3-2-10 0,-1-4-16 16,-1-6-17-16,0-5-38 0,2-5-15 0,2-10 11 15,7-11 19-15,9-15 35 0,5-13 34 0,3-13 18 16,5-13 7-16,0-9 13 0,1-7 2 0,6-10 9 16,1-4 14-16,3-10 0 0,1-2 5 15,-2-4-10-15,-4-2-12 0,-2 1-1 0,-4 0-3 16,0-1-4-16,0-1-4 0,-1 1-1 0,8 3-8 16,-3 1-2-16,2 4-4 0,7 5-12 0,-3 5-2 15,-1-1-5-15,2 8-5 0,1 2 4 16,1 3 0-16,1 6-5 0,-2 3-22 0,-2 6-34 15,-2 2-51-15,3 6-65 0,-3 2-95 0,3 6-209 16,-2 3-538-16,-4 4-473 0</inkml:trace>
  <inkml:trace contextRef="#ctx0" brushRef="#br0" timeOffset="169811.49">32806 14979 2731 0,'2'-5'49'0,"-1"0"-36"0,5-1 2 0,-2 1 16 15,3-1 15-15,2-1 20 0,4 0 6 0,4 0-5 16,-1-1 5-16,-7 5-18 0,2-1-5 0,1 1-3 16,2-3-16-16,0 1 7 0,-3 0-5 15,2-1-4-15,0-3-7 0,-2 2-4 0,-5-2-6 16,0 1-1-16,-4 0 5 0,-3-2-12 0,-3 2-2 16,-3 1-3-16,-2 1-6 0,-15 0 7 0,-6 6-9 15,2 7 1-15,1 5-3 0,3 4 0 0,1 2 8 16,1 4 0-16,3 4 0 0,2 4 1 15,5 2 3-15,-1 6-2 0,3 0 2 0,3-1 0 16,5-3-2-16,7-3 2 0,5-6 0 0,6-2 0 16,-2-6-1-16,5-2 4 0,2-2 3 15,5-6-1-15,-1-4 2 0,1-4 9 0,-14-1-2 16,1-3 6-16,3-5-3 0,2 2-10 0,-1-7-1 16,3 0-6-16,0-4 1 0,0-4 1 0,1 0 1 15,-1-4-1-15,-1 0 1 0,-2-1-2 16,-2 0-3-16,3-1 3 0,-4 1 1 0,4 3 2 15,-1 0 2-15,-1 4-7 0,-1 2-6 0,-1 6-6 16,1 4 0-16,-2 4-2 0,-1 5 5 16,1 5-2-16,-5 4-3 0,2 2 7 0,-1 5-1 15,0 4 6-15,0 3 2 0,-4 2-5 0,-4 2 3 16,1 4 1-16,-4-2-1 0,1 3 3 0,-3-4 0 16,-1 0 2-16,-1-6-3 0,1-1 4 0,-1-5-2 15,2-1 1-15,2-5 2 0,1-1-17 16,0-4-23-16,1-1-32 0,0-1-47 0,2-3-59 15,1-3-93-15,2-1-204 0,3-3-385 0,-1-2-599 16</inkml:trace>
  <inkml:trace contextRef="#ctx0" brushRef="#br0" timeOffset="170096.14">33398 14995 1866 0,'0'2'146'0,"3"-2"-136"0,-3 1-4 15,0-1 31-15,-3 2 24 0,6 0 10 16,-2 1-4-16,-1 1-11 0,4 1-6 0,-2 1-8 15,1 0-3-15,3 1-5 0,2-2-4 0,0 1-6 16,1 0-8-16,3-1 3 0,0-1-5 0,1-1 1 16,1-3-5-16,0-1-9 0,-1-1-6 15,3-3-3-15,-3-3 1 0,1 0 2 0,1-3 6 16,-3-2 3-16,-3-1 8 0,-1 2 26 0,-2-2 25 16,0 3 21-16,-4-2 14 0,-3 2-16 0,-1 3-19 15,-6 0-15-15,1 5-12 0,-1-1-7 16,-2 3-3-16,-4 2-3 0,1 2-10 0,-2 0-2 15,-1 3-4-15,4-1-3 0,1 3 1 0,3-1-4 16,3 2 2-16,-1-1-2 0,4-2-1 0,4 2-8 16,2 0-28-16,1-3-49 0,-1 0-91 0,0-1-155 15,-4 0-281-15,-3 0-980 0</inkml:trace>
  <inkml:trace contextRef="#ctx0" brushRef="#br0" timeOffset="170280.73">25451 15714 1891 0,'-32'8'-1566'0</inkml:trace>
  <inkml:trace contextRef="#ctx0" brushRef="#br0" timeOffset="171378.63">23765 16465 793 0,'-1'0'146'15,"0"0"-93"-15,1 0 10 0,1 2 60 16,0 0 55-16,-1 3 18 0,1-2-15 0,3 0-44 16,-1 3-38-16,0-2-23 0,4 0-17 0,2 0-7 15,2-2-6-15,0-1-3 0,1-2-5 0,4-1-7 16,-3-2-7-16,-1-2-4 0,1-3 3 0,0 0-2 15,-4-4 4-15,-3 2 2 0,1-3-6 0,-4 0 9 16,-3 0 6-16,-2 1 9 0,-6-1 7 16,2 4 3-16,-7-1-7 0,-1 6-13 0,-3 1-2 15,0 4-12-15,-7 3-4 0,4 2 0 0,-2 7-8 16,2-1 2-16,2 5-5 0,3 1-3 0,-1-1 3 16,3 4-6-16,3 2 1 0,1 1-7 15,4 2 5-15,0-2-2 0,5 3 1 0,7-2 4 16,-4 3-6-16,5-4 3 0,1-2-4 0,2-1 1 15,1-7 1-15,-1-2-3 0,5-7-1 0,1-4-1 16,2-4-1-16,8-7 2 0,-4-3 4 16,5-4 4-16,-1-2-2 0,-2 0 4 0,2-3-4 15,-5 0 0-15,0-1 4 0,-5 5-1 0,-1 1 4 16,-2 4 0-16,-4 6-2 0,-2 3 0 16,-1 4-3-16,-1 4-1 0,-3 1 0 0,1 4 0 15,0 7-2-15,-1 1-3 0,-1-2 6 0,2 7-2 16,-2 1 3-16,0-3-2 0,-1 3-3 0,3-5 2 15,-2 2-1-15,-1-3 2 0,-1-2 1 16,0-2-2-16,-2-1 1 0,-2-2-2 0,2-5 4 16,-1-2 1-16,-2-2 5 0,3-2 2 0,-3-2-4 15,-1-3 0-15,4-4-2 0,0-3 0 0,0 0 1 16,2-2-1-16,3 1 0 0,0 3-3 16,1 2 1-16,2 2-2 0,1 5 1 0,-2 2 1 15,4 5-5-15,2-1 3 0,-1 7-3 0,4-1 0 16,1 1 5-16,1 1-4 0,0 0 1 0,4-2-5 15,-3-1-2-15,3-2-2 0,-2-3 1 0,1-1 1 16,2-4 1-16,1-1 2 0,0-6 0 16,0-2 2-16,-1-7 5 0,0-2 1 0,-1-2 2 15,0-5 1-15,-1 1-6 0,-6-3 6 0,2-2 5 16,-8 0 7-16,0 0 3 0,0 0 5 0,-3-4-4 16,-3 2-1-16,1-3 3 0,2 2-4 15,-3 0 4-15,0-2-2 0,0 1-3 0,4-5 4 16,-2-2-3-16,-1 4 9 0,2 5 4 0,-2 12 2 15,-1 11-8-15,-1 4-12 0,0 6-6 0,-1 9-11 16,1 4 0-16,-5 10 1 0,4 11-3 16,1 2 4-16,-1 3-1 0,2 3 4 0,5-6-1 15,-2 4 0-15,3-1-2 0,1 0-8 0,-2-1-18 16,2 0-41-16,-6 0-62 0,-2-2-110 16,0 3-210-16,-2-6-520 0,0 1-419 0</inkml:trace>
  <inkml:trace contextRef="#ctx0" brushRef="#br0" timeOffset="171511.36">24598 16392 3114 0,'-7'-8'90'0,"2"-1"-65"15,4 2-31-15,14 1-11 0,10 1 1 0,13 0-15 16,6-2-50-16,8-4-70 0,2 3-124 0,5 1-223 16,-2-1-443-16,3 2-271 0</inkml:trace>
  <inkml:trace contextRef="#ctx0" brushRef="#br0" timeOffset="171928.18">25963 16237 2719 0,'-34'4'41'0,"-12"7"-32"0,-9 5-10 0,6 6 4 15,13-1 6-15,2 1 0 0,2 2 4 0,2 2-3 16,4 2-1-16,-1 2-2 0,5-2 1 16,5-2 1-16,7-3-3 0,10-7 1 0,10-3-4 0,7-1 1 15,5-8 3-15,7-1-1 0,0-4 1 16,2-7-8-16,-1-2-2 0,-4-3 3 0,1-3 4 16,-4-4 5-16,0-3 6 0,-2-3 3 0,-3-5 6 15,4-3 7-15,-6-1 7 0,0-3-1 16,-3 2-2-16,-5-1-10 0,-3 0-9 0,0-5-4 15,-4-2 1-15,-1-3 0 0,0-2 3 0,-2-1-2 16,1 3-4-16,-4 0 0 0,4 3 3 16,-1 6 7-16,-2 7 10 0,1 9 2 0,2 13-7 15,-2 5-8-15,0 5-15 0,1 5 0 0,-3 11 0 16,-2 7-1-16,-2 10-1 0,-2 7-4 0,-1 4 2 16,-1 5 1-16,0 7 2 0,1 3 0 15,1 0-2-15,4-1 1 0,2-4-1 0,0-4-10 16,2-2-25-16,1-2-58 0,2-6-92 0,2-4-182 15,7-6-518-15,2-6-740 0</inkml:trace>
  <inkml:trace contextRef="#ctx0" brushRef="#br0" timeOffset="173128.43">26202 16417 2271 0,'0'-2'84'15,"3"-2"-36"-15,5-1 31 0,5-2 23 0,4-2 22 16,6-4-10-16,-1-2-41 0,4-1-27 0,2-3-10 16,-3-1 2-16,1-1 7 0,-5-1 7 15,-2-1-8-15,-5 0-8 0,-3-1-8 0,-4 2-5 16,-6-1 1-16,-3 4-2 0,-4 0-4 0,-5 3-5 16,-3 4 2-16,-3 1-4 0,-4 3 2 0,-2 5 2 15,0 5-7-15,-2 5-5 0,1 5-4 0,0 5-3 16,4 3 1-16,-1 5 6 0,6 6 0 15,2-2-4-15,5 3 1 0,4 2-3 0,5 0 2 16,4 5 8-16,4-4-14 0,0 2-15 16,3-3-21-16,0-2-28 0,7-5-14 0,5-8 9 0,7-8 16 15,6-8 21-15,4-4 26 0,0-6-3 16,0-6-5-16,-6-2 3 0,-1-2-6 0,-5-3 14 16,-2-2 8-16,-1-5 1 0,-3-1 6 0,0-4-4 15,0-1 2-15,0-3 8 0,-3 0-5 0,0-6-1 16,-3 0 1-16,0-3 0 0,0-4 4 15,-2-2 0-15,4-2 1 0,-5-2-8 0,2-2 1 16,-4 1 4-16,1-1 8 0,-2 1 5 16,-5 4 1-16,0 8 6 0,-3 10-1 0,-4 10 4 15,-2 10-4-15,-1 9-8 0,1 9-12 0,-2 7-8 16,-2 6-2-16,-4 10 2 0,-1 9-4 0,-1 7 4 16,2 9-4-16,1 8-1 0,-2 6 4 0,2 6-4 15,1 6 6-15,-3 3 0 0,-2-1 1 16,0 1 2-16,2-1-2 0,-2 1-3 0,-1 0 1 15,2-1 0-15,-4-5-9 0,3-4 7 0,-2-3-10 16,1-11-4-16,2-9 5 0,3-14 0 16,2-15 10-16,2-10 4 0,5-9 4 0,-1-11 1 0,1-8-1 15,2-8 1-15,1-11-2 0,6-6 0 16,2-4 1-16,2-1 5 0,3-3 10 0,1 1 8 16,4-1 7-16,1 0 1 0,1 0-8 0,6 5-6 15,0 5-7-15,0 8-6 0,0 11-3 0,-3 10-1 16,-5 6-4-16,-5 9-7 0,-1 3 9 0,-2 6-2 15,-4 5 3-15,-1 6 2 0,1 5-10 16,-5 1 2-16,2 6-4 0,-2-1 3 16,2-1 2-16,0 3 0 0,0-4 2 0,2-2-6 0,2-4 6 15,4-3-4-15,3-6 4 0,3-5 0 16,2-6-5-16,1-3 2 0,-1-8-4 0,0-2 6 16,0-7 1-16,-1-1 2 0,-3-3 0 0,-4-4-3 15,0 0 1-15,-2-2 0 0,1-3 4 16,1-1 5-16,2-4-7 0,-3-1 1 0,3-2-6 15,-1-3-3-15,2 0 6 0,1-2 0 0,2-4 1 16,0-1-3-16,3-4 2 0,-1-2-4 0,-1-5 4 16,0 0 4-16,0 0-5 0,-5 1 1 15,1-2-6-15,-6 3 3 0,-5 2 4 0,-1 5 2 0,-4 6 3 16,-3 8-1-16,0 11-4 0,-6 9-2 16,-1 8-2-16,-1 8-1 0,1 9-2 0,-6 9 0 15,-3 10 1-15,0 8-5 0,-2 7 3 0,5 6 1 16,-3 5 1-16,7 6 2 0,0 5-1 0,4 2 0 15,-1 4-1-15,7-1 6 0,-2 0-2 0,-1-2 2 16,1-4-3-16,1-3-3 0,-1-3-1 16,4-8-9-16,2-9-11 0,3-8-15 0,5-12-10 15,4-8 3-15,1-10 9 0,1-8 13 0,4-6 5 16,-2-7 2-16,1-7-3 0,0-5-1 16,1-5 14-16,-3-2 6 0,-2-4 9 0,-1 0 4 15,-6 2-1-15,-4-1 11 0,0 3 6 0,-1 2 11 16,-2 4 5-16,-1 2 1 0,0 5-5 15,0 3-4-15,0 3-8 0,0 4-9 0,0 2-3 16,1 2-4-16,3 4-5 0,-2 1 0 0,1 1-5 16,3 0 0-16,2 0 0 0,4 1 1 0,3 2-1 15,5 0 0-15,1 3-3 0,3 0-1 0,-1-1 2 16,0 3 2-16,-6 0-1 0,3-2 1 16,-5 1-3-16,4-1-2 0,-2 1 4 0,1 0 1 15,4 1 1-15,2 1 1 0,-4 3 0 0,3 2-3 16,-3 5 3-16,-1 2 5 0,-2 2-3 15,-4 4 2-15,-2 2-1 0,-1-2-7 0,-8 3 7 0,-3 1 1 16,-4-2 2-16,-7 2 0 0,-2-4-5 16,-7-2-2-16,-4-4-1 0,0 0 3 0,-4-3-4 15,1-4-8-15,1-3-24 0,-1-6-34 0,3-4-30 16,1-5-48-16,2-6-51 0,2-3-109 16,4-8-295-16,1-4-976 0</inkml:trace>
  <inkml:trace contextRef="#ctx0" brushRef="#br0" timeOffset="173244.13">27592 15965 2901 0,'4'-13'135'16,"1"4"-94"-16,8-1-42 0,2 6-5 0,13 3 4 15,3 2 4-15,4-1-19 0,3 1-55 16,3 0-136-16,-2-1-307 0,0 3-536 0,-3-3-155 16</inkml:trace>
  <inkml:trace contextRef="#ctx0" brushRef="#br0" timeOffset="173611.45">28043 16213 2467 0,'-4'-2'148'0,"2"-2"-74"0,-2 1-19 0,4 1-8 0,0 2-2 16,0 0-8-16,0 0-19 0,0 0-10 16,1-1-12-16,-1 1-11 0,3 0-20 0,-1 0-45 15,3 1-82-15,1 2-165 0,3 1-334 16,6 0-857-16</inkml:trace>
  <inkml:trace contextRef="#ctx0" brushRef="#br0" timeOffset="174196.94">28796 16449 1786 0,'0'0'102'0,"1"-2"-92"15,0 2-16-15,1 2 10 0,2-2 35 0,-2 0 28 16,5 2 13-16,-3-2-1 0,4-2-7 16,2 2-4-16,2-5 4 0,0 1 4 0,6-4-4 15,-4 1 0-15,2 0-15 0,-1-4-9 0,1 1-3 16,-2-3-6-16,3 1 0 0,-5-4-4 16,4 1-3-16,-4-2-8 0,0-2-6 0,1-2 1 15,0 1-8-15,-2-4 4 0,-1 0-3 0,-3-2-3 16,0-1 3-16,4-2-6 0,-3-3 1 0,1-1-3 15,1-3-2-15,1-2 2 0,-1-2-3 16,2 2 3-16,-1-2-4 0,-1 0 4 0,0 2-1 0,-2 1-4 16,-1 6 10-16,-4 6-2 0,-2 5 10 15,-1 9 6-15,-1 2-4 0,1 5-3 0,0 4-13 16,-1 1-7-16,0 5-1 0,-5 6 2 0,3 6 4 16,-5 8-4-16,1 3 8 0,-1 6-9 15,1 6 5-15,-2 5 2 0,0 6-6 0,2 6 4 16,-1-1-2-16,0 4 2 0,-1-1-1 15,3-1 2-15,2-3 1 0,0-1-5 0,-1-2 2 0,4-2-10 16,1-5 5-16,0-6 3 0,0-2-6 16,4-8 10-16,0-7-9 0,0-5 1 0,3-8 8 15,1-6-2-15,0 0 5 0,1-7-1 0,-2-1-1 16,1 0 1-16,-6-3 1 0,0-2 4 16,0 4-9-16,-2-3 5 0,0 1-4 0,-2-2-3 15,1 2 11-15,0 1-10 0,0 0 4 0,-2 3-1 16,1 2-6-16,1-2-8 0,-2 1-18 0,2-2-31 15,0 2-59-15,-1-3-85 0,-1 0-167 0,0-1-338 16,1-1-832-16</inkml:trace>
  <inkml:trace contextRef="#ctx0" brushRef="#br0" timeOffset="174966.86">29062 16059 2556 0,'3'-15'55'0,"0"-4"-41"0,0-4-1 16,6 5 13-16,3 6 24 0,3 1 21 16,0-1 6-16,4 2-8 0,1 1-18 0,1 4-6 15,1 2-16-15,6 3-4 0,0 0-3 0,-3 4-9 16,5 1 2-16,0 5-4 0,0 0-5 0,-1 4 1 16,-5 1-4-16,-4 4 2 0,-4 2-4 15,-7 1 1-15,-8 3-1 0,-7-2-2 0,-6 3 5 16,-2 1-9-16,-11 5 8 0,1-2-1 0,-5 2-2 15,-3 1 7-15,2 1-7 0,-2 0 3 0,-1 3-2 16,4 2-12-16,2-4 5 0,4-3-2 0,6-1 4 16,6-6 6-16,2-3 1 0,9-4-3 0,2-3-4 15,6-2 7-15,2-3-4 0,2-1 6 16,4 0 0-16,4-1-4 0,1-4 3 0,2-2-3 16,5-2 4-16,-5-2 3 0,4-1 0 15,-5-4-2-15,0-4-3 0,-1-1 1 0,0-5 0 16,-3-1 5-16,2-3 1 0,-7 1-4 0,3-4 1 15,-4-2-4-15,-1-4 8 0,1 0 0 0,3-2-1 16,-1-2 1-16,-1-1-10 0,4-2 6 0,-3 3-8 16,3-2 2-16,1 5 2 0,-2 3-8 15,0 3 10-15,-5 4 1 0,-2 7 2 0,-3 3 6 16,-3 6-4-16,-2 3-7 0,-1 2-6 0,-1 5-1 16,0 2-4-16,-5 5 6 0,2 5 5 15,-3 2-8-15,-4 4 7 0,2 3-3 0,4-1-1 16,-1 0 5-16,2 3-3 0,-2 3 3 0,4-1-2 15,-1 2-1-15,-1 0-7 0,3-1 1 0,1-1 2 16,3 2-3-16,2-4 10 0,1-1-4 16,0-2-3-16,4-4 5 0,0-2 0 0,0-2 1 0,-1-2 0 15,0-1-5-15,0-4 2 0,-3-4 0 16,2-2 5-16,-4-3 2 0,1-2 2 0,-2-3 1 16,5-2-4-16,-2-4 3 0,2-4-5 0,-2-2 3 15,5-1 0-15,-2-1-6 0,1-7 2 0,3-3-2 16,-1-2 1-16,4-4 8 0,2 1 0 15,2-4-2-15,4 0-3 0,5-1 0 0,0-1-5 16,2 3 1-16,0 2 4 0,-3 4-7 0,0 2 6 16,-1 4-1-16,-6 5 2 0,-1 1 6 0,-3 9-2 15,-4 3 2-15,-3 5-7 0,0 2-1 16,0 3-4-16,-1 3 0 0,-1 4 4 0,-2 4-6 16,0 4 5-16,-4 5-2 0,-2 2-1 0,-2-1 6 15,-1 6-3-15,-2 0 2 0,-3 3-3 16,2 2 0-16,-3-4-1 0,-1-1-6 0,-1 1 4 15,-1-3-6-15,3-4-8 0,0-1-17 0,2-6-24 16,3-8-31-16,1-4-30 0,3-4-37 0,5-5-97 16,-3-5-277-16,5-8-605 0,-2-5 113 0</inkml:trace>
  <inkml:trace contextRef="#ctx0" brushRef="#br0" timeOffset="175097.01">30261 15974 2673 0,'-2'-22'250'0,"-2"0"-186"0,-2 0-51 0,5 10 0 15,1 6 3-15,1 0-3 0,0 5-4 16,0 0-14-16,3 2-8 0,-2 2-10 0,1 2-30 16,4 4-68-16,1 4-154 0,1 2-359 0,2 2-942 15</inkml:trace>
  <inkml:trace contextRef="#ctx0" brushRef="#br0" timeOffset="175759.64">30327 16481 2256 0,'9'-12'62'0,"3"-8"-18"0,6-4 26 16,-1 3 22-16,3 0 10 0,-1-2-4 0,1 0-29 15,-1-2-13-15,0-1-6 0,-4 2-6 0,2-2-1 16,-4-1-4-16,2 1-8 0,-5-5-4 15,-4-1-3-15,3-4 0 0,1-3-2 0,-1-2-3 16,1-2-6-16,1 0-7 0,0-3-1 16,4 0-1-16,-2 0 1 0,4-1 1 0,-3 7 1 0,-2 4 3 15,3 6-2-15,-9 10 4 0,0 4-3 0,-4 9-5 16,-1 7-8-16,-1 3-6 0,-1 5 0 16,1 9 1-16,-2 3 4 0,-1 9 1 0,-2 7-1 15,3 4 0-15,-4 7 4 0,2 3 1 16,-5 6 1-16,2 2 0 0,-3 3 0 0,3 0-8 15,-8 0-20-15,3-6-30 0,-2-1-58 0,-2-4-99 16,1-4-142-16,2-7-242 0,7-7-285 0,0-9 20 16,13-9 773-16,2-9 90 0,3-5 0 0,3-5 0 15,2-7 0-15,3-3 0 0,-2-7 0 16,-4-1 0-16,3-5 485 0,-4-3 53 0,-3 2-74 16,1-1-117-16,-1-1-93 0,0-2-61 0,1 1-45 15,0 1-25-15,5-5-22 0,-3 1-14 16,4-3-15-16,-2-4-5 0,4 3-7 0,0-2-12 15,0-1-5-15,2 1-12 0,0 1-8 0,2 0-1 16,2 6 6-16,-1 4 1 0,-5 10-4 0,-1 4-1 16,-5 5-13-16,-2 7-4 0,-4 2-3 0,-3 6-5 15,3 7 0-15,-5 2-9 0,-2 8 1 0,1 5 2 16,-1 6 3-16,0 6 6 0,0 7 0 16,0 3 1-16,-1 0-4 0,1 2 1 0,-4 0 4 15,-3 4-6-15,-2-3 4 0,-2-3-2 0,1-3-6 16,-1-7 6-16,2-6 0 0,7-5 4 0,4-11 5 15,6-4 2-15,3-7-1 0,0-6 4 16,7-6 3-16,4-5-9 0,1 0-1 0,6-2-4 16,1 0-6-16,-1 1 4 0,-5 3 0 0,2 1 3 15,-5 3 2-15,-1 1-3 0,-1 3-6 16,-5 2-3-16,5 2 0 0,-6 3-20 0,4 3-40 16,-6 0-76-16,-2 1-160 0,0-1-383 0,-6 2-937 15</inkml:trace>
  <inkml:trace contextRef="#ctx0" brushRef="#br0" timeOffset="176690.71">23958 17544 1330 0,'0'-8'369'0,"-1"-3"-105"0,1 3-78 16,-1 5-42-16,1 3-40 0,1 2-29 15,-1 2-20-15,-1 4 5 0,0 6 16 0,-4 6 3 16,2 5-4-16,-5 3-14 0,4 2-17 0,-3 2-10 16,5 0-17-16,1 0-6 0,3 0-7 0,4-3-4 15,-1-5-7-15,6-4-37 0,0-3-55 16,4-2-126-16,-2-3-239 0,6-7-512 0,-5-7-196 15</inkml:trace>
  <inkml:trace contextRef="#ctx0" brushRef="#br0" timeOffset="176801.29">24076 17376 2618 0,'-6'-7'122'0,"1"-2"-132"15,-1 1-50-15,6 5-8 0,1 2-10 16,5 1 4-16,-2 3-2 0,3 1-42 0,1 3-79 0,4 3-198 15,1 0-378-15,5 3-117 0</inkml:trace>
  <inkml:trace contextRef="#ctx0" brushRef="#br0" timeOffset="177302.02">24236 17909 2860 0,'0'-12'50'0,"3"-6"-25"0,2-3-20 15,9 0-10-15,1-3 9 0,3-1 2 0,-1 0 9 16,-2-4 7-16,-3 1 4 0,4-1 1 0,-4-4-4 16,-1 1 1-16,3-3-6 0,-1 2-1 0,0 0-1 15,-2-2-8-15,-1 0 1 0,1-5-3 0,0-1 6 16,-1 0 1-16,1-2 1 0,0-1-2 0,-4-1-8 16,4 1 1-16,-1 6-3 15,-2 3 2-15,-2 10 1 0,-2 9-6 0,-4 7-5 16,-1 8-7-16,-6 5 0 0,3 6 2 0,-5 7 5 15,-1 10 5-15,-3 6-5 0,0 3 4 0,0 9-3 16,-1 4-1-16,-2 6 0 0,4 2-4 16,1 3 0-16,1 0 1 0,3-2 0 0,3 2 4 0,3-2-1 15,3-3 0-15,2-4-2 0,5-8-6 16,5-5 4-16,2-6 0 0,4-6 3 0,0-6-3 16,0-7-3-16,1-7-3 0,-1-7 3 0,0-6 11 15,-2-6 1-15,-4-1 8 0,2-7-5 0,-5-4-3 16,0-4 6-16,-3-6 4 0,-3-1 7 15,1-4 5-15,-3-1 0 0,-2 0-3 0,5-2 0 16,-3-1 1-16,2-1 0 0,1 2 3 0,1 1-3 16,3 4-10-16,-3 1 6 0,0 8 1 0,-2 8 14 15,-2 9 6-15,-2 7-9 0,-1 3-13 0,0 7-16 16,1 1-5-16,-1 9-1 0,-1 7 8 0,1 9 0 16,0 5-4-16,1 1 3 0,5 2-7 15,-2 1 5-15,6 2 6 0,0-1-6 16,1 1-7-16,-1 3-32 0,3-6-47 0,0-4-83 15,-1-2-158-15,2-8-437 0,3-4-843 0</inkml:trace>
  <inkml:trace contextRef="#ctx0" brushRef="#br0" timeOffset="177446.88">24985 17553 3139 0,'-2'-12'100'0,"-4"-2"-69"0,3 1-29 16,10 4-8-16,5 5-10 0,5-1-1 0,5-1 3 15,2 3-7-15,1-1-13 0,0 3-36 16,3 2-67-16,1 3-129 0,-1-1-309 0,-1-1-1025 16</inkml:trace>
  <inkml:trace contextRef="#ctx0" brushRef="#br0" timeOffset="177873.42">25630 17528 2826 0,'-29'-4'60'16,"-11"2"-43"-16,-9 2-12 0,8 7 1 0,8 4-3 15,6-2 3-15,3 1 9 0,7 4 7 16,3 1 0-16,6 5-3 0,5 1-12 0,3-2-6 0,4 3 2 16,7-4 3-16,6-1 3 0,3-4 2 15,4-1-2-15,5-6-6 0,1-1 0 0,2-2 4 16,1-4-2-16,2-1 3 0,-2-3-3 0,-1-2-8 15,-3-4 5-15,-2-5 2 0,-9-4 7 16,-1-1 1-16,-1-5-3 0,-5-1-5 0,-2-5 0 16,-4-1 0-16,2-4 1 0,-3-1 5 0,-4-2-2 15,2-5-4-15,2 0 3 0,-2-2-1 16,2-3 5-16,2 1 4 0,1 0-4 0,2-1-6 16,4 2-3-16,1 5 0 0,-3 8 0 0,0 6 2 15,-4 10-1-15,-1 9-3 0,-3 5-6 0,-3 3-5 16,0 8 0-16,0 4 6 0,-1 7 1 15,-2 10 4-15,-3 8 0 0,-3 8-8 0,-1 2 6 16,1 7 3-16,-3 3-3 0,-1 5-3 0,-1 2-2 16,1 1-3-16,-4 1 2 0,4-1 7 15,0-4-4-15,4 0 1 0,0-2-6 0,9-12-11 0,2-2-21 16,6-7-55-16,2-6-111 0,7-4-226 16,4-8-568-16,1-9-315 0</inkml:trace>
  <inkml:trace contextRef="#ctx0" brushRef="#br0" timeOffset="178604.68">26090 17670 2579 0,'-5'0'87'0,"-1"0"-84"16,1 0-14-16,4 3 6 0,7 1 20 16,4-4 21-16,3-4 12 0,4 0 13 0,4-3 1 15,2-1-3-15,3-1-7 0,1 0-13 0,0 2-9 16,-2-3-12-16,0 0-3 0,-6-2-2 0,-2 3 4 15,-4-2 2-15,-4 1-3 0,-6 1 1 0,-3-1-5 16,-3-1 3-16,-5 4 1 0,-4 1-2 16,-2 2-2-16,-6 4-5 0,-4 0 0 0,-3 4-1 15,-2 2 1-15,0 9 1 0,-1 2-1 16,1 4-5-16,4 1-6 0,2-3 2 0,2 8-1 0,6-1 1 16,2 2 2-16,5-1-5 0,6-1-3 15,2-4 0-15,6-3 6 0,7 0 3 0,8-8 1 16,5-4 4-16,4-5-7 0,4-2 1 0,0-1 5 15,3-5-4-15,0-1 6 0,-3-4-3 0,-3-5-4 16,2-1 4-16,-2-5 1 0,-2 0 5 0,-3-2 0 16,-2-6 1-16,-3-4-5 0,0-4-1 15,-5-2 3-15,0-2-3 0,0-3 6 0,-1-1-6 16,0-8-4-16,-2 1 6 0,-1-2 0 0,2-3 2 16,0 3 0-16,1-2-5 0,-1 2-2 15,3 1-2-15,-2 7-1 0,-1 8 3 0,-3 9 3 16,-5 9 0-16,-4 10-5 0,1 5-7 0,-4 7-5 15,-2 7 3-15,-1 10 6 0,-3 6 1 0,-6 7 2 16,3 7-5-16,-1 4-2 0,-1 8 4 16,-2 8 3-16,-1 7-4 0,-1 5-4 0,-5 7 1 15,1 4-6-15,0 5 5 0,-1 9 5 0,-2-1-6 16,3 3 0-16,-2-4-7 0,1-1-5 16,11-46 2-16,-4 9-24 0,2-2-29 0,-2 10-53 15,0-6-55-15,2 5-33 0,4-9 16 0,-1 1 59 0,5-11 59 16,5-14 73-16,5-12 18 0,5-13 4 15,2-12 25-15,2-10 16 0,1-9 42 0,4-7 17 16,-3-8 11-16,2-11-10 0,11-42-18 0,-8 7-1 16,-5 7-21-16,-6 21 0 0,2-1-11 15,1-1-13-15,5 2-7 0,2 1-7 0,-2 1 0 16,6 9-7-16,1 2-10 0,0 5-5 16,0 5-14-16,0 8 6 0,-2 4-6 0,-1 10 2 15,2 5-3-15,-2 6-5 0,-3 8 0 0,-3 3 0 16,-1 6 4-16,-2 9-1 0,-5 3 6 0,-2 5-10 15,1 3-3-15,-3 3 3 0,-2 3 3 0,0 4-2 16,-1 1 2-16,1-2-11 0,-1-6-17 16,1 1-25-16,-2-8-35 0,4 1-49 0,1-8-63 15,2-6-120-15,1-7-245 0,-2-8-435 0,-1-7-23 16</inkml:trace>
  <inkml:trace contextRef="#ctx0" brushRef="#br0" timeOffset="178746.67">27033 17419 2364 0,'5'-31'168'15,"2"-8"-82"-15,2-4-24 0,-4 11 8 0,0 10 6 16,-1 6-7-16,-1 4-15 0,1 3-26 16,-1 2-21-16,-2 7-9 0,3 0-9 0,2 6-5 0,0 4-20 15,3 4-48-15,-2 4-84 0,2 4-126 16,0 2-211-16,-2 5-383 0,0 1-91 0</inkml:trace>
  <inkml:trace contextRef="#ctx0" brushRef="#br0" timeOffset="179540.95">27119 17708 2494 0,'3'-25'251'0,"4"-5"-203"0,3-8-28 0,3 5 16 15,1 9 14-15,2 0 7 0,1-1 5 0,-1 4-8 16,0 0-14-16,3 2-8 0,-3 8-6 0,1 4-11 16,0 6-8-16,-1 3-8 0,1 5-3 15,-5 3 1-15,2 4 2 0,-1 5 1 0,-3 4-3 16,-3 0-2-16,3 4 0 0,-4 1 1 0,1 2 6 15,-5 2-4-15,-1 1-2 0,-2-5-2 0,-1-3-8 16,-5-1 1-16,2-8 0 0,-2-2 2 16,4-6 7-16,2-4 8 0,0-5-1 0,2-9 3 0,3-1 4 15,-2-4-5-15,3-2 2 0,0 4-3 16,2-7-3-16,0-2 3 0,1-1-1 0,3 0 4 16,-1 4-3-16,1 2 0 0,-1 2-2 0,2 1-3 15,1 4 5-15,-5 5-8 0,2-1 3 0,2 6-5 16,-4 3-4-16,2 1 9 0,1 2-5 15,1 3 4-15,-1 4 4 0,4 2-9 16,0-2 3-16,5 0-1 0,0-1 3 0,2 3 3 0,4-6 1 16,-3 1 0-16,-1-2-4 0,-3-6 5 15,1-4-2-15,-3-3 2 0,-1-5 5 0,4-1-10 16,-4-3 10-16,0-2-4 0,-2-3 2 0,-5-1 10 16,-3 0-5-16,-6 5 5 0,-7 0-2 0,-2-1 8 15,-4 5-3-15,-1 0 1 0,-4 5-1 16,-1 3-14-16,-1 5 2 0,-1 1-6 0,0 3-3 15,-1 4 6-15,5-1-4 0,3 6 3 0,0 1-7 16,5-1 3-16,2 4-4 0,4 2 1 0,3 1 7 16,3 3-10-16,5-4 8 0,5-3-4 0,7-5 1 15,3-5 8-15,5-5-4 0,2 2 4 16,2-3-3-16,4-2-4 0,-1-2 0 0,-1-6 3 16,-1 0 5-16,-3-3-3 0,-4-4 6 0,2-2-7 15,-9-5-1-15,-1-2 9 0,-4 2-8 0,-3 2 5 16,-5 5-1-16,-2 2-8 0,-3 4 0 15,-1 2-2-15,-2 2-2 0,-5 7-5 16,-1 3 5-16,-1 3-1 0,-2 2-4 0,-3 2 14 0,4 0-11 16,1 6 5-16,1 3 1 0,2-1-14 15,-1 3 1-15,6-5-9 0,2-3 2 0,7-1 4 16,2-7 8-16,1-1 4 0,1-5-1 0,4-3 7 16,-4-3-6-16,-1-3 4 0,3-6 5 0,-2-4-7 15,1-4 9-15,-2-7-3 0,-1-3 1 16,-4 0 3-16,-1-6 1 0,-4-1-1 0,0-1-1 15,-2-9 5-15,1 2-5 0,3-3 8 0,2-2 9 16,0 4-4-16,4 2 13 0,-3 8-2 0,-4 7 2 16,-2 9 1-16,-3 9-11 0,-2 6-7 0,-2 5-12 15,2 3-4-15,-1 7-3 0,-1 6-1 0,-1 8 6 16,-2 8-2-16,2 6 4 0,5 7-8 0,-1 3-2 16,3 4 5-16,4 2-13 0,0 4-21 15,2-1-47-15,4-2-69 0,5-2-104 16,2-6-198-16,5-1-625 0,0-6-305 0</inkml:trace>
  <inkml:trace contextRef="#ctx0" brushRef="#br0" timeOffset="180726.61">29244 17583 1177 0,'1'-10'355'0,"1"-2"-96"16,-2-4-41-16,-3 6-13 0,0 3-23 0,-4 1-30 15,2 4-43-15,-4 2-23 0,-3 4-16 0,-3 7-17 16,0 2-2-16,-4 2-8 0,-1 4-1 15,-4 4-2-15,2 1-6 0,3 5-7 0,3-2-13 16,-2 0-4-16,7 2-12 0,1-3 6 0,5-2 4 16,7 0-10-16,3-6 13 0,8-3-5 0,3-7 3 15,5-6 9-15,6-5-7 0,-3-5 1 0,6-3-5 16,-1-3-1-16,-6-5 1 0,3 0 0 16,-5-4 6-16,-5 0-5 0,-1-2 3 0,-6-1-5 15,-2 0-3-15,-3-1 8 0,-4 6-8 16,-2 5 4-16,-4 6-4 0,2 4-6 0,-3 2 0 15,-1 3-1-15,0 5 3 0,-1 3-1 0,-1 2 3 16,3 5-3-16,-1-1-4 0,5 4 8 0,2 1-6 16,1 1 0-16,3 5 4 0,4 1-7 0,2-3 3 15,6-5 2-15,3-3 2 0,5-5 0 16,1-5 3-16,4 1 0 0,3-10-8 0,2-1 4 16,-1-4-2-16,-3-7 3 0,-3 1 5 0,-5-1-5 15,-5-3 5-15,-3 1-4 0,-6-2 3 0,-4 3 5 16,-3 3-2-16,-2 2 3 0,-4 5-7 0,3 0 3 15,-6 2-4-15,1 4 0 0,3 4 1 16,-3 8-7-16,-3-1 3 0,1 4-1 0,1 1-2 16,0 5 6-16,5 0-2 0,1 5-1 0,4 2-3 15,3 0-1-15,2-3 0 0,4-5 2 16,6 2 5-16,2-3-3 0,4-4 5 0,-1-3-6 16,1-6 2-16,1-4 9 0,-2-2-5 0,-4-1 5 15,3-4-3-15,-3-4-3 0,-2-2 1 0,2-4 3 16,-2-2 5-16,-1 2-4 0,-1-4 3 15,-2-5-4-15,1-2-1 0,1-2 4 0,-7 1-2 16,3 1 1-16,1 2-3 0,-1 1-8 0,0 0 4 16,-4 2 0-16,1 5 7 0,-5 5 1 15,0 5-1-15,-1 6-9 0,-1-1-5 0,1 3 3 16,-2 4-6-16,-3 3 8 0,0 5-2 0,-2 5-4 0,3 2 5 16,-2 2-4-16,3 2 4 0,1 1 3 15,1 2-1-15,2 5-4 0,1-4-5 0,2-3 3 16,5-1-4-16,6-6 9 0,-1 0 2 0,7-2-6 15,-4-8 5-15,2-4-6 0,-3-2 4 0,2-4 4 16,2-1 0-16,-4-2-1 0,-1-2-5 16,-1-2 5-16,-2-2-3 0,-1 0 5 0,-6-2 4 15,2 5-7-15,-6-1 3 0,-1-1-4 0,-2 3-1 16,-4 0 4-16,4 3-5 0,-5 5 2 16,3 2-5-16,-3-1-3 0,4 6 3 0,0-3 1 15,1 2 6-15,5 0-5 0,0 2 3 0,4-4-3 16,4-1 0-16,2-2 8 0,3-1-4 0,-1 0 3 15,6-1-4-15,-1-5-3 0,-1-3 2 16,2-1 4-16,-1-6 4 0,-2 2-1 0,-3-6 1 16,-2-2-4-16,-6-3-2 0,1-3 5 0,-4-6-1 15,-1 2 4-15,-2-4-3 0,0 0-4 16,0-4 0-16,4-4 1 0,-1 0 3 0,3-1 3 0,3-1-1 16,-3 3-3-16,6 3-1 0,-4 8 5 0,-2 10-1 15,-1 8 5-15,-3 9-4 0,-3 5-13 16,0 2-1-16,1 5-6 0,-1 6 4 0,1 6 6 15,2 7 3-15,-2 7-1 0,2 3-4 0,0 7 3 16,6 3-5-16,0 4 1 0,3 4-4 16,3 5-29-16,-1-1-41 0,4-1-85 0,0-6-142 15,2-6-254-15,3-6-520 0,0-6-160 16</inkml:trace>
  <inkml:trace contextRef="#ctx0" brushRef="#br0" timeOffset="181588.16">30345 17455 2753 0,'-7'-11'123'0,"-1"-3"-82"0,0-1-31 0,5 4-5 16,10 4-1-16,-1-3 6 0,8 0 0 0,2 0 11 16,5-1 5-16,4 1-1 0,-2-2 7 15,0-2-3-15,1-2 6 0,-7-2 5 0,1 4 1 16,-2-6-2-16,-3-1-4 0,-3-2 0 16,0-2-6-16,2 0 1 0,-2 0-6 0,0 2-8 15,0 1-4-15,-1 1-4 0,-1 4 0 0,-5 7-1 16,3 6-3-16,-4 3-11 0,-2 2-6 0,1 4 2 15,0 4-2-15,0 9 9 0,4 4 5 0,-1 6-5 16,-1 6 3-16,4 1-5 0,-4 7 2 0,4 2 5 16,-4 3-3-16,2 2-2 0,-3 1-1 15,-2-1-6-15,-2 3 1 0,-2-3 5 0,2 2-9 16,0-5-1-16,3-9-1 0,2-10-2 16,5-13 11-16,-1-3 12 0,2-10 2 0,-3-6 4 15,3-5-1-15,1-5-9 0,2-2 1 0,2-9 4 16,-1 1 4-16,-1-8 2 0,4 1-1 0,-3 0-2 15,-1-4-1-15,5 4 4 0,-5-2 1 0,5 4-2 16,-4 1-6-16,4 1-7 0,-3 3 4 16,2 3-2-16,-5 8 7 0,-3 7 1 0,-3 4-10 15,-4 4-6-15,-1 1-6 0,1 2 2 0,0 7 3 16,2 4 9-16,-1 5-2 0,1 5-1 0,4 1-1 16,-3 2 0-16,6 1 2 0,0 1 0 0,5-3 1 15,0-3-3-15,7-4-2 0,2-3 1 16,1-6 2-16,3 0 3 0,0-2 2 0,-3-4-7 15,2-4 2-15,-2-7 3 0,-5-4 5 0,0-3 8 16,-5-2-5-16,-3 0-3 0,-4-7-5 0,-5 1-4 16,-4-1 4-16,-6 3 3 0,0 3 2 15,-1 3-3-15,-5 2-2 0,1 2-5 0,-2 3 3 16,-1 3 7-16,1 3-3 0,2 4-2 0,0 3-5 16,2 0-7-16,-2 2 5 0,5 0 4 0,1 5 1 15,3-1 5-15,3 0-3 0,3-2-4 16,3-2 4-16,5-5 4 0,1 0 1 0,1-4 4 15,4 0-5-15,2-3-4 0,-1-1 5 0,-1-5 1 16,2 0 8-16,-1 0 1 0,-3-5-4 16,2-3-3-16,1 0-3 0,-4-1 1 0,5-1 2 15,-3 3 2-15,-1 0-5 0,1-1-3 0,-2 3 3 16,-3 4-2-16,-2 2 6 0,-1 7-2 0,-5-2-7 16,-2 6-6-16,3 0-5 0,-1 2 2 15,-1 4 3-15,4 4 6 0,-2 6-3 0,4 0-5 16,0 3 3-16,-2 2 0 0,3 2 6 0,1 3 6 15,0-4-7-15,6 0-2 0,-1-4-7 0,3-6 2 16,-1-1 3-16,-2-6 5 0,-1-2 2 0,1-4-3 16,-3-4 2-16,0-4-1 0,5-4 4 15,-5-3 7-15,5-2-4 0,-6-2-2 0,-1-4-4 16,-4-1 4-16,-1 1-3 0,-3-1 10 0,-1 5 7 16,-1-1-6-16,-1 6 9 0,0 2-6 0,-1 4-5 15,1 2-2-15,0 3-9 0,-1 4-2 16,0 1-7-16,0 1-4 0,-1 4 5 0,-1 3 4 15,4 2 6-15,3 4-4 0,1 0-6 0,2 2-24 16,4-5-26-16,2 2-35 0,1-4-61 0,7-4-85 16,-3-4-195-16,3-6-628 0,-3-5-422 15</inkml:trace>
  <inkml:trace contextRef="#ctx0" brushRef="#br0" timeOffset="181703.36">31821 17201 2544 0,'-2'-8'158'16,"-3"1"-100"-16,2 1-23 0,2 5-17 0,2 3-18 15,1 4-2-15,0 4-3 0,6 5-15 0,2 2-58 16,4 3-128-16,3 3-272 0,1-1-603 0,1 4 139 16</inkml:trace>
  <inkml:trace contextRef="#ctx0" brushRef="#br0" timeOffset="182222.55">32120 17475 2228 0,'-1'-26'40'0,"1"-8"-16"0,-2-9 40 16,0 2 35-16,2 5 29 0,0 0 21 0,0-3-12 16,3 3-20-16,1 0-26 0,2 1-28 0,6 3-23 15,-3-2-13-15,1 3-7 0,1 2 1 16,1 5 2-16,-5 6-1 0,-1 7-6 0,-2 7-7 16,-4 3-18-16,-3 4-5 0,2 5 5 0,-5 2-3 15,0 5 10-15,1 7 0 0,-2 2 3 16,5 5-2-16,2 4 3 0,1 4-3 0,2 0-14 15,6 3 9-15,1 0-7 0,6-4 4 0,6 1 4 16,1-8-3-16,5-3-2 0,2-5-3 16,-1-4 3-16,3-6 0 0,0-4 6 0,5-4 1 15,0-9-1-15,-4-2 7 0,0-5-1 0,-5-2 6 16,-7-2 9-16,-1-1 3 0,-8 1 6 0,-2 1 0 16,-5 2 2-16,-1 4-1 0,-4 4-3 0,-2 2-5 15,2 2-17-15,0 2-10 0,-2 5-4 0,-1 0-1 16,0 7 11-16,-4 6 3 0,4 3-1 0,-2 5-5 15,1 4-2-15,0 5 5 0,-1-1-3 16,3 7 4-16,-4 0-2 0,2-1-6 16,-1 1 1-16,0-5 4 0,2-6 2 0,0-5 2 0,3-6 2 15,-2-5-5-15,1-5 1 0,-1-3 9 16,0-6 11-16,0-2 14 0,2-4 0 0,0-8 0 16,0-4-12-16,-3-10-9 0,3-5 7 0,-1-6-3 15,-2-4 12-15,1 0 1 0,0 0-4 0,2-2 1 16,7 2-8-16,6 3 2 0,4 4-8 15,5 0-7-15,6 4-4 0,0 2-4 0,2 7 3 16,1 6-11-16,-6 9-18 0,2 6-41 0,-8 5-70 16,-4 9-104-16,-7 4-220 0,-6 4-698 15,-9 6-324-15</inkml:trace>
  <inkml:trace contextRef="#ctx0" brushRef="#br0" timeOffset="183013.98">24183 18948 1675 0,'3'-8'136'0,"0"-4"-70"0,1-5-40 16,4 0-3-16,1-6 53 0,2-6 14 0,0-3 40 16,1 2 5-16,3 1-17 0,-1-5-32 0,0 1-30 15,-1-3 7-15,0-1-27 0,-2-2 4 16,2 0-12-16,2-3-14 0,-4-1 9 0,0 0-9 16,1-3 9-16,5-25 7 0,-7 20-3 0,-8 22 3 15,-4 24-9-15,-6 1-9 0,3 9-11 0,-5 6 0 16,2 1 11-16,-2 3-12 0,0 6 6 15,-2 7-9-15,-3 2-3 0,4 7 13 0,0 3-13 0,2 7 0 16,0 2-13-16,7 1-3 0,1 1 11 16,2 0 11-16,5-2 6 0,3-2-22 0,-9-47 13 15,13 46-28-15,-13-46-6 0,19 44 18 0,-19-44-25 16,24 40 25-16,-24-40-3 0,31 31-1 16,-31-31 12-16,35 23 9 0,-35-23 20 0,35 9-21 15,2-9 16-15,-3-5-19 0,-3-9 1 0,-10-10 46 16,-1-7-8-16,-7-1 24 0,-5 3-10 0,-3 3-11 15,-4 1 4-15,1 2 3 0,-2 2 20 0,-1 4-22 16,-1 5 2-16,0 2-32 0,-1 5-19 16,1 7 18-16,0 2-19 0,-2 8 20 0,2 1-6 15,2 5-16-15,2 3 9 0,2 2-4 0,0 1 5 16,3 1 5-16,2-1-10 0,-9-24-34 16,13 26-65-16,-13-26-58 0,12 25-133 0,-12-25-225 15,0 0-436-15,27 28-130 0</inkml:trace>
  <inkml:trace contextRef="#ctx0" brushRef="#br0" timeOffset="183154.61">24785 18388 2507 0,'-1'-6'96'0,"-1"0"-97"16,1-2-57-16,1 0-40 0,-1 3-17 0,1-1-23 0,1 5 6 16,-1 3-17-16,3 4-110 0,0 4-202 15,1 3-340-15,1 4 411 0</inkml:trace>
  <inkml:trace contextRef="#ctx0" brushRef="#br0" timeOffset="183796.11">24888 18744 2014 0,'-2'-6'430'16,"1"-4"-358"-16,2-2-60 0,1-1 2 0,0-4 14 16,1-2 4-16,5 0 25 0,0 2 5 15,1-1 10-15,-1 3-13 0,6 3-22 0,-4 3-20 16,2 2-30-16,0 2 8 0,-1 5-4 0,1 4 10 15,-1 3 7-15,-1 3-8 0,2 2-3 16,-6 5-12-16,2 1 15 0,-4-1 3 0,2 4 6 16,-4-1-5-16,-2-2-26 0,0-18 11 0,0 0 1 15,-2 28 17-15,2-28 12 0,0 0-18 0,-9 25 7 16,9-25-8-16,0 0 0 0,-12 16 8 0,5-14-12 16,1-4 6-16,1-4-17 0,4-3 2 0,1-7-3 15,6-3 12-15,0 1 23 0,3 2-11 0,0 0 11 16,3 1-17-16,0 1 1 0,1 3 10 15,0 2-14-15,1 4 8 0,2 5-16 0,-1 2-8 16,3 3 13-16,0 2 1 0,3 3 19 0,-1 3-10 16,3-1 3-16,3 3-17 0,1-2-11 15,3-2 24-15,0 3-10 0,2-7 16 16,1 0-8-16,0-2-13 0,-3-1 2 0,0-4 0 0,-4-1 19 16,-1-5 6-16,-3-1 9 0,-5-2-16 15,-1-5-10-15,-3-1 14 0,-2-2-8 0,-4-3 24 16,-2-2 3-16,-2 2-13 0,-3-2 10 0,-3 0-6 15,-2 2 12-15,-2 3 5 0,-3 2-10 0,-2 3-10 16,-3 1-22-16,1 7-2 0,-3 3-4 16,0 3 9-16,1 5 8 0,-1 3-17 0,1 3 5 15,3 3-9-15,1 2 9 0,3 0 11 0,2 2-3 16,4 1-2-16,2 1-19 0,2 0-4 0,2-1-5 16,4-2 15-16,3-5 14 0,6 1-17 15,0-6 14-15,6-1-16 0,2-6 9 0,5-5 25 16,2-3-12-16,0-3 8 0,3-2-20 0,3-5 6 15,-1 0-7-15,3-4 5 0,-1-1 11 0,1 4-12 16,-2-3 24-16,-2 3-9 0,1 3 2 0,-2 3 22 16,-5 4-18-16,-1 4-2 0,-3 7-12 15,-5 3-23-15,-2 5 8 0,-3 2 9 0,-5 5 14 16,0 3-4-16,-6 0 1 0,-3 3-18 0,-1-25-3 16,0 0 16-16,-7 34-4 0,7-34 24 15,0 0-28-15,-23 36-39 0,23-36-11 0,0 0-59 16,-36 24-30-16,19-20-89 0,-19-1-198 0,-2-4-403 15,-2-7-662-15</inkml:trace>
  <inkml:trace contextRef="#ctx0" brushRef="#br0" timeOffset="193677.28">23644 18355 1187 0,'0'-1'224'0,"0"-2"-187"16,0 2-77-16,0-1-20 0,0 1-4 0,0-1 16 16,0 1 38-16,1 0 30 0,-1 2 30 0,3-1-3 15,-2 1-1-15,1 1-19 0,0-1-11 0,3 0 13 16,0 1-1-16,5 2 9 0,0-1-11 0,1 2-14 15,6 1 1-15,-4 1-8 0,6-1 10 16,2 2 0-16,-1 0-7 0,2-1-3 0,3 0-9 16,0 0 8-16,4 0-10 0,-2-3 12 0,0 3 3 15,4 0-13-15,1-3 16 0,1-1-17 0,1 2 9 16,-2-2 3-16,4 2-10 0,-3 0 2 0,0-3-14 16,4 1 5-16,-4 0 1 0,3 0 3 15,-3 0 2-15,-1 1-6 0,3-1 9 0,-2-2-8 16,-1 0 9-16,-2-1 10 0,2 0-6 0,0-1 8 15,2-2-12-15,-1-2 5 0,2 2 4 0,3-1 20 16,1 0 14-16,1-2-5 0,1 1 2 16,1 0-14-16,1 0-2 0,1 1 4 0,2-1-6 15,-1 1 2-15,2 1-15 0,-3-1-9 16,2 1-3-16,-1 1 1 0,2-1 15 0,-4 1-9 16,4-1 3-16,-3 1-7 0,3-2-5 0,-3 3 15 15,4 0-6-15,-2 0 6 0,1 0-10 0,0-1-4 16,-1 1 14-16,4 0-11 0,0 0 17 15,0 0-7-15,0 0-13 0,3-1 5 0,1 1-11 16,0 1 14-16,1-1-9 0,3 0 12 0,-2 2-6 16,0-2-11-16,1 1 22 0,-2 0-15 0,0 1 11 15,0 0 3-15,-1 0 3 0,-3-1-16 0,0 0-10 16,0 2 6-16,1-2-4 0,-1 1 14 0,-2-1 5 16,1 0-13-16,1 0-4 0,4-1 3 0,-4 1 7 15,3 0 7-15,-1 0 4 0,3 0-6 16,-2 0-7-16,1 0 3 0,-2 1-1 0,2-1 6 15,-3 1 0-15,2 0-9 0,-1 0-8 16,-2 0 11-16,2 1 6 0,0 0 12 0,2 0 3 16,-4 2-10-16,2-1-9 0,2-1-3 0,0 1 1 15,0 1 1-15,0 1 5 0,2-1-10 0,-1 1 2 16,0 0-9-16,1-2 5 0,1 2 14 0,0-2-5 16,4 4 5-16,-4-2-11 0,1-1-7 15,1 0 7-15,0-1-2 0,1 1 10 0,-3-1-2 16,-2 0-7-16,2 0 1 0,-6-3-5 0,1 1 14 15,2-1-3-15,-4-1 6 0,0-1-10 16,-2 0-11-16,-3 0 17 0,3-1-10 0,-1-1 12 16,-3 2 1-16,-1-1-16 0,2 0 9 0,-4 0-3 15,0 0 7-15,5 1-9 0,-4 0 14 0,4-2-11 16,-3 1-11-16,4 3 27 0,-3-2-25 0,5 1 18 16,1 1 6-16,-2 0-9 0,0 0 4 0,0 0-8 15,-2 1 12-15,2 0-9 0,1 0 12 16,-3-1 0-16,-3 2-10 0,1-1 5 0,1 1-11 15,-3 0 5-15,3 0 8 0,-2 0-12 16,-1 1 10-16,3-1-11 0,-2 2-1 0,-1-1 11 16,3 0-7-16,-3 3 1 0,-2-3-3 0,2 1-7 15,0-1 1-15,-2 2 4 0,0-2 8 0,-4 2-1 16,2-1-2-16,0-1-6 0,1-2-7 0,-2 3 14 16,-1-3-5-16,2 1 4 0,-1 1-9 15,1-3-9-15,-1 2 3 0,0 0 5 0,2 0 8 16,-1 0-3-16,0-1 7 0,0 2-13 0,-3 0-1 15,3-2 12-15,-1 2-10 0,-4-1 13 0,6 1-7 16,-3-1-6-16,-2-1 1 0,2-1-1 0,-2 2 10 16,4-1-8-16,-7-1 10 0,5 1-5 15,-4-1-7-15,-1 0 15 0,1 1-14 0,-1-1 10 16,-2 2-6-16,-3-2-14 0,2 1 11 0,-1-1-10 16,-5 1 20-16,0 1-1 0,-4 0-1 15,-2 0-8-15,-4-1-17 0,-4 0-7 0,-1-1-45 16,-6 1-50-16,2 2-74 0,-7-2-129 0,1 0-171 15,-7 1-345-15,-1 0 577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04:17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3165 655 1 0,'0'0'0'0,"0"0"0"15,2 0 0-15,-2 1 0 0,1 0 74 0,-1 0 146 16,1 0-4-16,1 2-18 0,-2-1-35 0,0 1-26 15,0 1-7-15,0-1-10 0,-2 0 5 16,2 0 2-16,-2 1-3 0,0-2-3 0,0 1-16 16,0 0-9-16,-5-1-14 0,4-1-11 0,-4 0-12 15,3-1-16-15,-3 0-7 0,-2-1-7 0,1 0 11 16,0-4 3-16,2 2 6 0,-3-2 1 16,2 0-15-16,2-1-7 0,0-1-11 0,1 0-7 15,2-2-4-15,1 2-9 0,1 0-5 16,0 0-8-16,2 1 0 0,0-1 0 0,1 3-10 0,2-2 7 15,0 2-8-15,2 2 4 0,3-1 11 16,0 1-4-16,1 1 11 0,3 2-3 0,1 1-1 16,1 1 3-16,2-1 1 0,2 3 9 0,2-1 2 15,-1 0 5-15,2 0-10 0,-2 1-6 16,2-2 5-16,-4 2-8 0,1-1 14 0,-2-1 0 16,-2 1-3-16,0 0 3 0,-3-4-5 0,-1 2 3 15,-1-2 0-15,-2 1 3 0,-1-1 2 0,0 0-3 16,-3 0 3-16,-1 0-3 0,-2 0 9 0,0 0 2 15,-2-1-3-15,2 1 5 0,-2 0-12 16,1 0 2-16,-1-1-1 0,1 1-6 0,-1-1 1 16,2 1-5-16,-2 0 1 0,1 0-1 0,-1 0 3 15,0 0 7-15,1 0-6 0,-1 0 9 16,0 0-9-16,0 0-4 0,-1 0 6 0,1 0-8 0,0 0 6 16,0 0-7-16,0 0-2 0,0 0-1 15,0 0 1-15,0 0 6 0,0 0 0 0,0 0 2 16,-1 0-4-16,1 1-2 0,0-1-1 0,0 0-5 15,0 0 9-15,-2 0-3 0,2 0-2 0,0 1 2 16,-1-1-6-16,1 0 7 0,-1 0 0 16,1 0 5-16,0 0-5 0,0 1-2 0,-2-1 0 15,2 0-4-15,0 0 7 0,0 0-1 0,0 0 1 16,0 0 7-16,0 0-11 0,0 0 9 0,0 0-2 16,0 0-1-16,0 0 3 0,0 0-7 15,0 0 4-15,0 0-5 0,0 0 9 0,0 0 0 16,0 0-3-16,0 0 7 0,0 0-8 0,0 0 3 15,0 0 1-15,0 0-4 0,0 0 2 0,0 0-4 16,0 0 3-16,0 0-2 0,0 0 6 16,0 0 4-16,0 0-3 0,0-1 6 15,0 1-8-15,0 0 4 0,0 0 3 0,0 0-2 0,2 0 6 16,-2 0-6-16,0 0 1 0,0 0-4 16,0 0 3-16,-2 0 3 0,2 0-3 0,0 0 8 15,0 0-10-15,0 0 0 0,0 0 8 0,0 0-3 16,0 0 11-16,0 0 3 0,0 0 0 0,0-1 13 15,0 1-4-15,0-1 9 0,-1 1-18 16,1 0-10-16,0-4-11 0,-1 3-13 0,1-2 9 16,-1 1-10-16,-2-2 13 0,1 1-2 0,-1 0-5 15,1-3 8-15,-3 3-10 0,2-2 3 0,-1 0 5 16,-2 1 1-16,2-1-7 0,-2-1 1 0,-2 1-4 16,-1 1-6-16,2-1 12 0,-2-1-4 15,-2 1-1-15,0 0 5 0,1 1-3 0,-2 0-4 16,2 1 1-16,-3-1-2 0,1 3-3 0,2-2 0 15,-4 2 2-15,-2 0-5 0,2 1 10 0,-3 0 7 16,0 1-3-16,1-1 7 0,-3 2-11 16,0 0 2-16,3 1 4 0,0 2 1 0,0-1 3 15,-1 0-2-15,1 2-3 0,-1 1-2 0,3-1 3 16,-2 3 2-16,1 1 0 0,-1 0 5 0,2 0-8 16,-3 1 0-16,3 4 4 0,-2-2-6 15,1 3 8-15,-1 0-4 0,1 2 0 0,0-1 3 16,2 3-4-16,0 1 8 0,-7 17-15 0,4-1 0 15,4-7 1-15,6-6-3 0,2-1 12 16,4 0-4-16,0 2 4 0,4-3 1 0,1 1 0 16,4-1 4-16,1 0 0 0,3 0 1 0,5-3 3 15,3 0 0-15,4-3 0 0,2-1-1 16,3-2 1-16,4-3-1 0,0-2 4 0,-1-1 2 16,5-3-4-16,0-2 6 0,2 0-3 0,-3-2 0 0,1-3 2 15,-6 3-5-15,-7-4 0 0,-4 2-1 16,-6-2 8-16,-4 0 5 0,-1 0 6 0,-3-2 5 15,-4 2-5-15,0 1-2 0,-2-1-6 0,2 0-6 16,-6 1-3-16,1-1-4 0,0 1-6 0,0-2-8 16,0 2-9-16,-2 0-18 0,1 1-25 15,-2-1-37-15,3 0-55 0,0 0-87 0,1 1-205 16,0 1-502-16,1 0-330 0</inkml:trace>
  <inkml:trace contextRef="#ctx0" brushRef="#br0" timeOffset="857.86">3730 789 2370 0,'-10'1'35'0,"-3"3"2"0,-1 1 24 0,-5 3 24 0,-26 12 4 15,0 6-7-15,8 0-19 0,8 1-21 0,4-1-5 16,5 4-12-16,3 0-8 0,3 4-7 15,4-3 2-15,4 1 1 0,5-4-5 0,6 1-3 16,2-7-2-16,4-3 0 0,2-5 3 0,6-5-2 16,1 0-2-16,3-7 3 0,2-3-1 0,1-4 6 15,3-5-4-15,-2-3 0 0,2-5 1 16,-2-2-5-16,-3-1 2 0,-1-4-4 0,-5 1 0 16,-4-2 4-16,-1-2-2 0,-4 0 1 15,-2-1 0-15,-4 4-1 0,-2 1 1 0,-2 8 4 16,0 0 1-16,-3 5 4 0,0 3 2 0,2 4-5 15,-1 2-5-15,1 2-12 0,2 2-20 0,-2 0-7 16,2 1 7-16,-2 6 4 0,-1 2 21 16,-3 7 8-16,3 0-2 0,-1 0 1 0,4 4-4 15,0-1-1-15,4 2 3 0,1-2 3 0,3 1 0 16,2-2 5-16,6-5-5 0,1-2-1 0,1-5 2 16,2-5 3-16,0-2 3 0,1-2 0 15,-2-5-1-15,2-2-5 0,-2-3 2 0,-2-3 4 0,1-4-1 16,-3-1 2-16,-4-2-5 0,-1-4-5 15,-3 1 0-15,-2-1 1 0,-1 0-1 0,-1 0 2 16,-3 14 12-16,2-4-2 0,-2 1-4 0,1 0 0 16,0-1-7-16,2 2-5 0,-1 1 2 0,0 1-14 15,3 1-6-15,0 3-5 0,-3 4 4 16,4 0 10-16,0 5-1 0,2 0 8 0,0 3-1 16,2 2-1-16,2 2 9 0,3 7-11 0,12 14-5 15,-3-2-1-15,-4 1-3 0,-13-5 9 16,-2 3 5-16,-3 1 3 0,-4 3-1 0,-4-3 2 15,0-1-3-15,-5-2-3 0,-2-4-3 0,1-6 3 16,2-5 0-16,1-4 3 0,1-1 6 0,4-3-3 16,-3-2 14-16,4-2 3 0,3 0-1 15,0 1 1-15,0-2-18 0,3 0-12 0,4-2-8 16,4-1-6-16,-1-2 6 0,6 1 7 0,3-3 4 16,3 0-2-16,2 1 3 0,0-2 4 0,2 1-1 15,-2-2 8-15,3-2-3 0,-1-2 0 16,0-2 3-16,1 1-2 0,-3-4 3 0,-2-1 3 15,-2-2-1-15,-12 11 15 0,-1-2-3 0,-3 0 5 16,2-4-5-16,-3 2-9 0,-3-4 2 0,-3 2-8 16,-3-1 11-16,0 2-2 0,-3 4 3 0,-2 1 1 15,-2 4-8-15,1 4-5 0,-3 2-5 16,1 6 3-16,1 2 6 0,-4 4 2 0,4 6 8 16,0 1-9-16,3 13-14 0,-8 17 1 0,10 5-1 15,12-4 10-15,7-12 11 0,6 0-1 0,3-4-1 16,7-3-3-16,4-5 1 0,1-3 2 15,7-8-3-15,-2-1-2 0,3-5-4 0,-1-4-19 16,0-1-16-16,-1-1-35 0,-5-4-59 0,-4-1-85 16,-3-6-204-16,-10 2-643 0,-2 0-398 0</inkml:trace>
  <inkml:trace contextRef="#ctx0" brushRef="#br0" timeOffset="1256.23">2480 1437 1917 0,'5'0'18'0,"8"1"-73"0,4 0 55 16,8-2 77-16,1 0 37 0,11-2 21 0,5-1-10 15,10 0-16-15,9 1-14 0,11-2-14 16,12 0-6-16,12 1-7 0,8-2-9 0,7 2-6 16,4 2-5-16,4 2-5 0,5-1-9 0,2 1-5 15,-2 0-7-15,2 1 1 0,-7 1 4 0,-3 2-2 16,-4 3 1-16,-5-2-3 0,-10 3-7 15,-2 2-1-15,-13-1-10 0,-7 0 5 0,-10 2 1 16,-13-3-2-16,-8 0 6 0,-12-3-10 0,-11-2 1 16,-10-1 2-16,-6 0 11 0,-5-2 2 0,-2-1-2 15,-2 1-6-15,2 0-36 0,-5-1-36 0,-1-1-55 16,-2-1-76-16,-5 0-113 0,-5-2-297 16,-5 3-988-16</inkml:trace>
  <inkml:trace contextRef="#ctx0" brushRef="#br0" timeOffset="25792.96">738 1953 763 0,'-1'0'130'0,"1"-2"-40"0,-1 2 63 16,1-2 49-16,0 1 39 0,0 1 0 0,0 0-48 16,0-2-47-16,0 2-40 0,0 0-29 0,0 0-21 15,1 0-8-15,-1 0-9 0,0 2-12 16,1-2-10-16,-1 0-8 0,1 0-8 0,-1 1-1 15,3-1 0-15,-3 2-6 0,0-2-4 0,0 2-13 16,0-2-18-16,0 2 5 0,0 0 8 16,0 1 14-16,1 4 23 0,0 1-5 0,1 4 1 15,0 3 1-15,3 2-3 0,-2 3 3 0,-1 4 2 16,4 3-6-16,-4 0-3 0,0 4 0 16,-1-3-1-16,3 0 5 0,-2-1 6 0,-1 0-1 15,0-2 1-15,1-1-3 0,3 0-2 0,-2-4 1 16,-2 1 3-16,4-2-3 0,-3-4-1 0,0-1-2 15,-1-1-4-15,1-2 3 0,3-3 5 16,-4 0-4-16,0-2 2 0,-1-2-2 0,1-1-4 16,-1 0 7-16,0-1 7 0,0 0 8 0,0-2 7 0,0 0 1 15,0 0 0-15,0 0 0 0,0 0 4 16,0 0 3-16,0 0 1 0,0 0-1 0,0 0-7 16,0-2-5-16,0 2-14 0,0 0-20 0,0-2-27 15,0 1-42-15,1-2-57 0,-1 2-108 16,1-1-305-16,2-3-748 0</inkml:trace>
  <inkml:trace contextRef="#ctx0" brushRef="#br0" timeOffset="26018.98">1009 2196 2506 0,'0'0'447'0,"0"2"-435"16,0-2 5-16,0 3 33 0,-1-2 38 0,1 0 14 15,-1-1-5-15,1 0-34 0,0 1-34 16,0-1-14-16,0 0-9 0,0 0-3 0,1 0 0 16,-1 0-3-16,0 0-1 0,0 0 1 0,0 0 3 15,0 0-6-15,0 0-11 0,1 0-24 0,-1-1-38 16,1 1-48-16,-1 0-50 0,1 0-55 0,0 1-99 16,6 1-221-16,-3 1-440 0,4-2 74 15</inkml:trace>
  <inkml:trace contextRef="#ctx0" brushRef="#br0" timeOffset="27260.27">1838 1936 2049 0,'0'-3'116'0,"0"1"-28"0,0-1 24 15,2 2 26-15,-4 0 16 0,2 0-14 16,-2-1-30-16,1 2-27 0,1 0-27 0,0 2-24 16,0-1-15-16,0 0-14 0,0 0-9 15,0 1-12-15,0-1-14 0,1 3 2 0,1 2 10 16,1 7 16-16,0 4 14 0,1 8 1 0,2 2-3 16,-2 5-4-16,3 1 0 0,-4 2 0 0,-1 2-3 15,-2 1-3-15,-2-3-1 0,-1 2 1 16,3-5 2-16,0-2 0 0,0-2 2 0,1-1 1 15,3-4 2-15,-3 1 2 0,1-3 2 0,-1-5-3 16,1-1-4-16,3-5 0 0,-3 0-3 0,-1-3 1 16,1-4 2-16,0-1 0 0,0-1 0 15,-1-1 5-15,-1 0 5 0,0 0 11 0,1 0 11 16,-1-1 6-16,1 0 6 0,1 0 0 0,-2-1-11 16,2-3-7-16,3-5-13 0,0-3-9 0,2-4-1 15,0 0-3-15,-2 0-2 0,2-1 2 16,-3 0-1-16,3-3 1 0,1 2 2 0,-3-1-4 15,2-1-3-15,-2-2 1 0,2 0-1 0,-1 0 6 16,-1 1 1-16,2 1 0 0,-4 3-3 0,2 3-1 16,-2 2-1-16,-2 5 2 0,-1 2-1 0,0 2-2 15,0 3-3-15,0 1-10 0,0 1-11 16,0 2-19-16,0-2-25 0,1 2 5 0,0 4 11 16,4 3 19-16,0 7 28 0,3 4 5 0,1 0 2 15,0-1 0-15,1 2 1 0,0 0-2 0,-3-1-1 16,4 2 5-16,-5 0-2 0,2-3 1 15,0-2 0-15,0-2-1 0,0-2-1 0,1-1 1 16,0-4 1-16,2-3-3 0,-1-2 2 0,-1-3 2 16,-2-1 0-16,-4-1 3 0,-1-3-3 15,4-3-5-15,-2-5-5 0,6-5-5 0,0-3 1 16,-2-1-3-16,-2-3 0 0,-1 1-1 0,0-2-4 16,0-1 9-16,-3-1-5 0,3 2 6 0,-3 1 10 15,-1 3 2-15,0 4 8 0,-1 4-3 0,0 4 3 16,0 3-1-16,0 2 2 0,-1 3-1 15,1 2-8-15,0 0-13 0,1 0-18 0,-1 2-13 16,1-1 7-16,4 5 8 0,-1-2 17 0,7 2 16 16,-1 0-1-16,8-1 2 0,-3-3 2 15,6-5 3-15,-1-4 1 0,4-2 1 0,-2-1-1 16,0-4-3-16,-2-1 1 0,1-1-3 0,-1-3 2 16,-3-1-1-16,-3 0 3 0,-4-1 1 0,-3 0-4 15,-2-1-1-15,2-1-5 0,-5-3-4 0,1-2-1 16,-3 0 0-16,0-1 4 0,0 2-8 15,-3-2 10-15,2 0-3 0,-1 2-6 0,-1 0 8 16,-2 3-9-16,3 5 7 0,0 5 3 0,-1 3 1 16,3 5-7-16,0 3-5 0,0 2-18 0,0 3-24 15,-2 1 6-15,2 4 7 0,0 3 9 16,0 9 32-16,0 4-3 0,2 6-7 0,-2 6 6 16,0 1-8-16,0 3 2 0,0 4 2 0,-3 1-1 15,3 0 4-15,-3 3 2 0,0 0-1 0,0-1 2 16,2-4-1-16,0 0-3 0,1-4 3 15,0-8 1-15,0-2-3 0,0-8 2 0,0-2-2 16,0-6 2-16,0-4 0 0,0-5 15 0,1-2 15 16,-1-4 15-16,0-1 13 0,1-3-38 15,2-5-19-15,1-5-16 0,-1-4-13 0,4-5 26 16,0-1 1-16,-2-1 2 0,4-4-3 0,0-2-3 16,3-3-3-16,4-1-3 0,-1 0 5 0,4 7-1 15,-3 8 5-15,-3 5 2 0,0 7-3 0,-4 6 4 16,0 1-2-16,-1 0 1 0,0 6 5 0,1 2-3 15,-1 3 2-15,2 5 0 0,0 1-1 16,-2 6-2-16,1 3-2 0,-5 2-2 0,2 7-1 16,-5-1 4-16,0-2-1 0,-1 0 0 15,1-4-2-15,0-1-16 0,1-3-16 0,1-3-18 0,0-4-28 16,1-2-43-16,1-5-85 0,1-1-154 16,0-1-350-16,-1-4-798 0</inkml:trace>
  <inkml:trace contextRef="#ctx0" brushRef="#br0" timeOffset="27899.04">3091 1913 2097 0,'-5'0'40'0,"-1"0"-23"16,-3 2 21-16,-2 4 36 0,0 3 25 0,-6-1 15 15,3 3-14-15,-5 4-19 0,1 3-20 0,-3 3-21 16,1 6-10-16,1 1-11 0,1 2-7 0,6-1 0 15,4 0-6-15,1-3-3 0,5-3-7 0,7-6-8 16,4-3-4-16,1-4-4 0,3-4 7 16,6-5 6-16,-1-2 1 0,2-4 5 0,0-1-6 15,-1-4-1-15,-3-2 2 0,3-2 3 0,-4-4 3 16,-1-1 4-16,-4-2 1 0,0-2-2 16,-3-2 4-16,-2 1-4 0,-2 1 3 0,-1 4 3 15,0 4 3-15,-2 5 10 0,-2 2 5 0,0 3 2 16,0 5-10-16,2 0-17 0,0 0-23 0,-1 3-7 15,1 1 6-15,-1 6 4 0,-1 4 18 16,0 5 0-16,1 5-2 0,1 2 0 0,3 2-19 16,1 1-15-16,3-1-13 0,0-3-16 0,5-2 4 15,0-6 7-15,2-1 12 0,5-3 14 16,1-5 16-16,4-2 12 0,1-3 2 0,3-3 13 16,-3-3-2-16,2-3 2 0,-3-1 10 0,-4-3 0 15,0-1 8-15,-1-2 3 0,-5-3-2 0,1-1 7 16,-5-4-1-16,-1 1 1 0,-3-4-6 15,2 1-7-15,-1-5-6 0,-3-2-7 0,0-1 4 0,0 0-5 16,-1 0-3-16,3-2-1 0,-3-1-5 16,1-1 4-16,0-1-3 0,-2-2 2 0,2 4 3 15,-1-1 0-15,-1 1 4 0,-2 0-1 0,0 1 0 16,-1 5-1-16,-4 3 8 0,0 6 8 16,-1 4-2-16,0 4-2 0,-2 5-12 0,2 4-13 15,2 2-11-15,-2 2-4 0,-4 3 1 0,0 9 0 16,-1 4 10-16,-4 11-1 0,4 1 3 0,-2 6 2 15,6 4-10-15,0 2 6 0,3 3-3 16,1 2 0-16,3 0 9 0,3-1-2 0,0-1 0 16,2-3 2-16,0-1 1 0,3-2-3 0,-1-4 1 15,2-4-7-15,1-6-17 0,2-3 0 0,1-5-41 16,1-4-66-16,2-5-72 0,-2-4-69 16,2-4-236-16,-1-5-980 0</inkml:trace>
  <inkml:trace contextRef="#ctx0" brushRef="#br0" timeOffset="28027">3315 1823 2397 0,'5'-2'-42'0,"4"1"-23"0,10 1 5 16,1 0 64-16,8 1 9 0,3-1 2 0,5 1-15 16,4 2-55-16,2-1-96 0,4 2-201 15,-1 3-432-15,2 0-135 0</inkml:trace>
  <inkml:trace contextRef="#ctx0" brushRef="#br0" timeOffset="28414.1">4385 1808 2414 0,'0'0'63'0,"0"2"-52"16,0-2-14-16,-1 4 21 0,-3 3 46 0,0 3 31 15,-2 7 12-15,-7 4-12 0,3 2-35 0,-1 6-19 16,-1 1-9-16,2 3-6 0,-2 2-3 0,3 2-8 16,-1-1-2-16,6 0-2 0,1-5-6 15,7-6 2-15,1-5-1 0,4-5 2 0,2-6 3 16,-1-2 5-16,5-3 6 0,-3-4 0 0,1-4 3 16,4-4-11-16,2-4-6 0,0-4-6 0,2-3-6 15,0-2 2-15,-4-2-2 0,1-1 1 16,-5-3 0-16,2 2 0 0,-1-2 1 0,1 4-2 15,-1 3 1-15,0 3-2 0,-2 6-3 0,-5 4-2 16,0 5-8-16,-4 0-2 0,1 4-2 0,-1 2 3 16,-2 1 12-16,-1 6 5 0,0 5 8 15,-1 4 1-15,-2 9 1 0,-2 1-1 0,3 3-2 16,-3-2 1-16,0-1-4 0,-2-1 3 0,4-3-1 16,0-6-3-16,2-1 0 0,1-5-12 15,0-6-22-15,1-5-77 0,2-2-191 0,-2-5-696 16,1-8-635-16</inkml:trace>
  <inkml:trace contextRef="#ctx0" brushRef="#br0" timeOffset="28542.81">4342 1584 3151 0,'3'-4'-89'0,"3"0"-18"15,5 0-15-15,0-1-27 0,0 2-150 16,1 2-444-16,0-3-803 0</inkml:trace>
  <inkml:trace contextRef="#ctx0" brushRef="#br0" timeOffset="29344.29">5506 1871 1235 0,'3'2'189'0,"-3"-1"-120"15,2-1 13-15,-2 0 55 0,1 0 54 16,0 0 14-16,0-1-33 0,1 1-45 0,3-3-57 15,0-2-33-15,4-1-16 0,4-7-5 0,2 1 17 16,-4-2 12-16,2-1 2 0,1-1-5 0,-1-2-3 16,0-1-4-16,1-3-1 0,-3 0 2 15,-1-1-7-15,-2-3-12 0,2-2-4 0,-2-3-10 16,0-2-4-16,0-1-2 0,-4-4-7 0,5 1-5 16,-4-3-3-16,-1-1 3 0,-2 2 5 15,-1 2 3-15,-2 1 9 0,-1 6-4 0,-5 5 4 0,-1 6 5 16,2 2-3-16,-3 6 1 0,0 3-4 15,0 6-7-15,1 1-11 0,0 4-4 0,0 4-3 16,-2 7 2-16,0 6 9 0,0 7 5 16,1 6 6-16,7 5-1 0,0 4 2 0,5 0 4 0,-1 6-1 15,5 4 2-15,-3 0-2 0,3 2-1 16,-6 2-4-16,1 3 3 0,-2-3-2 0,1-1 0 16,1-2 4-16,-1-3-6 0,-1-3 6 0,2-1-1 15,-2-3 1-15,0-8 3 0,-2-5-3 16,2-7 1-16,-1-9 1 0,-1-7 16 0,1-5 17 15,1-4 1-15,-2-4-4 0,1-4-22 0,-2-6-18 16,0-8-5-16,3-8-4 0,5-2 5 0,-2-7 0 16,5 1 3-16,0 0 4 0,2-2 0 15,3 1 1-15,0 3 0 0,3 3 0 0,-1 7 2 16,1 7 6-16,-4 9 3 0,1 3 2 0,-1 7-2 16,0 3-5-16,0 5-2 0,0 2 4 0,-1 4 5 15,0 6 4-15,3 7 3 0,-2 1-5 16,-4 8-2-16,0 0-3 0,-1 2-1 0,-5-3 1 15,4 1 5-15,-4-4-8 0,1-1-8 0,4-4-17 16,-2-3-33-16,2 0-36 0,3-6-64 0,2-4-100 16,1-5-147-16,2-1-368 0,3-3-487 0</inkml:trace>
  <inkml:trace contextRef="#ctx0" brushRef="#br0" timeOffset="31178.02">6327 1699 2457 0,'-6'1'16'0,"-2"5"-22"16,-9 2 12-16,5 4 32 0,-7 4 31 0,-1 2 23 15,-6 2 2-15,1 1-15 0,-3 5-18 16,4-1-24-16,1 3-15 0,4 1-6 0,0 0-6 16,8-3-2-16,4 0-2 0,6-6-6 0,6-3-7 15,4-7 1-15,5-5 1 0,1-3 4 16,4-4 5-16,6-3-6 0,-1-4-5 0,4-5-2 15,-3-2-4-15,1-2 9 0,-4-3 4 0,-4 1 1 16,-2 1 5-16,-6-1-2 0,-1 4 3 0,-1 0 4 16,-7 3 7-16,-1 4 8 0,0 3 3 15,-2 3-1-15,-1 1-11 0,3 2-14 0,-3 3-9 16,3 0-7-16,-2 5 4 0,2 3 3 0,0 6 1 16,0 1 5-16,2 6 2 0,5-1-4 0,0 4-2 15,5 2-10-15,0 0-18 0,0 0-5 0,7-5 0 16,1-3 7-16,5-8 17 0,2-4 9 0,4-4 4 15,0-3 4-15,-1-5 3 0,-1-2 4 16,-5-4 2-16,1-2 3 0,-5-6-3 0,-2-1 4 16,-2-3 1-16,1 1 0 0,-5-4 3 0,1-1-6 15,-3-3-1-15,-2 2-2 0,2-2-5 16,-5-2 3-16,0 0 0 0,0-4-5 0,0 0-3 16,-3-3 3-16,5-1-2 0,-4-2 3 0,3-2 5 15,-2 1-11-15,2-1-2 0,-2-1 0 0,1 0-3 16,-1 1 2-16,-4 6 4 0,1 0 2 15,-2 5 7-15,-3 3 4 0,-3 6 3 0,2 7 3 16,1 7-4-16,0 5-10 0,0 2-21 0,3 3-12 16,0 4-4-16,-5 9 7 0,0 7 18 15,-2 8 7-15,0 4 4 0,5 4-4 0,1 8 0 16,-2 2 2-16,1 7 0 0,0 8 1 0,-3 3-6 16,2 2-3-16,-2 3-2 0,4 6 2 0,0-1 6 15,1 1 2-15,1-1 2 0,0-5-2 0,-3-3-1 16,1-3 2-16,0-7-2 0,1-3-1 0,0-5 2 15,-1-11-2-15,2-6-2 0,-2-8 1 0,0-12 3 16,1-5 14-16,0-11 5 0,-1-5 1 16,-2-4-5-16,-1-9-18 0,2-10-8 0,-3-5-2 15,4-8 0-15,-1-5 4 0,3-3 3 0,2-2 1 16,-1-1 0-16,8-2-2 0,0-5-6 16,4 2-2-16,8-2-2 0,0 9 0 0,1 9 4 15,-2 12 0-15,-1 10-1 0,-7 7-8 0,-3 8-12 16,0 7-10-16,-1 4-4 0,-4 7 4 15,3 6 13-15,-2 7 10 0,1 5 6 0,1 4 4 16,-4 5 2-16,4 3 4 0,-3 3 2 0,3 0 0 16,0-4-4-16,3-5-3 0,6-8-5 0,2-6 1 15,4-5 4-15,0-8 6 0,3-4 7 16,-2-5 6-16,0-3 3 0,-4-4 4 0,1-6 4 16,-2-2 3-16,-4-2 4 0,4-4 3 0,-6-5-3 15,1-4-1-15,1-1-5 0,-4-5-3 0,-2 1-4 16,-2-1-2-16,0-2-5 0,-2-1-5 0,1-3 2 15,-1-3 0-15,0 1 10 0,3-2-5 0,0 0-5 16,-2-2-1-16,4 1-12 0,1 0 3 16,-2 1 1-16,0 2-1 0,-4 5 0 0,3 2 3 15,-4 7 7-15,-3 5 4 0,0 6 6 0,-1 5 0 16,-1 8-5-16,1 3-9 0,-4 4-23 0,4 4-6 16,0 4 1-16,-3 9 3 0,-3 8 16 15,-1 10 5-15,-2 8 0 0,1 6 6 0,4 9 2 16,-3 6-2-16,-2 7-9 0,0 7-2 0,0 4-2 15,-3 2 2-15,2 1 8 0,-5 1 1 16,4-4 0-16,0-3 0 0,-3-7-3 0,6-5 1 16,4-4 2-16,-1-5 1 0,6-8-1 0,1-6 0 15,2-8-4-15,-1-10-1 0,-1-9 7 16,-1-9 16-16,0-6 25 0,0-6 2 0,1-5-8 16,-1-8-21-16,2-9-25 0,3-11-2 0,-2-5 2 15,4-5 3-15,-4-5 1 0,6-2 2 0,-3 2 0 16,1-4 2-16,5-4-2 0,3-2 0 15,-2 0-3-15,6 3 0 0,0 9-4 0,-5 11 4 0,5 10-1 16,-9 8-1-16,-1 8-2 0,-2 8-13 0,-3 5-8 16,-1 3-3-16,2 6 2 0,-1 7 10 15,2 4 6-15,-3 7 5 0,4 6 4 16,-4 3 1-16,3 2 3 0,3-2-2 0,2-4 1 0,2-3-2 16,7-6 3-16,1-8 1 0,8-3 3 15,-1-8 1-15,3-2-1 0,0-5 2 16,-1-4 1-16,-5-2 0 0,3-4 4 0,-6-5 2 0,-2-3 1 15,-2-4 0-15,-5-4-1 0,-2-2-4 16,-2 0-5-16,-3-2 3 0,-4 0-2 0,-2 2 1 16,-2 1 9-16,-4 6-4 0,-1 1 6 0,0 5 1 15,-4 2-3-15,2 5-1 0,0 6-5 0,-1 2-9 16,1 7-2-16,-2 2-6 0,-1 3 0 16,-2 8 1-16,0 4-1 0,2 6 3 0,2 2 4 15,0 5-2-15,3 1 0 0,4 2-8 0,3 2-11 16,2 1-11-16,7-4-8 0,3-7 6 0,5-6 8 15,5-11 10-15,0-1 13 0,6-6 3 16,-4-5 7-16,4-4 3 0,0-5 0 0,-3-3 3 0,2-6-2 16,-4-4 3-16,-5-1 3 0,-2-3-4 15,-2-5 2-15,-1 1-6 0,-3-5-1 0,1 2-4 16,0-1 0-16,-2 4 1 0,0 1-1 16,-1 2 6-16,-4 8-2 0,2 6 0 0,-3 6-1 15,-3 5-10-15,1 2-9 0,-1 0-15 0,0 4-3 16,0 5 4-16,0 4 8 0,0 6 16 0,0 7 4 15,0 1 0-15,0 4-1 0,-1 2 0 0,-1 2-1 16,-5 2-2-16,-3 4 5 0,1-2-5 16,0 1-11-16,3-8-4 0,1-6-9 0,4-8 3 15,5-10 12-15,-2-2 20 0,1-6 30 0,-3-4 5 16,3-4-1-16,2-2-15 0,2-7-21 0,-1-4-3 16,6-4 4-16,-3-3-1 0,0-1-5 15,1-3 3-15,0 3-4 0,0 1 2 0,-1 1 4 16,1 2-3-16,0 2-1 0,2 4-1 0,-2 4-2 15,-1 5-1-15,-2 4-7 0,-1 2-3 16,-1 6-11-16,-2 1-5 0,-2 5 2 0,1 6 2 16,3 2 13-16,-3 6 5 0,-2 1 4 0,0 8 3 15,0 2-3-15,-1 0-4 0,0 4-11 0,1-9-3 16,3-3-6-16,6-8 4 0,3-8 12 0,4-3 9 16,-2-6 11-16,3-3 3 0,-2-4 2 15,2-3 1-15,1-6-3 0,-2-3 1 0,1-3-3 16,0-2 0-16,-5-2 0 0,-1 2 0 0,0-2 4 15,-4 3-1-15,-2 1 9 0,3 1 4 0,-5 6 4 16,3 1 5-16,-4 6-5 0,-2 3-5 16,0 1-14-16,0 4-22 0,0 2-14 0,0 5-3 15,-1 4 5-15,0 5 12 0,1 7 11 0,0 1 1 16,-1 4 0-16,1 3 3 0,-5 6-6 0,4 1-3 16,0-1-25-16,2-3-27 0,7-6-14 15,3-8-9-15,8-3-27 0,2-5-44 0,2-6-63 16,5-5-241-16,-5-6-472 0,2-5-212 0</inkml:trace>
  <inkml:trace contextRef="#ctx0" brushRef="#br0" timeOffset="31308.96">8408 1585 2602 0,'-7'-9'56'0,"2"-3"-44"0,-3 1-5 0,4 7-6 0,4 1-24 15,-3 3-42-15,6 5-31 0,-2 2-94 16,1 5-183-16,1 5-348 0,5 5-488 0</inkml:trace>
  <inkml:trace contextRef="#ctx0" brushRef="#br0" timeOffset="31673.96">8498 1894 2453 0,'3'-18'45'16,"3"1"-16"-16,-1-7 15 0,4 6 9 0,-6 2 14 15,3 4 2-15,-3 3-10 0,3 4-13 0,-3 3-21 16,4 2-22-16,-2 3-15 0,2 1-8 0,1 5 1 16,1 3 1-16,-4 3 2 0,3 4 8 15,-3 3 13-15,-1 4 5 0,-2 0 3 0,-2 2 0 16,0-1-12-16,-2 3-7 0,-2-5-11 0,-1-2-7 16,3-7-2-16,1-7 7 0,2-3 29 15,0-5 25-15,1-6 10 0,0-1-1 0,3-4-17 16,-1-7-18-16,6-2-3 0,-1 0 6 0,0 1 8 15,3-2 6-15,-3 2 10 0,-1 1 6 16,0 2 6-16,-2 3-1 0,2 3 2 0,-5 3-10 0,1 3-15 16,-2 0-10-16,-1 4-16 0,0 4-3 15,0 0-3-15,1 3-1 0,4 5 4 0,-3 4 2 16,3 3 2-16,-3 3 3 0,1 3-6 0,2 1-14 16,-5 3-29-16,4-2-48 0,0-3-70 0,1-4-87 15,4-6-99-15,4-4-194 0,5-5-272 0,1-2-140 16</inkml:trace>
  <inkml:trace contextRef="#ctx0" brushRef="#br0" timeOffset="32095.53">9057 1788 2447 0,'-8'-3'55'0,"-1"-1"-58"0,-6 3 5 0,-5 4 24 0,1 2 30 15,-5 5 13-15,-1 2 8 0,1 1-8 16,2 5-20-16,-1 3-19 0,6 1-15 0,1 0-4 15,7-3-6-15,7-3 5 0,4-6 3 0,7-1 5 16,1-5 11-16,7 0 0 0,-2-4-2 16,7-3-2-16,2 0-11 0,1-4 3 0,-5 0-2 0,2-3 2 15,-3-2 1-15,-2 1 3 0,-6-4 3 0,0 3 0 16,-2-1 4-16,-1 1-4 0,-4 1-1 16,3 3-1-16,-5 3-8 0,-1 1-2 0,0 3-11 15,-1 2-17-15,-1-1-5 0,0 6-4 0,0 4 4 16,0 4 9-16,-3 8 9 0,1 3 0 15,0 5 2-15,0 10 3 0,0 8-6 0,3 3 6 16,-1 6-2-16,-2 8 0 0,-4 1 5 0,-4 6-4 16,-4 6 4-16,-6 5-2 0,-1 2-3 0,-1-1 1 15,-3-1-2-15,2-1 0 0,-1-8 4 16,1-4-1-16,2-12-1 0,1-7 1 0,3-9-1 16,3-11 5-16,-2-9 13 0,2-8 10 0,0-8 10 15,2-6 7-15,1-3 1 0,1-4-4 16,3-9-6-16,2-3-11 0,5-5-14 0,3-5-6 15,4 0-8-15,3-5-1 0,2 0-1 0,3-3-13 16,4 0-20-16,7-4-40 0,1-3-68 16,6-3-107-16,6-1-319 0,2 1-1101 0</inkml:trace>
  <inkml:trace contextRef="#ctx0" brushRef="#br0" timeOffset="32576.31">10109 1632 1859 0,'5'-15'386'16,"1"-2"-255"-16,-1-6-6 0,-3 5 4 0,1 3 15 16,-1 4 0-16,-5-1-18 0,0 4-28 0,1 4-27 15,-3 2-27-15,0 0-20 0,2 5-14 0,-2-1-12 16,1 6-6-16,-5 6 5 0,-3 5-1 16,-4 7 8-16,-1 5-1 0,3 2-4 0,-3 4-1 15,4 2-4-15,4-1 4 0,-1 1 3 0,8 1 0 16,2-4-1-16,1-3-9 0,8-3-8 15,2-9-25-15,2-2-36 0,5-5-49 0,3-7-75 16,5-3-112-16,-2-8-286 0,2-5-865 0</inkml:trace>
  <inkml:trace contextRef="#ctx0" brushRef="#br0" timeOffset="32715.49">10135 1282 2816 0,'-3'-8'49'15,"0"5"-129"-15,0 1-20 16,4 4-6-16,-1 3 1 0,0 6 5 0,-1-1-85 0,1 7-171 16,0 5-372-16,0 5-376 0</inkml:trace>
  <inkml:trace contextRef="#ctx0" brushRef="#br0" timeOffset="33083.08">10370 1625 2679 0,'8'-16'40'0,"-2"-2"-27"0,3-3 11 16,-1 9 22-16,-1 5 18 0,-4 1 0 0,0 5-21 15,-3 1-32-15,-3 2-26 0,3 4-6 16,-1 0 1-16,0 5 12 0,1 4 11 0,-1 2 1 0,-2 5 1 16,-1 0-1-16,1 3-5 0,-5 1 2 15,5 1-1-15,-4-1-4 0,4-2-3 0,-4-5-8 16,6-4-4-16,1-6 6 0,1-4 18 0,2-6 16 15,1-3 2-15,-1-6-10 0,3-1-16 0,1-4-10 16,4-5 1-16,2 1 6 0,-1-2 12 16,-2 1 5-16,1 0 2 0,1-1 2 0,0 2-1 15,-2 4 2-15,2 0 4 0,0 5 2 0,-1 2-3 16,-3 5-2-16,0 2-5 0,0 5-1 16,-1-2-4-16,-3 6-2 0,4 0 2 0,-3 8 0 15,1 3 2-15,1 0-6 0,-1 5-3 16,-1 3-2-16,-2 3-4 0,4-2-8 0,-4 2-23 0,5 4-41 15,-3-4-75-15,2-2-117 0,2-1-202 16,3-5-473-16,1-4-197 0</inkml:trace>
  <inkml:trace contextRef="#ctx0" brushRef="#br0" timeOffset="33394.29">11203 1826 2398 0,'4'-20'627'0,"2"1"-601"16,3-8-9-16,0 7 14 0,-2-2 22 15,1-1 15-15,-2-2-3 0,-3 0-15 0,2-3-16 16,-2 0-13-16,-2 1-1 0,1-1-4 16,-2 1-1-16,0-4-3 0,-2 0-6 0,2-2-4 15,0 3 2-15,2-3 0 0,-2 0-2 0,4 0-1 16,0 2 0-16,2 2-2 0,-2 7 1 0,1 4 3 15,-1 9-4-15,-3 6-8 0,-1 3-17 0,-1 3-13 16,0 3 2-16,-2 8 12 0,-3 8 18 16,-3 11 10-16,1 5 3 0,-6 5-4 0,3 5 0 15,0 4 1-15,-2 4-1 0,6 0 1 0,-1 4-17 16,3-2-41-16,2 2-57 0,1-2-69 0,4-2-105 16,7-7-286-16,5-10-409 0,12-13-169 15</inkml:trace>
  <inkml:trace contextRef="#ctx0" brushRef="#br0" timeOffset="33996.86">11337 1546 2377 0,'1'-8'92'16,"2"-4"-82"-16,2-4 9 0,4 2 29 0,0 1 29 0,2-4 30 16,3 0 2-16,-1-2-18 0,0 2-14 15,0-4-25-15,-1 2-12 0,2-2-2 0,-3-1 0 16,1 0 0-16,-2-4-1 0,-2 1-9 0,1-2-8 15,-1 2-1-15,0 2-6 0,-1 3 0 16,1 6-2-16,-3 3-7 0,-3 7-9 0,1 2-11 0,-2 4-10 16,1 2-4-16,1 6-3 0,1 5 11 15,1 6 7-15,1 9 8 0,-4 7 7 0,1 5 1 16,-3 5 3-16,-2 1-3 0,-1 2-2 0,-3 4 2 16,-3 4-3-16,-1 2-1 0,-2 2 1 15,-3-2 1-15,-2-2-9 0,1-3-12 0,-1-11-10 16,6-9-4-16,3-12 8 0,3-10 20 0,4-8 29 15,2-4 25-15,2-4 0 0,-1-5-2 0,2-5-21 16,2-8-25-16,0-5-1 0,7 0-3 0,-5-5 4 16,3 0 2-16,0 0 4 0,-1 0 0 0,2 1 2 15,2 3-2-15,-3 4-9 0,4 7 1 16,-4 2-4-16,-2 5-6 0,-2 4-3 16,2 2-10-16,-2 7-7 0,0 2 4 0,-2 6 10 15,1 4 4-15,-1 2 2 0,-1 5 1 0,2 1-1 16,0 4 5-16,0-1 8 0,2-2 1 15,0-2-1-15,4-4 0 0,3-2-1 0,0-7 2 0,6-4 7 16,-3-4 3-16,1-4 3 0,-2-4 3 16,1-3-1-16,1-5 2 0,-4-2 0 0,1-2 0 15,-5-5-1-15,0 1-2 0,-3-4-3 0,-1-1 2 16,-3 1-1-16,-2 2 3 0,-2 1 8 0,-1 3-1 16,-3 2 2-16,-2 3 9 0,1 7-3 0,0 0 0 15,-1 3-2-15,0 5-19 0,0 2-11 16,-3 6-1-16,-2 2-5 0,-1 5 7 0,1 4 2 15,0 1-1-15,5 3-3 0,2 2-3 0,5 5 2 16,3 0 2-16,4 2 2 0,4 0-17 16,2-6-21-16,4-1-27 0,5-4-32 0,3-7-48 15,5-1-63-15,6-6-115 0,4-3-483 0,3-1-752 16</inkml:trace>
  <inkml:trace contextRef="#ctx0" brushRef="#br0" timeOffset="34278.39">12672 1330 2741 0,'-5'-2'49'0,"-2"0"-47"0,-4 2 4 15,0 4 8-15,0 4 23 0,-8 0 17 16,2 6 1-16,-6 2-3 0,1 7-7 0,2 5-10 15,-1 5 0-15,2 4-3 0,4 3-6 0,3 1-2 16,2-2-4-16,4 1-8 0,4-1 1 0,5-4 2 16,2-1-2-16,2-3 7 0,4-6 1 15,2-5-1-15,3-2-3 0,-1-7-6 0,1-4-9 16,1-1-19-16,0-4-24 0,0-4-37 0,3-4-69 16,1-2-95-16,-2-6-223 0,3-1-585 15,-1-4-280-15</inkml:trace>
  <inkml:trace contextRef="#ctx0" brushRef="#br0" timeOffset="35029.47">13015 1394 1955 0,'-1'3'465'0,"-5"1"-481"0,-1 4 4 16,-5 0 50-16,-3 5 52 0,2-1 25 0,-6 2-2 15,4 3-23-15,-1 1-35 0,2 3-19 0,-1 2-8 16,4 4-6-16,-3-3 4 0,7 0-2 15,3-3-1-15,5-6 1 0,3-3-1 0,5-6 8 16,-2 0 6-16,3-5 11 0,3-2-11 0,-2-4-6 16,2-1-10-16,5-5-19 0,-2-4 4 15,3-4-9-15,-3 2-2 0,-5 0 4 0,-1-3-4 16,0 4 4-16,-6 0-1 0,-2 1-6 0,1 5 4 16,-3-1-1-16,-3 6 3 0,2 2 1 0,-2 0-4 15,2 2-15-15,0 2-18 0,1 3-4 16,-5 0 2-16,1 3 18 0,0 4 16 0,-4-1 3 15,4 4 2-15,0 0-6 0,3 5 2 0,2 0-4 16,5-2-7-16,2-4-1 0,4 0 1 16,3-6 9-16,5-1 10 0,0-5 6 0,6-2 2 0,-4-3-1 15,0-3 4-15,-3-3 1 0,2 0 1 16,-7-4 7-16,0 0-7 0,-3-4 3 0,-2 0-9 16,-1-3-8-16,-3 0 1 0,3-1-3 0,-4 0 1 15,3 0 2-15,-3 0-1 0,2 4-4 0,-2 2 2 16,2 3 6-16,-3 5-7 0,3 2-1 0,-3 3-13 15,0 3-22-15,3 0-1 0,-4 3-5 16,3 4 10-16,1 3 8 0,2 2 13 0,2 3 4 16,0 3 0-16,-4 2 10 0,-1 2-4 0,0 1 4 15,-1-2 0-15,-3-2-3 0,-2 0 2 16,0-2-2-16,-1-4 3 0,1-4 2 0,1-3 1 16,0-5 7-16,-2-1 8 0,0 1 9 0,1-1 6 15,0-1 4-15,1 1 0 0,1-1-2 16,0 0-7-16,1-2-16 0,3 1-14 0,-2-1-22 0,5-3-11 15,1 1 0-15,4 0 3 0,1 2 13 16,4-1 9-16,0 1 3 0,3-2 3 0,3-1-1 16,2-1 4-16,0-1 1 0,-2-1-1 15,0 0 1-15,1-1 1 0,-6-4-2 0,-2-1 3 16,1-1 5-16,-7 0 3 0,-2 0 3 0,-1-1 9 16,-6 1 6-16,-2 1 3 0,-2 3 0 15,-4 0-4-15,3 4-8 0,-4 1-4 0,0 3-6 0,0-1-12 16,-4 5-7-16,-4 4-4 0,1 1 0 0,-1 6 4 15,0 2 3-15,3 1 1 0,2 4 1 16,0 4 2-16,2 2 2 0,5 3-1 0,-2 2 3 16,7-1-1-16,4-1 0 0,3-2 2 0,2-5-3 15,5 0 4-15,4-3-2 0,3-3 1 0,3 0-6 16,2-5-18-16,1-2-11 16,-1-4-18-16,-4-3-13 0,0-3-49 0,1-3-83 0,-4-1-188 15,2-5-532-15,-5-2-615 0</inkml:trace>
  <inkml:trace contextRef="#ctx0" brushRef="#br0" timeOffset="35376.49">14057 1038 2347 0,'4'-4'130'0,"0"0"-23"0,1-5-2 16,2 4-3-16,-4 2 2 0,2 2-19 16,1-1-23-16,-1 2-29 0,0 2-18 15,3 1-13-15,-2 2-4 0,1 3 6 0,2 2-6 0,-1 3 4 16,-2-2-2-16,1 3-4 0,-5-1 2 16,-2 3-1-16,-1 0 3 0,-2 0 1 0,-4 1 1 15,-2 2 4-15,-1-1-1 0,-4 1 1 0,-5 1-4 16,-5 0 1-16,-4-3-2 0,0-2-3 0,5-5 5 15,9-3-6-15,3-2 1 0,7-4 3 16,3-1-2-16,1 0 1 0,0-1-4 0,1 1-4 16,0 1-10-16,2-1-4 0,1 2-15 0,-2-4-21 15,-2 2-3-15,7 2-22 0,-3 3-40 16,5-2-82-16,3 5-187 0,4 3-371 0,-3-1-569 16</inkml:trace>
  <inkml:trace contextRef="#ctx0" brushRef="#br0" timeOffset="35513.71">14009 1630 2795 0,'1'1'61'16,"-1"0"-59"-16,1 0 32 0,-1-1 49 15,3 0 32-15,-3-1 2 0,2 0-37 0,-1 0-40 0,0-1-31 16,0 1-15-16,-1 0-29 0,0-1-83 0,0-2-261 16,-1-1-1201-16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07:05.1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1629 3270 1 0,'-1'0'0'0,"0"0"95"0,-3 0 119 16,3 0-1-16,0 0-1 0,1 0-19 0,0 1-32 15,0-1-26-15,-1 0-37 0,1 0-29 16,0 1-22-16,0-1-8 0,-1 2 3 0,-2 1 9 0,1 0 6 15,-1 1 0-15,2 0-3 0,1 0-9 16,-1 0-6-16,-2 1-2 0,1 2-2 16,-1 2-1-16,2-1-2 0,-2 5-1 0,-3 0 3 0,3 4 2 15,-5 2 9-15,4 3-5 0,-3 3-2 16,0-2 3-16,3 4-2 0,-3-2 4 0,5 2-1 16,0-1-7-16,0 0-8 0,0 0-8 0,0-3-4 15,1 1 4-15,1-1 0 0,0-2-2 0,0-1-3 16,1-1-5-16,1-5-1 0,-2-1 3 0,2-5 1 15,0-2 3-15,-1 0 3 0,0-1 1 16,0-1 1-16,0-1-3 0,4 1-2 0,-5-2-3 16,1-1-2-16,-1-1-3 0,0 0 1 0,0 0 0 15,0 0 5-15,0 0 3 0,0 0 4 16,0-1 4-16,0 1 2 0,0 0 0 0,0 0 0 16,0 0 0-16,0-2-2 0,0 2-3 0,0 0-4 15,0 0-5-15,0-1-6 0,-1 1-9 16,-2-1-14-16,3 1-27 0,0-1-48 0,0-2-52 15,-2 0-57-15,2 0-91 0,-1-2-161 0,2-3-324 16,1 1-159-16</inkml:trace>
  <inkml:trace contextRef="#ctx0" brushRef="#br0" timeOffset="1222.49">1305 3210 189 0,'-1'-1'240'0,"-1"-2"16"15,-3 1 18-15,3 1-2 0,2 0-25 0,-1 0-43 16,1 1-42-16,0-1-40 0,1 0-30 16,-1 1-21-16,2-1-16 0,2 1-14 0,-1-2-15 0,0-1-11 15,7-3-10-15,1-1 0 0,7 0-1 16,4-2 1-16,4 1 0 0,3 0-2 0,-2-1 1 15,3 2 1-15,-1 0-1 0,1 1-1 0,0 1 0 16,-3 3-2-16,-3 2 0 0,-4 0-1 16,-1 4-2-16,-6 1-1 0,-2 2-1 0,-1 2-1 15,-3 0 2-15,-4 3 4 0,1 2 1 0,-4 1 3 16,-2 4 3-16,-3 1 2 0,-3 2 3 0,-2 0 0 16,-2-1-4-16,-1 0-4 0,-4-5 5 15,0 2 4-15,0-2 8 0,-2 0 11 0,-1-1-8 16,-2 0-1-16,2-4 1 0,-4-2 0 0,3-3 8 15,-1-1 6-15,2-4 0 0,-1 0-6 0,2-2 8 16,-1-2 3-16,6 0 5 0,0-4 7 0,7 2-10 16,0-1-12-16,5 2-10 0,-1-3-15 15,-1 1-1-15,3 1-3 0,1-1-5 16,0 3-4-16,1-2-5 0,0 3-13 0,2 1-12 16,-1-1-19-16,1 2-39 0,5 0-49 0,0 0-102 15,3 3-253-15,0 1-391 0,1 1-132 0</inkml:trace>
  <inkml:trace contextRef="#ctx0" brushRef="#br0" timeOffset="1586.92">1616 3576 1 0,'0'2'307'0,"0"2"9"0,0-1-10 0,0 0-41 16,2-2 1-16,-1-1 8 0,-1-1-15 0,1 1-34 15,-1-1-32-15,1-1-39 0,-1-1-42 0,5-3-45 16,-2-2-35-16,-1-1-18 0,1-1 1 0,0 2 3 16,0-5-4-16,1 1-4 0,3 1 2 15,0-3 3-15,-3 3 1 0,4-5-4 0,1-2-3 16,1 0-9-16,2 1-3 0,1-2-2 16,2 2-8-16,-1 3 7 0,1 2-1 0,0 3-3 0,1 1 7 15,0 2-4-15,2 3 1 0,1 1 3 0,-6 2-4 16,2 3-3-16,-9 1-1 0,1 5 0 15,-5 0 0-15,3 1 7 0,-4 5 1 0,-1 0 2 16,0-2 5-16,-3 2-2 0,0-2 0 0,2-2-1 16,-1-3-3-16,1 2 1 0,-2-4 1 15,1 0 2-15,2-4-2 0,-1 1 5 0,2-3 2 16,1 0 3-16,0-2 1 0,-2 1-12 0,1 0-42 16,0-2-65-16,1-3-108 0,2-4-152 0,1 1-206 15,-1-1-315-15,-2-2 257 0</inkml:trace>
  <inkml:trace contextRef="#ctx0" brushRef="#br0" timeOffset="1985.32">1232 3373 353 0,'-5'12'333'16,"0"2"-17"-16,-2 4-19 0,9-1-59 15,4-2-78-15,3 2-39 0,2-1 0 0,5-3-14 16,6 4 5-16,2-6-18 0,7-2-16 0,8-3 14 16,2-5-18-16,1-4-6 0,6-5-9 0,-3-4-10 15,4-5-6-15,-5 2-11 0,-5-3 2 16,-4-2 4-16,-10 2 1 0,-7 2 6 0,-6-5-6 16,-4 1-9-16,-7-3-12 0,-4 1-7 0,-7 2-12 15,-3-2-8-15,-7 4-7 0,-6-2-14 16,-9 6 1-16,-4 5 6 0,-3 4 5 0,4 3 12 15,-1 3 3-15,4 2 2 0,3 3 1 0,3 2-3 16,2 4-2-16,1 4-2 0,5 0-1 0,2 5 4 16,7 0-2-16,0 5 2 0,5 3-2 15,5 1 0-15,4 2 1 0,6 0-3 0,10-2-11 16,4-1-41-16,9-6-19 0,8-6-16 0,4-8 4 16,7-9 31-16,0-7 16 0,-6-3 16 15,-4-4-38-15,-9 4-44 0,-5-4-71 0,-13 3-58 16,-5-2-49-16,-7 2-235 0,-4-3-321 0</inkml:trace>
  <inkml:trace contextRef="#ctx0" brushRef="#br0" timeOffset="2352.3">2678 3164 1517 0,'2'-1'742'0,"-4"-1"-559"16,2-1-62-16,-1 3-34 0,1 1-27 0,0-1-33 15,0 4-21-15,0 4-6 0,-1 3 4 0,-2 9 9 16,0 4 5-16,0 5 9 0,-1 5 13 15,1 4 12-15,-1 5-4 0,2 0-9 0,1 0-15 16,0-4-12-16,1 1 0 0,2-4 2 0,0 0 0 16,1-1-1-16,1-4-1 0,1-5-4 0,1-4-2 15,-3-7 0-15,1 0 1 0,0-4 1 0,-1-4-1 16,0 0-1-16,2-3-1 0,-4-2 1 16,0-2-4-16,-1 0-4 0,0-1-13 0,-1 0-31 15,1-3-60-15,0-3-84 0,0-1-127 16,0-3-269-16,1-2-427 0,-1 0 143 0</inkml:trace>
  <inkml:trace contextRef="#ctx0" brushRef="#br0" timeOffset="2767.38">2491 3078 1320 0,'1'-4'699'0,"0"-3"-490"0,0 1-53 0,6 0-29 16,-4 1-10-16,6-1-23 0,-1 3-30 0,3-1-26 15,3-1-18-15,5 3-8 0,5-2-2 0,3 1 1 16,4 3-3-16,3 0-2 0,1 1 0 16,0 5-2-16,0-4 3 0,5 7-1 0,-3 0-3 15,0 3 0-15,2 3 2 0,-5 2-1 0,-5 1 0 16,-1 3-1-16,-6 2-5 0,-5-1 2 0,-6 2 0 15,-4 2 2-15,-1 0 2 0,-6 1 2 16,-1 1 3-16,-7 1 1 0,-2-1 2 0,-3-3 4 16,-6 0 4-16,-2-3 6 0,-6-3 5 0,-3-2-2 15,-4-2-1-15,-3-2-3 0,-2-4-1 16,1-3 0-16,0-1 2 0,2-2-3 0,2 0-2 16,2-4-2-16,1-3-1 0,2 0 2 0,8-1 4 15,2 0-5-15,6-1-4 0,4 1-2 16,3 0-9-16,3 3 5 0,2 0-2 0,1 2-14 15,1 0-17-15,0-1-41 0,1 0-58 0,3-1-73 16,1 1-172-16,4-1-555 0,7 2-682 0</inkml:trace>
  <inkml:trace contextRef="#ctx0" brushRef="#br0" timeOffset="3167.37">3016 3669 1760 0,'-1'0'507'0,"1"-3"-346"0,0 0-21 15,0 2-4-15,1-3-15 0,1-1-32 0,-1-2-24 16,1-2-22-16,-1 0-13 0,3-3-10 16,1 1-6-16,1-3-2 0,0 0-3 0,4-1-4 15,-2-1 1-15,1 2-2 0,0-1-2 0,-2 0 2 16,4 0-2-16,-1-3-2 0,1-1 2 15,4 1 3-15,-2-1-4 0,2-2 0 0,1 2-1 16,0 1-8-16,-2 2 4 0,3 2 0 0,-3 5-4 16,2 1 2-16,-4 3-6 0,-2 3-5 0,1 2-3 15,-5 1 0-15,-3 3-2 0,-2 4 0 16,1 2 6-16,-2 6-2 0,-2 5 11 0,-4 3 5 0,-1 3 2 16,-5 1 5-16,0 2-5 0,-3-1 0 15,3 0 0-15,2-2-2 0,1-4 2 0,4-1 0 16,4-1 0-16,1-3-3 0,3 0 3 0,1-4 2 15,3-1 0-15,-1-5 9 0,2 0-2 0,1-3 0 16,1 0 6-16,1-3-7 0,2-1 2 16,-1-2-17-16,3-1-29 0,-4-3-59 0,1 0-90 15,1-2-203-15,1-2-414 0,-2 0-703 16</inkml:trace>
  <inkml:trace contextRef="#ctx0" brushRef="#br0" timeOffset="3766.48">3595 3385 1573 0,'-10'11'350'0,"-4"6"-116"0,-1 4-47 0,-2 2-35 16,5-4-39-16,-1 0-28 0,5 2-25 16,2-1-13-16,3 1-12 0,3 2-3 0,3-3-1 15,3 1-3-15,4-6-2 0,4-2 7 0,0-5 3 16,6-4 1-16,-1-4 0 0,4-4-8 0,-1-3-4 15,1-4-3-15,-3-1-6 0,1-6-2 16,-3 1-4-16,-2-4-6 0,-3 0-5 0,-5 1-2 0,-3-1-4 16,-5 3-2-16,-2 1 1 0,-4 2-4 15,-3 1 0-15,-1 3 1 0,0 0 0 0,-4 4 3 16,2 0 1-16,-1 3-1 0,4 1 1 16,3 3-3-16,0 1-2 0,2 3-1 0,-1 2 2 15,3 0 0-15,2 2 1 0,1 3 2 0,4 0 1 16,1 4 3-16,4-1 3 0,7-3 2 0,3-1 6 15,7-4 0-15,0-4 3 0,3-3 0 0,2-3 0 16,-2-3-1-16,0 1 0 0,-1-5-1 16,-2-3-3-16,-3 0 7 0,-4-1 2 0,-2-1 3 15,-5-2 3-15,0-1-4 0,-2-2-4 0,-5-1-2 16,-1-1-5-16,-1-4-1 0,0 0 0 16,-1-3-3-16,-1-2-4 0,0-2 4 0,0-1 0 15,2-2 0-15,-3 2 6 0,0 0-6 0,1 0 0 16,-4 3-1-16,2-1 3 0,-3 3 17 0,-1 2 2 15,1 4 4-15,0 6-2 0,1 10-8 0,0 5-6 16,2 3-5-16,-2 0-8 0,2 1-21 0,-2 5-1 16,-4 9 4-16,0 7 4 0,-6 11 17 15,-2 4 0-15,2 5 0 0,0 3-1 0,2 5 0 16,2 3 0-16,0 4 0 0,0 0 4 0,2 0-4 16,2-2 1-16,2-6 0 0,4-3-4 15,5-9 2-15,4-5-3 0,4-7-2 0,3-7-1 16,0-5-15-16,3-5-21 0,-1-5-37 0,-1-7-61 15,-1-5-73-15,0-6-112 0,0-3-139 0,-1-7-117 16,-4-2-177-16,-4-1 169 0</inkml:trace>
  <inkml:trace contextRef="#ctx0" brushRef="#br0" timeOffset="3882.79">3991 3217 258 0,'-18'-10'757'0,"-5"2"-311"0,-3-3-121 16,8 4-65-16,7 4-30 0,3 2-26 15,6 1-30-15,4 1-44 0,-1-1-48 0,3 0-43 16,2 0-24-16,2 0-14 0,4 0-6 0,8 0-22 15,4 3-63-15,6 1-91 0,3-1-223 16,-1 4-380-16,2-1-645 0</inkml:trace>
  <inkml:trace contextRef="#ctx0" brushRef="#br0" timeOffset="4266.64">4476 3096 1069 0,'-7'-1'476'0,"-1"0"-296"0,-6 1 15 0,-2 2 26 15,-2 5 0-15,-3 0-37 0,-1 1-45 0,-4 5-35 16,3 2-26-16,-1 3-14 0,1 5-12 0,-1 2-10 16,2 3-13-16,3-1-8 0,-1 5-8 15,3 1-3-15,6 3-1 0,2-4 0 0,4-4-1 16,10-5-3-16,2-4 0 0,5-4-1 0,1-6 4 16,5-1 5-16,-3-5 3 0,2-3 6 15,2-5 1-15,-1-2 0 0,2-2-1 0,-1-6-6 16,-3-3-2-16,0 1-4 0,-4-4-3 0,0-1 0 15,-3-1 0-15,-4 0-2 0,-1 1-1 0,-3-1-1 16,1 3 1-16,-3 2-1 0,0 4 3 16,0 4 1-16,-2 3 0 0,0 3 3 0,2 2-5 0,0 1-5 15,1 2-8-15,0 0-13 0,0 1-5 16,0 2 5-16,-1 5 3 0,-1 1 12 16,1 5 4-16,0 1-1 0,2 2 2 0,2 2 2 0,2 0 0 15,2 0 0-15,6-3 1 0,0-1-2 0,3 0-1 16,2-4-9-16,1-2-18 0,-1-3-10 15,2-2-32-15,1-3-65 0,2-2-66 0,-3-2-173 16,1-2-282-16,-1-1-387 0,-4-5 321 0</inkml:trace>
  <inkml:trace contextRef="#ctx0" brushRef="#br0" timeOffset="5682.43">4841 3126 850 0,'-4'2'431'0,"-2"0"-200"0,-8 1 16 0,0 3 16 0,-2 4-23 16,-3 2-52-16,-1 1-55 0,0 2-46 0,2 2-33 16,-2 3-24-16,6 2-12 0,-1 0-8 15,4 0 2-15,6-6-3 0,2-1 1 0,7-4 6 16,1-4 0-16,3-2 8 0,2-1 8 0,-2-3 5 16,2-2 4-16,3-3 0 0,-2-1-7 15,1-1-8-15,2-4-3 0,-1 1-2 0,-1-6-5 16,-2 2 4-16,-1-1-3 0,2 1 3 0,-5 0 1 0,-1-3 0 15,-1 1 4-15,1 0 0 0,-4 1-3 16,0 3-2-16,2-2-5 0,-3 2-2 0,0 4 1 16,-1-2-1-16,1 4-4 0,0 3-1 0,0 0-3 15,0 2-10-15,0 2-9 0,0-2-21 16,0 3 0-16,-2 5 6 0,0 6 10 0,2 6 20 16,0 8 0-16,2 3-1 0,2 6 0 0,0 5-2 15,-3 4 1-15,3 4-3 0,-3 3 4 0,-1 3 0 16,0 4-1-16,-1 3 4 0,-4 0-4 15,1 0 1-15,-1-3-1 0,1-1 2 0,-1-3-3 16,0-3 0-16,-2-2 2 0,-4-3-8 0,1-5 8 16,-2-1-1-16,-4-7 1 0,-2-4 7 15,-1-7-5-15,-7-4 3 0,-2-7 3 0,-2-1 0 16,-1-7 5-16,1-2 1 0,4-3 1 0,4-4 3 16,1-1 1-16,1-3 2 0,5-3 1 15,-3 1 1-15,6-4-5 0,3-2-3 0,4-2-6 16,3-1-7-16,4-4 0 0,3-2-3 0,5-3-1 15,4 1 1-15,3-2 1 0,1 0 1 0,3 0 1 16,0-4 2-16,2 0-4 0,0-3-4 0,3 0-6 16,3-4-13-16,2 0-7 0,4-3-3 0,0-1-6 15,1-1 6-15,-1 2 5 0,-3-1 2 16,2 3 5-16,-2 3 5 0,-1 1 0 0,-3 3 6 16,-1 3 6-16,-2-1-2 0,-2 3 6 0,-1 1-2 15,-3 2 1-15,1 3 3 0,-6 1 0 16,0 4 5-16,-1 0 2 0,-5 6 6 0,-2 0 1 15,0 5 4-15,-5 3 0 0,-1 1-6 0,0 3-3 16,0 0-12-16,-1 2-10 0,-2-1-4 0,-1 5 1 16,-2 3 4-16,-4 3 9 0,-3 7 2 0,2 2-1 15,0 1-2-15,1 4 1 0,1 1-4 16,2 1 6-16,1 1-2 0,1 1 1 0,2-5 6 16,3 0-8-16,4-4 4 0,2-4 1 0,4-3-3 15,3-5 9-15,2 0 3 0,4-6 3 16,2-2 2-16,0-4 1 0,4-4-3 0,1-1-2 15,-3-5 6-15,1 0-9 0,-5-4 0 0,-3-3-3 16,-1-2-9-16,-3 1 2 0,-6-4-3 0,0-1-3 16,-5 1-3-16,-4 0-4 0,-3 0 2 0,0 4 1 15,-4 2 9-15,0 2-5 0,-4 2-1 16,2 5 1-16,2-1-4 0,-5 4 4 0,1 3-2 16,2 1-1-16,-3 3-3 0,2 3 0 0,1 1 2 15,1 3-1-15,-3 4 5 0,4 1-1 0,0 4 1 16,0 2 0-16,4 1-4 0,4-5 6 0,4 2 0 15,4-5 4-15,5 0 4 0,-1-6 1 16,3 0 2-16,6-1 1 0,-1-3 3 0,6-4-1 16,-2 0-1-16,6-3 1 0,-6 0-6 0,0-2 6 15,-1-1 0-15,-3 0 1 0,-6-3 7 16,3 3-9-16,-2-6-2 0,-2 2-2 0,3-1-3 16,0 0-1-16,-3 3 0 0,-1 0-1 0,-3 3 0 15,0 3-1-15,0 2-2 0,-4 1-5 0,0 2-1 16,1 1-8-16,-1 2-1 0,1 3 3 15,0 3-2-15,1 4 8 0,-1 3 2 0,-2 3 1 16,-1 1 3-16,-1 3 0 0,-2 3 1 0,-3 2 0 16,-1 1 4-16,-2 0-4 0,2-2 1 15,1-3 1-15,0-4-8 0,2-7 10 0,3-4-2 0,3-5 4 16,-2-4 9-16,-1 0 9 0,0 0 17 16,0 0 12-16,2-5-7 0,-1-4-13 0,1-3-18 15,2-5-12-15,1 2-3 0,0-3 4 0,0-1-1 16,6 0 0-16,-2 0 3 0,1 1-4 0,3-2 1 15,1 1-2-15,0 1 5 0,-2 1-4 0,5-1-2 16,-5 0 1-16,0 1-9 0,4 5 7 16,-5 1-1-16,-1 4-4 0,-6 4-4 15,2 3-14-15,-4 0-3 0,-1 7 2 0,2 3 3 0,-3 4 10 16,-2 4 6-16,0 3 2 0,-2 2 4 16,-2 4 1-16,-4 1 0 0,4 1 1 0,0 0 3 15,0-4-4-15,9-6 1 0,1-4 2 0,4-3-4 16,-1-5 6-16,3-2 1 0,-2-3 2 15,5-4 5-15,0-1 3 0,-2-2 0 0,2-5-3 16,0 1-1-16,1-4-5 0,-3-1 1 0,0-3-3 16,0-1 0-16,-3 2 2 0,-2-3-3 0,-1-1 1 15,1-1 2-15,-1 3-2 0,0 0 0 0,-1 1 3 16,-2 2-2-16,0 2-4 0,1 3 2 16,-1 4-1-16,-2 4-8 0,0 1 4 0,0 1-14 15,-2 1-19-15,2 1 5 0,-1 5-4 0,-1 5 15 16,0 4 15-16,1 4 1 0,-1 2 3 15,-1 3-2-15,1 2 2 0,2-1-1 0,3-2 2 0,1-3 0 16,4-1 0-16,0-2 2 0,6-1-2 16,2-6-2-16,2 0-11 0,4-4-27 0,-2-5-46 15,4-2-69-15,-2-4-100 0,-3-7-239 0,1-1-480 16,-5-6-276-16</inkml:trace>
  <inkml:trace contextRef="#ctx0" brushRef="#br0" timeOffset="5794.66">5902 2971 1062 0,'-2'-2'635'0,"1"0"-573"0,-3 1-44 0,3 1-14 15,2 0-28-15,-1 1-116 0,2 1-248 0,1 1-661 16</inkml:trace>
  <inkml:trace contextRef="#ctx0" brushRef="#br0" timeOffset="6982.52">5888 3337 1063 0,'1'1'360'0,"-1"-4"-137"0,0-1-29 16,2-1-14-16,2-2-8 0,1 0-8 0,0-5-29 16,0 0-26-16,4-2-23 0,2 0-15 0,-2-2-8 15,1-1-9-15,-1-1-11 0,-1 2-15 16,-1-3-7-16,0 1-7 0,-1-1-4 0,2-4-1 15,-1 3-2-15,2 1-3 0,1 1-2 0,-1 4-2 16,-2 3-1-16,-1 2 0 0,1 3 1 16,-1 3-4-16,1 3-3 0,-4 0-6 0,4 4-3 15,-3 1 2-15,3 3 1 0,-3 2 6 0,1 4 1 16,0 5 3-16,-2 0 0 0,-1 2 2 0,-3 4 1 16,-2 0 0-16,-3 2 1 0,-3 1-1 15,-2-1 0-15,-3-1-1 0,-4 1 3 0,0-3 2 16,-1-4 1-16,4-3 2 0,0-8 1 0,4-4 1 15,0-4 3-15,3-1 4 0,3-1-3 0,-2-2-2 16,5 0-1-16,-3-2-10 0,5-2 3 16,3 1 1-16,0 2-4 0,-1-1 1 0,2 2-8 15,2-1-5-15,2 0-2 0,2 0 2 0,1 1 0 16,1 1 5-16,4 0 3 0,-2 1-5 16,4 0 6-16,0 0 3 0,3-2 1 0,-3-2 8 0,4 2-3 15,1-3 1-15,0 0 3 0,5-3 0 16,-3-1 2-16,0 2 1 0,-2-5-2 0,1 1 1 15,-4-3 2-15,0-2 1 0,-2-3 0 0,0 1 1 16,0-2-4-16,-4-3-5 0,4-3-1 0,0-2-4 16,-3-1 1-16,2-2 1 0,-4-1-1 15,6 1-2-15,-5-6 0 0,3 0-1 0,-1-1 1 16,-2 0 0-16,-2 5 1 0,0 2-1 16,-4 4-1-16,0 2-1 0,-5 3 1 0,1 4 4 15,-4 1-2-15,-2 6 1 0,-1-2 0 0,1 3 0 16,-3 2 0-16,0 1-1 0,-4 2-3 0,3 2-4 15,-1 3-5-15,-2 1-2 0,-1 3-1 0,-1 5 4 16,-4 4 2-16,1 3 4 0,-1 3 0 0,-2 2 0 16,0 2 1-16,4 5 2 0,-5 1-1 15,6 4 2-15,0 0-3 0,-2 6 2 0,5 1-2 16,3-1 1-16,-2 1 1 0,5-1 0 16,1-1 0-16,0 0-1 0,2-2-1 0,4-3 3 0,-1 0 1 15,6-2 1-15,1-4-1 0,1-1 0 16,6-4 3-16,-4-4 6 0,6-7 1 0,-3-2 8 15,-1-4-1-15,5-4 3 0,-5-2 4 0,3-3-2 16,0-4 2-16,-2-1-4 0,1-5-3 0,1-3-3 16,-3-2-2-16,0-3 0 0,-4 0-3 15,1-2-1-15,-1-2-4 0,-1 1-3 0,3-1-1 16,1 1-2-16,-3 0 0 0,0 6 2 0,-1 2-2 16,1 8 0-16,-2 2-4 0,-2 3-2 0,-2 4-3 15,3 0 1-15,-3 2-3 0,2 4-1 16,1 3 2-16,3 3 0 0,-3 7 4 0,1 1 4 15,-2 3 0-15,-1 5 4 0,-3-1-2 0,1 2-1 16,-4 2 1-16,-4 0 5 0,0 2-3 16,-6-1 1-16,-1 0 1 0,-5-5-5 0,3-1 4 15,-1-7 2-15,-1-2 2 0,4-3 5 0,-7-5 3 16,6-3 2-16,-1-2 5 0,-2-3 1 0,4-4-4 16,1-1-13-16,4-5-25 0,-2-4-42 0,1-2-41 15,4-4-63-15,3-1-102 0,0-5-183 0,1 0-474 16,0-2-530-16</inkml:trace>
  <inkml:trace contextRef="#ctx0" brushRef="#br0" timeOffset="7183.03">6266 2641 1469 0,'14'0'647'16,"3"0"-451"-16,14 2-25 0,9 3-9 0,2-4-40 15,9 1-40-15,1 1-24 0,4 0-23 0,0 0-13 16,1 3-9-16,3-2-13 0,-6 2 5 0,-4 0-1 16,-4 0-7-16,-12 0-24 0,-5 1-54 15,-10 0-66-15,-5 2-109 0,-5 1-242 0,-3 2-375 16,-10 2-227-16</inkml:trace>
  <inkml:trace contextRef="#ctx0" brushRef="#br0" timeOffset="8163.76">1742 4009 935 0,'0'0'460'0,"0"-2"-366"0,0 1 41 0,1 1 40 16,-1 0 30-16,3 0-27 0,-1 0-45 0,0-1-41 15,1 0-32-15,5-1-22 0,1-1-12 0,4 2-4 16,3-1-4-16,0 2-4 0,5 2-5 16,1-1 0-16,4 0 0 0,3-1 2 0,1 2-1 15,3-2 5-15,5 0-3 0,3-2-1 0,3 0 1 16,6-1-4-16,5 2-1 0,0-2 3 15,3 0-2-15,5 0 0 0,0-2-1 0,8 2-5 16,-2-1 0-16,0 2 2 0,2-2 5 0,2 1 2 16,0-2-1-16,2 2-1 0,-4-1-1 0,-3 2 1 15,-3 0 1-15,-2 0-4 0,-1-1-1 16,-2 2-2-16,-3-1-1 0,0 0 1 0,-4-1 0 16,-1 2 0-16,1-2-1 0,1-1 0 0,-1 3 1 15,0 0-1-15,0-1 1 0,-2 0 2 0,-1-1-1 16,1 1-1-16,-1 0-2 0,-4 0 0 15,-2 1-2-15,-1 0 2 0,1 0 0 0,-2-2-1 0,-1 1 1 16,-2-1 0-16,-3 2 1 0,5 0 0 16,-3-2 0-16,1 2-1 0,1-2 0 0,-3 1 1 15,-1 0 0-15,0 0 1 0,1 1-1 0,0-3 0 16,4 2 0-16,-2 1 0 0,-1 0 2 16,2-1-1-16,0 1-1 0,1-1-2 0,1 1 0 15,-1-1-1-15,-2 1 2 0,0 1 0 0,1-1 0 16,0-2 1-16,1 2 0 0,1 0-2 0,-2-2 2 15,-1 1 0-15,0 1 0 0,0-2 1 16,0 2-2-16,6-1 0 0,-3 0-2 0,-1-1 2 16,1 1-1-16,-2 1 2 0,-1-2-1 0,2 2-1 15,-4 0 0-15,1 0 1 0,0 1-1 0,-4-1 1 16,6 1 0-16,0-3-2 0,1 3 1 16,3-1 2-16,-3 0-1 0,-1 0 0 0,1-1 2 15,0 1-3-15,4 0 1 0,-1-1 3 0,1 0-3 16,-2 1 3-16,-1-1-2 0,7 0 0 0,-3-1 0 15,3-1 0-15,1 0 0 0,7-1 0 16,-3 1-1-16,4 0 1 0,-1 1-1 0,-3-2-1 16,-2 2 0-16,-1 1 1 0,-8 0-1 0,3 0 1 15,-5 0 2-15,-5-2-3 0,2 2 2 0,-4 1 2 16,-2-3 6-16,-6 3 5 0,2-1 5 0,-6 1 2 16,-1 1-2-16,-3-1 2 0,-4 1 0 15,-5 0-1-15,-1-1 1 0,-4 1-7 0,1 0-3 16,-4 0-4-16,-1 0-4 0,0 0-1 15,-1 0-2-15,0 0-1 0,-3 1-2 0,4-1-2 16,-1-1-3-16,0 1-9 0,0 0-12 0,1 1-27 16,-3 1-43-16,-3 3-64 0,3-3-114 0,-4 3-251 15,-2-2-421-15,3 0-102 0</inkml:trace>
  <inkml:trace contextRef="#ctx0" brushRef="#br0" timeOffset="14685.86">1647 4634 216 0,'0'-2'565'16,"0"-3"-196"-16,-1 2-59 0,1 0-37 0,-2 1-40 15,2 1-46-15,-2 1-34 0,2 0-34 16,0 0-38-16,0 1-34 0,2-1-28 0,-2 2-18 15,0 0-15-15,0 0 3 0,0 3 1 0,2 3 7 16,-4 6 7-16,2 3-2 0,-2 3 3 0,2 3-1 16,0 7 2-16,-1 2 5 0,0 6-4 15,-1 0 6-15,-4 3-1 0,2-1-5 0,-3 0 9 16,2 2-3-16,-1-1 0 0,-2-4-2 0,6-3-3 16,-2-5-3-16,2-4-2 0,0-1 2 15,1-5 0-15,0-3 1 0,1-2 3 0,0-5-2 16,0 0 2-16,0-5 2 0,0-2 0 0,0-1 2 15,0 0 5-15,0-2 2 0,0 1 6 0,1-1 6 16,-1 1 3-16,0 0 2 0,0 0 2 16,-1 0-1-16,1-1 0 0,0 0-10 0,0 0-17 15,0-2-25-15,0 1-64 0,-1-5-86 0,-1 1-112 16,-2-2-209-16,1-4-387 0,2 2-311 0</inkml:trace>
  <inkml:trace contextRef="#ctx0" brushRef="#br0" timeOffset="15365.83">1516 4617 1674 0,'-1'-4'319'0,"1"-2"-104"16,-1-1-65-16,2 2-17 0,0 1-11 15,0 2-23-15,0 0-24 0,-1 1-25 0,0 1-26 16,1 1-18-16,0-1-15 0,5 0-1 16,-3 3 5-16,1-1 1 0,2 4 6 0,4 0-2 15,1 3 0-15,4 4-2 0,-1 2 1 0,-3 3 1 16,5 4 1-16,-2 0 1 0,-3 1 0 0,5 0-1 16,-5 0-1-16,1 0 0 0,-2-1-1 0,0 1 1 15,0-1 0-15,-2 0 0 0,-2-1 3 0,2-1 0 16,-2-3-1-16,-1-2 2 0,0-4-3 15,-2-4 1-15,-2-2-1 0,1-1 0 0,-2-2 1 16,0-2 1-16,0 0 10 0,0 0 10 0,0 0 23 16,-1-1 13-16,2 1 8 0,-2-1 11 0,1-3-25 15,0-1-17-15,0-2-17 0,0-4-19 16,0 0 2-16,1-3-1 0,3-1 1 0,-2-2-3 16,1-4 3-16,6 2-4 0,-1-7 0 0,-1 2 4 15,1-2-4-15,4-2 1 0,0-1 1 16,0 1-1-16,1 0-1 0,0 0 4 0,1 3-3 15,-2 3 0-15,-2 3 3 0,2 2-2 0,-4 5 1 16,-3 3 2-16,0 4-7 0,-2 1-1 0,-3 3-9 16,1 1-15-16,-1 1-12 0,0 1-13 15,2 2 10-15,1 4 13 0,0 6 17 0,4 3 14 16,-3 4 0-16,1 4 0 0,-3 4-3 0,-1 1 1 16,0 3 0-16,-1 2 0 0,-1 3 5 0,-1 1 0 15,-1 0 0-15,1 0 1 0,1-2 1 16,2 0 1-16,1-1 0 0,1-6-3 0,-1-2-5 15,-1-5 1-15,4-3 2 0,-1 0 5 0,-1-2 9 16,3 0-2-16,-3-6 0 0,3 1-1 0,-1-4-9 16,0-4 1-16,-3 0 0 0,0-2-1 0,-2-2-2 15,0 1 3-15,0-2 4 0,0-2 4 0,0 1 9 16,0 1 2-16,-1-2 1 0,0 4 2 16,1-4-9-16,0 2 2 0,0 0-1 0,0-1-2 15,0 1-3-15,0-1-13 0,0-1-22 0,0 1-36 16,-1-1-35-16,1-1-89 0,0 1-122 15,0-3-237-15,-1 2-404 0,1-3-233 0</inkml:trace>
  <inkml:trace contextRef="#ctx0" brushRef="#br0" timeOffset="15802.36">2044 5214 1030 0,'2'-1'769'0,"1"-2"-503"15,3-2-79-15,-3-1-3 0,4-4-31 16,-3-1-10-16,5-3-27 0,2 0-43 0,1-1-21 16,1-3-19-16,1 3-5 0,-3-5-5 0,5 2 1 15,-3 1-2-15,-2 0 5 0,-3 1 4 16,-3-1-9-16,-1 0-3 0,0-2-11 0,2-1-9 16,-4 0 1-16,-1 4 0 0,-2 0-2 0,-1 2-1 15,-1 3 2-15,-1 1 0 0,1 4 0 0,0 4 0 16,0 1-10-16,2 1-7 0,1 0-15 0,0 1-24 15,1 0-2-15,1 4 9 0,-2 4 15 16,3 2 27-16,1 5 13 0,7 1-5 0,-1 2 0 16,7-1 0-16,0 1-7 0,0-3 5 0,2 1 3 15,1-1-2-15,0 1 4 0,-3-4-6 16,-1 1-1-16,1 0 1 0,-4 0 1 0,-3-3 3 16,-1 3 3-16,-2-3 1 0,-6 1-4 0,-2-1 5 15,-3-3 6-15,-2 2 7 0,-2 1 14 0,-3-3 3 16,-6 3-1-16,2-2 0 0,-4-2-3 0,-1-1-1 15,-1 0-1-15,-5-3-5 0,4-2-7 0,-1-1 1 16,4 0-2-16,-1-3-2 0,2-1 4 16,4 0-9-16,1-1-11 0,4 2-17 0,2-1-36 15,0-1-43-15,5-1-83 0,-1 1-151 16,3-1-478-16,3 0-799 0</inkml:trace>
  <inkml:trace contextRef="#ctx0" brushRef="#br0" timeOffset="15968.45">2504 5028 2565 0,'0'-1'161'0,"0"-2"-33"15,0 1 2-15,0 1-2 0,-1-2-29 0,1-1-30 16,-1 1-28-16,1 1-22 0,1 1-11 16,0 0-7-16,-1 1-14 0,1-2-17 0,1 2-49 15,-1-1-84-15,3 1-134 0,-1 1-420 0,4-1-915 16</inkml:trace>
  <inkml:trace contextRef="#ctx0" brushRef="#br0" timeOffset="16820.99">2924 4548 279 0,'0'0'556'15,"0"2"-179"-15,0-2-28 0,0 2-33 0,0-2-54 16,-1 0-65-16,1 1-63 0,0-1-49 0,0 2-44 15,0-1-28-15,1 1-3 0,0 4 4 16,1 5 14-16,0 3 11 0,0 4-9 0,2 2-8 16,1 3-8-16,1 2-8 0,0 3 0 0,0 3 2 15,-2 2 3-15,2 2 2 0,-4-1 1 16,1-2-4-16,0-1-4 0,0-4 0 0,-1-1-1 16,-1-4 0-16,-1-1 4 0,0-2 1 0,2-2 0 15,-2-6 1-15,0 0-1 0,-2-5 0 0,2-2 3 16,0-1 10-16,-1-3 14 0,1-2 18 15,0 1 17-15,0-1 14 0,-1 0-17 0,-1-3-18 16,-5-2-24-16,4-3-22 0,-4 0 5 0,0-4 4 16,1-2-1-16,0-2 0 0,-1-1 2 0,3-5-8 15,1-1-2-15,0-5 1 0,2 1-9 0,1-5 1 16,3-2 0-16,0 3 0 0,1-4-3 0,4 2 3 16,2-1-3-16,-1 4-5 0,1 3 7 15,1 6-4-15,-3 3 2 0,-2 6 4 0,0 7-3 16,-2 2-6-16,-1 4-10 0,-3 3-23 0,1-1-4 15,2 4 6-15,2 4 10 0,0 2 17 16,4 8 4-16,2 4 0 0,-1 4-1 0,-1 4 8 16,1 5 0-16,-2-1 2 0,-1-1 2 0,2 0-1 15,-1-4 2-15,0-1-3 0,0-3 3 0,0-4-2 16,-1-4 0-16,0 0 2 0,-2-6-2 16,-1-3 0-16,-1-3 1 0,-3-4 6 0,2-1 12 15,-2-1 15-15,0-1 18 0,0-1-2 0,2-4-12 16,-2-4-12-16,3-4-20 0,-2-3-2 15,1-3 1-15,-2 2-2 0,1-3 2 0,-1-3-1 16,2-2-1-16,2-6-4 0,0 0-1 0,3-3-5 16,0-2-4-16,3-5-1 0,0 3-2 0,4 0 7 15,-3 3 3-15,-1 8 4 0,-1 6 0 0,-2 4 0 16,-1 5-1-16,-3 6-6 0,0 4-12 0,-3 2-25 16,1 4-10-16,0 1 5 0,0 9 12 0,2 4 23 15,2 6 9-15,-2 7 1 0,1 2 2 16,0 2 1-16,-1 1-4 0,4-1 2 0,-4 5 1 15,3 0 4-15,-3 1 6 0,1-2-1 0,1-3 0 16,0-2-2-16,1-2-1 0,0-4 2 16,2-1-3-16,-2-4-1 0,-2-3 0 0,1-3 2 15,-2-4-1-15,0-3 0 0,2 0 1 0,-3-5-8 16,0-1 3-16,-1-3-14 0,0 0-32 16,-1 0-68-16,2-2-118 0,-2 0-360 0,3-5-1021 15</inkml:trace>
  <inkml:trace contextRef="#ctx0" brushRef="#br0" timeOffset="17650.84">3523 4798 400 0,'8'2'530'0,"3"-2"-127"15,7 2-59-15,0-5-58 0,4-1-76 0,-2 0-49 16,2-5-27-16,1 1-23 0,-1 0-20 0,-2-1-18 15,-1 0-20-15,-5-2-11 0,-2 4-2 0,-3-3-1 16,-3 1-1-16,-3 0-5 0,-3-2-2 16,-2 2-10-16,-1 1-4 0,-2 0-8 0,-2 1-8 15,-2 0-5-15,-3 2-4 0,-5-1-3 0,1 4-2 16,-2 2 1-16,1 6 0 0,1 1-1 0,0 1 3 16,-1 6-1-16,3 0 1 0,0 3 2 15,1 3 1-15,3 1 2 0,2 0 0 0,1 3 2 16,2-2 2-16,4 2-2 0,2 1 2 0,3-1 0 15,1-1 2-15,5-1-1 0,0-3 4 16,2-1 1-16,6-2-6 0,-3-5 7 0,2-1 5 16,4-2 0-16,2-4 10 0,4 0-5 0,2-5-1 15,1-2-2-15,1-3-4 0,-4-1 3 0,-2-4 0 16,0-1 1-16,-4-1-5 0,0-5 3 0,-2 0-4 16,-2-4-2-16,1-1 9 0,-4 0-7 0,-3 0-1 15,-3 2 2-15,-1-2-11 0,-5-2-2 0,-2 1-2 16,-1 1-1-16,-3 3 4 0,-3 2 6 15,-1 4-1-15,-2 1 3 0,-1 2 1 0,2 3-2 16,-1 2-3-16,2 3-5 0,-2 3-5 16,0 3 0-16,0 3-1 0,-2 5-7 0,-1 1 0 15,4 5 1-15,0 1 2 0,2 4 6 0,1 3 7 16,2 2 0-16,0 2-4 0,6-2 4 0,1 1-5 16,4 1 7-16,1-2 4 0,1-3 0 15,3 0 1-15,4-5-2 0,0-2 1 0,3-3 2 16,1-4 2-16,2-2 1 0,0-3 0 0,0-5-1 15,-2 0-2-15,0-4 1 0,-3-4-3 0,-1-1-1 16,1-5 4-16,-3-1-3 0,-4-3-1 16,1-2-1-16,-6 0-12 0,-1-1-2 0,-3 0-1 15,0-3 0-15,0 1 2 0,-2 3 9 0,1 2 4 16,-1 1 0-16,1 3 10 0,0-1-11 0,0 4-2 16,2 0 2-16,1 1-5 0,1 1 6 0,0 1-2 15,3 2-3-15,3 0-5 0,0 1-2 16,2 2-1-16,2 0-1 0,2 2 0 0,-2 1-2 15,1 2 2-15,-2 1 1 0,2 0-1 0,-2 4 8 16,3-3 0-16,-4 3 0 0,-2 1-1 16,0 2-5-16,-6 0-3 0,-2 3 0 0,-4-1 7 15,-2 4-1-15,-4 2 5 0,-2 1 1 0,0 0-12 16,-3-1 7-16,3-1 1 0,1 1-1 0,0-2 12 16,4 0-2-16,1-3 3 0,3 0 2 0,2-2 0 15,4-1 5-15,1 0 2 0,3-3 2 16,1-1-3-16,2 0 2 0,4-4 3 0,-1-1-1 15,4-1 1-15,0-2-5 0,-1-2-9 0,-2 0-12 16,1-1-21-16,-4-4-37 0,-1 1-73 0,-4-2-145 16,1 0-415-16,-3-1-876 0</inkml:trace>
  <inkml:trace contextRef="#ctx0" brushRef="#br0" timeOffset="18045.5">4738 4647 1809 0,'-5'0'196'0,"-3"0"-65"15,-4 2 8-15,0 1 2 0,-6 4-10 16,4 1-28-16,-6 4-37 0,0 0-20 0,2 3-13 16,2 3-13-16,1 1-5 0,0 2-5 0,3-1-7 15,-1 3 10-15,0 2 0 0,1 3 0 0,3-3 2 16,3-5-13-16,5-4-1 0,4-2 3 15,2-3 6-15,5-2 8 0,-2-4 6 0,5-3-1 16,0-3-4-16,1-3-4 0,2-3-6 0,1-2-3 16,3-1 0-16,-5-4-2 0,1-1 2 15,-3-1 1-15,0-2-4 0,-5 0-5 0,1 0-3 16,0 3-2-16,-3 0 3 0,-3 4 7 0,-3 1 7 16,0 3 4-16,-2 5 4 0,1 1-8 0,0 1-12 15,1 2-8-15,-3 3-7 0,1 3 7 16,-5 4 7-16,0 2 5 0,2 0 0 0,3 2 0 15,1 4-2-15,2-3 0 0,1 4 3 0,3-3 1 16,2-1 1-16,2-3 1 0,3-1-2 0,4-1 1 16,1-5-11-16,3-2-22 0,0-4-30 0,-1-2-38 15,1-3-73-15,-2-2-197 0,2 0-415 0,1-4-773 16</inkml:trace>
  <inkml:trace contextRef="#ctx0" brushRef="#br0" timeOffset="18876.12">5275 4389 485 0,'4'-5'604'0,"-4"-5"-205"16,4-2-73-16,-2 0-49 0,-1 4-43 0,-1-3-38 0,0 2-35 15,-1-2-33-15,-1 2-28 0,-1 0-14 16,2 5-12-16,1-1-14 0,-1 5-15 0,-1-2-20 16,2 2-19-16,0 2-16 0,0-1-10 0,-1 6 2 15,-2 3 6-15,1 7 8 0,0 7 4 0,0 4 0 16,1 6-2-16,1 4 1 0,1 3 2 16,1 2-3-16,-1-1 1 0,1 3 1 0,1 0-1 15,-1-1 2-15,1 0 2 0,-1-5-3 0,3-1 0 16,-1-5 2-16,0-4-3 0,0-4 1 15,-2-4 1-15,0-5-1 0,1-2 0 0,-2-6 3 16,1-2 0-16,-2-3 7 0,1-1 14 0,-2-3 17 16,-1-2 21-16,1 0-9 0,0-5-13 0,-2-3-20 15,1-5-18-15,-3-3 0 0,0-3 1 16,-3-3 1-16,3 0-2 0,0-2 0 0,3-1 1 16,-2-5-4-16,3 0-1 0,-1-5-3 0,4 1-3 15,0-3 1-15,2-3 1 0,1 3 2 0,0-2 1 16,3 3 3-16,-1 4 1 0,-2 3 0 15,0 8-1-15,-1 6-1 0,-1 4-1 0,4 6-6 16,-6 0-11-16,2 7-10 0,1 2-3 0,0 4-2 16,5 2 8-16,2 3 11 0,-1 7 1 0,7 6 6 15,-1 5 3-15,2 5 0 0,1 2 2 0,0 1-3 16,2-1-2-16,-4 4 4 0,6-2-2 16,-4 4 4-16,0-3 4 0,1-1-5 15,-4-3 4-15,4-1 1 0,-2-5-2 0,-3-3 0 0,1-3 1 16,-5-3-2-16,-1-7 1 0,-4-2 6 15,-1-5-1-15,-3-3 12 0,-1-2 18 0,-1 0 19 16,-1-4 1-16,2-3-10 0,1-5-18 0,1-6-20 16,-1-1 5-16,-2-5 2 0,0-2-2 0,0-2 5 15,-1-1-5-15,-2-1-2 0,0-4 0 16,1 1-3-16,1-4-2 0,1-1 0 0,-1-4-2 16,1 1-1-16,1-5 0 0,0-1-1 0,1 2 0 15,1 1 1-15,-1 8-5 0,-1 4 0 0,-1 7-8 16,0 4-17-16,0 6-23 0,0 6-41 0,0 5-81 15,0 3-110-15,0 4-256 0,1 6-501 16,0 6-259-16</inkml:trace>
  <inkml:trace contextRef="#ctx0" brushRef="#br0" timeOffset="19526.45">6125 4480 1588 0,'-7'-9'278'0,"-7"0"-153"0,0-1 13 15,-4 1 6-15,4 5-3 0,-3 1-26 0,0 2-42 16,-1 3-27-16,-2 3-18 0,0 2-11 16,2 4-4-16,0 2-4 0,0 5 0 0,5 3 1 15,-1 3-3-15,3 0 1 0,1 2-2 0,5 4-3 16,4-1 2-16,2 1 2 0,6-1 1 0,2-1 4 15,5-5 1-15,1-3-2 0,2-2 2 16,4-6 4-16,-1-5-4 0,0-2 7 0,0-5 0 16,-2-1 0-16,-1-5 6 0,0-1-3 0,-1-1-1 15,-2-5 0-15,2-2-3 0,-5-2-2 0,0-2-2 16,-3-2-2-16,-4-1-6 0,4-2 2 0,-5 2-3 16,1-2-1-16,-2-1 4 0,0 3-5 15,-2 3 2-15,0 1 0 0,-1 3 2 0,-2 5 1 16,0 4 1-16,2 1-3 0,-1 5-10 0,2 1-16 15,0 3-2-15,-1 3-2 0,-3 2 6 0,-1 9 14 16,3 3 1-16,-1 3 0 0,1 5-1 16,2 3 0-16,2 4 2 0,1-2-2 0,1 2 3 15,4-6 0-15,3-4-1 0,1-5 1 0,6-5 3 16,-1-3-3-16,1-4 5 0,3-2 3 16,-1-6-8-16,4-1 8 0,-4-5-1 0,-1-1 1 15,-4-5 5-15,1-2-2 0,-3-1 0 0,-4-4 0 16,0-1 3-16,-1-1-3 0,-4-1-2 0,1-3 2 15,-1 2-4-15,-3 1 0 0,1-2-1 16,1-1-4-16,0-1 0 0,-1 4 5 0,-2 3 9 16,1 4 11-16,-1 4 6 0,0 3-5 0,0 3-8 15,0 2-14-15,-1 3-22 0,1-1-16 0,0 3-28 16,0 0 4-16,0 5 14 0,-1 7 16 0,-1 5 27 16,2 3 2-16,2 1-1 0,0 1-2 0,6 1 0 15,-4-1 0-15,5-1-1 0,0 1 3 16,1-4 2-16,0-2-2 0,0-5 3 0,2 1-4 15,-1-4-3-15,-1-2-6 0,3-4-21 16,-3-3-16-16,1-3-39 0,-3-4-55 0,1-3-71 0,-2-2-162 16,1-4-345-16,-5-2-787 0</inkml:trace>
  <inkml:trace contextRef="#ctx0" brushRef="#br0" timeOffset="19658.37">6448 4259 918 0,'-6'-7'828'0,"-3"-3"-689"16,2 0-33-16,-1 3-7 0,6 4-23 0,-2 0-38 0,2 1-44 16,0 4-47-16,1 1-86 0,0 4-227 0,0 4-416 15,0 1-75-15</inkml:trace>
  <inkml:trace contextRef="#ctx0" brushRef="#br0" timeOffset="19937.89">6611 4566 2448 0,'-1'-11'79'0,"-4"-7"-6"16,3-1 24-16,2 4 25 0,2 1 10 0,3 1-15 16,-2 3-35-16,4 2-26 0,-1 0-23 0,1 3-24 15,3 2-5-15,0 2-3 0,0 1-2 16,1 2 5-16,3 4-5 0,0 2-1 0,-1 2 1 15,3 5-1-15,-4 1 2 0,0 4-1 0,-2-1 0 16,0 3-3-16,-3-2 2 0,-4 1 2 16,2 0-1-16,-2-1 4 0,-3-1-2 0,1 0 0 0,-1-2-3 15,0-1-18-15,0-3-38 0,0-6-64 16,0-2-77-16,0-5-70 0,0-1-73 0,0-1-379 16,0-3-760-16</inkml:trace>
  <inkml:trace contextRef="#ctx0" brushRef="#br0" timeOffset="20119.68">6913 4564 1109 0,'3'10'380'0,"1"1"-116"0,0 9-11 15,-2 4-34-15,-2-1-59 0,0 5-10 16,-4 1-19-16,-2 1-7 0,-3 1-25 0,-1-1-49 16,1 0-12-16,-3 0-14 0,1-2 0 0,-1-3 4 15,-4-2-6-15,5-2-5 0,1-4-8 16,5-4-19-16,2-3-39 0,1-5-65 0,4-3-89 15,1-2-205-15,1-1-524 0,5-5-452 0</inkml:trace>
  <inkml:trace contextRef="#ctx0" brushRef="#br0" timeOffset="20809.73">7755 3985 24 0,'0'-3'654'0,"-4"-2"-278"16,2 0-69-16,-3 0-36 0,-1 2-30 0,-1 1-40 15,2-1-47-15,-5 1-41 0,-3 2-32 0,-2 1-18 16,-4 5-15-16,-3 3 0 0,-2 4 2 15,-5 5 3-15,-1-1-3 0,-1 4-5 0,1 1-6 16,0 5-8-16,1 0-2 0,7 4-5 0,1 0-3 16,5 2-1-16,4 2-4 0,4 1 0 0,5 1-1 15,6 3 6-15,5-2 3 0,8-1-2 16,5-4-1-16,2-5 2 0,8-2-3 0,1-1 3 16,4-5 3-16,-1-3-4 0,3-2 0 0,0-3-3 15,-4-3-5-15,3 0-1 0,-7-5-4 0,-5-1-2 16,-3-1-2-16,-8-2 4 0,-7 2 1 15,-3-2 5-15,-4 0 7 0,-3 1 0 0,2-2 6 16,-1 1-5-16,1-2-7 0,-2 0-6 0,-2-1-12 16,3 0-6-16,-2-1-8 0,-1-4-12 15,2 5-11-15,1-2-17 0,-2 3-20 0,3-1-26 0,1 1-46 16,0 0-74-16,0-2-164 0,2-1-391 16,3-1-766-16</inkml:trace>
  <inkml:trace contextRef="#ctx0" brushRef="#br0" timeOffset="22145.81">7829 4443 207 0,'-1'-2'443'15,"0"0"-187"-15,1 0-9 0,0 1 24 0,2-3-13 16,0 0-40-16,2-1-49 0,1-2-40 16,1-2-35-16,0-3-33 0,5-2-7 0,6 0 1 15,-1-3 8-15,1 3 6 0,4-4-8 0,-2 0-12 16,1 0-7-16,0 0-9 0,0-3-10 0,-1 2-2 15,-1-2-2-15,-4 0-3 0,-2 3 4 16,3 0 1-16,-4-4-7 0,-1 0 1 0,2-3-12 16,-2 1-1-16,-1 0 1 0,1-3-4 0,-5 0 5 15,2 0-2-15,0-1-1 0,-4 3-1 16,0-1 0-16,1 2 1 0,-4 3 0 0,0 1 2 16,-4 5-4-16,1 0 0 0,1 3-1 0,-5 2 0 15,4 4-4-15,-3 2-5 0,2 3-7 0,-2 1-9 16,1 1-2-16,-2 1 1 0,-2 2 5 0,1 1 7 15,1 4 4-15,-1 1 1 0,-1 2 2 0,2 2-1 16,1 4 6-16,0 2 3 0,5 3 1 0,0 4 1 16,1 1 0-16,1 4 0 0,4 3-1 15,-2-2 4-15,2 5-2 0,0-1-1 0,-3 4-1 16,-2 2-3-16,1-3 4 0,-1 0 0 0,0 0 4 16,-1-4 3-16,1 1-5 0,0-5-1 15,-1-2 0-15,0-1 3 0,-1-7-2 0,-2-6 2 16,1-2-1-16,1-7-6 0,1-4 12 0,0-3 11 15,1 0 18-15,0 0 22 0,-3 0 13 0,3-2-11 16,-1-3-15-16,0-1-21 0,1-5-21 16,0 0 0-16,0-5 1 0,0 0-2 0,1-1 1 15,3-4 0-15,0-1-4 0,3-1 1 0,-1 0-2 16,2-1-2-16,2 0 1 0,1 1-2 16,4-2-1-16,-1 4-1 0,-2 0-1 0,5 4-2 15,-7 5 1-15,-1 6-4 0,-3 0-6 0,2 5-3 16,-2 2-6-16,-2 2-1 0,-2 3 4 15,3 2 2-15,-2 4 6 0,0 5 6 0,1 2 1 0,-4 2 3 16,0 2 2-16,-3 3-1 0,2 1 1 0,-1 1 4 16,1 2-4-16,1-3 1 0,3 0 2 15,3-6-4-15,-3 1 3 0,6-7 2 0,0 0 0 16,1-5 4-16,1 0 0 0,1-5 3 0,4-1 2 16,-3-2 3-16,5-3 1 0,-4-4 0 0,3 0 0 15,-4-6 0-15,3 1 1 0,-4-4-1 16,0 0 0-16,-3-2-1 0,1-1-3 0,-1-4-4 15,-4-2 0-15,3 0 1 0,-1-2-3 0,-4-3 1 16,3 3-2-16,-3-2-1 0,-1 1 4 16,2 0-2-16,-2 0-1 0,-1 4-1 0,0 3 0 15,-1 6 5-15,0 6 1 0,0 3-4 0,-1 4-13 16,1 2-15-16,-1-1-10 0,0 5 1 0,-3 3 9 16,2 9 15-16,0 3 5 0,-5 4 3 15,5 1-1-15,1 3-1 0,0-1 1 0,2 1 2 16,0 2-1-16,6-3 0 0,-3-2 0 0,4-1-2 15,1-5-7-15,3-5-21 0,-1-1-33 0,0-5-56 16,5-3-90-16,-3-5-222 0,1-4-492 0,2-7-378 16</inkml:trace>
  <inkml:trace contextRef="#ctx0" brushRef="#br0" timeOffset="22281.07">8538 3950 1677 0,'-1'-2'183'16,"1"0"-106"-16,-3-1-37 0,3 2-47 0,3 2-38 16,-3 1-48-16,1 2-164 0,0 3-339 15,0 1-382-15</inkml:trace>
  <inkml:trace contextRef="#ctx0" brushRef="#br0" timeOffset="23040.78">8583 4332 482 0,'10'-5'187'0,"6"-8"45"0,3-2 72 16,2 0 43-16,-2-1-35 0,-2 1-67 0,-1-1-88 16,-4 2-59-16,-1-3-20 0,-1 2-16 0,-3 1 3 15,-4 1 9-15,-1 3-6 0,-2-2-13 16,-2 4-13-16,-1-2-17 0,-3 2-11 0,0 3-7 15,-1 0-5-15,-2 2-3 0,0 2-3 0,-3 4-4 16,0 1-1-16,-5 4 2 0,5 5 0 0,-6 3 3 16,6 2 1-16,1 2-2 0,1 4 2 0,2-1 1 15,6 1 0-15,1 1 0 0,3-3 0 16,5 1-2-16,-1 0 2 0,8-3 1 0,-1-1-1 16,6-2-2-16,-1-5-8 0,3-3 1 0,1-3 7 15,1-3 7-15,-1-5 12 0,6-1 2 16,-4-4-3-16,2-1 0 0,-3-4 0 0,-2-1 3 15,-1-2 0-15,-1 1 4 0,-2-3-1 0,-3-3-2 16,-2-1 1-16,4 1-5 0,-4-3 2 0,-1-2 0 16,0-1-5-16,-1-2 0 0,-1-2-4 0,0-1-1 15,0 0-1-15,-1-2 0 0,2-3 0 16,-1 1-1-16,2-3 0 0,0 1-3 0,0 0 1 16,-2 3-1-16,-3 1 0 0,1 1 1 0,-1 2-1 15,-1 0-1-15,-3 5 2 0,2 0 3 0,-3 4 2 16,-2 2 0-16,-4 3 2 0,4 2 0 15,-2 6 0-15,-1 3 1 0,1 1-2 0,1 2-4 16,0-1-7-16,-4 6-6 0,3 0-2 0,-4 4 0 16,-1 5 2-16,-4 6 5 0,2 5 0 0,-1 3 1 15,-1 6 1-15,2 0-1 0,0 3 2 16,1 4 0-16,1 4 0 0,1 2 1 0,1 6 1 16,1 1-1-16,3 2-1 0,1 6 1 0,2 0 1 15,3 2-1-15,-2 1 2 0,-1-1 0 0,1 1-3 16,-2-4 3-16,1 0-2 0,0-6-2 15,4-2 2-15,-2-2-2 0,-2-4-6 0,4-3-15 16,-2-6-14-16,0-4-2 0,3-8 7 0,0-4 11 16,0-9 15-16,3-10-5 0,0-7-3 15,0-9 5-15,-4-6-1 0,2-4-7 0,-5-4-2 16,-1-6-3-16,-3-2-2 0,-5-5 15 0,-3 2 11 16,-2-2 17-16,-1 2 18 0,-4 2 18 15,2 0 7-15,-3 3-1 0,0-1-2 0,-2 7-5 16,6 1 4-16,3 7 3 0,3 1-6 0,6 4-10 15,2 3-15-15,3 1-14 0,4 1-13 0,3-1-5 16,4 1-5-16,6 0-2 0,1 0-3 0,8 0-18 16,0 0-24-16,3 2-36 0,1 0-62 0,3 0-88 15,-3 0-207-15,4 0-499 0,-3-2-448 16</inkml:trace>
  <inkml:trace contextRef="#ctx0" brushRef="#br0" timeOffset="23544.59">9934 3542 1292 0,'-3'-4'394'0,"1"2"-135"0,-1 0-60 0,1 2-55 16,2 0-49-16,2 1-45 0,0 2-23 0,-6 3-8 15,3 6 8-15,-2 6 9 0,-1 3-2 16,1 5-1-16,2 2 1 0,-1 5 3 0,-4 4 10 16,4 3 6-16,-4 2-5 0,2 2-7 0,1 3-7 15,-1 1-10-15,1 0-2 0,1-2-3 0,0-3-5 16,0-6-1-16,0-1 0 0,1-5-2 15,1-3 0-15,0-3-1 0,-1-6-5 0,1-4 3 16,0-4 0-16,0-5-3 0,0-1 4 0,0-4-12 16,0-1-16-16,0-1-26 0,0-3-65 15,-1 2-147-15,-1-3-365 0,1-4-972 0</inkml:trace>
  <inkml:trace contextRef="#ctx0" brushRef="#br0" timeOffset="24123.84">9868 3523 1097 0,'-5'-4'758'0,"3"1"-533"15,-1-2-73-15,3 2-37 0,1 3-28 0,1 1-33 16,-1 1-32-16,2 0-21 0,1 1 1 15,0 4 1-15,4 4 5 0,1 1 5 0,3 6 2 16,0 6 1-16,4 2 1 0,1 3-1 0,0 2 1 16,2-1 4-16,0 0 3 0,-3 2-7 0,4-5 1 15,-2 4-3-15,-2-4-4 0,-1 1 4 16,-2-1-4-16,-2-1-1 0,0-6 1 0,-4-3 1 16,0-2 2-16,0-5 1 0,-4-4 5 0,2-2 3 15,-2-2 17-15,-3-2 18 0,0-1 8 0,0-2 0 16,0-4-23-16,0-1-20 0,1-4-11 0,-1 1-7 15,-1-5 3-15,0-1-1 0,-1-2 0 0,2-2-3 16,0 1 1-16,2-2 0 16,0-1-1-16,1-2 4 0,3 1-6 0,-1-1 0 0,3-3 0 15,2 0-4-15,0-4 3 0,1 0-1 0,5-1 0 16,-3-2 0-16,5 6 1 0,-5 1-1 0,1 6 1 16,-1 5-3-16,-3 5 1 0,-5 2 3 15,0 7-4-15,-2 1-5 0,-2 4-5 0,-1 0-5 16,3 2-1-16,1 6 8 0,0 4 2 0,2 5 3 15,-3 6 3-15,-2 7 4 0,2 6-3 16,0 3 1-16,-1 4 0 0,-1-1-7 0,0-3 9 16,2 2-2-16,-1 1 2 0,0 0 7 0,-1 1-5 15,0-5 3-15,0-1-1 0,3-2-3 16,0-6 1-16,-2-1-1 0,4-6 1 0,-4 0 1 16,0-5 0-16,2-3 0 0,-1-4-3 0,-1-5 4 15,-1-1-3-15,2-2-2 0,-1-2-2 0,0 1-10 16,-2-6-12-16,1 1-33 0,0-2-58 0,1-4-81 15,5-1-143-15,1-2-349 0,0-1-864 0</inkml:trace>
  <inkml:trace contextRef="#ctx0" brushRef="#br0" timeOffset="24889.72">10752 3730 1344 0,'-10'2'256'15,"-5"3"-64"-15,-8 6 2 0,1 0 5 0,-3 3-18 16,1 3-40-16,-3 2-29 0,2 4-29 16,-2 1-20-16,3 6-15 0,2 3-8 0,2 3-13 15,3 0-6-15,5 0-5 0,3-1-5 0,7-3 3 16,5-2 0-16,7-6-1 0,4-8 5 16,4-3 0-16,5-8 2 0,3-3 2 0,-1-4-1 15,2-4-4-15,1-6 1 0,-3 0-3 0,-2-6 2 16,-4 0-1-16,-2 0-2 0,-2-3 1 0,-5 0-1 15,-3-1-3-15,-1-1 0 0,-4 0-4 0,0-1-4 16,-2 0 1-16,-2-2-1 0,1 3-1 0,-1 1 0 16,-2 4 2-16,1 4-2 0,-1 3 1 15,0 5 3-15,3 2-6 0,-2 2-2 0,2 2-8 16,0 4-7-16,-2 1 1 0,-1 4 2 0,-5 8 6 16,4 1 6-16,-2 6 0 0,1 3 2 15,2 3 2-15,-2 4 0 0,2 0-2 0,2 0-2 16,0-3 0-16,4-1-2 0,1-7 4 0,5-4-1 15,2-5 1-15,3-4 2 0,0-3 1 0,2-3 3 16,-3-4 1-16,4 0 0 0,-2-4 3 16,-1-3-1-16,3-3 0 0,-4-4 3 0,1-2-6 15,1-3 0-15,-3 1 0 0,0-4-4 0,-2 0 4 16,1 0-1-16,0-1-1 0,0 3 0 0,-1-4-3 16,2 0 1-16,-3 1 0 0,1 1 0 15,1 4 0-15,-1 4-1 0,-2 4-1 0,-2 2-3 16,0 4-7-16,0 3-3 0,0 2-6 0,0 5-1 15,0 1 4-15,0 3 3 0,1 3 5 0,-1 2 3 16,-1 6 0-16,-2 1 3 0,0 2 0 0,-2 3 0 16,-2-2 0-16,-1 2-1 0,-2-1 2 15,-1 2-1-15,0-4 2 0,3-2 0 0,-1-3-1 16,1-6 1-16,3-5 1 0,0-2 0 16,0-2 4-16,0-2 3 0,0-2 15 0,0-4 2 0,0 0-2 15,0-2-3-15,0-4-13 0,3-5-3 16,0 0 0-16,0-5-2 0,1 3 1 0,2-3-2 15,1 0 2-15,-1 1-1 0,2-1-1 0,1-1 1 16,2-1-2-16,-1 0 1 0,3 2 0 16,-1-1-2-16,1 2 0 0,0 6-1 0,-1 0-1 15,0 5-3-15,-3 5-5 0,-1 3-6 0,-1 2-3 16,-1 2 3-16,0 4 1 0,-2 4 8 0,1 2 2 16,-1 6 3-16,-4 1 3 0,2 1-2 15,-1 5 2-15,-1-5 0 0,2 3-2 0,-2-2 2 16,1-3-1-16,1 1 1 0,0-4 1 0,3-2 1 15,-1-1-20-15,2-3-31 0,0-3-50 0,2-1-76 16,4-4-92-16,-2-2-223 0,0-2-431 0,3-3-246 16</inkml:trace>
  <inkml:trace contextRef="#ctx0" brushRef="#br0" timeOffset="26239.66">11501 3773 1155 0,'-6'-2'343'16,"-8"0"-199"-16,-4 2 15 0,-1 4 22 0,-2 2 10 0,-2 4-20 16,1 0-40-16,1 7-30 0,-3-1-20 15,3 3-16-15,1 4-15 0,0 1-11 0,3 4-11 16,3 2-8-16,3 0-4 0,3-3-5 0,7-2-1 16,5-6 0-16,7-7 1 0,3 0 4 0,3-6 0 15,0-2 3-15,3-6-1 0,1-2 2 16,0-2-3-16,0-6-3 0,-3 1-2 0,0-3-6 15,-3-2 4-15,-1-3-1 0,-3 0-1 0,-4-1 0 16,1-2-1-16,-5 1-4 0,1-1 0 0,-3 0 1 16,1 5-1-16,-4-1-2 0,1 4 0 15,-1 6-2-15,-1 0 4 0,1 4-1 0,0 1-4 16,0 4-2-16,-1 2-5 0,1 3-1 0,-4 4 4 16,-2 2 4-16,1 4 0 0,3 2 3 15,-1 3-1-15,2 3-2 0,1 2 2 0,-1 0 1 16,3 0-4-16,3-5 0 0,2-2-6 0,4-5 0 15,3-5 4-15,2-6 2 0,0 1 8 0,2-3 0 16,-1-2 3-16,2-3-1 0,-1-4 1 16,0-2 1-16,2-2 2 0,-4-3 3 0,-2 0-4 0,4-3-2 15,-6-1-3-15,1 0-3 0,-1 0 3 16,0-1 2-16,3-2-2 0,-2 1-1 0,2 0-2 16,-1 2-1-16,-2 2 1 0,-3 3 5 0,2 3-3 15,-2 3-1-15,-4 5 0 0,0 1-8 16,-3 0-1-16,0 4-12 0,-2-1-3 0,0 2 3 15,-1 3 4-15,-4 4 12 0,-2 3 3 0,0 2 0 16,-3 3 1-16,-4 2-2 0,1 2 2 0,-3 0-4 16,3 3 2-16,2-3-4 0,6-3-5 15,4-4-1-15,4-4-3 0,3-2 3 0,2-5 7 16,0 0 2-16,3-4 0 0,2-1-1 0,2-3-2 16,0-2-5-16,0-1 8 0,2-1 1 15,-4-4 2-15,0 2 7 0,-1-2-5 0,-4-1 3 0,1-1-1 16,-5 0 1-16,2-2 5 0,-1 2 3 15,-1-1 4-15,-2 0-2 0,0-2 1 0,-2 4 0 16,2-1-2-16,-1 2 4 0,1 3-3 16,-2 0-3-16,2 3-2 0,2 3-7 0,-2 1-4 0,0 2-13 15,1 2-11-15,-1 0 1 0,2 3 0 16,-2 6 12-16,1 3 8 0,-1 5 8 0,1 3-6 16,0 5 0-16,-1 3-1 0,-1 6-6 0,-1 1 8 15,0 7-4-15,-1 4 2 0,0 2 2 0,1 2-2 16,-1 3 1-16,-2 2-1 0,1 4 3 15,-3-4-3-15,0 2 1 0,-3-2 1 0,-2-7-6 16,-3 1 5-16,0-5 1 0,-1-3 0 0,-2-5 3 16,-2-4-1-16,-4-7 1 0,-2-7-1 0,0-6 1 15,-8-3-3-15,1-5 3 0,0-3 0 16,-4-5 0-16,-1-1 4 0,3-2 1 0,-1-5 1 16,4-2 3-16,7-3 0 0,3 1 0 0,6-4 1 15,4 1-1-15,3-3 0 0,8 1-2 16,1-1-2-16,7-2-4 0,0 3-3 0,7-2 1 0,-1 0-3 15,9 0 4-15,-2 2-3 0,5-3 0 16,1 0 0-16,1 1 0 0,2-4 0 0,1 1 0 16,2-4 2-16,2-1-2 0,1-3 0 0,3 2 2 15,2-3 0-15,1 2 1 0,1-3-1 16,3 0-2-16,-1-1 1 0,0-2-2 0,-2 2 2 16,-2-3 2-16,-3 3-1 0,-2-2 0 0,-2 0 0 15,0 0-2-15,-5 3 2 0,-4 0 3 0,-4 3-3 16,-5 3 2-16,-5 3-2 0,-3 1-4 0,-3 1 7 15,-4 4 1-15,-2 3-1 0,-2 2 5 16,-5 2-9-16,3 2-1 0,-4 0-1 0,1 7-5 16,-2 2-1-16,-3 5-3 0,-1 6 0 0,-5 3 0 15,2 2 4-15,-5 5 4 0,5 3-1 16,1 3 6-16,1 2-5 0,4 2 0 0,1 3-1 16,1 2 1-16,3 1 0 0,5 0 2 0,2 1 0 15,4-5-2-15,3 1 1 0,7-4 2 16,-2-3 1-16,3-7 2 0,4-1 1 0,1-5 0 15,2-4 4-15,1-4 1 0,2-5 4 0,-1-2 2 16,-1-4 4-16,-2-4-3 0,-1-2 0 0,0-4-2 16,-4 0-4-16,-1-4 4 0,0 0-4 0,-4-2-2 15,0-2-2-15,-1 0-6 0,0-4 0 16,0 4 1-16,-1-2-1 0,0 0 1 0,3 2-1 0,-2 1-1 16,0 1 3-16,1 4 0 0,-2 2-2 15,1 6-1-15,0 1-3 0,-3 2-6 0,1 4-2 16,-2 2-3-16,3 2-6 0,-4 1 5 0,1 4-4 15,-1 1 3-15,1 1 6 0,-2 4 1 16,3 2 4-16,0 2 1 0,-2 4 1 0,-2 0-1 16,-1 0 3-16,-2 5 2 0,-3 0-1 15,1 0 3-15,-2 0-2 0,-2-1-2 0,-2 0 2 16,5-3-1-16,-4-4-1 0,5 0 3 0,-2-6-2 16,1-1 0-16,2-3 4 0,0-2-1 0,1-1 1 15,0 0-1-15,1-3-4 0,-1-1-12 0,1-1-23 16,2 0-44-16,1-2-85 0,-1-1-161 15,5-2-435-15,7-3-836 0</inkml:trace>
  <inkml:trace contextRef="#ctx0" brushRef="#br0" timeOffset="26455.6">12565 3806 1822 0,'3'0'258'0,"4"-1"-28"0,0 1-9 0,2 0-24 15,-1 0-23-15,2 1-54 0,7 0-45 0,-2 2-26 16,4 1-13-16,1 1-10 0,2-1-6 16,-3-1-7-16,-1 1-5 0,-2-2-3 0,-2 4 0 15,-5-1-3-15,-3-2-2 0,-1 1-9 16,0-1-25-16,0 1-43 0,-2 2-75 0,0-1-100 16,1 0-229-16,-3 0-399 0,-1-2-495 0</inkml:trace>
  <inkml:trace contextRef="#ctx0" brushRef="#br0" timeOffset="27189.37">13539 3370 765 0,'-2'-6'878'0,"-3"-2"-579"16,0-2-87-16,-1 4-41 0,-4 1-19 15,-1 0-21-15,1 1-33 0,-4 2-33 0,-3 3-23 16,-1 1-17-16,2 3-14 0,-4 4-6 16,3 3-3-16,-2 4 0 0,2 2 2 0,3 3 2 0,0 5 2 15,2 1 0-15,4 5 1 0,2 6 2 16,5 2 1-16,1 5-1 0,3 0 1 0,5 1 0 15,2-3-3-15,2-2 3 0,5-2-3 16,-1-5 3-16,3-6 1 0,3-7 4 0,5-7 3 16,7-4-1-16,1-6 0 0,7-3-2 0,-2-4-1 15,-1-4-1-15,-3-4 2 0,0 0 1 0,-6-6 3 16,-7 1 1-16,-1-2-1 0,-4-4-3 16,-1-1-4-16,-5-1-4 0,-3 0-2 0,-5-5-4 15,1 1 2-15,-4-4-3 0,-2-2-2 0,-4-1 3 16,1 1-6-16,-5 2 1 0,-3 3 1 0,-3 4-2 15,0 1 0-15,-3 3-1 0,-2 2-2 0,-1 4 0 16,1 1-1-16,-3 3-2 0,0 2-1 0,-3 1-1 16,4 4-3-16,-5 2-8 0,5 3-24 0,-2 3-41 15,7 0-62-15,-2 3-102 0,7 3-182 16,-1 3-330-16,2 3-723 0</inkml:trace>
  <inkml:trace contextRef="#ctx0" brushRef="#br0" timeOffset="28276.85">14024 3721 1361 0,'0'0'717'0,"2"1"-658"0,-1 0 21 15,1-1 49-15,-1 0 55 0,1 0 16 0,1-2-31 16,2-1-50-16,1-3-49 0,0-2-23 0,9-1-14 15,-4-2-2-15,2-3-2 0,4 0-3 0,-4-4-5 16,0 2-6-16,3-1-2 0,-4 0-3 0,0 0-1 16,3 0-1-16,-4 0-2 0,-1-3 0 15,0 2 0-15,-1-1-1 0,-3-4 0 0,1 1 0 16,1-1 3-16,-4-2-5 0,2 0 0 16,-3 0-1-16,3 0-5 0,-3-3 5 0,0 1-2 15,-2 1-1-15,1 1 4 0,-2 3-4 0,-3 1 2 0,1 4 1 16,-1 2 0-16,-4 1-2 0,5 4 0 15,-4 4-2-15,4 1-3 0,-3 3-2 16,0 2-7-16,3 0-4 0,-2 5-1 0,-1 2 0 16,-2 4 7-16,-1 5 6 0,1 2 3 0,0 5 1 15,3 4 1-15,-2 2-3 0,5 5 0 0,-1 3 3 16,-1 5-1-16,0 2 2 0,0 6 2 0,0 2-2 16,-3 5-2-16,2 4 2 0,-3 2-4 0,-2 2 3 15,0-1 0-15,0 3 1 0,3 1-2 16,-3-3 4-16,0-1-2 0,0-2-2 0,-1-6 7 15,0-3-6-15,2-5 3 0,2-7 0 0,-3-7-5 16,0-2 3-16,1-10 1 0,4-5 0 16,-3-7 9-16,0-5 5 0,1-5 5 0,-3-2 6 15,0-3 3-15,-2-7-2 0,2-3-2 0,-1-4-4 16,0-4-9-16,6-2-2 0,-2-3-2 0,5-2 0 16,1-2 2-16,2-1-3 0,4-2 0 0,0-1-2 15,3 0 2-15,1-1-2 0,4-1-2 0,0-1 1 16,7-1-8-16,-2-2 5 0,5 0-1 15,4 0-1-15,1 2 3 0,1 4-4 0,-1 4 0 16,-6 7-3-16,0 8-3 0,-3 5-1 16,-2 4-4-16,-6 5-4 0,-1 2-5 0,-1 4-1 15,0 2-1-15,-2 5 2 0,0 1 12 0,1 6-3 16,-4 1 6-16,3 4 2 0,0 1-3 0,-2-1 5 16,3-4 1-16,1 1 1 0,5-6-3 0,-3-1 5 15,0-2 2-15,7-5 2 0,-3-3 11 16,0-1-6-16,4-3 1 0,-2-2 2 0,2-3-6 15,-5-4 6-15,3-2-1 0,1-1 1 0,-6-5-1 16,3 2-2-16,-5-3-2 0,-2 0-2 0,-4-3 2 16,2 0-6-16,-5 0 2 0,-2-4-1 15,-2 3-6-15,-5-2 4 0,3 5-2 0,-4 1-3 16,-2 2 4-16,-1 4-2 0,1 5-2 0,-1 2 1 16,0 2-3-16,0 3-7 0,-4 5 0 15,3 3-2-15,1 3-3 0,-3 5 10 0,0 0 1 16,3 7-1-16,0 2 6 0,3 8-3 0,2 1 3 15,-1 3-2-15,4 1 2 0,3-3-1 0,3-1-1 16,5-4 2-16,2-4-3 0,3-2 3 0,4-6 1 16,3-3 2-16,-4-5 5 0,6-1-1 15,1-3 4-15,-4-4 0 0,3-2 1 0,-7-6 5 16,4-1 0-16,-1-4 0 0,-4-3-4 0,2-2-2 16,-4-1-5-16,0-2 0 0,-2 1 4 0,-1 1-4 15,0-5 0-15,0 0 1 0,1 2-6 0,-1-3 2 16,2 2-1-16,1-4 1 0,1 1 0 15,5 2-2-15,-1 6 0 0,-1 2-4 0,1 4 1 16,-4 3-5-16,1 5-3 0,-2 3-5 0,-3 2-9 16,-3 3 1-16,2 3 1 0,-5 5 5 0,2-1 7 15,-4 9 0-15,-1 3 2 0,-2 4 2 16,-5 3 0-16,-2 0 4 0,-2-1 3 0,1-2 1 16,0-1-1-16,1-3 1 0,0-1 0 0,5-4-3 15,-3-1 5-15,5-4-1 0,2 0 0 16,0-5 2-16,0-1-1 0,2-2 2 0,4-2 2 15,-3-2 5-15,4-1 2 0,-2 0-1 0,2-1-4 16,4-2-8-16,-1-4-7 0,0-1-23 0,2 2-43 16,-1-5-71-16,2 2-139 0,-2-2-456 15,-1-2-886-15</inkml:trace>
  <inkml:trace contextRef="#ctx0" brushRef="#br0" timeOffset="28924.03">15358 3522 1424 0,'-8'1'587'0,"-2"3"-420"15,-3-1-5-15,-7 4 5 0,-1 2-2 16,-4 1-24-16,1 3-42 0,1 2-32 0,-1 1-22 16,8 1-12-16,-1 4-9 0,0 2-7 0,5 0-4 15,2 0-1-15,5-1-2 0,4-1 3 0,5-4-1 16,4-5 2-16,3-2 3 0,3-3 5 15,4-4 3-15,1-2 1 0,2-2 1 0,-1-3-3 16,1-2-4-16,0-4-1 0,-2-2-5 0,-1-3-2 16,-5-1-2-16,0-2-2 0,-4 1-2 0,0 1-1 15,-3 1-2-15,-4 1-1 0,-1 1-2 0,-2 5 1 16,0 1-3-16,0 6-4 0,-2-1-10 0,3 2-17 16,0 3-1-16,-2 3 4 0,1 3 8 15,-1 6 17-15,-1 0 1 0,-1 2 2 0,3 3 0 16,1-1 2-16,1 2 0 0,4 0-2 0,-1-3 3 15,6-2-2-15,0-2 1 0,2-6 4 16,5 1 0-16,1-4 3 0,-3-4 2 0,4-1 1 16,0-5 2-16,-1 0-1 0,3-3-1 0,-5-2 0 15,5-1 0-15,-4-3 0 0,2-2 1 0,-6-2-3 16,3-2 1-16,-3-2-2 0,-2-1-1 16,-1-3-3-16,-1-1 0 0,0-3 0 0,0-1-1 15,-3-1 1-15,3 0 0 0,0-4-2 0,0 0-1 16,0-4-1-16,-2 1 0 0,-1-3 2 15,1-2-2-15,-3 3 0 0,2-5 0 0,-1 3 0 16,3-1 1-16,-2 5-4 0,-2 3 5 0,-2 4-3 16,2 4 1-16,-4 6 3 0,-1 9-5 15,-2 4-3-15,1 7-14 0,2 3-18 0,0 0-3 16,-2 4 2-16,0 5 12 0,-4 3 16 0,1 9 7 16,-2 5 2-16,0 6 0 0,3 5 2 0,-1 4-3 15,3 5 2-15,1 4-1 0,0 1 1 0,-1 2 0 16,-3 0-1-16,3-1 1 0,0 0 1 0,-1-1 0 15,-2 2 1-15,2-5-1 0,-1-2-4 0,3-6-1 16,1-8-4-16,5-5-13 0,0-8-5 16,3-4-20-16,3-6-26 0,-2-5-35 0,0-5-57 15,1-4-102-15,-5-4-220 0,2-5-357 0,-2-1-296 16</inkml:trace>
  <inkml:trace contextRef="#ctx0" brushRef="#br0" timeOffset="29160.47">15651 3294 754 0,'12'-7'271'16,"2"-3"-114"-16,8 0 19 0,3 4 14 0,-4 1 10 15,2 4-13-15,2 1-39 0,-3 2-25 16,-2 3-23-16,-5 2-21 0,2 2-22 0,-3 4-16 0,-1 2-9 16,-6 4-3-16,2 4 5 0,-2 4-1 15,-3 1-1-15,0 4 2 0,-3 2 0 0,-2 3 0 16,-2 1-1-16,1 3-4 0,1 1-10 0,-2-3 2 15,2-2 0-15,1-5 2 0,1-3 7 0,3-8-7 16,3-1-5-16,-2-5-8 0,5-4-26 16,-1-5-43-16,2-4-65 0,0-3-137 0,3-5-317 15,0-1-962-15</inkml:trace>
  <inkml:trace contextRef="#ctx0" brushRef="#br0" timeOffset="29313.66">16016 3205 2062 0,'-4'-9'136'0,"1"-3"-39"0,0-2 15 16,-2 3-5-16,4 4-14 0,-1 4-37 0,2 0-47 15,0 3-50-15,0 2-77 0,2 0-100 0,-1 3-219 16,5 3-396-16,-1 2-191 0</inkml:trace>
  <inkml:trace contextRef="#ctx0" brushRef="#br0" timeOffset="30188.79">16206 3295 212 0,'-7'5'552'0,"-9"4"-295"0,-1 3 20 0,3 6 0 0,4-1-7 16,0 4-44-16,1 1-56 0,1 2-49 15,4 2-37-15,1 3-29 0,-1-1-12 0,4 1-8 16,1-2-9-16,6 0 7 0,2-2 4 0,3-4 4 15,3-5 3-15,0-4 2 0,3-4-1 0,0-3 0 16,-1-3 5-16,0-3-6 0,-3-2-4 16,2-7-4-16,-5 1-12 0,1-7-2 0,-3-1-7 15,1-4-7-15,-2 0-1 0,-5-3-9 0,-3-1-4 16,0 1-2-16,-2-1 1 0,-6-1-1 0,4 4 1 16,-5-1-1-16,1 3-7 0,-3 3 5 15,2 3-2-15,-2 0 0 0,0 6 2 0,-1 0-4 16,-2 3-2-16,0 3 1 0,2 3-2 0,0 1 3 15,-1 3 3-15,3 3 1 0,3 1-1 16,0 2 5-16,4-1-1 0,3-2 1 0,2 0 8 0,1-2 1 16,5-1 5-16,3 0 5 0,1-1-2 15,7 0 4-15,-1-1-1 0,4-3-2 0,-1 0-1 16,2-3-3-16,1-1 1 0,-2 0 0 0,0-1 6 16,-4 0-5-16,-3-1 0 0,2-2-1 0,0 0-7 15,-3 1 2-15,3-2 0 0,-4 2-2 16,0 2-1-16,-3 1-2 0,-1 1-5 15,1 1-3-15,-3 2-2 0,-1 3-8 0,-1 0-4 0,-2 3 0 16,3 1-1-16,-3 5 9 0,-3 2 5 16,2 1 3-16,-2 4 1 0,-1-2 0 0,0 4 0 15,-6 1 1-15,1 1 2 0,-3 0-1 0,0-2 4 16,0-2-2-16,5-2-1 0,-1-6 3 0,3-4 1 16,2-1 2-16,0-4 6 0,1-2 13 15,-1 0 21-15,1-1 22 0,-1 0 4 0,0-5-10 16,2-1-20-16,2-2-22 0,-2-4-8 0,5-1-3 15,-3 0-1-15,5-4 0 0,1 1 1 0,0 1-3 16,0-1-2-16,0-1 1 0,2 4-2 16,-2-2 1-16,1 0 0 0,2 1-1 0,1 1-1 15,-1 0 0-15,0 0-1 0,2 6-2 0,-3-2-3 16,-3 6-8-16,0 1-12 0,-5 5-5 0,2 1-2 16,-4 3 4-16,0 3 9 0,2 1 5 15,-2 3 4-15,0 3 5 0,-1 4 2 0,2 1 2 16,3-1 2-16,1 0 0 0,-1-6-1 0,4 0 0 15,2-4 1-15,1-1 6 0,1-1 2 0,-2-6 4 16,5-1 1-16,-2-1 2 0,2-3 1 0,0 0-1 16,-2-3 0-16,3-3 0 0,0 0-4 15,-5-4-1-15,3 0-3 0,-4-4-2 0,-2 2-2 16,1-2-1-16,-2 1 4 0,0 3-4 0,-3 1 0 16,2 5 0-16,-4 2-3 0,-1 0-4 15,-1 5-10-15,-1 4-6 0,-1-1-3 0,2 4 7 16,0 7 9-16,1 1 8 0,0 5 3 0,-2 2-2 15,-2 3 2-15,1 1 2 0,-2 1 0 0,0 0 2 16,0-3 0-16,0-3-2 0,0-3-2 16,2 0 3-16,-1-7 1 0,0 1 2 0,-3-5 5 15,0-5 3-15,-2 0 2 0,-7-2-15 0,-2-3-46 16,-8-3-106-16,-1-4-302 0,-6 0-1184 16</inkml:trace>
  <inkml:trace contextRef="#ctx0" brushRef="#br0" timeOffset="31643.47">1231 5970 498 0,'1'-2'820'0,"1"-1"-480"0,-2-2-101 0,0 5-54 15,0 0-49-15,0 0-36 0,0 1-35 0,0 0-32 16,0-1-21-16,0 1-16 0,1 3-4 16,-1 0 3-16,0 7 7 0,-1 2 3 0,1 5 1 15,-1 5 1-15,-1 2-3 0,-2 4-1 0,1 3 1 16,3 0-3-16,-1 3 5 0,-1 3 6 0,-2 1 5 15,1 1 14-15,-1 3 1 0,-2-1 1 16,0 0-3-16,0-3-8 0,-2-1-5 0,4-5-3 16,-2 1-3-16,3-4-4 0,-2-3 1 0,3-4 2 15,0-3 0-15,1-3-1 0,0-5 1 16,0-4 0-16,1-1-1 0,0-4 4 0,-3-2 7 16,3-1 14-16,0 0 16 0,0-1 21 0,0 0 8 15,0-1-9-15,-2-5-15 0,1-1-22 0,0-3-15 16,0-3-6-16,0-3-1 0,0 0-3 0,0-5-1 15,-3-1-1-15,4-2-4 0,-1-5 0 0,-1 1 1 16,2-3-1-16,-2-2 0 0,0-1 2 16,2-3-4-16,3 0 1 0,0-4 1 0,3 1-3 15,-1-1 2-15,3 0 1 0,0 3-3 16,-2 0 2-16,6 6 0 0,-4 4-1 0,0 4-1 16,1 7 4-16,-7 6-4 0,4 4-3 0,-5 7-8 15,0-1-18-15,0 4-2 0,1 0 0 0,3 8 7 16,-1 1 16-16,5 11 4 0,2 5 3 0,-1 3 1 15,0 7 1-15,0-2 0 0,-1 5 0 16,-2 1 0-16,-2 1-2 0,3 0 2 0,-4-1 2 16,3 0-1-16,-1-5 0 0,-1-2-1 0,5-7 0 15,-1-2-1-15,-1-4 3 0,-4-3-2 0,3-7 1 16,-4-3-1-16,-1-3-1 0,2-3 7 16,-4-1 8-16,0-1 15 0,0-1 13 0,0-2-1 0,1-4-10 15,0-1-12-15,0-6-11 0,1-1-3 16,-1-5 0-16,3-1 0 0,-2-1-2 0,1-1 0 15,3-4 0-15,-3-3-2 0,3-2 4 0,-2-1-4 16,5 1 1-16,1-6 0 0,1 3-3 16,0-2 2-16,3-2-1 0,1 1 1 0,-1-3-2 15,3 5 3-15,0 1 0 0,-4 8-2 0,-2 6 2 16,-1 5-4-16,-3 5-2 0,-3 5-2 16,1 3-12-16,-3 3-12 0,-2 2-3 0,0 2-1 15,2 5 10-15,0 7 13 0,4 7 5 0,-4 7 4 16,-1 7 3-16,-2 2-2 0,0 4 0 0,-1 0 0 15,-2 1-2-15,2 1 5 0,-1 0 0 0,-1 0 0 16,2 1 3-16,2-3-3 0,0 0 1 16,2-2 0-16,0-4 0 0,0 1-2 0,1-3 1 15,-1-4 1-15,3-3-1 0,-2-4 1 0,-1-5 1 16,3-1 0-16,-2-4 2 0,-1-4-1 16,2-2 1-16,-1-4-1 0,-2 0 4 0,-2-3 3 15,1-1 9-15,0 0 8 0,0-1 8 0,0 1 4 16,0-3-10-16,0 0-8 0,-1-4-11 0,1 0-11 15,-2 0-7-15,0-4-12 0,-1 2-27 16,2-2-33-16,-2 1-43 0,2 1-75 0,-3-1-135 16,6 0-347-16,0 2-927 0</inkml:trace>
  <inkml:trace contextRef="#ctx0" brushRef="#br0" timeOffset="31992.63">1720 6611 1646 0,'0'-3'139'16,"0"-5"-52"-16,1-4 32 0,0 1 48 0,-1-4 22 15,1-1-10-15,0-1-33 0,1-1-39 0,1 0-25 16,0-1-20-16,1 4-9 0,1-2-10 0,-2 0-4 16,2 2-1-16,-1 0-10 0,3 0 1 15,-1 1-6-15,2-2-9 0,1 5 3 0,1-5-10 16,2 4-3-16,2 1-1 0,1 3-2 0,-1-1-2 15,3 4 0-15,-1 2-1 0,-1 2-2 0,1 4 1 16,-4 1 0-16,-1 3-2 0,-3 3 3 16,0 1-1-16,-4 6 0 0,-1 3 2 0,1 1-1 15,-8 5-2-15,1 1 4 0,-3 2-1 0,-2-1 1 16,0 1 3-16,-1-3-3 0,1-2 1 0,4-4 0 16,-3-3-3-16,5-2 2 0,0-3 2 15,0-2 0-15,2-2 2 0,-2-3 0 0,4 0-6 16,0-3-17-16,-1-2-30 0,2-1-55 0,-1 0-93 15,6-5-194-15,1 0-405 0,4-1-775 0</inkml:trace>
  <inkml:trace contextRef="#ctx0" brushRef="#br0" timeOffset="32146.85">2159 6366 2586 0,'-2'-2'136'0,"-2"-2"-30"15,0 0 4-15,2 1 11 0,-2 2-21 0,-1 1-35 16,2-2-26-16,-2 2-19 0,3 0-12 0,0 0-3 15,0 0-4-15,0 2-2 0,-1 0 1 0,2 1-10 16,-2 1-28-16,2 1-53 0,1 1-109 16,1 2-197-16,2 0-510 0,3 0-700 0</inkml:trace>
  <inkml:trace contextRef="#ctx0" brushRef="#br0" timeOffset="33033.03">2670 5944 366 0,'-2'-1'760'0,"1"-1"-385"0,1-1-97 0,-2 3-46 15,2 0-42-15,-2 0-55 0,2 3-57 16,0 0-33-16,-3 3-8 0,-1 7 7 0,0 6 9 16,-2 3 4-16,1 3-11 0,1 1-7 15,2 4-2-15,-3 3-7 0,1 2 6 0,1 2-1 16,-3 5-4-16,3 0 1 0,-2 2-11 0,-1 1-2 15,-2-2-3-15,4-1 2 0,-2-1-3 0,0-3 2 16,2-4 1-16,0-6-7 0,-1-2 4 16,4-6-2-16,1-7-2 0,-1-2 4 0,1-3-2 0,1-3 0 15,-1-1 9-15,0-4 9 0,0 0 14 16,0-1 14-16,0-2-2 0,-1-1-14 0,0-3-13 16,0-4-17-16,0-1-5 0,-1-3 6 0,1-2-7 15,-2-1 0-15,3-2 0 0,0-2-6 16,0-3 1-16,0 0 0 0,3-4-1 0,-2 0-3 15,2-3 5-15,0-2-2 0,0-2 0 0,4-2 4 16,1-1-4-16,1 0-2 0,2 0 1 0,1 0-1 16,2 3 0-16,1 5 3 0,-3 3-2 15,2 9-4-15,-6 2 2 0,0 8-2 0,-4 2-4 16,0 4 0-16,-1 2-14 0,-2 2-4 0,2 3 2 16,1 2 0-16,4 5 11 0,-1 5 1 15,1 5 3-15,0 5 2 0,-3 2 3 0,0 4 0 16,-3 4 2-16,2-1 7 0,1 4-6 0,-3-1 3 15,1 0 0-15,2-3-10 0,-1-1 8 0,2-8 0 16,1-3-1-16,-1-6 6 0,2-3-3 0,-3-4 0 16,0-3 0-16,-2-5 3 0,-2-1 6 15,0-1 10-15,1-3 2 0,0-5-5 0,1-5-4 0,3-2-8 16,-2-3-2-16,1-3 2 0,-1-1 0 16,0-2-2-16,0-1 0 0,0-2 1 0,1-3-4 15,-2-1 2-15,1 0 1 0,2-2-8 0,-1 1 8 16,4-1 0-16,1-2-4 0,0 2 9 15,2-4-7-15,3 5-2 0,-1 4 0 0,-3 6-4 16,2 8 0-16,-6 6-4 0,-3 5-10 0,-2 3-17 16,-1 2 3-16,-1 5 3 0,4 6 10 0,1 5 22 15,0 6-4-15,0 6-2 0,0 2 3 16,-1 1-5-16,-3 5 4 0,0-1 1 0,-2 1 1 16,0 4 0-16,-2 1 2 0,-2 2 0 0,5-3 0 15,-2 1 5-15,1 0-3 0,1-3 1 16,0-2 3-16,0-3-6 0,1-5 1 0,1-3 0 15,2-5-3-15,-1-4 3 0,0-1-2 0,1-4-4 16,2-2-12-16,0-3-21 0,-2-3-32 0,6-4-37 16,-1-2-54-16,0-4-80 0,2-2-166 0,1-5-441 15,2-4-683-15</inkml:trace>
  <inkml:trace contextRef="#ctx0" brushRef="#br0" timeOffset="33974.1">3317 6082 1970 0,'0'2'52'0,"-3"4"-52"0,-4 4 39 16,-3 3 66-16,-1 4 47 0,-2 3 11 15,-4 3-24-15,5 1-37 0,0 2-25 0,0 3-25 16,3 0-8-16,2 3-6 0,4 0-7 0,3-3-3 16,3-3-2-16,6-1 0 0,4-5-2 0,4-4 4 15,3-5-2-15,1-5-2 0,2-3-2 16,1-3-2-16,1-6 1 0,-3-1 0 0,0-2 3 15,-3-5-3-15,-2-3-2 0,-5-1-3 0,-3-3-6 16,0-2-4-16,-5-1-5 0,-2 0 0 0,-5 1-3 16,-5 2-1-16,-2 3-2 0,-2 1-1 0,-6 4 0 15,2 2 0-15,-4 1 4 0,0 3-1 0,2 4 6 16,-2-2 1-16,6 4-4 0,-2 2 2 16,5 4-8-16,1-2-3 0,6 2 4 0,1 3-2 15,3 3 2-15,3 1 3 0,1 4-2 0,7 0 2 16,-1-2-2-16,10-2 3 0,0-6-4 0,8-1 5 15,3-4 4-15,0-3-1 0,1-2 6 16,0-2-5-16,-1-2 2 0,-1-2 0 0,-3-1 0 16,-2-2 2-16,-3-2 2 0,-3 0 0 0,-3-5 2 15,-3 2-1-15,0-4 0 0,-3 0-2 16,-2-3-1-16,0-2-2 0,-3 0 0 0,-1-4-1 16,-1-2-3-16,-1-5 1 0,1-1 0 0,0-1 1 15,0 0 2-15,1-1-2 0,-1 3 0 0,-2-1-2 16,2-1 1-16,0 6 0 0,-2 0-1 15,-2 10 2-15,-1 1-6 0,0 8 2 0,0 3 0 16,1 6-3-16,-1 3-3 0,1 3-22 0,1 3-9 16,-1 4 4-16,-3 7 8 0,-1 7 14 0,-2 7 7 15,1 2 1-15,2 9-3 0,1 3 3 16,-1 4 1-16,0 5-1 0,-2 6 2 0,0 3 2 0,-3 3-1 16,-1 0 1-16,1 1-2 0,-1-3 3 15,-3 3 1-15,0-2 0 0,0-1 3 0,1-5-2 16,1-4-3-16,2-5-2 0,5-11-3 0,1-7 4 15,3-10 0-15,1-8 2 0,1-5 3 0,-1-3 14 16,0-6 4-16,0-3 0 0,2-6-2 16,1-5-18-16,1-4-5 0,4-5-1 15,-2-2-2-15,-1-2 5 0,2-3 2 0,-1 0-1 0,0-1 0 16,5 0-2-16,-1-3-1 0,1 1 2 16,3-2 2-16,0 6-2 0,-1 5-2 0,-1 3-2 15,-2 9-1-15,-3 6-1 0,-2 4-9 0,-5 4-10 16,1 3-2-16,-2 3 0 0,1 3 6 0,0 7 14 15,1 4 1-15,-2 2 2 0,0 4 2 16,0 3 0-16,0 4 1 0,1-3 1 0,1-2 3 16,3-3 1-16,4-5 1 0,1-7-1 0,4-2-2 15,2-6 1-15,-1-3 0 0,0-1 3 0,1-4 2 16,-2-1 1-16,-1-2-1 0,2-3 0 16,-5-3 0-16,-1-2 1 0,-2-2 1 0,1-1 0 15,-3-2-4-15,-1-2 1 0,-2 1-1 0,1 2 0 16,-2-1 1-16,-1 3 4 0,0 2 0 0,0 2 5 15,-1 5 3-15,1 3-5 0,-2 2-4 16,2 3-17-16,-1 1-20 0,1 1-4 0,-1 6 2 16,0 4 9-16,-3 3 18 0,0 6 2 0,3 1-1 15,1 1 1-15,1 2 0 0,2 3 2 16,-1-1 5-16,1 0-4 0,2-2-7 0,3-4-12 0,2-5-22 16,5-3-11-16,3-8-28 0,0-2-46 15,-2-4-89-15,1-4-239 0,-2-3-525 0,-3-6-396 16</inkml:trace>
  <inkml:trace contextRef="#ctx0" brushRef="#br0" timeOffset="34103.36">3864 5932 2266 0,'-2'-4'243'0,"-1"-1"-243"16,2 2-29-16,1 1-19 0,3 2-42 15,-2 3-12-15,3-1-43 0,2 5-156 0,1 4-294 16,4 0-603-16</inkml:trace>
  <inkml:trace contextRef="#ctx0" brushRef="#br0" timeOffset="34453.08">4044 6373 2120 0,'7'-7'90'0,"3"-7"-72"0,6-2 20 16,-1-2 38-16,3-1 37 0,-2-1 17 0,-1-2-6 15,0-1-22-15,-3 0-25 0,0-2 4 0,0 3-1 16,-2-4-14-16,-2 0-13 0,0-2-21 16,-3 1-18-16,1-3-4 0,-1-2 3 0,0-2-4 15,-1-3-1-15,-2 1 1 0,1 0-2 0,-2 1-1 16,0-1-2-16,2 2-2 0,-3-2 3 0,1 5 3 16,-1 4 1-16,0 5-4 0,0 3 3 0,-1 7-2 15,1 5-3-15,-2 3-6 0,1 6-26 16,1-1-23-16,-1 6 1 0,-3 4 6 0,0 7 23 15,-4 8 18-15,0 5 0 0,3 6 2 16,-2 7 0-16,2 3 3 0,-3 7 2 0,2 2 3 16,0 3-5-16,2 0-1 0,2-2 0 0,0-2-3 15,0 2 6-15,1-2 1 0,-2-2 0 0,1-6-12 16,7-6-21-16,1-7-10 0,8-9-45 16,2-10-29-16,3-7-28 0,2-8-74 0,-1-5-377 15,0-8-941-15</inkml:trace>
  <inkml:trace contextRef="#ctx0" brushRef="#br0" timeOffset="34595.86">4182 6053 2626 0,'-7'-9'165'15,"3"3"-87"-15,1-1-24 0,3 4-2 0,3-2-7 16,4 0-19-16,0 0-15 0,8-2-8 0,7 0-8 16,4 3-4-16,7 0-17 0,3 1-55 15,1 0-89-15,5 2-228 0,-2 0-551 0,-2 1-472 16</inkml:trace>
  <inkml:trace contextRef="#ctx0" brushRef="#br0" timeOffset="38669.24">5024 5777 87 0,'1'-2'492'0,"-1"-1"-143"0,0 1-37 0,-1 0-42 0,1 0-29 15,0-2-36-15,-2 2-29 0,1-1-20 16,1 1-20-16,-1 1-19 0,1 0-17 0,0 0-19 16,-2 1-14-16,2-2-7 0,0 4-11 0,0-2-10 15,0 0-14-15,0 0-16 0,0 0-4 0,0 0-6 16,0 1-3-16,0 1-8 0,2-2-5 15,-2 1-2-15,0 3 4 0,-2 3 8 0,1 3 7 16,1 4 0-16,-1 2 2 0,2 0-3 0,0 3 2 16,2 1 0-16,0 2 1 0,-2 3 0 15,2-2-4-15,0 1 2 0,2 2 0 0,-3-3 2 16,1 3 2-16,-2 0 0 0,0 0-1 0,-1 2-2 16,0-1 2-16,0 1 1 0,-1 2-2 15,0-3 0-15,-2 0 1 0,-3 2-1 0,0-2 0 16,-2 0 3-16,1-2-1 0,-4 0 0 0,-3-4 5 15,1 1 0-15,-4-2 3 0,-1-4-1 0,3-5-1 16,-4-1 4-16,5-5-7 0,1-3 2 0,0-1-1 16,3-2-6-16,0-1 3 0,0-2-7 0,0-7-3 15,0 0-3-15,4-6 2 0,1-2 3 16,4-1 0-16,3-1-1 0,3-4-4 0,3 1 0 16,3 1 0-16,-2 1 5 0,-1 2-2 0,3 1-1 15,-1 5-3-15,3 5-9 0,-2 2-3 0,-2 5 0 16,0 0 0-16,3 2 8 0,1 4-1 15,0 0 0-15,2 2 1 0,1 1-2 0,2 4 9 16,1 0 4-16,-2 2 2 0,3-1 1 0,-2 0-3 16,1-1 2-16,1-2 1 0,-1 0 4 15,1-2-2-15,0 0 0 0,-5-3 3 0,1-2 3 16,0-1 11-16,-1-1 6 0,0-2 1 0,1-2 1 16,-4-2-4-16,1-2 2 0,-2 0 2 0,-2-3 3 15,-2-1-6-15,3-1-3 0,-2-3-3 16,2-2-5-16,-1 2 5 0,-2-2-2 0,0-1-1 15,0 0-1-15,3-2-10 0,-4-1 3 0,-1 2-3 16,0-2-2-16,0-1 3 0,-3 0-3 0,3-2-1 16,-3 0-4-16,-4-2 4 0,-3 1 0 0,2-1-1 15,-5 3 5-15,-2 1-8 0,-3 2-4 0,-3 1 0 16,-4 1-4-16,-3 3 2 0,-2 0 3 16,-4 4-1-16,-2 0 1 0,-1 4 2 0,-1 1 0 15,3 3-1-15,2 3 4 0,1 2-4 0,3 3-1 16,-1 2 1-16,5 2-7 0,0 0 6 0,5 2-1 15,3 1 1-15,2 4 6 0,3-2-6 16,3 5-8-16,2-1-28 0,5 1-33 0,2 0-53 16,5 1-72-16,0 1-112 0,2-1-248 0,4-1-385 15,4-3 80-15</inkml:trace>
  <inkml:trace contextRef="#ctx0" brushRef="#br0" timeOffset="40138.28">5558 5932 1506 0,'0'0'461'0,"0"0"-322"0,0 2-104 16,-2 2 4-16,0 2 25 0,1 6 17 16,-4 2 0-16,0 4-25 0,-2 0-33 0,4 0 2 15,-6 7 10-15,3 1 9 0,0 2 14 0,-2-1-13 16,2 2-13-16,1-2-9 0,3 2-9 15,0-2 1-15,4-1 0 0,-1-2 1 0,2-1 0 16,5-5-1-16,0-3 2 0,0-5-1 0,3-2 6 16,1-3 4-16,-1-5 5 0,2-1 4 0,1-4-1 15,1-3-3-15,0-3-7 0,0-4-4 0,0-1-5 16,1-4-2-16,-5-1-2 0,2-1-4 16,-4 1 1-16,-1-3-3 0,0 2-1 0,-5 1 3 15,1 1-5-15,1 4 0 0,-5 1 2 0,-1 4 0 16,-4 1 1-16,2 6-2 0,2 0-4 15,0 3-11-15,1 2-6 0,0 3-1 0,-2 1 1 16,-1 5 11-16,-1 2 3 0,3 2 1 0,0 1 2 16,2 5-3-16,0 0 2 0,4 2 1 0,1-1 0 15,4-2-1-15,-1 0 1 0,2-5-1 0,4-2 0 16,-1-5 6-16,3-3-1 0,2-3 3 16,-1-2 3-16,5-4-4 0,-3-1 3 0,3-5 0 15,-2-1 0-15,-2-3 3 0,-1 0 0 0,0-1 0 16,-1-2 0-16,-1-1 2 0,-2-1-4 15,-2-1-3-15,-2-1-3 0,0-1-3 0,2-4 3 16,-3 2 1-16,0-2 0 0,2-4 1 0,-2-3-2 16,3-1-3-16,-1-1 1 0,-1 0 1 0,0 2-2 15,1-1-1-15,-4 2 1 0,1-2-4 0,-5 4 4 16,1 3 1-16,-3-1-2 0,-1 6 3 16,-3 0-2-16,0 0 1 0,1 3 2 0,-5 3-1 15,1 3 4-15,-1 2-3 0,-1 3 1 0,0 2-8 16,4 4 2-16,-2 1 0 0,3 3-6 0,-1 0 7 15,-1 4-10-15,0 3 0 0,-2 3 3 16,-3 6 1-16,1 6 4 0,-1 5 2 0,-1 3 3 16,3 6-3-16,-1 2 1 0,1 3 0 0,0 2-1 15,-1 2 3-15,1 0-2 0,3 2-1 0,0 0 1 16,3-1-3-16,2-3 3 0,0-3 0 0,2-3-1 16,1-4-1-16,4-5-1 0,1-4-4 15,3-5-2-15,0-5 0 0,2-7-4 0,5-4 5 16,-4-5 6-16,2-4 0 0,2-5 3 15,-4-2 2-15,2-5-3 0,-3-3 4 0,-2 1-2 16,-2 0-1-16,2 0 2 0,-8 3-1 0,1 0-1 0,-4 3-1 16,0 1 1-16,-2 5-1 0,0 0 4 15,2 3 1-15,0 3-3 0,0 1-7 0,0 1-17 16,2 0-11-16,0 2 0 0,1 3 9 16,-1-1 12-16,6 4 11 0,1-1 1 0,2-1-1 15,0 1 7-15,7-2 3 0,3-3 4 0,-1-3 2 16,3-4 0-16,-1-1-2 0,1-2 0 0,-3 0 0 15,2-2 4-15,-7 0 7 0,3 0 1 16,-7-4-4-16,-1 2-4 0,0-6-9 0,0 3-1 16,-2-5 5-16,-5 2 2 0,-2-1-1 0,-1 2-2 15,-1 0-3-15,-1 0-6 0,-5 4 1 0,2-1 1 16,-2 3 0-16,-1 3-1 0,1 0-1 16,-3 3-3-16,3 3-3 0,-2 1-4 0,-1 4-1 15,0 4 0-15,0 2 0 0,0 4 3 0,1 1 2 16,3 4 2-16,1 4-1 0,-3 2 2 0,5 1-1 15,1 2 0-15,-1 1 4 0,3-2-4 0,2 0 1 16,0-3-1-16,0-2-9 0,6-6 2 16,-3 0 1-16,6-4 4 0,3-3 9 0,-2-5 2 15,-1-1-1-15,1-2 2 0,1-2 4 16,1-4 2-16,-3-2 3 0,2-5-1 0,3 0-7 0,-4-3 0 16,3-2-3-16,-3 0-1 0,-1-1 6 0,-3 0 2 15,1-2-5-15,-1-1 0 0,1 3-6 16,0-3-6-16,0 2 3 0,1 2 1 0,-6 6-2 15,2 2 2-15,-4 4 1 0,-1 4-5 0,-1 1-6 16,0 0-13-16,0 0-19 0,-1 3-4 16,2 3 6-16,0 2 13 0,1 5 17 0,1 3 9 15,-1 0-2-15,0 3 3 0,4-3 0 0,-2-1 0 16,4-3 1-16,0-4-3 0,-2-1 2 0,3-2 4 16,0-3 6-16,2 1 4 0,1-6 6 15,2-1-1-15,0-2-3 0,2-4-2 0,-3 2-1 16,-2-2-1-16,-1-2 1 0,-1-1-5 0,-3-1-3 15,0 1 1-15,-2-1-2 0,0-2 3 16,-3 1 4-16,-1 1 1 0,2 0 1 0,-2 2 1 16,0 0-6-16,1 1-4 0,-1 2 1 0,2 1-3 15,-2 2 1-15,0 5-1 0,0-1-8 0,0 4-10 16,-2-2-15-16,2 1-7 0,0 5 7 0,-1 3 10 16,-1 5 14-16,1 4 6 0,0 5 1 0,-2 4-3 15,0 3 2-15,2 3 0 0,1 2-2 16,-2 3 3-16,0 2-1 0,-4 6 0 0,2 2 1 15,-3 2 1-15,2 1 2 0,-1 1-2 0,-2-1 2 16,-1-2-4-16,-1 2 1 0,-1-4 0 0,-2 0-2 16,1-5 7-16,-5-2-4 0,-1-4 0 15,2-6 4-15,-3-7-2 0,1-6 2 0,-2-7 6 16,4-5 6-16,-1-5-1 0,-1-4 10 0,5-4 0 16,0-3-2-16,2-3 2 0,6-4-7 15,3-3-1-15,2-1-4 0,3-4-6 0,7-1-5 16,0-1-4-16,2 2-3 0,5-1-11 0,-1-1-8 15,0 2-21-15,5-2-29 0,-3 2-40 16,3-1-91-16,1 2-150 0,-1-1-437 0,6 4-828 16</inkml:trace>
  <inkml:trace contextRef="#ctx0" brushRef="#br0" timeOffset="40333.82">7140 6055 2174 0,'1'6'40'0,"-3"3"-11"0,1 6 64 0,-5 3 54 16,0-1 4-16,-3 4-24 0,-1 1-34 0,0-1-35 16,1 4-15-16,0-1-14 0,3-1-6 15,-3 1-3-15,1 0-7 0,0-1 2 0,0 0-3 16,3-1-6-16,-1-5-13 0,5-3-36 0,1-2-45 16,2-6-60-16,4-1-89 0,0-2-241 0,1-3-459 15,2-2-197-15</inkml:trace>
  <inkml:trace contextRef="#ctx0" brushRef="#br0" timeOffset="41453.41">7991 5293 1072 0,'-6'-3'698'16,"1"-5"-459"-16,-5 3-89 0,-3 2-25 0,0 0-13 16,0 5-19-16,-7-1-21 0,0 3-23 15,0 3-15-15,-1 5-8 0,-1 1-4 0,0 4-3 0,-3 4 0 16,3 2-4-16,-1 3 1 0,3 4 5 0,-1 4 1 15,1 3 5-15,2 4-1 0,5-2-6 16,4 1-6-16,3-1-2 0,5 1-2 0,3-3 0 16,5 1 4-16,2-2-3 0,2-2 0 0,6-1 0 15,-1-4 1-15,7 2 0 0,-1-5 2 0,2-3 2 16,4-3-5-16,-2-6 5 0,7-1 0 16,-2-3-2-16,1-5 6 0,2-1-5 15,2-4 0-15,-2-4 2 0,-2-1-1 0,-2-6 3 0,0-2-2 16,-1-2 1-16,-6-4-4 0,2-2-1 15,-5-3-2-15,1-4-4 0,-4-1 2 0,2-2-5 16,-1 2 0-16,-5-4 1 0,4 0-5 0,-7-1 4 16,2-1-2-16,0-1-2 0,-2-1-4 15,-2 2 3-15,2-1 0 0,-4 1-1 0,-2 1 5 16,3 0-3-16,-5 2 0 0,-1 2 1 0,0 2-4 16,-3 2 3-16,1 3-1 0,-5 2-1 0,2 5 5 15,-2 3-1-15,3 5 0 0,-1 0-1 16,-2 4-2-16,5 3-7 0,-1 2-5 0,1 1-4 15,-4 4-4-15,3 5 7 0,-1 0 4 0,-3 7 1 16,3 4 7-16,-3 5 0 0,4 4 0 0,2 3 4 16,0 3-1-16,0 5-2 0,-1 2 3 0,0 1 0 15,-1 1-5-15,-3 2 4 0,3-2-2 0,-1 1-1 16,-3-3 7-16,-2-1-5 0,3-1 1 16,-2-1 0-16,-2-2-3 0,1-4 3 0,2-6 0 15,-2-6 1-15,1-6 0 0,4-7 0 16,1-3 7-16,-2-5 13 0,4-3 8 0,-1-2-1 0,-1-5-9 15,1-2-12-15,1-5-10 0,0-4 1 16,0-4 0-16,3-4 0 0,4-2 1 0,0-1-2 16,2 0 1-16,2-1 0 0,0 2 1 0,2-1-1 15,4 2 0-15,-3 0-1 0,5 4-3 16,-1 4 1-16,-5 5-3 0,4 2-3 0,-6 7 2 16,-1 2-8-16,0 3-3 0,-5 3-3 0,2 4 0 15,-3 3 3-15,3 3 6 0,0 3 5 0,-3 6 1 16,2 0 4-16,-2 5 1 0,-1-1 0 15,2-1 3-15,-3 1-1 0,0 0 0 0,4-2 0 0,-3-2 1 16,3-4-1-16,0-3 1 0,3-6 3 16,2-5 2-16,-1-2 6 0,4-4 2 0,-1-2-1 15,-2-4 4-15,2-3-6 0,2-1 0 0,-3-2 0 16,-3 1-5-16,0-3 3 0,-3-1-2 0,2-1-2 16,-5-1-1-16,2 1-1 0,-3 0 0 15,0-4-4-15,2 2 4 0,-2 3 0 0,0 2 2 16,-2 3 5-16,0 6-1 0,0 1 2 15,0 5-6-15,0 1-15 0,0 0-11 0,0 6-2 16,-1 3 3-16,0 5 8 0,-1 5 12 0,-2 0-1 16,3 6 1-16,0 0 2 0,2 2-4 0,2 2 0 15,1-2 2-15,0-1 0 0,5-3 2 0,1 1-2 16,1-6-6-16,5-2-13 0,-1-2-26 16,3-7-43-16,1-2-62 0,1-4-75 0,1-3-337 15,1-4-1027-15</inkml:trace>
  <inkml:trace contextRef="#ctx0" brushRef="#br0" timeOffset="41602.31">8783 5429 2007 0,'-2'-5'125'0,"-2"-1"-51"16,2-1-3-16,2 1-8 0,1 5-18 0,0 0-42 15,3 1-68-15,-1 1-107 0,0 2-208 16,6 1-346-16,-1 2-318 0</inkml:trace>
  <inkml:trace contextRef="#ctx0" brushRef="#br0" timeOffset="42401.18">8893 5868 1362 0,'5'-2'277'0,"4"-3"-126"0,8-3 8 15,-2-2 20-15,5-1 10 0,0-1-14 16,-1-4-36-16,1 1-29 0,-7-1-26 0,3 0-16 16,-4 2-11-16,-2-3-7 0,1 1-7 0,-4 0-7 15,-4-3-8-15,2 3-8 0,-4-1-3 0,-1 3-4 16,-1 1-2-16,-4 2-2 0,2 0-1 0,-4 3-4 16,-1 2-4-16,1 1-2 0,-3-1-4 15,1 5-1-15,-1 2-4 0,-1 3-1 0,-4 5 1 16,1 1 2-16,-1 3 2 0,1 3 3 15,3 2 2-15,0 3-1 0,4 1 0 0,4 1 1 16,-1 1 0-16,7 2 1 0,0-3 3 0,5 0-4 0,2 0 0 16,3-3-1-16,4-1-2 0,-2-4 4 15,5-2 1-15,0-6 2 0,1-1 2 0,3-4-1 16,0 1 1-16,-3-7 0 0,5 0 3 0,-3-1 0 16,0-2 3-16,-2-5-2 0,2 1-2 15,-1-5 4-15,-3 1 0 0,-3-2 0 0,4-3 5 16,-8-2-9-16,5-1-1 0,-5-3-1 0,-1-1-2 15,4-1 2-15,-2-2-1 0,-1-1 1 16,-1 0-2-16,1-2 1 0,3-2 0 0,-4-2-2 16,1 0-1-16,0-1 1 0,3 2-1 0,-3-4-1 15,0 2 2-15,2 2-2 0,-4-5 1 0,0 3 0 16,0 2 0-16,-4 0-1 0,-2 2 1 16,0 5-1-16,-4 3 2 0,0 4 0 0,-2 5-2 15,-2 0 0-15,2 6 1 0,-2 4-3 0,-1 4-2 16,2 2-5-16,-4 2-4 0,3 2-2 0,-3 4 2 15,-3 4 5-15,-1 4 4 0,-1 4 2 16,-2 3 2-16,2 3 0 0,0 5-1 0,0 4 2 16,1 4-1-16,-4 5 2 0,2 3-1 0,2 3 0 15,0 0 2-15,1 3-2 0,2 1 2 0,-1 7-1 16,5 0 0-16,-2 2 0 0,3 5-5 0,2-3 5 16,0 0 0-16,0 3 2 0,1-1 5 0,0-5-8 15,-2-1 0-15,0-3-4 0,0-5-5 16,1 1-2-16,1-3-10 0,1-6-10 0,1-7-13 15,4-6-3-15,3-11 6 0,2-8 9 0,2-11 6 16,5-8 2-16,-6-8 1 0,5-6-7 16,-6-6 1-16,-3-6 4 0,-4-6 2 0,-3-2 7 15,-2-4 10-15,-7 0 14 0,-3 1 17 0,-4 2 21 16,-3-1 27-16,-3 1 11 0,2 5 4 16,0 1-5-16,5 5-19 0,3 5-11 0,3 4-10 15,0 1-10-15,7 2-7 0,2 1-9 0,6 1-7 16,0-1-6-16,6 1-4 0,1 1-5 0,6 0-4 15,6 1-4-15,0 2-18 0,9 1-24 16,0 0-47-16,4 1-72 0,0 0-134 0,-2-1-380 16,0 0-917-16</inkml:trace>
  <inkml:trace contextRef="#ctx0" brushRef="#br0" timeOffset="42882.48">10432 5071 1317 0,'0'-5'450'0,"-1"-4"-150"16,1 0-65-16,0 4-45 0,0 5-52 15,0 0-61-15,0 3-49 0,0 4-24 16,0 2-5-16,-1 7 7 0,0 6 3 0,-1 5 3 0,-1 5 6 16,2 7 0-16,-1 1 7 0,0 6 7 15,-1-1-1-15,1 0 5 0,-1 1-3 0,3-2-6 16,3-1-7-16,0-3-2 0,0-2-5 0,0-3-1 16,3-2 4-16,-4-6-8 0,-1-2-1 0,1-3-1 15,-1-4-5-15,1-6 6 0,-2-1-1 16,1-7 0-16,-1-1-6 0,0-3-20 0,0-2-32 15,-1-1-72-15,-2-1-157 0,0-5-421 0,1 0-894 16</inkml:trace>
  <inkml:trace contextRef="#ctx0" brushRef="#br0" timeOffset="43381.42">10475 5064 1077 0,'3'-4'753'0,"-1"-3"-421"0,0-1-112 16,0 5-53-16,-1 2-46 0,3 1-43 0,-1 2-41 15,0 1-22-15,4 4-5 0,-1 1-3 16,1 4 6-16,1 5-4 0,1 6 2 0,2 6 1 16,0 5-5-16,2 1 6 0,3 4 0 0,2-4 0 15,-1 2 3-15,-1-1-4 0,2 1-3 16,0 0 1-16,-3-3 1 0,-1-3-6 0,2-4 1 15,-4-3-2-15,-3-6-1 0,-1-4 9 0,-2-6 6 16,-1-3 10-16,-4-4 20 0,2-2 7 0,0-3-3 16,2-3-10-16,1-4-20 0,0-6-9 15,3-2-5-15,0-4-3 0,-2-1-5 0,-1-1 3 16,0-3 1-16,1 0-2 0,0-2 4 0,1 0-4 16,3-1 0-16,-2-3 0 0,1 1-2 0,0-5 0 15,4 2 1-15,0-3-1 0,-1 2-1 16,4 4 4-16,-4 3-1 0,-1 8 0 0,-2 5 5 15,-3 5-9-15,-2 6-3 0,-2 3-12 0,-2 4-7 16,1 4-2-16,-1 4 3 0,2 4 11 0,2 7 4 16,-1 8 5-16,2 4 2 0,-1 6 0 0,-1 4 4 15,-1 3-3-15,0 1 1 0,-2-1 2 16,2 0-4-16,-2-1 4 0,1-1 0 0,1-2 0 16,1 1 0-16,-1-5 3 0,2-3 1 0,1-4-3 15,0-4 3-15,-3-3-3 0,1-4-2 16,0-3-2-16,1-7-7 0,-3-1-8 0,1-4-23 15,-1-2-36-15,-1-2-58 0,1-1-99 0,0-3-214 16,3-3-445-16,3-1-525 0</inkml:trace>
  <inkml:trace contextRef="#ctx0" brushRef="#br0" timeOffset="44115.94">11489 5224 1143 0,'-8'0'430'16,"-5"4"-248"-16,-6 0 1 0,-2 7 16 0,0 1 4 16,-3 4-22-16,-2 3-39 0,-4 0-32 0,1 3-34 15,3 4-20-15,-1 2-18 0,5 2-12 16,4-1-7-16,2 1-5 0,6 0-4 0,3-2-1 16,6-5 1-16,5-4-1 0,6-5 3 0,4-3 1 15,0-6 0-15,8-2 1 0,-2-3-1 0,1-3 0 16,0-2 2-16,-1-5-6 0,-2 0 0 15,2-4-1-15,-4-3-3 0,-2 0 1 0,-3-4 0 16,-2-1-3-16,-1-1-1 0,-3 0-1 0,0 1 0 16,-4-1-2-16,0 3 2 0,-2 1 0 0,0 6 0 15,-3 0 0-15,3 5 0 0,-3 4-1 16,1 0-4-16,0 3-3 0,2 1-5 0,-2 3 0 16,1 2 2-16,-2 4 4 0,1 4 4 0,1 0 0 15,1 6 1-15,2 1 0 0,1 3 0 0,-1 2 1 16,3 1-2-16,1-1 1 0,-1-1-3 0,3-2 0 15,0-5-1-15,4-5 1 0,2-3 6 16,3-7 0-16,2-2 2 0,0-3 3 0,2-4-3 16,-2 0 3-16,-1-6 2 0,0-1-2 0,-3-4 3 15,-1-2-3-15,0 1 0 0,-5-2-1 16,2-1 0-16,-3 0-3 0,1-1 0 0,-1 2-1 16,1-1-2-16,-2 2 1 0,1 2 0 0,-1 1-1 15,2 0-1-15,0 6-1 0,0 3 0 16,-2 3-4-16,-1 4-4 0,2 1-6 0,-2 2-2 15,3 2 1-15,-2 4 1 0,0 2 6 0,2 5 3 16,-3 0 1-16,-2 3 1 0,0 2 1 0,-2 2 0 16,-2 1 2-16,-2 0 1 0,-2 1-2 0,-1 0 2 15,-2 0-1-15,-1-3-1 0,-1 0 3 16,0-6 1-16,4-3 1 0,2-6 7 0,3-5 17 16,-1-1 5-16,2-4 2 0,0-3-5 0,0-4-16 15,2-5-6-15,-1-2-2 0,1-2-2 0,2-2 1 16,1 0-1-16,2 1 0 0,1-2 0 0,-2 1-2 15,2 1 1-15,2 3-1 0,0-1-1 16,2 0 1-16,-1 2-2 0,1 4 1 0,-1 0-2 16,1 6-2-16,-3 3-4 0,-2 3-5 0,1 2 0 15,-2 3-2-15,0 2 6 0,2 5 5 16,-2 1 2-16,0 6 0 0,0 2 2 0,-1-3 0 16,2 4 0-16,-2 0 3 0,1 1-2 0,-1 0 1 15,0-1 0-15,-4 0-3 0,3-1-24 0,-2-4-35 16,1-1-54-16,-1-3-56 0,3-3-78 0,1-5-180 15,1-2-398-15,-2-5-432 0</inkml:trace>
  <inkml:trace contextRef="#ctx0" brushRef="#br0" timeOffset="45357.2">12185 5179 1344 0,'-6'-2'216'16,"-3"2"-152"-16,-2 1 15 0,-7 5 47 0,2 5 38 15,-6-1 14-15,-1 3-24 0,1 1-29 16,-3 4-23-16,0 0-26 0,4 3-22 0,1 2-15 16,2-3-14-16,5 2-3 0,4-1-3 0,8-3 1 15,2-1 1-15,8-6 4 0,3 0 2 16,6-7 4-16,2-2 0 0,1-2-7 0,3-2-2 16,-2-2-2-16,0-3-3 0,-4-1 0 0,-1-4 1 15,-2-1-3-15,-1-1 0 0,-2 0 0 0,-3-2 2 16,0-2-2-16,-4 1 1 0,0 0-5 15,-3-2-3-15,0 2-1 0,-3 2 0 0,0 1 1 16,-1 4 0-16,-1 0-1 0,1 6-1 0,0 1-3 16,1 2-8-16,0 1-9 0,0 2-2 0,-2 4 1 15,1 5 6-15,-2 2 6 0,1 4 0 0,2 1 2 16,0 2 0-16,1 2-1 0,2 0 0 0,1 1-3 16,1-3-2-16,3 0 0 0,4-5 1 15,4-3 0-15,1-2 5 0,2-3 2 0,2-3-1 16,-3-1 5-16,2-4-1 0,-5-2 1 0,2-3 6 15,-2 0-2-15,-2-3 2 0,-2-3 3 16,0-3-4-16,0 0-1 0,-4-1 0 0,0-1-1 16,1-2-2-16,-1 0-1 0,1 0-1 0,1-2-2 15,-1 1 0-15,3 0-1 0,0-1 0 0,1 1 1 16,2 2-3-16,-3 1 1 0,-1 5 0 16,-1 4-1-16,-4 3 0 0,-1 3-2 0,-3 0-7 15,0 2-12-15,-1 0-6 0,-1 4 0 0,-1 1 7 16,-5 3 14-16,-1 4 4 0,-1 4 1 15,-8-1 2-15,1 4-2 0,0 0 3 0,-3-1 0 0,7-4-1 16,5 1 0-16,-1-6 2 0,7 1-4 16,2-4 1-16,2-1 1 0,3-1-7 0,0-3 6 15,1 0 1-15,3-2 0 0,3-2 3 0,2-2-3 16,2-2 1-16,-2-1 1 0,2-1 3 0,-2-3-1 16,-4 3 3-16,2-5 1 0,-3 1-3 15,0-2 5-15,-2 1 0 0,-2-4 0 0,1 0 5 16,-2 2-3-16,-3 1 2 0,2 0 1 0,-2 4-3 15,0 1 3-15,-1 3-1 0,0 3-4 0,0 4-10 16,0 0-16-16,-1 2-14 0,1 1-2 16,-1 5 11-16,1 6 9 0,-2 7 10 0,1 6 2 15,0 5-2-15,1 3 0 0,-2 4 2 0,-4 1-1 16,3 5-2-16,-5 3 3 0,2 5-1 16,-1 7-1-16,-2 1 5 0,-6 3-4 0,1 2 1 15,-3-3 1-15,-1 2-3 0,0-4 3 0,-3-4 0 16,1-5 0-16,-4-5 0 0,-2-7 1 0,-2-7 0 15,1-4 0-15,-3-10 4 0,0-6 1 16,-2-7 1-16,-1-6 4 0,2-3-4 0,-1-5 5 16,2-5-1-16,1-1-1 0,6-4 5 0,0 0-3 15,6-3-1-15,6 1-1 0,4-3-1 0,4-1-3 16,3-2 0-16,8-1-2 0,1 0-7 0,6-2 2 16,6 1-2-16,4-1-3 0,3 2 6 0,4-3-2 15,3 0 0-15,0-4 1 0,7 0-4 16,2-3 3-16,2 0-1 0,2-3-2 0,1-1-1 15,1-2-3-15,0-1 1 0,-2 1 1 0,-2-1 9 16,1 0-5-16,-4 0 0 0,-4 2 3 16,-4-3-4-16,-2 1 4 0,-6 3 1 0,-7 5 1 15,-7 4-2-15,-5 5 5 0,-7 6-1 0,-3 1 0 16,-4 5 3-16,0 2-5 0,-2 5-1 0,-1 3-3 16,-1 4-9-16,-3 2 1 0,0 6 0 15,-4 6-2-15,-2 2 4 0,6 5 1 0,-2 3 2 16,1 4 1-16,4 5 3 0,-1 5-2 0,3 7 0 15,-1 1 2-15,5 3-6 0,-1-4 5 16,5-5 0-16,6-2 0 0,3-6 4 0,4-4-5 16,5-5 1-16,3-5 1 0,-2-4 2 0,3-4 2 15,0-7 2-15,1-2 2 0,-1-7 1 0,1-4 2 16,-6-6-1-16,3 0-3 0,-4-4 4 0,-2-3-5 16,2-1-1-16,-6 0 1 0,1 0-6 0,3-5 2 15,-4 2 2-15,1-1-2 0,2 0-3 16,-1 2 3-16,0 2-2 0,-1 4 0 0,-1 3 4 15,1 11-8-15,-4 0-5 0,-3 6-8 0,0 6-7 16,-2 0 4-16,0 5 6 0,1 7 6 0,-3 5 4 16,-1 3 3-16,-3 2 0 0,0 4-1 15,-1 0 4-15,3-2-1 0,-2-1 0 0,2 1 1 16,2-4-3-16,2 0 3 0,2-5 2 0,-1-4 0 16,3-5 3-16,-3-2-3 0,4-2-4 15,-3-3-15-15,4-3-35 0,-3-2-82 0,3-5-147 16,5-3-321-16,2-3-805 0</inkml:trace>
  <inkml:trace contextRef="#ctx0" brushRef="#br0" timeOffset="45505.13">13230 5195 2436 0,'6'0'147'0,"0"1"-74"0,5 0 10 16,3 1 22-16,1 2 11 0,3-2-23 0,3 2-38 15,2 0-27-15,2 3-15 0,0-2-4 0,-1 2-4 16,-3-1-4-16,-5 1-10 0,-1 0-27 15,-3-4-56-15,-1 2-104 0,3 1-299 0,-5-2-1089 16</inkml:trace>
  <inkml:trace contextRef="#ctx0" brushRef="#br0" timeOffset="47150.33">14248 4589 1 0,'2'-3'276'0,"0"-1"158"0,-1 1-69 16,0-1-41-16,0 1-45 0,-1 2-47 0,0-1-39 15,0 2-39-15,0 0-26 0,0 2-20 0,0-4-17 16,0 2-17-16,0-1-13 0,0 0-8 15,-1 0-10-15,1 1-8 0,-1-2-9 0,1 2-10 16,0 0-2-16,0 0-4 0,0 0-4 0,-1 0-2 16,-1 0-4-16,0-1-1 0,-3 1-1 0,4-3 1 15,-2 3-1-15,-3 0-1 0,3 0 1 16,-4 0-1-16,-1 0 1 0,2 1 1 0,-2-1 0 0,-1 2 1 16,0-1-1-16,-2 1-1 0,2-1 1 15,0 0 0-15,0 3 0 0,0-1-1 0,1 2 0 16,-2-1-2-16,0 1 1 0,-2 1 1 15,1 2 1-15,-1 1 1 0,1 2-2 0,-2 0-1 16,3 4-1-16,-2-1 2 0,2 5 1 0,-3 4 1 16,4 4-1-16,0 2-1 0,1 5 4 0,-1 1 0 15,0 2 1-15,6 1 6 0,2 2-6 0,3-1-1 16,3-3 2-16,6-2 0 0,2-3 4 16,4-3 4-16,3-4 3 0,3-2 1 0,3-3 3 15,2-2 4-15,2-7 1 0,2-1 6 0,4-3-6 16,-2-5-1-16,5-1-1 0,0-4-6 15,-6-3 8-15,-1 0 2 0,-3-5 4 0,-9-2 1 16,1-1 0-16,-1 0-4 0,-3-3-3 0,-3 0-1 16,-2 0-5-16,3 1-3 0,-4-4-4 0,0 0-9 15,-1-3 6-15,0-1-1 0,-1-1-1 0,2-4 3 16,-1 0-6-16,2-2-1 0,-1 1-3 16,-1-2 5-16,-1 1-4 0,1-2-1 0,0 0 3 15,-1 0-6-15,-4 0 6 0,3 2 0 0,-2 0-1 16,-4 2 3-16,0 1-4 0,-2 2-1 15,0 4 0-15,-2 3-2 0,0 5-2 0,-2 5-4 16,3 4-3-16,0 5-11 0,0 1-2 0,-1 4 0 16,-6 5 1-16,1 5 12 0,-1 6 4 0,-6 5 1 15,4 5 2-15,0 3 2 0,1 7 0 0,6 2 2 16,0 2-1-16,2 2-2 0,2-2 4 0,2 4 0 16,-2-2 1-16,6-1 4 0,-3 0-6 15,5-5 1-15,0-4-1 0,4-4-4 0,2-7 4 16,0-5 0-16,4-8 2 0,1-5 2 0,1-4 3 15,-2-5 2-15,1-2 2 0,0-5 3 16,-1-3-3-16,-3-2-2 0,1-3 0 0,-2-2-6 16,-3 0 3-16,-2-2-1 0,-3-2-1 0,0 0 3 15,0 1-3-15,-4 4 0 0,-3 1-1 0,1 5 4 16,-1 2-1-16,-1 3 2 0,1 3-2 16,0 4-8-16,0 0-6 0,0 1-12 0,0 4 2 15,-1 3 5-15,1 5 5 0,-1 3 8 0,1 3 0 16,0 1 0-16,2 4 1 0,0-3 1 0,3 1-1 15,0-2-4-15,3 1 0 0,0-2-26 16,4-4-44-16,-1-3-70 0,2-5-109 0,5-4-251 16,2-6-513-16,2-3-258 0</inkml:trace>
  <inkml:trace contextRef="#ctx0" brushRef="#br0" timeOffset="47272.17">15027 4621 1546 0,'-1'-4'172'0,"0"0"-126"16,1 0-44-16,0 2-54 0,0 4-78 16,0 0-189-16,2 3-344 0,3 3 62 0</inkml:trace>
  <inkml:trace contextRef="#ctx0" brushRef="#br0" timeOffset="48070.94">15127 4932 1231 0,'13'-11'720'0,"4"-5"-456"16,4-3-106-16,-3 0-33 0,-3 2-9 15,-2 1-9-15,-3 2-5 0,-5-3-21 0,0 5-12 16,-4-4-11-16,-2 2-16 0,-4 5-2 0,1-1-11 16,-3 0-11-16,-1 5-8 0,3 2-8 0,-3 0-5 15,-2 5-3-15,0 1 0 0,-2 3-3 16,-2 7 0-16,0 0 3 0,0 4-3 0,0 3 5 15,3 3 0-15,0 2 0 0,3 2 3 0,2 3 0 16,-1 2 0-16,4 2 1 0,3-2 0 16,3-2-2-16,6-8-4 0,2-4 0 0,6-4 1 15,-1-5 3-15,5-5 4 0,4-4 4 0,-3-3 1 16,4-4 2-16,-2-3 3 0,-2-4-1 0,-2-2 4 16,-1-1-4-16,-4-6-1 0,2 0 1 15,-6 0-4-15,1-2 2 0,1 1-2 0,-5 0-3 16,0-1 3-16,1 3-3 0,-2 3 0 0,-3 2 0 15,3 8-3-15,-5 1-2 0,-1 4-6 0,0 3-13 16,0 1-7-16,3 4-3 0,-2 4 1 16,-1 1 13-16,2 3 7 0,2 3 4 0,-4 3 3 15,0-1-1-15,0 5 1 0,0-5 0 0,0 3 1 16,-1-2-1-16,-1 1 1 0,0-3 1 0,-1-1 1 16,0-4 1-16,1-5 9 0,1-5 17 0,0-2 9 15,1-4 2-15,1-3-9 0,0-3-17 16,5-3-8-16,-2-4-1 0,2 0-2 0,0-2 1 15,-1 3-1-15,4-2-1 0,-1 5 0 0,2 0-4 16,0 4-1-16,-2 1-3 0,0 3-7 0,2 4-5 16,-3 2-4-16,0 2-1 0,-3 4 2 15,4 3 3-15,0 3 4 0,-2 3 4 0,-3 5 4 16,3-2 0-16,-3 4 3 0,2-1-1 0,-2 1 2 16,4 1 0-16,0-3-1 0,-3-3-2 15,4-5-1-15,0-2 1 0,3-5 6 0,-3-2 4 16,1-4 6-16,1-3 4 0,1-3 1 0,3-2-2 15,-2-2 0-15,-1-3 0 0,0-2-2 0,1-2 2 16,0 0-1-16,-2-3 0 0,0-2 0 16,1 0-1-16,-3 0-1 0,1-1-6 0,0-1-1 15,-3-1-1-15,-2-4-1 0,2-1 3 0,3 1-1 16,-3-1-1-16,-2-1 2 0,3 0-2 0,-1 0 0 16,-2-3 0-16,4 3-2 0,-3 0 1 0,-2 0 1 15,-1 1 1-15,1 5 4 0,-4 5 3 16,0 8 1-16,-1 8-2 0,1 3-11 0,-3 4-16 15,2 1-7-15,-1 6 0 0,-5 6 5 0,1 8 13 16,-4 4 5-16,0 6-1 0,0 2 1 0,-2 5 1 16,3 5-1-16,1 4 2 0,0 2 1 15,2 2 0-15,1 1-1 0,3-3-17 0,-1-3-34 16,6-5-44-16,1-7-45 0,7-9-28 0,3-7-30 16,2-10-67-16,2-5-403 0,2-11-801 15</inkml:trace>
  <inkml:trace contextRef="#ctx0" brushRef="#br0" timeOffset="48200.55">15786 4631 2383 0,'-8'-6'214'0,"5"-1"-88"15,-3 0-20-15,6 2-12 0,6 2-27 0,1 0-36 16,8-1-26-16,4 1-29 0,5 2-64 0,7 0-141 16,7 2-471-16,1 0-899 0</inkml:trace>
  <inkml:trace contextRef="#ctx0" brushRef="#br0" timeOffset="48677.66">16670 4223 948 0,'-1'-9'714'0,"-1"1"-400"0,1 0-74 16,-2 3-48-16,3 3-35 0,3 2-48 15,-3 0-46-15,1 0-37 0,-1 3-20 0,1 2-9 0,0 3-3 16,1 7 7-16,-1 4 2 0,3 6 1 16,-1 5 3-16,1 5 2 0,0 7 2 0,-1 2 8 15,-1 3 6-15,-2 2 3 0,1-1 2 0,-1 1-4 16,0-1-7-16,0 0-1 0,-1-2-3 15,1-1-1-15,-1-6 4 0,-1-7-2 16,2-2 1-16,-1-8-2 0,1-10-1 0,1-2-5 0,-1-5-13 16,0-4-24-16,0-1-36 0,-1-2-75 0,0-4-149 15,1-5-341-15,-2-4-868 0</inkml:trace>
  <inkml:trace contextRef="#ctx0" brushRef="#br0" timeOffset="49017.17">16692 4271 1512 0,'8'-11'420'0,"1"-3"-233"16,3-1-29-16,1 5-2 0,5 0-9 0,1 2-33 15,0 3-38-15,3 1-29 0,0 3-20 0,1 2-9 16,2 3-5-16,-2 3-5 0,-2 1-2 16,-2 3-1-16,-7 0-5 0,-2 4-2 0,-4 1 3 15,-5-1-3-15,-3 0 5 0,-6 3 2 0,-3 0 0 16,-3 2 6-16,-4 2-1 0,-4 0 0 0,-4 1-1 15,-3 0-2-15,-1-1-2 0,-1-2-1 16,2-4-1-16,7 0-3 0,6-9 6 0,9-1 11 16,3-5 10-16,4-1 11 0,3 0-1 0,-2 0-10 15,1 0-14-15,1-1-12 0,6 1-9 16,2 1-4-16,6 1 4 0,3 5-1 0,-2 1 6 16,2 3 1-16,0 2 1 0,0 2 5 0,3 5-4 15,0 1 2-15,-3 1 1 0,1 1-5 16,-1-2 3-16,0 0 0 0,0 0-1 0,-2-1 2 0,0-1 1 15,-5-2-2-15,0-5-13 0,0-2-37 16,-2-2-83-16,-4-2-145 0,0-2-398 0,-4-4-913 16</inkml:trace>
  <inkml:trace contextRef="#ctx0" brushRef="#br0" timeOffset="49605.36">17227 4522 1383 0,'14'0'413'0,"5"-1"-125"0,8-1-65 15,-3-3-26-15,3 0-25 0,-6-4-27 0,-7 1-28 16,-1 1-31-16,-6-3-15 0,2 1-19 16,-5 0-13-16,-1-3-7 0,-3 1-11 0,-1-4-7 15,-4 4-8-15,0-4-4 0,-2 3-8 0,-3 1 1 16,-1 3-3-16,-3 0-1 0,0 3 3 15,-1 4-5-15,-4 1-1 0,1 6 0 0,-1 3-4 16,2 4 6-16,2 7 2 0,-1 1 1 0,4 5 2 16,4 0 2-16,1 3-1 0,3 3 2 0,4 2 4 15,3 2-3-15,5 0 3 0,2 0 2 0,5-4-5 16,5-4 6-16,1-4 4 0,2-6 3 16,5-6 6-16,0-3 1 0,3-5 1 0,0-3-1 15,-2-2 3-15,2-6-5 0,-3-3 1 0,-2 0 0 16,-1-4-5-16,-1-1 3 0,-2-4-3 0,0-2-3 15,-2-2 4-15,0 0-5 0,-2-2-5 16,-3-1 0-16,2 1-3 0,-4-4-1 0,3-4 2 16,1 1 2-16,-3-3-8 0,1-3 6 0,0-2 0 15,-3-3-3-15,-1 3 5 0,1-2-6 0,-4 0-2 16,2-2 0-16,-4 2-1 0,-3-1 2 16,-2 0 0-16,-1 2 0 0,-1 3-2 0,-1 1 1 15,-4 7-1-15,0 5-2 0,-3 6 1 0,-1 6-7 16,-2 5-4-16,1 4-4 0,3 5-5 0,-1 5 4 15,-5 8 2-15,0 6 8 0,-3 6 5 16,-1 7 5-16,3 6 2 0,2 6-1 0,2 5 4 16,2 4-5-16,1 4-1 0,0 4 3 0,2 1-8 15,0 1 6-15,4-1 0 0,0-2 1 16,1-8 2-16,4-3 0 0,2-5 3 0,5-8 0 16,1 1-1-16,1-9 0 0,-1-4-3 0,-1-7-4 15,-1-4-13-15,-1-7-16 0,0-3-34 0,0-5-62 16,0-4-117-16,0-4-304 0,0-3-932 0</inkml:trace>
  <inkml:trace contextRef="#ctx0" brushRef="#br0" timeOffset="50184.22">18125 4309 1419 0,'-4'5'266'16,"-5"0"-70"-16,-2 4-6 0,-3 4-2 0,1-1-22 15,-2 4-39-15,1 2-40 0,-1 3-24 16,3 0-19-16,0 2-10 0,0-1-5 0,0 0-9 16,6 0 2-16,2-4-1 0,4-2 3 0,3-9 5 15,3 1 6-15,-1-4 8 0,4-1 6 0,1-3 3 16,0-5-6-16,5 0-13 0,4-4-10 0,-1-3-10 16,1-1-1-16,-2-1-2 0,-4 1-2 15,1-1 2-15,-7 1-2 0,0 4-1 0,-4 1 0 16,-2 4-3-16,-1 1-3 0,0 1-6 0,0 2-15 15,-1 2-12-15,0 1 0 0,-1 2 2 16,1 3 13-16,-1 5 11 0,1 2 3 0,-1 2 2 16,5 1 0-16,-1 3 0 0,2-4 1 0,1 1 0 15,4 0 0-15,1-6 4 0,1 1 3 0,3-7 5 16,5-3 4-16,-1-1 8 0,2-5-1 0,-1-3 0 16,1-2-3-16,-2-3-7 0,-1-2 0 0,1-3-2 15,-2-2-2-15,3-4 0 0,-7 0-2 16,3-1-3-16,-3-1 0 0,-1-2 0 0,0-4-1 15,-3 1-1-15,2-5 1 0,0 2-2 0,-2-1-1 16,1-3 0-16,-2-1 1 0,3-4-1 16,-3 1-1-16,1 1 1 0,-1-3-4 0,-1 2 4 15,-1-2-2-15,-1 3-1 0,0 3 1 0,0 5-2 16,-3 6 2-16,-1 7-1 0,-1 6-5 16,0 5-5-16,-2 5-16 0,3 2-9 0,-2 3-3 15,0 6 7-15,-2 4 12 0,-1 7 12 0,-3 8 5 16,3 7-3-16,0 5 7 0,1 4-2 0,2 6 2 15,-2 3 3-15,1 2-4 0,-1 0 3 16,-1 3-1-16,2-1 0 0,0-1 0 0,0-4-1 16,4-4-2-16,4-10-2 0,5-8-13 0,2-7-21 15,3-7-32-15,2-5-68 0,-1-6-154 0,-3-5-407 16,4-5-866-16</inkml:trace>
  <inkml:trace contextRef="#ctx0" brushRef="#br0" timeOffset="50407.48">18563 4035 1230 0,'10'-1'222'0,"8"-3"-45"15,4 3 1-15,-1 1 3 0,0 3-11 0,-2 0-31 16,0 5-44-16,0 4-34 0,-4-1-16 0,0 8-14 16,-5-1-3-16,0 5 2 0,-4 4 1 15,0 1 7-15,-4 5 1 0,-1 1-3 0,-1 2-6 16,-1 1-4-16,-1 2-6 0,1-3 1 0,1 0-1 15,3-2 1-15,2-7 1 0,2-3 3 16,6-6-3-16,-1-5-7 0,1-4-27 0,-1-5-48 16,1-2-76-16,-2-6-155 0,2-3-326 0,-1-6-919 15</inkml:trace>
  <inkml:trace contextRef="#ctx0" brushRef="#br0" timeOffset="50549.29">18948 3964 1142 0,'-2'-5'777'0,"0"-4"-675"16,-2 2-49-16,2 3-23 0,-1 2-21 16,-1 2-16-16,1 0-19 0,-3 2-114 0,2 0-293 15,0 5-394-15,2 1 148 0</inkml:trace>
  <inkml:trace contextRef="#ctx0" brushRef="#br0" timeOffset="51344.75">19128 4094 332 0,'-9'14'390'0,"-2"3"-37"0,-1 6-55 16,1 0-48-16,2 1-51 0,1 0-45 0,2 0-46 16,4 2-30-16,2-3-14 0,3-1-5 0,5-2 9 15,4-2 11-15,3-4 4 0,-1-5 0 0,-2-4-6 16,2-4-5-16,-3-1-11 0,-2-5-4 0,-1-2-8 15,-1-2-14-15,2-5-3 16,-3-2-10-16,-2 0-5 0,0-3-4 0,-3-1-2 16,-1 0-8-16,-3 0-3 0,-1-1-3 0,-3 6-8 15,-1-3 7-15,1 6 1 0,0 0 0 16,-1 5 2-16,1-1-5 0,-1 3-4 0,1 5-4 0,2-3-1 16,0 4-3-16,1 3 0 0,1-2 3 15,2 3-1-15,2-2 10 0,1 1 4 0,1-2 8 16,1-1 16-16,4 0-2 0,3-2 1 0,0 0-5 15,2-1-11-15,3-2 5 0,-5 1 0 0,4-3 4 16,0 1 1-16,-3 0 0 0,1 0 0 0,-2-1-2 16,0 1 0-16,-3 3-6 0,-2-1-4 15,-2 3-3-15,-2 0-10 0,1 2 3 0,-1 0-2 16,2 2 0-16,-2 4 4 0,1 1-2 0,2-1 2 16,-3 5 1-16,1-1 5 0,-2 1-2 0,2 3-1 15,-2-1-1-15,0-1-5 0,0-2 6 16,1 0 3-16,-1-4 0 0,1-3 9 0,1-1 3 0,-2-4 19 15,1 0 16-15,1-5 0 0,-1-1-6 16,5-1-18-16,1-5-12 0,0 1-9 0,-2-3 7 16,1-1-1-16,1-1-3 0,-1 2 7 15,2-3-8-15,1 2-1 0,0-1-1 0,1 3-6 16,3-1 3-16,-2 1 1 0,0 1-1 0,-2 5-2 16,-1 1 3-16,-5 1-3 0,-1 3-2 15,-3 2-3-15,0 2-17 0,0-2-14 0,0 2 1 0,0 2 3 16,1 1 17-16,0 0 15 0,2 4 2 15,-1-2 3-15,3 0-2 0,-1-2 2 0,3 1 2 16,0-2 6-16,-1-4 0 0,3 1 1 0,2-2 1 16,1 1-2-16,-2-4 4 0,0-1 0 15,-1-1-2-15,1 0-1 0,1-2-6 0,-1-1 0 16,-1 1-4-16,2 0 5 0,-2 2-4 0,-4 3-3 16,0 2 0-16,-4 0-14 0,1 1-1 0,2 1-4 15,-1 2-3-15,0 4 6 0,5 5 4 16,-3 2 3-16,2 5 5 0,2 2 3 0,-3 2 0 15,2 1 0-15,-3-1 1 0,3-2-5 0,0-1 4 16,-2-3 3-16,2-5 0 0,-5-4 5 0,1-3-3 16,-4-4 6-16,-2-1 13 0,0 0 8 15,0-1 13-15,-2-4-6 0,-3 0-11 0,-6-3-14 16,-4-1-11-16,-4-3-4 0,-1-2-6 0,1 2-15 16,0 1-34-16,6 1-50 0,0 4-83 0,5 1-140 15,1 1-272-15,1 1-431 0,3 2 2 16</inkml:trace>
  <inkml:trace contextRef="#ctx0" brushRef="#br0" timeOffset="52843.06">19604 3890 1 0,'2'-1'0'16,"1"-1"220"-16,-2-1 145 0,0-2-27 0,1 3-22 15,-1 0-30-15,0 1-44 0,0 1-38 16,1-1-35-16,-1 0-26 0,-1 0-24 0,1-1-21 16,0 2-19-16,2 0-24 0,-2 0-20 0,2 0-14 15,-2 0-12-15,0 2-5 0,0-2-4 0,3 1-1 16,-2 1-2-16,0 1 1 0,-1 1-2 0,1 3 1 16,2 1 1-16,-3 2 0 0,1 2 2 0,-2 4-1 15,0-4 1-15,0 6 1 0,0-1-1 16,-2 0 0-16,0 1 0 0,-1-2 0 0,2-2-2 15,1 3 2-15,1-3 1 0,3-2 0 0,-1 1 1 16,2-4 0-16,1-2 0 0,3 2 6 16,-1-2 2-16,2-2 6 0,1 1 4 0,-1-5 3 15,2-1 1-15,0-1-1 0,-1-3 1 0,-1 2-3 16,1-2 1-16,-1 0-2 0,0-3-3 16,0 0-2-16,-1-1 0 0,0 1-1 0,2-3-1 15,-2 0 3-15,0 1-5 0,2-1-2 0,-1 0 0 16,0-1-3-16,1 0 3 0,-1-3 0 0,1 1-4 15,0-2 1-15,-1-1-3 0,1 1 1 16,3-1 2-16,-1-3-1 0,-1 0 0 0,2 1 0 0,1-4-2 16,-4 2-2-16,0 1 3 0,-1-1-3 15,-1 4 0-15,-6 0 1 0,3 2-2 16,-4 3 1-16,-2 0-1 0,0 3-4 0,0 3-1 0,-2 3-7 16,0 1-11-16,1 1-18 0,1 1-15 0,-1 2 3 15,-2 3 12-15,1 5 19 0,-2 2 17 16,0 4 1-16,4 2 1 0,3 7-1 0,3 1 2 15,2 4 0-15,0 5 1 0,6-1-1 0,-2 1 2 16,3-2 2-16,-1-4 2 0,-2-2 6 0,-2-4-1 16,-2-4 1-16,-5-4-1 0,0-4-4 15,-6-3 11-15,0-3 10 0,-4-3 6 0,-3 0 6 16,-4 0-6-16,-10-3-9 0,-2-1-9 0,-4-4-19 16,-5 0-28-16,4-1-50 0,5-1-117 15,-2 0-306-15,5 2-1079 0</inkml:trace>
  <inkml:trace contextRef="#ctx0" brushRef="#br0" timeOffset="58997.34">19472 3921 1 0,'4'0'0'0,"-3"-1"0"0,2-1 269 16,-1 0 53-16,0-1-54 0,-1 2-58 15,1 0-38-15,-2 1-32 0,0 0-25 0,0 0-29 16,0 1-24-16,0-1-17 0,0 0-18 0,-2 0-19 16,1 0-15-16,1 1-13 0,-1-1-8 15,1 0-2-15,-1-1-2 0,1 1-18 0,-2 0-47 16,0 0-71-16,1 0-100 0,0-1-70 0,-3 1-46 15,0 0 82-15,2 0 302 0,-3 0 0 0,1 0 0 16</inkml:trace>
  <inkml:trace contextRef="#ctx0" brushRef="#br0" timeOffset="59605.63">19435 3900 1 0,'1'0'0'0,"-1"-1"0"16,0 0 242-16,0-1 173 0,0 2-58 0,1 0-50 16,-1 0-64-16,1-1-46 0,-1 2-33 0,2-1-36 15,-2 0-26-15,1 0-20 0,-1 0-19 0,0 0-23 16,0 0-17-16,1 0-17 0,-1 2-7 15,1 0 3-15,2 2 6 0,0 3 8 0,2 1 5 16,-1 4-4-16,2 2-1 0,-2 2-1 0,1 3 2 16,0 3-1-16,1 0-1 0,-3 2-2 15,0-1-7-15,-1 0 2 0,0 1-1 0,0-2-1 16,-1 0 3-16,-1-3-2 0,0-2-1 16,1-4-1-16,-1 0 0 0,0-5 0 0,0-3 0 0,0 0 3 15,0-4 5-15,0-1 16 0,0 0 23 16,0-1 21-16,0 0 16 0,-1 1 2 0,1-1-14 15,0-4-23-15,0 2-23 0,-1-2-20 0,-1-3-6 16,1 0-1-16,0-1-4 0,1-4 3 16,-2 3-2-16,4-2 2 0,-1 0 4 0,2-3-7 15,-2 1-1-15,4-3 1 0,0 0-4 0,1-1 2 16,3-1 2-16,-1-1-1 0,5-2-3 0,-1 1 3 16,2 0-3-16,2 2 1 0,-2 1 4 15,5 1-5-15,-7 1-2 0,3 4 2 0,-2 1-5 0,-1 1 4 16,-2 4 1-16,0-1-3 0,1 3-1 15,-4 2-6-15,0 2-6 0,-3 1-4 0,-2 1 0 16,2 2-3-16,-2 3 5 0,-1-1 1 0,2 4 2 16,-3 1 10-16,0 3 1 0,-3 2 6 0,2 2 3 15,-1-1-2-15,0 1 0 16,1 1 0-16,-1-1 2 0,2 1-1 0,-1-5 0 0,-1 2-2 16,2-6-3-16,2 3 4 0,-1-2 1 0,2-1 2 15,2-2 2-15,0-5-1 0,0 2 3 16,0-1 3-16,3-1 4 0,0-2 1 0,1-1 2 15,1-1-1-15,3-2-2 0,-2-2 2 0,1 1 0 16,1 1-1-16,-2-3 3 0,-1 1 0 0,2-2-4 16,-4 2 2-16,-1 1-2 0,1-1-2 15,-3 3 2-15,-1-2-4 0,-3 0 2 0,0 3-1 16,0 0-3-16,-1 1-2 0,-1 0-1 0,1 0-4 16,0 0-4-16,-1 0-1 0,1 1-8 15,0-1-2-15,0 0-13 0,-1 0-33 0,-1-1-57 0,0 1-68 16,-2 0-124-16,-1 0-319 0,-1 1-892 15</inkml:trace>
  <inkml:trace contextRef="#ctx0" brushRef="#br0" timeOffset="60130.35">17112 4352 1 0,'4'1'146'16,"-1"-1"192"-16,5 0-49 0,-3 0-42 0,1-1-52 16,4 1-36-16,-1 0-17 0,1 0-23 0,2-2-22 15,2 1-29-15,1 0-28 0,0-1-18 16,2 1-12-16,-3 0-4 0,1 1-5 0,-3 0-11 15,-2 0-28-15,0 1-84 0,-6 0-119 0,0 2-200 0,-4 1-228 16,-2-1 311-16</inkml:trace>
  <inkml:trace contextRef="#ctx0" brushRef="#br0" timeOffset="60541.87">16921 4482 488 0,'4'-1'472'0,"0"-4"-189"0,3 2-46 0,0-1-8 15,1 1-21-15,3-2-46 0,2 1-45 16,7-1-34-16,2-2-18 0,6 0-9 0,5-3-8 16,5 0-3-16,2 0-5 0,3-2-4 0,8 2-4 15,3-2-5-15,5 0-5 0,4-2-5 0,3 3 1 16,1-2-3-16,3 2-6 0,4 0 1 15,-2 2-5-15,-1 0-3 0,-2 4 2 0,-2-1 0 16,-2 0-1-16,-3-1 2 0,-1 0 0 0,-5 0-2 16,2-3 4-16,-3 4-4 0,2-2 0 0,-1-3 1 15,4 2-4-15,1 0 2 0,2-2 0 16,2 3 0-16,2-2-1 0,0 2 1 0,2 0-1 16,-3-1 1-16,-1 1 2 0,0 1-2 0,-3-1-3 15,-1 3 0-15,-5 0-1 0,-4 1 0 0,-4 0 3 16,-4-1-1-16,-6 3 2 0,-6-1-1 0,-5 1 2 15,-7 1-1-15,-3-2 2 0,-6 2-2 16,-6 0 0-16,-3 1 0 0,-2 1-7 0,-1-1-4 16,0 0-15-16,-2-1-40 0,1 1-61 0,-1 0-78 15,-4 1-150-15,0 0-373 0,-5 2-562 0</inkml:trace>
  <inkml:trace contextRef="#ctx0" brushRef="#br0" timeOffset="60823.73">18177 4249 1 0,'28'-3'297'0,"17"0"-6"0,16-4-79 15,8 1-34-15,3-5-11 0,12 0 2 16,6-2 3-16,10-3 0 0,5 1-8 15,3 0-17-15,5 0-27 0,-3 2-32 0,2 0-19 16,-2-1-15-16,-1 4-8 0,-4 0 5 0,-6 0-2 16,-10 6-2-16,-10-1-3 0,-14 2-10 0,-10-3-10 15,-15 3-9-15,-10 1-6 0,-9 0 0 0,-11 2-2 16,-8-1-15-16,-3 1-37 0,0 0-83 0,-3 0-112 16,-1 1-179-16,0 0-376 0,-2 2-205 15</inkml:trace>
  <inkml:trace contextRef="#ctx0" brushRef="#br0" timeOffset="61159.32">20675 3693 2485 0,'0'-1'243'0,"-2"-2"-132"16,0 2-58-16,1 1-29 0,2 1-14 0,-1 3-8 16,0 3 2-16,-1 5 7 0,1 6 1 0,0 4 8 15,1 5-5-15,1 1-3 0,-1 7 2 0,0 2-6 16,0 4 0-16,4 3-2 0,-2 1-3 0,-1 1 2 16,3-1 0-16,0-4 3 0,3-1-1 15,-2-4 6-15,2-7 0 0,0-1-2 16,-2-7 5-16,-1-2-5 0,3-5 1 0,-5-1 2 0,1-5-4 15,-1-2 1-15,-2-1-1 0,0-4-3 0,-1-1-5 16,-1-1-7-16,1-3-20 0,-1 1-59 16,-1-2-82-16,1-2-153 0,-3-6-312 0,1-1-454 15,-5-1 205-15</inkml:trace>
  <inkml:trace contextRef="#ctx0" brushRef="#br0" timeOffset="61561.81">20725 3755 1335 0,'6'-12'453'16,"6"-3"-199"-16,2-4-75 0,1 5-5 0,0 3-16 15,0 1-8-15,1 2-30 0,-2 3-37 0,3 1-31 16,2 0-26-16,3 3-12 0,6 1-9 0,-1 3 0 16,1 3 0-16,0 2-3 0,-2 4 3 0,0 3-5 15,-5 0-1-15,0 3 0 0,-3 3-3 16,-4-2 0-16,-8 1 0 0,-2 0 0 0,-4 0-3 15,-4-1 7-15,-6 1-3 0,-1 0 3 16,-7 1 10-16,-4-1-5 0,-1 0 6 0,-4 0-2 16,-1 0-6-16,3-3-3 0,-2-5-5 0,7-3 0 15,6-5 6-15,5-3 13 0,1-2 10 0,6-3 3 16,2 1 2-16,0-1-7 0,0 0-2 0,1 1-2 16,3 0-15-16,2 0-4 0,1 2-9 15,3 0-1-15,2 1 5 0,-1 2 3 0,4 3 2 16,2 1 1-16,2 5 5 0,0-1-3 0,1 3 2 15,2-1 2-15,-2 3-4 0,1-1 4 16,0 2 2-16,-1-1-4 0,-2-4 2 0,-5 3-2 16,4-2-1-16,-7-2 1 0,-1 0-1 0,-1-3-4 0,-2 0-14 15,-5-3-41-15,0-3-85 0,-2 1-125 16,0-4-283-16,-7 1-1054 0</inkml:trace>
  <inkml:trace contextRef="#ctx0" brushRef="#br0" timeOffset="62164.56">21288 4007 1274 0,'15'3'385'0,"0"-1"-124"0,10-1-36 16,-1-1-23-16,-3-1-30 0,1-1-31 15,3-2-25-15,-7 0-17 0,-1-4-18 0,-1 1-10 16,-5-1-17-16,0-2-13 0,-2 0-3 0,-5-1-10 15,1 1-8-15,-3-3-6 0,-2 2-10 0,-1 1-3 16,-4 1-2-16,2 2 3 0,-2-1-4 16,-3 2-3-16,0 1-4 0,-1 2-10 0,0 1 2 15,-1 2-1-15,-2 4 1 0,-3 1 7 0,0 6-1 16,-3 0 3-16,6 4 3 0,1 2-4 16,1 2 5-16,4 3 1 0,2 3 0 0,2-1 5 0,2 1-2 15,3 0 0-15,6 0 0 0,1-3 1 0,2-4 4 16,4-2 2-16,1-4 4 0,-1-2 2 15,5-4 0-15,1-4 3 0,5-1-1 0,-1-4 2 16,1 0-1-16,2-4-2 0,-1-2 2 0,-3 0-3 16,-1-4 3-16,-1-1-1 0,-6-4 1 0,1 1-1 15,0-3 0-15,1 0-3 0,-4-2-3 16,1-4-4-16,-1 0-1 0,1-1-3 0,2-1-2 16,-5-1-2-16,4-3-2 0,-4 2-1 0,-2-3-1 15,-1 1-5-15,-1-4 2 0,-1 0-1 16,-5-2 0-16,-3-1 5 0,0 3 1 0,-3 1 1 15,-4 3 3-15,-1 5 6 0,-1 0 6 0,-1 6 2 16,-4 6-4-16,1 3-7 0,0 5-10 16,0 5-4-16,1 3-2 0,2 5 0 0,-2 6 1 15,-2 5 3-15,0 5 3 0,3 6 0 0,2 1 1 16,0 4 0-16,6 10 1 0,0 2-2 0,-1 3 4 16,2 1 2-16,2 2 1 0,1-1 3 0,4-1 1 15,-1 2-1-15,4-4 0 0,2-3-1 16,0-4 1-16,3-4 3 0,1-4 3 0,2-4 3 0,-1-3-2 15,2-4-2-15,-1-4 0 0,-2-5-1 16,0-3 0-16,-1-3-5 0,-4-5-14 0,2-1-24 16,0-4-58-16,0-6-94 0,1-1-162 0,5-5-502 15,-5 0-741-15</inkml:trace>
  <inkml:trace contextRef="#ctx0" brushRef="#br0" timeOffset="62708.03">22210 3821 1575 0,'-4'3'257'0,"-4"2"-78"16,-4 2-1-16,-4 3-4 0,3 3-13 15,-4 0-29-15,3 3-32 0,-2 0-22 0,4 4-19 16,0 1-19-16,4 1-13 0,0 0-6 0,6 0-4 16,2 1 5-16,2-5 8 0,6-4 6 0,2-3 5 15,8-6 1-15,-1-2-5 0,3-6 1 0,1-1-10 16,2-6-3-16,-3 2-7 0,0-6-5 0,-4 2-1 15,0-4-4-15,-4 1 1 0,-4 1-4 16,-4 0-2-16,1 3 2 0,-4 4-3 0,-1-1 0 16,-1 4-1-16,-3 1-4 0,3 3-8 15,1 1-14-15,0 1-2 0,0 2 2 0,-2 3 8 16,2 3 12-16,0 5 5 0,2-1-1 0,5 3 1 16,0-2 2-16,3 0 0 0,2 0-2 0,0-4 0 15,-1 1-6-15,8-5 8 0,1-3 2 16,2-3 4-16,4-1 8 0,0-4-5 0,2-3 0 15,-6-1 3-15,-1-3-5 0,-3-3 6 0,-5 0 0 16,4-4-5-16,-5-2-2 0,1-3-5 0,1-1-3 16,-4-1 3-16,-2-3-2 0,-2-1-1 0,2 0-1 15,1-2-1-15,-5 0 1 0,-2 0 0 16,4-2-3-16,-4-3 0 0,4-2-3 0,-3-2-1 16,4-2 2-16,-3 3 2 0,-3 2 7 0,0 2 1 15,3 6 1-15,-4 4-1 0,0 7 0 0,-4 7 1 16,3 4-8-16,0 6-17 0,1 2-33 0,0 3-18 15,0 4 8-15,-1 5 15 0,-2 9 33 0,-4 11 15 16,4 5 0-16,-3 5 0 0,4 8-5 16,-4 3 3-16,3 2 0 0,-7 1 3 15,6-2 2-15,-1-2 0 0,4-4-1 0,3-1-2 16,6-7-5-16,3-5-12 0,-1-6-22 0,7-5-47 16,2-7-86-16,-2-5-164 0,2-9-400 15,-2-5-809-15</inkml:trace>
  <inkml:trace contextRef="#ctx0" brushRef="#br0" timeOffset="62922.88">22689 3631 941 0,'15'-6'565'16,"0"-3"-363"-16,8 0-65 0,1 2 7 0,-1 5 0 16,3 0-3-16,-2 5-6 0,-1 2-21 0,-2 3-14 15,3 5-19-15,-8 3-27 0,0 4-11 0,-4 1-9 16,-2 2-7-16,-2 1 1 0,-3 3 0 0,2-1-8 15,-4 5-7-15,1-2-3 0,-1 2-7 16,-2 0 4-16,-1-1-1 0,0-3-4 0,1-3-8 16,-1-6-36-16,2-5-60 0,3-3-125 15,-3-5-248-15,-1-4-486 0,1-4-204 0</inkml:trace>
  <inkml:trace contextRef="#ctx0" brushRef="#br0" timeOffset="63045.14">22993 3556 2129 0,'-2'-7'209'0,"-2"-4"-92"0,-1 0-12 0,4 2-19 16,0 5-28-16,0 2-43 0,0 1-85 0,1 1-126 15,0 1-203-15,1 1-431 0,0 2-393 0</inkml:trace>
  <inkml:trace contextRef="#ctx0" brushRef="#br0" timeOffset="63830.12">23249 3605 996 0,'-3'11'507'16,"-6"8"-182"-16,3 4-123 0,1-1-70 16,5-2-28-16,0 3-17 0,2 2-12 0,4 0-11 15,2 0-14-15,2 0 2 0,2-3 3 0,4-3 5 16,7-3 5-16,-1-4-11 0,1-5-7 15,-1-2-6-15,-3-3-7 0,0-5 3 0,-5-2-2 0,0-2-5 16,-4-4-8-16,-5-3-8 0,4-2-8 16,-7-3-6-16,-2 0 0 0,-2-3-9 0,-5 0-6 15,0 0 0-15,-2 1-4 0,-1 2 8 0,-2 2 6 16,1 3-1-16,2 0 4 0,-2 3-1 0,3 2-1 16,-1 3 2-16,0 1 0 0,6 3-4 15,-3 1-4-15,5 1-1 0,0 1-5 0,2-1 8 16,0 2 5-16,5-1 8 0,-3-1 11 0,6 3 1 15,1-1 1-15,1-1-4 0,6 0-5 16,-2 0-2-16,5-2 0 0,-1 1-1 0,-1-2-5 16,-2 1 3-16,3-2 0 0,0 2 0 0,2 0 2 15,-3 1-5-15,-1 0-3 0,-4 2-2 0,-2 1-3 16,-3 1-1-16,-3 3-3 0,2-1-2 16,-5 1-3-16,0 0 0 0,3 2 2 0,-4 1 5 15,-1 1 7-15,0 0-2 0,0 0 1 0,0 2 1 16,-1 0-6-16,0-2 7 0,-3 0 1 0,3-5 2 15,1-3 9-15,1-2 15 0,3-1 19 16,-4-1 0-16,2-2-2 0,0-3-17 0,4-4-22 16,-1-2-1-16,4-2-1 0,1 2 0 0,0-5 0 15,0 1 2-15,1 0-1 0,1 0-1 0,-2-1 0 16,6 3-3-16,-4 0 2 0,1 2-3 0,2 1 0 16,-4 4-4-16,0 4-6 0,-4-1-3 15,-3 4-6-15,0 3-3 0,0-1-1 0,-1 3 2 16,-1 3 5-16,4 2 5 0,-2 3 7 0,2 2 2 15,-2 0 2-15,6 0 2 0,0-1-1 16,9-1 3-16,0-2 2 0,3-5 0 0,3-2 5 16,-1-2-2-16,-3 0-2 0,1-4 2 0,3 0-1 15,-1-3 2-15,-2-3 1 0,3-2 0 0,-3-3-3 16,-3-1 1-16,-1-3-1 0,-1 1-1 16,-2 0 0-16,1 2-2 0,-6 6-2 0,0 0 0 15,-1 3 0-15,-2 3-2 0,-3 2-4 0,1 1-3 16,-1 3-4-16,2 3 1 0,-1 3 5 15,1 5 2-15,-2 3 7 0,0 1-2 0,1 1-2 16,-4 1 5-16,0-4-1 0,0 3 6 0,-1-4 4 16,3-1-1-16,-2-1-1 0,-1-7-6 0,0-3 3 15,-1-1 6-15,-3-3 15 0,0-3 7 0,-5-1 0 16,-4-3-14-16,-3-6-35 0,-6 1-37 0,0-5-50 16,-3 0-98-16,0 0-217 0,-2 0-1074 0</inkml:trace>
  <inkml:trace contextRef="#ctx0" brushRef="#br0" timeOffset="77183.64">986 7483 166 0,'0'-6'539'16,"0"3"-260"-16,0-3-21 0,0 2-1 0,1 1-16 16,-1-1-25-16,0 0-36 0,1 2-33 15,-2-1-27-15,2 3-21 0,-1-2-19 0,-1 2-16 16,1 0-15-16,0 0-19 0,0 1-14 0,0 0-17 15,0 0-17-15,0 1-7 0,0 1-1 0,0 4 6 16,2 3 10-16,-1 7 11 0,2 2 5 16,1 6 2-16,-1 4 3 0,1 2-2 0,1 4 4 15,-3 1 0-15,4-1 2 0,-4 0 0 0,0 3 0 16,0-5-2-16,3 3-2 0,-3-2 0 16,1-5-4-16,2-1 1 0,-3-5 1 0,-1 0-5 15,1-4 5-15,2-4 0 0,-4-4 1 0,1-1 3 16,-1-7-1-16,-1 0 5 0,2-2 9 0,-1-1 16 15,0 0 9-15,-1-1 16 0,1-1-3 0,-3 0-18 16,2-3-9-16,0-4-21 0,-1 0-5 16,-1-3 1-16,-3-1-8 0,4-1-1 0,-1-1-4 15,-2-4 0-15,3-2-1 0,-4-2 4 0,4-5-2 16,1-2-4-16,0-2 2 0,1 0-6 0,1-5 2 16,0 3-1-16,5-6 0 0,-2-2 2 15,5 1 2-15,0 1-1 0,-1 8 4 0,-2 7 1 16,2 5 0-16,0 6-2 0,-5 3-1 0,3 5-9 15,-3 3-11-15,-2 1-4 0,0 5-7 0,3 4 4 16,0 0 11-16,3 8 6 0,0 3 8 16,3 4 1-16,2 5 0 0,-2 5 4 0,2-2-1 15,-1 3 0-15,-2-1 0 0,2-2 1 0,0-2 0 16,-1-1 0-16,0 0 0 0,-1-6-2 0,-2-2 3 16,0-4-1-16,-1-6 2 0,-2-3 0 15,-3-5 2-15,0 0 5 0,2-2 7 0,-1-1 2 16,0-3-5-16,0-5-2 0,4-5-9 0,-1-3-1 15,3-2 4-15,0-1-4 0,-3-2 2 0,2-1-1 16,1-5-2-16,0 0 0 0,2-1 1 0,1-4-1 16,1-1-1-16,1 0 2 0,-1 1-2 15,3 3 1-15,-3 3 2 0,0 5-2 0,-3 6-2 16,-2 7-1-16,-3 3-9 0,0 6-3 0,2 2-2 16,-1 6-2-16,0 3 8 0,1 7 5 15,-2 5 5-15,5 4 0 0,-3 6 4 0,0 4-4 16,3 5 0-16,-6 3 3 0,3 0-5 15,-4 2 6-15,-1-1 0 0,0-3-1 0,0-4 3 0,1 2-2 16,0-5 3-16,0-3-1 0,1-4-1 0,3-4-2 16,-3-4-6-16,6-4-7 0,-4-3-42 15,1-4-71-15,0 1-121 0,-1-5-211 0,5-2-453 16,-1-2-437-16</inkml:trace>
  <inkml:trace contextRef="#ctx0" brushRef="#br0" timeOffset="77472.06">1671 7897 1460 0,'1'-4'496'0,"0"-6"-196"16,1-1-75-16,3 0-34 0,-3-1-31 0,0-2-37 16,4 0-39-16,-1-3-24 0,1 3-21 0,0-2-12 15,-1 0-5-15,3 1-10 0,-2-1 0 16,4 1-2-16,0 0-3 0,0 0 2 0,-2 0-2 15,3 2-2-15,1 0-1 0,1 4-1 0,-1 2-4 16,-1 2-2-16,-1 4-3 0,-3 2-9 0,-3 3 3 16,3 0-1-16,-4 3-1 0,5 3 11 15,-5 5-2-15,0 2 2 0,0 3 4 0,-3 0 0 16,0 1-1-16,-3 2 3 0,0-1-1 0,2 1-6 16,-3-1 6-16,2-3-4 0,2 1-8 0,2-6-18 15,2-1-55-15,-3-4-87 0,2-1-145 16,1-4-376-16,-1-1-896 0</inkml:trace>
  <inkml:trace contextRef="#ctx0" brushRef="#br0" timeOffset="77632.47">2066 7709 1462 0,'0'0'924'0,"0"-1"-725"16,0 0-52-16,0 1-12 0,0 0-3 0,0 1-30 15,1-1-39-15,-1-1-35 0,0 2-17 16,0-1-13-16,-1 0-8 0,2 0 0 0,-1 1-25 15,2 1-58-15,5 0-132 0,-1 4-350 0,1-1-1063 16</inkml:trace>
  <inkml:trace contextRef="#ctx0" brushRef="#br0" timeOffset="78054.56">2969 7320 2150 0,'-2'-11'398'0,"-5"1"-233"0,-1-3-47 16,-2 2-22-16,1 6-26 0,-3-3-15 0,-1 2-18 16,-2 1-15-16,-5 2-7 0,3 3-8 15,-4 3-4-15,-1 3-2 0,4 3 2 0,-5 3-4 0,3 3 2 16,0 1 1-16,3 3-7 0,0 2 4 15,6 0-1-15,5-1-1 0,2 1 1 0,4 3-1 16,4-2 0-16,3 2 0 0,7 1 4 0,4-1-2 16,1-1 1-16,5 0 1 0,-1 0-5 15,0-1 3-15,-2 0 1 0,0 0-2 0,-3-2 4 16,0 3-2-16,-5 0 1 0,-2-1 0 0,-1 2-1 16,-4-4 0-16,-5 0 3 0,-4-3 5 0,-4 1 5 15,-4 1 9-15,-3-4 9 0,-5 0 5 16,-1-5 4-16,-5-3 1 0,-2-1-1 0,-4-3-1 15,-3 3-8-15,-1-6-4 0,0-2-6 0,3-3-3 16,2-1-4-16,2 0-2 0,9-4-3 0,5 3-5 16,0-4-2-16,5 0-20 0,1 2-26 15,2-1-46-15,4 0-87 0,5 2-167 0,4-3-724 16,4 1-602-16</inkml:trace>
  <inkml:trace contextRef="#ctx0" brushRef="#br0" timeOffset="79765.28">2996 7851 1802 0,'10'-2'372'0,"2"-5"-132"16,1-2-45-16,5-2-33 0,-4-2-31 16,2 2-31-16,1-3-26 0,-1 0-21 0,0-5-14 15,3-2-9-15,-1 0-8 0,0 0-4 0,-2 0-5 16,-1-1-2-16,0 1-2 0,-4-2-1 0,-1-4-2 15,-2 0-1-15,-1 0-2 0,-3-2-3 16,-1-1 2-16,-3-2-1 0,0 2-3 0,-4-1 3 16,1 1-4-16,-4-4 0 0,1 2 1 0,-4-1 0 15,1 3 0-15,-2 2 0 0,0 6-1 16,2 5-1-16,2 8 5 0,5 4-10 0,1 4-18 16,1 2-10-16,0 5-6 0,0 7 9 0,1 4 19 15,0 10 7-15,1 6 5 0,3 8 0 0,-1 4 1 16,0 6 1-16,0 4-1 0,0 1 3 15,-1 3-1-15,1-2 2 0,-2-2 0 0,1-3-2 16,2-2 0-16,-3-2 0 0,2-3 2 0,1-2 1 16,-2-4 1-16,2-7-1 0,-2-3-3 0,-1-10 0 15,2-8 4-15,-3-7 11 0,-1-4 15 0,-1-4-5 16,-1-6-6-16,2-5-17 0,0-7-15 0,0-2 2 16,3-4 4-16,0-3 5 0,0 1 2 15,3-2 0-15,2-1 0 0,0 3 0 0,2 1-3 16,2 3 0-16,-1 1-2 0,0 3-2 0,2 6 0 15,-3 5 0-15,0 3-2 0,-2 4-3 16,-2 4-6-16,0 2-2 0,0 5 1 0,-2 1 5 16,5 3 6-16,-4 5 1 0,2 1 1 15,1 3 2-15,2 1 1 0,-1 0 0 0,0 1 2 0,2-1 2 16,1-1-1-16,1-6 3 0,3-4 0 16,1-6 3-16,2-2 6 0,-1-5 0 0,1 0 1 15,2-4 0-15,-2-4 0 0,-1-1 0 0,0-3 1 16,0-2 0-16,-2 0 0 0,-5-1-2 15,-2-2 0-15,-4 2 0 0,-4-1 6 0,-2 2 5 16,-4 2 0-16,-2 3-3 0,-1 0-9 0,-2 3-6 16,-1 0-3-16,-1 4 0 0,2 2 1 0,0 3-7 15,0 2-1-15,4 4-2 0,-2 4-1 16,0 3 3-16,1 2 1 0,3 3 2 0,1 3-1 16,6 1 1-16,1 1 0 0,3 1-2 0,3-1 3 15,2-1-5-15,4-2 0 0,2-3-1 0,5-6-3 16,-2-2 3-16,4-5 3 0,0-3 3 0,1-4 2 15,3-1 0-15,-1-4 2 0,-1-2-1 16,1-2 6-16,-7-3-4 0,1 0 0 0,-3-1 1 16,-2-4-5-16,-2 0 3 0,-2-3 0 0,-3 1-2 15,1-1 1-15,-2-1-1 0,-3-2 1 0,2 0-1 16,-1-3 3-16,-2-1-1 0,1-1-2 16,-2-1-2-16,1-1-2 0,-1-2 2 0,0-1 2 15,0 1 2-15,-1-1 1 0,-3 2-4 0,0-4 2 16,0 7-2-16,0-1 1 0,-3 5 1 0,2 4 2 15,-2 6-1-15,-1 7 0 0,4 2 0 16,-3 6-8-16,2 2-8 0,-2 3-2 0,0 5-1 16,-1 5 5-16,-4 5 6 0,-1 4 3 0,1 4 0 15,1 6 1-15,0 7 1 0,-3 3-4 0,3 2 4 16,1 3 0-16,-1 5 1 0,1 0 5 0,0 2-7 16,0-1 0-16,1-1 0 0,0-1-3 15,0-3 6-15,1-2-1 0,0-4 0 0,3 0-2 16,2-6 2-16,2-8 1 0,0-4-1 0,0-8 6 15,-1-3-7-15,0-6 1 0,-1-4 3 0,-1 0 6 16,0-6 11-16,0-2-1 0,0-3-1 16,1-5-11-16,1-4-8 0,0-6 1 15,0-2-2-15,1-4 6 0,-2-2-3 0,1 0 0 0,0-3-2 16,2 1-7-16,-2 1 10 0,3-4-1 0,1 1 4 16,3 0 2-16,5-5-7 0,-1 0-1 15,2 0-2-15,2 0 0 0,1 6 2 0,0 6-2 16,-1 3 1-16,1 7-9 0,2 2 5 0,-6 7-1 15,0 3-1-15,-1 5 2 0,-2 2-6 16,-2 4-2-16,-2 2-2 0,2 3 3 0,-4 2 3 16,0 5 3-16,-2 1 2 0,0 0-3 0,-3 3 4 15,-1 1 2-15,-2-1-1 0,-4 2 6 0,-3 0-4 16,-3 1 2-16,-4-1-2 0,-1-2-6 0,-3-2 5 16,0-1-5-16,0-5-4 0,2-3-4 15,7-4 2-15,1-4 7 0,6-5 7 0,1-1 11 16,3-1-5-16,1 0-4 0,0 1-5 0,1 0-6 15,3-1-1-15,1 3-3 0,1 2-1 0,0 1 0 16,3 5-1-16,2-1 1 0,-1 3 3 0,1 4 6 16,1 0-2-16,4 2 2 0,-5 0 1 15,5 0-5-15,-1 0 5 0,1-3 3 0,3 0 2 16,-3-1 6-16,4-2-5 0,-1-4 0 16,-2 1 1-16,4-5 3 0,-2-1 1 0,4-6 1 15,0 2-1-15,3-4-5 0,-2-2 4 0,1-2 1 16,0-2 1-16,-3-1 3 0,-2-2-3 0,0-3 1 15,-2-1 0-15,-5-2-2 0,-2-2-1 16,0-1-1-16,-3-3 2 0,-2 1 2 0,-1 0 2 16,-2 1-2-16,1-5-5 0,-1-1-7 0,-2-3-6 15,0 0 4-15,-1-1 3 0,-1 1-4 16,-1-1 4-16,-4-3-4 0,1 3 1 0,-3-1 2 16,-1 4 0-16,1 0 2 0,0 2 1 0,1 5 6 15,2 2-7-15,1 6 2 0,-1 3 2 0,0 8-1 16,4 2 5-16,0 5-9 0,1 2-18 0,0 1-29 15,0 4 7-15,-2 6 6 0,2 7 15 16,-1 8 26-16,0 5-10 0,-2 6 0 0,1 4 0 16,-5 9-4-16,0 3 7 0,-4 4 0 0,-3 2 2 15,2 2 1-15,-3 0-3 0,-1-2 2 16,3 0 0-16,-3-2 2 0,2-4 2 0,2-6 1 16,-1-4-3-16,3-6-1 0,5-7 1 0,-1-5 1 15,5-6 0-15,1-10 5 0,1-5 10 0,0-4 16 16,2-3-1-16,-1-4-3 0,3-7-13 0,4-8-17 15,2-1-2-15,4-5-1 0,-1 0 2 0,3-2 2 16,1-2-1-16,-1-2 5 0,2 1-5 0,0-3 2 16,1 3 0-16,-1 3 0 0,-1 3-1 15,0 4-5-15,0 7 1 0,-3 4-5 0,-5 4 0 16,-4 6-5-16,-3 2-7 0,0 4 6 0,0 2-3 16,0 4 5-16,4 4 4 0,-2 4-7 0,0 3 5 15,-1 4 3-15,2 3 6 0,-5-1 2 16,3 3 2-16,1 0-2 0,-2-3 0 0,4-2 2 15,-1-4-5-15,2-3-13 0,1 0-37 16,0-5-63-16,1-3-102 0,-1-1-170 0,1-6-486 16,1-2-708-16</inkml:trace>
  <inkml:trace contextRef="#ctx0" brushRef="#br0" timeOffset="80288.6">5032 7324 1266 0,'-4'-3'637'0,"1"-1"-487"0,-5-2-34 16,-3 6 14-16,-3 3 10 0,-3 1-4 0,-4 2-16 16,-4 3-22-16,0 4-26 0,1 3-18 15,2 2-11-15,1 3-13 0,2 3-8 0,3 3-7 16,2 3-5-16,0-1-2 0,4 0-2 0,5-4-8 16,3-6-11-16,7-7-4 0,2-2 19 0,5-5 19 15,2 0 16-15,3-2 5 0,3-2-14 16,1-4-9-16,0-1-4 0,-1-3 0 0,0-4-1 15,-4 0 0-15,-2-3 0 0,-1 1-2 0,-3-3-7 16,0-1 1-16,-2 2-3 0,-5-1-3 16,1 4 7-16,-1-1-3 0,-2 7-1 0,-2 1 0 15,0 0-5-15,-1 4-1 0,1 1-8 0,0 1-14 16,1 0-7-16,-2 4 3 0,0 4 7 16,0 1 13-16,-2 6 11 0,1 1-2 0,1 1-1 15,2-1 1-15,-2 0-4 0,-1 0 3 0,2-1 1 16,2-2 0-16,4 1 2 0,2-8 1 0,5-2 3 15,2-1 1-15,3-4 6 0,1-4-2 0,0-3 1 16,2-3-1-16,-2-2-6 0,0-2 4 0,-2 0 1 16,-2-1 1-16,-3 0 1 0,5-3-5 0,-3 0-5 15,0-1-1-15,1 1 0 0,-1 4 0 16,-2 0 1-16,-1 2-2 0,0 4-4 0,-4 4 1 16,-1 1-5-16,-3 3-1 0,-1 4 1 0,-1 3-1 15,0 4 5-15,0 7 2 0,-1 3 3 16,-1 3-1-16,1 1 2 0,-5 0 1 0,3 0-2 15,-2 1 2-15,-2-2 1 0,1 2 0 0,4-4 0 16,1-2-5-16,2-4-2 0,7-1-9 0,4-6-19 16,4-1-51-16,4-4-126 0,2-4-193 15,2-1-600-15,5-4-508 0</inkml:trace>
  <inkml:trace contextRef="#ctx0" brushRef="#br0" timeOffset="80869.57">6287 6998 1212 0,'-1'-6'550'15,"-1"-2"-257"-15,-2-3-62 0,-1 3-45 0,-2 2-47 16,-2-1-35-16,-3 2-24 0,-2 4-24 0,-4 1-14 16,-2 4-7-16,-1 4-12 0,1 1-6 0,-1 3-8 15,3 2 0-15,4 4 0 0,3 0-2 16,2 4 1-16,5 4 0 0,6-1 1 0,3 4-1 16,8-1 5-16,2 1-2 0,7-2 2 0,7 3 3 15,1-5-5-15,-1-1 1 0,2 0-4 0,-3-3-5 16,-3-2 2-16,-5 2-1 0,-5-1-1 15,-3-1 2-15,-8-1-1 0,-4-2 6 0,-2 0 10 16,-8-1 14-16,-1-1 6 0,-7 0 4 0,-4-1-1 16,-6-1-9-16,-5-5 0 0,-6 0-8 0,-2-1-5 15,-1-5-4-15,1-1-3 0,2-1-1 16,0-2 0-16,5-1 0 0,6-1-4 0,3 0 0 16,9 1-1-16,6 0-8 0,6 1-6 0,3 0-18 15,2 2-25-15,2 1-31 0,-1-2-61 16,6 1-51-16,3-1-105 0,2-2-212 0,10 2-481 15,2-1-266-15</inkml:trace>
  <inkml:trace contextRef="#ctx0" brushRef="#br0" timeOffset="81054.06">6460 7247 1200 0,'-1'2'501'15,"0"2"-317"-15,0 2-56 0,-3 7 52 0,-1 4 23 16,2 2-15-16,-3 4-40 0,3 2-42 15,-5 0-23-15,5 4-18 0,1 0-19 0,2 0-9 16,4 0-12-16,0-2-12 0,4-1-2 0,1-4-4 16,3-1-1-16,1-4-5 0,3-2-28 0,-2-5-49 15,3-6-73-15,-1-3-139 0,-2-3-320 0,0-5-971 16</inkml:trace>
  <inkml:trace contextRef="#ctx0" brushRef="#br0" timeOffset="81193.35">6534 6999 2204 0,'-3'-1'163'0,"1"-1"-91"0,1-1-47 15,1 5-28-15,0 0-9 0,0 5 1 0,1 2-11 16,0 6-65-16,3 1-180 0,3 5-257 16,3 3-372-16,4 1 255 0</inkml:trace>
  <inkml:trace contextRef="#ctx0" brushRef="#br0" timeOffset="82004.97">6717 7341 1762 0,'5'-14'232'0,"3"-4"-121"0,2-5-1 0,1 4 20 16,0 5 22-16,-1 1-17 0,1 4-42 16,0 3-40-16,0 2-27 0,4 3-16 0,-3 3-3 15,0 3 0-15,-1 4-5 0,-1 3 4 0,-1 2 0 16,1 3 0-16,-2 3 8 0,-4 2-6 0,4-2-4 15,-6 2-1-15,0 0 0 0,-2-3 5 16,-3 2 2-16,0-1 0 0,-4-2-5 0,0-6 1 16,4-3 8-16,2-7 20 0,-1-2 22 0,2-4-4 15,2-4-13-15,-1-3-20 0,0-4-23 16,3-3 1-16,0 1 2 0,-2-3 0 0,6 1-3 16,-4-2 1-16,4 1-3 0,2 2 0 0,-1-1 2 15,2 3-3-15,-1 4 0 0,0 3-1 0,-1 6-11 16,-1 0 0-16,-3 4-4 0,2 1 0 0,-3 5 5 15,4 4 5-15,1 1 5 0,-1 5 2 16,2 2 5-16,0 0-1 0,0 2 0 0,1-2 3 0,0 2-4 16,-1-1 3-16,-1-2 0 0,2-2-2 15,1-4 6-15,1-3 1 0,3-2 1 16,3-3 2-16,-4-3-1 0,5-4 1 0,-3 0 1 16,0-4 1-16,-1-1-3 0,2-1 4 0,-1-3-2 15,-2-3 2-15,3-2 5 0,-4-3-4 0,3 1 1 16,-5-3-4-16,5-1-1 0,-4-2-2 0,-2-3-1 15,5-1 0-15,-4 0-2 0,0-3 1 16,0 1-1-16,2-2-1 0,0-3 0 0,-2 0 0 16,1-3-1-16,1 0-1 0,-2 0 0 0,-1-1-2 15,-1-1 2-15,-1 2 2 0,-5 0-4 0,1 1 4 16,-4 0-2-16,-3 2-2 0,-4 6 12 16,-2 5 6-16,3 4 9 0,-3 5 5 0,-1 7-4 15,0 2-13-15,5 0-10 0,-1 6-15 0,3 5-5 16,-1 1-1-16,-4 6 4 0,-3 6 8 0,0 5 6 15,4 5-2-15,-1 6 0 0,-1 6 1 16,6 5-2-16,-1 2 3 0,-2 3-1 0,2 2 0 16,-5 3 0-16,-1 3 1 0,0 2-2 0,2 0 4 15,-2-1 1-15,-5-3-1 0,8 0 1 0,-1-6 2 16,-2-5-3-16,6-6 3 0,0-13 1 16,-2-6-2-16,5-12 15 0,0-4 15 0,0-3 18 0,2-4 0 15,-2-6-12-15,3-6-18 0,0-7-17 16,-1-2 1-16,6-3-4 0,-5-3 2 0,4-2-2 15,-2-1-3-15,4-1 6 0,5 3-2 0,-3 0-1 16,3 2 0-16,3 2-2 0,-2 2-3 16,3 5 0-16,-5 4-1 0,1 5-5 0,-4 7-1 15,-3 4-5-15,0 2-4 0,-1 4 7 0,-2 6 0 16,3 3 4-16,-3 6 6 0,2 3-5 0,-2 4 5 16,2 2 0-16,-2 2 0 0,-2-1 4 15,5 0-2-15,-5 0 0 0,4-1 0 0,-3-3 0 16,3-3-2-16,-2-5-12 0,4 0-23 0,-3-3-32 15,3-6-32-15,0-3-46 0,4-3-116 16,0-7-296-16,2 0-1000 0</inkml:trace>
  <inkml:trace contextRef="#ctx0" brushRef="#br0" timeOffset="82340.56">8009 7011 1410 0,'-5'-1'401'0,"0"0"-183"0,-4 1-61 0,-1 2-14 0,-1 2-2 16,-6 5-15-16,3 0-27 0,-4 3-17 0,-2 3-16 16,-1 4-9-16,0 1-8 0,2 1-12 15,-1 4-8-15,2 2-8 0,3 3-6 0,-1-1-3 16,10-3-1-16,2-3 1 0,9-7 3 0,7-4 2 16,3-3 3-16,3-4-1 0,4-5-4 15,4-1 2-15,2-4-4 0,-1-4-2 0,3-1 0 16,0-2-1-16,-4-2 0 0,-4-1 3 0,-4-3 2 15,-5 1-2-15,-2 2-1 0,-3-1-2 16,-5 7-3-16,-1 0 4 0,1 1 3 0,-6 3 0 16,2 4-1-16,0 1-7 0,1 1-7 0,-1 0-7 15,-1 2 1-15,0 2 1 0,-3 5 4 0,3 0 0 16,0 5-1-16,-1-3-5 0,6 4-14 0,-1-1-33 16,1 0-63-16,2 1-123 0,-2 0-238 15,-1-1-625-15,3-1-211 0</inkml:trace>
  <inkml:trace contextRef="#ctx0" brushRef="#br0" timeOffset="82504.44">8273 7211 1790 0,'1'10'208'16,"-5"5"3"-16,0 8 15 0,0 3-18 0,-4 3-35 16,0 0-49-16,-2 2-37 0,0-1-30 0,0 1-25 15,-2-3-11-15,1 1-6 0,0-4-1 16,-5-1-15-16,6-2-27 0,2-3-40 0,4-5-99 15,4-3-167-15,3-4-405 0,5-4-857 0</inkml:trace>
  <inkml:trace contextRef="#ctx0" brushRef="#br0" timeOffset="83462.96">8906 6525 848 0,'0'-9'549'0,"1"-4"-197"0,-1-2-90 0,0 0-50 16,0 5-24-16,0 0-24 0,0 3-22 0,0 2-23 15,0 3-30-15,0 1-31 0,0 2-29 16,-1 1-21-16,1 3-8 0,-1 5 1 0,1 4 5 15,-1 10 3-15,0 4 1 0,-3 6-3 0,3 3-1 16,0 5-1-16,-2 2 1 0,0 5 2 0,-1-1 0 16,1-1-1-16,1-3-1 0,-3-1-1 15,4-3 2-15,-2 1-2 0,-1-1 0 0,2-6-1 16,1-2 0-16,0-5 1 0,0-9 1 0,1-6 1 16,0-5 4-16,0-3 4 0,0-3 11 0,0-1 16 15,0-2 6-15,-1-2-1 0,1-3-12 16,-1-5-17-16,-2-5-12 0,2-3-1 0,0-4 0 15,1-4-1-15,-1 0 3 0,0-3-4 0,1 1-1 16,-2-3 0-16,4 0-2 0,-1-1 2 0,1-5-1 16,3-2 2-16,-1-1-3 0,4 0 1 0,-1 3 1 15,2 7-1-15,-3 4 3 0,3 9-5 0,-3 6-1 16,-3 8-8-16,0 3-10 16,-2 3 2-16,4 2-1 0,-2 4 3 0,5 7 8 0,0 4 2 15,-1 6 2-15,2 4 3 0,0 2 3 16,2 5-3-16,-2-2 0 0,1 1-1 0,-1-2-4 15,2-3 6-15,-3-3 1 0,0-2-1 0,-1-5 5 16,1-2-5-16,-2-6 0 0,-1-4 1 0,1-2 4 16,-3-4 2-16,0-3 4 0,1-4 4 15,0-1-7-15,2-4 2 0,-1-5-1 0,3-3-3 16,1-1 2-16,-3-1-3 0,-1-2-2 0,0-2-1 16,1-2 0-16,1-2 0 0,-2-2 0 0,4-3-1 15,0 2-4-15,2-1 3 0,-1-1 2 16,7 4 0-16,-4 0 5 0,2 7-6 0,0 6-3 15,-4 6 0-15,2 6-7 0,2 4 5 0,-2 4-2 16,-2 7-1-16,6 4 0 0,-4 4 3 0,-2 7 3 16,6 3 1-16,-6 5 4 0,1 2-6 0,-4 6-1 15,0 2-1-15,-5 0 1 0,-1-1 3 16,4-2 1-16,-4-2 1 0,0-3-2 0,3-3-7 16,-1-1-17-16,4-4-36 0,1-3-55 0,0-4-100 15,-1-3-170-15,6-4-590 0,-1-8-628 0</inkml:trace>
  <inkml:trace contextRef="#ctx0" brushRef="#br0" timeOffset="84179.34">9883 6596 1902 0,'-9'4'211'0,"-6"5"-74"0,-3 2-13 16,-3 4-2-16,1 2 4 0,-1 3-14 15,-2 3-16-15,-3 5-18 0,3 3-15 0,-1 3-18 16,3 1-12-16,1-1-2 0,5-1-13 0,3-2-5 16,5-3-4-16,5-4-7 0,7-5 2 0,2-5 0 15,9-6 3-15,-2-4-1 0,7-2 2 0,1-5 0 16,5-3-2-16,-2-3 1 0,2-3-3 16,-2-3-1-16,-2-1 0 0,-3-3-4 0,-6 0 4 15,1 0 2-15,-6-1-1 0,-3 1 1 0,-2-4-3 16,-2 1 0-16,-2 3 0 0,-3 1 3 0,0 2 0 15,-1 2 1-15,-1 4 1 0,0 2-3 16,-1 3 0-16,3 4-6 0,-1 1-3 0,1 4-1 16,0 6-4-16,-3 2 5 0,2 5 1 0,0 3 3 15,1-1 1-15,3 3-1 0,0 3 0 0,3-2-3 16,3 4 0-16,-2-4 1 0,2 0-3 16,-1-1 2-16,6-4-3 0,0-4-2 0,1-5 4 15,1-4 0-15,4-5 8 0,-3-3 2 0,3-3 3 16,-1-4-1-16,-1-1 2 0,-2-4 0 15,2-1 2-15,-4-4 2 0,-1 1-3 0,0-3-1 16,-3 1-2-16,1-2-4 0,0 0 1 0,-1-1-1 16,1-1-1-16,-2-1 1 0,4 0-1 0,-2 3-2 15,0 4 1-15,1 7-1 16,-2 1-5-16,1 6-2 0,-3 2-6 0,1 5-2 0,3 1-1 16,-1 5 2-16,-1 4 4 0,0 2 2 0,1 5 2 15,-3 4 2-15,1 0 1 0,1 1 3 0,-3-1 0 16,0 0-1-16,-1 0 1 0,-2-2-3 15,-1 1 3-15,0-4 1 0,0 0 0 0,1-7 1 0,0-3 0 16,0-3 3-16,-1-4 10 0,0-2 5 16,-1-4 3-16,0-2-5 0,0-3-9 0,0-5-7 15,1 1 1-15,1-4 0 0,1-2-1 16,2-1 2-16,2 1-3 0,1-1-1 0,3-1 2 16,0 3-3-16,0-2 2 0,2 1 0 0,-2 3 0 15,1 2-3-15,0 7 1 0,-1 2-1 0,-1 3 0 16,2 4 2-16,-2 2-3 0,0 6 0 0,1 2 1 15,-2 4-1-15,-2 4 3 0,3 2 0 16,-1 2 0-16,-2-1 0 0,0 0 1 0,2 0-1 16,-4-1 1-16,4 3-2 0,-5-3-15 0,4-1-27 15,-1 0-59-15,2-3-80 0,1-5-79 0,1-4-111 16,2-4-238-16,0-3-618 0</inkml:trace>
  <inkml:trace contextRef="#ctx0" brushRef="#br0" timeOffset="85177.25">10777 6590 1485 0,'-4'-1'353'0,"-2"0"-167"0,-2 1-76 0,-2 2-6 16,1 3 5-16,-3 4 0 0,-1 2-12 0,-5 4-10 16,3 2-8-16,-4 1-11 0,3 6-9 15,0 1-12-15,1 2-15 0,2 0-10 0,4-2-9 16,5-2-4-16,5-5 0 0,2-3-1 0,7-3 1 15,3-5 1-15,2 0-1 0,1-4-2 0,1 0-1 16,3-5-2-16,-1-2-1 0,-1-1 2 16,-2-2 2-16,0-5 2 0,-3 1 2 0,-4-2 0 15,0-4-2-15,-2 2-3 0,-2-4 1 0,1-1-3 16,-3-1 0-16,-2 1 3 0,1 0-5 16,-2 2 3-16,-2 3-1 0,1 5 2 0,0 0 2 15,-1 6-1-15,0 2-4 0,1 1-10 0,0 2-2 16,-1 4-2-16,-3 3 1 0,1 4 11 0,0 4-2 15,0 1 1-15,3 2 0 0,-1 2-1 0,2 1 1 16,2-2-3-16,1 0-2 0,0-3-4 16,4-3-1-16,4-2-1 0,0-4 6 0,5-1 5 15,3-3 2-15,2-4 2 0,4-1-1 0,-4-5-1 16,2 0 5-16,1-4-1 0,-1-1 2 16,-6 0 3-16,0-5-2 0,-3 0-1 0,2-3 2 15,-5 0-4-15,3-2 0 0,-2-1 0 0,-1 0-1 16,0 1-3-16,-1 0 3 0,-1 3-1 0,1 4 0 15,-3 0 4-15,-1 4-1 0,-3 2 2 0,-1 4 0 16,0 1-4-16,-2 3-9 0,0 2-9 16,-3-1-3-16,0 6 2 0,1-1 6 0,-4 3 5 15,-3 4 1-15,-2 1 3 0,1 2-1 0,1 1 0 16,-2 1 0-16,0 3-5 0,3-2-9 16,1 0-12-16,4-5-14 0,5-3-1 0,4-4 6 15,0-3 10-15,3 0 5 0,2-4-1 0,1-4-5 16,1 1 1-16,4-4 8 0,-4-2 8 0,3-4 7 15,-2 0 4-15,-4-1 3 0,1 0 1 16,-4 0 5-16,1-2 5 0,-5-1 4 0,4 5 5 16,-5-3 1-16,1 1 0 0,-2 0 0 0,0 3-1 15,0 1 0-15,1 2-3 0,-1 2-8 0,0 1-6 16,0 4-16-16,1 2-8 0,-2 4-2 0,2 2 1 16,2 4 6-16,0 7 6 0,-2 6 1 15,3 1-1-15,-1 8 6 0,3 3-2 0,3 4 0 16,3 4 3-16,-2 0-4 0,-1 2 1 0,0 3 0 15,-3 4 0-15,-4 2 1 0,-2 0 0 0,-4 4-1 16,-1-2-2-16,-5 2 4 0,-5-2-6 0,-5-2-6 16,-3-2-7-16,-5-4-21 0,-4-7-12 15,-5-5-11-15,3-9 2 0,-6-9 15 0,2-10 23 16,2-5 40-16,0-6 25 0,7-7 20 0,1-2 4 16,5-4-7-16,7-4-13 0,7-1-16 15,3-4-6-15,7-5-10 0,7-2-3 0,2-3-1 16,7 0 4-16,3-1 1 0,4 2-3 0,0-1 3 15,3-1-8-15,1 0-2 0,-1 0 0 0,6-2-8 16,-1-3 2-16,6 1 1 0,2-3-3 16,-2-1 3-16,1-1-2 0,-1 1-2 0,-1-3-2 15,-2 0-1-15,-1-3-3 0,-3 2 1 0,-1 2 3 16,-6 7-1-16,-4 4 4 0,-7 9 2 0,-6 6 2 16,-5 9 4-16,-3 4-1 0,-1 4-6 0,-1 3-1 15,-6 3-1-15,-1 7-2 0,-4 5 7 16,-5 5 3-16,-2 5 1 0,-1 4 4 0,2 6 0 15,2-1-4-15,6 1 3 0,2 0-4 0,4-3-2 16,5-2 1-16,6-2-3 0,3-4-1 0,4-4-3 16,5-5-12-16,3-4-26 0,3-6-48 0,5-9-93 15,-3-3-175-15,3-6-538 0,-1-5-687 16</inkml:trace>
  <inkml:trace contextRef="#ctx0" brushRef="#br0" timeOffset="85294.94">11568 6304 2097 0,'-2'-2'136'0,"-4"-2"-96"16,2 1-46-16,3 4-12 0,1 3 0 0,1 5 3 15,3 3-48-15,-2 3-137 0,7 3-220 0,1 3-370 16,5 4 48-16</inkml:trace>
  <inkml:trace contextRef="#ctx0" brushRef="#br0" timeOffset="86343.59">11678 6783 2486 0,'1'-16'56'0,"0"-7"-11"15,1-7 8-15,5 4 18 0,-2 1 11 0,3 1-1 16,-1 2-16-16,1 1-20 0,4 4-15 0,-2 1-12 16,4 1-12-16,-2 5-3 0,4 1 0 15,-2 5-5-15,1 2 0 0,0 7-2 0,-3 3-6 0,2 3 4 16,-3 4 0-16,-2 1 1 0,-2 1 3 15,0 4 0-15,-4-1 0 0,1 0 2 0,-3 1 4 16,-1-2-6-16,-1 0 2 0,-1 0 1 0,-1-4-4 16,2-7 5-16,0-3 3 0,1-2 8 15,0-3 19-15,1-3-1 0,-1-2-1 0,2-1-7 16,2-6-14-16,0 0-4 0,2-5 0 0,1 3-2 16,0-1-4-16,2-1 4 0,-2 3-2 15,3-1 1-15,-3 3 4 0,0 0-4 0,3 5 0 16,-4 0 0-16,0 4-4 0,3 2 0 0,-3 0-2 0,1 4 0 15,0 1-5-15,0 4 5 0,-3 4 1 16,0 1 1-16,2 2 6 0,-6 3-5 0,1 1 0 16,-2 2 2-16,1 0-5 0,-4 0 5 0,-2-2-1 15,1 0 0-15,-1-3 1 0,1 1-2 0,1-5-1 16,3-2 1-16,-2-5 6 0,3-2-2 16,-1-3 4-16,1-1 7 0,0 1 7 0,0-2 7 15,0-2-1-15,1-4-8 0,2-2-8 0,-2-3-5 16,3-1-2-16,1-1-1 0,0-2 3 15,1-3-3-15,4 1-1 0,-3-3 1 0,2 0-9 16,2-1 6-16,2 1 0 0,0-1-3 0,5 0 5 16,-2 4-4-16,3 1-2 0,-2 3 1 0,-1 4-1 15,-1 2-1-15,0 4-1 0,-2 2-1 16,-2 2-8-16,-4 5 3 0,1 2 3 0,-4 4-1 16,2 0 8-16,-1 3-3 0,-4 3 2 0,3 2 1 15,-2 0 0-15,1 2 1 0,-1 0-1 16,2-1-1-16,0-3-4 0,7-4 2 0,-1-3 0 15,0-4-1-15,5-3 9 0,0-1-3 0,-2-4-2 16,3-2 1-16,-2-1-2 0,0-3 3 0,0-2 0 16,-2-4 2-16,3-1-3 0,-4-4-1 0,2 3 0 15,2-4 1-15,-3 0 4 0,2 0-2 16,-3-1 1-16,-1 0 0 0,0 3-3 0,0 2 3 16,-4-1 2-16,-2 3 3 0,1 3 3 0,-3 4 3 15,0 3 0-15,-2 1-6 0,0 2-3 0,-2 2-10 16,1 0-2-16,-3 2 0 0,1 6-1 0,-4-1 6 15,1 4 1-15,-3 0 1 0,0 3 1 16,-1 0 1-16,0 3-1 0,-4 2 0 0,5-1 0 16,3-4 0-16,3-1 0 0,5-6 1 15,0 0-1-15,6-4 2 0,-2-3 3 0,5-1-1 16,-2-3 2-16,3-2-1 0,2-2-1 0,-2 0-1 16,2-3 0-16,-3-1 2 0,1-1 0 0,-2-1 1 15,-3-2 0-15,-2 3 0 0,0-3 1 0,-1 1-1 16,-4-2 1-16,1 0 1 0,-1 4-1 15,-1-1 3-15,0 5 0 0,-2 2 2 0,-1 0-3 16,3 3-5-16,0 2-9 0,1 2-4 0,-3 2-3 16,1 5 0-16,-1 3 8 0,1 8 2 0,-2 4 2 15,0 4 2-15,3 2-5 0,1 4 3 16,0 2 0-16,1 5-1 0,-1 3 2 0,2 5-1 16,-2 5 0-16,0 3-1 0,-3 6 1 0,-6 3-1 15,-2 1 1-15,-6 3 0 0,-6 0-1 0,1-3 0 16,-7-4-1-16,-1-3 0 0,-1-8 3 0,-2-3 0 15,-6-8-1-15,2-8 0 0,-5-8-5 0,1-10 7 16,-1-7 1-16,3-8 5 0,5-6 9 16,0-6 5-16,7-1 7 0,2-5 3 0,10-4 2 15,5 0-6-15,9-6-5 0,8-3-8 0,7-3-11 16,9-1 1-16,5 0-2 0,3-1-3 16,7 2 3-16,5-2-9 0,5 0-12 0,5 1-28 15,5-3-45-15,3-2-89 0,0 0-147 0,-1-3-591 16,-2 2-744-16</inkml:trace>
  <inkml:trace contextRef="#ctx0" brushRef="#br0" timeOffset="87109.43">13773 5860 1785 0,'-5'-8'373'0,"2"1"-126"16,1 0-81-16,-1 4-56 0,0 3-46 16,3 1-39-16,0 4-27 0,-1 3-3 0,0 10 4 0,0 5 6 15,0 7 0-15,1 6 1 0,1 4 3 16,-1 5 2-16,0 0 6 0,0 5 3 0,-4 0 1 15,0 2-2-15,1-1-4 0,-4-4-2 16,0 0 0-16,-4-4 0 0,-3-3 0 0,2-2 0 0,-5-9 1 16,4-6 0-16,-1-11 4 0,5-3 13 15,1-8 3-15,-1-4 5 0,4-5-7 0,0-3-12 16,-2-6-7-16,5-2-6 0,0-2-1 0,2-1-3 16,2-2 0-16,2-1 0 0,2 1-1 15,3 3 2-15,2 2-6 0,-1 2-2 0,1 3-3 16,3 3-1-16,0 6-2 0,-2 3-2 0,1 3 1 15,3 5 0-15,-4 3 0 0,2 2 3 0,2 3 2 16,-2 1 5-16,3 2 0 0,1 1-2 16,-3 1 0-16,4 1-4 0,-1-3 6 0,4-4 2 15,-1 0 1-15,5-6 3 0,-1-3-2 0,3-4-1 16,0-4 0-16,-4-3 2 0,3-1 1 16,-6-6-1-16,1-2 0 0,-1 0-2 0,-2-3 5 15,-3-2 0-15,-3-1 1 0,-1 0 2 0,-3-3-6 16,-3-3-2-16,0-1 0 0,-1-3 0 15,-3 0 0-15,-2 1 0 0,-2-3 0 0,-3 2-2 0,2 0 0 16,-4-2 2-16,0-2 1 0,-1-2-1 16,-6 1 3-16,3 3 3 0,-6 4 3 0,0 2 8 15,-2 5 3-15,-3 3-5 0,0 6-4 0,-4 5-8 16,-3 4-3-16,0 1-2 0,-2 7 0 0,1 1 1 16,2 3-2-16,1 4-2 0,0 1-1 0,6 3-9 15,1 4-22-15,6 2-36 0,-1 6-73 16,9 7-130-16,0-1-251 0,7 2-567 0,7-3-29 15</inkml:trace>
  <inkml:trace contextRef="#ctx0" brushRef="#br0" timeOffset="87340.83">14447 5927 1610 0,'0'-2'568'15,"-1"2"-348"-15,1 0-130 0,-1 4-56 16,-1 5 3-16,-1 2 22 0,0 10 14 0,0 0 5 16,-4 5-8-16,5 3-12 0,-3 4-11 0,1 1-12 15,3 2-4-15,1-1-8 0,1 2-4 0,3 0 4 16,2 1-8-16,5-3-4 0,-1-5-7 16,1-3-16-16,5-9-9 0,-3-6-22 0,4-3-38 0,-3-4-57 15,4-8-128-15,-5-3-421 0,4-4-878 16</inkml:trace>
  <inkml:trace contextRef="#ctx0" brushRef="#br0" timeOffset="87478.25">14607 5720 1036 0,'-3'-3'906'0,"-3"-4"-777"0,1 2-99 15,1 4-42-15,3 4-10 0,-2 3-3 0,-3 2-32 16,4 3-123-16,-1 6-146 0,-1 4-279 0,3 2-268 15</inkml:trace>
  <inkml:trace contextRef="#ctx0" brushRef="#br0" timeOffset="87744.22">14628 6218 2318 0,'3'-16'117'0,"2"-5"-19"0,-1-5-12 0,5 4 16 16,0 2 20-16,-1-1-8 0,-2 1-34 15,6 5-23-15,0-3-21 0,2 1-13 0,2 3-6 16,3-3 0-16,-1 2-8 0,8 2-4 0,-4 3-4 16,1 4-8-16,-3 5 2 0,0 4-1 0,-5 5-2 15,-3 3 0-15,-3 2-3 0,-5 2-1 16,1 0 2-16,-4 5 6 0,-2 2-1 0,-4 1 3 16,0 4-1-16,-4 0-5 0,0 3 8 15,-2 1-1-15,2 3 3 0,1-5 6 0,0 2-11 16,7-5-7-16,2-4-24 0,6-3-44 0,0-5-70 15,-2-3-138-15,4-3-425 0,0-5-861 0</inkml:trace>
  <inkml:trace contextRef="#ctx0" brushRef="#br0" timeOffset="88108.87">15077 6084 711 0,'5'0'765'0,"1"0"-483"0,6-1-72 0,4 1-24 16,1 0-2-16,0-1-23 0,8 0-36 0,-3-2-31 15,4 0-17-15,-1-2-8 0,3 0-6 16,-4-2-4-16,3-2-11 0,-7 2-1 0,-4-2-10 16,0-3-1-16,-5 1 2 0,-2-1-6 0,-5 0-2 15,2-2-6-15,-3 1-6 0,-3-2-1 16,-1 1-3-16,-4 2-1 0,-1 2-7 0,-3-1 0 15,-1 5-4-15,-1 1-5 0,-2 1 4 0,-4 4-5 16,-3 4-1-16,1 3 3 0,-3 3 0 0,2 4 0 16,0 5 1-16,1 0-2 0,4 2-2 0,-2 3 5 15,5 0 0-15,2 2 1 0,3 0 4 16,5 1-5-16,3-1 0 0,4 0 1 0,-1 0-4 16,7-4-1-16,-1-4-6 0,7-3-11 0,-3-2-24 15,6-4-42-15,0-2-68 0,1-6-111 16,4-1-231-16,-2-6-530 0,-3 0-192 0</inkml:trace>
  <inkml:trace contextRef="#ctx0" brushRef="#br0" timeOffset="88527.69">15696 5949 967 0,'-4'8'220'0,"-7"2"1"0,-3 4 7 0,0 1 10 16,2 0-12-16,-2 3-24 0,3-1-58 15,1 4-46-15,5 0-31 0,-2 2-20 0,5-1-5 16,3-1-1-16,2-1 4 0,7-4 3 0,5-1 4 16,2-2-3-16,6-4-5 0,1-2-3 15,7-3-12-15,2-4-4 0,4 0-6 0,-3-3-5 16,3 0 1-16,-5-4 0 0,-1-3 0 0,-3-2 1 16,-4-2 1-16,-4-2 0 0,0-3 0 0,-1 0-1 15,-2-3-5-15,-3-1-3 0,-4-3-4 0,1-2-2 16,0-2 1-16,-2-6-1 0,0 2 0 15,0-7-1-15,-1 3 1 0,1-1-1 0,-4-1-1 16,1-2 2-16,-3 0-1 0,4 0 0 0,-3-3 0 16,4 2-4-16,-2 2 5 0,0 3 0 0,0 3 1 15,-5 9 6-15,-1 4 2 0,-4 6 4 16,1 5 1-16,2 7-3 0,0 3-17 0,0 1-19 16,0 2-4-16,-3 5-6 0,0 7 15 0,-3 9 16 15,3 6-1-15,-2 8 10 0,2 5-7 0,3 5-2 16,0 5 4-16,2 2-3 0,0 0 2 15,0-1-1-15,0 2 0 0,1-2-1 0,3 0 1 16,-1-5-6-16,3-3-15 0,4-12-22 0,2-2-33 16,6-9-62-16,2-4-123 0,2-6-382 0,1-3-955 15</inkml:trace>
  <inkml:trace contextRef="#ctx0" brushRef="#br0" timeOffset="88667.95">16051 5648 1499 0,'11'-6'218'0,"5"-1"-128"16,7-1-59-16,1 1-16 0,5 2-7 0,3 0-34 15,5 2-140-15,0 2-404 0,-2 1-528 0</inkml:trace>
  <inkml:trace contextRef="#ctx0" brushRef="#br0" timeOffset="89213.33">16533 5654 500 0,'-13'13'637'15,"-2"6"-158"-15,-6 5-128 0,1 4-110 0,3 0-59 16,4-1-46-16,-4 3-36 0,6 1-23 16,-1 4-18-16,4-1-12 0,0 0-7 0,7-2-5 15,3-5 6-15,7-4 2 0,4-4-1 0,3-5 1 16,4-2-8-16,0-4-6 0,3-2-4 0,4-5-4 15,1-4 0-15,-3-2-1 0,-2-4-2 16,0-5-3-16,-6-1-3 0,0-3-5 0,-6-3-2 16,-2-3-4-16,-3-4-4 0,-5 0-1 0,-1-6-3 15,-5 5-3-15,2 1 1 0,-5 3 0 0,-1 2-2 16,-2 4-1-16,1 2 0 0,-1 5 1 16,0 1-2-16,0 7 3 0,-2 1-5 0,0 3 1 15,-1 3 3-15,2 3-1 0,1 5 6 0,0 1 2 16,2 3 1-16,2 2 2 0,3-1 2 15,0 3-1-15,9-2 2 0,0-1 2 0,9-2-2 16,1-1 4-16,2-6 3 0,4-2 1 0,1-1 3 16,-1-5 2-16,1-2 2 0,3-2 2 0,-6-2 1 15,-3-5-3-15,2-1 0 0,-5-2-1 0,1-1-3 16,-2 0 0-16,-3-3-3 0,-1-1-5 16,0 0 3-16,1 1-3 0,0 1-2 0,1 0 0 15,2 1-2-15,-2 3-2 0,2 0 1 0,4 5-4 16,-3 3-5-16,-2 4-1 0,1 5-5 0,1 4 1 15,-3 4 2-15,0 5 2 0,1 2 3 16,-2 5 3-16,-3 2 1 0,3 2 2 0,-3 2 1 16,-2 2-1-16,1 1 2 0,-1-1 1 0,3-2 1 15,-2-2 1-15,4-4 4 0,-1-2-2 0,1-5-1 16,2-4-2-16,-3-2-21 0,-2-3-50 16,0-3-114-16,-2-3-246 0,-1-1-688 0,-1-2-326 0</inkml:trace>
  <inkml:trace contextRef="#ctx0" brushRef="#br0" timeOffset="90428.35">1204 8587 983 0,'0'-4'365'16,"-1"0"-113"-16,0-3-43 0,-1 4-24 0,-4-1-15 16,3 0-22-16,-6 3-32 0,1-2-19 0,4 0-21 15,-4 2-20-15,-2-2-11 0,1 3-19 0,-4 2-13 16,-4 2-6-16,2 3-3 0,-3 1-2 0,-1 4 2 16,-1 2-1-16,0 4-3 0,-1 4 0 15,4 1 15-15,10-9-3 0,-7 4 6 0,4 2 2 16,-2 6-16-16,0 2 4 0,-1 7-7 0,-1-2 3 15,3 7 0-15,1 2 3 0,4-1 4 16,1-1-3-16,5 1 3 0,5-1-2 0,1-5 2 16,6-1 4-16,4 0-13 0,19 16 5 0,2-14-1 15,2-19 4-15,-7-12 17 0,5-6 0 0,-2-5 6 16,4-2-5-16,-3-5-5 0,-1-1-2 0,-4-2 1 16,-2-5 3-16,-4-1 1 0,0-5-1 15,-4-4-9-15,-1-4-4 0,-5 2 0 0,-1 0-2 16,-9-4 4-16,-5-1-3 0,-1 1-8 0,-5-4-2 15,-2 3-10-15,-9-1 1 0,-3 0-1 16,0 4-1-16,-6 3-1 0,1 4-1 0,-4 5-2 16,5 6-2-16,-5 0 4 0,4 8-3 0,0 2-11 15,-1 5-31-15,7 4-53 0,0 3-81 0,2 4-148 16,6 3-404-16,1 4-813 0</inkml:trace>
  <inkml:trace contextRef="#ctx0" brushRef="#br0" timeOffset="90813.65">1518 9195 1672 0,'-3'-5'140'0,"-4"2"3"0,0-3 16 15,3-1 19-15,-3-3-19 0,5-1-29 0,0-4-31 16,1-4-19-16,0 1-12 0,2 0-11 16,0-2-10-16,1 0-11 0,2 1 1 0,1 1-2 15,-2 0 1-15,4 1-3 0,-3 0-11 0,4 2-7 16,2-2-6-16,0-1-1 0,1 3-3 16,6-2-5-16,-1 1 0 0,5 2-8 0,3 0 4 15,-1 3 1-15,-3 4 0 0,-1 3 1 0,-2 4-9 16,-4 4-6-16,-4 1-5 0,-2 6 0 0,-2 5 8 15,-3 2 3-15,-2 4 5 0,-1 7-2 16,-3 0 3-16,-3 1 4 0,-1-1 0 0,1-2 8 16,1 1-8-16,-1-5-1 0,6-4 0 0,1 0-6 15,5-3-8-15,0-3-43 0,-1-3-74 0,2-3-92 16,3-1-132-16,1-4-273 0,-1-2-666 0</inkml:trace>
  <inkml:trace contextRef="#ctx0" brushRef="#br0" timeOffset="91308.35">2134 8760 1728 0,'-2'1'226'0,"-3"2"-118"0,-4 3-16 16,-2 0 22-16,-1 3 12 0,-2 3 4 0,-2 1-23 16,-2 1-22-16,1 2-14 0,1 1-19 15,0 1-14-15,5 3-13 0,0 0-9 0,1 0-3 16,6-2-2-16,0-2 0 0,8-4-2 0,0-5 8 15,5-3 7-15,3-5 7 0,1-1 7 16,3-4-8-16,3-3-8 0,0-1-6 0,-2-3-3 16,1-2 2-16,-2 3 3 0,-3-4 3 0,-3 1 0 15,0 0 3-15,-1-2 4 0,-3 2-1 0,0-3 5 16,-5 2-6-16,1 1-7 0,-2 1-3 0,1 0-6 16,-2 0 6-16,1 3 0 0,0 1 0 0,-2 6-7 15,4 0-5-15,-2 2-6 0,0 2-14 16,1 2 4-16,1 3-7 0,0 5 1 0,0 8 9 15,5 4-2-15,-3 5 7 0,3 4 4 0,-1 5 2 16,5 4 0-16,-2 2-4 0,-1 6-1 0,1 3-2 16,1 1 7-16,-1 1-1 0,-4 1-2 15,0 2 1-15,-4-1-4 0,-1 0 2 0,-4 1 2 16,-3-2 2-16,-4-2-1 0,-4 0-2 0,-1-4 1 16,-8-3-4-16,0-5 4 0,-5-2 1 15,-2-8 0-15,0-6 1 0,1-7-1 0,2-7 4 16,2-8 6-16,6-3 6 0,1-2 4 0,5-6 0 15,2-1-3-15,5-4-4 0,1-5-3 0,5-3-2 16,2-3-5-16,5-2-3 0,1-3-8 16,6 0 1-16,1 2-6 0,5-4-12 0,-1 3-17 15,4-3-40-15,1 0-48 0,3 0-91 0,1 0-163 16,-1 2-572-16,4 0-653 0</inkml:trace>
  <inkml:trace contextRef="#ctx0" brushRef="#br0" timeOffset="91620.35">2656 8862 1673 0,'-1'0'437'0,"1"-2"-233"16,0 0-54-16,0 4-22 0,0 0 0 0,1-1-6 15,-1 0-19-15,3-1-30 0,1 0-19 0,4 0-11 16,2 1 2-16,7 1 7 0,3-2 3 16,8 0-7-16,3 0-11 0,1 0-9 0,5-2-6 15,-2 1 0-15,1 0-4 0,-3 1-1 0,-4-1-9 16,-7 2-2-16,-5-1-3 0,-7 1-1 0,-6 0 0 16,-4-1-2-16,-1 2-4 0,0-2-4 0,-1 0-10 15,-1 0-2-15,0 2-4 0,-3 1-20 0,-1 1-41 16,-4 3-63-16,2 0-109 0,0 0-169 0,0 0-533 15,2 3-527-15</inkml:trace>
  <inkml:trace contextRef="#ctx0" brushRef="#br0" timeOffset="105166.92">3411 8425 550 0,'-2'-3'589'16,"0"0"-284"-16,1-2-72 0,0 2-34 0,-2 1-19 16,3 0-6-16,-1 1-17 0,1-1-18 0,-1 1-19 15,1 1-25-15,0-2-23 0,0 2-12 16,0 0-14-16,0 0-11 0,0 2-10 0,0-2-13 16,1 1-4-16,-1-1-6 0,0 0-4 0,0 2-2 15,0-1-1-15,0 5 2 0,0 1 3 16,0 3 5-16,0 5-3 0,1 3 2 0,-1 4 1 15,0 4-3-15,3 5 5 0,-2 3 1 0,0 4-1 16,0 4-3-16,0-1 1 0,1 0-5 0,0-2-1 16,0 1 9-16,-1-3-7 0,1-2 4 15,-1-3 0-15,2-5-4 0,0-1 4 0,-1-4 0 16,1 0 1-16,-1-1 1 0,3-5-3 0,-3-3-1 16,-2-3-1-16,2-5 3 0,-1-1-2 15,-1-2 3-15,0 1 3 0,0-3-7 0,0 0 8 16,0 0 0-16,0 0 4 0,0-2 6 0,0 2 0 0,0 0 1 15,-1 0-1-15,1-1-5 0,0 1-5 16,0-1-8-16,-2-2-12 0,2 0-23 16,-1-1-25-16,-1-4-44 0,-2 1-58 0,2-2-80 15,-1-3-199-15,1 2-500 0,-1-3-333 0</inkml:trace>
  <inkml:trace contextRef="#ctx0" brushRef="#br0" timeOffset="105650.41">3265 8437 1 0,'-1'-4'339'16,"0"-2"43"-16,0 1-61 0,2 0-25 16,-1 1-29-16,1-2-33 0,0 2-42 0,0-2-49 15,1 1-30-15,2-2-20 0,-1 0-17 0,1 3-7 16,4-2-6-16,-1 0-9 0,2-2-6 0,2 4-8 16,1-2-13-16,4-2-5 0,6-1-5 0,5 4-4 15,3-1 3-15,4 1-2 0,2 4 0 0,-3 1-3 16,4 4-1-16,-4-1-5 0,-1 4-5 15,-1 0 3-15,-3 4-6 0,-6 1 3 0,1 3 2 16,-7 1-4-16,-5 0 6 0,-3 3-2 0,-2 0 4 16,-3 3 5-16,-6 1 0 0,-3 3 2 0,-5-3 0 15,0 0 0-15,-6-2-6 0,-3-1 6 16,0-2 0-16,-5 1 2 0,-2-4 9 0,-1-3-2 16,-1-1 3-16,-5-4-3 0,1-1-3 0,-1-3-1 15,-3-2 2-15,6-2 0 0,3-1-1 0,5-1 4 16,5 1-1-16,6 0-5 0,5-2 4 0,3 1-11 15,2-2-4-15,1 2-3 0,2 0-17 16,0 2-23-16,3-3-30 0,1 0-49 16,2 1-69-16,7 1-123 0,-2 0-331 0,2 4-934 15</inkml:trace>
  <inkml:trace contextRef="#ctx0" brushRef="#br0" timeOffset="106357.31">3763 8848 1968 0,'2'1'220'0,"-2"-1"-127"0,2 0 2 16,2-2 30-16,1-1 16 0,1 1-12 0,0-2-35 16,2-3-29-16,3-2-20 0,1-3-10 0,2 1-11 15,2-3-5-15,1 0-4 0,-3-1 1 0,1-1-4 16,-2 0-1-16,-2-1 3 0,1 2-8 15,-2-2 2-15,-1-1-1 0,1-2-5 0,-3-3 2 16,-3 1 0-16,-1 0-4 0,-2-3-1 0,-2 0 3 16,-2 0-4-16,-1-2-1 0,-2-1 3 15,-1 1-10-15,1-1 7 0,-3-3 0 0,-1 4 0 16,0-1 8-16,0 1-4 0,0 3 4 0,-2 2 2 16,2 3 1-16,-1 2 0 0,2 8 1 0,0 2 0 15,1 2-5-15,5 3-2 0,-3 2-6 0,2 2-4 16,1 3 5-16,1 2-2 0,-1 7 1 0,1 4 4 15,0 7-2-15,2 4 0 0,3 3 4 16,2 2-2-16,0 3-3 0,2 2 4 0,-2 1-4 16,0 3 0-16,-2 2 9 0,0 1-6 15,0 2-3-15,-2-3 2 0,1 3-8 0,-2-3 3 0,0-2 7 16,-3-1-2-16,2 0 5 0,-4 0-4 16,2-2 0-16,0 0-1 0,-2-1 0 0,0-6 3 15,0-6 2-15,0-4 2 0,0-6-5 0,1-3 2 16,-2-6 3-16,3-3 6 0,0-4 21 15,2-1 13-15,-1-1 13 0,2-1-8 0,-2-4-10 16,2-5-14-16,-2-1-13 0,1-6 1 0,2-2-7 16,2-3-2-16,2-5-3 0,1 1-3 0,3-4 6 15,-2 0-5-15,2-1 0 0,2 2 0 0,0-6-5 16,2 3 6-16,-1-1-1 0,3-1 3 16,0 5-4-16,1 0 2 0,1 8-2 0,-4 5-4 15,0 4 3-15,-1 7-7 0,-3 3-3 0,0 3-4 16,-4 6 0-16,0 1 2 0,0 5 2 0,-2 2 6 15,3 4 0-15,-3 4 1 0,-2 3 3 0,-1 3-2 16,-2 1 3-16,-3 1 1 0,0-1-1 16,1-1 1-16,2-1-5 0,0-5 3 0,1-2 3 15,2-3 0-15,1-4 6 0,-2-1-7 0,2-3-2 16,1-1-3-16,-1-5 1 0,2 1 2 16,-1-2-8-16,1 1-15 0,-1-3-24 0,2 0-21 15,0-2-24-15,2-1-33 0,1-3-54 0,-1-3-86 16,3 3-190-16,-2-2-394 0,-1-1-426 0</inkml:trace>
  <inkml:trace contextRef="#ctx0" brushRef="#br0" timeOffset="107617.4">4255 8672 1431 0,'-2'4'293'0,"-2"1"-136"16,-2 2 6-16,-3 5 18 0,0 1 0 0,-1 3-28 15,1 4-40-15,1 0-33 0,2-1-25 16,-1 3-14-16,4 1-14 0,3-2-1 0,0 2-5 0,2 0-1 16,2-2 1-16,2-2-5 0,2 1-2 15,3-3 0-15,0-2 2 0,5-1 9 0,-1-6 2 16,4-3 5-16,4-2-7 0,0-3-1 0,1-4-3 16,3-1-2-16,-2-6 2 0,-4 1-6 15,0-4-1-15,-2 0-4 0,-3-3-3 0,-1-1 3 16,-4 0-1-16,-2-1 2 0,-2-1-8 0,-4-1-1 15,-1-1 0-15,-3 1-2 0,-1-2 6 16,-6 1-5-16,2 2-4 0,-3 1 0 0,-1 2-3 16,-3 3 4-16,0 2 0 0,1 2 0 0,-2 2-4 15,-1 3-2-15,4 3 1 0,-2 0-3 0,0 4 6 16,1 2-1-16,0 1 0 0,6 2 0 16,0 2-3-16,4-1 3 0,1 2 2 0,1 1 2 15,3 0 4-15,0 0-3 0,5 0-1 0,4-1-1 16,1-2 3-16,3 1 0 0,3-3 2 0,3 0-1 15,5-2-5-15,1-3 4 0,-1-2 2 0,2-3 2 16,2-2 4-16,-1 0-5 0,-2-4-3 16,0 1 0-16,-3-2-3 0,0-1 5 0,-4-2 1 15,-1 1 2-15,-4-1-3 0,0-1 2 0,-2-3-2 16,-4 1 1-16,-3-3 3 0,2 2-6 16,-5 1-2-16,-4 1 0 0,0 0 0 0,0 3 3 0,-4 0 0 15,-2 3 2-15,-2 3-3 0,-1-1 0 16,1 2 2-16,-5 2-3 0,0 0 4 0,-2 4-4 15,0 5-2-15,-3 2-1 0,5 3-5 0,-5 2 8 16,6 1 0-16,-1 2 2 0,-2 4-2 16,5 2-1-16,2 3 0 0,0 0-1 0,3 2 7 15,3 2-6-15,2 0-1 0,3 0-2 0,4-1-6 16,1-2 9-16,4-1 2 0,1-3 2 16,5-1 3-16,2-3-5 0,0-2-1 0,4-3 0 15,1-2 2-15,1-4 4 0,-2-4 0 0,2-1 1 16,2-4-2-16,-3 0 0 0,1-3 3 0,-5-5 1 15,-1-1 3-15,-3-4-6 0,-2-1-4 0,0-1-2 16,-5-2 1-16,-2-2 1 0,-2 1 1 0,0-1 1 16,-2 0-5-16,-1-2 0 0,1 2 0 15,-1-4 0-15,2 4 6 0,-1-3-4 0,3 4-1 16,-1 1-2-16,2 2-5 0,-2 3 6 0,1 5 0 16,-2 2 1-16,-1 4-6 0,-2 1-5 0,0 3-4 15,-1 3-1-15,-1 1 6 0,2 4 0 16,-1 2 3-16,-1 4 0 0,0 3-4 0,0 2 7 15,0 4 3-15,-1 3 3 0,-1-1 1 0,2 0-2 16,0-1 0-16,-1 2-3 0,1-1 4 0,-2-1-2 16,1 1 0-16,1 1 1 0,0-4-2 15,0-1 2-15,1-2 2 0,-1-2 2 0,0-3 1 16,-1-3-4-16,0-2 0 0,0-2-1 0,1-4 5 16,-1-2 7-16,1-1 9 0,0-1 14 15,0-2-8-15,1-2-4 0,-1-4-6 0,0-1-15 16,1-2 5-16,0-4-4 0,2-1-3 0,2-1-2 15,0 0 3-15,0-3 0 0,2 0 1 0,-1 0-1 16,2-2-5-16,1-1 2 0,3 0 0 0,-1-2 0 16,4 0 3-16,0-1-6 0,3 1-2 15,-2 2-2-15,4 3-4 0,-5 4 4 0,1 5-1 16,-5 7 0-16,-2 1-8 0,-5 4-3 0,-2 2 2 16,-1 4 0-16,0 7 10 0,1 1 1 15,-1 5 0-15,-2 4 2 0,-1 3-4 0,-1 0 9 16,0 2 0-16,-2-2 5 0,2 2-2 0,2-3-5 15,-1-2 2-15,4-2-2 0,0 0 7 16,5-5-4-16,-1-1-2 0,1-6-3 0,3-4-1 16,-1-1 4-16,-1-4 5 0,4-1 3 0,0-4 0 15,1-3 0-15,3-3-4 0,-2-1 0 0,1-3 4 16,-2 0-3-16,-2-3 0 0,0-1 0 0,-2 0-6 16,0 0 4-16,-2-1 0 0,-1 0 2 0,0 0 3 15,-3-2-7-15,1-1 1 0,0 0-2 16,-1 0-1-16,2 1 5 0,-1 2-2 0,0 5 3 15,-2 2-4-15,1 6 5 0,-2 2 1 0,-1 3-3 16,-1 4-5-16,1 0-6 0,-3 4-4 0,1 4 3 16,-1 5 5-16,1 6 4 0,-1 2 0 15,-2 5 2-15,3 1-4 0,2 3 2 0,0-1 3 16,0-2-1-16,0-1 4 0,2-3-4 16,6 0-4-16,-1-4 0 0,5-4 0 0,1-1 1 15,-1-5-1-15,5-3-8 0,-5-2-17 0,5-5-29 0,-3-2-36 16,4-6-58-16,-5-3-71 0,5-2-129 15,-5-5-319-15,-1-2-875 0</inkml:trace>
  <inkml:trace contextRef="#ctx0" brushRef="#br0" timeOffset="107764.49">5548 8314 2186 0,'-8'-8'189'15,"0"-3"-61"-15,-3 0-9 0,3 3-8 16,6 2-23-16,-1 4-27 0,1-2-32 0,4 3-33 15,1 5-15-15,-1-1-31 0,0 4-64 0,4 4-115 16,-1 1-273-16,4 4-564 0,1 0 140 0</inkml:trace>
  <inkml:trace contextRef="#ctx0" brushRef="#br0" timeOffset="108101.18">5731 8695 2540 0,'-3'-7'75'0,"0"-4"-27"15,0-3 17-15,3 2 20 0,3-1 15 0,-1 0-6 16,3-2-27-16,0 2-19 0,5 1-20 0,1-1-12 16,0 4-8-16,4-1-5 0,1 0-1 0,2 2-2 15,3 0 0-15,0 5 1 0,1 0 0 0,5 3 0 16,-4 3-2-16,-2 2-1 0,2 2-2 15,-6 1 1-15,-3 5 1 0,-1 0 2 0,-3 2 0 16,-4 1-2-16,-2 3 2 0,-3 0 2 0,-2 0 2 16,-5 0 5-16,2-1 2 0,-6-2 1 15,-1 1 1-15,-2 0 1 0,-2-4-2 0,-1 1 0 16,-1-3-3-16,-1-1-4 0,0-3 1 0,5-4 0 16,-4 0-2-16,5-2-10 0,0-4-27 0,2 1-39 15,1-3-51-15,4-4-64 0,2 0-122 16,6-3-289-16,3-2-389 0,5-2 16 0</inkml:trace>
  <inkml:trace contextRef="#ctx0" brushRef="#br0" timeOffset="108320.89">6227 8435 1490 0,'-10'5'595'0,"-6"4"-511"15,-9 6 27-15,2 4 45 0,-2 1 20 0,0 1-11 16,5 1-52-16,1 2-36 0,5 1-21 0,4 1-19 15,3 3-6-15,5-3-8 0,5-2-4 16,4 1-1-16,3-5-1 0,3-4 4 0,2 0-2 16,3-5 5-16,1 0-2 0,3-7-2 0,3-1-3 15,-2-3-12-15,3-3-8 0,-1 0-17 16,0-4-31-16,-2-4-47 0,0 0-101 0,-5-4-209 16,-6-1-735-16,-4-2-230 0</inkml:trace>
  <inkml:trace contextRef="#ctx0" brushRef="#br0" timeOffset="109256.31">6614 7974 633 0,'0'0'386'0,"2"-3"-81"0,-2 2-15 15,0 0-15-15,2-2-27 0,-2 2-40 0,-2-1-38 16,2 0-26-16,0 2-25 0,-2-1-22 16,2 2-21-16,0-1-23 0,-1 0-17 0,1 2-15 15,0-2-10-15,0 1-8 0,0 0-3 0,0 0 0 16,0 3-3-16,0 1 5 0,0 6-1 16,1 2 0-16,1 3 4 0,1 5-3 0,-1 5 0 15,0 2-2-15,1 6 3 0,-3 1 0 0,2 3 4 16,-2 3 2-16,0 0-4 0,0 1 3 0,-2-1-3 15,2-3 1-15,0 0 1 0,0-2-3 16,0-2 0-16,2-3 0 0,-1-1-2 0,0-3 2 16,-1-3 1-16,1-2 2 0,1-4-4 0,3-4 7 15,-4-6-5-15,1-1-1 0,-2-3 6 16,1-2-8-16,-1-2 14 0,1 0 12 0,-1-3 3 16,1-1-1-16,4-4-9 0,-3-6-13 0,5-2-4 15,-3-6 2-15,5-3-4 0,-1-2 0 0,-1-3 1 16,1-1-4-16,2 0 3 0,-1-2-2 0,1-1-1 15,2 2 2-15,-2 0 1 0,0 3 1 0,0 6 1 16,0 3-2-16,-2 6-6 0,1 4-3 16,-1 4-5-16,-2 5-7 0,3 4 3 0,1 1 0 15,-1 8-1-15,1 2 8 0,0 5 1 0,0 3 3 16,0 1 3-16,1 2 0 0,-1 2-1 16,2-1 0-16,-2 1 1 0,-1-1-1 0,0-1 4 15,2-3 1-15,-2 0-2 0,0-3 5 0,-1-4-4 16,1-4-1-16,-2-2 4 0,1-3-3 15,-5-2 6-15,2-3 13 0,-2-2 4 0,-1-4 1 16,3-4 4-16,-1-3-7 0,4-3-1 0,1-5 10 16,-2-3-5-16,-1-1 3 0,0-2 1 0,-3 0-10 15,-2-1 3-15,0 0-4 0,-1-2-6 0,-1-4 0 16,1-1-3-16,-1-3-3 0,2 0 0 16,-1-2 0-16,1 1-4 0,2-1-3 0,0 0 3 15,2 2-12-15,1 3 8 0,-3 5-3 0,3 6-11 16,-3 7-3-16,-2 3-29 0,0 7-39 15,3 3-70-15,-2 3-119 0,0 3-194 0,6 4-532 0,-1 5-557 16</inkml:trace>
  <inkml:trace contextRef="#ctx0" brushRef="#br0" timeOffset="110202.55">7513 8157 1404 0,'-8'-4'855'16,"-6"-1"-713"-16,-3-1-30 0,0 3 17 0,2 3 0 16,-4 1 0-16,0 1-30 0,4 3-33 0,-4 2-18 15,0 1-16-15,0 5-11 0,-1 0-6 0,2 5 0 16,1 2-8-16,0 2 3 0,-1 4-1 16,4 0-9-16,-1 1 4 0,8-1 1 0,0-1-4 15,4-2 10-15,0-2-7 0,8-1-1 0,-2-3-1 16,5-4-6-16,0-1 4 0,3-4 0 0,-1-2 3 15,2-4 0-15,1-2 4 0,2-2 0 16,-1-4-1-16,1-3 6 0,-1-3-5 0,-3 0-1 16,0-3 2-16,0-2-8 0,-3 3 2 0,0-4 2 15,-6 0-3-15,0-1 0 0,-1 4 2 0,3-3-4 16,-4 2-1-16,-4 2 9 0,3 1-6 0,0 3 1 16,0 5 0-16,1 1-10 0,0 4-1 0,0-1-11 15,0 2-7-15,0 4 4 0,-1 2 2 16,0 3 9-16,0 4 8 0,1 2 3 0,2 0-1 15,-1 2 2-15,2 0 2 0,4 2-5 0,-4-4 1 16,4 0-1-16,0-5-1 0,4-1 1 0,-2-4 0 16,2-1 0-16,1-4 5 0,1-1 4 15,1-5 1-15,0 0 5 0,-2-6-1 0,1 0-5 16,0-3 2-16,-1 0-4 0,-2-4 2 0,-1-2 4 16,1 4-4-16,-4-2-1 0,3-3-1 15,0 1-6-15,1-1 3 0,-2 2 1 0,0 4 1 16,-3 1-1-16,4 5 0 0,-5 1-2 0,2 3-3 15,-5 2 2-15,0 3-11 0,3 1-2 0,-3 2-3 16,1 5 1-16,0 2 8 0,3 4 3 0,0 1 4 16,2 3-2-16,-4 3 2 0,4 0 0 15,-4 3-2-15,5-4 5 0,-4-3-3 0,5 1-1 16,1-5 0-16,6-4-5 0,0-5 5 0,8-2 3 16,-1-4 3-16,0-3 1 0,-4-1 0 15,-1-3-1-15,-5-1 1 0,1 0 4 0,-1-2 1 16,-4-2 1-16,-2 0 1 0,0-3-3 0,-4 1 1 15,3-1 0-15,-5 0 0 0,0-1 2 0,-1 3 0 16,0-3-2-16,0 1 0 0,0 5-1 0,0-4 0 16,1 3 2-16,0 2 1 0,0 2-7 15,3 1 2-15,-3 4-4 0,1 0-5 0,-2 2 4 16,0 3-12-16,-2 0-4 0,2 3-1 0,0 3-2 16,-1 1 8-16,-3 4 5 0,2 4 3 0,0 4-2 15,-4 1 1-15,2 6-1 0,-2 0-3 16,3 3 7-16,0 3 0 0,3 2-1 0,0 1 2 15,3 1-4-15,-2 4 1 0,4-1 1 0,-1 3 1 16,3 1 0-16,-4 1 0 0,3 2 1 0,-2 0-5 16,-3-1 5-16,-1 1-2 0,-3 0 0 15,-4-1 3-15,-1-1-6 0,-3-3 2 0,-1 0 0 16,-2-3 0-16,-4-7 3 0,2-7-5 16,-2-4 0-16,-2-5-2 0,-5-5 3 0,1-6 6 15,-4-3 4-15,0-7 6 0,5-2 1 0,2-4-1 16,2-4 3-16,-1-2 0 0,9-6 8 0,1-2-5 15,7-4 0-15,3-2-1 0,3-2-5 16,7-1 4-16,1-2 1 0,9 1 2 0,1-2-4 16,6 1-5-16,1-3-4 0,3 0-5 0,4-4 3 15,-1 3-2-15,3 0-4 0,2 1-7 0,-1 3-14 16,-1 2-16-16,2 0-19 0,-6 4-25 0,1 3-36 16,-4 4-64-16,-6 2-104 0,-4 2-335 0,-2 6-1010 15</inkml:trace>
  <inkml:trace contextRef="#ctx0" brushRef="#br0" timeOffset="126150.93">8651 7667 475 0,'0'-2'598'0,"-2"1"-179"15,-2 0-95-15,2-1-61 0,1 1-53 0,-1 0-42 16,-5 1-36-16,5-1-36 0,-4 2-30 15,1 1-20-15,-3 4-17 0,-4 4-4 0,-5 4 3 16,1 8 1-16,-8 7 3 0,3 6 3 0,-2 6-9 16,0 4-5-16,-1 3-4 0,8 0-5 0,-1 4 1 15,6 0-1-15,2 0-2 0,1-2-3 16,6 1 3-16,4 1-2 0,5-4 0 0,1-2 1 16,2-5-3-16,4-6 1 0,1-3 1 0,1-3 1 15,4-4 3-15,0-4-1 0,3-5 0 0,1-1-9 16,-2-6-7-16,-1-2-21 0,0-3-25 0,-4-3-28 15,-1-2-46-15,-1-3-68 0,-1-1-141 16,-2-3-470-16,-2-2-735 0</inkml:trace>
  <inkml:trace contextRef="#ctx0" brushRef="#br0" timeOffset="126378.81">8955 7818 1991 0,'-1'6'223'0,"-4"4"-90"0,0 9 0 16,-2 10 18-16,-4 7 5 0,0 5-18 0,-1 2-34 15,0 6-30-15,-1 2-18 0,8 0-12 0,-1 0-13 16,5-1-6-16,2 0-5 0,4-4-8 0,-1-4-3 16,0-7 0-16,2 1-1 0,-4-6-3 15,4-3 1-15,-4-4-7 0,-1-6-15 0,0-6-21 16,0-3-37-16,-1-5-41 0,0-2-50 0,0-3-80 15,-2-5-183-15,0 0-493 0,-2-4-404 0</inkml:trace>
  <inkml:trace contextRef="#ctx0" brushRef="#br0" timeOffset="126759.51">8944 7894 1814 0,'8'-12'234'0,"4"0"-96"0,4-4-16 0,3 9 3 16,3 3 6-16,3 3-9 0,0 1-26 0,0 4-16 15,1 2-15-15,3 5-13 0,-3 1-15 0,-3 3-11 16,-5 1-8-16,-4 3-10 0,-7 1 4 16,-7 0-6-16,-7 3-1 0,-5 1 7 0,-6 3-10 15,-6 0 7-15,-6 2 0 0,-7 1-3 0,-3-1 5 16,-2-2-3-16,7-7 0 0,5-5-2 0,11-5 2 16,9-4-4-16,4-3-2 0,6-3-4 15,7 0-8-15,1 0 4 0,6 0 0 0,8 0 4 16,8 0 5-16,5 1-3 0,0 3 2 0,1 4-2 15,-3-2 4-15,-3 7-6 0,-1 1-2 0,-4 0 4 16,-1 5-9-16,-2-2 8 0,-7 2 1 16,-5 0-2-16,-4 1 9 0,-7-2-3 15,-5 1 5-15,-4 1 7 0,-5-1 2 0,-4-2 10 16,-7-1 2-16,-3 0 2 0,-4 0-5 0,-6-2-4 0,-3-1-1 16,-1-3-8-16,-2-3 4 0,3-1-6 15,8-4-3-15,5-2 2 0,7-1-8 16,4-3-7-16,5-2-17 0,4 0-28 0,1-2-44 15,7-3-65-15,2 0-103 0,8-4-195 0,6-2-510 16,2 1-449-16</inkml:trace>
  <inkml:trace contextRef="#ctx0" brushRef="#br0" timeOffset="127459.71">9462 8047 1664 0,'-1'6'208'0,"-4"3"-71"0,3 5 25 0,-3 3 8 15,0 3-3-15,-4 0-24 0,1 3-32 16,2 2-28-16,-1 1-19 0,1 3-21 0,2-1-15 0,4 3-7 16,1-5-6-16,5-3-1 0,0-5 1 15,4-4 2-15,7-3 1 0,-2-6 4 16,3-2 0-16,4-6-3 0,3-6 2 0,1-3-6 0,1-3-4 16,0-2 0-16,-3-2-7 0,-4-4 4 15,-2 0-1-15,-7-2-1 0,-1 1 1 0,-4 3-1 16,-1 2-2-16,-5 2-1 0,-2 3 5 0,-4 3-3 15,4 4 1-15,-4 3 1 0,3 4-12 0,2 0-1 16,-1 2-3-16,-2 3-2 0,1 3 7 16,0 2 1-16,-1 5 1 0,2 1 1 0,1 5 3 15,4 1-3-15,1 1 2 0,-1 1 2 0,3 1-8 16,-1-3 2-16,4-4-1 0,2-5-5 16,0-5 7-16,8-4-1 0,2-5 3 0,-1-5 3 15,7-3-1-15,-3-5 0 0,-1-4 3 0,-1-5 1 16,-3 0-3-16,-2-3 3 0,-1 0-4 0,-5-1 0 15,-1-1 3-15,-3 1-2 0,0 1 2 0,1 0-1 16,0 5-2-16,-4 7 0 0,2 3 0 0,-2 3-4 16,2 6-4-16,2 2 0 0,1 3-3 15,1 4 1-15,4 0 7 0,0 6-1 0,4 4 1 16,0 0 2-16,-2 6-5 0,0 0 2 0,-3-1-2 16,-4 2 2-16,-5 2 0 0,-4 2-1 0,-3 1-3 15,-6 0-10-15,-4-3-18 0,-4-2-22 16,1-5-12-16,0-6 6 0,4-3 18 0,4-6 27 15,5-4 21-15,0-4 7 0,3 0 4 0,2-3-4 16,1 0-7-16,3-2-4 0,2-2 1 16,3 2-1-16,3-4 0 0,0 2 4 0,3-2-6 15,-1 0 3-15,0 0 2 0,3-1 1 0,-1-5 5 16,-3 3 2-16,4 2-1 0,-6-4 1 0,-1-1-3 16,0 1 2-16,-5-1-1 0,0 0 4 15,0-1 0-15,-3-3 0 0,0 2 2 0,1-2-4 16,-2-1 7-16,1 5 2 0,-2 3 4 0,-1 2 6 15,0 7-2-15,-1 1-6 0,0 5-13 16,0 1-14-16,0 6-6 0,0 2-1 0,0 7 5 0,0 6 5 16,-1 3 4-16,0 7-1 0,1 0 1 0,0 5 1 15,2-2-4-15,6-3 4 0,0 0 0 16,0-5-1-16,6-3 1 0,-2-2-7 0,1-7-14 16,4 1-27-16,-1-9-51 0,0-2-79 15,4-6-136-15,-1-4-509 0,1-5-757 0</inkml:trace>
  <inkml:trace contextRef="#ctx0" brushRef="#br0" timeOffset="127595.87">10319 7724 1653 0,'-1'-7'244'0,"-1"-1"-143"0,1 2-60 0,2 5-39 16,1 2-17-16,2 0-33 0,1 6-98 15,4 2-226-15,-3 3-577 0</inkml:trace>
  <inkml:trace contextRef="#ctx0" brushRef="#br0" timeOffset="128643.56">10519 8031 969 0,'8'-12'813'0,"5"-1"-636"0,6-4-36 16,-5 5 12-16,4 6 11 0,-5 1-13 0,3 2-43 15,-2 4-43-15,-1 2-23 0,0 4-15 0,-1 4-7 16,-3 0-1-16,-2 4-3 0,-2 0 4 0,-3 4-2 16,0 1-4-16,-4 1-1 0,0 2-4 0,-4-1 1 15,-2-3 1-15,-3 2 0 0,-2-3 2 16,1-1-2-16,-3-3 1 0,3-8 6 0,2-3 14 16,4-5 7-16,0-1 3 0,4-5-7 0,0-1-17 15,1-5-9-15,1-1-4 0,1-4-4 16,3 2 1-16,2-4-6 0,3 2-2 0,2 0-2 15,1 0-2-15,1 3 2 0,2 3-3 0,0 2-2 16,1 5-5-16,-2 2 2 0,-3 2 1 0,1 3 3 16,-1 3 3-16,-2 3-3 0,-1 2-1 15,2 0 2-15,-3 3 0 0,-1 1 6 0,3 3 1 16,-2-2 4-16,1 4-1 0,-1-5 0 0,2 1 2 16,3-5-1-16,1-3 6 0,1-1-4 0,0-3 0 15,3-3 3-15,1-3-3 0,3-1 7 16,-2-4 3-16,1-3 1 0,-3 0-1 0,-1-2-2 15,0-4-1-15,-5 0-1 0,0 1-1 0,-2-2 0 16,-1-1-1-16,-2 2-2 0,-3 1 1 0,0 0-1 16,-3 1 3-16,-2 3 2 0,0 3 1 0,-2 1 0 15,-1 5-1-15,1-1-5 0,-3 3-1 16,2 2-7-16,-3 5-3 0,1 0 0 0,-3 5-3 16,-3 2 6-16,3 3 4 0,-2 3 1 0,0 1 5 15,-1 2-6-15,2 3-1 0,4-1-1 0,0 0 0 16,5-1-1-16,2-3-3 0,3-4 0 15,6-2-5-15,3-5 8 0,4-3 4 0,-2-4 1 16,5-2 9-16,4-3-6 0,-5-2-2 0,6-3-2 16,-1-1-1-16,0-2 3 0,-3-2 1 15,0-3 1-15,-3 2-4 0,0-3 0 0,-4 0 1 16,-3-2 1-16,0 1 5 0,-2 0-6 0,-1-1-2 16,-3 2-1-16,-3 1-3 0,0 3 7 0,-1-1 1 15,0 2 2-15,-1 4-2 0,1-1 0 16,0 3 0-16,0 3-2 0,1 1-1 0,-1 3-10 0,2 0-3 15,0 2-2-15,2 3 0 0,2 2 8 16,4 1 4-16,-1 2 2 0,0 3-2 0,2-2 0 16,-1 3-1-16,0 0 2 0,-2-1 4 0,1 0-2 15,0 1-1-15,0 0 2 0,2 0-5 0,-4-2 4 16,0-1 1-16,-1 0 4 0,-1 0 3 16,-2-1-3-16,-2-2-1 0,-2 1-3 0,-2-1 4 15,-5-1 1-15,-2 1 0 0,-6 2 0 0,-1-3-4 16,-3 0 2-16,0-1-1 0,-1-2 3 15,1-1-1-15,5-2-4 0,3-1 1 0,6 0-4 16,2 0 3-16,4-1 1 0,0 1-1 0,2 0 1 16,-1-1-8-16,3 0 0 0,-1-2-2 0,4 2 0 15,-1-1 6-15,5 0-2 0,4-2 0 16,0-1 1-16,2 0-5 0,3-1 7 0,0-1 2 16,3 0 0-16,-3-2 1 0,-1-2-2 0,1-1 0 15,-3-1 0-15,-1 0 6 0,-4-4-5 0,1 1-2 16,-5-2 2-16,-1-2-7 0,0 1 6 15,-3-1 1-15,2 1 1 0,-1-1 2 0,3 4-3 16,-3 0 1-16,1 4-2 0,2 2 4 16,-3 6-3-16,0 0-2 0,-1 4-2 0,4 3-6 0,0 1 6 15,1 4 0-15,2 5 4 0,2 4 5 0,-2 3-3 16,2 0-1-16,0 5 3 0,1 1 1 0,-2 2 2 16,-3-2 0-16,-3 1-4 0,-5-2-1 15,-4-2 3-15,-4 0 3 0,-3-4 4 0,-4-5 4 16,-3-2-2-16,-1-5 2 0,-1-6-2 0,2-5-1 15,-3-3-7-15,2-2-21 0,0-4-25 16,-1-1-42-16,5 0-49 0,4-2-71 0,0-2-136 16,7 2-496-16,3-1-760 0</inkml:trace>
  <inkml:trace contextRef="#ctx0" brushRef="#br0" timeOffset="128828.03">11840 7903 2380 0,'10'-1'218'0,"5"0"-46"0,3-2-18 16,5 2-19-16,-3-1-31 0,1 1-39 0,1-1-34 15,2 0-18-15,0 2-7 0,-1 0-4 0,0 2-2 16,-3-1-21-16,-3 1-49 0,-2-1-130 0,-5 0-292 16,-4 0-1170-16</inkml:trace>
  <inkml:trace contextRef="#ctx0" brushRef="#br0" timeOffset="129339.67">12855 7326 2186 0,'-8'-4'243'16,"-4"0"-89"-16,-7 1-37 0,2 3-9 0,-4 3-9 15,-5 5-14-15,-1 5-15 0,-2 4-16 0,-3 5-7 16,-3 7-7-16,2 6-4 0,0 6-1 0,6 1-5 15,3 2-8-15,9 1-4 0,4 0-6 16,9 2 0-16,8 1 1 0,1 2 3 0,7-3-5 16,3-2-2-16,7-6-4 0,0-7-4 0,3-3 2 15,3-6 3-15,1-4 0 0,2-6-3 0,1-5-7 16,3-3-17-16,-2-4-26 0,2-3-35 0,-4-4-64 16,0-2-98-16,-2-1-194 0,-1-5-564 15,-3 0-454-15</inkml:trace>
  <inkml:trace contextRef="#ctx0" brushRef="#br0" timeOffset="130993.9">13196 7602 1085 0,'-4'7'313'0,"-3"8"-20"0,-2 4-25 0,-2 3-26 16,2 1-41-16,4 0-57 0,1 1-33 15,3 2-23-15,2-1-21 0,3 4-10 0,2-1-12 16,5-1-6-16,2-4-6 0,2-3-1 0,5-5-1 15,0-4 3-15,1-5 3 0,-1-6-5 0,3-3-2 16,-2-6-7-16,-1-5-8 0,-2-1 0 16,-4-3-5-16,0-3-2 0,-6-2-2 0,-4-1-4 15,-4-1-4-15,-2 2-3 0,-6-2 1 0,-7 1-5 16,0 4 1-16,-6 0 1 0,-2 2-2 0,-2 4 6 16,2 0 2-16,-1 3 3 0,3 2 1 15,3 4-3-15,0 2-2 0,7 2 1 0,0 3-2 16,3 1 0-16,5 5 1 0,0 2 0 0,3-1-1 15,3 5 3-15,0-1-1 0,6 0 3 0,6 0 1 16,1-1 2-16,7-3-3 0,5-4 1 16,2-2 1-16,3-4-2 0,1-4 2 0,-4 0 0 15,-3 0-2-15,0-1 2 0,-5-1 0 0,-3 0 1 16,-3 0 0-16,-3 1-3 0,0 0-1 16,-5 5-4-16,-4-2-1 0,2 5-2 0,-4-1-2 15,0 2 2-15,2 4-3 0,-1 1 5 0,-2 5 0 16,-1 0 2-16,0 4 2 0,-1 2 0 0,-5-2-2 15,4 2 2-15,0-1-2 0,-2-1 2 16,-1 0 0-16,0-3 2 0,0-2-1 0,-4-3 0 16,7-4 4-16,1-3 8 0,0-2 6 0,1-4-2 15,1-3-3-15,0-5-10 0,0-1-6 0,7-3-1 16,-3-2 1-16,3 0-1 0,1 2 1 0,2-4-4 16,1 1 0-16,1 1-3 0,0 3 3 0,0-1-1 15,4 4-2-15,-4 2-1 0,5 3-4 16,-6 4-1-16,3 2 1 0,-2 3 2 0,-1 3 1 15,-3 2 1-15,0 2-1 0,-1 2 4 16,-1 4 0-16,2 0 3 0,-1 2 2 0,-1 0 0 16,5-1 0-16,-4 0 2 0,2-2 2 0,3-3 0 15,0 2 2-15,5-9-2 0,-1-1 2 0,4-5 1 16,-1-2 5-16,2-7-2 0,-3 1 1 16,1-5 1-16,-3 0-6 0,2-2 4 0,-7-2 0 15,-1-1-4-15,-4-2 4 0,1 0-6 0,-6 0 1 16,2 1 0-16,-1 1 0 0,0-1 0 0,0 0 0 15,3 3 0-15,-3 2-4 0,4 2 4 0,-4 4-3 16,4 5-2-16,-3 5 1 0,3 1-5 0,-3 6 0 16,3 1 0-16,1 5 0 0,0 3 4 15,-1 1 1-15,0 4 0 0,0 1 2 0,-3-1-1 16,-2 4-1-16,-2-1 1 0,-2 1 1 0,-6 1-1 16,-2 1 2-16,-2 0 0 0,-1-3-2 15,0-5 0-15,-1-6 0 0,4-4 0 0,6-4 7 16,-2-4 4-16,4-2 2 0,0-3 2 0,1-2-4 15,1-2-7-15,3-2-2 0,-2 0-1 0,6 0-4 16,-2 1 1-16,5-2-2 0,5 4-1 16,-1-1 3-16,5 0-2 0,-1 1 0 0,2 0 1 15,2-1 1-15,-2 2 1 0,2-2 2 0,-3-2 1 16,0 1-2-16,-1-4 4 0,0 1-1 0,-1-1 1 16,-3-2 1-16,0-3-4 0,-3 1 1 0,-1-2 1 15,-1 0-1-15,-1-1 0 0,-3-1 3 16,1 4-3-16,-2-1 6 0,-3 6 3 0,0 1 3 15,-1 5 3-15,-1 2-4 0,1 4-9 0,0 0-11 16,-1 3-3-16,-1 2-2 0,-4 9 5 0,3 0 6 16,-4 6 1-16,4 2 0 0,-5 1 2 0,4 3-2 15,-3 0-2-15,4 0 2 0,0-1-5 16,6-2 3-16,0-7-1 0,7-2 0 0,2-4 3 16,2-3 4-16,0-5 0 0,2-4 2 0,-1-4-1 15,-1-2-3-15,3-3-2 0,-2-2 3 16,-2-1-5-16,-1 0 4 0,-2-2 0 0,-2 0-2 15,-4 1 4-15,2-1-4 0,-4 4 1 0,-1-1 1 16,-1 3-4-16,0 3 1 0,-1 4-2 0,0 0-7 16,0 3-7-16,1 2-3 0,-1 2 2 15,-1 3 4-15,0 3 11 0,1 3 0 0,1 1 0 16,1 3 2-16,1 1-4 0,0-1 2 0,1 1-3 16,5-2-3-16,-3-4 2 0,5-1 3 15,1-4 3-15,7-3 3 0,-3-3 5 0,1-2-4 0,4-3 0 16,-3 1 4-16,1-3-7 0,-1-3 4 15,3-1 0-15,-1-3-2 0,-2 0 2 0,-2-1 2 16,-2-2-1-16,0-2 0 0,-3-2 4 0,-4 1-6 16,1-3 0-16,-1-2 1 0,-1-1-5 0,-1-4 2 15,1-2-1-15,3 0-2 0,-3-1 4 16,4 0-1-16,0-3-2 0,0 0 3 0,3-5-2 16,-2-1-2-16,0 3 2 0,0-2-3 0,0 2-3 15,-1 2 3-15,-2 3-2 0,-3 3 2 0,-3 5 2 16,-2 4-2-16,-6 5 2 0,3 5-2 15,-5 4-4-15,0 7-5 0,-1 0-1 16,0 7 0-16,-1 4 2 0,-4 6 4 0,0 4 1 0,1 4 3 16,-1 7 3-16,2 2 0 0,3 4-1 0,0 1 2 15,0 4-3-15,2 3 1 0,3 0 2 16,-2 1-3-16,7 0 0 0,0-1 2 0,4-1 0 16,2-3 0-16,2-3 6 0,1-4-5 15,2-4 1-15,-2-4 0 0,3-4-7 0,0-4 7 16,6-6 1-16,-3-1 1 0,5-8 4 0,-2-2 1 15,3-3-1-15,0-3 0 0,0-2 2 0,3-6-4 16,-2 1 0-16,-1-3 0 0,1-3-5 0,-1 0 4 16,0-4-2-16,-2-1-2 0,0-3 3 0,-5-1-2 15,4-3-1-15,-4 0-1 0,1-4 3 0,-3 2-4 16,-1-3 0-16,-1-2 1 0,0-2-7 16,1 0 7-16,-2-3 0 0,1 0-1 15,-1-1 4-15,0 2-8 0,-5-1 0 0,3 2 0 0,-4 3 0 16,2 2 3-16,-4 5 2 0,-1 5 0 15,-1 5-2-15,-4 7 4 0,3 3-2 0,1 4-9 16,-1 3-5-16,-2 5-6 0,1 4 0 0,-1 3 8 16,-5 8 5-16,0 5 4 0,-1 5 2 0,0 6 0 15,2 6 3-15,3 5-1 0,-1 2-1 16,3 4 0-16,-2 1 3 0,1 4-3 0,2-1 1 16,-2-3 2-16,7-2-9 0,-1-4 0 0,3-1-7 15,3-6-17-15,0-7-34 0,3-3-61 16,1-6-68-16,3-5-88 0,-1-7-224 0,-2-5-463 15,4-7 28-15</inkml:trace>
  <inkml:trace contextRef="#ctx0" brushRef="#br0" timeOffset="131174.43">15205 7186 254 0,'12'-2'594'15,"5"-1"-331"-15,5 1-41 0,-1 4-17 0,0 3 5 16,-2 5-4-16,2 2-27 0,-3 4-32 0,-4 2-24 15,0 5-23-15,-1 3-23 0,-4 3-22 16,2 2-20-16,-5-1-15 0,1 4-5 0,-4-1-3 16,1 3-6-16,-3-3-25 0,0-1-74 0,0-7-128 15,2-4-191-15,7-8-389 0,0-6-375 16</inkml:trace>
  <inkml:trace contextRef="#ctx0" brushRef="#br0" timeOffset="131303.16">15448 6974 1005 0,'0'-2'422'0,"1"-2"-392"15,0 2-95-15,0 3-54 0,1 4-70 0,0 1-186 16,2 5-253-16,-1 2 548 0</inkml:trace>
  <inkml:trace contextRef="#ctx0" brushRef="#br0" timeOffset="131690.2">15532 7334 806 0,'8'-9'260'0,"1"-6"-61"16,2-4 64-16,1 2 8 0,-2 2-7 16,-1 2-65-16,1 0-78 0,-4 2-52 0,4 2-30 15,0 4-17-15,0 1-13 0,-2 3-5 0,2 2-4 16,-1 4-5-16,1 0 2 0,-3 7-1 15,-2 0 0-15,3 2 1 0,-6 2 1 0,1 2 1 16,1 2 2-16,-3-1 2 0,-1 1 0 0,-1-2 1 16,-4-2-1-16,1 1 2 0,-4-4 1 0,6-4 3 15,0-3 23-15,2-6 35 0,0 0 17 0,1-3 1 16,1-4-16-16,0-4-36 0,5-1-16 0,-3-1-8 16,4-1-1-16,1-2-3 0,1 0 2 0,0 2 1 15,1-1 2-15,2 3 2 0,0 2-1 16,0 1 2-16,-1 2 2 0,-2 1-2 0,1 3 1 15,-2 3-4-15,2 0-6 0,-1 2-2 16,-1 3-2-16,1 4 0 0,2 2 0 0,-3 2 1 16,0 5-2-16,-1-3-1 0,-2 4 0 0,2 1-11 15,-2-3-23-15,-1-1-52 0,4 1-78 0,0-3-105 16,2-4-205-16,2-3-440 0,1-4-179 16</inkml:trace>
  <inkml:trace contextRef="#ctx0" brushRef="#br0" timeOffset="132112.62">16193 7183 712 0,'-7'2'540'0,"0"-1"-293"0,-6 4-47 16,2 4-16-16,0 0-4 0,1 0-18 16,-1 4-37-16,1 1-39 0,0-1-29 0,2 4-21 0,4-3-2 15,4-1 1-15,8-1 10 0,1-5 6 16,2-2-4-16,2-2-6 0,-1-1-8 15,4-5-8-15,-3 0-5 0,4-1 0 0,-5-3 1 0,-1-1 1 16,0-3 2-16,-4-1 4 0,-2-3 2 16,1 0 3-16,-4-3-3 0,0 3-2 0,2 1-2 15,-2-3-2-15,-1 5-3 0,1-2-5 16,3 3-3-16,-2 4-7 0,-1 1-3 0,-2 3-6 16,1 2-15-16,0 1-3 0,-1 5-4 0,0 4 3 15,3 5 10-15,-3 7 4 0,0 4 5 0,0 6 2 16,-5 6 0-16,3 3 2 0,-6 4 1 0,-1 2 0 15,1 8 3-15,-4 1 3 0,-2 5-1 16,-4-1-1-16,-5 1 0 0,-3-1-3 0,0 2 4 16,-4-2 1-16,-5-5 3 0,2-2 0 0,1-11-5 15,3-5-1-15,8-12-1 0,1-10 7 0,6-5 19 16,3-7 13-16,1-6 3 0,-4-5-3 0,8-3-10 16,0-3-10-16,5-3-5 0,2-2-4 15,2-2-13-15,5-4-16 0,7-1-20 0,-2 1-28 0,5 1-46 16,-1 0-76-16,7-3-140 15,0 1-485-15,2-3-803 0</inkml:trace>
  <inkml:trace contextRef="#ctx0" brushRef="#br0" timeOffset="132364.6">16405 6552 1454 0,'10'2'798'16,"4"5"-686"-16,6 7-36 0,1 10-3 16,4 7 16-16,-2 9 11 0,5 8 6 0,-1 6-8 15,0 7-16-15,-1 5-15 0,-2 7-14 0,-5 4-9 16,-3 6-4-16,-8 3-4 0,-4-1-3 0,-10 3-12 16,-7-3-6-16,-8-4-3 0,-8-5-1 15,-8-6 1-15,-5-6-2 0,-1-7-16 16,-5-7-41-16,7-11-65 0,1-9-124 0,0-9-291 0,6-8-1123 15</inkml:trace>
  <inkml:trace contextRef="#ctx0" brushRef="#br0" timeOffset="134969.39">787 10228 1 0,'0'0'0'0,"0"0"0"15,0 0 0-15,0 0 0 0,0 0 0 0,0 1 0 16,0-1 0-16,0 0 0 0,0 0 0 0,1 0 0 16,-1 0 0-16,0 0 0 0,1 0 0 0,-1 0 0 15,1 0 0-15,-1-1 0 0,3 1 0 16,-3 0 0-16,1 0 0 0,0 0 0 0,-1 0 0 16,1 0 0-16,0 0 0 0,0 0 0 0,0 0 0 15,-1-2 0-15,1 2 0 0,2 0 0 16,-1 0 0-16,-1 0 0 0,0 0 0 0,0 0 0 15,0-1 0-15,0 1 0 0,2 0 0 0,-1-1 0 16,0 0 0-16,-2 1 0 0,1-2 0 16,-1 1 0-16,0-1 0 0,0 1 0 0,0-1 0 0,0 1 0 15,0 1 0-15,0-1 0 0,0 0 0 16,0 1 198-16,0-1 11 0,-1 1-21 0,1-1-12 16,0-1 5-16,0 2 4 0,0-1-16 0,0 1-20 15,0 0-30-15,0-1-30 0,0 1-20 0,0 0-19 16,0 0-10-16,0 0-13 0,1 0-14 15,-1 0-10-15,0 0-18 0,0 1-5 0,0-1-8 16,0 0-7-16,0 0 0 0,0 0-5 0,-1 0-3 16,1 0-1-16,0 1 0 0,0-1 5 0,0 0 7 15,0 0 6-15,1 0 0 0,-1-1-4 16,0 1-3-16,0 0-7 0,0 0-1 0,0-1-8 16,0 1 1-16,0 0 3 0,1 0 10 0,-1 0 18 15,0 0 16-15,0 0 16 0,0-1 10 0,0 1 11 16,0 0 8-16,0 0 14 0,1 0 34 15,-1 0 24-15,-1 0 27 0,1 0 10 0,0 0-12 16,0 0-11-16,0 1-16 0,-1-2-36 0,1 1-20 16,0-1-10-16,0 0-15 0,0-1 12 15,-1 1 1-15,1 1-15 0,-2-2-2 0,1 2-3 16,0-1-11-16,-3 1 3 0,3-1-10 0,0 1-5 16,0 0-5-16,-2 0-7 0,-2 0-1 0,2 1-2 15,-3 0 3-15,1 0-2 0,-2 1 3 16,-2 2 3-16,-2 2-3 0,0 0 4 0,-1 2-1 15,-4 0-2-15,2 3 5 0,-4 1-6 0,0 1 1 16,1 1-1-16,-2 2-4 0,0 2 2 0,0-2 5 16,-1 4 3-16,1-1-1 0,0 2 3 0,6 0-4 15,-1 1 1-15,-1 2 5 0,4 1-2 0,1 0 4 16,6 0 0-16,-1 2 4 0,5-1 5 16,4-1 2-16,0 1 5 0,5-1-2 0,0-2 8 15,2 0 4-15,3-2 7 0,2-2 10 0,-1-4 1 16,3-1 4-16,2-1 2 0,0-2 1 15,0-4 1-15,1-1-3 0,-1-1-4 0,0-2-12 16,-3-1-5-16,-3 0-7 0,2-1-4 0,-6 0 6 16,-5-1 0-16,2 0 6 0,-4 0 1 0,-2 0-6 15,0-1-1-15,-1 1-7 0,0 0-4 16,-1 0-5-16,1 0-6 0,0 0-10 0,0 0-23 16,0 0-36-16,0 0-56 0,0-1-79 0,1-1-114 15,5 0-224-15,-3-1-529 0,5-1 14 16</inkml:trace>
  <inkml:trace contextRef="#ctx0" brushRef="#br0" timeOffset="136386.6">991 10550 936 0,'-3'12'284'0,"-4"4"-61"0,2 7-15 0,-2-2-25 0,5 0-32 15,2-2-37-15,0-1-42 0,2-1-15 16,7-2-12-16,-1 2 4 0,3-2 19 0,3-5 1 16,4-2 10-16,0-1-5 0,0-5-1 0,-1-3-4 15,3-1-12-15,-4-6-5 0,-1 0-7 16,-4-3 0-16,-2-2-7 0,0-3-7 0,-6 3-9 16,1-5-15-16,-3 2-4 0,-5 1-7 0,1 0-4 15,-6-1 0-15,-1 5-8 0,-1-1-3 0,-2 2 0 16,-3 2 3-16,1 1 8 0,0 3 5 15,2 1 2-15,2 2-3 0,2 0-1 0,6 2-8 16,-2 0-5-16,3 2-3 0,1 3-4 0,1-1 2 16,1 0 4-16,5 1 8 0,-2 1 10 0,4-2 7 15,4-2 8-15,5-3 3 0,0-5 4 0,8-1 0 16,-2-4-2-16,5-2-2 0,-3 2-6 16,0-3-2-16,-3 1-1 0,-4 1-1 0,-3-1 1 15,0 4 0-15,-7 2-2 0,-2 3-6 0,-1 1-8 16,-2 4-2-16,-1-1-5 0,0 3 0 0,4 2-1 15,-2 2-3-15,3 3 0 0,-4 4 0 16,3 2 3-16,-5 3-3 0,-1-1-3 0,0 3-2 16,-1 2 2-16,0-3 5 0,-4 0 9 0,3-1 9 15,-2-1 4-15,-2-4-1 0,4-3-1 0,1-8 16 16,1-3 26-16,0-2 26 0,0 0 27 16,1-2-23-16,0-4-35 0,2-8-29 0,4-6-34 15,3-3 11-15,1-3 6 0,-1 2-1 0,2-3-4 16,3 2-12-16,0-4-3 0,1 5 4 15,-2 1 5-15,-2 4 5 0,3 6-2 0,-5 2 0 16,-2 5-5-16,-2 1-13 0,-5 5-29 0,-1 2-27 16,0 2-1-16,1 3 4 0,4 5 24 0,-3 1 30 15,0 4 7-15,-1 4 14 0,2 0 6 0,0 1-3 16,0 4-5-16,4-2-4 0,2 2-1 16,-1-3 0-16,2 1 4 0,3-5 2 0,0-1-8 15,3-6 3-15,-1 0 2 0,5-6 11 0,-3-5 16 16,3-4 8-16,-4-2 7 0,3-3 2 15,-1 0 4-15,-6-1 3 0,0-1-2 0,0-2-3 16,-2-3-1-16,3-4 2 0,0-3-2 0,-2 1 1 16,0-2 3-16,-2 1-13 0,2 0-2 0,-1-1-5 15,0 0-8-15,-2-4 3 0,4 2-1 0,-4-5 1 16,1 3-2-16,0-2 1 0,-2-1-1 0,2-1-2 16,0 1 1-16,-2 1-3 0,0-2 1 15,-2 3-4-15,-2 2 1 0,2 0 2 0,-4 4-1 16,0 2 10-16,-2 4 2 0,-3 3 7 0,0 4 2 15,2 4-2-15,-4 4-7 0,3 1-18 16,1 1-14-16,-2 2-14 0,1 3-4 0,-1 3 10 16,-5 3 9-16,2 7 10 0,-3 4 2 0,3 5-1 15,0 3 4-15,-2 6-1 0,-1 0 9 0,1 8-1 16,0 1 3-16,-2 3 0 0,2 1-5 0,4 1 4 16,0 0-4-16,1 2 2 0,1 3 1 15,1-2-5-15,4 3-2 0,2-3-1 0,2-2 4 16,0 0 1-16,3-2 3 0,-2 1-3 0,0-2-16 15,1 0-9-15,-2-4-24 0,-1-4-23 16,2-5-35-16,-1-7-75 0,-1-10-65 0,-3-10 33 0,3-9-17 16,-2-6 90-16,-1-8 51 0,3-7-104 15,-2-4-60-15,-1-5-107 0,-2-1 11 0,-2-4 119 16,-1 0 221-16,-5-2 244 0,0 1 155 16,-6 4 53-16,-1 1-51 0,1 3-86 0,-4 4-90 15,2 6-48-15,2 2-15 0,4 3-28 0,0 5-12 16,8 2-15-16,0 2-15 0,1 2-31 0,2 2-29 15,-1 0-26-15,3 1-24 0,-1 0 4 0,7-1 5 16,7-1 12-16,4 1 10 0,5-3-5 16,6-2-1-16,0-4 2 0,6-1 4 0,-3-4 2 15,3-1 2-15,-5-1 0 0,-4-4-4 0,-4-3 9 16,-4-1 2-16,0-1-2 0,-1-5-2 0,-1 1-8 16,-3-6-4-16,1-1-6 0,-3-5 0 15,-4 1 0-15,0-2-1 0,-5-2 1 0,4 1-1 16,-1-2 3-16,-4 1 1 0,-2 1 3 15,-1 3 1-15,-1 3-2 0,-2 6 5 0,-3 3-2 0,-3 6 7 16,2 5 5-16,1 5-2 0,-2 5-3 16,2 5-16-16,0 4-13 0,0 4-6 0,-1 4 2 15,-2 7 6-15,-5 8 6 0,1 6 1 0,2 9 1 16,1 6 1-16,1 7 2 0,2 3 3 16,2 6 1-16,0 3-3 0,4 1 1 0,-1 0 2 0,5-2 0 15,1-4 4-15,2-5-4 0,0-4-1 16,3-8-1-16,1-6-3 0,2-8 2 0,4-7-5 15,-2-10-1-15,2-4 5 0,-1-8 7 0,1-5 10 16,2-3 4-16,-2-7 2 0,1-3-5 16,-4-3 2-16,-1-2-5 0,-3-5-8 0,-1 1 3 15,-3-3-2-15,2 0 8 0,-6 1 4 0,-1 5 7 16,-1 2 10-16,-1 7 5 0,-3 2 10 0,2 4 0 16,2 4-9-16,-1 4-16 0,1 2-24 15,1 1-20-15,0 0-9 0,0 6 5 0,0 3 9 16,0 5 9-16,1 4 7 0,1 3-1 0,2 3 2 15,4 3 1-15,-1 2-13 0,1 0-35 0,-2-2-65 16,6 1-96-16,-1-9-158 0,2-2-448 16,-2-6-748-16</inkml:trace>
  <inkml:trace contextRef="#ctx0" brushRef="#br0" timeOffset="136535.85">2359 10246 1561 0,'-6'-7'842'0,"4"-1"-787"16,-1-3-36-16,3 4-15 0,3 1-26 0,-1 0-67 16,7 2-105-16,2-3-255 0,6 6-426 15,3 1 24-15</inkml:trace>
  <inkml:trace contextRef="#ctx0" brushRef="#br0" timeOffset="136918.57">2685 10296 550 0,'-9'9'723'16,"-7"7"-582"-16,1 5 28 0,-1 2 42 16,3-3 4-16,4 0-35 0,5 3-38 0,-1 0-41 15,5 0-33-15,3 4-13 0,2 0-16 0,3-2-3 16,3-3 4-16,2-4 1 0,5-3 5 0,3-6 10 16,2-4 7-16,2-5-2 0,1-5-6 0,0-4-12 15,0-3-9-15,0-4-5 0,1-1-2 0,-4-4-3 16,-2 0 1-16,0-4-7 0,-3-2-5 15,-2-2-7-15,-1-1-7 0,-4-4-2 0,-3-2-3 16,-3 0 1-16,-1-3-3 0,-2 2-3 0,-2-6 2 16,-1 2 0-16,1-2 6 0,0 0-2 15,0-3 2-15,1 2-1 0,0-1-5 0,0 0 7 16,-1 2 3-16,0 5 7 0,-1 8 9 0,-2 8 5 16,-1 11-1-16,2 6-14 0,0 7-24 0,0 2-9 15,-2 8-3-15,-1 5 10 0,-3 14 12 16,-1 5 5-16,2 7 4 0,0 4-1 0,-1 2 5 15,2 5-6-15,3 5-2 0,2 2 0 0,0 2 0 16,1 1 3-16,0-4-3 0,0-2-19 16,2-5-45-16,7-6-67 0,3-10-98 0,7-8-82 15,1-11-151-15,2-8-417 0,2-12-120 0</inkml:trace>
  <inkml:trace contextRef="#ctx0" brushRef="#br0" timeOffset="137051.21">2795 10157 2860 0,'-9'-11'86'0,"4"1"-42"16,2-1-10-16,4 1 8 0,6 3-7 0,5-3-16 16,1 2-9-16,8 0-12 0,7 2-8 0,9 0-33 15,3 2-64-15,4 0-120 0,-3 0-239 16,-2 4-539-16,-2-1-264 0</inkml:trace>
  <inkml:trace contextRef="#ctx0" brushRef="#br0" timeOffset="137752.76">3717 10252 2186 0,'3'-6'208'0,"0"-6"-65"0,4-2-4 16,-2-2 4-16,1-3-17 0,0 0-28 0,0-3-31 15,1 1-18-15,0-1-12 0,2 0-2 0,-3 0-9 16,0-3-8-16,2 0-6 0,0-3-7 15,0 2 1-15,-2-2 2 0,-1 2 1 0,-2-4 0 16,0-2-3-16,0 0-5 0,2-3-1 0,-3 0 1 16,2 2 1-16,-2-2 0 0,0 1 0 15,-1-2-6-15,0 5 2 0,-2 2 0 0,0 4 0 16,-2 6 2-16,-2 4-2 0,3 5-6 0,-3 5-12 16,2 5-14-16,1 4 0 0,-2 3 4 0,-2 8 9 15,-3 7 11-15,1 7 3 0,1 9 2 0,0 3 0 16,0 8 7-16,0 7-3 0,0 5-1 15,0 5 1-15,3 4-1 0,0-1 4 0,1 2 3 16,3 1 4-16,0 1-5 0,1-1 0 0,1-2-3 16,-2-5-4-16,1-2 6 0,-2 0-4 0,-1-8 2 15,0-3 2-15,-1-6-2 0,-3-7 5 0,1-6-2 16,-1-4 1-16,0-11-1 0,2-8 12 16,3-7 16-16,-2-4 4 0,-2-5 6 0,0-6-12 15,-2-7-13-15,-2-5-4 0,-1-5-2 0,5-3 2 16,0-7 2-16,5-5 5 0,5-3 1 0,3-2 3 15,5 0 2-15,-2-1-8 0,4-1-1 16,4-3-11-16,2-3-6 0,5 4-2 0,-2 6-6 16,3 7 6-16,-4 9 2 0,1 8 3 0,-3 6-1 15,-5 5-3-15,3 7-6 0,-8 5-6 16,2 5 3-16,-1 6 1 0,3 5 2 0,-5 3 5 16,1 8-6-16,-1 4 5 0,0 5 2 0,-5 0 2 15,-3 3 4-15,-2 1-5 0,-1-3-7 16,-1 1-14-16,-1-3-24 0,3-4-34 0,0-5-46 15,3-10-55-15,0-2-70 0,0-8-80 0,3-2-205 16,-1-7-480-16,1-2 112 0</inkml:trace>
  <inkml:trace contextRef="#ctx0" brushRef="#br0" timeOffset="138250.84">4307 9997 1812 0,'-2'6'54'0,"-1"3"-65"15,-6 4 73-15,0 6 101 0,-2 0 27 16,-1 3-5-16,2 1-33 0,2 1-35 0,-1 4-30 16,3 1-25-16,2 2-20 0,3-1-16 0,1-2-3 15,5-1-2-15,3-4 10 0,2-4 12 0,4-6 5 16,5-5 8-16,-1-2-6 0,4-5-7 16,0-4-3-16,2-3-8 0,-2-5-8 0,3-2-8 15,-3-5-4-15,0-2-3 0,-9-3 0 0,-3 0-3 16,-4-1-11-16,-6-3-3 0,-3 1-8 0,-7 0-3 15,-4 2 2-15,-6 3-3 0,-2 1 1 0,-1 3 2 16,0 4 3-16,-2 2 6 0,4 4 2 16,1 1 2-16,2 3-5 0,3 3-2 0,2 3-2 15,1 3-2-15,0 1 3 0,2 4 2 0,4 0 2 16,1 4 3-16,5 2 3 0,2-2 6 16,7-1-1-16,7-2 5 0,5-4 1 0,6-5-1 15,5-6-1-15,2-3-3 0,4-1 3 0,-1-3-3 16,1-2 2-16,-3-1-1 0,-5-2-3 0,-7-1 4 15,-4 1 3-15,-5-1 2 0,-4-1-3 0,-5 0 0 16,1 2-6-16,-5 0-1 0,1 0 3 16,-2 4-3-16,-1 2 2 0,0 4 1 0,0 3-7 15,1 1-7-15,0 2-13 0,0 3 0 0,-4 5 6 16,-2 4 8-16,1 7 9 0,-1 3-2 16,3 2 6-16,1 3-5 0,2 1 4 0,1 4 1 15,1 2-8-15,1-3 8 0,1 5-13 0,1-4-34 16,2-5-46-16,4-6-58 0,2-5-53 0,2-10-52 15,1-3-154-15,3-5-506 0,-6-5-242 16</inkml:trace>
  <inkml:trace contextRef="#ctx0" brushRef="#br0" timeOffset="138384.4">4553 9773 1559 0,'-4'-12'510'0,"0"0"-413"16,-2-3-19-16,4 9 3 0,2 4-31 0,0 1-53 15,1 4-27-15,5 2-32 0,-1 2-62 16,4 8-123-16,0 3-344 0,2 3-609 0</inkml:trace>
  <inkml:trace contextRef="#ctx0" brushRef="#br0" timeOffset="139019.71">4726 10131 2457 0,'6'-24'191'0,"2"2"-169"0,3-5-9 16,0 7 30-16,-1 5 16 0,1 3 20 16,-1 0 1-16,-1 5-22 0,0 4-20 0,-3 3-19 15,4 3-7-15,-4 3-8 0,2 6 4 0,-2 0-3 16,1 5-3-16,-1 4 6 0,-3 2-8 16,-1 0 3-16,-2 2-1 0,-2 1-4 0,-1-2 10 15,-4 1-4-15,-1 0-2 0,1-5-3 0,1-4-4 16,1-7 3-16,0-4 15 0,5-5 14 15,0-2 0-15,0-5-7 0,0-5-16 0,2-1-17 0,3-5 7 16,0-3 3-16,3-1 3 0,2-2 2 16,1 1-9-16,3 1-1 0,2-2-4 0,5 5 3 15,-2 2-3-15,2 2 2 0,0 3 0 0,-5 4-6 16,3 4 3-16,-4 4-7 0,-2 4-4 0,-3 5 1 16,-2 3-5-16,0 3 3 0,-3 1 3 0,-1 3 2 15,-1 1 4-15,-2 3 5 0,0 1 3 16,-1 0 0-16,0 0 4 0,3-1-6 0,-1-3-4 15,2-4-2-15,2-4-1 0,3-6 10 0,1-4 10 16,4-3 7-16,-1-4 6 0,1-1 1 16,1-4 0-16,-1 0-4 0,1-5 0 0,-2 1-3 15,2-5-1-15,-2-1 6 0,-3-1-2 0,1-1 6 16,-2-2-1-16,-3-2-4 0,0 0 1 16,2-2-2-16,-6 0 0 0,3 0-2 0,-1-2-2 15,-2-1-5-15,3-2-2 0,-2-4 2 0,0 0-3 16,2-4 2-16,-2 0 1 0,0 2-6 0,4-3 7 15,-1-1-3-15,-2 0-3 0,2 1 5 16,-3 4-2-16,-2 2 1 0,-1 7 4 0,-3 5 6 16,-3 7-4-16,3 8 2 0,-4 4-11 0,3 5-17 15,-1 5-1-15,0 5-2 0,-3 6 7 0,0 7 7 16,1 5-1-16,-1 6 4 0,1 5-3 0,3 6 3 16,3 6 1-16,2 3 1 0,3 2 4 0,2 3-4 15,-1-1 4-15,4-1-3 0,-2-2 1 16,-1-4 4-16,2-1-6 0,-2-4-2 0,3-4-15 15,0-2-21-15,0-3-38 0,3-5-27 0,1-7-57 16,0-4-43-16,0-3-86 0,5-12-416 0,-2-6-732 16</inkml:trace>
  <inkml:trace contextRef="#ctx0" brushRef="#br0" timeOffset="139154.66">5126 9781 2343 0,'-4'-6'88'0,"0"0"-68"0,3-1-16 16,3 2-4-16,5 2-9 0,4-2-8 0,1 1-69 16,10-1-149-16,5 5-456 0,7 4-725 0</inkml:trace>
  <inkml:trace contextRef="#ctx0" brushRef="#br0" timeOffset="139363.32">5790 9883 2861 0,'18'-5'54'0,"2"1"-27"0,10-2 18 0,6 3 26 16,2 0 19-16,0-2 6 0,-2 1-25 0,-1 0-22 16,-4 2-20-16,-1-1-13 0,-1-1-6 0,-6 4-3 15,-3-1-1-15,-3-1-4 0,-10 4-17 16,-3-4-35-16,-4 2-39 0,-4 3-56 0,-2-1-115 15,-7 3-357-15,-4 1-1026 0</inkml:trace>
  <inkml:trace contextRef="#ctx0" brushRef="#br0" timeOffset="176833.39">6841 9421 1583 0,'1'-6'340'0,"-2"-4"-99"16,1 0-61-16,-2 4-36 0,0 2-10 0,2 0-19 15,-1 3-9-15,1 0-15 0,-1 1-24 0,1 0-19 16,1 1-25-16,-1-1-16 0,0 1-12 0,0 0-5 16,0-1-7-16,0 5 4 0,0 1 4 0,-1 7 3 15,0 9 12-15,0 7-1 0,-3 6 3 0,0 5 1 16,0 6-3-16,-4 2 0 0,1 4-2 15,3-2 1-15,-3 3 0 0,5-5 1 0,-3-4-2 16,3-5-2-16,2-5 1 0,2-4 3 16,2-3-2-16,-2-4 4 0,2-2-3 0,1-2-2 15,-3-3 0-15,1-6-1 0,0 1 3 0,-2-7-4 16,0 0-4-16,-1-3-16 0,2-1-19 0,-2-1-21 16,0 0-27-16,0-2-35 0,1 0-99 0,-1-4-200 15,0 0-491-15,2-4-336 0</inkml:trace>
  <inkml:trace contextRef="#ctx0" brushRef="#br0" timeOffset="177286.02">6786 9428 1786 0,'0'-8'255'16,"-1"-5"-51"-16,2-1-27 0,5 2-23 15,-3 2-21-15,5-1-23 0,0 0-25 0,2 1-21 16,2 0-19-16,1 2-21 0,6 1-11 16,1 0-6-16,3 3-2 0,4 2 1 0,4 2-1 0,-1 2 2 15,1 1-7-15,-1 5 1 0,-1 0-3 16,-7 3-2-16,-4 5 5 0,-5-1-7 0,-4 1 2 16,-2 3-2-16,-5 2 3 0,-3 2 5 0,-7 2 2 15,-1 1 0-15,-2-1-4 0,-4 1 0 16,-4 1-5-16,-5 2-1 0,-1-2 5 0,-4-4-6 15,0 0 0-15,-2-5 0 0,1-3-2 0,6-5 6 16,-1-2 6-16,7-5 5 0,2-3 1 0,4-3 1 16,4-1-1-16,0-1 1 0,5 0 3 15,1 1-5-15,3 0-1 0,0 1-3 0,2-1-8 16,3 4 1-16,0 0-1 0,4 4 2 0,6 1 2 16,0 2 0-16,2 5 0 0,6 3 0 0,-1 2 4 15,2 3 2-15,3 0 5 0,1 3 5 16,0-2-3-16,-3 3 3 0,0-4-1 0,-2-2-4 15,-3 1 1-15,-1-4-3 0,-3-1-5 0,-3-1 0 16,0-3-3-16,-8 0-6 0,1-6-12 0,-4-1-26 16,-1-1-39-16,-4-4-51 0,-1 2-90 0,1-3-201 15,-6 1-526-15,-1 0-384 0</inkml:trace>
  <inkml:trace contextRef="#ctx0" brushRef="#br0" timeOffset="177669.06">7301 9686 1601 0,'10'4'319'0,"7"3"-150"0,2-1-36 0,3 1-14 16,-1-4-13-16,1-3-11 0,-1 0-15 0,3-3-19 15,3-1-10-15,-4-3-11 0,1-3-7 0,-4 1 0 16,-5-3-1-16,-4 1 2 0,-2-1-1 0,-3 2-1 15,-4 0-3-15,-2-3-3 0,-2 2-5 16,-4-1-7-16,-2 1-3 0,-2-1-8 0,-3 4-3 16,0 0 2-16,-6 2-1 0,0 5 1 0,-2 1-1 15,1 5 0-15,1 4-4 0,1 2 4 0,4 6 2 16,-4 4-5-16,5 1 6 0,-3 6-3 16,4 2-2-16,2 0 3 0,6 2-4 0,0-2 1 15,7 2 2-15,1-2 0 0,5-1 5 0,1-5 4 16,4-4 5-16,5-3 2 0,3-4 4 0,3-4-4 15,0-3-3-15,3-3 2 0,0-2-8 16,-4-1-8-16,-2-4-22 0,-3 0-35 0,-2-1-38 16,-6-2-58-16,0-4-93 0,-4 2-235 0,-4-2-538 15,-2-1-117-15</inkml:trace>
  <inkml:trace contextRef="#ctx0" brushRef="#br0" timeOffset="178937.71">7791 9543 1181 0,'-1'12'413'0,"-3"2"-124"15,-3 10-49-15,-2 1-37 0,3-1-43 0,-1 2-39 16,0 1-32-16,4 0-29 0,0 0-15 16,0 2-10-16,8 0-8 0,-1 0-2 0,5-2-1 15,1-4-1-15,7-4-2 0,-2-3-1 0,4-4-3 16,1-2 2-16,-2-7 5 0,2-2-8 0,-6-4 0 15,5-3-11-15,-1-6-8 0,-4-1 0 16,2-3-4-16,-4-3-2 0,-3-4 1 0,-4-2 1 16,3-3 1-16,-2-1 1 0,-2-1 7 0,-2 0-4 15,4 2 4-15,-4-1 1 0,3 1-5 0,-2 2 6 16,0 2 1-16,3 4 2 0,-3 2 5 16,4 4-2-16,-2 3-1 0,4 3-1 0,1 0-3 15,0 3-7-15,6 1 2 0,-3 2 0 0,2 2-5 16,2 4 5-16,-4 1-6 0,1 4 0 0,-3 3 3 15,-2 4-3-15,-4 3 1 0,0 0 0 0,-4 4-1 16,-3 1 4-16,-3 2 0 0,-2-2-1 16,2 2-3-16,-3-2-2 0,4-6-5 0,-1 1-4 15,3-4 0-15,2-4-5 0,2-1 4 16,3-5 3-16,-2-1 2 0,6-2 8 0,1-2 6 16,0-2 6-16,1-2-2 0,8-1 4 0,-3-5-4 15,2 2-1-15,0-5 4 0,-4 0-6 0,4-2 5 16,-6-2-3-16,4 0 1 0,-4-2 2 15,-2 0 1-15,0-2 3 0,-3 1 0 0,-3 2 2 16,2-1 4-16,-5 4 2 0,0 3 7 0,-2 1-5 16,0 5-2-16,0 2-7 0,-2 3-14 0,1 1-11 15,2 1-6-15,-1 4 1 0,-1 3 5 0,-3 5 9 16,3 2 0-16,-2 3-1 0,-1 2 5 16,3 3-4-16,2 0 4 0,0 0 2 0,0 1-6 15,1-3 0-15,5 0-11 0,-2-6-9 0,4-1 4 16,3-6 0-16,0-4 14 0,1-2 7 0,5-7 8 15,-5 0 2-15,4-3 1 0,-2-5 2 16,-3 0-7-16,0-3 4 0,-1-1-2 0,-1 1-2 16,1-3 3-16,-4 0-6 0,-2-2 0 0,2 1 0 15,-3 2 1-15,-2-1 6 0,-1 4 2 16,0 3 4-16,0 1-4 0,0 6 2 0,-1 2-7 16,1 1-13-16,-1 4-10 0,0 0-8 0,0 3 3 15,-2 4 6-15,2 0 7 0,0 5 6 0,1 0 0 16,1 4 3-16,4 0-1 0,-2-1-3 0,3 2-7 15,0-5-20-15,4-2 0 0,5-4-5 16,1-4 11-16,4-5 17 0,-2-3 4 0,3-4 10 16,-3-1-1-16,-3-2 5 0,-2-1-2 0,-2-3 0 15,-6 3-1-15,2-4 4 0,-5 3 7 16,-2 1 5-16,-1 1 3 0,-2 2-1 0,-2 2-8 0,3 3-2 16,-1 1-7-16,1 3-9 0,-1 0-7 15,3 3-4-15,-1 1-2 0,0 3 2 0,0 5 9 16,1-1-1-16,2 5 2 0,2-1 2 0,3 3-4 15,4-1 2-15,4-1-3 0,-2-1-7 16,8-3 1-16,1-3-1 0,5-5 4 0,0-1 6 16,-2-3 6-16,-3-5-2 0,-1 2 2 0,-2-3 3 15,-1-2-4-15,-6 0 3 0,1-3 0 0,-4 0-2 16,-1 1 5-16,-1-3-4 0,-3 4 0 16,-2-3-3-16,-2 3-3 0,0 0 2 0,-1 0 0 15,0 3 2-15,1 2-2 0,-2 3-3 0,2 0-1 16,-1 1-1-16,2 0 1 0,-1 0-3 15,2 0-4-15,-2 0 3 0,1 1-1 0,0-1 4 16,3 1 6-16,-1 2 0 0,-1-1 2 0,3 0-1 16,-3 1-3-16,0-1 0 0,-1-1 4 0,0 0-1 15,3 0-1-15,-3 1 2 0,0 0-5 0,0-2 3 16,1 0 1-16,-2 0 1 0,1 0 7 0,1 1 0 16,0-1 1-16,-2 0 1 0,1-1 1 0,-1-1 2 15,1 0 1-15,0 1-3 0,0-1-6 16,-1 0-1-16,0-2-3 0,2 1 0 0,0 0 0 15,0 1-2-15,0-4-1 0,0 3-2 0,0-2-1 16,2-1 1-16,-3-1 2 0,1 2-3 16,-1-1 0-16,1 1 2 0,-1-1-1 0,1-1 1 15,0 0 4-15,0 1-2 0,-1-2-3 0,0 2 1 16,-1-2-4-16,1 0 4 0,-1 1 0 16,1 1 0-16,-1 3 0 0,-1 1 2 0,1 0-3 15,-1 1-4-15,1 1 4 0,0 0-10 0,0 0-3 16,0 0-2-16,0 0-5 0,0 1 6 0,-1 1 8 15,1 2 3-15,-1 0 1 0,1 0-1 16,-1 2 0-16,1-1 0 0,-1-2 5 0,1 1-2 16,-2-1 1-16,2-1-1 0,-2 0-3 0,2-1-1 15,0 3-11-15,-1-2-21 0,1-1-33 0,-2 1-51 16,2-4-85-16,0 0-162 0,-1-1-577 0,-2-1-611 16</inkml:trace>
  <inkml:trace contextRef="#ctx0" brushRef="#br0" timeOffset="179102.4">8642 9222 2375 0,'1'0'251'0,"-1"-1"-128"16,0-1-44-16,1 1-23 0,0 1-23 15,0 0-20-15,4 0-24 0,-3 0-22 0,6 3-69 16,-1 0-130-16,0 3-359 0,2 2-982 0</inkml:trace>
  <inkml:trace contextRef="#ctx0" brushRef="#br0" timeOffset="179507.58">8915 9605 1214 0,'5'-4'500'0,"3"-4"-231"16,7-2-62-16,0-1-20 0,0-1-29 15,2-3-40-15,2-1-49 0,-1-2-24 0,0 0-10 16,-4-1-3-16,4 2-2 0,-5-2-5 0,3-2-5 16,-5-1-2-16,-2 1 2 0,0 0-2 0,-3-1-1 15,3-1-4-15,-3 0-6 0,-2-2-1 16,-1 0 1-16,2-3-1 0,-3-1 2 0,-1 1-6 15,0-5 0-15,0 3-2 0,1-3 2 0,0 1 3 16,-4 6 2-16,-2 5 6 0,2 8-3 16,-4 2 1-16,2 5-8 0,1 5-13 0,-2 1-6 15,0 6-6-15,-3 6 2 0,-3 4 6 0,1 8 8 16,0 6 4-16,-1 2 2 0,4 6 2 0,4 2-3 16,-1 2 0-16,3 3 1 0,0 4 0 0,1-2 4 15,1 4-1-15,4-1 0 0,-2-4-2 0,-1 0-3 16,4-4 2-16,1-5-13 0,0 0-21 15,3-6-59-15,1-6-114 0,4-5-204 0,-3-9-420 16,1-7-582-16</inkml:trace>
  <inkml:trace contextRef="#ctx0" brushRef="#br0" timeOffset="179673.93">9028 9322 2078 0,'2'-1'252'0,"3"-2"-82"15,1-3-9-15,3 1-11 0,4 1-26 0,2-4-36 16,3 2-37-16,5 0-24 0,5-2-11 0,2 3-10 16,1-1-15-16,-1 2-32 0,-5 0-53 0,-1 0-77 15,-6 2-108-15,0 2-231 0,-7 1-457 16,-2 1-84-16</inkml:trace>
  <inkml:trace contextRef="#ctx0" brushRef="#br0" timeOffset="181187.76">9457 9389 1 0,'0'4'0'0,"0"6"199"16,0 1 91-16,0 0-43 0,-1-1-44 0,-1-1-50 15,-1 0-41-15,-2 1-34 0,4-2-18 0,-1-3 5 16,1 0 52-16,-3-3 69 0,4 0 54 15,4-4 21-15,-3 1-45 0,0-3-61 0,1-2-51 16,3 1-31-16,-1-2-5 0,0-2-8 0,1 1-6 16,0-1-12-16,1-1-9 0,-1 0-11 15,1 0-3-15,-2 1-6 0,1 2-5 0,-3-2 3 0,5 2-7 16,-4 0-2-16,2 0-1 0,-3 1-3 16,1 3 4-16,-2-1 0 0,1 2 3 0,1 1-5 15,-3 1-8-15,0 0-6 0,0 1-8 0,0 0 8 16,0 1 0-16,0 3 5 0,0 1 7 0,0 3-7 15,-1 1 7-15,-1 2 3 0,0 0 0 16,1 5 2-16,1-2-4 0,-1 3-1 0,0 0-3 16,-1 2 4-16,-1-1 0 0,0 0 1 0,0 0 0 15,-5 1-4-15,5-2 3 0,-4-2 4 16,1-1-1-16,2-1 5 0,0-3-3 0,-3-1-2 16,5-3 1-16,-2-1 1 0,1-3 4 0,3 0 5 15,0-3 8-15,-1 0 10 0,1-1 15 0,0-2 2 16,0-1-3-16,1-1-6 0,-1-6-19 15,5 1-5-15,-1-5-7 0,3 1-1 0,-2-4 0 16,4-2-1-16,0 0 1 0,1-1-3 0,0-2-2 16,1 2 0-16,1-1 2 0,3-1 6 0,-1-2-7 15,2 0-5-15,-1-2-2 0,4 5-6 16,0 2 7-16,1 2 3 0,-4 5-2 0,1 4 1 16,-3 1-7-16,1 5-7 0,-4 1-1 0,0 4 1 15,0 1-3-15,-4 5-3 0,-3 1 0 16,2 4-7-16,-4 4 10 0,-3-1 5 0,0 7 3 15,-6 1 6-15,2 1-3 0,-5 2 2 0,-2-1 1 16,1-3 3-16,-1-4 0 0,4-1 1 0,1-3 0 16,-1-5-4-16,2-3 4 0,3-1 4 0,0-4 5 15,2 0 12-15,-2-4-1 0,0-1-1 0,2-4-3 16,0-1-2-16,1-4-4 0,1-3 0 16,0-1-2-16,5-2-5 0,-2 0 1 0,7-1-1 15,-1-1 0-15,0 1 4 0,6-1-7 0,-2 4-4 16,2-1-3-16,-3 3-3 0,2 3 6 0,-4 5-3 15,0-1 1-15,-4 5-8 0,0 2-3 16,0 2-2-16,-4 4 1 0,-1 1 6 0,1 1 0 16,0 6 1-16,-2 2-1 0,2 0-3 0,-3 3 6 15,1 2 4-15,2-1 4 0,0-1-1 0,0-3 0 16,4-2-1-16,2-4-2 0,3-1 10 16,0-5-3-16,5-2 2 0,-3-3 0 0,5-4-2 15,-1 1 1-15,-1-3 2 0,2-1 3 0,-2-4 0 16,-1 1 1-16,-1-4-2 0,-5 0 1 15,0-1 2-15,-3-4-2 0,-2 2-2 0,0 0-1 16,-4-2-6-16,-2 2 6 0,-2 1-1 0,-2 3 4 16,1 2 4-16,-1 2-5 0,0 2-2 0,-1 2-7 15,-1 3-3-15,3 3-3 0,-3 1-2 16,-3 3 2-16,2 4-4 0,2 3 3 0,-2 4 4 16,1 2 0-16,1 3 5 0,0 5 0 0,0 0-3 15,2 4-1-15,1-2 2 0,3-4 0 0,2-7 3 16,5-3 6-16,0-5-2 0,6-4 8 15,-1 1 0-15,1-5 0 0,5 0 4 0,1-5-2 0,1-1 0 16,-3-2-2-16,-2-5 0 0,-2 0 0 16,-1-4 0-16,2-2 0 0,-2-2-7 0,-1-1-1 15,0 3-2-15,0-2 0 0,2 3 5 0,-3-1-6 16,-1 4-3-16,-1 3-2 0,2 4 0 16,-3 3-2-16,-4 1-1 0,3 4-2 0,-3 2-7 15,-1 3 3-15,5 1-1 0,-4 3 2 0,0 5 7 16,-2 0 0-16,-1 3 2 0,-1 1 1 0,0 3-3 15,-2 1 3-15,-2 1 2 0,-1-1 3 16,0-5-1-16,2-3-1 0,2-5-1 0,3-2 4 16,1-5 13-16,4-2 4 0,-2-4 4 0,1-3-6 15,1-2-14-15,1-4-1 0,3 0 0 16,0-4 0-16,1-2 3 0,0 1-7 0,1 1 0 16,1 0-3-16,1 0 1 0,-1 4 1 0,0-1-1 15,1 4 1-15,-2 3-6 0,-2 3-2 0,-4 2-1 16,0 3-3-16,0 4 3 0,-2 1-1 0,-1 4-2 15,3 4 2-15,-4 0 2 0,1 6 2 16,-2 0 3-16,1 3-2 0,-2 1-9 0,-2 1-4 16,1-2-10-16,0-2-4 0,2-4 9 0,3-4 5 15,2-5 11-15,1-2 7 0,6-5 4 0,1-2 5 16,0-6 5-16,2 0 0 0,2-4-2 0,-2-2-3 16,2-3 0-16,-5-2-1 0,4-3 5 15,-4 0-1-15,-2-5-1 0,-1 0 0 0,0-1-5 16,0 0 1-16,-3-2 2 0,0 1 0 0,-1-5-1 15,3 1-4-15,-1-2-2 0,-4-4-3 0,3-2 4 16,-3-3-1-16,1-5-1 0,-1 0 1 16,2-2-3-16,-2 1 0 0,0-1 3 0,2 0 0 15,-2 5 6-15,2 2-4 0,-2 6-1 0,0 9 1 16,-1 7 7-16,-3 9-2 0,2 7-8 16,-2 3-12-16,1 7-13 0,-1 4 4 0,-1 6 10 15,1 9 9-15,0 9 4 0,0 5-2 0,3 6-2 16,-1 8-2-16,2 3 3 0,1 4 0 15,2 3 2-15,-1 5 2 0,-1 0-5 0,0-1 2 0,-1-1 2 16,0-4-1-16,-1-5 5 0,1-5-4 16,1-8-3-16,5-9 1 0,1-6-2 0,3-11 4 15,6-5-3-15,-1-10-7 0,4-4-28 0,-3-10-26 16,-1-1-42-16,-1-9-64 0,-2-2-104 0,0-4-277 16,-8-5-602-16</inkml:trace>
  <inkml:trace contextRef="#ctx0" brushRef="#br0" timeOffset="181338.38">10682 8960 2516 0,'2'2'215'16,"1"0"-100"-16,5 3-18 0,6 1-4 0,6 0-2 15,9 0-15-15,6 1-33 0,8 1-22 0,7 3-16 16,3-2-37-16,2 5-46 0,-4-6-79 16,-5 3-118-16,-7-3-246 0,-7-2-490 0,0 1-186 15</inkml:trace>
  <inkml:trace contextRef="#ctx0" brushRef="#br0" timeOffset="182419.68">11827 9018 1939 0,'-1'-7'298'0,"-1"-2"-95"0,-3 0-51 15,0 1-29-15,-3-1-16 0,2 2-34 0,0 1-26 16,-4 1-18-16,0 1-14 0,-1 3-7 15,-2 2-5-15,-4 5-3 0,-4 1-3 0,1 3 5 16,-4 6-5-16,0 1 3 0,2 4-1 0,3 2-4 16,1 1 2-16,4 0 1 0,3 0 2 15,2 2 0-15,5-2-1 0,3 1-3 0,3-1-2 16,5 0 3-16,5-3-1 0,1-3 4 0,4-2 5 16,2-5-4-16,2-4 8 0,5-4 0 0,4-6-1 15,2-2 4-15,4-6-2 0,-2-2-2 16,-3-2 1-16,-2-3 2 0,-8-2-2 0,-1-1 5 15,-1-3 1-15,-3-3-5 0,2-3 2 0,-1-3-4 16,-4-7-4-16,2-3 4 0,-2 0-5 0,-5-3-3 16,-1-4 0-16,-1 1-1 0,-1-3-1 0,-1 2 3 15,1 0-1-15,0 3 0 0,-2 2 0 16,5 5-1-16,-5 5 1 0,2 7 4 0,-3 6 1 16,-2 6 4-16,-2 9-1 0,-1 2-9 0,-1 6-6 15,-1 3-4-15,-1 4 0 0,-4 8 4 0,-6 8 4 16,-1 8 2-16,-1 7-1 0,0 6 2 15,5 3 1-15,0 2 0 0,2 6 2 0,6-1-6 16,3 1 4-16,3 0-1 0,-1 2 1 0,4-1 2 16,-1-4-1-16,5-3-1 0,-2-7-2 0,3-7 3 15,3-5-3-15,3-8 3 0,1-4 1 16,2-8-6-16,2-7 3 0,-3-4-3 0,3-6 1 16,-1-3 4-16,-1-5 0 0,-2-2 0 15,-3-5 0-15,-1-1-1 0,-3-3 0 0,0-3 2 16,-2-1 2-16,2-3-3 0,1-6 3 0,-1 3-4 15,2-3 0-15,-1 2 4 0,2 1-6 0,1 6 3 16,-1 2 0-16,3 5 0 0,-2 6 3 0,-3 6 2 16,1 4 1-16,0 3-6 0,-2 5 0 15,2 2-5-15,-4 6-1 0,1 4 4 0,-2 8-4 16,2 1 3-16,-7 6 1 0,-1 2-2 0,-3 5 3 16,-4 0 1-16,-2 4-2 0,0-2 0 0,2-3 2 15,0-5-4-15,4-5-1 0,3-2 3 16,4-7-2-16,2-5 3 0,0-4 1 0,3-3 0 15,2-4 9-15,0-4-1 0,2 0 3 16,0-6-2-16,1 1 0 0,0-4-1 0,-2 0-1 16,0-3 3-16,-1-3-7 0,-2 1 4 0,-1-1-4 0,3-1-1 15,-3-2 3-15,-1-2-3 0,2-1-1 16,1 0 2-16,0 3-3 0,-2 4 3 0,-4 5 5 16,0 5 8-16,-1 4-5 0,-3 3-4 0,0 2-7 15,-2 5-11-15,0 5 7 0,-3 3 1 16,3 6 2-16,-5 6 4 0,2 0-7 0,-1 4 3 15,1-1-2-15,0 0 0 0,4-2 4 0,2 0-2 16,5-4 0-16,0-3-16 0,7-2-19 0,2-5-37 16,1-5-41-16,4-4-53 0,0-4-95 15,0-6-235-15,0-3-905 0</inkml:trace>
  <inkml:trace contextRef="#ctx0" brushRef="#br0" timeOffset="182567.75">12647 8637 2221 0,'-6'-10'284'0,"-1"0"-191"0,0-1-28 16,3 6 2-16,1 4-11 0,2 1-23 0,1 0-38 15,0 3-25-15,1 2-44 0,1 4-110 0,0 5-251 16,1 2-551-16,-1 4-118 0</inkml:trace>
  <inkml:trace contextRef="#ctx0" brushRef="#br0" timeOffset="183065.29">12898 8720 1833 0,'-1'0'506'16,"0"0"-336"-16,1 0-90 0,-2 5-23 0,4 2 2 16,-4 6 24-16,2 5 6 0,0 5-15 0,0 2-11 15,2 6-19-15,0-1-7 0,1 8-6 0,-2-3-6 16,1 6-4-16,0 2-4 0,-2-2-5 0,0-1-2 15,-2-5-2-15,2-5-2 0,0-7-5 16,2-8 4-16,-1-6-4 0,0-2 1 0,1-6 6 16,-2 0-9-16,1-6 2 0,0-2-2 0,1-6-7 15,5-5 1-15,-3-3 0 0,3-1 3 0,2-1 1 16,-2-2 5-16,3 2-3 0,0-2 2 16,0 2 1-16,1 5-5 0,1 2 3 0,-4 2 1 15,2 6 0-15,-3 1 3 0,2 4-2 0,2 3-2 16,-1 1-3-16,3 1 1 0,4 4 0 15,2 1 2-15,2 0 2 0,4 0-3 0,4-2 2 16,6-3-1-16,2 0 0 0,2-6 8 0,0 1-3 16,-1-3-1-16,-6-3 2 0,-3 1-2 0,-8-4 5 15,-1-2 3-15,-8-1 5 0,-3 0 0 16,-4-4-1-16,-5 0 0 0,-5 2-4 0,-3 1 6 16,-5 0 0-16,-1 4 2 0,-3 4 4 0,-2 2-5 15,-2 3 3-15,-1 3 1 0,0 3-3 0,0 4-2 16,-1 5-4-16,3 4-5 0,3 5-5 15,1 0 4-15,5 5-3 0,3 0 2 0,6 6 2 16,3 1-7-16,4 2 3 0,5-2 1 0,4-2-1 16,0-5 5-16,8-5 0 0,4-6-3 15,4-5-6-15,1-1-11 0,2-6-15 0,1-2-32 16,1-2-38-16,-3-1-64 0,-2-5-92 0,-5 1-260 16,-5-2-1165-16</inkml:trace>
  <inkml:trace contextRef="#ctx0" brushRef="#br0" timeOffset="183651.24">14301 8914 1410 0,'2'-13'551'0,"-1"-6"-290"16,2-1-74-16,1 0-43 0,-4 3-14 0,-5 0-26 16,1-1-21-16,-4 0-15 0,0-1-13 0,0 0-10 15,1 0-2-15,-1 5-10 0,3 1-6 16,1 1-5-16,3 5-2 0,0 2-2 0,1 2-5 0,-1 3-11 16,0 4-9-16,-3 3-5 0,0 6 3 15,-3 5 5-15,2 5 7 0,-2 4 1 0,1 5-3 16,1 2-1-16,3 1-7 0,1 1 6 0,1-4 3 15,3 0 2-15,6-3 4 0,1-2-12 0,2-1-26 16,8-7-40-16,2-5-58 0,5-5-86 0,0-5-184 16,0-5-576-16,2-8-405 0</inkml:trace>
  <inkml:trace contextRef="#ctx0" brushRef="#br0" timeOffset="183788.37">14344 8422 1803 0,'-1'-7'439'0,"-1"-1"-373"0,-2 1-48 0,2 5-32 0,1 2-26 16,1 0-4-16,0 3-2 0,-2 3-56 0,1 3-153 15,1 5-408-15,1 3-498 0</inkml:trace>
  <inkml:trace contextRef="#ctx0" brushRef="#br0" timeOffset="184166.7">14405 8851 2241 0,'8'-13'208'0,"2"-8"-65"15,5-3-23-15,1 2-1 0,-3 2-3 0,3 4-21 16,-4 3-27-16,-3 3-23 0,0 4-19 0,-4 3-13 16,4 0-8-16,-4 4-5 0,0 2 4 0,-2 3-5 15,3 3-3-15,-3 3 0 0,3 2-7 16,-3 1 12-16,-2 1 2 0,2 3 2 0,1-2-1 15,-2 2-4-15,-2-1 0 0,0-2 1 0,-1-4 7 16,0-2-6-16,2-5 2 0,0-3 6 16,-1-3 2-16,4-3 9 0,1-3 3 0,3-4-7 15,3-6-6-15,1 2-9 0,3-5-1 0,-1 2-1 16,-1-1 8-16,-1 3-3 0,3-1-3 0,-3 3-1 16,1 5-10-16,2 3 4 0,-4 1-1 15,1 5 2-15,-2 4 3 0,1 2-5 0,0 1 1 16,1 4-3-16,3 3 8 0,-3 1-1 0,0 5 2 15,4-2 0-15,-4 1-5 0,0 1 4 0,-1-2 1 16,-1 1 2-16,0-4 2 0,1-1-10 0,0-4-25 16,4-1-43-16,-3-4-70 0,1-2-108 15,1-2-288-15,-3-1-1069 0</inkml:trace>
  <inkml:trace contextRef="#ctx0" brushRef="#br0" timeOffset="189596.38">15917 8321 656 0,'0'-6'666'0,"0"-3"-258"0,0-2-108 16,-1 4-63-16,0 1-40 0,-2 2-38 15,3 1-34-15,-1 0-29 0,1 2-24 0,0 1-28 16,0 1-27-16,0-1-16 0,0 2-10 0,1 2-4 16,-2 5 5-16,1 4 7 0,0 4 4 15,0 4 3-15,4-1 2 0,-2 9-6 0,0-3 1 16,1 3-2-16,1 0-2 0,-1 1 5 0,-2 2 0 16,4 4-1-16,-3-1 1 0,0-1-4 0,-1 0 2 15,-1-2 2-15,0-2 0 0,0-3 3 16,0 2-4-16,0-4-1 0,0-2-1 0,1-5 2 0,0-2 1 15,2-5 2-15,-2 0 0 0,0-5-3 16,0-4 8-16,0-1 10 0,-1-2 14 0,1 0 13 16,-1-1-5-16,2-3-10 0,2-2-14 0,-1-5-10 15,4-1 1-15,-2-5-1 0,3-1 1 16,0 1-3-16,-3-4 0 0,4-2 0 0,0 1-1 16,-1-4-1-16,2 2-1 0,0-1-4 0,1-2 0 15,0-1 4-15,1 2-4 0,-2 1 3 0,2 3 1 16,-2 7-6-16,0 1 2 0,-1 4-2 15,-1 4-1-15,-5 3-3 0,2 4-7 0,-3 2-3 16,1 5-1-16,2 3 2 0,-2 5 4 0,5 4 5 16,-4 6 6-16,2 3-3 0,-1 3 1 0,1 0 2 15,-2 1-4-15,3-2 8 0,-5 1-3 16,3 1-1-16,-1-3 2 0,2 0-5 0,1-6 1 16,1-4 4-16,2-5 2 0,-1-3 3 0,0-4 0 15,-1-3 1-15,-3-3 2 0,1-3 7 0,-3-4 3 16,5-2-2-16,-3-6-1 0,3 0-7 15,0-4 5-15,0-4 4 0,-3-1 3 0,1-3 4 16,-2 0-5-16,1-2-7 0,-2 0-5 0,-1-3 1 16,1 0-3-16,2-4 1 0,-3 3-1 0,-1-4-7 15,-1 2 2-15,1 1 0 0,-2-2 0 0,0 5 1 16,0-1-1-16,-5 5-4 0,3 1 0 16,1 7-3-16,-1 0-11 0,-2 3-19 0,4 9-31 15,-2 1-53-15,2 3-93 0,-2 1-129 0,3 2-328 16,0 1-944-16</inkml:trace>
  <inkml:trace contextRef="#ctx0" brushRef="#br0" timeOffset="189880.37">16722 8095 2059 0,'-1'1'300'0,"-1"4"-167"0,-3 2-72 0,3 5-1 16,-1 6 21-16,-4 5 10 0,4 5-11 16,-3 5-16-16,4 1-14 0,-2 5-6 0,-1-2-1 15,2 2-2-15,-3 0-6 0,5 0-5 16,0-1-8-16,2-3-2 0,0 3-3 0,5-6 0 16,-3 0-4-16,2-4 0 0,-1-4-4 0,-2-2-1 15,2-6 7-15,-2 2-9 0,-1-5 1 0,0-2-5 16,-1-3-12-16,0-1-8 0,1-4-24 0,0-2-35 15,1 0-50-15,1-2-73 0,-2-2-123 0,2 0-366 16,1-5-866-16</inkml:trace>
  <inkml:trace contextRef="#ctx0" brushRef="#br0" timeOffset="190592.55">17024 8224 912 0,'0'-10'921'0,"0"-1"-608"16,-1-2-68-16,-1 6-60 0,1 6-29 0,-2 0-32 16,3 1-51-16,0 1-42 0,0 2-23 0,-3 1-10 15,1 7 5-15,-3 4 7 0,2 6 6 16,-1 7-1-16,2 3 0 0,2 0-2 0,4 4 0 0,0-4 2 16,3 2-4-16,1 5-2 0,-2-4-5 15,0 1-4-15,-2 0 4 0,2-2 2 0,-1-2 1 16,1-2 2-16,-3-3-2 0,4-4-2 0,-4-1 0 15,-1-2 1-15,2-4-1 0,-3-4 0 0,-1-3-1 16,0-3 0-16,0-4 16 0,0-1 18 16,-1-2 8-16,-1-3 0 0,0-2-14 0,1-6-15 15,0-1-10-15,0-4 3 0,-1-1-3 0,-3-3-1 16,4-3-1-16,0-1-9 0,1-5 8 0,1-1 0 16,0 0 0-16,4 0 5 0,-3-2-7 15,0 1-1-15,4-1 0 0,-1-1-2 0,2 0 3 16,1-1 0-16,-3 3 0 0,5 3-6 0,-2 6 5 15,-3 7 0-15,1 4-1 0,-3 6 0 16,1 4-17-16,-3 3-11 0,1 2-7 0,0 3 2 16,1 7 11-16,3 4 11 0,-3 8 7 0,1 3 2 15,-2 6-2-15,-1-2 3 0,-1-1-1 0,0 2 4 16,0-6-1-16,0-2-2 0,1-2 0 0,3-6-4 16,0-2 7-16,-1-5 0 0,3-2 6 15,-3-5 8-15,3-3-1 0,-2-3 1 0,4-4-3 16,0-3-2-16,-1-3-3 0,1 1-3 0,0-5 1 15,1-1-9-15,-4-3 8 0,1-1-1 16,1 0 1-16,-2-4 4 0,5 1-7 0,-1-3-1 0,-1-2-1 16,3 2 1-16,-1 0 0 0,2 4-1 15,0 0 0-15,0 4-5 0,-4 4 3 0,4 5 3 16,-5 3-1-16,-1 6-3 0,-2 1-10 0,2 6-6 16,-2 5-3-16,2 5 4 0,0 6 9 15,1 6 5-15,1 5 3 0,-4 6-2 0,0 4 1 16,1 3 1-16,-3-1 2 0,3-1 7 0,-1-1-6 15,2-3-2-15,-2-3 0 0,2-5-5 0,-1 0 7 16,3-6 1-16,0-3 0 0,-1-3 0 16,-1-2 0-16,1-5 1 0,-3-1 1 0,3-2 3 15,-3-2-6-15,-1-1-2 0,2-2-2 0,-3-2-13 16,3-1-4-16,-2 0-16 0,-2-3-24 16,0 0-36-16,2-2-53 0,2-1-87 0,-3 0-188 15,4-2-494-15,-2 1-451 0</inkml:trace>
  <inkml:trace contextRef="#ctx0" brushRef="#br0" timeOffset="191225.92">17906 8051 1213 0,'1'-2'430'16,"-1"0"-157"-16,3 0-74 0,-3 0-25 16,1 2-6-16,-1 0-27 0,0 2-33 0,0-1-36 15,0-1-27-15,0 1-20 0,0 0-16 0,1 0-8 16,-1 1-7-16,0 1 2 0,0 4 3 0,0 2 7 16,0 3 2-16,2 3 0 0,-2 3 0 15,1 2-4-15,1 3 5 0,-2 1 0 0,1 4 0 16,-1 1 1-16,0 3-4 0,-1-1 0 0,-2 0 2 15,1 0 6-15,1-3-1 0,0-4-1 0,-2 0-2 16,3-1-5-16,-1-3 3 0,1-2 1 0,0 0 0 16,0-2 1-16,0-5-2 0,1 0-1 15,-1-4-1-15,3-2 3 0,-3-3 11 0,0-2 17 16,1 0 22-16,-1-2-1 0,0-3-7 0,4-3-15 16,1-5-20-16,0-1-4 0,3-5-5 15,1-1-3-15,1-2-2 0,-1 0-1 0,1 0 2 16,0 1 1-16,-1-3 0 0,3 1-4 0,-2 2 2 15,0 3-2-15,1 2 0 0,-1 7 3 0,-1-1-9 16,-2 5-8-16,1 4-6 0,-1 3-2 16,2 5 1-16,2 4 7 0,-3 3 3 0,0 3 3 15,-2 3 3-15,1 2 2 0,1 2 0 0,-4 2 3 16,3-1-1-16,-3 1-2 0,1-1 2 0,1-3-1 16,2-3 3-16,2-3 3 0,0-5 5 15,4-4 1-15,0-5 0 0,-2 0 2 0,-1-4 0 16,2 1 6-16,-3-5-1 0,-1-3 0 0,-1-4-1 15,3-5-5-15,-1 1 8 0,-2-4 1 0,-2-3 3 16,-1-2 0-16,-2-1-6 0,-1-2-3 0,0-1-2 16,-2-2 0-16,-2-4-3 0,1 0 1 15,0-1-3-15,-1 2-5 0,1-1 1 0,0 0 0 16,1 0 1-16,0 4 1 0,0 3-4 16,0 3-3-16,0 5-5 0,0 5-12 0,0 6-27 0,0 2-51 15,-1 4-102-15,1 3-140 0,0 5-379 16,-1 3-933-16</inkml:trace>
  <inkml:trace contextRef="#ctx0" brushRef="#br0" timeOffset="195175.06">18762 7981 1 0,'0'-4'301'0,"1"1"123"0,-1-4-43 0,0 3-29 16,2 0-36-16,-2-1-52 0,0 2-48 16,1-1-41-16,0 2-30 0,-1-1-18 0,1 3-31 0,-1 0-21 15,2 0-18-15,-2 0-26 16,0 1-11-16,2 1-14 0,-2-1-9 0,0 1-3 0,2 2 3 15,0 7 3-15,0 3 3 0,2 4 7 0,0 5-8 16,1 5 0-16,0 2 1 0,0 3-4 16,-1 1 2-16,-2 4 3 0,-1-3 0 0,0 3 1 15,-2 1 3-15,0-5 0 0,-1 0 2 0,2-6 3 16,0-3-1-16,-1-2-1 0,1-2 4 0,0-4-9 16,0 0 7-16,0-5-1 0,1-2-1 15,-1-3 7-15,0-3-3 0,2 0 1 0,-2-2-2 16,1-1 5-16,-1-1-2 0,1 0 0 0,-1-1 6 15,2 1-8-15,-2 0 9 0,1-1-1 0,-1 1-4 16,0-1 5-16,1-1-11 0,0 0-12 16,1 1-19-16,1-3-29 0,2-1-27 0,-3 0-37 15,2-4-54-15,0 1-75 0,-1 0-173 0,3-2-426 16,-2 1-638-16</inkml:trace>
  <inkml:trace contextRef="#ctx0" brushRef="#br0" timeOffset="195508.79">18652 7961 1310 0,'0'-2'352'0,"0"-3"-81"0,2 2-90 16,-2 1-29-16,4 1-19 0,0-2-21 0,2 0-17 15,1-1-5-15,3 0-15 0,2-1-18 0,6 3-12 16,2 1-14-16,8-1-3 0,6 0-4 16,6 0-1-16,6 1-3 0,2 0 1 0,2 0-5 15,4 1-5-15,-1-2 5 0,1 2-9 0,-7 0 1 16,-2 2-1-16,-5-1-7 0,-5-1 2 16,-9 0 2-16,-3 0-1 0,-6-1 2 0,-6 1 0 15,-1 0-3-15,-6 0-3 0,-2 0 0 0,-3 0-7 16,1 0-11-16,-1 0-16 0,-1 2-25 0,0 0-26 15,-1 2-37-15,-5 0-48 0,0 3-67 0,-2 0-115 16,-2 2-178-16,-1 4-285 0,-2 2 153 0</inkml:trace>
  <inkml:trace contextRef="#ctx0" brushRef="#br0" timeOffset="195759.62">18774 8576 1214 0,'2'3'473'0,"-2"-1"-177"0,4-1-124 0,2 0 1 16,2-2 6-16,9-2-12 0,5 0-37 0,4-2-42 16,11 0-34-16,2 0-16 0,5 1-12 15,5-1-7-15,-1 2-2 0,0 1-8 0,-4 2-4 16,-5 0 0-16,-7 2-3 0,-8-2 3 0,-3 1-6 15,-5 1-18-15,-5-1-41 0,-3 2-100 16,-4-2-176-16,-3 2-457 0,-4 0-783 0</inkml:trace>
  <inkml:trace contextRef="#ctx0" brushRef="#br0" timeOffset="198207.94">19920 8153 2095 0,'4'-11'296'0,"-2"2"-85"0,2-3-70 0,-3 5-30 16,-1 4-14-16,-1-1-20 0,0 0-19 0,0 2-14 15,-1-3-20-15,1 3-9 0,0 1-7 0,1 0-6 16,-1 1-6-16,-1 0-4 0,0 1-7 16,-2 1-36-16,-3 4-56 0,-1 0-107 0,-2 1-242 0,1 3-442 15,-2-1-527-15</inkml:trace>
  <inkml:trace contextRef="#ctx0" brushRef="#br0" timeOffset="198412.42">19949 8276 537 0,'1'17'787'0,"-4"6"-322"0,1 7-120 0,-7 3-104 15,2 1-51-15,-4-1-47 0,-4 3-38 0,-3-4-25 16,1 0-18-16,-4 1-13 0,3-5-11 0,-2 2-12 15,3-4-5-15,-3 0-3 0,0-2-3 16,4 1 1-16,-1-3-2 0,3-3-4 0,3-2-9 16,2-3-24-16,4-5-41 0,5-1-47 0,0-3-72 15,2 1-130-15,5-4-291 0,0-2-869 16</inkml:trace>
  <inkml:trace contextRef="#ctx0" brushRef="#br0" timeOffset="199128.11">20844 7724 1 0,'0'-2'0'0,"0"2"0"0,2-1 0 16,-2 0 0-16,0 1 0 0,1 1 0 0,0-1 0 15,0 0 0-15,0 1 0 0,0 1 0 0,2-2 0 16,0 1 0-16,-2-1 0 0,1 3 0 15,1-3 0-15,1 1 0 0,-2 0 0 0,-1-1 0 16</inkml:trace>
  <inkml:trace contextRef="#ctx0" brushRef="#br0" timeOffset="199328">20861 7713 1 0,'2'0'0'0,"-4"0"0"15,2-1 0-15,0 1 0 0,-1 0 0 0,1 0 0 16,0 0 0-16,0 1 0 0,-1 0 0 16,0 0 0-16,1 3 0 0,-1-3 0 0,-2 1 0 15,2 0 0-15</inkml:trace>
  <inkml:trace contextRef="#ctx0" brushRef="#br0" timeOffset="200128.64">20833 7706 1 0,'0'0'0'0,"2"-2"0"0,-2 2 173 0,0-1 100 15,2 0-22-15,-2 1-18 0,0-1-32 0,0 1-30 16,0 0-22-16,1 0-19 0,-1 1-20 0,0-1-12 16,0 0-8-16,0 1-9 0,0-1-5 15,1 0-10-15,-1 1-8 0,0-1-5 0,0 0-5 16,0 0-5-16,0 0-9 0,0 0-11 0,0 2-12 16,0-1-9-16,0 0-2 0,0 3-3 0,0 1 6 15,0 3 1-15,0 3 0 0,0 4 0 0,1 4-3 16,2 3 2-16,1 4 0 0,-2 2-1 15,3 5 3-15,-1 0 1 0,-1 3 1 0,3 2 1 16,-4 0 5-16,-1 1-2 0,1-1 0 16,0-3 2-16,-2-2-8 0,0-3 3 0,1-5-1 0,1-3-1 15,-1-4 1-15,-1-1 1 0,0-3-2 16,0-7 2-16,0-2 2 0,-1-3 5 0,1-1 18 16,0-1 23-16,0 0 20 0,-2-2 13 0,1 0-14 15,-1-7-21-15,-1-3-19 0,2-3-19 0,-4-4-3 16,1 0 2-16,3-4 0 0,-1-3 5 15,0-1 2-15,2-4-3 0,2-2-4 0,-1-1 2 16,0-2-4-16,1 0-4 0,2-2 0 0,1-2-4 16,1 2-2-16,0 0 1 0,2 2-3 15,2 4 1-15,-2 4 2 0,0 7-1 0,-2 9 0 16,2 1-5-16,-4 8-9 0,2 2-10 0,-3 3-1 16,4 5-4-16,-1 3 7 0,4 8 7 0,-3 4 2 15,1 6 4-15,1 3 3 0,-4 5 0 0,2 1 2 16,0 1 3-16,-4-2 0 0,2 1-2 0,0-3 2 15,-3-1-2-15,2-7-1 0,-1-2 4 16,-1-7-2-16,2-9 1 0,-1-4 7 16,-2-2 17-16,0-2 10 0,0-4 6 0,1-2-5 0,3-6-18 15,-2-4-9-15,3-5-3 0,-2-1-1 16,1-3 3-16,0 0-8 0,-1-2 4 0,2-1-2 16,0 0-3-16,1-1 5 0,1-1-4 0,2-1 0 15,0 0 1-15,1 0-1 0,1-2-1 0,1 2 1 16,2 5-1-16,-5 2-1 0,1 4 0 15,1 6-1-15,-2 4-3 0,-2 4 1 0,0 5-5 16,-1 4-5-16,0 6 2 0,2 4-5 0,1 6 6 16,0 5 4-16,-1 5 1 0,1 6 1 0,1 7 4 15,-1 2 1-15,-3 1-1 0,-1 0 6 16,0 1-5-16,-3 0 1 0,0-2 2 0,-1-3-6 16,-1-4 4-16,0-2 0 0,-1-3 2 0,0-2 2 15,1 0-1-15,-1-4-6 0,0-4-23 16,2-2-37-16,1-6-57 0,1-2-81 0,-2-5-111 0,5 0-246 15,-3-1-416-15,4-4 27 0</inkml:trace>
  <inkml:trace contextRef="#ctx0" brushRef="#br0" timeOffset="200377.93">21433 8250 1377 0,'2'-10'452'0,"0"-5"-134"0,1-6-83 16,3 2-30-16,3-2-24 0,-3-1-24 0,4-3-37 0,2 1-24 15,-2 0-21-15,3 1-25 0,1-1-10 16,2 2-6-16,0 2-5 0,0-1-4 0,-1 4-4 16,1 1-6-16,-3 4-8 0,-2 1 3 0,2 6-10 15,-6 2-1-15,0 4-4 0,-3 2-8 16,2 2 4-16,-1 6 0 0,0 1 2 0,-3 7 6 16,-1 4-2-16,-2 3 2 0,-1 4 0 0,-5 2 2 15,2-1-1-15,-2 5 2 0,0-6 0 0,3 2-4 16,0-2 0-16,-1-1-17 0,5-3-36 15,2-4-47-15,5-4-80 0,-1-3-141 0,2-5-405 16,5-2-884-16</inkml:trace>
  <inkml:trace contextRef="#ctx0" brushRef="#br0" timeOffset="200538.5">21956 8069 1580 0,'0'-3'1050'16,"-1"0"-888"-16,0 2-38 0,1 1-17 0,0 1-3 15,0-1-18-15,0 0-34 0,0 1-30 0,0-1-19 16,1 0-11-16,-1 0 0 0,0 2 1 16,0 2-8-16,1 2-34 0,-1 4-73 0,2-1-129 15,3 4-341-15,-2-1-1035 0</inkml:trace>
  <inkml:trace contextRef="#ctx0" brushRef="#br0" timeOffset="201337.45">22882 7559 1330 0,'0'-9'694'0,"0"-3"-413"16,1-2-85-16,-2 5-31 0,1 2-20 0,-1 2-25 15,1 2-33-15,0 2-30 0,0 1-27 16,0 1-23-16,0 0-12 0,0 7-6 0,-1 4 1 16,0 6 8-16,-1 7 2 0,2 4 2 0,-1 6 3 15,1 4 0-15,-3 5 0 0,2 4 0 0,0 2-1 16,-2 2-1-16,-4-2 0 0,-1 0 3 0,2-2-2 15,-4 0 1-15,-2-3-1 0,-3-5 2 0,3-4 2 16,0-6-1-16,-3-6 6 0,4-6-1 16,2-5 1-16,0-5 6 0,-2-5 1 0,4-6 11 15,-7-4 1-15,4-3 0 0,-1-5-7 0,1-3-8 16,5-7-3-16,-1 0-6 0,5-4 4 0,1 1-6 16,2 0-4-16,4 0-3 0,3 1-7 15,3 4 3-15,0 1-2 0,5 7-4 0,0 5-2 16,0 6-8-16,3 1 1 0,-3 8 1 0,-1 2 6 15,2 4 2-15,1 7 2 0,-2 1 3 0,-2 3-3 16,4 3 6-16,-1-1 2 0,2 0 2 16,0 0 2-16,1-1-3 0,2-2-1 0,0-3-2 15,5-5 5-15,0 0 0 0,0-7 2 0,0-1 0 16,0-4-4-16,-1-3 7 0,-3-5 1 16,-3-3 3-16,-3-3 4 0,-3-5-6 0,2-2-2 15,-5-1 0-15,-1-6-4 0,-1-2 4 0,0-3 0 16,-2-1 0-16,-2-2-4 0,-3 0-2 0,-3-4 1 15,-3-2-2-15,-3-1 4 0,-2-1-3 0,-4 2-2 16,0 0-1-16,-6 4 1 0,-2 3-1 16,-2 7 4-16,-7 0-1 0,-1 7-3 0,-3 5-1 15,-4 4-3-15,-1 3-1 0,-1 5 4 0,0 5-2 16,1 4 1-16,2 3-1 0,2 5-13 0,10 2-38 16,1 5-63-16,6 2-94 0,5 2-201 0,6 2-516 15,11 4-646-15</inkml:trace>
  <inkml:trace contextRef="#ctx0" brushRef="#br0" timeOffset="203172.6">23591 7675 1579 0,'-3'4'219'0,"-6"3"-91"0,-3 6-26 16,-3 5 25-16,0 1 12 0,-1 9-8 0,2 0-26 15,-2 4-23-15,3 1-15 0,1 4-14 0,-1 2-12 16,2 0-10-16,6 0-4 0,-1-1-5 0,5-1-1 16,6-7 2-16,0-4 7 0,8-9 1 0,4-4 5 15,4-6-2-15,1-5-2 0,5-5 0 16,0-4-3-16,-1-5-2 0,2-2-6 0,-1-4-3 16,-1-2-3-16,-6-5-2 0,0 1 1 0,-8-1-2 15,-1 0-1-15,-3 3-2 0,-1 1-5 16,-5 4 3-16,-2 3 1 0,0 5 1 0,-1 3 2 15,-2 4-11-15,3 0-15 0,-3 4-7 0,1 2 1 16,0 6 3-16,-5 4 10 0,4 4 6 0,-4 2-4 16,5 4 5-16,2 1 2 0,2 0 0 15,4 3 6-15,-2-3-7 0,5-3-1 0,8-5-3 16,-2-5 0-16,11-5 4 0,2-6 4 0,3-5 1 16,-1-4-1-16,-4-2 2 0,0-5 2 15,-2-3-1-15,-4-3 6 0,-4-3-8 0,0-3-1 16,-2-2-2-16,-1-2 0 0,-2-2-1 0,-2-1 2 15,1-2 1-15,-1-3-6 0,0 1 4 0,0-4-1 16,-1 3 0-16,0-1 5 0,1 0-4 0,0 7-2 16,-6 2 0-16,3 3-5 0,-5 4 8 0,-1 7 1 15,-1 3 1-15,-3 8-3 0,3 3-12 16,0 3-11-16,0 5-3 0,-3 4 5 0,-7 7 5 16,-2 5 8-16,1 6 2 0,-2 2-6 0,-1 6 9 15,3-2 0-15,2 5 2 0,1 0 4 16,4 3-5-16,1-3 0 0,4 0-1 0,5-2 4 15,-1-1-2-15,3-5 2 0,2 2 0 0,0-6-4 16,2-2 4-16,-1-2-1 0,2-3 4 0,-1-2 0 16,-1-2-3-16,-2-4-1 0,2-2-2 15,-6 0 0-15,4-2 1 0,-1-1 2 0,-1-1 2 16,0-2-3-16,-3 0 3 0,4-1 0 0,-4-2 3 16,2 1 4-16,-1-2-3 0,-1 0-1 0,2 0-1 15,-2-3-2-15,-1 2 2 0,3-3 2 16,-1 2-2-16,2-3-3 0,-1 0 0 0,-2 2-1 15,2-3 0-15,-2-1 3 0,2-1-2 0,-2-2-2 16,2 0 0-16,-1 0 0 0,-1-2 1 0,2-2 1 16,-1 0-1-16,1-2 0 0,-1 1 0 15,2-3-2-15,-2-1 2 0,3 2 0 0,-2-4-2 16,3 1-1-16,-2 2-2 0,-2 0-2 0,-1 2 5 16,2 2 0-16,-4 4 2 0,1 1 2 15,-1 5-4-15,-1 1-2 0,0 3-3 0,0 2-8 0,0-1-8 16,0 4 1-16,0 0 1 0,0 4 2 0,0 3 13 15,0 2 2-15,1 2 1 0,4 3 7 16,-2-1-5-16,3-2 0 0,3 0 2 16,1-3-2-16,4-3 3 0,5-2 2 0,1-2 1 0,3-5-4 15,-1 0 2-15,5-3 1 0,-4-1 0 16,-2-2 5-16,2-4-4 0,-4 1-3 0,-1-2 0 16,-3-1-2-16,-3-2 1 0,-2 2 4 0,-5-2-3 15,2 1-1-15,-4 2-1 0,-2 0-1 16,1 2 0-16,-2 2 2 0,-2 2-4 0,0 1-2 15,1 2-5-15,0-1-10 0,0 4-1 0,-4 1 0 16,2 1 2-16,-6 3 8 0,2 4 1 0,-2 1 2 16,1 0 2-16,-1 4 2 0,2 0-1 0,2 1 2 15,1-1-2-15,4-4 0 0,4 0 4 16,0-4 0-16,3 0 5 0,-2-2-3 0,5-1 0 16,-2-4 0-16,-1 1-2 0,0-2 3 0,0 1 2 15,-1-2 0-15,-3 0 1 0,0-3 0 16,2 0 1-16,-3 1-1 0,0-1 0 0,-2 1-2 15,0 0-4-15,0-3-3 0,0 2-2 0,-1 1 2 16,0-1 0-16,0 1 2 0,-1 0-1 16,0 2-4-16,0 1 4 0,1-1-2 0,1 2-2 0,0 0 4 15,0 0-3-15,0 0-3 0,0 0 0 16,-1 0-1-16,2 0 5 0,-1 0 0 0,0 0 0 16,0 0-3-16,-1 0-2 0,0 0 1 0,0 0-2 15,0 0-1-15,-2 0-6 0,1 0-2 0,1-2-3 16,1 1 3-16,-1 1 7 0,1-2 2 15,0 1 4-15,-1-1 2 0,1 0 0 0,0 1 1 16,0 0 1-16,1 2 2 0,-1-2-1 0,1 0 0 16,-1 1-1-16,0-1-1 0,1-1 5 15,1 0 1-15,1 1 3 0,0-1 1 0,3-1-1 16,-1 1-1-16,4-2-1 0,0 1-1 0,1-2 0 16,3 0 0-16,-2-2 1 0,4-1-1 0,-1 0 0 15,-3-1 3-15,2-1-1 0,-3-1 1 0,3 1 0 16,-8-2-2-16,3 0-2 0,-4 1 2 0,0-1-1 15,-3-1-1-15,-1 1 0 0,-2-2-4 16,-1 5 0-16,-1-2-2 0,-1 4 0 0,-1 0 0 16,-3 1-5-16,0 2-1 0,0 3-1 0,-2 2 0 15,0 5 0-15,-3 1 3 0,-2 3 1 16,3 3-2-16,-5 5 4 0,7 1 0 0,-2 5 1 16,3 5 1-16,2 2 1 0,2 3-1 0,4 0 2 15,4-2 3-15,4-1-2 0,3-3 4 0,3-4-1 16,5-5 0-16,-2-5 3 0,6-3 0 0,5-3-1 15,-2-3 4-15,3-4-4 0,-1-4-1 16,1 0 1-16,1-5 0 0,-4-2 1 0,-1-3 2 16,-5-1-1-16,2-3-2 0,-2-1 1 0,-6 1-3 15,3 1-3-15,-6 0 3 0,-2 1-4 16,-2 1 1-16,-3 4-1 0,-1-1-3 0,-1 7 2 16,0 0 1-16,0 3-5 0,0 1-9 0,0 0-10 15,-1 2-3-15,0 3 3 0,-2 2 10 0,0 5 11 16,0-1 0-16,1 2 3 0,0-2-2 15,2 2 0-15,3-4 2 0,1 1-1 0,4-3 2 16,4-5 2-16,3-1-1 0,1-3 1 0,2-4 2 16,1-1-3-16,-1-2 1 0,-3-2 3 0,1-1-3 15,-1-3 5-15,-3 0 1 0,0-3 0 0,-5 1 2 16,1-1-3-16,-4-1-4 0,-3 1-2 16,2 0-1-16,-2 2 2 0,-1 0 3 0,1 4 1 15,-1 1-3-15,0 5 0 0,2 2-5 0,-2 3-9 16,0 2-11-16,0 3-5 0,-2 3 2 0,1 8 7 15,-1 4 11-15,-1 8 3 0,0 5 2 16,2 6 2-16,-1 8-2 0,-1 4 4 0,-1 7-4 16,-2 4-2-16,-5 6 3 0,-2 2-4 0,-5 3 1 15,-2-2 2-15,-3-3-2 0,-4-5 2 0,-1-6 0 16,-3-4 2-16,-5-6-1 0,3-7 5 16,-7-7-2-16,-1-11 0 0,2-9 7 0,2-9-5 15,5-10 7-15,6-4 1 0,0-6 0 0,4-5 6 16,6-3 4-16,3-2 4 0,10-2 1 15,6-1-4-15,7 0-7 0,8 1-9 0,5 0-3 16,7 2-10-16,6 2 3 0,4 1-15 0,6-2-32 16,5 1-44-16,2-4-98 0,4 0-187 15,5-4-695-15,2-1-595 0</inkml:trace>
  <inkml:trace contextRef="#ctx0" brushRef="#br0" timeOffset="203338.16">26385 7372 1 0,'3'0'0'16</inkml:trace>
  <inkml:trace contextRef="#ctx0" brushRef="#br0" timeOffset="203919.59">26192 7624 888 0,'3'3'295'0,"-1"-1"-82"0,3 2-13 15,3-1 44-15,2 1 9 0,3 0-35 0,6-4-57 16,2-1-47-16,4-2-33 0,1-1-15 0,2-1-18 16,-1-2-5-16,-6-2 0 0,1 0-1 15,-10-2 6-15,-2 0 2 0,-4-2-2 0,-1 3-7 16,-2-1-9-16,-3-1-9 0,-3-1-8 0,-1 3-2 15,-2-1-9-15,-4 1-2 0,-1 2-2 16,-6 3-2-16,0 1 2 0,-4 4-3 0,3 4 2 16,-4 4-2-16,1 3 1 0,1 6 0 0,-1 2-2 15,0 4 6-15,5 2-4 0,1 2 2 0,2 3 1 16,2 3-6-16,5 0 4 0,3 2 1 16,5-2 1-16,3-2 1 0,6-2 3 0,4-5 1 15,5-4 2-15,6-5 8 0,2-8-3 0,10-5 1 16,0-4 1-16,2-4-5 0,1-6 3 0,-4-1 0 15,-1-6-1-15,-3-4 4 0,-3-1 1 0,0 0 4 16,-3-4 0-16,-3 0 5 0,0 0-7 0,-4-3-4 16,1 4-2-16,-5 2-11 0,3 3 8 15,-7 3 4-15,1 8-2 0,-5 3 4 0,1 2-9 16,0 4-7-16,-3 4-4 0,3 5-1 0,0 1-2 16,3 6 3-16,-2 2 2 0,-3 7-5 15,2 2 7-15,-7 3-2 0,-3 5-2 0,-3-4 6 16,-5 5-3-16,-6-1 2 0,-7-1 2 0,-1 2 0 15,-4-7-1-15,-1-3 2 0,2-7-1 0,-2-5 2 16,5-3-1-16,2-8-1 0,2-2 1 16,-2-3-3-16,6-5-13 0,-1-4-21 0,7-4-35 15,5 0-59-15,4-8-90 0,8 0-158 0,7-3-425 16,6 0-807-16</inkml:trace>
  <inkml:trace contextRef="#ctx0" brushRef="#br0" timeOffset="205885.17">27129 7484 1314 0,'-8'6'333'0,"-4"1"-127"16,-8 7-22-16,-1 4 11 0,-2 0-6 0,3 3-36 15,-2 1-40-15,3 2-23 0,2 1-29 16,4 1-15-16,5 4-6 0,6-3-11 0,4 1 7 16,8-4 8-16,7-5 1 0,7-5 10 0,7-2-9 15,7-5-10-15,9-4-7 0,4-3-11 16,0-4-2-16,-3-3-1 0,0-7 1 0,-9 2-1 15,-5-6 2-15,1-4 1 0,-5-3-3 0,-2-3 4 16,-4-3-11-16,-1-2-3 0,-7-1 0 0,-1-5-8 16,-3-4 7-16,-2-5-2 0,0-1 0 15,-1-5-1-15,-3 3-1 0,0-4-1 0,0 1 0 16,-2-2 2-16,1 1-2 0,-1 3 1 0,0 2-2 16,0 2-2-16,-4 7 3 0,0 3 0 15,-4 10 0-15,1 6 0 0,-1 8-2 0,1 7-10 16,0 5-16-16,2 3 0 0,-4 6-3 0,-1 7 6 15,-7 10 19-15,2 11 1 0,-4 10 2 0,4 9 6 16,0 9-6-16,3 8 8 0,3 9 1 0,-2 6-5 16,-3 7 5-16,-3 3-4 0,-1-4-2 15,-3 1 1-15,0-6 2 0,-2-1-2 0,0-4 4 16,2 2-2-16,-2-7 2 0,1-3-1 0,-1-3 0 16,-2-5 0-16,2-9-1 0,0-5-3 15,5-15 3-15,1-13 3 0,6-10 15 0,1-11 7 0,3-8 2 16,-3-7-1-16,2-7-13 15,-2-5-6-15,4-8-3 0,2-8-3 0,5-4-1 0,2-4-3 16,5-5 0-16,2 0 3 0,6-3-1 0,2-2 5 16,3 2-4-16,8-3-4 0,2 4-2 15,5 1 1-15,1 2-7 0,0 7 3 0,-2 10-2 16,-4 11-6-16,-6 10 5 0,-7 6-5 0,-6 7-5 16,-5 2 0-16,-1 7-2 0,-1 3 4 0,-2 9 4 15,-3 3 6-15,3 4 5 0,-5 3 1 16,0 6 2-16,1-2-2 0,1 0 0 0,-1-2 6 15,5-6-1-15,4-5 5 0,2-5-1 0,2-5-1 16,2-5 5-16,-1-5-2 0,3-2 8 0,-4-6 0 16,3-4 0-16,0-5-6 0,-2-4-3 15,-1-3-1-15,-1-1-2 0,-3-3 5 0,0-1-1 16,-5 1-5-16,1-4 0 0,1 4-3 16,2-2-1-16,0-1 2 0,3 2 1 0,2-4-2 0,1 3 0 15,2 2-1-15,2 1-3 0,-1 5 3 0,0 6-2 16,1 6-1-16,-6 7-2 0,0 6-4 15,-4 0-2-15,1 8-2 0,-2 2 1 0,-2 5 5 16,0 5 0-16,-6 4 4 0,-2 5-1 0,-3 1 3 16,-5 3 0-16,-1 2 1 0,-2-1 1 15,0-3-2-15,2-2-1 0,3-8 2 0,2-2-1 16,4-8 3-16,1-1 3 0,3-5-2 0,1-1 1 16,4-5 0-16,3-2 0 0,5-2 2 0,2-2-2 15,6-4 0-15,2-2-4 0,1-5 0 16,1-1 2-16,0-5 4 0,-1 1-1 0,1-2 0 15,-5-2-1-15,2-1-1 0,-4-4 2 0,-1 0 0 16,-1-3 0-16,-7-1-1 0,4 2-2 16,-6-1-2-16,-1 2-1 0,-4 0 3 0,-3 5 0 15,-3 5-1-15,-3 4 1 0,-1 6-6 0,1 3-5 16,-4 1-4-16,1 5-4 0,-5 4 2 0,-3 5 2 16,0 3 3-16,-5 9 2 0,0 1 3 0,-1 6 2 15,-1 1 1-15,1 5 2 0,5-1-1 0,2 0-1 16,5 0 2-16,7-4-1 0,7-5 2 15,7-3 1-15,5-4-2 0,3-5 3 16,3-1 1-16,2-4 2 0,5-4 1 0,-2-3 1 0,2-3-4 16,0-5 4-16,1-3 0 0,-3-4 0 15,1-2 3-15,-7-4-4 0,0-4-2 0,-2 2-2 16,-4-4-3-16,2 1 1 0,1-4 1 0,-3 2 0 16,3-1 0-16,-5 0-1 0,4 3 0 0,-2 3-3 15,-5 2 2-15,-2 7 0 0,0 7-5 0,-4 4-5 16,0 3-9-16,0 3-1 0,-1 4 1 15,4 6 5-15,-1 7 7 0,-1 1-1 0,-2 5 2 16,3 1 2-16,-5 1 0 0,-2 2 2 0,-2 1 1 16,-2 1 1-16,-7 0-4 0,-1-3 2 15,-6-1 0-15,5-8 3 0,1-2 1 0,0-5-2 16,4-8 0-16,6-2 1 0,0-4 8 0,1-1 9 16,0 0 1-16,1-3-1 0,0-3-11 0,3-1-4 15,4-3-3-15,2 0-2 0,3-1 3 16,3 3-3-16,2-3-2 0,0 3-2 0,6-4-2 15,-3 3 6-15,7-3 0 0,-3 2 3 0,2-1 0 16,-3-4-1-16,0-1 1 0,-1-3-2 16,-2-3 5-16,-2-1-3 0,-2-1-1 0,0-3-1 0,1 1-3 15,-4 0 4-15,2 4 0 0,-5 4 3 0,-1 5-3 16,-3 4 0-16,-3 5-3 0,-2 2-7 16,2 4-14-16,-4 0-10 0,1 6-4 0,0 2 5 15,0 7 10-15,0 6 12 0,-1 3 5 0,-2 6 2 16,-2 5 5-16,-2-1-3 0,-4 3 1 0,-5-1 0 15,0 0-1-15,-5-1 2 0,2 0 1 16,3-6 0-16,3-4-2 0,5-9 1 0,1-4 2 16,4-7 2-16,2-3 11 0,-1-2 6 0,1-1 8 15,0-1 1-15,1-1-7 0,-1-2-7 16,2-3-12-16,5-1-2 0,1 2-8 0,2-3 2 16,4 2 1-16,2-1-1 0,0 4 6 0,4-1-6 15,5 1 0-15,1 3-1 0,5-3 0 16,5 1 4-16,-3-3 3 0,4 1 0 0,-3 1 0 15,4-5 0-15,-4 0-1 0,-2-5-1 0,-1-1 4 16,-2-3-3-16,0 0 0 0,-8-2 1 0,0 0-6 16,-4 2 5-16,-6-3 0 0,-6 0 1 15,-2 3 0-15,-8 0-2 0,2 3 1 0,-4 3-4 16,1 1 1-16,-4 5-5 0,-2 2-3 0,-3 5 0 16,1 5-5-16,-5 2 7 0,2 6 2 0,-2 3 1 15,5 8 8-15,-2 3-6 0,5 3-1 0,-1 3 2 16,2 1-1-16,6-2 1 0,5-2 2 0,6-3 0 15,10-7-2-15,3-3 7 0,7-3 2 16,1-4 3-16,4-6 6 0,0-1-6 0,1-5-1 16,-2-3-4-16,3-2 0 0,2-6 0 0,-3 1 1 15,-1-4 1-15,-4-2-5 0,0 0 2 0,-6-2-2 16,1-1 0-16,1 1 5 0,-2 1-5 16,-2-1 0-16,-3 5-4 0,-3 1-3 0,-6 4 5 15,-4 5-1-15,-2 1-6 0,-2 2-17 0,-2 4-8 16,-6 3 2-16,2 2 6 0,-8 3 21 15,-1 6-1-15,-1 1-14 0,2 6-16 0,-2-1-16 16,2 5-14-16,-3 1-20 0,4-1-18 0,5-2-1 16,8-4 14-16,9-6 37 0,8-5 39 15,-1-5 24-15,8-2 8 0,-1-4 1 0,0-2-3 16,3-3-8-16,-1-2 1 0,4-3 1 0,-3-2 3 16,-2-5 4-16,-3-1-2 0,0-3-3 0,-1-2 0 15,0-4-4-15,-1 0 0 0,-1-7-3 0,-5-2-2 16,-1-5-5-16,4-3 3 0,-5-3 2 0,1 0 0 15,-1-1 5-15,2-3-6 0,0 0 0 0,-2-3-2 16,2 0 1-16,-2 3 0 0,1 0 0 16,5 6-2-16,-7 8 4 0,-2 8 13 0,-5 12 6 15,-4 7-8-15,0 7-11 0,-7 8-17 0,-1 7-7 16,-5 7 9-16,-6 9 7 0,-6 8 7 16,2 9 2-16,-4 11 1 0,3 5 2 0,-1 10-1 15,2 5 1-15,2 5 5 0,7-3 8 0,10-3 3 16,10-7 2-16,14-9 0 0,9-8-4 0,6-4 2 15,6-4-17-15,1-4-53 0,2-5-102 16,6-4-335-16,3-4-1128 0</inkml:trace>
  <inkml:trace contextRef="#ctx0" brushRef="#br0" timeOffset="207000.65">864 12236 859 0,'0'-4'424'0,"0"-1"-61"0,0-5-41 15,0 0-61-15,2-6-44 0,-1 0-33 0,1-5-45 16,0-4-26-16,3 0-24 0,-2-4-18 15,0 2-16-15,1-4-12 0,-3 3-17 0,-1-1-13 16,0-1 0-16,-1 3-6 0,0 2 0 0,-4-2 3 16,4 2-4-16,-3 4 5 0,-1 1 0 15,3 4-2-15,0 2-1 0,0 5-8 0,-2 1-5 0,3 5-22 16,0 0-21-16,0 4 2 0,1 5 4 16,-1 6 19-16,0 3 22 0,-3 4 0 0,3 7 0 15,0 6-2-15,1 3 3 0,0 3 0 0,2 2 3 16,3 0 0-16,-1-1-14 0,4-2-55 0,3-2-69 15,2-7-90-15,20 16-166 0,-1-22-328 16,1-19-796-16</inkml:trace>
  <inkml:trace contextRef="#ctx0" brushRef="#br0" timeOffset="207134.24">906 11589 1080 0,'0'0'104'0,"0"0"-166"0,0 0-44 0,1 2 4 16,-1 3-84-16,1 2-299 0,1 2 243 0</inkml:trace>
  <inkml:trace contextRef="#ctx0" brushRef="#br0" timeOffset="207486.32">1007 12110 2109 0,'3'-19'136'0,"4"-2"-72"16,2-8-5-16,3 2 21 0,-1 6 20 0,1-1 3 16,-1 6-19-16,-3 7-30 0,-4 2-33 0,2 4-22 15,-1 3-8-15,1 0-5 0,-2 3 4 0,3 2 2 16,0 5 1-16,-3 2 5 0,5 5-1 16,-6 1 4-16,3 1-1 0,-3 2 3 0,1-2-1 15,-4 3 0-15,-3-2 4 0,1-1-4 0,-1-3 2 16,0-4 1-16,0-6 10 0,2-5 25 0,1-1 16 15,0-5-8-15,0-4-17 0,2-4-27 16,2-5-20-16,0-2 7 0,2 0 4 0,-3 0 2 16,6 3-3-16,-1-2 0 0,-2 2-2 0,7 5 1 15,-3-1 0-15,-2 6 1 0,1 2 2 16,0 4-1-16,1 3 1 0,-2 4-1 0,2 4 2 16,-1 3 2-16,0 5-1 0,-3 2 3 0,2 1 0 15,-4 2 4-15,2 1 1 0,-4 2-1 0,3 1-13 16,-1 0-44-16,1-2-99 0,1-2-175 0,3-6-332 15,1-3-891-15</inkml:trace>
  <inkml:trace contextRef="#ctx0" brushRef="#br0" timeOffset="208185.15">1634 11844 1655 0,'-5'3'237'0,"-5"2"-172"0,-7 3 1 0,5 5 44 15,-7 3 28-15,1 0 5 0,0 5-30 16,-2 2-22-16,2 1-23 0,-1 1-26 0,2 0-12 16,3 1-17-16,3-2-5 0,2-3-3 0,7-3-3 15,4-5 1-15,6-8 5 0,3-3 7 16,1-5 6-16,7-3-7 0,3-5-5 0,-1-4-10 0,6 0-6 16,-5-3 2-16,0 1 0 0,-3 0 3 15,-3 3 2-15,-5 0 2 0,-4 6 5 0,0 2 3 16,-7 4 4-16,0 3-4 0,0 0-7 0,-2 0-15 15,0 0-20-15,2 0-2 0,-1 5 3 0,-1 4 9 16,-1 0 16-16,4 3 6 0,1 1 0 0,5 1 2 16,-1-3 0-16,0 3-1 0,6-5 3 15,3 1 0-15,2-6 6 0,0-3 8 0,7-4-1 16,-3-2 4-16,3-7-4 0,0 0-3 0,1-4 2 16,-3 1-2-16,-4-3 4 0,-4-1 0 15,1-2 6-15,-4-3-3 0,-1 0-1 0,-5-4 2 16,1 1-10-16,-4-2 7 0,-1 0-4 0,-2 0-1 15,-2-5 1-15,-3 0-6 0,1-3 0 16,-4 2-5-16,1-5 0 0,-1 4 1 0,-1-5-3 16,-1 1 6-16,1-2-5 0,1-2-1 0,-2 1 4 15,2 6 2-15,2 2 5 0,-1 8 1 0,1 10 3 16,-2 4-4-16,6 7-10 0,1 4-23 16,0 2-30-16,2 6 0 0,0 9 5 0,-2 9 21 15,1 11 21-15,2 6-1 0,4 4-3 0,-1 4 0 0,5 2 5 16,-1 5 0-16,2 3 5 0,-1 2-1 15,1-1 1-15,1 1-2 0,-2-2-8 0,-3-3-11 16,3-3-15-16,-1-1-10 0,1-5-4 16,1-7-6-16,2-11-3 0,0-12 8 0,2-7 9 15,-1-11 22-15,-1-7 19 0,1-6 5 16,2-6 10-16,-1-5-3 0,3-4 0 0,-4 0 2 0,-3-1-3 16,-2 2 1-16,-2-2 5 0,-1-1 8 15,-3 2 4-15,2-1 3 0,1 2-1 0,-1 4-5 16,2 2 4-16,2 7-4 0,-3 4-7 0,1 5-11 15,-4 2-23-15,-1 3-22 0,2 3 7 0,1 1 5 16,2 6 11-16,2 5 20 0,4 6-7 16,-4 3-3-16,2 3 3 0,-2 1-2 0,-3-1-19 15,0-1-23-15,3-1-44 0,-4-5-57 0,4-7-45 16,2-3-75-16,2-7-187 0,1-5-400 16,1-3 8-16</inkml:trace>
  <inkml:trace contextRef="#ctx0" brushRef="#br0" timeOffset="208317.36">2240 11687 2235 0,'-11'-7'88'0,"2"-1"-32"0,-1-2 19 0,7 5 6 0,0 1-8 15,2 2-42-15,2 0-95 0,1 1-159 16,2 1-222-16,4 3-349 0,2 0-318 0</inkml:trace>
  <inkml:trace contextRef="#ctx0" brushRef="#br0" timeOffset="208753.97">2392 11966 2258 0,'5'-22'132'0,"2"-8"-53"0,4-10-7 16,-2 3 27-16,-1 4 13 0,-3 0 0 0,0-3-10 15,-3 2-19-15,0 0-27 0,2 0-25 16,-3-1-21-16,0 1-8 0,0-2 2 0,-1 0-2 15,-2-2 5-15,-3 1 4 0,0-1-3 0,0 5 2 16,0 3-2-16,-2 7-4 0,3 4 2 16,-3 9-7-16,4 7-14 0,1 3-37 0,0 3-26 15,-1 7 2-15,-1 9 12 0,-4 6 36 0,-2 11 18 16,1 9 7-16,-1 5 0 0,3 6-4 0,3 3 7 16,2-2 0-16,2 5-2 0,1 2 9 0,0-1-8 15,3-1-1-15,3-5-5 0,-1-4-16 0,1-12-13 16,4-8-11-16,4-15 2 0,5-7 19 15,-1-9 26-15,3-7 14 0,-1-8 7 16,-1-6-1-16,-2-1-4 0,-5-3 6 0,1-4-4 0,-6 1-5 16,0-2-1-16,-1 1-5 0,-2 1 9 15,-1 2 11-15,0 7 14 0,-3 2 6 0,0 4 6 16,-1 4-4-16,-1 5-24 0,1 2-24 0,0 1-48 16,0 1-16-16,1 7 9 0,-1 3 15 0,0 7 33 15,3 2 9-15,0 5-2 0,0-1-1 16,5 3 1-16,-4-1-4 0,5 0-48 0,0 1-103 15,1-4-215-15,1-6-280 0,3-9-190 0,6-4 18 16</inkml:trace>
  <inkml:trace contextRef="#ctx0" brushRef="#br0" timeOffset="208892.06">2641 11622 2107 0,'-14'-13'370'0,"3"-3"-334"0,0-1-15 16,4 8-2-16,5 3 2 0,2 2-3 15,2 1-62-15,1 1-115 0,3 2-186 0,3 2-290 16,7 4-322-16,-1 2 506 0</inkml:trace>
  <inkml:trace contextRef="#ctx0" brushRef="#br0" timeOffset="209152.19">2838 11817 1606 0,'4'-27'500'0,"4"-6"-418"0,1-10 15 16,-2 5 36-16,-4 3 17 0,-3-1-18 0,-1 0-32 16,-3-1-45-16,0 1-25 0,-2-4 1 15,0 1-2-15,0-3-4 0,1-4-7 0,-2 3-11 16,5 1-5-16,-2 2 4 0,2 5 8 0,0 7-1 16,2 7 4-16,-1 9-7 0,2 8-29 0,-1 4-13 15,2 6-8-15,2 4 4 0,-1 9 23 0,1 7 12 16,2 8 1-16,0 7 0 0,0 6 0 15,3 7 1-15,0 1 0 0,3 2-2 0,-3 2 1 16,0-2-12-16,0-1-48 0,-2-2-84 0,-1-3-131 16,4-5-136-16,1-8-286 0,1-11-620 15</inkml:trace>
  <inkml:trace contextRef="#ctx0" brushRef="#br0" timeOffset="209607">2909 11519 1836 0,'2'-11'64'0,"5"-6"-29"0,2-3 27 0,1 8 35 16,1 1 23-16,-2 5-20 0,-1 5-41 0,-2 1-35 16,5 2-20-16,-2 5-4 0,1 4-2 0,2 4 2 15,0 3 1-15,0 6 1 0,0 2 5 16,-4 1 1-16,2 1 0 0,-1-2 2 0,2-5 12 16,6-6 4-16,0-6 12 0,2-3 11 0,-3-6-3 15,0 0 8-15,-3-6 1 0,1 0-5 0,-4-5-1 16,3-3-6-16,-6 0-2 0,0-2-7 15,-3-2 4-15,-1-2-1 0,-3 1 3 0,-1-1 4 16,-2-1-6-16,0 1-1 0,0-1-9 0,0 2-6 16,-1 4-4-16,3 0-4 0,-1 4-3 15,2 2-6-15,0 5-7 0,0 4-17 0,1 1-12 0,0 6 1 16,2 5 1-16,2 6 16 0,0 3 9 16,1 8 0-16,4 3 2 0,1 5 2 0,2 2 0 15,2 6-2-15,-1 4 1 0,-4 3-4 0,-2 7 2 16,-3 0 2-16,-2 3-1 0,-2-1 2 0,-2 2-1 15,-2-1 1-15,-1-3 2 0,-5-2 0 16,-3-7 1-16,-6-7-4 0,-1-3 2 0,-4-7 2 16,0-6 4-16,-4-9 7 0,1-7 6 0,3-10 6 15,1-4 5-15,8-6 1 0,1-2 1 16,2-7-5-16,7-5-9 0,3 0-6 0,4-7-5 16,9 0-6-16,2-5-7 0,6 2-15 0,4-6-41 15,7 2-66-15,1-6-142 0,5-1-463 16,0-2-929-16</inkml:trace>
  <inkml:trace contextRef="#ctx0" brushRef="#br0" timeOffset="210303.47">3955 11722 1576 0,'6'-12'348'0,"3"-7"-110"0,4-4-68 0,0-1-43 15,0 1-19-15,0-1-16 0,-1-2-12 0,-2-1-17 16,1 0-16-16,-1 0-18 0,-3-2-3 15,1-2 0-15,-2-1-1 0,-1 1 0 0,-3-6-4 16,2 5-1-16,-1-2-1 0,-3-1-4 0,0-1-2 0,0-2-6 16,-4-2-1-16,0 3 1 15,1-2-2-15,-2-1 1 0,1 2-2 0,-1 3 0 0,0 5-4 16,2 8 0-16,-3 8-3 0,3 9-13 0,1 4-21 16,-1 4-13-16,1 5 0 0,-4 3 6 15,-2 11 24-15,-1 6 10 0,-2 7 3 0,5 3 3 16,4 6 0-16,0 4 1 0,2 2 0 0,2 5 2 15,-2 2 1-15,2-1-1 0,2 2 0 0,3-6-1 16,1-3 2-16,-1-6 1 0,3-8 1 16,3-5 3-16,0-7 0 0,3-7 4 0,2-8 6 15,1-6 0-15,4-8 1 0,-1-2-1 0,-1-6-4 16,0-3 0-16,-2-3-3 0,-2-2 0 16,-3-1 2-16,1 0 15 0,-7 2 7 0,-3 0 2 15,-3 1-8-15,-2-2-18 0,0-1-7 0,-2 3-2 16,-1 2 7-16,-1 7 7 0,0 5-3 0,0 4-2 15,2 0-14-15,2 4-14 0,-3 1 1 16,1 6-3-16,-3 2 11 0,2 8 7 0,0 0 2 16,3 2-3-16,1-2-2 0,3 0 4 0,0 2-2 15,3 2 7-15,0 1 2 0,0-1-1 0,0-2 0 16,4-6-6-16,0-3 0 0,3-6-3 0,-1-5 6 16,-1-2 5-16,4-3 4 0,-3-5 3 15,-1-1-3-15,1-1 2 0,-2-2-1 0,-4-1-1 16,1-1 3-16,-6 1 0 0,-1 1 5 0,-2-1 1 15,-1 5 4-15,-2-2-2 0,-1 4-1 0,2 1 0 16,1 2-6-16,-2 1 2 0,4-1-6 0,0 3-5 16,3 1-4-16,-1 0-13 15,-1 0-7-15,3 0-14 0,4 0-37 0,2 1-60 16,3 2-123-16,2-2-308 0,1 1-1052 0</inkml:trace>
  <inkml:trace contextRef="#ctx0" brushRef="#br0" timeOffset="210444.38">3851 11214 2260 0,'0'-4'83'0,"3"-1"-52"0,4-2-15 0,9-2-14 16,7 1 0-16,11-1 4 0,8-3-18 16,12 3-114-16,8-2-353 0,8 2-994 0</inkml:trace>
  <inkml:trace contextRef="#ctx0" brushRef="#br0" timeOffset="211220.32">5351 11058 1382 0,'-29'9'383'0,"-12"5"-87"0,-8 2-51 16,4 4-54-16,5-2-43 0,6 2-39 0,4 4-44 15,3 0-20-15,2 2-16 0,8 3-12 0,2 0 0 16,8-4-6-16,9-4-2 0,8-6 8 16,7-7 1-16,7-4 4 0,0-5 3 0,5-5-3 15,0-3-5-15,1-4 1 0,0-1-3 0,-2-1-2 16,-4-2 3-16,-3 1-2 0,-9-2 2 0,-3 0 1 16,-1-1-3-16,-5-1-1 0,-3 1-1 0,-2 1 0 15,-2 0-3-15,-2-1 0 0,1 2 1 16,-1 1-3-16,-1 3 4 0,4 5-5 0,0 3-5 15,2 4-6-15,0 2-20 0,1 3 2 16,1 5-2-16,-1 10 7 0,1 7 16 0,1 9-1 16,-1 2 6-16,2 6-3 0,3 4 2 0,-4 7-2 15,2 7-2-15,-3 3 2 0,-4 2-6 0,0 2 6 16,-6 5-1-16,-4 1-1 0,-4 2 5 16,-3 1-5-16,-3-3 2 0,1 0-1 0,-4-2-4 0,-1-6 2 15,-2-7-2-15,-2-5 3 0,-4-10 0 16,-1-5 1-16,-1-10 3 0,-1-9 1 0,10-13 6 15,3-7 3-15,5-9 4 0,3-8 2 0,4-4-2 16,5-4 0-16,7-6-2 0,4-1 0 0,7-6-6 16,5-6 2-16,5-1-1 0,4-3-5 15,6-2 4-15,4-1-6 0,3-3 1 0,6-2 0 16,0-7-4-16,3-2 2 0,2-3-2 0,4-3-1 16,3 0-4-16,-3 0-4 0,-3 0-3 0,-4 0-5 15,-4 4 6-15,-8 4 2 0,-7 11 4 16,-8 7 5-16,-7 6-4 0,-7 7 5 0,-7 10 2 15,-3 5 1-15,-2 5 6 0,1 4-4 0,-2 4-6 16,1 4-3-16,0 4 1 0,-2 8-5 16,-2 7 3-16,-5 5 4 0,3 7-9 0,-1 5 9 15,2 0 0-15,3 5-1 0,4 3 6 0,1-1-4 16,4 3 2-16,2 2-1 0,3-5 0 0,3-5 1 16,8-10 0-16,4-10 4 0,6-9-2 15,4-5 6-15,3-9 2 0,-1-5-2 0,0-6 7 16,-1-4-6-16,0-2-4 0,-7-4 1 0,-1-2-8 15,-6-4 1-15,-6-2-3 0,-8 3-1 0,-5 1-2 16,-6 2 3-16,-7 4 1 0,-4 3-2 0,-3 1 7 16,-1 4-5-16,-4 6 4 0,5 0 4 15,-3 4-2-15,6 2 3 0,4 2-3 0,7 2-2 16,3 0-2-16,5 0-5 0,4 1 2 0,3 0 0 16,6 0 4-16,6 2-13 0,7-2-31 0,6-1-58 15,5 0-107-15,5 0-181 0,-1-1-510 16,0 1-707-16</inkml:trace>
  <inkml:trace contextRef="#ctx0" brushRef="#br0" timeOffset="211566.44">6642 10884 1 0,'-1'-6'614'0,"-1"1"-117"0,-4-2-109 16,4 3-93-16,1 0-66 0,1 4-62 0,-2 2-56 16,-4 3-35-16,0 1-8 0,-5 4 13 0,-4 8 7 15,-4 4 5-15,-2 4-3 0,0 5-16 16,-1 3-8-16,4 1-10 0,-1 5-12 0,7-1-8 15,2 1-6-15,5 2-9 0,2-1 0 0,6-1-4 16,2 4-4-16,4-2 3 0,2-3-6 0,2-6 3 16,6-7 2-16,2-5 1 0,5-6 4 15,-1-8-3-15,6-5-5 0,1-5-20 0,2-3-33 16,-1-5-56-16,-1-1-88 0,-3-3-149 0,0-2-506 16,-8 0-766-16</inkml:trace>
  <inkml:trace contextRef="#ctx0" brushRef="#br0" timeOffset="211908.03">7034 10897 958 0,'1'-1'369'0,"-1"-2"-101"16,1 0-50-16,1 2-38 0,-2-1-33 0,1 1-33 15,-1 1-31-15,1 0-29 0,1 0-22 0,1 0-7 16,-1 1-14-16,0-2 4 0,4 1-1 15,-4 0-2-15,3-2-1 0,-1 2-3 0,0 0-1 16,-1 2-4-16,-3-2 0 0,2 1-4 0,-2-1-1 16,-2 0 6-16,2-1-4 0,0 1 9 0,0 0 5 15,0-2 0-15,0 1 3 0,0 1-4 16,0-2-6-16,0 0-2 0,0 2-1 0,0-1 2 16,0 1 3-16,2-2 7 0,-2 2 3 0,0-1 2 15,1-1 1-15,-1 0-9 0,0 1-1 16,1 0-3-16,0 1-5 0,-1-1 0 0,0 2-4 15,0-1 0-15,1 0-2 0,-1 0 1 0,0-1-3 16,0 1 0-16,-1 0-2 0,1-1-17 0,0 1-36 16,0 0-75-16,-2 1-169 0,-1 0-372 0,-3 0-822 15</inkml:trace>
  <inkml:trace contextRef="#ctx0" brushRef="#br0" timeOffset="212252.26">6712 11426 1936 0,'0'-1'233'0,"0"0"-155"15,2-2-13-15,4-4 14 0,-1-6 13 16,6-3 19-16,0-2-3 0,3-6-18 0,-1 0-20 16,3-3-17-16,0-1-12 0,2-2-4 0,-3 3-2 15,0-1-3-15,-4 2-4 0,-2-1-10 0,-2-1-5 16,-2 1-4-16,-1 0 0 0,0 0-1 15,-3 1-3-15,-1 0 1 0,0 0-6 0,0 2 3 16,0 5 0-16,0 1-1 0,-1 7 3 0,-1 4-5 16,0 4-3-16,2 1-12 0,-2 5 1 0,1 4-1 15,-1 4 4-15,-2 6 10 0,-1 7-2 0,2 3 2 16,-1 5 0-16,0 4 0 0,4 1 4 0,0 3-1 16,2 0-3-16,5-1 2 0,3-2-1 15,1-6 3-15,6 1 2 0,-2-8 4 0,6-6 0 16,-1-2-5-16,3-6-5 0,-2-4-30 0,1-5-40 15,0-4-78-15,-1-6-160 0,-4-1-546 16,-2-6-736-16</inkml:trace>
  <inkml:trace contextRef="#ctx0" brushRef="#br0" timeOffset="212403.04">6964 10746 2076 0,'-6'-8'229'0,"1"-1"-128"16,-1-1-16-16,5 3 0 0,1 3-7 15,0 3-26-15,2-1-44 0,3 2-33 0,0 3-63 16,5 2-84-16,3 5-175 0,2 0-302 0,-1 6-350 16,1 3 566-16</inkml:trace>
  <inkml:trace contextRef="#ctx0" brushRef="#br0" timeOffset="212699.93">7120 11223 2451 0,'15'-19'68'0,"7"-9"-25"0,7-8 5 16,2 0 20-16,0 0 19 0,-5 1 21 0,1-4-14 16,-6 3-20-16,-1-1-17 0,-2-1-20 0,-4-1-11 15,1-1-4-15,-5-2-3 0,-5 2-3 0,3-3-1 16,-7-1-4-16,-1-3-3 0,0-1-3 16,-2 2-2-16,-5 0 2 0,4 0 0 0,-2 2-3 15,2 3 2-15,0 5-8 0,-2 6 2 0,2 10-1 16,0 9-5-16,-2 3-8 0,4 10-18 15,0 4-2-15,-1 5 1 0,-3 10 16 0,0 8 15 16,-2 11 3-16,3 8 1 0,-3 7-3 0,0 7-1 16,4 6 2-16,-1 3 0 0,-2 1 5 0,3 4-1 15,-1-3-2-15,2-2-2 0,4-2-3 0,1-2-16 16,0-6-52-16,4-10-76 0,0-8-128 16,8-12-230-16,-2-10-429 0,7-12-201 0</inkml:trace>
  <inkml:trace contextRef="#ctx0" brushRef="#br0" timeOffset="212895.54">7261 10811 1264 0,'8'-15'186'0,"2"-6"-53"0,5-3 7 0,2 5 13 0,4 8 13 16,-1 0-7-16,0 5-31 0,2 4-29 0,3 3-18 16,-3 4-12-16,0 8-13 0,-1 1-1 15,1 6-6-15,-3 4-4 0,-2 4-3 0,-7 6-13 16,-4 0-6-16,0 6-1 0,-6 0-1 0,-1 2-5 15,-5 2-21-15,4-6-53 0,2-6-68 16,2-7-68-16,8-10-92 0,3-8-208 0,1-7-404 16,-2-4 24-16</inkml:trace>
  <inkml:trace contextRef="#ctx0" brushRef="#br0" timeOffset="213009.8">7607 10567 1900 0,'-5'-14'200'0,"-2"-4"-86"0,-2-2-36 15,6 7-19-15,0 7-22 0,3 0-58 0,0 5-137 16,4 2-263-16,-1 5-426 0,7 3-93 16</inkml:trace>
  <inkml:trace contextRef="#ctx0" brushRef="#br0" timeOffset="213374.26">7708 10946 1506 0,'-5'-10'934'0,"0"-5"-847"15,2-5-25-15,2 2 12 0,2 1 11 0,2-3 6 16,-1-2-2-16,5 3-21 0,2 0-13 16,0 3-21-16,2 2-16 0,2 2-10 0,2 1-11 15,0 3 0-15,1 4-1 0,-1 2-1 0,-4 4 1 16,0 3-5-16,-1 4-2 0,-2 2 2 0,0 3 3 16,-4 2 2-16,2 1 5 0,-3 1-4 0,0 1-1 15,-3 1 4-15,-3 0 0 0,0 0 2 16,-3-3 5-16,3-3-6 0,1-6 3 0,1-2 7 15,1-5 20-15,1-5 10 0,1-2-4 16,1-2-6-16,6-7-24 0,1-2-4 0,1-1 1 0,4 0 3 16,-1-1 4-16,-1 0 0 0,2 5 1 15,0-1-4-15,1 6 0 0,-3 0 1 16,4 6-1-16,-5 1-1 0,2 3-5 0,0 3-3 0,-1 4 0 16,-2 0 0-16,-2 5 5 0,4 1-4 15,-3 2-1-15,1 3 0 0,-2-2-5 0,0 1 1 16,0 2-18-16,-1 1-36 0,-4-1-62 0,3-1-102 15,-3-3-162-15,5-3-311 0,3-6-852 0</inkml:trace>
  <inkml:trace contextRef="#ctx0" brushRef="#br0" timeOffset="213771.28">8330 10705 1656 0,'-2'-1'199'0,"-1"1"-148"0,-5 1-5 16,0 4 48-16,-2 1 44 0,-1 3 24 0,1 1-25 15,-1 1-42-15,2-1-33 0,3 4-23 16,1-3-16-16,4 0 6 0,2-3 4 0,6-3 11 0,3-3 11 16,3-1 0-16,0-1-5 0,6-4-10 15,-1-1-8-15,3-3-6 0,-3-2 4 16,-6 4 6-16,0-1 6 0,-3-1 5 0,-1 1-7 0,-6 1-8 16,1 1-6-16,0 1-7 0,-2 1 1 15,-1 1-6-15,0 2-5 0,0-1-10 0,1 4-12 0,-1-1-1 16,0 7 0-16,1 0 10 0,0 7 3 15,1 6 0-15,6 6-1 0,-1 4-3 0,2 7 4 16,-2 5 2-16,3 2 1 0,-2 6 0 0,-5 3-2 16,-3 5 1-16,-3 3-2 0,-6 6 3 15,-3-1-1-15,-5 0 0 0,-4-2 1 0,-1-6-3 16,-1-2 3-16,-5-4 2 0,-2-3 1 0,-2-8 2 16,-5-7 3-16,1-9 2 0,0-10 4 0,5-9 19 15,7-5 12-15,4-9 8 0,3-3 3 16,7-5-15-16,6-1-13 0,3-6-10 0,3-5-7 15,7-6-6-15,7-3-6 0,4-4-10 0,8 1-18 16,3-3-25-16,6-1-42 0,0-2-64 0,2-3-100 16,1-3-257-16,0-5-1170 0</inkml:trace>
  <inkml:trace contextRef="#ctx0" brushRef="#br0" timeOffset="-214083.32">9556 10220 1282 0,'2'-7'428'0,"5"1"-170"15,-3 0-59-15,0 4-22 0,-4 1-16 0,0 1-32 16,-2 1-50-16,-1 1-40 0,-1 3-20 0,-5 6-3 16,-1 6 5-16,-2 6 12 0,-4 5 3 15,3 4-1-15,-1 1-4 0,2 4-3 0,6-1 0 16,-1 2-2-16,3-2-4 0,2 3-3 0,0 0-3 15,6-1-3-15,-1-3-1 0,5-7 6 0,0-4 1 16,6-9 5-16,4-4 1 0,0-6-2 0,3-4 0 16,4-5-1-16,-3-3-2 0,-1-6-5 0,2-3-4 15,0-2-3-15,-6-3-4 0,1-4-1 16,-1-4 0-16,-6 0-3 0,0-1 0 0,-2 0-5 16,-5 2 3-16,2 1 3 0,-4 6-1 0,-1 2 2 15,-2 5-1-15,0 5-3 0,0 4-1 0,1 1-6 16,0 4-17-16,0 4-4 0,0 1 1 15,1 2 4-15,0 6 16 0,0 3 7 0,0 3 2 16,5 2 3-16,-1-2-1 0,3 4-3 0,1 0-1 16,-1 1 0-16,2 2 2 0,1-5 2 15,1-4-1-15,3-3-4 0,-1-8-2 0,2-4 0 16,-1-3 2-16,1-3 6 0,-2-4-2 0,-2-5 2 16,-2-2-1-16,-2-4-1 0,-3-1 2 15,-2-2 1-15,-2-2 2 0,-1 0-3 0,-1 0 0 16,-2-1 1-16,0 0-2 0,2 0 2 0,-1-1 0 15,2 2-1-15,0 1 0 0,0 3 0 0,2 5 2 16,0 1 3-16,4 2 0 0,1 2-4 0,1 3-3 16,1 3-4-16,3 1-4 0,0 6 5 0,1-2-3 15,1 8-1-15,-1-1 3 0,1 3-3 16,-3 3 1-16,-1 4 3 0,-1 3 0 0,-4 1 2 16,0 2-2-16,-3 3-1 0,-2 3-2 0,-2 0 6 15,-3 1-2-15,3-3 2 0,0 0 0 0,1-1-4 16,2-2 3-16,1-3 1 0,0-1 0 15,5-6 0-15,1-4 1 0,4-4-1 0,0-1 0 16,6-5 4-16,1-2 0 0,1-4 0 0,2-3 0 16,-3-1-5-16,1-3 2 0,-6-4 1 0,3-2 0 15,-3-3 3-15,-3-2-4 0,-2 0-1 16,-1-1-1-16,-2 0-1 0,-3 0 1 0,-5-2 0 16,-4 2 0-16,-2-1-4 0,-3 1 0 0,-2 5-1 15,-4 3-3-15,-1 3 6 0,-1 0-1 16,2 5 2-16,-1 4 1 0,1 1 0 0,2 4-1 15,1 2-1-15,-1 3 1 0,6 1-2 0,2 3-1 16,2 1-1-16,3 4-1 0,1 1 6 0,2 1-2 16,2 0 2-16,5-2 2 0,3-5-2 0,7-2 5 15,2-3 1-15,2-4 2 0,1-5-1 0,0-1-1 16,-1-2 0-16,-3-4 1 0,-2 0 2 0,-6-1 0 16,-1-2 1-16,0-2 1 0,-6 1-5 15,1-1 1-15,-2-2 0 0,0 4 0 0,-1-4-1 16,1 2-2-16,1 1-4 0,1 0-2 0,3 0 2 15,-1 3-1-15,6 1-2 0,-1 3 0 16,2 2-7-16,2 6-1 0,-4 3 2 0,6 2-2 16,-5 7 6-16,3-1 0 0,-3 7-2 0,-2 0-1 15,-4 2 0-15,-3 9 0 0,-2-2 0 16,-4 3-5-16,1 2-15 0,-4 0-11 0,1-1-16 16,0-1-6-16,-1-2 3 0,3-5 2 0,4-5 17 15,0-4 11-15,5-4 14 0,1-4 10 0,1-4 4 16,4-2 5-16,-1-4-1 0,4-3 2 15,0-3-3-15,3-4 1 0,1-1 7 0,1-2 3 16,1-2 10-16,-2-1 7 0,3-2-2 0,-5 0 5 16,0-3-3-16,-3-1-1 0,-2 0 0 0,0-4-8 15,-3 0-3-15,-2 0-6 0,3 0-1 0,-4 0-2 16,1-5-2-16,-2 2 0 0,-1-3-5 16,1 0 1-16,-2 0 1 0,-1 1 1 0,0-1 0 15,-1-2-3-15,2 0-1 0,0-1-4 16,0 2 3-16,-2 0 2 0,1 7 5 0,-3 5 8 0,0 6 2 15,-1 9 1-15,-2 4-10 0,2 6-16 0,-2 3-5 16,0 3-5-16,0 9 1 0,-2 6 7 16,1 9 4-16,0 8 2 0,0 6 3 0,1 5 2 15,-1 2-4-15,0 4 2 0,0 3 0 0,-1 3-1 16,1-1 6-16,-2 3-4 0,2-3-1 16,-3 0-2-16,3-4-1 0,-2 0 3 0,3-7-1 15,-1-6 0-15,1-5-8 0,3-9 1 0,0-5-2 16,2-8 2-16,-1-6 9 0,-1-7 2 15,0-4 7-15,-3-4 1 0,-1-5-2 0,0-6 0 16,0-7-4-16,-2-4-1 0,1-4 0 0,0-3 0 16,-1-1-2-16,3-2 2 0,1-1 10 0,4-2-4 15,3-2 8-15,3 3 1 0,1-3-6 0,6-1 3 16,1 2-5-16,2 1-2 0,5 3-3 16,1 3-4-16,3 3-4 0,0 8-5 0,0 8 3 0,-2 7-5 15,-5 3-3-15,-1 5 2 0,-4 5-7 16,-2 2 4-16,-3 5 2 0,-1 2 2 0,-2 5 4 15,-3 1 0-15,-4 3 0 0,-3 1 2 0,-5 4 0 16,-2 0 1-16,-6 1 4 0,-2-1 0 16,-6 1-4-16,0-5 4 0,-1 1-8 0,1-7-1 15,5-5 7-15,9-8-2 0,1-4 10 0,4-3 0 16,1-3 2-16,2-1 0 0,2 1 1 0,0-1 5 16,2 2 1-16,2 1 5 0,-1 2-7 15,3 1-8-15,0 3-3 0,1 0-11 0,6 4 5 16,1 4 1-16,1 0-2 0,3 1 8 0,0 3-2 15,0-1 0-15,5-1-1 0,0 2 0 16,0-1 2-16,-1-1-2 0,-1-1 2 0,2-1-29 16,-4-2-32-16,-2 0-70 0,-1-2-135 0,-5 0-338 15,-4 0-1047-15</inkml:trace>
  <inkml:trace contextRef="#ctx0" brushRef="#br0" timeOffset="-213681.56">11353 10401 2641 0,'4'-8'185'0,"1"-6"-119"0,4 0-26 0,4-2 11 16,3 0 18-16,2-3 9 0,2-2-3 15,0-3-19-15,1 1-20 0,-4 0-5 0,1-1-7 16,-2 0-3-16,0 0-3 0,-2-1-2 0,-3 0-6 15,-1 0-4-15,-1-1 4 0,-3-2-8 0,-1 0 2 16,-3 1 0-16,-1-2-5 0,-2-2 5 16,0-1 0-16,-3-3-2 0,-1-2 2 0,3 1-3 15,-1 0-2-15,0 1-4 0,-1 0 5 0,0 3-8 16,0 0 6-16,0 7 0 0,1 6-4 16,-1 6 1-16,2 7-17 0,2 6-10 0,-4 5 1 15,0 5 1-15,0 10 12 0,-3 7 8 0,-2 8 5 16,3 3-3-16,-1 8 4 0,-1 6 3 0,2 4-3 15,0 3 5-15,-2 2-3 0,6-1 1 16,0 2 3-16,4-2-4 0,3-2 2 0,1-4-2 16,4-3 2-16,1-6 2 0,5-5 4 0,1-8 1 15,4-8-11-15,-3-5-18 0,2-7-21 16,-1-7-42-16,0-2-80 0,-1-6-144 0,-1-2-376 16,-1-7-915-16</inkml:trace>
  <inkml:trace contextRef="#ctx0" brushRef="#br0" timeOffset="-212696.29">11954 9978 2086 0,'-3'4'62'0,"-5"0"-42"0,-7 3 16 0,2 6 55 16,-6 2 35-16,0 3 10 0,1 3-20 0,-2 2-33 16,3 4-24-16,0 0-14 0,6 3-6 15,1 2-4-15,0 0-7 0,2 2-1 0,5-2-9 16,3-1 3-16,5-6 4 0,5-6 2 0,4-4 7 15,3-5-4-15,3-5-4 0,-3-4-1 0,2-2-3 16,-4-5-2-16,-2-5-7 0,2-2-4 16,-3-4-8-16,-4-2-3 0,0-2-1 0,-5-1-2 15,-5-2 2-15,-2 1-5 0,-3 0-2 16,-3-1 0-16,-2 4-1 0,-5-1 3 0,1 3 1 16,0 3 4-16,-3 3-2 0,4 3 1 0,-1 1 0 0,5 2-1 15,3 5 1-15,4-1-10 0,1 2-3 16,3 3-1-16,2-3 2 0,1 2 16 0,3 0 11 15,5 0 6-15,7-2-1 0,3-2-4 0,5 0-5 16,4-1-4-16,1-2 2 0,4-1-1 0,1-3 1 16,0 1 1-16,-2-2-6 0,-2-1 6 15,-1 0 0-15,-1-2 1 0,-1 2 1 0,-3 0-4 16,-2 1-1-16,-7 0-2 0,-4 1 4 0,-4 4 0 16,-6 0 0-16,-2 4-3 0,-2 1-17 15,0 1-3-15,-6 4-3 0,-1 2 2 0,-2 4 14 16,-5 3-1-16,0 4 2 0,-2 1-1 0,-2 3 1 15,0 3 2-15,2 3 1 0,-3 1 4 0,4 1-5 16,1 3 1-16,5-4 1 0,4-5-1 16,6-5 4-16,4-5 0 0,4-2-1 0,2-7 3 15,-1-1 1-15,2-4 4 0,-1-3 2 0,5-1 1 16,-3-5-4-16,1 0-7 0,-1-4 4 0,-1 0-3 16,0-3 5-16,-3 1-3 0,-2-5-4 0,-2 0 0 15,1 0-2-15,-4-2 2 0,-1 4 0 16,0 2 3-16,-1 0-3 0,-3 6-1 0,3 1-4 15,0 4-3-15,-1 2-5 0,1 1-15 0,0 4-2 16,-3 3 0-16,2 4 5 0,-5 1 17 0,3 4 3 16,0 1 2-16,1 2 2 0,2 3-2 15,2-3 1-15,3 1-3 0,2 0 2 0,3-5 5 16,1-2-4-16,6-4 4 0,-2 0-3 0,4-4-1 16,-3-3 8-16,3-3 2 0,-3-3 3 0,0 0-1 15,-3-5-2-15,3-3-3 0,-2-2 1 16,-2-2 0-16,2 1 1 0,0-2 1 0,1 1-2 15,-3 3 0-15,5-4 1 0,-3 3-3 0,-1 3 1 16,3-2-2-16,-3 5-4 0,1-1 0 16,-2 5-4-16,-5 4-1 0,0 2-4 0,1 1-1 15,-4 3-5-15,0 3 4 0,1 3 4 0,-3 3 0 16,-1 1 7-16,1 4-1 0,-1-3-1 0,0 5 1 16,-1-1-3-16,1-1-9 0,0-2-11 0,1 0-5 15,3-6-2-15,3-1 13 0,2-5 13 16,0-4 4-16,1-4 7 0,2-5-1 0,0-1-1 15,2-4 1-15,0-1-3 0,-2-5 0 0,2-1 2 16,-5-4-1-16,-4-1 2 0,0-2-1 0,-3-2 0 16,-4-3-1-16,-3 0 0 0,-3-4 4 0,-1-3-1 15,2 1 5-15,-1-4-4 0,0-1 0 16,3 3 2-16,1 1-4 0,3 1 6 0,1 5 4 16,0 3 2-16,2 7 5 0,1 9-1 0,0 3-6 15,-3 9-10-15,-2 3-16 0,2 3-7 0,0 4-2 16,0 5 10-16,0 6 8 0,2 5 8 15,1 6-2-15,1 2-3 0,0 5 1 0,3 0-2 16,-1 3 4-16,2 6 1 0,0-1-3 0,-2 0 5 16,1-1-2-16,-3-4 2 0,1-7-13 15,4-1-22-15,3-5-31 0,4-1-104 0,4-5-421 16,2-8-1056-16</inkml:trace>
  <inkml:trace contextRef="#ctx0" brushRef="#br0" timeOffset="-211200.99">1127 13273 659 0,'0'-7'629'0,"0"-1"-311"0,0-2-76 0,0 3-44 15,-2 3-29-15,2 0-33 0,-2 1-34 0,2 3-37 16,-1-1-36-16,1 2-38 0,0-1-23 16,0 3-4-16,-1 3 4 0,1 5 20 0,-1 3 11 15,2 4 1-15,0 5 0 0,0 2-2 0,5 4 0 16,-2 4 0-16,2 3 3 0,-1 4 4 15,1 3 2-15,-3 2 1 0,0 1-2 0,1-2 0 16,-3 0-1-16,-1 0 2 0,-2 0 3 0,-4-3-5 16,2-5 4-16,-4-5-1 0,0-3-2 0,-3-6 3 15,2-7 4-15,4-7 16 0,-2-3 20 0,-2-3 10 16,7-3 6-16,-5-2-8 0,2-2-16 0,-3-1-14 16,-1-4-9-16,-1-2-12 0,3-2-1 15,3-4 3-15,2-1-6 0,1-1 1 0,2 2-6 16,2-1-3-16,4-1 3 0,-1 1 0 15,4 2-1-15,-2 7-5 0,-1 3-2 0,-3 1-4 0,4 5-1 16,2 0 5-16,-1 3-1 0,1 4 5 16,2 2 1-16,0 5 0 0,4 0 4 0,-3 1 1 15,5 0 1-15,-4 0 0 0,5-2-1 16,0-1 1-16,0-3 1 0,2-2 4 0,-2-1 1 16,3-2 4-16,-1-3 2 0,1-1 1 0,0-5 3 15,0 0 2-15,-6-2 3 0,-1-2 6 0,-3 1-3 16,-5-5 0-16,2 0-4 0,1-5-1 0,-2-1 0 15,0-1 0-15,-5 2-2 0,3-1-3 16,-3-2 3-16,-2 3-2 0,0-3-1 0,-2-2 3 16,0-1-7-16,-1-1-3 0,-4-1-1 0,4-3-2 15,-8 2 1-15,2-1 2 0,-3-1-1 0,-1 2-4 16,1-3 0-16,-8 2-6 0,3 3 0 16,-8-1 1-16,0 5-3 0,-6-1 3 0,-1 7-2 15,0 3 2-15,-4 3-1 0,2 5-1 0,-5 2 2 16,3 6-2-16,-4 2 1 0,2 3-1 0,4 3 0 15,16-4 15-15,0 1 0 0,-2 2-1 16,1 4-2-16,-1 1-13 0,3 1-1 0,0 3-2 16,3 3-11-16,2 0-47 0,5 3-67 0,5 1-120 15,7 1-266-15,1 0-505 0,11 4-83 16</inkml:trace>
  <inkml:trace contextRef="#ctx0" brushRef="#br0" timeOffset="-210333.12">1769 13548 938 0,'-7'-2'776'0,"-3"-1"-611"0,-1 1-39 0,-4 2 19 16,2 1 14-16,0 3-13 0,-5 0-28 0,-2 4-36 15,-1 2-26-15,2 2-14 0,-3 2-11 0,2 2-5 16,0 2-2-16,0 0-9 0,0 4-2 16,6 1-2-16,-4 2-3 0,5 1 0 0,2 2-2 15,1-4-6-15,4 0-1 0,5-6-2 0,1-1 1 16,0 0 3-16,3-5-2 0,3-2-3 0,2-5-2 16,-2-4-2-16,6-2 3 0,1-5 3 0,0-5 0 15,5-1 0-15,-4-6-2 0,5-2 5 16,-3 1 1-16,-2-4 3 0,-4 0 5 0,-3-1-8 15,-2 1 0-15,0-1-1 0,-2 3-3 0,-2 1 3 16,-1 3 1-16,-1 3 1 0,-2 6-3 16,1 2 3-16,0 2-3 0,1 3-10 0,0 1-14 15,1 2-13-15,0 4 0 0,0 4 7 0,0 6 17 16,0 4 8-16,2 2 4 0,2 2 2 0,1 0 2 16,2 1-4-16,1-1-3 0,2-2-3 15,3-2-7-15,-2-6-6 0,2-1-1 0,5-6 3 16,0-3 4-16,2-5 19 0,0-4 6 0,2-2 6 15,-2-6 6-15,3-2-5 0,-2-2 4 0,-1-1-1 16,-2-3 1-16,-5-1 2 0,2 0-4 16,-3-3 4-16,0-1 0 0,-2-1 8 0,0 0-2 15,-1-3 1-15,-4 1-3 0,1-2-11 0,-2 0-5 16,1-3-3-16,-2 0-2 0,3-2 1 16,-3 2-1-16,-1-3-1 0,2 1-5 0,-2-2 2 0,0 1-2 15,2-1 2-15,0 2 3 0,-3-2-3 0,0 2 1 16,-2-1 2-16,-2 4 1 0,-2 3 5 15,1 4 2-15,-3 9 1 0,-2 3-3 0,2 7-3 16,1 4-12-16,-2 3-8 0,2 2-1 16,-3 6-9-16,-1 8 4 0,-2 5 2 0,-1 9-1 15,4 6 11-15,1 6 1 0,0 7 3 0,-1 0 2 16,1 5-3-16,2 2 0 0,2 0 2 0,2 1 2 16,2-1-3-16,4-2 2 0,3-2-1 0,1-2 1 15,2-3 0-15,4-2 2 0,0-5 0 16,2-2-7-16,1-7 0 0,0-5-4 0,1-7 3 15,1-9 7-15,2-6 3 0,1-7 7 0,0-3 0 16,2-3-4-16,-7-4 7 0,-1-3-2 16,-5 0 2-16,-1-2 1 0,0-3-5 0,-6 0-3 15,-1-2-2-15,-6 3-1 0,-4 1 3 0,-1 3 2 16,-3 3 0-16,1 4-1 0,-2 3-1 0,1 2-4 16,1 4-1-16,0 4-1 0,0 3-4 0,0 2-2 15,1 7-1-15,-1 3 1 0,2 2 1 16,5 1 3-16,2 0-1 0,4-4-1 0,2 4 1 15,5-2 0-15,0-2 2 0,3 0 4 0,0-5-3 16,1 0-2-16,4-5-4 0,2 1-6 0,3-3-9 16,0-4-30-16,-2-3-36 0,-4-4-57 15,1-4-102-15,0 1-253 0,-3-5-659 0</inkml:trace>
  <inkml:trace contextRef="#ctx0" brushRef="#br0" timeOffset="-210132.99">1675 13380 2502 0,'7'-1'24'0,"1"-3"-2"16,5-2 40-16,6 1 45 0,3-5-3 0,6 1-22 16,4-4-38-16,6 3-28 0,4 0-3 0,3-1-6 15,1 5-24-15,-3-3-55 0,-4 6-109 16,-1 0-266-16,-4 2-558 0,0 2-255 0</inkml:trace>
  <inkml:trace contextRef="#ctx0" brushRef="#br0" timeOffset="-209867.33">2674 13483 2203 0,'2'1'181'16,"-1"-1"-64"-16,6 0 8 0,2 0 13 15,3-1 15-15,4-2-15 0,7 0-38 0,5-1-27 16,7-1-25-16,6-2-13 0,5-2-8 0,2 1-7 16,1 0-5-16,-3-2-6 0,-4 4 0 0,-8 1-2 15,-4-1 1-15,-8 4 0 0,-2 0-4 0,-7-1-3 16,-4 3-6-16,-3-1-14 0,-4 1-27 0,-2 0-42 15,-2-1-66-15,0 1-67 0,-2 1-150 16,1 1-471-16,-3 3-734 0</inkml:trace>
  <inkml:trace contextRef="#ctx0" brushRef="#br0" timeOffset="-183560.72">3883 13145 1 0,'2'-2'0'0,"-2"-1"0"15,0 0 0-15,2-1 307 0,-2 1-4 0,0 0-8 16,1-3-30-16,-1 3-17 0,0-1-23 0,0-1-33 16,0 1-24-16,0 2-29 0,-1-1-18 0,1 1-14 15,-2 0-14-15,2 1-13 0,-1-1-11 0,0 0-12 16,1 2-8-16,0 0-13 0,0 0-9 0,0 0-9 16,0 0-8-16,0 0-6 0,0 0-6 15,0 0 0-15,0 1-2 0,0-1-2 0,0 1-3 16,0 2 0-16,0 3 3 0,0 3 5 0,0 7 6 15,-1 2 2-15,-1 2-3 0,1 5-1 0,0 3-2 16,1 2 1-16,0 4 2 0,1 3 4 16,2-1 0-16,-1 2 1 0,1-1 3 0,0 2-3 15,5-5 2-15,-3 2-1 0,0-7-2 16,0-1 1-16,-2-3-2 0,1-1 3 0,0-3-2 16,-2-2-2-16,2 0 2 0,-3-1-4 0,-1-6 2 15,2 1 0-15,-1-4-1 0,-1-2 1 0,1-1-3 16,-1-4 1-16,0 0-2 0,0-2-1 15,3 2 1-15,-3-2 1 0,0 0 3 0,0 0 1 16,0-2 6-16,0 2-2 0,0-1 2 0,0 1-2 16,0 0-15-16,0-1-12 0,0-1-35 0,-3-3-50 15,6 0-84-15,-3-3-141 0,0-2-253 0,1-1-445 16,-2-3 284-16</inkml:trace>
  <inkml:trace contextRef="#ctx0" brushRef="#br0" timeOffset="-183267.91">3740 13109 854 0,'3'-2'321'0,"0"-2"-77"0,1 1-40 15,0-1-30-15,3 0-6 0,0 2-14 16,3-2-17-16,3 1-18 0,3-1-27 0,4-2-20 16,6 2-18-16,0-3-12 0,4 2-4 0,2-2-6 15,3 0-3-15,0 2-6 0,1 0-2 0,-1-1-4 16,-3 2-6-16,-3 0 0 0,-4 1-5 0,-4 1-3 16,-4 0 1-16,-5 2-5 0,-7 0-11 0,-1 0-27 15,-4 0-35-15,-2 2-56 0,0 1-100 0,-2 1-207 16,-2 2-408-16,-4 0-216 15</inkml:trace>
  <inkml:trace contextRef="#ctx0" brushRef="#br0" timeOffset="-183044.71">3739 13468 1239 0,'1'1'380'0,"3"1"-128"0,0-1-61 0,2-1 14 0,5 0 16 16,5-3-45-16,4 0-52 0,6-2-41 16,8-2-26-16,3 0-21 0,3 1-14 0,-1-2-5 15,0 2-15-15,-3 1 7 0,-5 2-11 0,-4-1-27 16,-6 1-40-16,0 3-101 0,-6-3-208 0,-2 3-555 16,-4-2-499-16</inkml:trace>
  <inkml:trace contextRef="#ctx0" brushRef="#br0" timeOffset="-182284.12">4345 13426 1098 0,'9'2'326'0,"2"3"-90"0,2 1-12 0,5-2-17 16,1-2-23-16,2-2-38 0,1-2-42 0,2 0-26 15,1-4-24-15,-3-1-14 0,-1 0-9 0,1-2-3 16,-5-2-3-16,-1 1-2 0,-3-2 3 16,-5 2-7-16,-3-1 5 0,0 0-4 0,-4-1-5 15,-4 4 2-15,-1-1-9 0,-1-1-1 0,-4 3-5 16,-4 1-2-16,-1 0-4 0,-1 2 0 0,-5 4 2 16,0 2-3-16,0 4 4 0,-1 2 1 15,-1 3-3-15,3 3 6 0,0 1-5 0,2 3 1 16,6 3 1-16,-1 4-2 0,4-1 0 0,4 1 1 15,3 1 0-15,2 1 2 0,3 0 0 0,6-2 1 16,1-1-1-16,6-3 4 0,1-3-3 0,5 0 1 16,2-3 3-16,1-4-4 0,1-3 5 15,-1-2 0-15,4-4 0 0,0-4 3 0,1 2-2 16,-1-4 1-16,1-1 0 0,-3-1 1 0,-3-2-1 16,1-3 0-16,-6-2 5 0,2-2-4 0,-5 0 1 15,-2-4 0-15,1 1-4 0,-3-2 3 16,-1-1-2-16,-2-2 0 0,-1 1-3 0,0-3-2 15,-2 0-1-15,1-3 0 0,-1 1 2 0,0-2-6 16,0-3 5-16,1-2-2 0,0-1-2 0,1-3 6 16,-2 0-4-16,-2 3 1 0,-2 1 0 15,1-1-2-15,-2 3 0 0,-2 1 0 0,0 1 0 16,-3 3-3-16,0 3 4 0,0 0 0 0,-2 6-2 16,-1 4 6-16,-1 3-5 0,1 5-1 15,1 3-1-15,-1 3-5 0,1 2 1 0,-4 4-3 16,0 3 2-16,-1 6 1 0,1 3 3 0,0 5 3 15,1 4-1-15,2 1 5 0,4 2-4 0,-3 5 0 16,3-2 3-16,4 7-7 0,4 1 6 16,-3 0-1-16,4 3-1 0,3-3 0 0,0 2 1 15,0-5 3-15,0 0-2 0,1-3 3 0,0-5-3 16,3-1 0-16,1-5 1 0,2-4-2 16,2-5 1-16,-1-8-1 0,1-7-3 0,0-7 3 0,-1-1-3 15,-1-7 1-15,-1-3 0 0,2-1-3 16,-4-3 2-16,-3-2 1 0,-2 1 1 0,-2 0 2 15,-6 2-1-15,-2 2 1 0,-5 4 3 0,3-1 7 16,-6 3 3-16,4 4 7 0,-2 1 2 0,0 3 2 16,5-1 4-16,0 4-1 0,0 1 1 0,4 0-8 15,-1 1-7-15,1 0-6 0,5-2-7 16,4 0 2-16,3-1-2 0,5 0-5 0,3 3-23 16,1-1-43-16,0-2-57 0,-1 1-122 0,-3 1-277 15,-1-2-846-15</inkml:trace>
  <inkml:trace contextRef="#ctx0" brushRef="#br0" timeOffset="-181858.63">6055 12758 1580 0,'2'-4'398'16,"-1"-2"-183"-16,3-1-59 0,-1 2-17 0,4 1-19 16,0-1-15-16,-1 1-22 0,3 0-22 0,1 1-15 15,0 2-17-15,1 1-8 0,2 1-7 16,2 4-4-16,-2-1 0 0,6 0-3 0,-3 3-2 16,-2 3-1-16,-3 1-2 0,-3 3-2 0,-2 2 0 15,-4 4 3-15,-6 2-1 0,-2 5 2 0,-6 4 2 16,-4 3-3-16,-4 0 1 0,-6 2 0 15,-4 1 1-15,-4-3 0 0,2 4 2 0,-7-4 0 16,1 0-3-16,4-2 1 0,7-10-2 0,10-6-1 16,7-4 2-16,5-7 1 0,5-3 11 15,5-2 12-15,0 0 13 0,5-4 7 0,8 2-4 16,4-4-8-16,8-1-10 0,2 1-9 0,3-1-3 16,-1 0-4-16,1 1 0 0,1 1-4 15,2-1-3-15,-3 3 0 0,1-2-1 0,-4 1 1 16,-2 0-7-16,-2-1-20 0,-6 2-39 0,-1 1-62 15,-5-3-116-15,0 0-262 0,-2 1-612 0,0-5-194 16</inkml:trace>
  <inkml:trace contextRef="#ctx0" brushRef="#br0" timeOffset="-181640.9">6675 12496 2089 0,'0'0'258'0,"2"0"-132"16,-2 4-40-16,0 5-12 0,0 3 16 0,0 6 6 16,2 5-18-16,0 2-10 0,0 7-19 0,5 4-7 15,-5 3-11-15,6 2-9 0,-5 1-2 16,5-2-2-16,0 2-1 0,-3 1-1 0,5-3-2 16,-1-3-4-16,-2-4-3 0,-3-5-7 0,3-3-28 15,-5-3-50-15,0-4-91 0,-1-1-191 0,-1-6-403 16,0-3-835-16</inkml:trace>
  <inkml:trace contextRef="#ctx0" brushRef="#br0" timeOffset="-181471.47">6953 12996 1058 0,'1'16'542'15,"-1"7"-155"-15,-1 8-73 0,-3 3-69 0,2-4-66 16,1 1-55-16,-1-2-41 0,2-1-26 0,-1 1-16 15,1 0-15-15,0-2-7 0,0-1-3 16,0-3-10-16,1-3-19 0,-1-2-33 0,2-6-75 16,-1-2-165-16,1-6-305 0,2-4-1006 0</inkml:trace>
  <inkml:trace contextRef="#ctx0" brushRef="#br0" timeOffset="-180896.39">7494 12517 543 0,'1'-7'759'0,"1"-5"-395"0,3-1-100 0,-2 3-45 16,3 2-49-16,-1 2-31 0,4-1-36 0,2 3-28 16,1 0-20-16,5 2-18 0,1 2-8 0,1 2-6 15,2 3-4-15,-2 3-6 0,-1 2-3 0,-1 1-2 16,-3 7-4-16,-5 3 1 0,-1 3 0 0,-8 2-2 16,-4 5 5-16,-4 4 1 0,-5 3-2 0,-6 1 6 15,-8 4-3-15,-3 0 0 0,-3 2 1 16,-4 0-1-16,-4-1-3 0,1-3 2 0,0-3-3 15,6-8-4-15,3-7 4 0,8-5 4 16,6-8 12-16,8-5 28 0,8-2 12 0,1-3 11 16,3-3-9-16,4-1-22 0,3-2-18 0,4-3-12 15,9-4-6-15,3-1-7 0,9 3 5 0,0-2-1 16,5 1 1-16,2-1 7 0,-1 1-11 0,1 2 1 16,-1 1-10-16,-1 0-22 0,-2 0-29 15,1-2-49-15,-7-1-79 0,-4 1-165 0,-3-1-427 16,2-1-815-16</inkml:trace>
  <inkml:trace contextRef="#ctx0" brushRef="#br0" timeOffset="-180578.19">8179 12430 636 0,'-12'9'494'0,"-1"3"-155"0,-8 8-36 16,-1 3-38-16,2 2-33 0,-2 3-44 0,-1 3-43 15,6 0-32-15,1 2-34 0,3 3-25 0,4-2-18 16,6 4-13-16,5-5-1 0,7-1 0 0,5-2 2 16,6-6 2-16,8-5 4 0,4-6 0 15,5-3 1-15,4-6 1 0,3-4-8 16,-1-4-4-16,2-4 0 0,-10-1-4 0,-3-3 8 0,-4 0 7 16,-9-5 4-16,-5-2-1 0,-6 0-4 15,-2-2-9-15,-5-2-6 0,-7-1-3 0,-2-2-5 16,-6-1-1-16,-5 2-6 0,-3 0-2 0,-4 4 4 15,2 3-2-15,1-1-1 0,-2 5-3 0,3 2-6 16,2 2-12-16,5 4-16 0,-3 1-23 16,6 3-41-16,2 0-56 0,2 5-119 0,1 0-263 15,6 4-492-15,2 2-141 0</inkml:trace>
  <inkml:trace contextRef="#ctx0" brushRef="#br0" timeOffset="-180310.45">8645 12286 2000 0,'-2'-4'339'15,"1"-2"-125"-15,-1 1-60 0,0 4-44 0,2 1-38 16,2 2-32-16,-1 4-22 0,0 5 1 0,0 5 7 16,-1 8 7-16,0 4 10 0,1 4-8 15,0 3-3-15,3 6-5 0,-1 1-7 0,2 1 5 16,1 3-4-16,4-1-1 0,0-1-6 0,0-2-6 15,1-7-2-15,-4-1 1 0,-2-4 2 0,3-5-2 16,-6-1 1-16,4-4-2 0,-4-1-2 16,-1-5 0-16,-1-2-5 0,0-5-13 0,0-3-26 15,-1-2-23-15,-1-4-28 0,-1 1-40 0,-2-1-78 16,-1-5-156-16,0-4-482 0,-2-3-708 0</inkml:trace>
  <inkml:trace contextRef="#ctx0" brushRef="#br0" timeOffset="-179926.61">8868 12190 1819 0,'5'-3'337'15,"-2"-1"-118"-15,1-3-48 0,4-2-28 0,1 4-22 16,2-2-23-16,4-1-22 0,0 1-16 0,7 0-18 15,5 1-10-15,1-3-7 0,3 1-7 0,-1 1 3 16,0-2 0-16,1 2 0 0,1-2-3 0,0-2-4 16,-1 3-5-16,-1-2 0 0,-2 3 2 15,-8 1-3-15,-3 2 1 0,-7 1-2 0,-4 0-5 16,-5 2 6-16,-1 1-1 0,-1 0-3 0,1 0 0 16,0 1-8-16,-1-1 0 0,-2 7-2 15,-2 1 5-15,0 5-1 0,-2 0 2 0,-3 5-1 16,2 1-4-16,3 5 4 0,-1 1 0 0,3 1 3 15,-3 2 2-15,5 0-3 0,0-1-2 0,2 7-3 16,0-1 5-16,4 3 0 0,-2 0 1 16,-2 2-1-16,1-1-5 0,2 2 3 0,-3-2-1 15,0 1 2-15,0 0 2 0,-1-4-2 0,-1 1-2 16,0-6-27-16,-2-4-47 0,-1-5-74 16,0-6-152-16,-4-3-371 0,-3-7-947 0</inkml:trace>
  <inkml:trace contextRef="#ctx0" brushRef="#br0" timeOffset="-179796.37">8937 12546 2424 0,'21'-3'90'0,"11"-2"-60"15,13-1-2-15,2 0 12 0,3 1 5 0,0-1 2 16,6 1-18-16,-3-1-15 0,-1 3-50 0,0 2-211 16,-4 1-741-16,-9-2-487 0</inkml:trace>
  <inkml:trace contextRef="#ctx0" brushRef="#br0" timeOffset="-177767.65">775 14611 587 0,'0'-3'591'0,"-2"-1"-235"0,-1-2-68 16,2 1-47-16,-1-1-54 0,1 0-19 0,0-2-20 16,0 4-21-16,-4 0-23 0,5 1-28 15,-1 0-30-15,1 2-24 0,-1 0-17 0,1 2-12 16,1 0-3-16,-1 4 3 0,1 3 3 0,4 4 9 15,-3 1 3-15,-1 6 0 0,1 8 1 0,2 2-2 16,-2 7-2-16,0 3 5 0,-1 1-3 16,0 4-3-16,2 0 1 0,-2 1-5 0,-1 0 2 15,1-5 5-15,1 0 0 0,-1-2 0 0,-1-5 0 16,2-1-3-16,-1-5-1 0,3-2 0 16,-3-6 0-16,1-2-7 0,-1-3-7 0,0-5-15 15,3-2-24-15,-2-1-28 0,-2-4-54 0,1-1-73 16,-2-2-189-16,1-2-534 0,-5-4-272 0</inkml:trace>
  <inkml:trace contextRef="#ctx0" brushRef="#br0" timeOffset="-177401.08">702 14675 1036 0,'1'-9'674'0,"0"0"-515"0,1-3-30 15,1 0-6-15,4-5-3 0,4 1 6 16,-1 2-13-16,5-2-20 0,1 2-23 0,4 2-17 15,1 4-14-15,4 1-6 0,-1 3-2 0,3 5-24 16,17 9-3-16,-7 2-8 0,-13 9-3 16,-12 0 18-16,-3 3 0 0,-7 1 2 0,-2 4 0 15,-2 1-3-15,-7 3-2 0,-3 1-1 0,3-13 17 16,-3 1-6-16,1 0-3 0,-6 5-4 0,1-1-20 16,-5 4 5-16,-2-4 2 0,1 3 4 15,0-5 3-15,2-4 10 0,1-6 13 0,7-3 6 0,2-4 6 16,2-5-13-16,5-2-7 0,2-2-12 15,2-1-8-15,1-1 4 0,4 0-5 0,-1-2 3 16,5 1 2-16,1 1-3 0,7 1 2 0,-4 3 1 16,9 1 2-16,2 3-13 0,18 8 0 15,0 0-1-15,-8 3-3 0,-9-4 16 0,-3 3-3 16,-1-1 2-16,-3 1 2 0,0-3-5 16,-5 3 1-16,3-3-4 0,-3 0 0 0,2-3-14 15,-4 3-38-15,0-4-84 0,-2-1-150 0,-1-1-309 16,-2-1-1013-16</inkml:trace>
  <inkml:trace contextRef="#ctx0" brushRef="#br0" timeOffset="-177033.55">1175 14901 1070 0,'4'1'229'16,"-1"1"-35"-16,3 2 47 0,0 1 29 0,4-2-33 15,-1 2-58-15,9-3-48 0,-3 1-30 0,4-2-22 16,7-2-10-16,-1-2-9 0,3 0-6 16,1-3-11-16,-3-3-10 0,0 2-3 0,-6-2-6 15,-7-1 2-15,-1 1 2 0,-4-2-2 0,-4 0 0 16,-2 1-7-16,-2 1-1 0,-4-1-5 0,0 2-1 16,-4-1-2-16,-2 2-7 0,-1 1 0 0,-1 3-3 15,-4 1 1-15,1 4 2 0,-6 1-3 0,1 6 1 16,-1 1-1-16,-1 5 0 0,4 6 4 15,1 1 0-15,2 5-3 0,1 0 1 0,3 0 2 16,7 2-4-16,-1-1 4 0,7 0-1 0,3-5-3 16,4 1 4-16,0-6 0 0,4-2 0 0,1-1 3 15,2-5 0-15,3-1 3 0,1-1-4 16,1-4 2-16,0-1-11 0,1-2-14 16,-3-1-23-16,1-1-54 0,-2-2-67 0,-4 0-124 0,0-4-267 15,-1 0-535-15,-4-2 22 0</inkml:trace>
  <inkml:trace contextRef="#ctx0" brushRef="#br0" timeOffset="-176097.6">1722 14694 1492 0,'0'0'461'0,"-2"0"-330"0,-2 4-71 16,-1 2 14-16,-3 6 39 0,-3 4 16 0,-2 6 8 15,-3 0-25-15,2 4-22 0,1 4-18 0,4 1-19 16,2-1-14-16,1 2-17 0,3-3-4 0,4 4-6 15,3-2-1-15,1-2-2 0,4-2-7 16,1-3 6-16,7-3-2 0,-2-4 3 0,6-1 6 16,0-7 2-16,1-4 3 0,1-2 1 0,1-6 2 15,-3-1-4-15,2-4-4 0,-2-5 0 16,-4-1-11-16,0-6 1 0,-4-1-5 0,-2-6-4 16,-1-3 5-16,0-1-2 0,-4 1 2 0,-5 0 1 15,-1-1 1-15,-4 3-1 0,-1 3-1 0,-1 0 3 16,2 3-3-16,-3 4 3 0,5 2 0 15,-2 4-3-15,0 3 5 0,3 1-4 0,2 3 2 16,-1 2 0-16,2-1-3 0,0 3-3 0,0-1-4 16,2 0 2-16,3 0-3 0,2 0 2 15,3 0 1-15,0 0 0 0,4 2 1 0,-3 0-1 16,4 0 2-16,-6 4 0 0,0-1-3 0,-1 1 1 16,-2 2-5-16,-1-1 1 0,-1 6-1 15,-1-2 1-15,-1 3 4 0,-4 2-2 0,-1 5 7 0,-4 1-5 16,1 2 3-16,0 1-1 0,-2 0-7 15,-1 1 7-15,4-4-3 0,1 2 4 0,-2-3 3 16,4-1-4-16,0-3 4 0,4-4-4 0,0-1 4 16,3-5-2-16,-1-1 1 0,3-2 4 15,1-1-5-15,0-2 9 0,6-2-1 0,-4-2-1 0,3-4 6 16,2 0-8-16,2-4 3 0,-2 0-1 16,-2-4 2-16,0 0-4 0,-2-1 1 0,-2-1 4 15,-1 0-7-15,0 0 5 0,-2-1-1 0,-4-2-5 16,3 0 2-16,-5 1-2 0,3 4 1 15,-2-1 3-15,-3 5-1 0,0 0 1 0,-1 5-1 16,-1 3 1-16,0 4-6 0,0-1-1 0,1 4-11 16,1-1-10-16,0 2 5 0,-2 4-1 0,0 6 10 15,-3 4 10-15,3 5-3 0,-1 0 2 16,-2 3-3-16,5 1 1 0,3 1-3 0,-1-4 3 16,0 1-2-16,0 0-3 0,4-5 10 0,-1-3-6 15,5-6 4-15,0-3 5 0,-1-3-5 0,3-4 10 16,1-2-1-16,2-5 0 0,-2-3 2 15,3-3-2-15,-3-2 0 0,-2-1-3 0,0-3 6 16,-2 1-7-16,-1-1 2 0,-3 0 3 0,0 1-10 16,-3-2 4-16,-2 2-3 0,1 1-3 0,1 1 3 15,-2 5 0-15,-2 1 2 0,1 4-3 0,0 4 2 16,1 2-8-16,0 0-10 0,0 0-9 16,0 2-6-16,0 3 10 0,0 6 6 0,1 1 11 15,0 5 7-15,4 0-6 0,-2 2 1 0,1 1 0 16,2-2-4-16,-1-1-1 0,5-4 2 0,-2-2 2 15,3-4 1-15,1-4 5 0,0-4 0 16,1-2-1-16,-1-4 10 0,3-4-3 0,-1-1 0 16,-3-1 2-16,0-1-6 0,-1-2-1 0,-4 0 1 15,-3 3 2-15,-3 1-5 0,0 2 6 16,0 3-1-16,-1 2-2 0,0 2 10 0,0 1-9 16,1 2-3-16,0 2-6 0,0 1-9 0,0 2 5 15,0 3 0-15,2 3 4 0,-1 2-2 0,5 2 4 16,-1 1 0-16,3-2-4 0,0 1 7 0,2-1-9 15,-1 0 0-15,0-2 0 0,0-1-15 16,3-7-11-16,-2-2-22 0,-1-5-23 0,1-5-70 16,-3 1-150-16,-1-5-414 0,-6-4-924 0</inkml:trace>
  <inkml:trace contextRef="#ctx0" brushRef="#br0" timeOffset="-175973.81">2458 14515 2342 0,'-4'-2'177'15,"1"-2"-64"-15,-1-2-6 0,7 4-31 0,-1 1-37 16,1 1-30-16,5 0-25 0,0 0-27 0,4 2-80 16,3 0-186-16,1 4-468 0,0 0-778 0</inkml:trace>
  <inkml:trace contextRef="#ctx0" brushRef="#br0" timeOffset="-175617.28">2646 14888 2137 0,'3'-2'195'0,"3"-2"-150"0,4-5 26 15,2-1 51-15,1-2 25 0,2-5-3 0,-2 1-34 16,3-1-42-16,-4-1-19 0,3-2-18 0,-2 4-10 16,-2-4-3-16,1 0-3 0,-3-1 3 15,-2-1-6-15,2 1 3 0,-3-3-1 0,-2 0-4 16,1-1 3-16,-3-2-7 0,-1-3 0 15,-1-4-4-15,0-1-1 0,0-2 2 0,-1-2-3 0,1-1 2 16,-2 0-3-16,-2-1 2 16,1 1 2-16,1 2-4 0,-2 5 8 0,2 5-6 0,-1 6 3 15,-3 9 0-15,4 6-11 0,0 4-7 0,0 5-5 16,1 4-2-16,0 5 4 0,-1 7 10 16,1 9 3-16,2 6 0 0,1 7 6 0,0 6-5 15,2 8 3-15,2 1 2 0,1 5-7 0,-1-3 5 16,3 0-7-16,-1-3-21 0,-1-8-51 0,-1-3-93 15,0-1-146-15,-2-6-262 0,5-8-413 16,-1-8-25-16</inkml:trace>
  <inkml:trace contextRef="#ctx0" brushRef="#br0" timeOffset="-175402.3">2769 14527 2242 0,'-1'-7'125'0,"-2"-2"-76"16,1-2 3-16,5-1 32 0,0 0 23 0,4 1 10 15,-1-2-14-15,4 4-29 0,3-1-26 0,1 0-22 16,5 2-7-16,3-3-6 0,2 3-6 16,1 2-1-16,1 2-6 0,-1 1 1 0,-1 2-2 15,-6 3-1-15,2 2-2 0,-5 3-8 0,-2 1-10 16,-3 4-24-16,-1 0-26 0,-4 4-30 0,2 4-49 16,-5 0-73-16,-2 2-128 0,-1 4-177 15,-5-5-325-15,0 6 153 0</inkml:trace>
  <inkml:trace contextRef="#ctx0" brushRef="#br0" timeOffset="-173819.14">2949 14730 655 0,'-1'-1'400'0,"2"-2"-33"0,0-2 9 16,1-2-53-16,3 0-67 0,-2-2-77 0,1-3-58 15,1 3-38-15,-1-5-26 0,3 1-16 0,1-1-9 16,-1-6-1-16,5 4-5 0,-3-1-1 0,3-1-7 16,0 1-6-16,1 1-3 0,0-1-4 15,0 0 0-15,0 3-2 0,-1 1-4 0,-3 4-1 16,0 0-1-16,-1 4 0 0,-3 5-5 16,3 0-4-16,-3 0-3 0,1 7-4 0,1 2 3 0,-3 2 1 15,2 5 4-15,-2 2 2 0,-1 0 0 16,-2 3 1-16,-2 2 2 0,-2 0 3 0,0 2 1 15,-2 1 2-15,0 0-2 0,-3 1 0 0,4-7 2 16,-2-1-1-16,4-4 3 0,-2-6 1 0,3-1-1 16,-2-5 5-16,3 0 10 0,0-3 12 15,-1-2 7-15,-1 0-1 0,1-3-5 0,-2-2-13 16,0-1-3-16,2-5-4 0,0-1 0 0,1-3 0 16,1-1-4-16,3-3 0 0,0 0-4 15,2 1 1-15,1 0 3 0,1-1 1 0,1 0-1 16,-1 0-4-16,4 1-1 0,0-2-2 0,0 1-1 15,2 3 4-15,0 3-6 0,-2 4 0 0,-1 3-4 16,1 6-6-16,-4 2 3 0,2 2-3 16,-3 6 2-16,-3 2 4 0,4 4-1 0,-3 1 3 15,0 5 1-15,-3 0 6 0,-2 4-3 0,0-1 2 16,-3 0-2-16,-4 1-6 0,-1-1 7 0,0 0-1 16,1-3 1-16,-2-6 3 0,3-4-3 0,3-5 6 15,1-3 6-15,1-4 5 0,0-1 1 0,1-4-2 16,-2-1-8-16,2-2-7 0,2-5 3 15,0-2-2-15,2 3 2 0,2-3 3 0,1 0-6 16,1 3 0-16,0-1-4 0,2 3-3 0,2 0 3 16,-4 4-2-16,2 3-2 0,0 1-5 15,-3 2 0-15,0 4-1 0,0 3 3 0,1 0 9 16,-2 3-4-16,3 3 3 0,-2-1 1 0,2 3-4 16,0-2 5-16,-2 3 2 0,2-4 0 0,0-3 2 15,-1 1-1-15,2-5-1 0,1-2 4 16,1-3 8-16,2-2-4 0,-1-4 2 0,1 0-3 15,1-3-7-15,-1-1 7 0,-1-3 1 0,-1 1 2 16,-4-3 1-16,1 1-4 0,-2-2 0 16,-3-1 1-16,-3 0 5 0,-2 1-3 0,-1 3 0 15,-5 1-2-15,1 5-6 0,-3-1 9 0,2 3-2 16,0 3 0-16,0 1 0 0,-1 4-11 0,0 3-2 16,1 2 0-16,-1 2-1 0,-1 3 3 0,2 3 2 15,-2 4-3-15,3 2-2 0,-1 2 2 0,3 0-1 16,1 2 2-16,-1-1 5 0,3 1-6 0,0-2-2 15,2-5-4-15,3-4-1 0,4-5 5 16,1-5 4-16,1-3 4 0,4-5 1 0,2-1 2 16,3-4-2-16,-1-3 2 0,0-3 5 15,0 2-4-15,-2-4 0 0,-3-2-3 0,0 1-5 16,-2-1 5-16,1-3 0 0,1 1-2 0,-2 1-1 16,0 3-1-16,1 2-2 0,-2 4 1 0,-2 3 3 15,-1 2-4-15,-3 3-2 0,0 4-3 16,1 2-6-16,0 2 5 0,-1 4 2 0,1 3 1 15,-1 3 1-15,1 1 1 0,-4 1-1 0,2 3 3 16,-1 1 4-16,-2-1-4 0,-1 2 0 0,-2-2 0 16,1 4-6-16,-1-3 6 0,1-3 0 15,0-4 1-15,4-7 5 0,-2-4 2 0,1-4 1 16,1-3 1-16,0 0-1 0,2-5-5 0,0-4-1 16,2 1-1-16,1-2-3 0,1-3 2 0,1 1-1 15,0 1 2-15,1-1 4 0,-2 0-6 0,0 6-1 16,1 1-2-16,-2 4-1 0,-2 3 1 0,2 0-1 15,-4 4-4-15,2 2-4 0,0 4 4 16,0 3-1-16,-1 2 7 0,0 4 0 0,-1 1-3 16,0-2 0-16,1 1-4 0,-1 0-5 0,1-1 3 15,0-1-3-15,1-5 2 0,1-3 1 16,2-3 5-16,3-2 3 0,1-2 7 0,3-2 4 16,0-3-4-16,2-1 3 0,-3 0-3 0,-2-6-2 15,1 0 3-15,0-2 3 0,-1-4 1 0,-1-2 1 16,1-3-3-16,0 1-4 0,-2-1 0 15,2 2 4-15,1-3-5 0,-2 0 3 0,1-2-2 16,0-2-4-16,-2-1 7 0,1-2-2 0,-4-2 1 16,-2-3-1-16,0-1-1 0,-1 0-2 15,1-1 0-15,-1 0 1 0,-1 0 0 0,2 3 1 16,-2 2 1-16,1 7-2 0,-2 4 8 0,-2 9 1 16,1 5 1-16,-2 6-4 0,1 3-17 0,-1 4-3 15,0 7 0-15,-2 3 2 0,1 8 9 0,-1 6 2 16,2 7-1-16,0 2-4 0,-2 8 4 15,2 3-1-15,0 7 3 0,1-1 3 0,-3 0-7 16,2 0-1-16,0-1-9 0,1-5-12 0,2-3-19 16,2-7-26-16,5-7-33 0,-1-7-23 0,5-9-54 15,2-7-124-15,0-4-289 0,-2-9-948 16</inkml:trace>
  <inkml:trace contextRef="#ctx0" brushRef="#br0" timeOffset="-173686.13">4073 14198 2212 0,'-5'-12'501'16,"2"3"-463"-16,-1-2-33 0,9 3-3 0,1 2-1 16,4-1 3-16,3 1 0 0,4 3-3 0,2-1-13 15,7 2-38-15,-1 2-91 0,4 2-224 16,-1 2-563-16,-3-1-343 0</inkml:trace>
  <inkml:trace contextRef="#ctx0" brushRef="#br0" timeOffset="-173203.04">5138 14187 1771 0,'4'-3'284'0,"1"-1"-112"0,2-1-5 15,7-2-2-15,5 2 2 0,7-1-20 16,2-1-39-16,7-2-35 0,0 4-25 0,5-1-12 15,1 1-15-15,-1 1-4 0,1 2-6 0,-5 1-8 16,-9 1 1-16,-3 1-4 0,-10-1-2 16,-5 1-9-16,-5-1-23 0,-4 1-34 0,-2 1-56 15,-1 3-103-15,-5-1-215 0,-2 0-516 0,-1 0-369 16</inkml:trace>
  <inkml:trace contextRef="#ctx0" brushRef="#br0" timeOffset="-172685.41">6487 13607 1918 0,'-7'-10'351'0,"3"1"-130"0,-2 0-46 0,4 4-45 16,0 5-45-16,1 0-35 0,-1 5-30 0,-1 1-5 16,1 11 2-16,-6 3 10 0,5 13 10 15,-2 2-4-15,2 5 1 0,3 3-8 0,0 3-1 16,0 1 1-16,1 3 0 0,-1 2 0 0,3-1-7 15,0 1-6-15,-1-3-6 0,3-3-5 16,0-4 3-16,-3-3-6 0,4-7 7 0,-2-8-3 16,2-2-3-16,-2-6 3 0,2-5-4 0,-3-3 3 15,-1 0-8-15,1-6-10 0,0-1-17 0,-2-1-23 16,-1-1-30-16,0 0-67 0,-1-3-112 0,1-4-347 16,0-4-991-16</inkml:trace>
  <inkml:trace contextRef="#ctx0" brushRef="#br0" timeOffset="-172453.21">6475 13682 1560 0,'5'-6'389'0,"4"-1"-118"0,2-3-51 15,0 3-36-15,6 0-19 0,-3-1-33 16,5 1-35-16,2-1-27 0,5 1-22 0,-2 1-15 15,6 0-12-15,2-1-5 0,1 1-7 0,2 0-5 16,-4 2-1-16,-3 3-1 0,-5-3 0 16,-1 3-2-16,-4 1-11 0,-7 1-25 0,-2 3-46 15,-6-1-73-15,-2 3-130 0,-2 1-245 0,-3 1-628 16</inkml:trace>
  <inkml:trace contextRef="#ctx0" brushRef="#br0" timeOffset="-172281.68">6459 14007 2136 0,'0'0'113'16,"2"1"-57"-16,3-1 38 0,-1 0 53 15,6-1 32-15,2-4-11 0,5 1-51 0,3-1-46 16,4-1-31-16,4-1-21 0,4 3-10 0,3-1-4 16,-1 3-7-16,1-1-15 0,-1 2-48 15,-5 1-87-15,-5 0-168 0,-3 1-487 0,-2 1-793 16</inkml:trace>
  <inkml:trace contextRef="#ctx0" brushRef="#br0" timeOffset="-171569.71">7106 14018 1439 0,'7'0'338'15,"3"0"-120"-15,7-4-20 0,7 1-19 0,0-5-24 16,1 2-24-16,4-2-31 0,-2-3-17 0,-2 2-25 16,0-1-15-16,-4 1-8 0,-3-3-11 15,-4 0 2-15,-3 1-2 0,-3-2-2 0,-6 4 1 16,-2-1-3-16,-4 0-5 0,-4 2-8 0,-4-1 0 16,-4 3-8-16,-2 3-1 0,-2 0 4 0,-1 3-8 15,-2 1 8-15,0 2-4 0,-4 5 1 16,5 4 4-16,-3 3-5 0,1 3 4 0,5 3-2 15,5 1 3-15,0 2-2 0,6 0-1 0,1 2 1 16,6 0-9-16,2 1 9 0,6-2-2 16,1-1-2-16,6-3 8 0,-2 1-7 0,7-2 4 15,2-2 0-15,-1-1-1 0,8-3 4 0,-2-5-2 16,3-3 2-16,2-3-1 0,1-3 0 0,3-4 1 16,-4-2-3-16,0-2 5 0,0-3-1 0,-3-3 0 15,-3-1 2-15,1-1-3 0,-6-3 2 16,-4-2-3-16,2-1 3 0,-5-3-5 0,3 0 0 15,-5-5 3-15,-2 1-4 0,1-3 7 0,-5 0-4 16,3-1-4-16,-1 0 4 0,-5-1-8 0,1-3 4 16,2-2 0-16,-5-1-2 0,0-3 4 0,-2 0-2 15,-1 0 0-15,1 4 0 16,0 2 4-16,0 5-4 0,-4 4 0 0,3 5 3 0,-4 7-10 16,3 7 8-16,-3 3-6 0,4 6-2 0,-3 6 4 15,2 5-4-15,-3 9 6 0,-3 5-1 16,6 5 3-16,-2 7-2 0,5 3-1 0,0 7 4 15,-1 5-7-15,2 1 6 0,0 2 0 0,1-4-4 16,1 0 9-16,1-2-8 0,4 2 4 0,1-3-2 16,-3-4-3-16,3-2 4 0,3-7-4 15,6-6 3-15,-3-8-1 0,6-6 2 0,5-7 2 16,-2-8-1-16,-1-7 3 0,6-5-4 0,-5-5 4 16,0-5 1-16,-4-2-3 0,0-2 3 0,-9-3-2 15,-3 1 2-15,-4-1-1 0,-3 2 6 0,-3 5 7 16,-2 1 3-16,3 3 11 0,0 1-4 0,0 5-1 15,2 0-3-15,2 6-14 0,0-1-1 16,5-1-7-16,2 2-4 0,3 0-1 0,1 0-6 16,5 1-14-16,1 3-30 0,-3 1-43 15,3 0-88-15,-1 1-153 0,-4 1-605 0,1-1-694 16</inkml:trace>
  <inkml:trace contextRef="#ctx0" brushRef="#br0" timeOffset="-171102.43">8553 13475 1742 0,'7'-6'328'0,"-3"-1"-122"0,4-1-34 0,2 1-20 15,-2 3-18-15,1-2-27 0,1-2-29 0,0 4-26 16,1-1-18-16,3 3-15 0,2 0-7 16,-2 2-2-16,2 2-4 0,-2 2 0 0,-3 3-6 15,3 3-1-15,-6 1 0 0,-1 5-1 0,-4 2 4 16,0 5 0-16,-8 3 2 0,-3 2 0 15,-5 5 0-15,-6 2 1 0,-5 5 1 0,-7 2 1 16,-6 0-1-16,-2 1-1 0,2-1 0 0,-4 0-2 16,2-4 5-16,3-5 0 0,14-8 4 0,7-9 6 15,7-7 8-15,7-7 13 0,2 0 8 0,1-2 5 16,6-3-1-16,2 2-9 0,3-2-8 16,8-2-12-16,5-2-4 0,0 0-7 0,9 1-2 15,-2 1 1-15,2 1-8 0,4-2-1 0,1 1-1 16,2 2-2-16,-1-3-1 0,-3 1-13 15,-1 2-19-15,-3-3-32 0,-6 2-44 0,1 0-72 16,-5 0-120-16,-2-5-330 0,0 0-1000 0</inkml:trace>
  <inkml:trace contextRef="#ctx0" brushRef="#br0" timeOffset="-170765.43">9465 13272 1847 0,'-4'4'306'0,"-10"3"-166"0,-2 6-24 15,-3 3-5-15,-2 5-10 0,1 6-4 16,-3 6-12-16,-1 3-11 0,-5 7-8 0,2 3-14 16,0 2-14-16,1 5-11 0,5 2-5 0,4 0-3 15,1-4-4-15,8-2 0 0,6-6-6 0,3-4 1 16,7-7-1-16,7-9 0 0,8-6 7 15,0-8 2-15,7-5 4 0,1-3-4 0,-1-6-1 16,0-1-1-16,-4-5-2 0,-3-2 5 0,-6-2 1 16,-3-2 0-16,-9 2 1 0,-3-3-5 0,-7-2-1 15,-5 0-5-15,-9 1-2 0,-3 3-3 0,-6-1-4 16,-2 1 0-16,-1 5-3 0,-1-3 2 0,1 5 0 16,4 1 1-16,4 1-2 0,4 6-11 15,7-1-19-15,2 2-33 0,4 3-52 16,3-2-83-16,2 5-132 0,1 0-329 0,2 2-945 15</inkml:trace>
  <inkml:trace contextRef="#ctx0" brushRef="#br0" timeOffset="-170568.83">9465 13627 1852 0,'7'-7'707'0,"-1"2"-638"0,10-1 6 0,4 2 29 15,3 1 23-15,1-3 3 0,3 5-37 16,3 0-31-16,0 1-25 0,9 2-17 0,-2-1-6 16,1 2-7-16,1 1-2 0,-3 0 0 0,-6-1-8 15,-5 1-13-15,-4-1-28 0,-5-1-63 16,-3 1-124-16,-3 1-272 0,-6-1-980 0</inkml:trace>
  <inkml:trace contextRef="#ctx0" brushRef="#br0" timeOffset="-169885.71">10329 13229 1967 0,'-2'-6'345'15,"0"-1"-134"-15,-1 0-45 0,1 1-34 0,4 3-23 16,2-2-22-16,-1 0-27 0,6-1-15 0,-3 1-14 15,3 1-7-15,5-1-4 0,-1 0-8 0,7 2-2 16,1-1-3-16,3 3 0 0,5 1-3 16,2 1 0-16,0 3-1 0,0 4-5 0,-4 2 2 15,-3 2-2-15,-6 4 1 0,-6 1 4 0,-5 4-6 16,-5 4 2-16,-5 0-4 0,-4 4 0 16,-6 1 5-16,-5 5 0 0,-5 2 1 0,-7 4-1 15,-7-2 0-15,-5 4-1 0,-1-2 1 0,-1 1 6 16,0-2-5-16,3-3 1 0,5-7-2 0,6-7-4 15,3-8 9-15,12-6 5 0,5-3 9 16,4-5 10-16,6-1 6 0,3 0-2 0,3-4-7 16,4 1-4-16,8-2-10 0,5-2-1 0,8-4-2 15,6 0-6-15,4 1 7 0,3 1-2 0,6 2 0 16,4-2 1-16,0 2-7 0,-2 1-2 0,-8 2 1 16,-4 1-1-16,-4-1 1 0,-7 1-3 0,-4 1-13 15,-4-2-22-15,-7 3-30 0,-3-1-53 16,-4 0-85-16,-2 2-127 0,-4-3-331 0,-1 1-951 15</inkml:trace>
  <inkml:trace contextRef="#ctx0" brushRef="#br0" timeOffset="-169467.34">11357 13062 1448 0,'-2'-8'485'0,"-5"-3"-238"0,-2-3-63 16,-3 6-25-16,-2 1-21 0,-5 3-19 0,-3 3-30 16,-7 3-27-16,-3 4-9 0,-2 4-10 0,-1 2-7 15,-1 4-1-15,3 0-10 0,-1 4-5 0,8 0-4 16,3 1-3-16,8 1-2 0,3 1-2 0,7 0-1 16,3 1-6-16,4 2 7 0,3-1-1 0,7 0 2 15,2-3 3-15,3 1-5 0,6 0-1 16,1-2-3-16,1-1-1 0,-2 4 0 0,1 0-1 15,0 2-1-15,-2 0-2 0,-3 1 2 16,-3 2-1-16,-2 1 1 0,-7 3 1 0,-4 2-1 16,-10 2-1-16,-5-2 0 0,-8 2 2 0,-5-4 0 15,-3-2 2-15,-4-8 1 0,3-4 1 0,3-6 5 16,3-8 9-16,1-5 14 0,3-5 11 0,0-6-2 16,0-1 0-16,1-8-5 0,2-1-3 15,6-3 3-15,3-4-4 0,7-7-6 0,7-1-7 16,5-2-9-16,7 1-6 0,2 2-1 0,5 1 0 15,3-1-3-15,-2 0 0 0,4-2-3 0,0 2-4 16,6-1-3-16,-5-1-18 0,3 1-27 16,0 3-41-16,-3 2-73 0,-3 4-137 0,-3 4-556 15,-6 5-845-15</inkml:trace>
  <inkml:trace contextRef="#ctx0" brushRef="#br0" timeOffset="-168697.52">11450 13664 2015 0,'1'0'199'0,"1"1"-101"15,-1 4-37-15,-1 5 6 0,0 7 22 16,0 2 12-16,-1 2-13 0,-3 4-14 0,-1 2-10 15,-4 2-16-15,-2 0-7 0,1 1-11 0,0-3-10 16,1 1-6-16,2-1-4 0,1-2-3 0,-1-1-3 16,4-2-1-16,-1-1-12 0,3-1-25 0,-1-4-46 15,1-3-78-15,1-2-90 0,0-4-175 16,0-4-357-16,0-3-520 0</inkml:trace>
  <inkml:trace contextRef="#ctx0" brushRef="#br0" timeOffset="-168348.79">11873 13258 1669 0,'10'-8'377'15,"4"-3"-186"-15,5 2-48 0,-3 3-28 0,1 4-14 16,1 2-9-16,2 2-22 0,-3 3-16 0,-2 5-12 15,3 5-11-15,-10 4-2 0,-3 6-4 16,-6 5 4-16,-5 3-5 0,-9 6-1 0,-9 2-3 16,-4 2-8-16,-7 3 2 0,-5 3-2 0,-4 1 1 15,-4 1-1-15,0-2 1 0,-1-3-4 16,6-7-3-16,6-7 3 0,9-8-7 0,10-8 2 16,9-5 7-16,7-8 7 0,3-2 14 0,3-1 5 15,2-1-1-15,5-1-5 0,5-1-11 0,7-3-5 16,4-3-5-16,7 1-3 0,2-2-4 15,2 1-3-15,-1 1 0 0,1-3-13 0,-2 1-13 16,-2-1-34-16,-1-1-60 0,0-2-85 0,-5 0-149 16,2-3-424-16,-2-3-810 0</inkml:trace>
  <inkml:trace contextRef="#ctx0" brushRef="#br0" timeOffset="-168070.52">12435 13227 1813 0,'-1'1'215'0,"-3"0"-112"0,-3 4-17 16,-3 6 23-16,-3 2 14 0,-2 2-2 0,3 7-12 16,-6 1-16-16,5 2 0 0,-2 3-7 0,0 1-29 15,7-1-11-15,2 3-19 0,4 0-5 0,4-1-3 16,2 0-10-16,7-4 6 0,5-2-2 16,5-8 2-16,5-4 3 0,6-6-3 0,0-7 2 15,3-4-6-15,0-7 1 0,-4 0-4 0,-5-4-1 16,-4-3 2-16,-6 0-7 0,-8-5 3 15,-7-1-3-15,-7-1-6 0,-6-1-1 0,-8 1-8 16,-8 2-1-16,-5 0-2 0,-2 3-3 0,-1 3-1 16,6 5-21-16,0 2-18 0,7 1-29 0,4 5-46 15,1 1-53-15,6 1-81 0,2 3-146 16,6 3-266-16,4 2-637 0</inkml:trace>
  <inkml:trace contextRef="#ctx0" brushRef="#br0" timeOffset="-167853.1">12715 13054 1040 0,'3'-8'434'0,"-2"0"-75"0,1-2-71 15,0 6-77-15,-2 4-63 0,0 0-56 0,-2 4-41 16,1 5-4-16,0 4 14 0,0 7 14 16,1 5 1-16,0 3-8 0,2 6-15 0,2 1-12 15,1 3-7-15,2 3-13 0,1 0-1 0,0 4-4 16,0 0-6-16,2 1 6 0,-4 1-7 0,-3-6-3 15,-1-4-4-15,-2-5-6 0,0-5-18 16,-1-6-37-16,0-4-68 0,1-5-116 0,-1-5-181 16,-1-3-404-16,1-7-642 0</inkml:trace>
  <inkml:trace contextRef="#ctx0" brushRef="#br0" timeOffset="-167568.05">12953 13050 876 0,'11'-7'494'0,"7"-6"-109"0,3-1-69 0,0 1-71 15,4 3-50-15,1 1-43 0,1 0-30 0,0 1-29 16,-1 3-18-16,0 4-14 0,-2-1-13 0,-4 2-9 16,-6 3-18-16,-1-1-5 0,-6 3-4 15,-1 2-5-15,-4 2 6 0,-2 4-2 0,0 6 2 16,-2 3 1-16,-4 3 4 0,-1 6-2 0,-3 3-3 15,0 1 0-15,-3 4-10 0,1 4 5 16,1-2 2-16,1 5-3 0,0 1 3 0,2 0-6 16,0-2-8-16,3-5-13 0,4-4-24 0,2-10-28 15,5-6-47-15,2-7-73 0,1-7-108 0,-1-6-273 16,-3-5-527-16,-1-6 188 0</inkml:trace>
  <inkml:trace contextRef="#ctx0" brushRef="#br0" timeOffset="-167463.54">13046 13384 2105 0,'1'-5'279'0,"2"-2"-131"0,5-1-64 0,8 1-32 16,2 3-17-16,5 1-6 0,5-1-13 0,4 2-15 16,0-1-35-16,4 3-108 0,-2 2-280 0,-3-1-1123 15</inkml:trace>
  <inkml:trace contextRef="#ctx0" brushRef="#br0" timeOffset="-139432.29">18045 9039 946 0,'-2'-1'460'16,"2"-2"-122"-16,-2-2-92 0,1 0-47 0,1 2-24 15,-1 2-36-15,1-2-25 0,0 2-24 0,-2 1-26 16,2 0-20-16,0 0-15 0,2 0-15 16,-2 1-10-16,0-1-6 0,1 1-9 0,-1 2 0 15,0 0 5-15,1 5 4 0,-1 4 4 0,0 7 5 16,0 5-6-16,0-1 2 0,0 4 0 16,-1 2 2-16,-3 4 2 0,-2 4 1 0,-1 2 3 15,0 3-2-15,0 0 2 0,-3 1-1 0,0 0 0 16,1 0 2-16,-2 0-5 0,3-4 0 0,-1 0 0 15,2-7-1-15,2-5 6 0,1-3-5 0,1-6 1 16,1-4 4-16,2-4-2 0,3-5 9 16,-1 0 8-16,2-2 7 0,-2-2 6 0,4-2-2 0,3 0-1 15,2-2-8-15,5-4-3 0,9 2-8 16,5-2-7-16,4-2-1 0,6 1-9 0,5-1 3 16,5-2 2-16,4 2 0 0,4-2 1 0,6-1-5 15,1 0-4-15,6 3-2 0,0 2 3 16,-3-2 0-16,-2 3 2 0,-5 3 0 0,-5 3-8 15,-13 0 6-15,-10 0 2 0,-8 0 3 0,-11 0 4 16,-6 0-7-16,-4 0 0 0,-4 0-2 0,0 0 1 16,-3 0 2-16,2 0-8 0,0-2-10 15,0 2-23-15,-2-2-30 0,-2-2-35 0,2-1-50 16,-3 0-66-16,0-1-140 0,2 0-224 0,-3-2-317 16,0-1 33-16</inkml:trace>
  <inkml:trace contextRef="#ctx0" brushRef="#br0" timeOffset="-139168.75">18792 9322 1544 0,'-1'-4'426'0,"0"-2"-192"15,1 1-77-15,2 3-24 0,3 1-3 16,2 1-20-16,1 0-18 0,6 2-10 0,5 0-11 16,5 5-12-16,6 0-12 0,5 2-4 0,0 5-7 15,3 1-6-15,0 3-6 0,-1 3-13 16,-3 2-2-16,-7 1-3 0,-8 2 0 0,-4 3 4 15,-7 3-5-15,-5-3-1 0,-6 3-2 0,-4 0 1 16,-5-1 4-16,-2-1 1 0,-5 2-1 0,-1-3 1 16,-4-1 1-16,0-3 0 0,-4-2 1 15,2-4 1-15,2-4-6 0,2-2-8 0,5-5-16 16,2-1-22-16,4-4-28 0,5-3-43 0,3-3-76 16,4-2-173-16,3-2-586 0,6-4-646 0</inkml:trace>
  <inkml:trace contextRef="#ctx0" brushRef="#br0" timeOffset="-137670.39">19636 9289 1627 0,'0'-8'752'0,"-1"-1"-539"0,-3 1-58 0,3 2-31 16,0 5-14-16,1 1-16 0,0 0-31 0,0 1-30 15,1 1-18-15,0-1-9 0,2 7-3 0,-2 4-4 16,0 6 6-16,0 4 3 0,2 3 4 0,-2 4 6 16,4 2-8-16,-1 2-3 0,2 0-2 0,-1 3-3 15,3-4 2-15,-5 0 2 0,4 1 1 16,-4-6-5-16,2-2 3 0,-2-2-1 0,1-3-1 16,-1-4 4-16,-2 0-3 0,1-3-2 0,-2-2-1 15,-2-3 1-15,1-1 2 0,1-4 3 16,0-2 7-16,-1-1 6 0,1-1 5 0,0 1 7 15,0-1-2-15,0-2-2 0,0 0-8 0,0-6-10 16,0-1-4-16,1-3-4 0,0 0 2 0,2-6 2 16,-1-2-1-16,3-1-1 0,-1-5-3 15,3-1-1-15,-1-3-1 0,4 1 4 0,-3 1-2 16,2 4-1-16,1 2-1 0,-4 2-5 0,1 6 7 16,0 1 1-16,-2 3 1 0,1 5 3 15,-2 4-11-15,-1 2-3 0,1 2-3 0,2 3 3 16,2 5 5-16,0 3 3 0,1 2-1 0,2 5-5 15,2 2 4-15,-2 1 2 0,1 3 2 0,0-2 6 16,3-1-7-16,1-2-1 0,-1-3-2 0,3-1 0 16,0-3 2-16,-3-3 2 0,0-5-1 15,-5-2-3-15,2-4 3 0,-1-4-1 0,-1-2 2 0,0-2 4 16,3-6-7-16,-3 0-1 0,-3-2-6 16,2-4 0-16,-3 1 2 0,-2-3 4 0,0 1 4 15,-3-1-4-15,-1 3 2 0,-1 1-1 0,-3 6-1 16,3 1 5-16,-2 4-2 0,2 3-2 15,1 3-4-15,0-1-9 0,1 4 1 0,2-1 4 16,-2 2 5-16,4-1 5 0,0 2-1 0,3 1 0 16,4-2-1-16,1 0 5 0,10-3-1 15,3-4-1-15,4-2 3 0,0-2-10 0,1-4 8 16,-1-2 1-16,1-4 3 0,-2 0 3 0,-7-1-5 16,0-5-2-16,-4 2-3 0,-2-4 4 0,-2-1-1 15,-4-3 0-15,-3 0 0 0,-2-4-5 0,0-2 3 16,-3-1-1-16,-1-3 1 0,0 4 6 15,-1-2-5-15,-1 6-3 0,0 5-1 0,-1 5-2 16,-1 4 5-16,0 8 1 0,2 5-1 0,1 0-10 16,0 6-8-16,0 5 0 0,0 2-1 0,1 7 11 15,-1 8 3-15,0 6 0 0,0 7-1 16,-1 7-3-16,-2 6 8 0,1 2 1 0,-2 3 2 16,0-1 0-16,-1 0-4 0,0 0 0 0,-2 1 0 15,-1-2 3-15,1-4-1 0,2-5-2 0,0-5 0 16,-1-3-2-16,5-8 4 0,-2-10 1 0,3-4 5 15,0-8 8-15,1-5 3 0,1-6 0 16,-1-3-3-16,3-8-6 0,3-4-6 0,1-7 0 16,-1 1-1-16,3-4-5 0,0 2 5 0,0 0-1 15,4 1 2-15,-3 1 1 0,0-1-4 16,4 9-2-16,-3 2-3 0,2 8 0 0,-4 2-3 16,0 5-2-16,-1 3-3 0,-3 2-3 0,0 6 6 15,3 1 5-15,1 5 3 0,-1 1 5 16,1 4-4-16,1 1-3 0,1 0-1 0,0 0 3 0,5-1 2 15,1-5 1-15,0 2 3 0,6-7-5 16,0-3 4-16,5-3 1 0,2-6 0 0,0-1 5 16,0-5-5-16,-1-3 0 0,-6-1-2 0,0-1 3 15,-4-2-3-15,-6 0 1 0,2-3 3 0,-5-3-5 16,0-2 2-16,-7 0 0 0,-1 1 1 16,-4 0 1-16,-4 1-2 0,-1 0-4 0,-3 3-2 15,1 3-1-15,-3 3 2 0,1 1 4 0,-1 7 0 16,0 0-4-16,3 4-2 0,-1 5-3 0,-1 2 1 15,-4 6 6-15,2 2-4 0,-1 3 3 16,3 4-1-16,0-1-5 0,3 5 7 0,3 2 1 16,3 3 1-16,2-2 4 0,0 2-4 0,6-2-1 15,-2 2-1-15,3-4 0 0,4-2-2 0,5-3 2 16,-1-6 1-16,5-3-3 0,2-4 3 16,0-2 3-16,-1-6 3 0,1-3 2 0,1-7-3 15,-7 1-3-15,3-5 0 0,-4 1 3 0,-4-6-3 16,3-2 3-16,-4 0-1 0,-2-1-1 15,-4-2-1-15,4 1-2 0,0-1-1 0,-1 0 1 16,1-3-3-16,2 2 0 0,-1 1-3 0,1 2 3 16,1 3 2-16,-3 7 1 0,0 1 2 15,-1 4-8-15,-3 2-2 0,0 3-3 0,0 3-2 0,-3 2 5 16,3 3-3-16,-3 4 4 0,-1 1 1 16,-1 4-1-16,0 5 4 0,0 2 4 0,0 2 2 15,0-1-1-15,0-2-1 0,0-1-1 0,3-3-2 16,2 1 4-16,-1-3-4 0,3-3 0 0,-3-3 1 15,6-4-3-15,0-2 3 0,3-3 4 0,2-3 2 16,0-2-3-16,3-3 2 0,0-3-4 16,2-1-1-16,0-3 6 0,-5 1-7 0,1-2 3 15,-4-3-1-15,1 1-6 0,0-2 8 16,-3-2-2-16,1-2 3 0,-4 3 1 0,-2-1-1 16,0 3-3-16,-2 3-1 0,-4 1 5 0,-3 5-2 15,0 0 3-15,-3 4-1 0,3 3-6 0,-5 2 1 16,1 3 0-16,-2 5 0 0,-2 4 2 0,0 4-1 15,-1 2-1-15,0 2-2 0,5 2 3 16,4 3 0-16,3 2 4 0,3 1 3 0,6 1-4 16,3 0 3-16,2-2-7 0,5 0 0 0,9-3 6 15,4-5 0-15,2-1-1 0,5-7-1 0,-3-1-7 16,3-4-15-16,-2-5-21 0,0-1-36 0,0-4-59 16,-2-3-77-16,-2-3-167 0,-4-1-683 0,-7-4-565 15</inkml:trace>
  <inkml:trace contextRef="#ctx0" brushRef="#br0" timeOffset="-137029.4">22592 9404 1855 0,'3'-6'489'0,"0"-4"-256"16,5-6-73-16,2 2-24 0,1 0-9 0,-1-2-15 16,0 0-22-16,1 1-16 0,-3-1-18 0,0 2-14 15,-3 0-13-15,3 4-7 0,-5 0-6 16,3 4-1-16,-4 3-4 0,-2 1-5 0,0-1 1 15,0 3-5-15,0 0-2 0,0 2-3 0,-2-1-5 16,-4 4 0-16,2 4 4 0,-5 2-2 16,1 5 3-16,-1 0 5 0,3 4-2 0,-4 1-2 15,3 1 4-15,3 1-2 0,0 0-1 0,4-1 6 16,4-3-4-16,1 1 1 0,4-4 1 0,3-5-1 16,3 0 3-16,1-4 1 0,3-4 2 0,3-3-3 15,4-2 2-15,-1-3-3 0,3-2-2 16,0-2 4-16,-1 0-7 0,-3-1 1 0,-2-1 0 15,-2 1-3-15,-2-2 7 0,-4 3-1 16,-2 0 2-16,-3 4-2 0,0 1-2 0,-3 3-6 16,-3 1-2-16,-1 1 2 0,2 3-6 0,-2 3 9 0,-1 2 1 15,0 4-3-15,-1 1 8 16,-2 2-4-16,0 0 3 0,-3 2-2 0,2-2 0 0,-3 1 2 16,-1 0-8-16,0-2-17 0,-3-4-50 15,0 0-73-15,-2-8-120 0,-3-3-316 0,3-4-1075 16</inkml:trace>
  <inkml:trace contextRef="#ctx0" brushRef="#br0" timeOffset="-136886.03">22587 8963 2637 0,'1'-2'160'0,"4"-5"-85"16,-2 3-24-16,5 2-6 0,4 1-8 15,0-2-8-15,4 2-40 0,0 1-63 0,2 1-121 16,7 2-278-16,-1 0-573 0,4 1-188 0</inkml:trace>
  <inkml:trace contextRef="#ctx0" brushRef="#br0" timeOffset="-136409.48">23989 9366 568 0,'-1'6'359'0,"0"1"-56"0,-1 2-18 16,1-3-11-16,1-2-21 0,1-2-29 0,0-2-20 15,1-1-27-15,-1-1-37 0,5-2-28 0,-2-1-26 16,6-4-16-16,0-2-2 0,2-2-10 0,4-3-10 16,0-1-4-16,0 0-10 0,1-3-7 15,-2 2-6-15,1-2-2 0,-2-2-6 0,-4 2 0 16,1-3-2-16,-4-2-6 0,1-1 3 16,-4-3-4-16,1-3-2 0,-2-1 4 0,0-3-7 15,-3 0 2-15,2-1-2 0,1 3 2 0,-1-3 0 0,-1 5 2 16,1 3-2-16,-2 5-2 0,0 6 6 15,0 9-6-15,-1 3-1 0,1 5-5 0,-1 2-15 16,1 3 0-16,-1 6 3 0,-4 7 5 0,0 8 10 16,-3 8 4-16,-2 6 0 0,2 7 0 0,2 2 3 15,-2 4-4-15,1 2-1 0,5 0 6 16,1-1-10-16,3-5-22 0,6 1-42 0,1-3-66 16,5-7-89-16,6-6-136 0,3-8-349 0,5-10-858 15</inkml:trace>
  <inkml:trace contextRef="#ctx0" brushRef="#br0" timeOffset="-135738.52">24121 9049 746 0,'1'4'649'0,"3"-1"-563"0,2 2-44 16,3 2 97-16,1-1 78 0,8-3 44 15,2-2-17-15,4-2-55 0,5-4-47 0,2 0-39 0,-1-4-35 16,0-4-17-16,-1 1-11 0,-1-4-16 15,-5-2 0-15,-1-3-2 0,-2 0-2 0,-1-5 7 16,-7 5-5-16,-1-8-1 0,0 4-4 0,-1-3-5 16,-1 0-2-16,1-1-2 0,-3 0 4 0,-1 0-7 15,1 3 1-15,1-1-1 0,-5 4-4 16,4 0 11-16,-4 8 0 0,2 5 2 0,-3 5-2 16,-1 4-12-16,0 2-10 0,0 4-4 0,-1 2 1 15,6 9-3-15,-4 6 13 0,1 4 2 0,0 9-2 16,0 2 9-16,-3 6-6 0,-3 6-3 15,-2 2 5-15,-1 7-5 0,0 1 3 0,-2 2 3 16,0-1 0-16,2-4 1 0,-3 1-1 0,1-4 1 16,0-4-3-16,4-5 3 0,-3-6 1 15,7-11 1-15,0-12 6 0,4-4-3 0,-1-7 20 16,-2-4 11-16,1-4-3 0,2-9 0 0,3-2-18 16,5-6-15-16,2-5-1 0,-1-2-1 0,2-1-1 15,-1-1 2-15,-1 1 2 0,0 1-6 16,0-2 2-16,-1 3-1 0,-1 1-3 0,1 3 8 15,-2 7-4-15,-1 7-2 0,-1 3-5 0,-5 5-11 16,3 2-1-16,-3 3-1 0,1 3 7 0,1 6 4 16,-3 3 3-16,6 4 1 0,-5 3 0 0,4 2 6 15,-1 5-1-15,3 0-2 0,2-1 3 0,3-3-4 16,5-4 2-16,4-3 6 0,5-7-1 16,4-3 2-16,1-3-1 0,1-5-3 0,1-3 2 15,-2-3 0-15,-2-2 2 0,-1-4 2 0,-3-3-1 16,-7 0-2-16,-3-4 0 0,-4-4 0 0,-3-2 0 15,-5-2 1-15,1-1-4 0,-6 2-3 16,-3 2-4-16,-4 0 3 0,-3 5 0 0,-1 3 3 16,-4 3 2-16,0 4-4 0,-1 3 0 0,-5 1 2 15,3 9-2-15,-1 1 3 0,1 4 1 16,-3 5-3-16,4 3-2 0,1 1 3 0,2 4 2 16,5 1-1-16,1 5 3 0,6 0-2 0,5 0-1 15,5-1 1-15,8 1 0 0,4-6 3 16,4-1-14-16,7-3-18 0,5-5-23 0,2-6-28 0,5-3-31 15,-2-4-54-15,-1-3-102 0,-5-3-344 16,-2-1-1012-16</inkml:trace>
  <inkml:trace contextRef="#ctx0" brushRef="#br0" timeOffset="-135237.27">26220 8775 2214 0,'-5'-1'230'0,"-1"1"-115"16,-7 0-15-16,1 6 8 0,-3 2 0 0,-5 5-9 15,0 3-20-15,-4 5-14 0,-2 5-4 0,0 3-7 16,1 3-2-16,2 4-11 0,1 2-12 16,4 5-8-16,1-1-6 0,5-1 2 0,4-2-1 15,5-2 3-15,6-3-6 0,5-4-1 0,7-2 1 16,5-2-1-16,-1-6 9 0,9-2-7 16,1-3-5-16,-1-5-5 0,6-2-15 0,-2-4-6 15,1-1-17-15,-4-5-23 0,0 0-33 0,-3-2-52 16,-3-5-84-16,-1 1-155 0,-2-6-476 0,0 0-736 15</inkml:trace>
  <inkml:trace contextRef="#ctx0" brushRef="#br0" timeOffset="-134063.58">26611 8942 830 0,'-2'3'890'0,"-2"2"-630"16,-4 7-90-16,-3 1 16 0,0 4-9 0,-2 2-20 15,2 3-25-15,-2 2-31 0,2 1-21 0,3 0-19 16,3-1-22-16,2 2-3 0,3 1-6 16,3-1-3-16,4-1 2 0,3-2-3 0,9-3 0 15,2-4-1-15,4-3 4 0,2-3-6 0,7-6-5 16,-1-1-3-16,0-5-8 0,-5-2 10 0,0-6 0 16,-3-1 1-16,-5-5-1 0,1-4-9 15,-6-1-3-15,-3-3-6 0,-6-2 0 0,-3-1-4 16,-4-1-3-16,-6 0-2 0,-5 0-6 0,-4-1 7 15,-4 5 4-15,0 4 2 0,0 1 9 16,-1 4-8-16,0 4-2 0,-1 1 1 0,-1 6-1 16,4 2 4-16,2 4-2 0,1 2-1 0,4 6-3 15,0 1 0-15,5 4 5 0,1 4 0 0,2 1 7 16,2 3-6-16,4 2-4 0,4-3 1 0,2-1 1 16,7-3 7-16,3-4 5 0,8-6 1 15,0-3-4-15,5-3 2 0,3-3-1 0,1-2-2 16,-4-3 5-16,5-3-4 0,-5 0 0 15,-5-5 0-15,-1 0-6 0,-1-2 6 0,-4-5 1 0,-1-2 1 16,-2-1-2-16,0-1-3 0,2 1 0 16,-3 0-4-16,2 2 5 0,-6 7-3 0,1-2-2 15,-5 8 0-15,1 1-7 0,-3 4 3 0,-1 3-4 16,-1 2 1-16,0 3-2 0,-2 4-4 16,1 1 5-16,-2 7 0 0,-1 0 7 0,0 6 1 15,-4 3-1-15,0 3 0 0,-1 3-4 0,-2-2 3 16,-2 1 2-16,1-2 2 0,0 0 3 0,-1-7-4 15,3-3-2-15,2-6-2 0,3-3 5 0,0-5 2 16,1-3 10-16,0-2 8 0,0-3-2 16,1 0 1-16,2-3-6 0,0-7-8 0,5 0 0 15,-2-5-4-15,3-3-3 0,1 0-2 0,3-2 1 16,0-2 1-16,3 1 1 0,-2 0 0 0,3-1-4 16,2 2 3-16,2 0-1 0,4 1 1 15,-2 2-1-15,3 3-5 0,-2 4-4 0,-1 6-3 16,-3 3-2-16,-6 4 0 0,-4 4 0 0,-1 3 2 15,-2 4-3-15,-4 3-1 0,0 4 3 16,-3 4 2-16,-3 3 6 0,0 1 0 0,-2 2 1 0,-2 4-1 16,3-4-1-16,-2 3 5 0,4-5 2 15,2-3 2-15,2-2-2 0,5-3 2 0,0-2-2 16,4-2 1-16,2-2 6 0,2-4-3 0,1-1 0 16,3-1 1-16,-2-3-6 0,0-2 5 15,2-5 2-15,1 0 2 0,1-1 2 0,3-4-5 16,-2-1-1-16,1-1 0 0,-2-3-1 0,0 1 3 15,-1-3-2-15,1 1 0 0,-1-5-5 0,-4-3 3 16,2 1 2-16,0-5 0 0,1 1 5 16,1-3-7-16,0-2-2 0,3 0-2 0,0-4 0 15,2-1 2-15,-4-2 2 0,4 0-2 0,-1-3-5 16,-1 2-3-16,0-5-2 0,1 1-4 0,-2 2 6 16,-1-2-2-16,-5 3 0 0,1 1 1 0,-3 3 0 15,-2 0 5-15,-2 2 2 0,-6 1 2 16,0 3 0-16,-4 4-3 0,-3 3 2 0,1 3-4 15,-4 5 7-15,-1 2-3 0,1 5-3 0,3 1 1 16,-2 4-11-16,2 3 3 0,1 2-2 16,-3 1 0-16,-2 5 3 0,-6 4 0 0,0 4 4 15,-3 6 2-15,0 2 4 0,-2 10 0 0,5 2 0 16,-6 6 1-16,3 4-6 0,0 4 3 0,-3 2 3 16,0 5 0-16,-3 8 6 0,-4 4-1 0,0 4 0 15,-4 4 1-15,1 2-1 0,6 2 1 0,-4 0-2 16,5-2 0-16,0-5-5 0,3-2 2 15,4-4 1-15,2-4-3 0,5-4 3 0,1-3-4 16,-1-5-7-16,4-5-3 0,0-6-2 0,4-4-4 16,3-10 0-16,2-7 2 0,3-11 3 15,0-5 10-15,2-10 9 0,3-6 3 0,1-5-1 16,2-6-6-16,1-7-1 0,-2-3-1 0,-3-5 4 16,-1 1 6-16,-2-3 8 0,0-2 8 15,-7 0 0-15,2 2 3 0,-1 1 1 0,-2 3-4 16,-1 5 2-16,0 2-6 0,1 2-5 0,0 1-2 15,2 0-3-15,2 3-1 0,-1 0 2 0,3-1-1 16,2 3-5-16,1 4-2 0,3 1-5 0,5 2-3 16,3 3 4-16,5-1-14 0,-1 3-19 15,4 1-33-15,-2 3-44 0,4 2-58 0,-1 2-83 16,1 3-143-16,-2 4-430 0,-3 2-763 16</inkml:trace>
  <inkml:trace contextRef="#ctx0" brushRef="#br0" timeOffset="-133585.02">28268 9107 1949 0,'8'-10'471'0,"2"-2"-410"0,3-5-2 0,5-1 33 15,2 1 28-15,-2-2 13 0,0-3-19 16,-2-1-36-16,-4-1-22 0,3-2-17 0,-3 0-11 16,-1-3 0-16,1-2-1 0,-2 0-2 0,0-1 1 15,1-3-10-15,0 0-6 0,-2 0-6 16,2-3-4-16,-1-2 3 0,0-1 1 0,3 1 0 15,-3 2-1-15,1 0-1 0,0 4 0 0,-3 1-1 16,-2 5 3-16,2 3-2 0,-5 10-2 16,-3 3-2-16,0 5-11 0,-1 6-9 0,0 3-2 15,-6 4 1-15,0 6 7 0,-7 7 9 0,-3 3 4 16,0 5 2-16,-6 6 1 0,2 2 0 0,-1 5 0 16,1 7 1-16,-1 1-4 0,4 4 3 0,0 2 1 15,3 0 1-15,4-1 2 0,3-5-2 16,9-3-1-16,8-4-2 0,6-9 5 0,3-3 0 15,7-8 3-15,3-3 5 0,-1-9-5 0,6-5 4 16,0-5-2-16,-1-3 1 0,0-4 2 0,0-6-1 16,-3-2-3-16,-2-2-1 0,-5-3 1 0,-6-1 0 15,0-1 1-15,-6-4 0 0,-1 0-6 16,-6 1 2-16,3 2-2 0,-5 1 1 0,-1 4 6 16,-3 5-4-16,-1 4 1 0,2 5-3 0,1 2-7 15,0 3-6-15,0 3-1 0,-4 1 1 0,2 5 1 16,-5 5 6-16,-3 6 1 0,3 3-1 15,3 3 4-15,-2 3-1 0,5 3-1 0,1 1 1 16,3-2-9-16,3 0-12 0,5-1-10 0,8-5-16 16,4-3-25-16,6-6-30 0,2-2-76 15,0-8-132-15,1-3-390 0,-2-6-895 0</inkml:trace>
  <inkml:trace contextRef="#ctx0" brushRef="#br0" timeOffset="-133431.7">28963 8552 1939 0,'0'-10'313'0,"-3"-3"-220"0,3-2-7 0,0 5 10 16,3 3-10-16,3 2-33 0,-2 1-50 0,2 1-67 15,1 3-80-15,2 3-145 0,3 1-236 0,-1 4-329 16,1 3 62-16</inkml:trace>
  <inkml:trace contextRef="#ctx0" brushRef="#br0" timeOffset="-133000.86">29220 8669 658 0,'-16'3'388'15,"1"4"-67"-15,-11 1 1 0,6 2-35 0,3-1-80 16,1 4-56-16,6 0-41 0,0 2-25 0,0 1-14 16,7 3-17-16,1 1 0 0,5 0-2 0,3 0 13 15,9-2 7-15,-1-2-7 0,9 0-4 0,2-4-13 16,3 0-12-16,2-3-6 0,2 0-4 15,0-4-8-15,0-2-2 0,2-2 1 0,-2-2-5 16,0-4 5-16,-2-4 2 0,-5-1-5 0,1-4 7 16,-4-2-7-16,-1-5-3 0,1-2 2 15,-2-3-7-15,1-4-2 0,-1-1-3 0,-1-4-1 16,1-2-2-16,-3-5 0 0,-1 0-1 0,2-3-4 16,0-1 0-16,-3-1 1 0,1-1-3 0,3 1 5 15,-5-2-2-15,5 2 0 0,-6 5 1 0,2 2 1 16,-8 12 1-16,-2 4 2 0,-5 5 0 0,-2 4-2 15,-5 3-1-15,3 5-2 0,-2 3-4 16,-2 3 0-16,3 3-2 0,-4 6 1 0,-6 5 2 16,1 5 2-16,-1 6 4 0,-3 7 3 0,0 3 1 15,-1 9 0-15,0 3-1 0,7 2-1 16,-2 1-1-16,5-2 3 0,1 2 1 0,3-1 0 16,0 4 0-16,3-4-1 0,2 4 5 0,1-5 0 15,5-3 3-15,5 0 0 0,3-2-5 0,7-7-6 16,6-2-13-16,3-8-29 0,2-6-55 15,0-6-98-15,-2-5-179 0,1-4-490 0,-3-8-713 16</inkml:trace>
  <inkml:trace contextRef="#ctx0" brushRef="#br0" timeOffset="-132860.84">29633 8592 1978 0,'-3'-7'283'0,"2"-2"-176"15,0-1-3-15,3 4 9 0,6 2-11 0,2-2-28 16,1 1-26-16,6 3-25 0,3 1-14 0,3 1-5 15,1 1-21-15,5 2-42 0,-3 3-110 0,-2-2-305 16,4 0-706-16</inkml:trace>
  <inkml:trace contextRef="#ctx0" brushRef="#br0" timeOffset="-132450.8">30339 8103 1989 0,'6'-6'314'0,"-1"2"-149"0,6-3-17 16,-4 4-6-16,2 0-16 0,0-1-25 0,1 0-28 16,1 2-24-16,1 1-18 0,1 2-11 0,6-1-4 15,-1 2-6-15,4 2-2 0,-2 1 0 16,2 0-8-16,-1 2 2 0,1 2-2 0,-2-1-1 15,1 2 7-15,-3-2-6 0,-7 0 0 16,0-1 0-16,-2 0-1 0,-7 0-2 0,2 1-2 16,-4 2 3-16,-1 0-7 0,-4 1 7 0,0 2-2 15,-9 2 0-15,1 0 8 0,-8 3-4 16,-2 1 4-16,-4-2 3 0,8-3-4 0,4-2 0 0,1-6 0 16,8-1-3-16,-1-2-1 0,5 0 2 15,0 0 0-15,-2-3-1 0,4 0 7 0,0 0-5 16,1 0 0-16,-1 1 2 0,3 1-10 0,-2-2 3 15,0 1 0-15,0 0 1 0,0 2 2 16,5 4 4-16,-2 2-3 0,2 3 0 0,1 3 3 16,2 1-8-16,2 4-20 0,3 3-41 0,0 2-79 15,-2 1-121-15,3 4-329 0,-2 3-1000 0</inkml:trace>
  <inkml:trace contextRef="#ctx0" brushRef="#br0" timeOffset="-132346.48">30542 8945 2568 0,'1'-2'-20'0,"0"-1"-113"0,5 0-46 16,-2-1-78-16,2-2-190 0,-3 1-547 0</inkml:trace>
  <inkml:trace contextRef="#ctx0" brushRef="#br0" timeOffset="-63231.13">19593 9856 1 0,'-2'-1'0'0,"0"1"0"0,1-1 0 16,1 0 0-16,0 1 191 0,0 0 93 15,1 0-28-15,-1 1-37 0,0-1-39 0,1 0-37 16,0 0-25-16,1 0-30 0,-1 0-19 0,0 0-10 16,0 1-3-16,1-2 5 0,-1 1 6 15,5 0 3-15,-1-1-1 0,3 1-6 0,-1-3-6 16,4 1-8-16,2-1-5 0,-1 0-3 0,6 0-3 16,0-1-3-16,0-1-7 0,4 1-4 0,0 2-1 15,1-1-5-15,2 0 0 0,1 2-7 0,0 0-4 16,-1-3-3-16,2 3 0 0,-4-2 0 0,2 2 0 15,-3 0 2-15,3-2-6 0,-3 3 1 16,4-1 1-16,-3 0 0 0,2 0 3 0,1 1-1 16,-1-1-2-16,0-1-2 0,4 1 0 0,-3-2 2 15,3 3 0-15,4-1 2 0,2-1-4 16,-3 2 1-16,6-2 0 0,-3 2 0 0,2-1 5 16,-3 2-2-16,3-1 3 0,-2 0-1 0,-1 0-2 15,-2-1 5-15,-3 1 0 0,-4 0-1 0,0 0 1 16,-1 0-4-16,-3 0 1 0,4-1-2 15,-1 0 1-15,-1-2-1 0,1 2 0 0,2-1-1 16,3 2-3-16,-2-1 1 0,2-1 0 0,1 2 1 16,-2-1 1-16,5 1-2 0,-2 0 0 15,2 0 1-15,-4-1 0 0,1 0 1 0,-2-1-1 16,0 2 0-16,1-1-3 0,-2 0 2 0,-2 0 1 16,3 0-1-16,-4-2 4 0,4 2-3 0,-1-1 0 15,-2 1-4-15,1-2-1 0,0 1 1 0,2 1 0 16,2 1 2-16,-1 0-1 0,-1 0-2 0,1 1 3 15,1 0 0-15,-2 0 2 0,2 0 0 0,0 2-2 16,-1-2 1-16,3 0-1 0,-1-2 1 16,0 2 1-16,-2 3-3 0,0-3 1 0,-4 1-1 15,0-2 1-15,-1 0 3 0,-2-1 1 0,3 0-1 16,-4 0-1-16,1-2-2 0,-2 2 0 16,0-1 2-16,-1 1 0 0,1-1 0 0,-6 1 3 15,5 2-3-15,-2-3 0 0,-1 1 2 0,3-1-2 16,1-2 2-16,1 2-2 0,-1-1-1 15,0-1 1-15,1 1-2 0,-1 1 3 0,2 0-1 16,4 0 1-16,-3 2 1 0,4-3-1 0,-3 1 3 16,5 1-1-16,2-2 2 0,2 3-1 0,4-3-1 15,-3 1-1-15,4 0 0 0,0 0 2 0,-2 1-1 16,5 0 2-16,3 1-4 0,-1-1 0 16,-1 1-1-16,0-2-2 0,1-1 3 0,2 0-3 0,0 2 1 15,1 0 0-15,-1 0 0 0,1-2 0 16,1 0 0-16,2-1 3 0,2 3-3 0,-2-1 1 15,0 1-1-15,-4-2-2 0,5 0 2 0,-1 2 1 16,-5-2 2-16,4 0-2 0,-6 3 0 16,0-4 0-16,4 3-2 0,-4-3 4 0,1 2 0 15,-3-3-2-15,0 0 2 0,2 2-6 0,-2-5 7 16,0 5-3-16,-3-2-2 0,-3 1 2 0,1 0-6 16,0-2 6-16,-1 1 1 0,2 2 0 15,-3-2 1-15,3 1-5 0,-3-1-1 0,0 2-1 16,0-1 2-16,3 1 3 0,0 0-2 0,1 1 2 15,0 1-4-15,-3 0 2 0,0-2 0 0,0-1 0 16,-1 3 5-16,2-1-4 0,0 1-2 16,0-1 0-16,0-2-1 0,-3 2 2 0,0-2 2 15,1 1 2-15,0-2-3 0,-1 0-1 16,0 1 2-16,1-1-1 0,-2-1 1 0,-2 0-2 16,2 3-3-16,-1-2-1 0,1 2-1 0,-1-1 6 0,0 0 2 15,-1-1 1-15,0 2-3 0,1 0-1 16,1-1-3-16,3 2 1 0,0-1 4 0,4 2-1 15,-1-2-2-15,-1 2 1 0,0 1-5 0,-2-2 5 16,0 2 3-16,0 0 0 0,-1-1 2 0,1 1-4 16,0-1 1-16,-4-1 2 0,1 2 1 15,0 0 1-15,1-1 0 0,-1-1-1 0,2 1-3 16,0-1 3-16,-4-1 3 0,0 0 1 16,1 1 2-16,0-1-2 0,1-1-3 0,1-1-3 15,3 1 3-15,0 1 0 0,0-1-2 0,-3 1-1 16,1 2-1-16,3-2-2 0,-2 1 4 0,0 0 0 15,0-2-1-15,-1 2-1 0,0-1-2 0,0 2-1 16,2 0 1-16,-2-1 1 0,-1 1 1 16,-1-3 2-16,-1 3-4 0,-1-1 1 0,-2-1 0 15,-1 1 1-15,2-2 5 0,-2 0-5 0,0 2 1 16,-2-3-4-16,3 1 3 0,0 0 0 16,3 1 0-16,1 0 1 0,-1 1-5 0,1 0 3 15,2 0-2-15,0-1 0 0,0-1 6 0,2 3-4 16,-1-1 0-16,0 1-5 0,0 1-4 0,-3 0 5 15,-1 0 3-15,0-1 5 0,-3 0-2 0,-3-2 0 16,-1 1-1-16,0-1-3 0,-2-1 5 0,-4-1-1 16,2 2 0-16,0 1-3 0,-2-1-2 15,3 2 1-15,-4-2 2 0,3 2 1 0,-1-1 0 16,-1 1-1-16,0-2-1 0,2 0-2 0,1 2 2 16,-4-1 0-16,4 2 0 0,-4-1 1 0,4 2-4 15,0-2 2-15,-2 1 0 0,4-1 3 16,-1 0 3-16,0 1-5 0,3 0 1 0,2 0-4 15,-3 0 0-15,2 0 4 0,-1 0 1 0,0 0-2 16,0 1-4-16,-3-2 2 0,1 0-1 16,0 0 2-16,4-1 7 0,-4 1-5 0,3 0-1 15,0 0-2-15,-3 1-3 0,3-1 4 0,-4-1 3 16,3 0-1-16,-3 1 0 0,1-1-2 0,2 1 1 16,1-1-3-16,-2-1 5 0,1 1-2 0,0-1 0 15,-3 2 1-15,-1-1-5 0,0 1 4 16,0-2 2-16,-1 1 2 0,-3 0 0 0,1-1-4 15,1 1-1-15,-1-1-2 0,-2 0 5 0,4 1-3 16,-5-1 0-16,4 2 1 0,-3 0-5 0,1 0 5 16,-4-2 1-16,5 2 2 0,-5-1 2 15,0-2-5-15,2 2-1 0,-1 0-2 0,-2 0 2 16,0 0 2-16,6 1 1 0,-5 0-1 0,1-1-4 16,2 0 1-16,-2 1 2 0,-1-1 0 0,4 2 6 15,-3 0-5-15,-1-1-2 0,5 1-1 16,-5-2-1-16,3 2 4 0,0 0 0 0,-2-1 2 15,2 2-6-15,-1-1 1 0,2 0 1 0,-2 0 1 16,0 0 4-16,-1 0-2 0,0 2-2 0,1-2 0 16,-1 0-4-16,0 0 6 0,2 0 0 15,-1 0 2-15,0 0-2 0,3 0-2 0,-3 0-1 16,2 0 0-16,-1-2 5 0,1 2-2 0,2 0-1 16,-4-1-2-16,1 1-2 0,0 0 4 15,2-2 2-15,-3 1 0 0,3-1 2 0,-3 0-6 16,3 1-2-16,-3-1 0 0,3 1 3 0,-4 0 0 15,3-1-2-15,-3 1 0 0,3-1-5 0,-1 2 3 16,-1-1 3-16,1 0 2 0,-4 0 2 0,0 0-3 16,-1-1-2-16,0-1-2 0,0 1 2 0,-1 1 1 15,-1 0-1-15,-2 0 0 0,4-1-4 16,-1 2 1-16,0 0 3 0,1-1 2 0,-2 1 4 16,2 0-6-16,1 0 0 0,-2 0-2 0,1 0-1 15,-1 0 5-15,0 0 0 0,-3-1 3 16,3 1-5-16,-2 0 0 0,0-1-1 0,0 1 1 15,-1 1 6-15,-2-1-4 0,2 0-3 16,-1 1-2-16,-3-1 2 0,3 0 1 0,-3 1 5 0,-1-1 0 16,4 0 0-16,-5 0-1 0,1 0-2 15,-2 0 1-15,1-1 3 0,-4 1-4 0,4 0-3 16,0 0-2-16,0 0-7 0,0 0 6 0,-1 0 3 16,1 0 0-16,0 0 1 0,0 0-3 0,0-1-5 15,0 1-1-15,-1 0 1 0,1-1 1 16,-1 1 1-16,1 0-5 0,-1 0-9 0,0-1-10 15,1 1-22-15,-1-2-42 0,-2 2-79 0,1 0-120 16,1 2-179-16,-3-1-250 0,-1 4-166 0</inkml:trace>
  <inkml:trace contextRef="#ctx0" brushRef="#br0" timeOffset="66551.98">13718 12925 338 0,'1'-9'655'0,"2"-4"-385"0,-2 0 2 0,0 2-26 16,0 4-36-16,-1 0-23 0,0 0-34 15,0 4-33-15,0-1-18 0,0 4-22 0,0 0-22 16,0 0-23-16,-1 2-12 0,-1 0-7 0,-4 4 2 16,1 5 7-16,-4 5 1 0,-1 7 7 0,-4 5 2 15,0 4 1-15,-4 4 3 0,3 3-4 16,-3 2-3-16,1 4-3 0,3 0-3 0,3 2-1 16,1 1-7-16,5 0-3 0,3 0-5 0,5-2-8 15,2-1 5-15,5-3-3 0,1-1 3 0,6-4 5 16,-4-6-6-16,5-2 2 0,-3-4-2 15,3-1 2-15,0-2-2 0,-3-3 0 0,0-5-1 16,-2-2-5-16,-3-3 3 0,-1-2-1 0,-3-2-3 16,-1-2-6-16,-3-2-21 0,1 1-31 0,-1-2-47 15,-1-2-63-15,-1 1-107 0,0-1-307 0,1-3-988 16</inkml:trace>
  <inkml:trace contextRef="#ctx0" brushRef="#br0" timeOffset="66871.11">14164 12980 1525 0,'-2'-4'789'0,"-2"-1"-613"15,-1 0-46-15,4 4-46 0,1 2-25 0,0 0-2 16,0 5-2-16,-2 6 6 0,2 5 2 15,-2 8-4-15,0 3-10 0,1 6-10 0,1 4-4 16,0-1-9-16,1 5-5 0,2-1-3 0,0-3-5 16,1 0 0-16,1-3-4 0,-2-2 1 0,3-3-3 15,-3-3-5-15,2-2 2 0,-2-5-1 0,0-2 1 16,0-6 5-16,-1 0-6 0,-1-2-1 16,0-5-1-16,0 2-4 0,0-4 4 0,0-2-3 15,-1 0-7-15,0-1-17 0,0-1-17 0,0 0-36 16,-1-1-50-16,0-1-75 0,0-6-143 15,-1-2-328-15,-2-3-437 0</inkml:trace>
  <inkml:trace contextRef="#ctx0" brushRef="#br0" timeOffset="67202.32">14146 13096 1426 0,'2'-10'372'0,"-1"-3"-82"0,2-1-77 0,3 2-29 16,-2 2-25-16,5 0-29 0,1 0-29 0,2 2-25 15,4-1-20-15,2 3-13 0,5 1-8 16,5 1-6-16,1 2-3 0,6 2-3 0,-1 1-7 16,4 4-6-16,0 1-2 0,-2 3-2 0,3 4 0 15,-1 3 5-15,-5 2-7 0,-2 4-1 16,-6 7 1-16,-9 1-2 0,-4 4 4 0,-7 5 3 16,-6 1-7-16,-7 1-1 0,-10 2 3 0,-4 1-1 15,-8-3 5-15,-3-1 5 0,-5-1-7 0,-2-6 0 16,-1-2-1-16,1-6-3 0,1-4 10 15,-3-6 5-15,1-4 4 0,-1-4 6 0,-3-3-2 16,2-2-3-16,3-2-1 0,3-2-2 0,1-2-5 16,8 0-1-16,4-5-5 0,4 2-3 0,9 1 0 15,1 0-5-15,7-1-11 0,-1 1-26 16,6 0-44-16,3 1-67 0,6-3-109 0,7 0-229 16,4 0-580-16,9-2-354 0</inkml:trace>
  <inkml:trace contextRef="#ctx0" brushRef="#br0" timeOffset="67933.59">15057 13067 958 0,'-10'2'792'0,"-6"1"-474"16,-10 4-70-16,1 5-41 0,-1 1-27 0,0 4-35 15,-1 1-46-15,0 4-36 0,3 1-18 0,1 0-14 16,0 2-8-16,3 2-7 0,4 0-6 15,-1 1-5-15,7-2-3 0,8-5 2 0,3-2-2 16,6-6 3-16,4-4 3 0,4-3 3 0,4-2 6 16,2-8 0-16,5-1-1 0,-2-2-3 0,-3-4-2 15,5 0-5-15,-4-4 2 0,-1 1 3 0,-4-1-4 16,-3 1 1-16,-3 1-1 0,-5 2-8 0,-3 1 9 16,-3 4-1-16,-2 2-1 0,0 0 3 15,-3 2-9-15,1 4-2 0,-3 1-1 0,-2 1-1 16,5 3 3-16,-3 0 2 0,5 2-4 0,0 0-3 15,2 2 5-15,2-1-2 0,1 0 4 0,5 2 4 16,3-4-4-16,2 2 0 0,6-7 0 16,3-1 1-16,5-2 0 0,1-4 2 0,-3-1 1 15,1-6-4-15,-3 2 4 0,-2-5-1 0,0 2 3 16,-2-5 4-16,0-2-5 0,-4-2 1 0,0-2-4 16,-3-1-2-16,-1 0 3 0,-2-4-1 15,-2-1 1-15,-2-1 1 0,4-3-4 0,1 0-1 16,0-6 0-16,3-2 4 0,3-2-4 0,-3-6 1 15,2 3-3-15,-1-1-4 0,-2 3 5 16,-1 1 2-16,0 5 0 0,-3 7 2 0,-3 8-1 16,-5 10 0-16,-4 4-2 0,2 5 1 0,-1 3-4 15,-3 4 0-15,-4 7-1 0,1 3-2 16,-3 10 6-16,-2 6 0 0,-2 7 4 0,1 3 0 0,-2 4-3 16,2 7 0-16,0 5-2 0,2 1 2 15,5 0 0-15,0-1 2 0,6-4-2 0,1-4-4 16,2 0 3-16,2-4-1 0,4-6 3 0,3-6 4 15,8-5-7-15,1-8 0 0,3-4-1 0,1-5 2 16,4-6 3-16,-1-5 3 0,2-4 0 0,0-3-2 16,-4-5 1-16,4-3 1 0,-6 1 1 15,-2-4 4-15,-8-2-6 0,-2 0 0 0,-1 2-2 16,-9 1-1-16,0 4 4 0,-8 1 3 0,1 5-2 16,-2 0-5-16,-1 6 2 0,-5 1-2 15,3 6-1-15,0 3 4 0,1-1-5 0,1 4 1 16,-1 2-2-16,3 3-3 0,0 2 4 0,6 3 0 15,0 2 2-15,3 2 1 0,1 1-5 0,5 2-3 16,3 0-4-16,5-5-6 0,5-5-14 16,9-7-10-16,0-4-16 0,1-6-19 0,1-4-47 15,-4-3-81-15,-5-2-118 0,-9-4-252 0,-3-5-428 16,-11-2-45-16</inkml:trace>
  <inkml:trace contextRef="#ctx0" brushRef="#br0" timeOffset="68059.09">15223 13012 864 0,'-33'-12'771'0,"-4"-3"-425"15,-7-3-110-15,18 7-50 0,10 5-21 0,12-1-28 16,4 3-42-16,8-2-43 0,7 2-30 0,8 2-15 16,11-1-6-16,2 2-11 0,10 1-43 15,5 1-88-15,3 3-206 0,0 1-604 0,3 1-428 16</inkml:trace>
  <inkml:trace contextRef="#ctx0" brushRef="#br0" timeOffset="68440.68">16356 13038 2285 0,'-9'1'68'0,"-2"3"-15"0,1 1 39 16,0 3 25-16,5-2 14 0,-4 3-22 0,1 2-37 15,0 0-22-15,3 4-12 0,-2 0-10 0,-1 3-7 16,5 0-4-16,-3 2-2 0,3 1-6 15,1-3 1-15,1 2-3 0,2-1 1 0,2-3 3 16,5-2-3-16,0-1 3 0,3-2-1 0,1-4 3 16,0-3 2-16,5-3 0 0,-5-3 3 0,6-5-3 15,-4-1 0-15,5-2-4 0,-2-6 0 16,-2 0-1-16,4-3-3 0,-3-1 0 16,0-2-1-16,1 1-2 0,-2-2-1 0,3-1 2 15,1 1-1-15,0 3-1 0,-6 3 0 0,-2 4 0 16,-2 7-2-16,-2 1 2 0,-4 4-3 0,-3 1 0 15,0 5-3-15,0 1-1 0,0 4 4 0,-1 4 1 16,-1 3 2-16,-4 2-1 0,3 1-1 0,-4 3-2 16,3 2 1-16,-4-2 2 0,-1-1-2 15,4-1-2-15,-3-4-11 0,4-7-22 0,0-3-35 16,2-4-83-16,-6-6-159 0,-2-4-657 0,-3-6-661 16</inkml:trace>
  <inkml:trace contextRef="#ctx0" brushRef="#br0" timeOffset="68555.42">16062 12711 2052 0,'-4'-6'280'0,"-2"-1"-208"0,4-2-15 0,3 5-22 0,5 2-43 15,4 1-142-15,3-1-441 0,6 4-902 16</inkml:trace>
  <inkml:trace contextRef="#ctx0" brushRef="#br0" timeOffset="69017.49">17394 12642 2156 0,'2'-10'341'0,"-4"-2"-162"0,1 1-35 0,1 7-45 16,-2 4-32-16,0 2-27 0,-4 3-17 15,1 9 1-15,-5 3 3 0,-6 9 6 0,4 10-2 16,-3 6-2-16,-1 5-2 0,2 9-5 0,0 1 6 16,3 2-9-16,1-1-2 0,3-3-3 0,2-4-6 15,1-2-1-15,3-4-2 0,2-5-2 16,3-6-7-16,1-6 0 0,2-6-11 0,3-5-19 15,0-7-27-15,-1-5-56 0,2-3-69 0,-1-7-123 16,1-4-384-16,0-5-882 0</inkml:trace>
  <inkml:trace contextRef="#ctx0" brushRef="#br0" timeOffset="69183.86">17351 12677 1323 0,'11'-11'626'0,"7"0"-302"0,8-2-109 16,1 1-63-16,4 1-42 0,3 1-40 0,2-1-32 16,-4 4-20-16,1 3-14 0,-5 2-24 0,-2 0-27 15,-8 2-60-15,-4 2-110 0,-4 0-192 16,-5 4-466-16,-4 5-329 0</inkml:trace>
  <inkml:trace contextRef="#ctx0" brushRef="#br0" timeOffset="69334.11">17230 13057 2445 0,'9'-7'64'0,"3"-2"-3"0,13-4 13 15,1 1 8-15,9-2 7 0,0-1-22 0,4 1-34 16,0 3-17-16,-2 0-20 0,-2 2-25 16,-2 0-46-16,0 3-94 0,-1-2-208 0,-5 4-509 15,1 0-504-15</inkml:trace>
  <inkml:trace contextRef="#ctx0" brushRef="#br0" timeOffset="69986.92">17781 13083 1225 0,'9'-1'388'0,"4"-3"-101"15,6-1-21-15,2-1-48 0,3 0-36 0,-2-1-50 16,1-4-30-16,-1 1-24 0,1-2-12 0,-2 0-4 15,-1-2-9-15,-3 2-7 0,-2-2-8 16,-2 0 0-16,-6 1-9 0,-5 0-4 0,-2 2-1 16,-3 0-15-16,-3 2 3 0,-4 2-5 0,-2 0-5 15,-3 5 3-15,-3 0-3 0,-3 5 0 0,-4 4-2 16,2 4 0-16,-5 5 0 0,4 2-2 16,-3 3 3-16,6 2-6 0,2 0 4 0,6 4 0 15,1 1-2-15,5-1 9 0,5 1-6 0,4 0 1 16,6-2-1-16,5 1-3 0,1-4 3 15,8-4 0-15,-2-1 3 0,5-5-3 0,2-4 3 16,3-4 2-16,2-3-3 0,0-6 9 0,3-2-6 16,0-2-1-16,-2-4 2 0,-2-2-5 0,-6-1 2 15,-2-5 0-15,-4-1 1 0,-2-4 0 0,0-2-1 16,-1-3 1-16,1-1-3 0,-2-1 3 0,-2-4-3 16,3-3-3-16,-3-1 0 0,-2-5-8 15,4-2-1-15,-2 0-3 0,-1 1-3 0,1-2 0 16,-1 2 2-16,1 3 4 0,-3 1 2 0,0 5 7 15,-5 6 0-15,1 3 0 0,-5 6 2 16,-2 5-4-16,-2 4 0 0,-2 4-4 0,-1 6-5 16,-2 2 0-16,-1 4 0 0,-4 3 5 0,1 7 4 15,-5 6 5-15,2 4-1 0,0 7-1 0,1 4 1 16,2 5-5-16,2 3 5 0,0 6-1 16,3 4 1-16,0 2 3 0,0 5-3 0,4 1 2 15,0-2-2-15,5-2-4 0,2-10-1 0,10-9-3 16,5-6-2-16,8-10 2 0,4-8 3 15,3-3 4-15,1-9 3 0,-2-8 3 0,-3-1-1 16,-1-6 2-16,-5-1 1 0,-3-2 1 0,-10-3 4 16,-4-1 4-16,-3-1 6 0,-4-3 3 0,-4 5 3 15,-2-4 4-15,0 2-4 0,0 3 3 16,-3 1-5-16,5 2-5 0,0 5-3 0,0 4-8 16,4 0-4-16,4 4-5 0,0 0-4 0,4 0-3 15,2 3-13-15,2 1-15 0,5 2-34 0,0 2-60 16,5 3-94-16,0 0-181 0,1 1-575 0,-2 2-603 15</inkml:trace>
  <inkml:trace contextRef="#ctx0" brushRef="#br0" timeOffset="70562.98">19274 12530 336 0,'6'-4'744'0,"3"-2"-366"15,3 0-72-15,1 1-53 0,3 0-43 0,0 1-31 16,4 2-39-16,0 2-35 0,2 0-24 0,-1 2-22 15,1 1-13-15,-4 1-12 0,2 1-8 16,-5 3-9-16,-1 2-8 0,-5-1-5 0,-7 3-1 16,-1 3 3-16,-4 1 1 0,-7 6 1 0,-6 2-3 15,-5 2-1-15,-7 5 0 0,-9 0 1 0,-3 8-2 16,-6 0 2-16,-7 2-2 0,1 2-1 16,3-6 2-16,7-7 0 0,11-9 8 0,10-9 17 0,10-5 14 15,4-3 12-15,6-4 5 0,2 0-5 16,1-1-8-16,3 1-5 0,1-3-11 0,6 2-10 15,7-5-5-15,5 1-7 0,3-1 0 0,2 1-4 16,1 0-1-16,-1 2-2 0,4-1-2 0,-1 0 2 16,-2 0-2-16,1-1-4 0,-2-2-7 15,-4 2-24-15,2-3-31 0,-4-1-57 16,0-2-77-16,2-3-108 0,-2 1-274 0,-1-3-445 0,3-3-48 16</inkml:trace>
  <inkml:trace contextRef="#ctx0" brushRef="#br0" timeOffset="70915.68">19844 12369 653 0,'10'-5'749'16,"3"-2"-366"-16,4-2-104 0,-5 1-77 0,6 0-40 0,-6 0-36 15,7 1-30-15,-3-1-26 0,2 3-21 16,2 0-10-16,-1-2-9 0,3 0-4 0,-5 0-5 15,3 1-5-15,-1 1-1 0,-4 0-6 0,-1 2 1 16,-5-1-1-16,-1 3-2 0,-3-2-2 16,-4 5-3-16,-1-2-5 0,0 0-8 0,-1 1 1 15,-2 1 1-15,-2 3 2 0,-1 3 8 0,-5 2-1 16,-3 3 0-16,2 2 2 0,-6 2 1 0,0 3 0 16,0 3-2-16,-2 3 0 0,3 2 0 15,-2 2 3-15,0 2 0 0,6 0 0 0,2 3-2 16,-2 0-1-16,6 1-6 0,-2 2 6 0,1 0 0 15,4-2 1-15,-3 2 5 0,5-2-6 0,2-1-3 16,1-3-4-16,7-4-9 0,-1-3-16 0,3-6-33 16,-1-4-64-16,1-6-125 0,-1-3-200 15,-2-5-429-15,-2-3-235 0</inkml:trace>
  <inkml:trace contextRef="#ctx0" brushRef="#br0" timeOffset="71051.88">19802 12789 863 0,'-8'-9'689'0,"-3"-5"-297"16,2-1-129-16,5 4-78 0,4 3-40 15,4 1-27-15,4-2-34 0,4 4-28 0,6 0-23 16,4 2-12-16,7 0-8 0,-2 3-6 0,4 1 2 16,1 2-12-16,0 0-29 0,-2 2-72 0,1-1-167 15,-1 3-439-15,-3-1-835 0</inkml:trace>
  <inkml:trace contextRef="#ctx0" brushRef="#br0" timeOffset="73477.34">20646 12225 1 0,'0'0'94'0,"-1"-2"95"16,0 1-60-16,-2 0-52 0,3 1-28 0,-1 1-24 15,1 0-13-15,-1 1 4 0,-1 1 10 0,1 1 6 16,0-1-4-16,0 0-3 0,0 0 4 0,-1 0 8 16,2 1 12-16,0-3 13 0,0 1 10 15,0 0-2-15,0-1-4 0,2 0 3 0,-2 0 3 16,1 0 15-16,0-1 12 0,-1 2 4 0,1-2 1 15,2 0-7-15,-2 1-13 0,2-1-10 0,-1 0-6 16,-1 0-9-16,3 0-9 0,-2 0-6 0,1 0-12 16,-2 0-4-16,0 1-4 0,0-1-4 15,2 0 2-15,-2 1-3 0,1-1 2 0,-1 0-1 16,0 2 0-16,0-1 1 0,0 1 1 0,2 0 4 16,1 1-2-16,-3 1 2 0,5-1 2 0,-2 3-3 15,2 1 6-15,2 0-2 0,2 3-3 16,1 3-1-16,2 2-7 0,2 5 1 0,3 1 5 15,1 7 10-15,3 4 2 0,-3 5 7 0,1 7-2 16,-6 6-5-16,2 7 2 0,-9 4-11 0,-6 7-5 16,-7 6-4-16,-10 4-7 0,-4 0 0 15,-9-1-3-15,-3-4 2 0,-2-2 1 0,-4-5-4 16,2-6-2-16,-1-7-7 0,4-8-7 0,1-6-2 16,3-7-9-16,0-6-12 0,0-2-28 0,4-6-44 15,-4-2-65-15,0-3-98 0,4-3-238 16,-1-3-449-16,5-3 82 0</inkml:trace>
  <inkml:trace contextRef="#ctx0" brushRef="#br0" timeOffset="-210360.04">24706 9825 384 0,'0'-6'371'0,"0"-1"-91"0,0 1-28 0,-1 1-14 16,2 1-14-16,-1 2-31 0,0-1-35 16,0 1-30-16,0-1-18 0,0 3-28 0,1-1-15 15,-1 1-14-15,0 0-10 0,0-1-7 0,0 2-5 16,0-1-6-16,0 0-7 0,1 2-5 16,-1-2-8-16,0 2-5 0,0-2 3 0,1 2-4 15,-1 1-1-15,0 1 1 0,0 3-4 0,1 2 2 16,-1 2 2-16,0 3 0 0,2 3 4 0,-1 4 0 15,2 0 1-15,-2 2 1 0,0 1 3 0,0 0 1 16,0 0-2-16,-1-1 4 0,1-1-5 16,1 0 3-16,1-1 6 0,-2-2 0 0,0-1 3 15,0 1-4-15,0-2-2 0,-1-5-3 16,1 1 2-16,1-4-1 0,-2 1 1 0,0-3-2 0,2 0-3 16,-2 0-2-16,0-2 0 0,1-1 0 15,-1 0 1-15,0-1 0 0,0 0-3 0,0-2 2 16,0 3-2-16,0-2 2 0,0 1-1 0,0-1-3 15,0-1 2-15,0 2-4 0,1-1 6 0,0-1 0 16,-1-1 2-16,1 3 3 0,-1-2-6 0,0 0 1 16,0 3-2-16,0-4 0 0,0 1 4 15,1 2-2-15,-1-3 1 0,0 2-7 0,0-1 5 16,0 0-1-16,0 0 4 0,1-1 3 0,1 2-5 16,-2-1 1-16,3 0-3 0,-3 0 2 15,1-1 2-15,0 1 2 0,-1-1 0 0,1-1-2 16,0 1 3-16,-1 0 0 0,1 0-2 0,-1 0-6 15,0 0-29-15,0-1-36 0,0 0-55 0,0 0-72 16,-2-1-124-16,0 1-319 0,-2-1-855 0</inkml:trace>
  <inkml:trace contextRef="#ctx0" brushRef="#br0" timeOffset="-209682.61">24485 10144 327 0,'0'-1'482'0,"-1"-3"-140"0,-1 1-41 0,0 0-30 16,0 2-27-16,1 0-44 0,1 0-42 0,-1 0-34 16,1 0-22-16,0 1-22 0,0 1-22 15,0-1-15-15,0 1-13 0,0-1-3 0,0 0-3 16,0 1-2-16,0-2-3 0,0 1-6 0,1 0-5 15,-1 1-5-15,0-1 4 0,1 0-5 16,1 1 1-16,-2-1 2 0,2 4-7 0,-1-2 5 0,1 2 0 16,-1 0 1-16,2 1 3 0,1 1-4 15,-1-1-3-15,3 2-1 0,-2 2 5 0,2-2 1 16,0 4 3-16,1-2-1 0,1 1-4 0,0 1 1 16,1-2 0-16,4 2 2 0,-2 0 4 0,1 0-4 15,1 1-2-15,1 0-2 0,-1-1-4 16,-2 1 4-16,1-1 3 0,-2-1 0 0,1 1 0 15,4-3-3-15,-4 3 0 0,0-1-1 0,2 2 3 16,-2-1-2-16,-1-3 0 0,0-1 0 0,-1-1-2 16,-3-1 4-16,-1-2 1 0,1-1 2 15,-4-1 0-15,0 2-4 0,-1-3 0 0,1 1 1 16,-1-1 3-16,-1 0 4 0,2 0 3 0,-2 0 6 16,1 0 8-16,0-1 5 0,1-4 1 15,4 1-3-15,1-3-4 0,7-4-5 0,-1-2-4 16,4-3-2-16,2 0 5 0,3-4-6 0,2-1-2 15,2-2-2-15,-3-2-8 0,0-1 6 16,2 2 0-16,-1-6-1 0,0 4 1 0,1-1-7 0,-2 5-1 16,-2 1-4-16,-3 3 1 0,1 2-4 15,-5 2-9-15,2 2-16 0,-5 4-29 0,0 0-38 0,-4 4-55 16,-2 2-90-16,1 2-195 0,-5 2-416 16,-2 3-642-16</inkml:trace>
  <inkml:trace contextRef="#ctx0" brushRef="#br0" timeOffset="-207771.25">23253 10722 1062 0,'0'-5'425'0,"1"1"-148"0,0-1-51 15,-1 1-30-15,1 2-15 0,-1 0-24 16,0 1-30-16,1-1-26 0,-1 2-27 0,0 0-25 15,0 0-21-15,0 0-12 0,0 2-10 0,0-2-5 16,0 1-1-16,1 0-3 0,3 1 2 0,-1 3 2 16,1 2 1-16,2 3 3 0,-2 1-2 0,4 4-2 15,-1-1-1-15,-1 5 2 0,1 1 0 16,-4 0 1-16,4 2 1 0,-5 1-3 0,3 1 2 16,-1 3 0-16,2 0 0 0,-2 2 2 0,-2 1-3 15,4-3 0-15,-3-3 0 0,3-1-2 0,-3-2 3 16,3-1-1-16,-2 0 1 0,-1-3-1 0,2 0 1 15,-2-1-1-15,-1-2-1 0,2-2 2 16,-1-1-4-16,0-4 4 0,2-1-2 0,-3 1 2 16,-1-4 1-16,0 1 0 0,0-2 0 0,-1-1-1 15,3-1 3-15,-2 0 1 0,-1 2 2 0,0-2 8 16,1 0-1-16,-1 0 8 0,0-2 6 16,1 2 0-16,-1 0 4 0,0-1-2 0,0 1-5 15,1-2-8-15,0-2-4 0,-1 1-8 0,5-3-2 16,-3 0 4-16,1 0-5 0,0-3 3 15,2-2 0-15,-2-1-4 0,4-3 5 0,-3-1-4 16,3 0 0-16,3-4 1 0,-3-3-3 0,-1 1 2 16,3-4 0-16,2 0-2 0,-1-1 0 15,1-2 1-15,0 0 0 0,-2 4-3 0,0 0 5 0,-2 4 0 16,-3 3 1-16,1 4 3 0,-1-2-6 16,-3 4 0-16,4 2-1 0,-3 5 1 0,-1 2-1 15,0 2 0-15,-1 1-2 0,0 0-7 0,0 0-7 16,1 1-4-16,0 2 1 0,5 4 7 0,-1 2 4 15,3 3 3-15,0 4 0 0,2 1-1 0,0 2 4 16,1 1 0-16,1 1 3 0,3-1-2 16,1 1 0-16,0-1-1 0,0 1-1 0,2-2 3 15,1-1-5-15,-1-1 3 0,-4-3-1 16,-2-1-1-16,3-2 7 0,-5-2-3 0,-1-2 1 16,-4-6 2-16,2-1 0 0,-3-1 1 0,2-2-2 15,-2-3-1-15,5-3-5 0,-1-6 1 0,2-2-1 16,1-1-1-16,-1-2 3 0,-2 0-1 0,1-3 0 15,-3 1-2-15,3-2 1 0,-3 4 1 16,-3 0-2-16,-2 3 6 0,-1 6-5 0,0 0 2 16,0 4 3-16,-1 2-4 0,0 2 3 0,0 2-4 15,1 1-6-15,0 0-1 0,1 0-11 0,-1 0-1 16,1 1 3-16,0 2 6 0,1 0 7 0,5 0 8 16,0-1 2-16,0-1-1 0,7-2 5 15,-1 0-1-15,0-3-1 0,5-2 4 0,-5-4-6 16,5-1 2-16,-4-4 1 0,1-1-4 0,-3-1 3 15,0-2-1-15,-2 0 1 0,-1-4-4 0,-1 2 3 16,0-3-4-16,-4-1 0 0,-2-1 3 16,1 0-5-16,-2-2 4 0,-1 1-2 15,0 2-2-15,0 2 4 0,0 2-1 0,-1 2 3 0,-2 2 2 16,1 5-1-16,2 3 0 0,-1 3-3 16,0 4 1-16,1 2-10 0,0 1-8 0,0 1-4 15,0 4-2-15,0 3 7 0,2 7 6 0,-2 6 3 16,5 6 4-16,-1 3 0 0,0 7-3 15,1 3 0-15,-2 2 0 0,-2 2-2 0,-1-3 6 16,2 1 0-16,-2-2-3 0,2-1 5 0,-4-3-4 16,2 0 0-16,0-7 2 0,0-1-5 0,0-5 2 15,2-5 0-15,-1 1 1 0,0-8 2 0,0-5 1 16,-1-4 8-16,1-3 8 0,-1-2 7 16,0-2 0-16,1-3-5 0,4-5-9 0,-1-2-9 15,1-5 0-15,1-4-2 0,0 1 0 0,-2-2 2 16,4-3 1-16,0 2 1 0,0 0-3 0,0-3 3 15,2 3-6-15,4 1 0 0,-2 5 2 0,-2 2-6 16,1 3 4-16,-3 3-2 0,-2 7-3 16,1-1 1-16,-4 4-5 0,3 2-2 0,-3 4-1 15,4 1 2-15,-3 2 1 0,5 6 2 16,-2 0 6-16,-3 5-5 0,3 2 6 0,-4-1 1 16,4 2-2-16,-4-1 7 0,5-1-5 0,1-2 3 15,-1-3 0-15,1-4-3 0,1-1 0 0,1-5 3 16,-2-2 3-16,-1-3 2 0,4-2 7 0,2-3-1 15,-1-7-6-15,4 0 7 0,-3-3-10 16,3-4 1-16,-4 2 1 0,4-3-7 0,-3-2 2 16,-1 1-3-16,1 0 2 0,-4 1 0 0,-1 3 4 15,-4 1-1-15,1 1-3 0,-2 4 8 0,-1 6-8 16,0 0-1-16,-3 3 2 0,0 3-14 16,1-1-1-16,-1 1-1 0,1 4-1 0,0 0 8 15,0 4 5-15,5 4 2 0,-3 2-1 0,2 0 3 16,0 4-2-16,2-2-1 0,3-1 4 0,0 0-8 15,4-5 7-15,5-4 2 0,2-3-1 16,0-7 9-16,1-3-2 0,3-1 0 0,-7-2 0 16,0-4-1-16,-1 1-1 0,-5-4-1 0,-3 1 4 15,1 0-6-15,-3-3 4 0,-4-1-1 0,-1 5-7 16,-1-2 10-16,1 0-5 0,-2 3 0 16,-2 0 3-16,2 4-6 0,0-1 3 0,-1 4 0 15,2 3-1-15,-1 1-5 0,2 2-6 0,-2 1-5 16,2 4-5-16,-1 3 6 0,2 4 1 0,-1 5 5 15,3 5 6-15,-2 7-6 0,2 7 2 16,0 4-2-16,2 9 1 0,-2 2 2 0,4 9 2 16,-7 0 0-16,0 5-3 0,-2 3 3 0,-2 1-1 15,1 0 1-15,0 1 1 0,-5-2-1 0,1-5-3 16,-4-3 1-16,-5-3-2 0,-1-4 5 0,1-3 0 16,-5-2-2-16,0-7-2 0,0-4-7 15,-1-8 7-15,-1-3 5 0,0-6 1 0,-2-8 8 16,-2-4-5-16,-1-6 0 0,-1-4 3 0,7-6 3 15,2-2 2-15,4-4 6 0,2-1-2 0,4-3-6 16,5-5 3-16,3-2-4 0,3-2-1 16,7-6 2-16,6-1-7 0,2-3-3 0,6 0-4 15,3-3 3-15,3 1 0 0,-2-1-1 0,2 1 1 16,-1 1-3-16,-4-3 0 0,2 0-4 16,-1 3-6-16,-2 0-15 0,0 5-32 0,-1 1-45 15,-3 3-63-15,1 1-107 0,1 4-240 0,-2 2-549 16,3 3-417-16</inkml:trace>
  <inkml:trace contextRef="#ctx0" brushRef="#br0" timeOffset="-207199.72">25840 10781 474 0,'6'-5'884'0,"-1"0"-477"0,4-3-120 0,-2 1-42 16,0 3-29-16,-3-2-31 0,1-2-36 0,-1 2-37 15,-2 2-25-15,0 0-19 0,-1 2-12 0,-1 2-13 16,-1-1-9-16,1 2-16 0,-2 0-14 0,2-1-7 16,0 3-4-16,-3 1 3 0,-2 5 4 0,-1 4 3 15,-1-1-1-15,0 7-3 0,1-2 0 16,0 2 0-16,1 1 3 0,1-1 0 0,3 1-1 16,-1 1-1-16,4-1-1 0,2-4 5 0,2-4 1 15,3-1 6-15,0-3 6 0,2-3 2 16,0-3 7-16,1-4 1 0,4-2 1 0,-1-3-3 15,2-2-4-15,1-1-3 0,-2-3-8 0,-1-1 2 16,0-3 0-16,0-1 0 0,0 1 0 0,0 1-6 16,0-6-2-16,0 3-2 0,-1-1 0 15,1-1 3-15,0 6-3 0,-3-1 2 0,-2 6-4 16,-1 2-2-16,-1 1 1 0,0 6-1 0,-2 1 2 16,4 3-5-16,-2 2-3 0,1 5-1 15,-1 2 3-15,-1 4 4 0,-2 4 1 0,-2 1 3 16,1 4-4-16,-4 3-2 0,-2 1 3 0,-2 2 0 15,-3 0 3-15,0-2-1 0,0-5-3 0,0-4-1 16,1-5-1-16,-2-5 5 0,1-2 0 16,-3-3-9-16,-3-3-31 0,0-4-50 0,-6-3-65 15,-1-4-132-15,-1-7-310 0,1-7-1046 0</inkml:trace>
  <inkml:trace contextRef="#ctx0" brushRef="#br0" timeOffset="-207063.58">25896 10358 2767 0,'5'0'52'0,"5"-3"-45"16,4 3-3-16,-2 0 10 0,0 2-4 15,0-1-6-15,-5 3-43 0,0 2-113 0,1 1-247 16,-1 5-478-16,1-2-513 0</inkml:trace>
  <inkml:trace contextRef="#ctx0" brushRef="#br0" timeOffset="-205426.85">27443 10413 644 0,'-2'-6'589'16,"1"-2"-242"-16,-1-2-69 0,0 1-60 0,2 3-32 15,-1 1-23-15,1 2-27 0,0-1-25 0,0 0-22 16,0 3-23-16,0 1-20 0,0 1-14 16,0-1-20-16,0 2-7 0,0 0-3 0,1 3-4 15,-1 2 7-15,0 4 2 0,0 5 2 0,0 2 1 16,2 3 0-16,-1 3-4 0,1 4 1 16,0 2 1-16,-1 5-4 0,-1 0 4 0,-1 1 0 15,-2-1-5-15,-1-1 8 0,1-1-2 0,-1-2 2 16,-2 0 2-16,-1-2 0 0,3-3-5 0,-3-2-2 15,3-2 2-15,-1-1-5 0,-1-7 4 0,1 1 1 16,3-4-5-16,-1-1 6 0,1-3-2 0,1-2-1 16,-1-2 8-16,2 0 2 0,-1-3 11 15,0-2 13-15,1 2 6 0,0-4-6 0,-1 0-6 16,-2-4-13-16,-1-3-11 0,1-1 3 0,0-4-6 16,-1-2-2-16,2-2 3 0,-3-1-8 0,2-3 3 15,1-2-1-15,2-3-2 0,0 0 2 16,0 0 2-16,2-3-1 0,3-4-2 0,-1-3 5 15,4 0-6-15,-1-3 0 0,3 2 4 0,0 2-7 16,2 3 5-16,-1 3-2 0,-3 5-2 16,2 7 7-16,-2 4-3 0,-2 7 2 0,0 2-3 15,-2 2 0-15,-1 4-7 0,-1 1-4 0,1 6 4 16,0 0-7-16,2 4 7 0,2 6 3 0,0 7-1 16,3 4 6-16,-4 2-1 0,0 6 0 15,2-2 1-15,-1 4-2 0,-2 0 0 0,-1 1-6 16,0-2 4-16,-2-1-6 0,3-4 6 0,0-3 3 15,2-4-5-15,-2-3 9 0,3-4-4 0,-4-5 0 16,1-3 3-16,-4-5-2 0,1-4 8 0,2-1 4 16,-1-2 4-16,-1-7-3 0,3-2-4 15,0-4 0-15,3-3-8 0,-4-1 6 0,4-7-4 16,-3 1-1-16,0-5 3 0,1-3-7 0,0-3 2 16,3-3-2-16,0 1 0 0,0-3-1 0,3-2 3 15,3-1 2-15,1-3-3 0,2 4 5 0,2 0-5 16,-2 2-3-16,-2 7 6 0,-1 5-6 15,-2 8 3-15,-3 9-2 0,-3 4-4 0,-2 6-1 16,-5 3-7-16,1 1 0 0,-1 5-2 0,3 4 6 16,-1 9 4-16,1 6 0 0,-2 5 8 15,0 4-5-15,0 5 3 0,1 4 0 0,-2 0-5 16,1 0 6-16,0 3-3 0,2 1 3 0,-2 1 0 16,0 0 0-16,1-1-1 0,-2-1-2 15,0-6 1-15,-2-2-2 0,0-5 4 0,-1-3 0 16,-2-4-2-16,3-4 4 0,-2-4-2 0,0-3 1 15,2-3 1-15,-2 1-1 0,-2-5 0 0,2-2-3 16,-2-2 5-16,4-1-1 0,-2 1 3 0,1-3 3 16,2-1-5-16,0 0 6 0,1 0-3 15,1 0-4-15,-1-1-5 0,0 1-25 0,2-5-37 16,2 0-60-16,2-4-102 0,6-5-210 0,3 0-573 16,6-4-613-16</inkml:trace>
  <inkml:trace contextRef="#ctx0" brushRef="#br0" timeOffset="-204258.71">28251 10643 1807 0,'6'1'316'0,"-1"-1"-160"0,5 0-13 15,6 0 11-15,-1-2 2 0,5-2-22 16,1-2-36-16,4 0-27 0,-3-3-20 0,3-1-13 15,-4-1-5-15,-2-2-3 0,-4 0-1 0,0 1 3 16,-5 0 0-16,-4-1 1 0,-1-2-3 16,-3 0-4-16,-4 1-5 0,-4 0-7 0,0 1-5 0,-6-1-3 15,0 2 0-15,0-1-1 0,-4 3-2 0,1 4 1 16,-1 1-6-16,-1 5 1 0,1 2 1 16,-3 5-4-16,1 3 6 0,3 4-4 0,-3 1 2 15,6 4 2-15,0 2-4 0,0 2 4 0,4 5-3 16,1 5 3-16,1 0-2 0,6 2-1 0,3-1 1 15,5-2-3-15,2-2 6 0,5-4-3 16,1 1-3-16,6-6 2 0,-1-3-2 0,3-2 6 16,4-7 1-16,2 1 1 0,1-7 2 15,0-2-2-15,0-3 0 0,0-3-1 0,-2-4 0 16,-3-2 5-16,-1-5-1 0,-5 0 2 0,1-5-2 16,-2 0-2-16,-4-1 1 0,-1-5-2 0,-4-1 3 15,0 0-5-15,-2-4-3 0,-3-2-1 0,-1 4 3 16,-3-1 1-16,-2 6-1 0,-3 3 2 15,2 2-6-15,-6 5 1 0,0 3 2 0,3 4-1 16,-2 2 1-16,-2 3-2 0,2 3-5 0,-3 3-2 16,-3 5 1-16,1 4 2 0,-1 4 2 15,-3 6 4-15,5 2-5 0,0 5 0 0,1 6 2 16,4 1-1-16,0 3 6 0,2 1-1 0,1-4-3 16,7-4-1-16,1 2 0 0,0-8 2 0,5 1 0 15,3-4 2-15,-1-6-2 0,3 0-2 0,1-4 2 16,0-6 0-16,0-3 6 0,2-4 3 0,-5-4-2 15,5-3-1-15,-1-7 0 0,-3-3-1 16,1-1 1-16,-1-5 0 0,-3-3-1 16,1-1-3-16,2-2 0 0,-2 0-2 0,1-2 3 0,1-5 2 15,2 0-3-15,2-4 1 0,-1 1-7 0,4 1 0 16,1 3 4-16,0 7 0 0,-2 3 2 16,-3 7-1-16,-1 3-2 0,-1 4-5 0,1 4 4 15,-5 1-3-15,-1 5-4 0,0 3 2 0,-1 3-7 16,-2 2 0-16,-2 6 4 0,0 2 2 15,-1 3 7-15,-4 5-2 0,-1 1 1 0,-5 1-1 16,0 3-1-16,-3 1 7 0,-4 0-4 0,1 1 3 16,-2-1-2-16,2-2-4 0,2-4 5 0,1-4-4 15,3-2 7-15,3-4 0 0,2-2-4 16,1-3 0-16,1 0-3 0,0-5 1 0,6 1 4 16,-2-3 2-16,2 1-1 0,4-2-3 0,6-2 3 15,-4-3-1-15,6-3 5 0,0 0 1 16,-3-1-2-16,0-4 0 0,-1-1-5 0,0-3 3 15,-2 0 0-15,3-4 1 0,-2-2 1 0,2-1-7 16,-3-2 2-16,4-2-1 0,-2-1 2 0,1 0 4 16,3 0-5-16,-3 1 1 0,2 1-3 15,2 2-3-15,-2 3 4 0,-1 3 1 0,-2 6 1 0,-3 2-1 16,-3 4-1-16,-1 1-1 0,-6 3 1 16,1 0 0-16,-1 5-6 0,-2 1-1 0,2 1-3 15,-2 5-1-15,0 4 8 0,-2 2-1 0,-3 6 8 16,3 3-2-16,-4 1-4 0,3 1 2 0,-3 2-2 15,2-2 5-15,-3 5-2 0,3 0-2 16,-3 0 0-16,5-2-6 0,0-4 7 0,3-4-1 16,2-6 4-16,5-3 1 0,1-3-3 0,1-2 2 15,-3-3-4-15,3-4 5 0,-2-1 1 0,6-6 1 16,-2-1-2-16,0-5-8 0,-1-1 6 16,3-3-2-16,-4-4 4 0,-2 0 5 0,2-4-8 15,-2 0 1-15,1 1-3 0,-3 1-3 0,-1 6 5 16,-3-1-1-16,-1 4 2 0,-2 7-5 0,0 1 1 15,0 4-2-15,-1 0-1 0,1 0 3 16,-1 4-11-16,-1 2 2 0,1 2-2 0,-2 2 3 16,-2 5 8-16,3 3-1 0,-2 0 4 0,5 2 1 15,5-1-3-15,2-3 4 0,6 1 1 0,1-6 4 16,9 1-2-16,3-3-1 0,1-3-3 16,-2-4-5-16,2-3 7 0,-5-1 2 0,-2-3-4 15,-6-1-2-15,1-2-18 0,-8 0-27 0,0 0-41 16,-5 0-60-16,0-2-114 0,-4 1-266 0,0 0-1088 15</inkml:trace>
  <inkml:trace contextRef="#ctx0" brushRef="#br0" timeOffset="-203438.02">30499 10382 1051 0,'0'0'481'0,"0"1"-236"0,0 1-67 15,1-2 20-15,0 0 16 0,0-2-26 0,0 0-45 16,6-1-42-16,-2-3-25 0,3-3 0 0,3-1-2 16,0-3-10-16,0-2-18 0,5-3-17 15,-4 0-8-15,0-2-4 0,5 1 3 0,-6-2-4 16,1 0-4-16,-1-1-3 0,3-2-2 0,-3 0 5 16,-2-2-7-16,1-1-2 0,0 0-2 15,-5-2-6-15,4-1 7 0,0-1 0 0,-1 1 2 16,2-2-5-16,-4-1 2 0,3-1-2 0,0 0-1 15,-2-1 9-15,-3 4-6 0,2 5-1 0,-4 2 0 16,-2 7-4-16,-2 0 2 0,-4 2 6 0,4 6-1 16,-4 2-1-16,3 1-6 0,-4 3-6 15,2 3-3-15,-5 3 4 0,-1 4 3 0,-5 3 3 16,4 4 3-16,-6 2-7 0,6 5 6 0,0 4 2 16,-1 4 1-16,3 7 8 0,0 5-6 15,-3 5-3-15,1 2-1 0,0 5-1 0,0 1 4 16,1 7 2-16,-3 4 1 0,7 3-3 0,-2 2 0 15,1 3 2-15,-1 0-1 0,1-1 3 16,1-2-1-16,-3 1-6 0,2-7 0 0,-2 1-2 16,0-4 3-16,0-2-1 0,0-3-4 0,-3-8-8 15,0-3-3-15,7-12-3 0,-1-9 3 0,5-8 9 16,2-10 6-16,1-9 5 0,0-7 3 16,6-7-4-16,-2-9-2 0,4-5 3 0,7-7 2 15,-3-4 0-15,1-4 4 0,2-1 2 0,-4-1 3 16,3 0 5-16,-2 2 1 0,-1-2-2 0,-1-1 1 15,0 1-9-15,5 2 0 0,-3 4-3 0,5 2-2 16,-4 2 1-16,5 5-3 0,0 1-4 0,-6 4-3 16,6 3-9-16,-1 3-23 0,1 3-29 15,2 2-52-15,-1 3-72 0,2 7-141 0,-1 3-318 16,-2 3-953-16</inkml:trace>
  <inkml:trace contextRef="#ctx0" brushRef="#br0" timeOffset="-202508.67">30927 10297 1394 0,'8'-8'372'15,"5"0"-75"-15,4-5-22 0,0 0-25 0,2-2-49 16,0 3-43-16,0-4-45 0,-5 2-31 16,3-2-24-16,-4 0-13 0,-1 1-6 0,-3-1-4 0,-1 1 1 15,-3 0-5-15,0 0-7 0,-5 1-6 16,-2 0-9-16,-1 3-2 0,-2 3-1 0,1 1-1 15,-2 1-2-15,-2 0-5 0,-2 5-5 0,-1 3-3 16,0 5 3-16,-2 1 1 0,-3 7 3 0,1-1 1 16,0 3-4-16,3 7 3 0,1-1 2 15,2 6 2-15,-1-1-2 0,7 6 0 0,2-2-3 16,3-1-4-16,7 2 8 0,1-3-2 0,7-4 1 16,-1-3 3-16,6-5-4 0,-2-6 4 0,6-2-1 15,-3-5 3-15,3-2 4 0,-2-4-2 16,2-5 1-16,-2-4-2 0,-1 0 1 0,-1-5 1 15,-3-1 1-15,0-4 1 0,-4-2-6 0,-4-1 1 16,-4-2-1-16,-1 0 1 0,-4 1 7 0,3 0-7 16,-5 1-3-16,-4 2-1 0,2 2-8 15,-1 6 4-15,-3 0 2 0,-2 4 0 0,2 2-6 16,-2 4-4-16,-2 3-3 0,-1 3-2 0,0 5 7 16,0 2 2-16,-4 6 1 0,5 2 1 15,0 1-5-15,3 6 4 0,-1 2 3 0,2 1 1 16,5 0 4-16,6-2-3 0,5-2 0 0,3-2-1 15,4-4 2-15,4-3 2 0,1-2 0 16,2-5 3-16,-3-4-4 0,8 1 3 0,0-4 3 0,2-3-3 16,-1-4 5-16,-1-1-3 0,-4-2-1 15,0-4 1-15,-4-4 0 0,0 1 0 0,-1-4 0 0,-2-3 1 16,-2-2-5-16,0-1 1 0,-2-2 3 16,1-2-1-16,1-1 3 0,-1-3-3 0,1-4-8 15,1-2 1-15,1 0-1 0,2-1-2 0,-4-4 1 16,5-3-6-16,2-2-4 0,0-3-7 15,-3-1 0-15,1 0 1 0,-7 2 6 0,4 3 4 16,-7 4 2-16,-3 4 1 0,-5 7-2 0,-2 6 5 16,-2 3 2-16,-1 3 0 0,-5 7-2 15,2 4-4-15,-3 2-5 0,-2 3-7 0,2 4-3 16,3 4-4-16,-3 2 2 0,-3 7 7 0,-5 3 2 16,1 6 10-16,-4 6 9 0,-1 5 1 0,0 7 3 15,1 6-2-15,-3 6-4 0,1 3-2 16,1 7 5-16,1 2-2 0,1 2 0 0,5 3 2 15,0 0-4-15,-3-2 4 0,5 0 2 0,1 0-3 16,5-8 0-16,6-7-2 0,3-7-2 0,8-6 1 16,6-10 5-16,1-4 2 0,3-10 5 15,-1-5 4-15,6-7-2 0,-4-5 4 0,-1-5 0 0,-3-5-2 16,3-6 1-16,-3-4-6 0,0-5-3 16,-6-3-2-16,-1-1 2 0,-4-2 2 0,1 0-1 15,-1-2 2-15,-3 0-9 0,1 0 2 0,2 5 0 16,-4 2 1-16,-1 6 10 0,0 4 1 15,-3 5 3-15,0 7-2 0,-1 4-9 0,1 2-9 16,0 4-11-16,0 1 0 0,-4 4-3 16,3 5 8-16,-5 6 7 0,1 6-1 0,3 6 6 0,0 1-3 15,1 2-1-15,1 4-1 0,2-2 0 16,1 0-2-16,8-2 3 0,-1-5 1 0,5-2-2 16,3-5 2-16,0-1-12 0,1-6-13 0,2-5-19 15,0-5-38-15,-1-4-33 0,1-2-53 16,-1-5-102-16,-5-5-182 0,-1-3-458 0,-6-5-341 15</inkml:trace>
  <inkml:trace contextRef="#ctx0" brushRef="#br0" timeOffset="-202374.83">32105 9817 1519 0,'-4'-15'337'0,"1"-2"-180"0,0-4-18 16,-3 8 5-16,5 5-22 0,0 0-35 0,1 5-40 15,-1 2-47-15,1 1-23 0,-1 3-18 0,2 3-59 16,-1 4-167-16,0 7-357 0,1-1-834 15</inkml:trace>
  <inkml:trace contextRef="#ctx0" brushRef="#br0" timeOffset="-201961.69">32119 10233 2027 0,'0'-13'90'0,"1"-7"-13"0,4-5 44 15,-2 3 35-15,4 2 15 0,-2 0-36 0,4 0-46 16,0 3-34-16,0-1-15 0,4 2-16 0,1 0-7 16,2 3-5-16,4 0-9 0,-3 3-2 0,2 3-5 15,-4 2 0-15,2 3 0 0,-3 2-1 0,1 2 0 16,-5 4-6-16,-4 0 2 0,2 2 1 0,-4 4-2 16,-1-1 10-16,-1 3-2 0,-3 0 1 15,1 2-1-15,-6 2 0 0,2 0 1 0,-3-1 4 16,4-2 0-16,-1-2-2 0,1-4 1 15,3-6 1-15,-1-1 8 0,1-2 20 0,1-2 2 16,-1 0 0-16,3-3-9 0,1-4-15 0,0-1-1 16,6 1 2-16,-1-2 4 0,1-1-1 0,-1 1 3 15,3 0-2-15,-2 1-4 0,-1 2 2 16,3 1-6-16,-3 1-2 0,1 3 1 0,1 2-5 16,-3 2 0-16,0 1 1 0,0 2-1 0,-1 4 1 15,1 0 1-15,-2 4-4 0,-1 3-1 0,1 3 4 16,-2 1-5-16,0 2 6 0,0 1 1 0,-3 1-8 15,-1-2-4-15,1 1-22 0,0-3-28 16,6-2-37-16,2-3-58 0,-2-3-98 0,5-1-205 16,-3-3-415-16,0-4-408 0</inkml:trace>
  <inkml:trace contextRef="#ctx0" brushRef="#br0" timeOffset="-201495.29">32931 10039 354 0,'-7'0'342'0,"-1"0"-158"0,-7 0 45 16,0 4 42-16,-1 2-18 0,-3 2-16 0,1 2-51 15,1 2-50-15,-5 3-34 0,0 3-39 0,0 0-18 16,8 1-17-16,4-5 8 0,9-1 18 0,5-4 18 16,4-2 13-16,1-1-9 0,1-4-14 15,3-2-17-15,3-2-6 0,-2-4-3 0,4-1-2 16,-5 0 10-16,4-4 3 0,-4 1-1 0,2-3 11 15,-4 1-13-15,-7 5-7 0,3-1 0 16,-3-1-16-16,4-1-1 0,-3 1 1 0,2-1-5 16,-2 1-4-16,-1 0 1 0,0 4-10 0,2-2-10 15,-4 4-4-15,-2 3-12 0,0 0 5 0,0 5 5 16,0 4 9-16,0 2 2 0,0 5 3 16,2 5 0-16,-1 3-3 0,-1 5 1 0,-1 3-5 15,-1 6 0-15,1 4 6 0,-6 5-1 0,-7 50 2 16,-5-2-10-16,-4-5-1 0,-6-16 5 15,0-3 0-15,-6-6 11 0,-5 1-2 0,-1-3-7 16,-2-10 2-16,4-7 0 0,3-14 1 0,13-10 11 0,2-12 1 16,2-9 6-16,-3-9 7 0,2-6 7 15,-2-3 6-15,3-5 6 0,7-4-5 0,4-2-5 16,5-4-6-16,7-3-10 0,5-1 0 16,8 0-7-16,6 1-6 0,6 0-2 0,3 4-6 15,3-2 3-15,8 2-1 0,3 0-6 0,7 0-31 16,4 0-59-16,-2 1-95 0,-26 16-244 0,3-1-754 15,0 0-453-15</inkml:trace>
  <inkml:trace contextRef="#ctx0" brushRef="#br0" timeOffset="-199773.78">23300 12412 371 0,'-3'2'333'0,"-1"2"-105"16,-2 1-24-16,5 0-3 0,-1-1-4 15,1 1 0-15,-2-3-33 0,3-2-26 0,0 1-16 16,3-1-5-16,-2 0 2 0,1-1-14 0,0-3-16 16,4-4-24-16,3-4-22 0,1-3-2 0,2-2-2 15,2-4-4-15,3 2-4 0,1-5-8 16,-4 1-1-16,-1-4-4 0,2 0 0 0,-4 0-1 15,-3-3-3-15,-3-2 1 0,2-4-5 0,-4 1 0 16,4-1-3-16,-4 0 0 0,-2-3 0 16,4-4-5-16,-4 0 3 0,0 1-2 0,-2-1-2 15,0 4 6-15,-4 6-1 0,2 4 5 0,-5 5 4 16,4 8-2-16,-3 6-2 0,-1 5-6 0,3 5-7 16,-5 5-4-16,-1 6 1 0,-6 5 0 15,4 9 2-15,-5 4 1 0,4 6-1 0,2 4 3 16,4 1-1-16,3 7 1 0,3 4-1 0,1 4 0 15,-1 7 4-15,-2 0-4 0,3 1 1 0,1 0 0 16,0-7-1-16,1 0 2 0,4-3 0 0,-1-3 2 16,5-3 0-16,2-9-1 0,4-3-3 0,1-8-4 15,3-10 3-15,1-8-1 0,1-8 3 16,-2-7 2-16,1-5-2 0,-2-2 3 0,-3-6-1 16,-4-1 4-16,0-3-1 0,-3-4-3 0,-1 1 2 15,-3-1-4-15,2 0 4 0,-3 0-1 16,-3 2 1-16,1 2 2 0,-2 4-1 0,1 3 6 15,0 1 6-15,1 6 3 0,-1 3-1 0,5-2-7 16,-1 3-7-16,4-1-4 0,4 1 0 0,1 2-1 16,6-2-1-16,7 1 2 0,-1 0-1 15,11 0 2-15,-2-2 4 0,4 0-3 0,2 1 3 16,2-2-4-16,-2 2-3 0,-5-1 1 0,-4 3-1 16,-3 0 3-16,-2 1 2 0,-10 0 2 15,0-1 0-15,-6 2 2 0,-7 1 3 0,-2 0 0 16,-2 0 2-16,1 0-4 0,-2 1-4 0,-2 3 1 15,-4-1-4-15,-3 7 2 0,-4 0 2 0,-4 0 1 16,0 7-2-16,-3-1 3 0,0 3-3 0,1 1-2 16,-1 2 3-16,0 2-4 0,4 1 0 0,-1 2 0 15,3-2-4-15,5-1 4 0,5-1-1 16,1-6 1-16,5-1 1 0,6-6-2 0,-1-2 1 16,6-5 0-16,4-1 2 0,2-4 0 0,2-3-1 15,5-3 1-15,-1-2-4 0,-1-2 2 0,4-2-1 16,-5-3 2-16,0-1 0 0,-4-1-1 15,-1-2 0-15,0-1-2 0,-3-1 1 0,-2 0-1 16,-1-1-1-16,-2 0 3 0,-2 1-3 0,-2 2 3 16,-3 5-1-16,-1 5 1 0,-1 1-2 15,-1 5-2-15,0 4-6 0,0 1-6 0,1 4 0 16,1 4 1-16,-4 2 4 0,-1 6 8 0,3 4 0 16,-2 0 1-16,0 3 0 0,2 3-2 0,2 1 3 15,2 1-4-15,2-2 2 0,0-1 0 16,3-2-2-16,3-4 1 0,2-4 2 0,5-4 1 15,-2-4 0-15,5-4 3 0,-1-3-3 0,1-2-1 16,2-3 3-16,-2-1-4 0,1-3 2 0,-2-4 2 16,-2-1-1-16,-2 0 3 0,0-4-2 0,0 0 1 15,-4 0 0-15,2-4-3 0,0 1 2 0,-1-1-3 16,0 0 1-16,5 0-2 0,-3-3 1 16,4 0 0-16,0 1-3 0,-4 0 3 15,4 3-1-15,-5 3 0 0,1 3 1 0,-2 5-1 0,-1 4-3 16,-4 5-2-16,-1 2-2 0,-4 1-1 15,2 4 1-15,-4 4 3 0,-5 4-1 0,1 4 7 16,-5 1 0-16,-4 2-1 0,-2 2 2 0,1 1 0 16,-2 4-1-16,0 1 0 0,0 1-1 0,-4 2-11 15,4 2-12-15,1-1-16 0,5 0-18 16,1-5-6-16,9-5-3 0,1-4 11 0,8-6 18 16,1-5 10-16,7-1 18 0,-3-6 6 0,6-2 3 15,-3-3 2-15,2-5 0 0,2 0 1 0,-2-4-1 16,3-2 4-16,-7-1-1 0,4-2-3 15,-6-2 4-15,0 1-1 0,-2-3 5 0,-1-3 3 16,-3 0 0-16,0-2 0 0,-1-1-3 0,-3-2-2 16,-2-1 1-16,5-3-1 0,-5-5-2 0,-1 0-1 15,0-5 0-15,0-2-3 0,0-1 3 0,2-1 0 16,0 0-2-16,4 0 5 0,-2-1-1 16,4 5 1-16,-3 3 7 0,2 6 6 0,-4 9 10 15,0 11 3-15,-2 8-7 0,-2 7-14 16,1 5-13-16,-3 7-4 0,0 7 0 0,-1 9 6 15,-3 6-3-15,-2 5-1 0,0 4 2 0,-3 5-2 16,2 3 2-16,0 2 1 0,6 2 1 0,-2 4-2 16,5-2 5-16,2-3 0 0,5 0-2 0,-2-4 5 15,5-3-2-15,1-4-2 0,2-4 3 16,3-3-7-16,-2-6-3 0,-1-6-11 0,1-5-12 16,1-8-18-16,-1-7-18 0,2-1-29 0,-1-9-80 15,4-1-154-15,-4-4-401 0,6-3-843 0</inkml:trace>
  <inkml:trace contextRef="#ctx0" brushRef="#br0" timeOffset="-199309.07">25413 11675 644 0,'4'-5'778'0,"0"0"-449"0,4-3-95 15,-2 2-13-15,2-1-23 0,0 2-24 0,2 2-35 16,-2-1-35-16,0 0-24 0,1-1-23 16,1 3-12-16,0 0-14 0,4 2-8 0,-1 3-3 15,3 1-5-15,-2 0-3 0,5 2-2 0,-5 2-3 16,1 3-1-16,-2 1-2 0,-3 3 0 15,0 1-1-15,-6 0-1 0,-5 2 1 0,-2-1 0 16,-7 3 3-16,-1-2-3 0,-6 2 6 0,0 1 0 16,-9-1-2-16,2 3 5 0,-9 0-4 0,-2 0-2 15,-1 1 3-15,2-6-1 0,4-5-1 16,6-5 2-16,5-2 2 0,7-3 0 0,4-3 9 16,3-1 8-16,1 0-1 0,2 0 9 0,2 0-6 15,-1 1 0-15,1 0-1 0,1 0-10 0,0 0-4 16,-1 1-9-16,1-1-6 0,-1 1-1 0,4 1 0 15,0 2 0-15,-1 0 1 0,5 3 4 16,0 4-3-16,2 3-1 0,0 1 2 0,1 5-8 16,1 1 6-16,-1 1-1 0,-1-1-2 0,1 2-3 15,-1-1-23-15,0-1-38 0,1 0-69 0,-2 1-130 16,0 0-344-16,-4-1-1054 0</inkml:trace>
  <inkml:trace contextRef="#ctx0" brushRef="#br0" timeOffset="-199162.97">25550 12580 2973 0,'-5'-6'99'0,"1"4"-93"0,-2-2-10 16,1 2-1-16,-4 0-4 0,-1-2-19 16,0 2-40-16,1 1-96 0,-1 1-282 0,5 0-1155 15</inkml:trace>
  <inkml:trace contextRef="#ctx0" brushRef="#br0" timeOffset="-90148.89">23893 13139 1557 0,'4'-7'367'0,"1"-3"-115"0,0-1-57 15,-3 5-37-15,2 1-11 0,-2 2-11 0,-2-1-17 16,0 1-13-16,-2 2-18 0,1-1-25 16,-2 2-18-16,2 2-15 0,1-2-17 0,0 1-10 15,-1 1-8-15,0 4 1 0,-1 4 1 0,-4 4 5 16,2 5 1-16,-3 5-2 0,-3 6 3 0,1 3-3 15,3 3 1-15,-5 5 1 0,1 0-3 16,-4 3 2-16,2 1-2 0,0-3 2 0,-1 2 0 16,0-4-1-16,6-5 2 0,-1-3-2 0,0-7 4 15,6-3-5-15,-3-6 1 0,5-2 3 0,3-5-8 16,0-4 10-16,-2-1-1 0,3-3 3 0,2-1 9 16,1 0-2-16,3-2 5 0,6-4-2 0,6-1 0 15,7-1-4-15,10-4-2 0,1 3 2 16,10-2-10-16,3 0 8 0,13-1-1 0,3 1-1 15,6-1 6-15,1 4-6 0,2 2 1 16,-5 1-1-16,3 1 0 0,-10 2-4 0,-6 2-2 16,-6 2 0-16,-9 0-7 0,-9 0 6 0,-5 1-1 15,-5-2-3-15,-7 1 7 0,-4-1-8 0,-6 2 2 16,-1-2 2-16,-6-1-5 0,0 0 2 0,-2 0-12 16,0 0-13-16,-2 0-26 0,1 0-31 15,-1-1-42-15,-3 0-61 0,0-2-68 0,-6 0-172 16,1-2-424-16,-3-2-692 0</inkml:trace>
  <inkml:trace contextRef="#ctx0" brushRef="#br0" timeOffset="-89917.28">24750 13341 1386 0,'4'-1'533'16,"1"-1"-307"-16,5 2-70 0,2 3 11 15,5 2 9-15,6 3-8 0,3 4-36 0,5 2-31 0,2 6-12 16,0 3-19-16,-3 5-8 0,-2 4-9 15,-10 3-13-15,-5 3-4 0,-11 0-6 0,-7 2 0 16,-11 2-9-16,-3 0 0 0,-6-3-4 0,-5-3-7 16,-2-5 4-16,-2-4-8 0,2-3 1 15,2-4-3-15,5-7-6 0,0-3-10 0,10-6-17 16,-1-3-23-16,5-5-47 0,4-1-69 16,4-5-106-16,3-1-299 0,8-3-928 0</inkml:trace>
  <inkml:trace contextRef="#ctx0" brushRef="#br0" timeOffset="-89632.68">25745 13293 2268 0,'0'-8'471'15,"-2"0"-263"-15,-2 0-71 0,1 4-29 0,3 3-20 16,0 1-24-16,-1 1-30 0,1 2-17 0,-2 2-10 15,-3 8-3-15,-1 7 7 0,-4 8 6 0,-5 9 3 16,1 1 4-16,-2 7-5 0,1 2-4 16,4-1-4-16,0 1-6 0,3-2 3 0,2-1-3 0,0-1 1 15,0-6-3-15,4-2 0 0,0-3 2 16,-1-6-3-16,2-4 4 0,1-4-5 0,1-6-3 16,2-2-7-16,-1-5-24 0,-1-3-21 0,-1-2-31 15,0-1-45-15,-1-5-64 0,-1-3-129 16,-2-2-368-16,-1-7-930 0</inkml:trace>
  <inkml:trace contextRef="#ctx0" brushRef="#br0" timeOffset="-89449.96">25421 13259 2461 0,'4'-6'202'16,"0"-1"-94"-16,1-1-13 0,4 2-1 0,7 2 0 15,2-2-5-15,5 0-17 0,3 2-14 0,8-1-16 16,6 1-6-16,7 1-5 0,8-1-10 15,-2 1 3-15,1 1-11 0,-3 2-6 0,-6 1-2 16,-5 2-5-16,-6 0-2 0,-7-1-7 16,-9 1-18-16,-2-1-39 0,-8 1-64 0,-5 1-95 0,-4 2-143 15,-4 3-438-15,-6-2-798 0</inkml:trace>
  <inkml:trace contextRef="#ctx0" brushRef="#br0" timeOffset="-89265.63">25397 13890 2160 0,'-1'2'256'0,"1"3"-74"0,2-1-32 15,4 0 8-15,3 0 0 0,8-4-11 0,4-4-30 16,10 0-34-16,13-2-26 0,10-3-20 0,7 1-15 16,4-1-10-16,1 1-6 0,-4 2-5 0,-4-1-12 15,-5 4-25-15,-2-4-43 0,-6 1-91 0,-3-1-190 16,-6 0-729-16,-1-1-601 0</inkml:trace>
  <inkml:trace contextRef="#ctx0" brushRef="#br0" timeOffset="-88930.55">26271 13987 2548 0,'3'-8'225'0,"0"-2"-95"16,6-5-39-16,1-1 7 0,0-3-3 15,2-2-5-15,2-2-20 0,0-1-19 0,3-1-12 16,0-3-11-16,1 1-6 0,2-2-5 0,-3 1-5 16,1-1-1-16,-3 5-4 0,-3-2 2 0,-1 6-2 15,0 2-1-15,-1 6-1 0,-1 7-6 16,0-1 1-16,1 4-3 0,2 3 2 0,2 1 2 16,0 7-2-16,4 2 1 0,-1 4 0 0,4 2 0 15,-4 4 2-15,2 4 2 0,-3 2 0 16,-4 2-1-16,-3-2 1 0,-5 1-2 0,-1-3 3 15,-9-1 3-15,-2-1-1 0,-5-1 2 0,-4-2-1 16,-2-4-1-16,0-5 3 0,-2-3 2 16,0-3-1-16,0-4-1 0,0-3-2 0,0-5-3 15,4-1-6-15,2-3-13 0,5-2-28 0,6 1-38 16,2 1-56-16,7-2-94 0,3-1-193 0,6 0-723 16,3 1-456-16</inkml:trace>
  <inkml:trace contextRef="#ctx0" brushRef="#br0" timeOffset="-88684.5">27419 13468 2208 0,'0'-7'448'16,"0"-1"-250"-16,0 1-55 0,-1 4-13 0,-1 3-24 15,1 0-23-15,0 0-32 0,1 1-25 0,-1 0-11 16,0 5-11-16,-3 7 1 0,-1 3 4 15,-2 6-3-15,-1 4 7 0,3 3 0 0,2 1 0 16,3 1-2-16,3 2-3 0,4 1-2 0,6-1 0 16,-2-8 5-16,5 2-7 0,0-10-2 15,0-2-5-15,-1-4-14 0,-1-6-15 0,-3-5-36 16,-2-4-66-16,1-5-120 0,-4-2-358 0,-1-6-1075 16</inkml:trace>
  <inkml:trace contextRef="#ctx0" brushRef="#br0" timeOffset="-88549.17">27451 13135 2132 0,'-1'-5'467'0,"0"-4"-328"0,1-1-41 0,1 7-3 15,0 0-18-15,2 2-33 0,2 1-25 0,1 0-17 16,3 4-11-16,4 0-26 0,1 7-75 16,0 3-139-16,2 2-295 0,-3 1-1008 0</inkml:trace>
  <inkml:trace contextRef="#ctx0" brushRef="#br0" timeOffset="-88211.27">27643 13693 2104 0,'6'-3'290'0,"3"-2"-175"16,2-1 10-16,8-3 23 0,2-3 10 0,-2-3-17 15,3-2-40-15,-2-2-22 0,-1-4-24 0,0 0-13 16,-1-2-8-16,-3-3-7 0,-2-1-3 0,0-3-2 15,-4 0-5-15,-4-1-6 0,-1-3 0 0,-1-1-3 16,-1 0-1-16,0-5 5 0,-2 3-9 16,2 0-1-16,2-2-1 0,0 1-2 0,1 1 3 15,-1 1 0-15,0 1 1 0,-2 9-1 0,-3 2 8 16,-2 7 4-16,1 9 0 0,-1 3-2 0,2 6-16 16,0 4-8-16,-3 3-1 15,-2 8 0-15,-4 9 11 0,-1 7 2 0,-1 6 0 0,-1 7 0 16,4 3 0-16,-1 6-1 0,0 7 1 15,5 1 2-15,0 5-3 0,4 1-1 0,3-2-9 16,5-3-23-16,3-7-12 0,2-7-30 0,8-10-28 16,5-11-34-16,6-10-81 0,4-11-169 0,-4-9-529 15,0-8-682-15</inkml:trace>
  <inkml:trace contextRef="#ctx0" brushRef="#br0" timeOffset="-88084.54">27922 13269 2152 0,'-22'-17'433'0,"-5"-3"-195"16,-1 0-65-16,12 8-24 0,7 3-22 0,7 5-33 15,4 2-34-15,4 0-22 0,5-2-25 0,9 2-10 16,6 0-4-16,13 0-11 0,3 4-23 16,7-1-49-16,0 1-85 0,3 2-156 0,0-1-497 15,-1 2-841-15</inkml:trace>
  <inkml:trace contextRef="#ctx0" brushRef="#br0" timeOffset="-87463.83">29286 13450 1062 0,'4'-9'943'0,"-1"-6"-631"0,-1-5-107 16,5 1-31-16,-3 0-27 0,2-2-15 15,-3 0-28-15,3-2-18 0,-4-1-19 0,0 2-21 16,1-1-1-16,0 1-9 0,-1 1-2 0,0 1-2 15,0 2-7-15,0 0-2 0,1 4-2 0,-2 3 1 16,-1 3-2-16,0 2-3 0,1 2-3 16,-1 1-12-16,0 3 4 0,0 0-6 0,-1 0-6 15,1 2 2-15,0 2-11 0,0 3 3 0,0 6 5 16,1 5 3-16,-1 6 4 0,0 6 0 0,0 5 0 16,-1 4-2-16,0 3 1 0,-2 5 0 15,0 1 3-15,2 1 1 0,-2 5-3 0,1 1 0 16,-3 2-1-16,3 0 0 0,0 2 1 0,-4-3 2 15,3 2 0-15,-5-4-2 0,-3 1 1 0,1 0-2 16,-4-1 2-16,-4-2 3 0,-1-4-5 16,-4-1 1-16,-2-3-2 0,0-3 1 0,-3-7 2 15,-1-5 2-15,4-8 5 0,-2-3-2 0,5-8 6 16,1-5-1-16,1-2 3 0,6-8 8 16,3-2-3-16,4-4 5 0,4-5-4 0,4-7-7 0,6-5 1 15,10-8-5-15,5-6 1 0,8-5-6 16,6-4 0-16,7-3-2 0,3-2-3 0,6-4 6 15,4-3-5-15,-3-4-8 0,2-7-20 0,-5-5-35 16,-3 0-37-16,-7 0-52 0,-8 3-56 16,-4 5-78-16,-8 3-198 0,-7 6-554 0,0 6-325 15</inkml:trace>
  <inkml:trace contextRef="#ctx0" brushRef="#br0" timeOffset="-86451.31">29564 13576 2841 0,'4'-7'69'0,"2"-3"-56"16,5-6-3-16,2-2 19 15,5-2 19-15,-4-1 19 0,5-2 6 0,-8 2-10 0,3-1-15 16,-1-1-11-16,-1 0-10 0,0-1 0 0,1 3-2 16,1-5-4-16,-3 1 2 0,-1-1-8 15,3-1-3-15,-4 2-4 0,0 2-2 0,0 2 0 16,-5 2 1-16,2 7 0 0,-4 3 0 0,-2 5 1 16,0 2-4-16,-1 2-4 0,0 1-11 0,1 0-8 15,-1 4-2-15,-5 5 7 0,4 5 6 16,-6 7 10-16,3 5 2 0,-2 2-5 0,-1 8 2 15,-1 1-4-15,3 1 1 0,0 3 1 0,4-7-1 16,3 0 2-16,1-6-3 0,7-4 3 16,2-5-2-16,2-3 3 0,1-6 3 0,-1-5-4 15,4-2 3-15,-3-8-3 0,6 0 1 0,-2-4 2 16,2-7 0-16,-1-5 1 0,0-1-1 0,-3-6 1 16,-1-1-3-16,-2 0 1 0,-4 1 4 0,-5-2-2 15,2 2 1-15,-4-2-5 0,-1 4-2 16,-1 1 4-16,-1 6 0 0,0 2 3 0,-1 3 1 15,1 5-2-15,-3 3-2 0,3 4-2 16,1 2-10-16,0 1-6 0,0 1 1 0,-2 5 1 0,0 4 5 16,-3 6 8-16,3 4 0 0,0 4 3 15,-2 3 0-15,2 0-3 0,4 2-1 0,4-2-2 16,2-6 2-16,3-3-1 0,3-6 3 0,2-5-1 16,-1-3 2-16,4-5 4 0,0-3-1 0,1-4 3 15,-2-2 3-15,-3-5-3 0,2-2 1 16,-4-3-2-16,1-3 0 0,-3 0-1 0,-1-3 1 15,-5 2-2-15,2-4-2 0,0 2 2 0,-1 0-4 16,2 1 2-16,-4 4 0 0,4 2-2 0,-2 3 1 16,0 6-2-16,2 1-5 0,0 3 1 15,1 4-2-15,2 5 0 0,1 1 0 0,1 1 2 16,3 7 0-16,-4 1 2 0,6 4 3 0,-4 3-4 16,0 2 2-16,-2 0-1 0,-3 0-1 0,-5 0 0 15,-3 1 1-15,-2-3 1 0,-1-2 0 16,0-5 0-16,-4-4-3 0,5-4 1 0,0-2 4 15,0-4 1-15,1-1 9 0,0-1 1 0,0-2-2 16,0-1 0-16,2-2-7 0,-1-2 0 16,5-3-2-16,-1 1-1 0,4-1-2 0,2 1-4 15,6-2 5-15,-1 0-7 0,4 1 9 0,0-1-1 0,4-4 0 16,-8 3 7-16,3-5-7 0,-1 0 4 16,1-2-2-16,-5 1-2 0,2-4 1 0,-3-5-3 15,-1 1 1-15,-2-2-1 0,-1-2 2 0,0-4 0 16,-1-2-3-16,-2-3 3 0,2-2-4 15,1-4 4-15,-1 0 1 0,2-1-2 0,-1 1 3 16,-3 2-2-16,3-1-1 0,-4 7 1 0,-1 6 5 16,-3 5 3-16,-1 2 2 0,0 6 5 0,-1 5-1 15,-1 5 1-15,0 5-1 0,-2 3-12 16,3 1-7-16,1 4-5 0,-2 3-3 0,-1 7 9 16,-3 7 1-16,-2 4 5 0,4 5 0 0,-2 6-1 15,3 8 1-15,-3 3-3 0,4 5 3 16,1 4-3-16,-2 2 3 0,2-1-2 0,-3-1-1 15,8-1 2-15,-2-3-6 0,1-6-1 0,4-2-10 16,3-5-19-16,2-7-24 0,-1-4-26 0,6-8-23 16,-3-4-34-16,-3-11-39 0,5-2-68 15,-7-6-167-15,-5-4-307 0,2-7-167 0,-6-2 377 16</inkml:trace>
  <inkml:trace contextRef="#ctx0" brushRef="#br0" timeOffset="-86250.48">30737 13092 1 0,'-10'-16'724'0,"-3"-4"-133"0,1-3-150 0,3 5-105 16,8 4-78-16,5 3-68 0,3 1-61 0,2 2-49 15,5 0-30-15,5 1-12 0,3 1-5 16,5 2 3-16,3 2 2 0,0-1 6 0,4 4 0 16,3 3 0-16,-2 2 1 0,4 2-4 0,-6 1-1 15,-3 1-6-15,-5 4-7 0,-4 2-6 16,-4-1-9-16,-3 3-2 0,-5 1-5 0,-3-1 0 16,-1 4 0-16,-5 1-3 0,-3 2 4 0,1-2-6 15,1 0-5-15,0-1-13 0,-1-5-21 0,4-1-18 16,0-7-27-16,6-4-48 0,-1-5-87 15,3-4-251-15,2-5-1008 0</inkml:trace>
  <inkml:trace contextRef="#ctx0" brushRef="#br0" timeOffset="-86119.26">31273 12817 2709 0,'-7'-12'156'0,"2"0"-47"0,-2-6-3 0,0 5-9 15,3 6-20-15,3 0-32 0,0 3-21 0,1 1-15 16,1 2-20-16,2 3-21 0,2 2-43 0,0 1-73 15,3 4-134-15,2 5-331 0,7 2-1020 16</inkml:trace>
  <inkml:trace contextRef="#ctx0" brushRef="#br0" timeOffset="-85483.07">31598 13238 2496 0,'3'-8'39'16,"6"-1"-6"-16,5-7 17 0,2 0 28 0,2-2 21 16,2 1-1-16,-3-2-21 0,2-1-22 0,-1 0-21 15,-1-4-8-15,-3 1-5 0,2-2 0 0,-5-3-2 16,1-2 5-16,-2-5-5 0,-1 0-5 16,0-3 1-16,0 1-8 0,-4-3 0 0,1-3-3 15,-2 0-1-15,6 0 0 0,-2-1 0 0,2 1 2 16,-3 1-3-16,-1 3 6 0,0 3 0 0,-4 6 6 15,0 5 8-15,-2 4-2 0,0 5 1 16,-2 7 0-16,0 1-6 0,1 6-7 0,-2 2-11 16,2 1-11-16,1 2-4 0,-1 3 3 0,-3 5 8 15,-3 7 5-15,-2 7 2 0,2 3-1 0,0 6 2 16,-2 5-1-16,-1 7 0 0,-2 8 2 16,1 4-3-16,-3 8 2 0,2 6-1 0,2 5 2 15,-2 4 0-15,-5 1-1 0,2 0 1 0,-6 2-9 16,-5-3 4-16,0 3-7 0,1-4-11 0,2-2-5 15,1 0-20-15,2-5-10 0,4-7-5 16,4-7-2-16,3-14 8 0,5-12 11 0,-1-10 13 16,4-11 19-16,0-6 15 0,0-9 7 0,1-10 3 15,1-3-2-15,0-11-5 0,0-5 2 16,4-9 10-16,-1-1 10 0,3-7 13 0,-3-2 14 16,4 0 3-16,-1 0 0 0,1 2-6 0,5 0-10 15,-1 3-8-15,0 2-4 0,6 1-9 0,-4 2-3 16,5 0-2-16,2 4-10 0,-1-1 7 0,6 3-5 15,-2 3-1-15,2-1 0 0,0 4-3 0,1 3-1 16,-3 3-1-16,4 5 1 0,-6 0-2 0,0 4 1 16,-3 6-1-16,1 2-5 15,-4 2 3-15,-3 1 1 0,-4 3-2 0,-1 0 5 0,-3 4-5 16,1 2 0-16,-2 3-1 0,2 5 0 0,-3 1 1 16,-2 6-2-16,4 2 6 0,-2 2-7 15,1 4 5-15,2 1 2 0,-2 1-3 0,4 0 7 16,3 0-13-16,-1-5-13 0,9-2-17 0,-2-4-38 15,3-6-63-15,0-3-134 0,2-7-390 16,-1-7-1002-16</inkml:trace>
  <inkml:trace contextRef="#ctx0" brushRef="#br0" timeOffset="-85355.78">32239 12726 1688 0,'-7'-17'986'0,"0"-2"-891"0,-3-4-8 0,2 8 25 16,2 3 5-16,4 2-19 0,2 2-36 0,0 6-31 15,1 1-33-15,4 2-20 0,-1 2-43 0,3 6-67 16,4 3-119-16,3 4-301 0,1 6-1076 0</inkml:trace>
  <inkml:trace contextRef="#ctx0" brushRef="#br0" timeOffset="-84643.17">32481 13223 2098 0,'8'0'105'0,"3"-5"9"0,7 1 34 0,-1-1 22 15,2-1-16-15,2-4-32 0,-2 2-35 0,3-1-29 16,-1-3-16-16,-2 0-5 0,-1-3-1 16,-5-3 3-16,1 1-7 0,-5-3-3 0,-1-1-7 15,-2-1-1-15,-4-1 3 0,0 2 0 0,-2 4 1 16,0 1-2-16,-7 4-6 0,2 2-5 0,-3 0-8 15,1 7-3-15,0-1-4 0,-7 4-2 0,0 5 1 16,-5 2 0-16,-2 4 4 0,1 4 0 0,-1 2 0 16,1 3 0-16,-2 6-3 0,0 0 2 15,-2 4 0-15,7 0 1 0,3-1-3 0,11-4-1 16,7-2-2-16,9-2 1 0,1-5 4 0,7-2 3 16,-1-2 2-16,9-5-1 0,-2-2-2 0,-1-3 2 15,4-5 0-15,-3-3 1 0,0-3 1 16,0-5 0-16,-5-2-1 0,2-2-2 0,-6-3 1 15,-1-2-3-15,1-1 2 0,-5 1-2 16,6 1 0-16,-8-1 2 0,5 1 7 0,-11 12 4 16,3-1-1-16,-3 3 0 0,2-2-10 0,-1 4-7 15,-3 1-3-15,-2 2-13 0,1 1-4 0,-2 2 4 16,-2 6 3-16,-6 10 5 0,-2 2 0 0,-2 8 1 16,7-4 1-16,-1 5 6 0,3 3-7 15,1-3-14-15,5 0-7 0,0-3 0 0,5-3 17 16,-4-13 10-16,4 3 4 0,2-4 1 0,0 0-10 15,2 0 3-15,4-4 6 0,-3 0 1 0,4-3 4 16,-2-3-1-16,1-4-5 0,-2-1 4 16,1-4-1-16,-3-4 1 0,1-2 3 0,-3-4-2 0,1-3-1 15,-7-2 1-15,0-3 0 0,-3-5 4 16,-4-2 1-16,-2-4 2 0,-1 0 0 0,-1-4 2 16,0-1-1-16,0-1-1 0,3-2 1 15,2 0-5-15,2 5 2 0,2 0 3 0,1 4 6 16,2 5 3-16,-1 6-2 0,0 7-10 0,-2 6-19 15,-1 6-2-15,-1 8-3 0,2 4 8 0,-1 8 8 16,-1 4 2-16,2 7 3 0,0 4-4 16,0 10 0-16,2 2 0 0,0 6-2 0,2 6 4 15,1 4-2-15,2 0-3 0,2 1 0 0,0-2-3 16,6-5 1-16,-1-2-12 0,5-6-18 0,1-6-46 16,-1-6-75-16,3-6-104 0,-1-3-205 0,-3-7-592 15,1-4-165-15</inkml:trace>
  <inkml:trace contextRef="#ctx0" brushRef="#br0" timeOffset="-83449.89">33598 12471 1 0,'0'0'0'0,"0"-3"263"16,-1 1 117-16,1 0-49 0,-2-1-71 15,2-1-46-15,-1 1-42 0,0 0-34 0,1-1-14 16,0 1-10-16,0 2-9 0,0-1-6 0,-2 0-14 16,1 0-12-16,0 0-5 0,1-1-9 0,0 1-6 15,1 0-5-15,-2 1-10 0,0-2-9 0,2 2-1 16,-1-1-5-16,2 0-1 0,-2 2-1 15,0-1-4-15,-1 0-2 0,2 0-3 0,1 0 1 16,-1-2-4-16,3 3 1 0,-3-2-5 0,1 1-6 16,2-2 3-16,1 2-2 0,3 0 4 0,-8 1 1 15,6-1 18-15,-6 1-23 0,0 0 18 0,0 0 2 16,0 0-21-16,24-2 23 0,-24 2-20 16,0 0-2-16,0 0 4 0,28 4-1 0,-28-4 5 15,0 0 4-15,26 5-6 0,-26-5-2 0,0 0-1 16,24 6-2-16,-24-6 3 0,0 0-1 0,25 6-1 15,-25-6-6-15,0 0 3 0,0 0-2 16,0 0 4-16,0 0 6 0,25 13-7 0,-25-13 2 16,0 0-4-16,0 0-5 0,0 0 6 0,0 0 2 15,0 0 1-15,0 0-2 0,0 0 0 16,0 0-2-16,10 25 2 0,-10-25 5 0,0 0-4 16,0 0 0-16,0 0-1 0,0 0-7 0,0 0 6 15,5 25 2-15,-5-25 0 0,0 0 4 16,0 0-4-16,0 0-3 0,0 0 0 0,0 0 7 15,0 0-6-15,0 0 4 0,0 0-3 0,1 25-5 16,-1-25 5-16,0 0 0 0,0 0 2 0,0 0 4 16,0 0-5-16,0 0 1 0,0 0 0 15,0 0 3-15,0 0 1 0,-9 25 1 0,9-25-2 16,0 0-6-16,0 0 8 0,0 0 0 0,-18 25 4 16,18-25 11-16,0 0-10 0,0 0 0 0,-24 22-3 15,24-22-5-15,0 0 7 0,0 0-1 0,-26 15-2 16,26-15-5-16,-17 7 2 0,4-2-24 0,0-2 0 15,5-3 5-15,8 0-10 0,-10 3 41 16,10-3-21-16,-3 1 15 0,0-1-11 0,-1 1-16 16,4-1 17-16,0 0-1 0,0 0 19 0,0 0 0 15,0 0 1-15,0 0-16 0,0 0-3 16,0 0 2-16,0 0 0 0,12 29 1 0,-12-29 7 16,0 0 0-16,0 0 7 0,12 32 5 0,-12-32 3 15,0 0 1-15,11 30 2 0,-11-30 0 0,10 25-9 16,-10-25 0-16,10 24-6 0,-10-24-7 15,0 0 1-15,16 36-2 0,-16-36-2 0,0 0 3 16,16 29-3-16,-16-29-3 0,0 0-1 0,11 26-2 16,-11-26-14-16,0 0-32 0,0 0-55 15,11 26-77-15,-11-26-131 0,0 0-270 0,0 0-1026 0</inkml:trace>
  <inkml:trace contextRef="#ctx0" brushRef="#br0" timeOffset="-83252.5">33777 13147 1990 0,'0'0'187'0,"0"0"-17"0,0 0 51 0,0 0 46 0,0 0-32 16,0 0-76-16,0 0-58 0,0 0-40 16,0 0-25-16,0 0-14 0,0 0-5 0,0 0-10 15,0 0-2-15,0 0-7 0,0 0-10 0,0 0-14 16,0 0-36-16,0 0-44 0,0 0-71 0,0 0-135 15,0 0-252-15,0 0-932 0</inkml:trace>
  <inkml:trace contextRef="#ctx0" brushRef="#br0" timeOffset="-62951.33">22647 11785 1427 0,'0'0'222'0,"0"0"-82"15,0-2-56-15,0 2-24 0,0 0 21 16,0 2 15-16,-1-2 6 0,1 0-3 0,-1 0-21 0,1 0-16 15,0 0-16-15,0 1-8 0,-1-1-3 16,1 0 0-16,-1 0 1 0,-3 0-5 0,2-1 1 16,-4 1-12-16,-1 0-5 0,-4 0 0 0,-5 0-6 15,0-2 2-15,-7 1-4 0,2 1-2 16,-3-3 1-16,-5 0-1 0,-1 2 0 0,-3-2-1 16,-4 0 0-16,0-1-1 0,-6 1-1 0,1 0 2 15,-2-1-4-15,-4-2 3 0,1 1-2 0,-1-1 1 16,-1 0 2-16,0 0-1 0,0 2 1 15,3-3-2-15,-3 3 3 0,1-1-5 0,6 2 2 16,4-2 2-16,5 0-6 0,2 2 9 0,1-1 1 16,1 2-1-16,7 0 7 0,-2 2-2 0,5-2 1 15,-1 1 0-15,3 1-1 0,5-1-1 0,2 1 0 16,3 0 2-16,4 1-6 0,2 0 0 16,1-1 0-16,0 0-6 0,1 0 6 0,-1 0-1 15,0 0 1-15,1 0 1 0,-1 2 0 0,2-1 2 16,0 1 0-16,1 2 2 0,-1 0-4 0,0 2 1 15,4 1-1-15,-4 1-5 0,1 0 8 16,2 2-9-16,-3 2 1 0,0 2 3 0,2 1-9 16,-1 1 5-16,-1 1-2 0,-1 2 2 0,3 2 0 15,-1 2 1-15,-1 2 1 0,-2 2-3 0,2 1 2 16,-2 2-2-16,-1 2 1 0,-1 0 2 16,-2 4-2-16,-2 1 1 0,-3 2 0 0,1 0-2 15,0-1 5-15,-2 1 0 0,-1 0-1 0,-1 3 1 16,-1 2-1-16,3-1 0 0,-1 2 0 0,-1-1 1 15,-1 2-2-15,1 0-1 0,-1-1-1 16,3 1 0-16,-2-2 3 0,2 2 0 0,-1 1 1 16,-2 0-1-16,3 1-3 0,0-3 2 0,-1-1 0 15,1-3 2-15,0 1 1 0,-2 0-3 16,2 1 1-16,-2 0-1 0,1-1-3 0,1 1 3 0,0 0 0 16,-3-2-1-16,1 1 0 0,1 1-1 15,1-3-2-15,-1 2 2 0,-2-5 5 0,2 5-4 16,0-2-1-16,-4-3 0 0,2 0-4 0,0-4 4 15,2 0 1-15,-1-2 0 0,3 0 1 0,-3-2-1 16,4 0 0-16,-1 0 2 0,0 0 3 16,-1-1-2-16,-1-1 1 0,3-2-2 15,-1-1 0-15,1-1 1 0,1 0 1 0,-3-2 1 0,2 0-1 16,-2-1 0-16,3-1-3 0,1-1 1 0,-2 1 2 16,0 0 0-16,4 0 2 0,-3-2-1 15,4-3-3-15,-1 2 3 0,0-1-1 0,2 2 0 16,-2-2 1-16,0 1-2 0,2-1 0 0,-1 1 0 15,-1-2 2-15,2 2-2 0,0-1 2 16,-1-3-2-16,0 0-3 0,2-1 5 0,0 1-4 16,1-2 2-16,0 0 0 0,0-1-3 0,0 0 1 15,0-1-2-15,0 1 3 0,0-1-1 0,1 1 1 16,0-2-1-16,-1 2-4 0,1-2 2 16,2 0 0-16,0-1 1 0,-2 1 3 0,1-1-4 15,1-1 2-15,-2-2-2 0,2 2 0 0,-2-1 1 16,1 1-1-16,0-2 1 0,1 0-2 0,0 1 1 15,-2-1-2-15,0 1 2 0,0-3 1 16,1 2-8-16,-1-1-8 0,-1 0-22 0,2-2-27 16,-2 0-33-16,0-2-44 0,-2 0-64 0,-2-1-144 15,-3 2-445-15,-4-1-807 0</inkml:trace>
  <inkml:trace contextRef="#ctx0" brushRef="#br0" timeOffset="-62468.9">20325 14448 2635 0,'-8'-7'65'0,"0"-3"-24"0,-1 0-18 0,5 7 14 15,3 3 26-15,1 0 15 0,0 0-1 0,0 0-13 16,1 0-23-16,-1 1-17 0,2 0-11 0,-1 0-9 15,0 3 3-15,4-1 2 0,0 5 2 16,4 0 5-16,-1 1-2 0,3 3 0 0,1-1-4 0,-1 4-2 16,1-1-5-16,-1 2 1 0,1 0 2 15,2-1-5-15,-2 2 3 0,-2 0-2 16,2 1-2-16,2-2 4 0,0 4-2 0,-3-1 4 0,2 3-1 16,0-3 0-16,-1 2-1 0,2-1-1 0,-1 2 2 15,2-1-4-15,-4 0 3 0,1-1-2 16,1 0-2-16,-5-2 0 0,-1-3-2 0,2 1 3 15,-6-3-3-15,1-1 3 0,-1 0-1 0,-1-3-1 16,-1-1 4-16,0 1-7 0,1-3 8 16,-1-3-3-16,-1 0 0 0,0-2 12 0,0-1-5 15,0 0 10-15,0 0 5 0,1-2 2 0,1 0 2 16,0-1-4-16,5-6-2 0,2-1-10 0,5-7 2 16,2-2-3-16,5-3-4 0,2-4 6 0,3-1-10 15,3-4 2-15,3-1-1 0,4-4-5 16,-1 3 2-16,2-2-4 0,-4 5-1 0,0 2-10 15,0 1-16-15,-2 1-29 0,0 3-40 16,-4 4-50-16,-1 2-85 0,-7 7-178 0,-1 0-580 16,-6 7-534-16</inkml:trace>
  <inkml:trace contextRef="#ctx0" brushRef="#br0" timeOffset="-58764.99">15308 15228 429 0,'1'-5'414'0,"-1"-2"-48"0,1 1-40 0,0 3-50 16,-1 0-47-16,1 3-42 0,2-3-33 0,-3 2-27 15,1 1-22-15,-1-1-25 0,0 1-19 16,1 0-20-16,-1 1-13 0,0 0-13 0,0-1-8 15,1 1-3-15,-1 2-1 0,1 4 7 0,-1 3 3 16,2 2 3-16,5 6-1 0,-4 3 1 0,3 3 3 16,-2 4 2-16,2 3 3 0,-2 4 0 15,3 3-5-15,-6 2-6 0,-1 3-3 0,-3 5-1 0,-5-1-4 16,-1 0 1-16,-1-4 0 0,-4-2-3 16,0-2 10-16,1-3-7 0,-3-5 2 15,2-5 2-15,2-5-4 0,-4-4 4 0,3 1-2 0,-3-5 4 16,-1 0 2-16,-2-4 3 0,-1-5 2 15,1-3-6-15,0-4 4 0,-1-2-5 0,1-3-1 16,5-3 0-16,1-2-5 0,4 0-1 0,1-4-2 16,5 0-2-16,0-3-1 0,6-1 0 0,1 2-1 15,4-2-3-15,1 2 0 0,3 2-3 16,0 6 0-16,1 3 1 0,1 4-6 0,0 4 4 16,-2 2-3-16,4 6 1 0,2 0 5 0,-1 5 0 15,1 1 3-15,2 3 0 0,0 2 3 16,3 0-3-16,4 2 0 0,1-1 6 0,2 0-6 15,0-3 6-15,2-3 2 0,1 2-5 0,-1-5 8 16,3-1-5-16,-2-3 0 0,-1-1 3 0,-1-3-4 16,-2-1 2-16,-5-4 0 0,2-3 3 0,-5-1-1 15,0-5 4-15,0-2-2 0,0-5-4 16,-1 0 4-16,1-2-5 0,-1-4 3 0,-1 1 1 16,-2-3-3-16,-4-5 0 0,-1 2-2 0,-3-3 1 15,-2-2-2-15,-3 1 2 0,-4-2 0 0,-1-2-5 16,-3 0 3-16,-4 1-3 0,-7-1 1 0,1 3 3 15,-8-3-5-15,-6 4 3 0,-4-1-1 16,-5 1-1-16,-3 1 4 0,-3 1 2 0,0 2 1 16,-5 6-1-16,4 1 3 0,-3 8-3 0,5 1 3 15,1 6 3-15,1 3-7 0,5 4-1 16,0 4-3-16,9 3-2 0,2 6 1 0,8 1-3 16,2 6 0-16,4 5-18 0,8 6-32 0,2 2-59 15,5 3-97-15,3 0-165 0,5 3-569 16,3-1-652-16</inkml:trace>
  <inkml:trace contextRef="#ctx0" brushRef="#br0" timeOffset="-57428.06">16230 15631 2335 0,'-8'-4'258'0,"-5"0"-254"0,-2 4-8 0,2 7 4 16,2 4 31-16,1 2 23 0,-1-1 28 16,1 6 11-16,-4 0-10 0,1 5-7 0,2 1-18 15,-6 2-14-15,6 1-8 0,5 1-10 16,-3 1-5-16,4-1-8 0,5-2 2 0,4-2-1 16,1-3-2-16,4-2 7 0,2-1-8 0,7-7 8 15,-3 0 1-15,8-8-1 0,-2-4 5 0,1-5-7 16,1-5-2-16,0-2-3 0,1-6-4 15,-3 0 0-15,-2-3-1 0,-5-1 2 0,-3 0-8 16,-2 0 8-16,-6 1-6 0,1 4-2 0,-4 2 10 16,-5 3-9-16,3 8 3 0,-1 1-4 0,-1 3-5 15,2 1-1-15,1 3 1 0,0 2 1 16,-1 7-2-16,1 5 6 0,1-1-2 0,2 4-1 16,2 2 7-16,4 2-7 0,2-1 2 0,3 3 2 15,2-2-7-15,1-1 6 0,6-2-2 0,0-4 3 16,3-7 2-16,5-5 0 0,1-5 0 0,5-6-4 15,-2-3 8-15,3-3-9 0,-4-6 4 16,-2 0 0-16,1-6-7 0,-3-1 9 0,-4-5-4 16,-1-2 0-16,-2-5 6 0,-5-2-5 0,-2-5 1 15,4-2 2-15,-7-3 1 0,4-2-4 16,-2-1 2-16,1-5 0 0,0 4-10 0,-4 0 8 16,3 3-5-16,-3 3 1 0,-3 6 7 0,-3 4-5 15,-2 5 2-15,-4 6-2 0,-1 7 2 0,0 5-2 16,-1 5-1-16,0 4 2 0,2 4-15 0,-2 3 6 15,-3 4-3-15,0 7-1 0,-7 5 16 16,-1 9-7-16,-4 7 4 0,-1 7-1 0,-1 2-4 16,3 4 2-16,0 3-1 0,-1 1 4 0,7 3-2 15,-3 4 3-15,5-1-2 0,2 2-4 16,1 0 6-16,3 0-7 0,2-1 6 0,2-3 0 16,5-2-6-16,4-4 4 0,4-5-3 0,3-6-1 15,3-10-3-15,3-8-4 0,-2-8-6 0,7-6-6 16,1-8 5-16,1-6-4 0,1-4 5 0,2-8 6 15,-3-2-7-15,-7-5 8 0,0-5 0 16,-9-2 1-16,-6-2 7 0,-6 4-1 0,-6 5 7 16,-3 1 0-16,-3 5 7 0,-6 4 2 15,4 5 2-15,-1 1 2 0,-2 5-7 0,5 4-1 0,3 2-5 16,1 4-3-16,3-1 5 0,2 8-4 16,1-2 3-16,3 7-2 0,2 0-3 0,4-2 3 15,7 0 3-15,3-3 5 0,6-2-1 0,3-3 4 16,5-4-4-16,5-4-4 0,-2-3 4 0,1-2-4 15,-1 1 2-15,-3-2 0 0,-2-4-4 16,-3-1 1-16,-4-4 0 0,-3-2 2 0,-3-5 2 16,-5 1 1-16,-4-2-3 0,-8 0-2 0,-2 1 5 15,-5 1 2-15,-6 4 5 0,-2 4 0 0,-5 3-4 16,-2 1-5-16,-3 5-3 0,-2 4 0 16,-3 4-5-16,4 5 5 0,-3 4-6 0,3 4-4 15,3 4 7-15,-1 5-6 0,6 5 7 0,0 5 1 16,2 5-5-16,4 1 4 0,6-2-3 0,2 0 2 15,6-6 3-15,4 0-2 0,7-3 1 16,3-6-1-16,6-3 1 0,2-9 1 0,4-6 3 16,2-4 4-16,3-2-4 0,-1-7 2 0,-2-4-4 15,0-3 2-15,-1-6 3 0,-2-1-3 16,-3-4 2-16,-3 1-4 0,-1 0-2 0,-1-4 0 16,-5 0 0-16,-3 3 2 0,-5 1-2 0,-1 5 2 0,-2 6-4 15,-4 1-1-15,-1 5 3 0,-1 4-5 16,1 3 1-16,1 2-7 0,-1 3-1 0,0 3 0 15,-4 6 5-15,1 2 7 0,2 3-3 16,-2 4 4-16,4 3-6 0,3-2-1 0,-1 4 4 16,3-4-4-16,5 0 5 0,6-5 1 0,4-2-4 15,2-7 2-15,6-6 1 0,-1-3 1 0,2-5 2 16,0-2-2-16,0-2 1 0,-2-3-4 0,-1-2 2 16,-4-2 0-16,-1 0 2 0,-6 0 3 15,-3-1-3-15,-2 1 1 0,-3-1-3 0,-4 0 2 16,0 2 5-16,-1 2-5 0,-2 4 2 0,0 3-6 15,-2 4-3-15,2 2-6 0,0 0 0 0,-1 5 2 16,-2 7-3-16,1 5 7 0,-3 6-1 16,0 7 2-16,1 5 5 0,1 8-3 0,1 5 1 15,-4 8-2-15,-3 2-1 0,-5 3 1 16,-4-1 1-16,-2 3 2 0,-3 0 2 0,0 3-1 16,-4 0-4-16,-2-2 0 0,-1-5 1 0,-4-4-2 15,-5-4 5-15,0-7-4 0,1-3-4 0,-1-13 5 16,3-7 2-16,5-9 5 0,6-10 10 15,1-6 7-15,9-7 6 0,2-3 3 0,6-6-1 0,4-4-7 16,8-2-5-16,5-4-10 0,10-1-11 16,8-4 1-16,6-1-5 0,8-1 2 0,6-4-9 15,4 0-33-15,5-2-49 0,3-3-75 0,3-3-118 16,1 2-424-16,0-2-1014 0</inkml:trace>
  <inkml:trace contextRef="#ctx0" brushRef="#br0" timeOffset="-56995.06">19015 15756 975 0,'5'-5'969'0,"-3"-5"-762"0,4 1-42 0,1 3-20 16,0 2 1-16,3 1-4 0,-4 2-27 0,-3-1-41 15,-1 4-27-15,-2 0-16 0,0 5-7 0,-2 4 5 16,-1 5 11-16,-3 4 0 0,-4 3 2 0,2 2-1 16,-1 2-12-16,-2 1-8 0,2 1-8 0,0 2-8 15,2-1 2-15,1 0 2 0,2-1 1 16,4-3 0-16,1-5-1 0,4-5 5 0,4-6 10 15,3-5 10-15,6-4-2 0,3-5-4 0,6-4-11 16,6-4-12-16,1-5 4 0,0-2-2 16,2-1-1-16,-4-1 5 0,0 4-8 0,-6-2-1 15,-4 3 5-15,-3 3 4 0,-4 4 3 0,-3 5 3 16,-4 1-6-16,-2 3-12 0,-2 3 1 0,-3 0-1 16,4 4 3-16,-8 2 6 0,0 4-5 0,-3 3-3 15,-3 3-1-15,-4-1-1 0,-7 2-15 16,-2 0-39-16,-7-1-80 0,-4-3-150 0,2-7-348 15,-1-7-1062-15</inkml:trace>
  <inkml:trace contextRef="#ctx0" brushRef="#br0" timeOffset="-56878.2">18945 15433 2932 0,'-5'-4'63'0,"3"-2"-58"15,-1-1-17-15,6 7-5 0,2 0-35 0,0-1-67 16,6 2-129-16,0 2-295 0,4 3-543 15,6 2 164-15</inkml:trace>
  <inkml:trace contextRef="#ctx0" brushRef="#br0" timeOffset="-55381.23">20380 15897 2533 0,'1'3'63'0,"2"1"-62"0,2 3-2 0,-3 4 44 0,-1 1 46 15,0-1 34-15,-1-2 15 0,-1-2-22 16,0-2-23-16,-3-1-21 0,1 0-11 0,1-3-3 16,1 0 1-16,2-1-1 0,0 0 3 15,2-1-3-15,2-2-21 0,3-6-9 0,5-3-16 0,3-2-10 16,3-4 6-16,2 0-4 0,-2-2 0 15,3-4-4-15,-2 0 2 0,0-3-1 0,0-3 3 16,0-2 5-16,-4-3-3 0,2-2 0 0,-5-3-3 16,2-4-8-16,0-1 5 0,-3-5 1 15,4 0 1-15,-4-4 8 0,-1-2-11 0,-1-2-1 16,-1-1-1-16,2 2-1 0,-5 2 6 0,-1 8 0 16,-1 6-1-16,-4 12-5 0,-1 7 1 0,-3 8-3 15,2 7-3-15,-3 3-7 0,2 7-4 16,-6 8 1-16,2 8 2 0,-6 10 12 15,-1 13 3-15,-4 9 2 0,0 12 0 0,1 8-2 0,1 8 2 16,1 7-2-16,1 4 4 0,4 7 3 16,4 3-6-16,0 5-1 0,-2 2-5 0,2-5 1 15,0-2 1-15,-2-2 2 0,1-7-2 0,1 0-9 16,-3-1-13-16,-2-7-21 0,1-3-15 0,0-9-16 16,0-9-19-16,2-13 6 0,6-14 12 0,2-17 27 15,1-13 33-15,4-19 16 0,2-13 10 0,-1-10-3 16,-3-10 3-16,1-3 5 0,0-6 15 0,-3-1 20 15,4-6 10-15,0-3 12 0,3-1-5 16,2-1-7-16,0 2-3 0,2 2-12 16,6 0-3-16,0 1-5 0,5 4-9 0,-1 4-2 0,6 7-4 15,-4 5-2-15,5 7-6 0,1-1 0 16,2 5-7-16,4 1-5 0,3 4 6 0,2 5-2 16,-1 4 0-16,-3 1 0 0,3 3-18 0,-4 5-13 15,0 2-14-15,-2 1-17 0,-5 5-5 16,0-1-1-16,-4 4 2 0,-3-1 11 0,-4 1 18 15,-4 3 9-15,-4-3 9 0,-6 2 7 0,-2 0-4 16,-4 1 8-16,-1 5 10 0,-6 1 7 0,-2 3 16 16,-5 3 9-16,-4 2 1 0,-5 4 1 15,2 2-3-15,-4 4-8 0,0 4 0 0,2 2-2 16,-1 2-9-16,3-1-1 0,4 5-6 0,4 2-3 16,-1-2 1-16,6-2 2 0,7-3 2 0,5-9 5 15,9-5 0-15,7-4 0 0,7-8 1 0,6-5 1 16,3-3-7-16,0-5 1 0,3-3-6 15,-4-6-2-15,-2-4 3 0,0-7-1 0,-1-4 1 0,-4-7-4 16,-3-4-1-16,-5-3-2 16,-5-4 0-16,-3 1 3 0,-4 1-5 0,-6 4 4 0,-3 3-4 15,-5 2-4-15,-2 7 8 0,0 1-3 0,-1 4 7 16,1 2 2-16,1 4-6 0,3 5 2 16,3 0-3-16,0 6 1 0,4 3 2 0,1-1-2 15,1 3 1-15,7-2-8 0,2 0 7 0,7 1-4 16,6-3 4-16,1 4 8 0,4 0-15 15,0 0 0-15,2 1-2 0,-2 2-3 0,1 0 10 16,-2 1 2-16,-8 0-2 0,-1 0-2 0,-7 3 2 16,-4 0-2-16,0 3 0 0,-7 1 4 0,1 1-6 15,-6 5 3-15,1 2-2 0,-3 4 0 16,-3 2 4-16,-2 2 2 0,-1 1-2 0,-4 0-3 16,5-4 2-16,3 0-3 0,2-4 3 0,6-6 3 15,6-4-2-15,2-5 2 0,2-2-4 0,2-5 0 16,4-1 3-16,1-3-2 0,-1-3 4 0,3-4-4 15,1-4 0-15,-2 0-2 0,1-3 1 16,0-3 6-16,-2-1-6 0,-1-1 4 0,-2 0-3 16,-3 1-2-16,-2 1 5 0,-2 5-1 0,-6 4 1 15,1 5 0-15,-3 2-4 0,0 5-2 16,-2 1-3-16,1 2 1 0,0 2-2 0,-2 4 3 16,-4 4 2-16,-1 3 0 0,-1 6 4 0,-3 4-4 15,2 2 4-15,2 5-2 0,2 1 0 0,4-3 0 16,3-2-2-16,6-3 3 0,8-4-1 15,7-6 3-15,2-4-1 0,6-4-3 0,-1-5 6 16,0-3-5-16,2-4 2 0,-2-3 4 0,-1-3-5 16,-4-3 1-16,-2-1 0 0,-5-3 0 0,-5-1-1 15,-3-2 2-15,-3 3-1 0,-4-1-5 16,-3 4 3-16,-2 2 0 0,-1 4-1 0,-3 2 3 16,4 3-6-16,-5 3 0 0,5 3-3 0,-5 2 2 15,3 7 2-15,-5 0 1 0,1 5 3 0,-1 1-3 16,1 5 2-16,-2 3-4 0,1 2 4 15,2 2 4-15,4-4-8 0,6-4 4 0,7-4-4 0,5-5-1 16,9-5 8-16,4-4-2 0,3-3 2 16,5-2-1-16,1-6-4 0,2 0 0 0,0-2-1 15,-1-3 8-15,2-1-6 0,-7-2 4 0,3-3-1 16,-6-4-5-16,-1-2 8 0,0-3-4 16,0-1 4-16,-2 0-2 0,2 0-3 0,-1 5 4 15,-4 4-3-15,-2 6 3 0,-1 6-2 0,-4 2-1 16,-3 5-1-16,-3 4-4 0,0 4 3 15,-6 4-6-15,3 4 4 0,-5 7 2 0,-3 1-3 16,-2 7 4-16,-4-1 0 0,-4 2 1 0,-2 0-2 16,-3 0 4-16,-3-6-4 0,6-2-1 0,-6-6 6 15,6 0-6-15,-5-7 4 0,1-1 4 0,2-4-5 16,-2-3 5-16,-2-2-3 0,5-3 0 16,-5 1-2-16,8-6-4 0,0 1-9 0,4-3-24 15,5 0-25-15,2-2-48 0,6 2-60 0,-1-2-93 16,7 2-207-16,3 0-549 0,1 3-502 15</inkml:trace>
  <inkml:trace contextRef="#ctx0" brushRef="#br0" timeOffset="-54539.11">22643 16070 689 0,'1'2'676'16,"0"-2"-388"-16,1 3-78 0,7-3 3 0,2 0-4 15,6-3-14-15,4-1-34 0,2-5-29 16,5-1-23-16,2 0-29 0,0-2-13 0,1 1-15 16,0-3-9-16,-2 2-1 0,-3-3-11 0,1 1-2 15,-5-2-6-15,4-1-6 0,-4 0-2 16,1-1-2-16,-2-2-1 0,-2-2-7 0,-3-1 5 16,0 0-3-16,-4-1-3 0,-1 0 8 0,-4 4-6 15,0 2 6-15,-7 4-1 0,-4 0-2 0,-1 4-4 16,-3 4-3-16,-3 1-1 0,-2 5-4 0,-6 5 5 15,-3 3-2-15,-3 3-4 0,1 6 11 16,1 3-10-16,-1 4 3 0,8 3 2 0,0 2-8 0,5 3 7 16,3-1-4-16,7 0 2 0,6 1 4 15,0-4 1-15,10-2 2 0,0-1-1 0,7-5 6 16,2-4-7-16,3-1 2 0,4-7 4 0,4-1-9 16,0-3 7-16,4-3-3 0,-2-4 1 15,-2-1 1-15,3-4 0 0,-5-5 3 0,0-4-5 16,-2-3 5-16,-4-2-5 0,-1-2-1 0,-2 0 5 15,-2-1-12-15,-3 0 9 0,2-1-5 0,-3 2-2 16,-5 3 5-16,-4 3-3 0,-2 5 2 16,-5 2-3-16,-2 6 0 0,-6 2-9 0,2 3 0 15,-7 3 1-15,-6 4-3 0,-2 6 10 0,-3 3-1 16,-3 2-1-16,-4 4 9 0,1 5-10 16,-2 4-5-16,5 1-10 0,0 2-14 0,6 0-1 15,12-4 1-15,7-5 12 0,7-4 7 0,11-6 12 16,2-4 3-16,8-2-1 0,2-6 8 15,-4-2-6-15,7-3 2 0,-5-6 1 0,2-2-7 0,1-3 4 16,-1-6 0-16,-1-5 1 0,-1-7 1 16,-5-2 3-16,-3-5-1 0,0-2-2 0,-2-3 6 15,-5-6-7-15,6-2 0 0,-1-6 6 0,2-2-9 16,2-4 5-16,0-3-1 0,5-3-2 0,-1 1 2 16,4-6 0-16,-1 1 2 0,0 6 1 0,-6 6 12 15,-4 12 2-15,-7 15 2 0,-4 7 2 16,-6 10-15-16,-2 8-6 0,-2 6-11 0,-4 8-6 15,-7 6 5-15,-2 10 3 0,-12 8 7 0,-3 11-3 16,-5 9 4-16,-6 9-4 0,-5 8 1 16,0 5 1-16,0 2-6 0,3-3 9 0,4-1-2 15,9-1 1-15,9-6 6 0,10-1-10 0,10-4-12 16,10-7-21-16,7-4-36 0,12-6-56 0,3-5-124 16,5-5-358-16,1-8-1057 0</inkml:trace>
  <inkml:trace contextRef="#ctx0" brushRef="#br0" timeOffset="-53122.58">25227 15637 2226 0,'-4'-6'143'0,"-3"-1"-68"0,-4 2-27 16,-1 4 10-16,-3 3 29 0,2 5 13 15,-2 2-1-15,-3 1-6 0,0 6-15 0,-1 3-6 16,2 4-11-16,1 5-6 0,0 3-8 0,8 7-6 15,2 0-9-15,4 5-9 0,4-2-1 0,4 1-6 16,7-2 4-16,9-3-1 0,7-7-4 16,5-7 4-16,6-8-9 0,0-7 3 0,-2-7 1 15,-3-4-1-15,1-6 1 0,-4-5-4 0,-2-7 0 16,-4-7-4-16,-5-5 0 0,-5-5 1 0,-5-1-8 16,-5 0 2-16,-6-2-6 0,-5 2 1 0,-6 3 4 15,-3 4-4-15,-5 5 1 0,-3 7-5 0,-3 4 1 16,0 5 3-16,-2 3 2 0,-1 3 4 15,2 5-6-15,2 1 6 0,0 3-3 0,4 3-3 16,-1 0 11-16,7 5-10 0,0 4 5 0,5 3-3 16,6 1-1-16,6-3 3 0,8 0 1 15,6-4 7-15,9-4-4 0,4-2 1 0,5-2-3 16,5-4-4-16,2-2 6 0,4-1-3 0,-2-2 4 16,-2-2-3-16,0 1-3 0,-1-5 2 0,-4-3-1 15,-3-2 4-15,0-4 0 0,-3 2 1 16,0 0-4-16,-2 2-3 0,-3 5 0 0,-3 2 0 15,-4 5 2-15,-2 5-2 0,-4 3-4 0,-4 2 1 16,0 2-5-16,-1 6 4 0,-5 4 1 0,2 3 1 16,-4 3 4-16,-4 2-6 0,-1 2 5 15,-3 2-1-15,-5 3 0 0,-3-1 4 0,-4 2-4 16,-1-2 1-16,1-4-3 0,4-7 1 0,8-11 6 16,2-5 0-16,3-5 7 0,4-7-2 0,-1-4-3 15,3-5-2-15,2-7-2 0,4-3 2 0,6-1-1 16,1-4 1-16,4 1-6 0,2-3 2 15,1-1 3-15,2 3-2 0,2 2 5 0,-1 1-9 16,-1 6-4-16,0-1 2 0,-3 7-1 0,0 5 8 16,-4 3 0-16,-4 5-4 0,-2 3-4 0,-4 4-6 15,-1 2 4-15,-1 6 0 0,-1 5 5 16,0 3 1-16,0 7-1 0,0 2 2 0,-1 0-1 16,3 1 3-16,0 0 0 0,1-2-6 0,6-3-3 15,1-4-5-15,4-3 3 0,1-6 4 16,-1-6 6-16,2 0 2 0,1-4-2 0,-1-6 2 15,2-4-2-15,-1-2 1 0,0-6 5 0,-3-1-3 16,-2-5-2-16,2-2-2 0,-4-3-1 0,2-3 1 16,-3-4 4-16,2-2 3 0,2-2-4 15,1-2 2-15,2-3-2 0,1-2-1 0,0-4 3 16,2 0-4-16,4 0 0 0,0 0-1 0,-1-2 2 16,5-1-3-16,-1-3 4 0,0 1 0 15,-1 5-4-15,-3 1 3 0,-3 7-2 0,-10 3 1 0,-4 4 3 16,-6 5-1-16,-3 8 0 0,-5 5-4 15,-3 7-3-15,2 2-3 0,-3 6-1 0,0 8 4 16,-7 3-3-16,-1 7 8 0,-5 6-2 0,-2 7-1 16,-2 5 5-16,-2 6-4 0,1 9 4 15,2 6-4-15,-1 7 0 0,0 0 0 0,1 0-1 0,3-1 6 16,5-5-1-16,6 0-1 0,8-8 0 16,7-4-5-16,8-9 2 0,4-2 2 0,6-8 3 15,0-4 3-15,6-7-3 0,1-3 2 0,0-9-1 16,3-4 3-16,2-5 4 0,-3-6-4 15,-2-2-1-15,-2-6-4 0,-4-4-3 0,-6-2 4 16,-2-3 1-16,-6 3 2 0,-3 2 4 0,-3 2 1 16,-3 3-5-16,-2 3 1 0,-2 1-1 15,-1 7-5-15,1 3 0 0,-2 0-6 0,-1 8-2 16,0-1 2-16,0 4 3 0,-6 5 4 0,2 3-3 16,2 4 0-16,-2 2-6 0,3 0 0 0,6-1 8 15,4-2-4-15,9-2 7 0,5-2-1 0,5-4-9 16,5-4 8-16,0-4-2 0,1-2 4 0,1-2 6 15,-7-2-6-15,3-4-2 0,-5-3 0 0,-3-3-1 16,-4-2 6-16,1-1 2 0,-3 0-3 16,-2 2-2-16,0-1 3 0,-2 2 0 15,-2 3 5-15,-1 2-1 0,-2 6-11 0,-2 2-6 0,-1 3-5 16,0 4 3-16,2 7-3 0,-2 4 6 16,0 9 0-16,-3 9-1 0,-1 4 5 0,-5 7-2 15,-1 6 4-15,-6 4 6 0,-3 9-8 0,-6 2 2 16,-6 3-3-16,-6 5-7 0,-12-2 13 0,-3 4-5 15,-3-1 1-15,-4-2-3 0,1-5-6 16,-1-9 2-16,6-12 6 0,9-11 4 0,6-13-6 16,7-11 7-16,3-12-3 0,4-11 4 0,1-7 13 15,-1-8 4-15,8-7 4 0,2-4 2 16,11-5 1-16,5-4-6 0,8 0 0 0,7-1-4 16,6-1-10-16,5 2 1 0,5 2-8 0,7-1-13 15,6 3 0-15,7-2-25 0,10 3-34 0,6-5-50 16,9-3-110-16,8-4-191 0,6 1-758 0,5 0-515 15</inkml:trace>
  <inkml:trace contextRef="#ctx0" brushRef="#br0" timeOffset="-52321.41">28715 15559 1133 0,'-4'-2'728'0,"-6"0"-426"0,-7 4-101 0,1 3-26 15,-5 5-31-15,-2 5-19 0,1 5-25 16,-2 3-22-16,0 3-8 0,3 4-19 0,5 4-10 16,0 1-6-16,4 4-12 0,3 0 0 0,5-2-2 15,4-2-2-15,7-3 2 0,10-6-3 0,5-1-3 16,10-8 3-16,7-3-1 0,3-6-3 0,1-7 1 15,1-6-5-15,-6-5-2 0,-2-4 2 0,1-6-1 16,-8-4 1-16,-3-2-2 0,-6-2-5 16,-9-3-4-16,-5 0 0 0,-11 1 3 0,-7-2-5 15,-4 4 0-15,-9-1-2 0,2 2-1 0,-7 7 8 16,-3 1 2-16,2 4 1 0,-5 3 3 16,3 4-8-16,-4 5-2 0,6 3 0 0,1 4 1 15,6 6 1-15,4 1-3 0,2 5-4 0,4 2-6 16,3 0 8-16,6 2 2 0,5-1 5 0,10-1 4 15,8-6-4-15,5-1 3 0,7-7 1 16,8-1 1-16,2-4 1 0,3-4-2 0,-1-4-1 16,-2-2-4-16,1-3 5 0,-3 0-2 0,-4-3 3 15,1-3 13-15,-3-1-12 0,-1-3 2 16,-1-4-5-16,0-1-10 0,-2 1 7 0,3-2-1 16,-3 5 1-16,-2 5-1 0,-4 6-1 0,-7 5-1 15,-1 3-1-15,-3 5 2 0,-5 3-9 0,-1 6 1 16,0 1-1-16,-1 6-4 0,-2 4 11 0,-1 3 1 15,-1 4 2-15,-1 3 3 0,-1 2-6 0,-4 5-3 16,1-1 3-16,-4 5-1 0,-4-1 3 0,-2 0 2 16,4-4-3-16,-1-2-3 0,4-9 6 15,8-9-1-15,0-4 7 0,4-10 5 0,0-2 0 16,0-7 0-16,5-4-2 0,1-6-3 0,6-1-5 16,0-7 1-16,3 1-2 0,1-2-4 15,1 1 5-15,2 2 2 0,-5 3 6 0,2 7 2 16,-4 1-4-16,-3 7-1 0,1 2-6 0,-1 6 1 15,-3 1-4-15,1 5 2 0,1 6-3 16,-3 5-3-16,0 3 7 0,-1 5-5 0,2 4 6 16,-1 3-2-16,0 2-21 0,1 0-35 0,2 1-61 15,1-4-95-15,0 1-147 0,7-7-657 0,0-5-631 16</inkml:trace>
  <inkml:trace contextRef="#ctx0" brushRef="#br0" timeOffset="-51175.73">14294 17204 1 0,'0'4'0'0,"1"0"0"0,0 1 0 0,3 3 0 16,-1-3 0-16</inkml:trace>
  <inkml:trace contextRef="#ctx0" brushRef="#br0" timeOffset="-51089.2">14364 17214 1 0,'10'-3'0'0,"1"-3"0"0,7-2 0 15,-5 2 0-15,4 1 0 0,-3-1 0 16,2 1 0-16,-3 0 0 0,0 5 0 0,-1 0 0 16,-6 3 0-16</inkml:trace>
  <inkml:trace contextRef="#ctx0" brushRef="#br0" timeOffset="-50273.77">14515 17193 1 0,'-8'19'0'0,"-4"1"340"16,-7 2 149-16,4-3-79 0,0-5-68 16,3 1-82-16,1-5-67 0,2 0-44 0,1-5-23 15,6-2 3-15,1 0 1 0,2-5-8 0,2-2-18 16,5-4-27-16,2-6-19 0,5-6-13 15,2-2-6-15,3-4-7 0,4-3-6 0,0-2-5 16,-4-1-1-16,1 2 0 0,-4 1-3 0,-3-3-1 16,-4 1-5-16,-2-2 2 0,-5-3 1 0,-2 4-1 15,-2-4 3-15,-2 0-4 0,-4-1-3 0,-1-1-2 16,3 1-1-16,-4 6 1 0,-1 4-2 16,0 3 3-16,-1 8-3 0,0 4-3 0,1 2 2 15,1 7-7-15,-2 6 2 0,2 2-4 16,0 9-1-16,-3 4 3 0,1 4-1 0,1 7 4 0,-1 2 2 15,-1 9-2-15,-2 5 0 0,3 6-4 16,-1 5 2-16,-5 5-1 0,6 3 2 0,-2 6 0 16,2 6-3-16,-3-1 0 0,2-1-1 0,0 0 3 15,-5 0 1-15,4-2-2 0,-5 1-3 0,6-4-4 16,1-8-1-16,1-7 4 0,3-8 6 16,3-8 1-16,0-6 1 0,1-8-1 0,1-9 2 15,2-8 15-15,0-7 11 0,2-10-2 0,4-5-2 16,-1-8-15-16,3-9-9 0,5-4 6 0,2-6 1 15,0-3 6-15,1-2 0 0,-4-1-3 16,6-1-7-16,-6-4 1 0,5 1 5 0,-2-1-2 16,3 4 3-16,1 5-6 0,-4 3-5 0,2 12 2 15,-4 6-1-15,-3 9 0 0,0 8-2 16,-2 6-6-16,2 4-3 0,-3 7-1 0,-3 6 10 16,2 8-2-16,-3 8 4 0,-2 5-5 0,-1 5-5 15,-2 5 3-15,-2 0-3 0,0 3 8 16,-4 3 2-16,4-1-3 0,-2-2-1 0,4-9-6 15,8-8 1-15,0-8 5 0,9-9 7 0,-2-4 2 16,7-8-1-16,0-4 1 0,1-9-1 0,1-5 7 16,5-1 4-16,-3-9 0 0,1-1-1 0,-1-6-8 15,-1-1-3-15,3-2 1 0,-4-2 4 0,-2 0 3 16,0 1-3-16,-1-1-1 0,-7 4-2 16,-1 2 3-16,0 5 15 0,-4 6-3 0,-5 6 0 15,-1 5-8-15,-1 5-16 0,0 2 0 0,0 3-1 16,0 6 3-16,-1 2 2 0,-1 8 0 0,-4 1-3 15,0 2 0-15,-1 4 3 0,3 2 0 16,-2 1 0-16,4 7-5 0,-3-5-5 0,4 0 2 16,1-1 3-16,4-1 6 0,0-4 2 0,5-4-4 15,4-7-5-15,3-11 2 0,3-3 4 0,4-7 2 16,-1-3 4-16,5-7-3 0,-2-2-6 16,3-2 6-16,-2-4-1 0,0 1 4 0,-5-3 6 15,0-1-5-15,-3 0-3 0,-1 0-3 0,-3 4 0 16,-1 3 1-16,1 4 2 0,-3 8-2 15,-2 2-1-15,-3 6-2 0,2 3 1 0,2 4 3 16,0 3 1-16,-2 6 0 0,-2 6-2 0,1 3-7 16,-5 5-1-16,2 3 5 0,-4 4 1 0,-4-1 2 15,-1 2-4-15,-5 0-1 0,-5 1 0 0,-1-1 3 16,-1-3 7-16,-2-5-7 0,6-7-8 16,1-7-15-16,1-12-22 0,2-3-34 0,-1-9-45 15,0-3-87-15,-5-6-143 0,2-7-414 0,3-5-840 16</inkml:trace>
  <inkml:trace contextRef="#ctx0" brushRef="#br0" timeOffset="-50150.82">14851 17327 3150 0,'-10'-5'77'0,"-1"-3"-48"16,-3 0-30-16,10 6-8 0,5 3-18 16,8 2-35-16,4 0-52 0,4 0-90 0,5 3-182 15,7-2-600-15,2 3-480 0</inkml:trace>
  <inkml:trace contextRef="#ctx0" brushRef="#br0" timeOffset="-49808.59">16181 17242 2214 0,'-19'-19'474'0,"-8"-5"-386"0,-4-5 2 0,7 13-6 15,7 5 4-15,6 3 11 0,7 3-6 0,-1 4-23 16,4 1-22-16,2 1-20 0,3 2-13 0,-3 5-2 16,0 6 6-16,1 8 1 0,-1 5 2 15,4 7 1-15,0 6-2 0,1 6 2 0,-1 7-2 16,3 4-4-16,-2 6-9 0,-2 2-5 0,-2 6 2 15,-2 0-5-15,-2 3 4 0,0-1-4 16,-3-4-4-16,3-2 1 0,1-6-13 0,1-6-2 16,1-29-3-16,1 1-17 0,4-4-30 0,-2-1-46 15,4-4-72-15,-1-1-109 0,-2-8-295 0,4-1-933 16</inkml:trace>
  <inkml:trace contextRef="#ctx0" brushRef="#br0" timeOffset="-49609.51">16082 17636 3084 0,'1'-18'259'0,"3"-7"-211"0,4-1-16 15,7 3-27-15,8 3-2 0,9 1 8 0,9-3 1 16,8-2 8-16,2 2 1 0,7-4-8 0,-1 2 0 16,4 0-3-16,-3 6 2 0,1 3-2 15,-8 1-3-15,-6 6-16 0,-6-1-21 0,-1 1-18 16,-9 4-39-16,-8 2-36 0,-7 3-77 0,-6 1-86 15,-7 4-137-15,-5 1-208 0,-10 4-208 0,-8 2-44 16</inkml:trace>
  <inkml:trace contextRef="#ctx0" brushRef="#br0" timeOffset="-49468.29">16437 17497 1 0,'-22'12'714'0,"-6"4"-18"16,-6 6-170-16,6-1-146 0,8 1-110 0,4 4-66 16,1 2-48-16,6 5-31 0,4 0-29 15,0 6-22-15,10-2-21 0,-1 1-12 0,5-1-13 16,3-3-6-16,4 1 1 0,0-1-10 0,6 0 0 15,3-3-11-15,-1-2-9 0,3-2-13 0,1-4-44 16,-15-14-36-16,7 4-123 0,-1-5-205 16,4 6-621-16,-1-7-496 0</inkml:trace>
  <inkml:trace contextRef="#ctx0" brushRef="#br0" timeOffset="-48871.21">17264 17345 3395 0,'-8'-20'43'0,"-2"1"-32"0,-6 0-2 0,6 16-11 0,6 9-5 16,1 6 4-16,0 6 6 0,3 5 4 0,-1 9 7 16,-2 5-2-16,-2 5-5 0,2 7 4 15,0 6 3-15,0 4 4 0,1 3-2 0,4 2-4 16,1 1-10-16,1-6-6 0,0 0 5 0,0-4 0 15,-1 1 3-15,0-5-3 0,-1-28 12 0,-1 3-7 16,1-4-10-16,-1 1 8 0,0-6-42 16,2-1 13-16,0-4-5 0,-2-3 0 0,1-5 21 0,-1-8-13 15,3-16-7-15,-4-9-9 0,-4-12 5 16,1 1 3-16,-4-5 29 0,3-3 7 0,-2-3 8 16,-3-2 4-16,3 0 3 0,-3-1-1 0,2-5 5 15,3-1 3-15,-1 0 3 0,3 4 4 0,2 4-9 16,3 2-4-16,5 0-5 0,2 4 0 15,5 5-9-15,1 3 1 0,5 7-2 0,5 3-9 16,2 6 3-16,4 5-2 0,1 8-1 0,-1 5 6 16,3 8-7-16,1 4 1 0,-1 6-1 15,0 4-4-15,-3 6 5 0,-3 6 3 0,-7 5-2 16,-3 4-1-16,-9 2 0 0,-8 4-7 0,-5 0 3 16,-8 2 2-16,-8 1-5 0,-9-1-3 0,-4 1-12 15,-7-7-3-15,-3-4 1 0,-2-6 4 16,-3-7 12-16,6-5 1 0,1-12 7 0,8-11 2 15,3-7 6-15,7-2 10 0,3-2 2 0,6 1 11 16,5-2-1-16,5-1 2 0,5 2 2 0,1-1-8 16,6 7-2-16,3 1-13 0,3 8-6 0,5 9-2 15,2 1-3-15,8 7 7 0,3 4-6 16,7 2 4-16,1 6-4 0,3-1-3 0,4 3 8 16,2 2-7-16,-2-1 5 0,-1 2-13 0,-5-2-22 15,-2-1-26-15,0-3-49 0,-3-3-61 0,-2-6-126 16,-1-1-339-16,-4-7-1027 0</inkml:trace>
  <inkml:trace contextRef="#ctx0" brushRef="#br0" timeOffset="-48207.57">18489 17299 2182 0,'-2'-7'231'15,"-2"0"-71"-15,2 0-68 0,0 6-31 0,2 3-12 16,-2 4-2-16,-2 7 22 0,-3 8 13 15,-6 7 7-15,1 11-6 0,-8 5-17 0,-1 7-14 16,1 4-12-16,-5 4-10 0,0 8-15 0,2-2 0 16,-1 4-8-16,-1-4-4 0,0 0 8 15,1-1-13-15,0-3 7 0,3 2-6 0,10-35 10 16,1 7 4-16,2-6 0 0,0 2 11 0,3-6-17 16,-3 1 6-16,7-8-6 0,-1 2-1 0,2-10 21 15,1-5-11-15,1-8 12 0,5-5-13 16,0-8-16-16,0-11-6 0,9-30-8 0,1-6 10 0,-3-1 1 15,-4 10 14-15,-3 2 1 0,2-7-6 16,1 0 8-16,0-4-6 0,4-4 3 0,3 1 2 16,0-2-13-16,6 1 8 0,1 0-5 15,1 6 6-15,3 4-1 0,-4 9-2 0,1 12-1 0,-5 9-10 16,-3 8 9-16,-1 11-10 0,-3 6 1 16,2 6 3-16,-3 9-9 0,1 8 8 0,3 6 2 15,-2 10-3-15,-1 7 7 0,2 7-4 0,-3 9-1 16,0 8-7-16,-1 3 1 0,0 5-3 15,-1 2 1-15,0-3 7 0,-1-3-9 0,2-4 6 16,3-7-4-16,-1-5-13 0,5-9-15 0,-12-27-29 16,3 3-49-16,0-2-85 0,0 3-120 0,0-8-332 15,-3 1-952-15</inkml:trace>
  <inkml:trace contextRef="#ctx0" brushRef="#br0" timeOffset="-48036.77">18202 17755 3395 0,'-19'-13'65'0,"-1"2"-34"16,-2-3-28-16,13 10 5 0,8 3-8 0,5 0 4 16,5 1-4-16,8 0 5 0,3 1 2 0,7 0-5 15,6 1 8-15,7 3-13 0,5 2-23 16,5 3-47-16,0 6-118 0,2-4-210 0,1 7-758 16,-1-4-515-16</inkml:trace>
  <inkml:trace contextRef="#ctx0" brushRef="#br0" timeOffset="-47758.97">18950 18174 2412 0,'-9'-44'1105'0,"-3"-13"-1102"0,-1-7 4 15,5 14-4-15,8 17-1 0,5 2-4 0,2-1 10 16,4 2-3-16,-1 3 9 0,1 4 2 0,-2 4-5 15,1 5 4-15,0 1-8 0,1 7 1 16,3 5-3-16,5 4-3 0,1 7-3 0,5 5-3 16,2 6 1-16,0 5-2 0,3 7 3 0,1 3 1 15,1 7-7-15,0 2 1 0,-1 1-4 0,-2-1 5 16,-17-20 26-16,2 5-3 0,-4 0-5 16,0 4-17-16,-3-1-31 0,-3 0-18 0,-4-3-8 15,-1 3-21-15,-4-8-39 0,-4-6-74 0,-5-8-175 16,0-7-599-16,-5-5-651 0</inkml:trace>
  <inkml:trace contextRef="#ctx0" brushRef="#br0" timeOffset="-47609.04">20036 18059 3554 0,'1'-13'6'0,"2"0"-22"15,-1 0-22-15,-3 8-27 0,1 1-59 0,-1-2-97 16,-2-4-299-16,-7-2-1168 0</inkml:trace>
  <inkml:trace contextRef="#ctx0" brushRef="#br0" timeOffset="-135725.17">2321 7047 539 0,'0'-1'294'0,"1"1"-34"16,-1 0-35-16,2 0-57 0,3 1-56 15,-4-1-52-15,0 0-17 0,0 0 0 0,5 2 9 0,-2-2 9 16,6 0-6-16,3 0-2 0,2 0-6 16,1 0 2-16,1-2 3 0,6 1 6 0,3-1-1 15,3-1-3-15,3 1-12 0,0-1-9 0,4 0-4 16,-1-1-5-16,2 0-1 0,1 1-2 16,0-1-5-16,1 1 2 0,2 0-1 0,-1 0 0 15,0 0-1-15,1 1-3 0,1-1-1 0,-1 0 2 16,2 1 0-16,-2-2-1 0,2 2 0 15,0-2 0-15,-1 2-3 0,-1-1 2 0,0 0 1 16,2 0-3-16,-5 0 2 0,5 1-5 0,-2-1-1 16,-3 1 0-16,5 1 1 0,-3-2 2 0,2 2-1 15,3-1-1-15,0 0-4 0,-2-2 4 16,-2 2 0-16,1-2 1 0,-3 2 3 0,-1 1-6 16,-1-2-1-16,-2 2 0 0,0 0-2 0,0-2 5 15,-2 1-2-15,3-3 2 0,-3 1-2 0,3 1 0 16,-1 0 3-16,-2-1 0 0,3 0 3 15,-2 0-5-15,6 1-3 0,-3-1 0 0,2 2-3 16,2-2 4-16,-5 1 0 0,1-1-1 0,-1 0-1 16,1 0 0-16,-1 2 0 0,0-2 1 15,0 0 5-15,-1 1-6 0,-3 1 0 0,3-3-2 16,-4 1-2-16,3 1 3 0,1-1 1 0,-1 1 0 16,-1-3 1-16,0 2-2 0,0-1 2 0,-1 0-1 15,2 2 0-15,-1-1-1 0,4 0 0 0,-4-1-2 16,2 3-1-16,-1-2 2 0,3 0 1 0,-3 1 1 15,-1-1 1-15,2-1-2 0,-1 3 0 16,-1 0 1-16,-2-1 3 0,1 1-3 0,-4 1 1 16,1 0-3-16,1-1-5 0,0 1 5 0,-3 0 0 15,0 0 1-15,1-1 3 0,-5 2-3 0,4-3 0 16,-3 1 0-16,3 2 0 0,-1-1-1 16,-1 0 0-16,-2 0 1 0,3 0-2 0,-2-1 3 15,3 1-1-15,-6-1 0 0,1 1 4 0,-1 0-3 16,3-1-1-16,-1 1 0 0,1-1-2 15,-2 1 2-15,3 0 1 0,-5 1 0 0,2-1-2 16,-2 1 1-16,-1-1 1 0,-4 1 0 0,1 0 4 16,-3 0-3-16,-2 0 0 0,6 0-2 0,-5 1-3 15,0-2 2-15,5 1 0 0,-5 0 2 0,3-2-1 16,-2 2 0-16,2-2 0 0,1 1 0 16,1 1 1-16,-2 0 0 0,3 0-2 0,-4 0 0 15,2-2-3-15,-3 2 4 0,0 0 0 0,2 0 1 16,-2-1 1-16,0 1-2 0,2-1 1 0,-4 0 0 15,0 1 0-15,2 0 0 0,0-2-1 0,3 1-1 16,-4 0 0-16,5 0 2 0,-5 1-1 16,4-1 2-16,-1 1-1 0,5-2 0 0,-1 2-1 15,2-1 1-15,0 1 1 0,1 0 0 0,3 0-1 16,-2 0-1-16,0-1 0 0,2 1 1 16,-5-1-1-16,1 0 1 0,-6 0 2 0,4-1-2 15,-4 1 0-15,-1-1-2 0,-2 2 1 0,0-2 1 16,2 0 0-16,-2 1 4 0,0-1-6 0,0 1 2 15,5 0 0-15,-6-1-3 0,0 2 3 16,3-1-1-16,0 1-2 0,-2-1 0 0,-2 2 1 16,0-1-1-16,0 0 2 0,-1 0 0 0,-2-1-2 15,-1 2 1-15,3-1 1 0,-1 0-1 16,-3 0 2-16,2-1 0 0,2 1-2 0,-2 0 2 16,0 1-3-16,1-2 2 0,2 1 0 0,-2 0 0 15,0-2-1-15,-2 2 2 0,4 0 0 0,-2 0-1 16,1 0 3-16,1 0-5 0,2 0 2 0,-1 0-1 15,6 0-1-15,-4 0 3 0,3 0-1 0,-3 0 2 16,4 0-1-16,-4 0 0 0,-1 0-2 16,2 0 1-16,-2 0 2 0,-2 0-3 0,0 0 2 15,-3 0 0-15,2-1-2 0,-1 1 4 0,-1-2-1 16,-2 1 2-16,2 0 1 0,-4 0-1 0,3 1 1 16,-4-2 0-16,-1 4 0 0,-1-4-1 15,0 2-1-15,0 0 0 0,0 0-4 0,0 2 2 16,0-2 1-16,0 0 1 0,2-2 3 0,3 1 0 15,-2 0-1-15,6-1-1 0,-4 0 1 0,2 0-4 16,-1 1 3-16,-2 0 1 0,5-2-5 16,-5 1 2-16,4 0 1 0,1-1-5 0,2 1 3 15,-1-3-1-15,0 3-2 0,6-1 3 0,-3-1-1 16,1 2 0-16,3 0 0 0,0-2 1 16,-3-1-1-16,5 3 2 0,-2-1-2 0,0 1 1 15,3 0 0-15,-2-1-2 0,2 2 0 0,-3-1-2 16,3 1 1-16,-3-2 0 0,2 2 1 0,1-2 2 15,-1 0-2-15,1 1 2 0,-5 1-3 0,2-2 0 16,0 2 1-16,-4 0 0 0,0 0 1 16,-3-1 0-16,-2 2-1 0,-1-2 0 0,-4 2 1 15,0-1 0-15,2 1-1 0,-4-1 2 0,0 1-2 16,-1 0 2-16,1 0 0 0,1-2-3 0,2 2 1 16,-2 0-2-16,-1 0 0 0,-1 0 1 0,1 0 3 15,1 0-1-15,1 0 0 0,-2 0 0 16,-1 0-1-16,0 0-1 0,1 0 2 15,-1 0-3-15,0 0 0 0,0 2 2 0,-1-4-3 0,1 4 2 16,0-2 0-16,0 1-3 0,0 0 0 16,-1-1 1-16,1 0-4 0,0 0 2 0,-3 3 3 15,6-1 0-15,-2 2 4 0,1 1 1 0,-1 1-4 16,0 0 3-16,2 0-2 0,0 1 0 16,-1 2 2-16,0-1-2 0,-1 2 0 0,0-2 0 0,-1 2 0 15,0 1-2-15,0-1 1 0,0 4 1 16,0-1-2-16,-2 2 5 0,1 2 0 0,-5 1 0 15,1 4 2-15,-1 0-2 0,1 1 0 0,-2 0-1 16,-1-2 1-16,2 0-1 0,-1 0 0 16,2 0 1-16,-1 0-2 0,-1-1 2 0,3 0 0 15,-3 0-2-15,5 0 1 0,-1 0-3 0,-2 1 2 16,3-3 1-16,1 2-1 0,-1-2 2 0,-2 1 0 16,1-2-1-16,1-2-1 0,0 0 2 0,-2-3-3 15,2 3 1-15,0-3 0 0,0-1-5 16,-3 0 4-16,3-1 1 0,0-1-2 0,-2 1 4 15,2-2-1-15,0 1-1 0,1-1 1 0,0-1 2 16,0 0-3-16,0-2 1 0,-3 2 1 0,3-2-5 16,1 1 3-16,-1-2 1 0,1 1-2 15,-1-1 4-15,1-2-3 0,0 2 0 0,-1-2 0 16,1 1 1-16,0-1-1 0,0-1 0 0,0 0 2 16,-1 1-7-16,1-2 6 0,-1 1 0 15,1-1-1-15,0 0 6 0,-3 0-4 0,3 0 0 16,-1 0 4-16,1 0-1 0,0 0 1 0,-1 0 3 15,1 0 1-15,0 0-7 0,0-1 5 0,0 1 0 16,0 0-2-16,0 0 4 0,0 0-6 0,0 0-2 16,-1 0-1-16,1 0-6 0,0 0 4 15,0 0 0-15,0 0 0 0,0 0 2 0,0 0-4 16,0 0 1-16,0 0-2 0,1 0 6 0,-1 0-3 16,0 0 1-16,0 0-1 0,0 1-4 0,0-1 4 15,1 0 0-15,-1 0 0 0,-1-1-1 0,1 1 2 16,0 0-2-16,0 0 1 15,0 0 7-15,0 0-7 0,1 0 0 0,-1 0 1 0,0 1-6 16,1-1 3-16,-1 0 2 0,0 0 0 0,0 0 2 16,0-1 0-16,0 1-2 0,0 1 0 15,0-1-4-15,0 0 3 0,-1 0 2 0,1 0 2 16,0 0-1-16,-1 0-3 0,1 0 1 0,0 0-3 16,-1-1 4-16,1 1-1 0,0 0-1 0,-1 1 1 15,-1 1 1-15,-2-1-1 0,-1 0 0 16,3 1 1-16,-3-1-5 0,4 0 4 0,-1 0 0 15,-1-1-2-15,-2 1 8 0,2 0-5 0,-3 1-1 16,1 0 1-16,-2 0-4 0,0-1 2 0,1 3 2 16,-2-1-1-16,-1 0 1 0,0-2-1 0,-2 3-1 15,0-2-1-15,1 1 6 0,-2 0-4 16,-4 1 0-16,4 0 2 0,-1 1-6 0,-3-2 4 16,2 1 0-16,2 0 0 0,-4 0 1 15,4 2 0-15,-2-2-1 0,-2 1-1 0,-1-2 2 0,3 2-1 16,0-1 0-16,-1 1 3 0,0 1-6 15,-1-1 1-15,1 0 3 0,-3 1-2 0,-3-3 2 16,-1 2-1-16,-2 1 0 0,1 0-1 0,-2 0 1 16,-1-1 0-16,-3-1 0 0,-1 0 2 0,-1 3-6 15,0-4 4-15,1 1-1 0,0-1-1 16,0-1 4-16,-1 1-1 0,2 1 0 0,0 0-2 16,0 3 1-16,2-4-3 0,-1 2 0 0,4 0 2 15,1 0-3-15,0 0 2 0,1-1 0 16,-2 1-2-16,-6 1 4 0,0 1-1 0,-5-1 0 15,4 0 0-15,0-1-2 0,1 2 1 0,-3-1 0 16,-5-1 1-16,-1 1-1 0,1 3 1 0,-1-4-3 16,-1 1 0-16,-1 1 3 0,-1-1-2 15,-2 0 2-15,0-1 1 0,3 3-2 0,0-3-3 16,-1-2 0-16,0 2 0 0,-2-1 0 0,-1 2 2 16,-3-1 0-16,3 1-4 0,-6-3 1 0,-3 1 0 15,-1 3-1-15,-1-2 4 0,-1 1-2 16,1-1 0-16,0 2 3 0,-3 0-1 0,1-3-3 15,1 2 2-15,-2 1-1 0,-2-1-2 0,1 1 7 16,-1 0-1-16,-1 0 0 0,1-1 3 16,2 1-4-16,5-3 3 0,0 3-1 0,4-2 0 15,3-2 2-15,2 3-2 0,3 1 1 0,2-1-5 16,1-1-12-16,-3 1-7 0,-2 1-4 16,1-2 4-16,-3 1 9 0,1-1 5 0,0-3-2 0,0 4-4 15,-1-1 4-15,0 1 2 0,2-1 4 0,2 1 1 16,1 1-4-16,-4-1-3 0,1-1-4 15,-3 2-2-15,2-4 2 0,-2 2 0 0,5 1 4 16,-1-1 4-16,4-1 1 0,1 1 3 0,4 0 1 16,-2 1-2-16,1 0-3 0,-2-1 1 15,2 1 2-15,-1-2-1 0,3 2 3 0,1-1-4 16,1 1-2-16,0-1 1 0,2 0-1 0,-2 2 4 16,1-3 3-16,-1 2-1 0,1-1-9 0,-3 1 0 15,-3-1-2-15,0 0-2 0,-3 0 13 0,2 1-3 16,1 1 1-16,1-2 2 0,2 2-5 0,1-1 6 15,2 1 2-15,1-3 3 0,-1 1-2 16,3 0 0-16,1 0-1 0,-1 2 0 0,5-3 5 16,-1 2-3-16,2 0-1 0,-1 0 0 15,4-2-3-15,-3 0 5 0,3 1 1 0,2-2 3 0,1 2 0 16,3-2-2-16,2 0 2 0,-1-2-3 16,3 0 3-16,0 2 0 0,2-3 1 0,1 2 2 15,1-1-5-15,-1-1 5 0,4 1 2 0,0-1-3 16,-2 0 1-16,1 1-8 0,-2-1-2 0,2 2-2 15,-5-1 2-15,3 0 0 0,-4 3-1 16,1-2 0-16,-1 0-5 0,2 2 4 0,-3-2 3 16,3 0 2-16,-1 1 5 0,-1 0-5 0,-2 0-1 15,0 1-4-15,0-1-1 0,-2-1 2 16,-2 2 1-16,-1-1 0 0,2 1-3 0,-5-1 4 16,3 2 0-16,-2-2 2 0,3-2 4 0,0 0-6 15,4 0 1-15,-1-1-1 0,2 0 4 0,5 0 9 16,1-1 8-16,0 0 5 0,3 0-1 15,0-2-1-15,0 1-1 0,0-2-4 0,0 1 4 16,0-2-10-16,0 0-7 0,0 0-1 0,0-5-9 16,1 2 6-16,1-2 3 0,0 2-1 15,-1 0 1-15,0-2-2 0,-1 1-1 0,1-1-2 0,-1-5 6 16,1 1-5-16,-1 2-1 0,0-2 0 16,0 1-6-16,1-2 5 0,0 0 1 0,-1 0 2 15,0-2 1-15,0 0-3 0,0 3 0 0,-1 1-1 16,0-1 5-16,-1 0-5 0,-2-1 0 0,1 2-1 15,0-2-6-15,-1 1 7 0,1-1 2 16,0-1-2-16,-5 2 7 0,5 0-6 0,-3-1-1 16,4 1 1-16,-3-2 0 0,0 0 0 0,0 0 0 15,-1-1-2-15,-2 2-4 0,4-2 4 0,-3 1 0 16,0 0 2-16,1 0 3 0,-1 0-4 16,1 1-1-16,-1-2 0 0,0 2-1 0,3 0 2 15,-2-2-1-15,3 0 2 0,-3 1-5 0,4-2 4 16,-1-2-1-16,-3 0 0 0,4 0 3 15,-1-1-3-15,0 2-1 0,0-4 1 0,2 0-2 16,-1-3 4-16,-1-2-2 0,0 4 1 0,2 2-1 16,-2 2 0-16,-4 0 2 0,4 0-2 15,-3 1 2-15,2 3-3 0,0 2 1 0,1 1 0 16,0 1 1-16,0-1-2 0,-1 3 0 0,3-1 1 16,-1 4 0-16,2 1 0 0,0 3 2 0,0 0-1 15,0 0 2-15,0 1-3 0,-1 2-4 0,1 0-9 16,-1 2-17-16,-1-2-25 0,2 0-42 15,-2 2-42-15,1 2-53 0,0 1-113 0,0 4-301 0,0 5-944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04:40.2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708 2224 1406 0,'0'0'1029'0,"0"0"-794"0,0 0-67 0,0 0-30 15,0 1-9-15,0-1-10 0,1 1-24 16,-1-1-33-16,0 1-20 0,0 0-22 0,0-1-10 0,3 2-3 16,-3-4-4-16,0 2-1 0,0 0-3 15,0 0-4-15,1 0-4 0,-1-1-8 0,1 1-20 16,-1-1-39-16,1 1-47 0,-1 0-41 0,1 0-52 16,1 1-98-16,3 0-225 0,-1 1-452 15,2-1 19-15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29:17.3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1325 1685 1 0,'0'-4'0'0,"0"0"0"16,1-3 83-16,0 1 294 0,-1 1-12 15,0 1-36-15,0 1-45 0,0-2-62 0,0 3-56 16,-1-2-24-16,1 2-11 0,0 3-6 0,-1-1-22 15,1 0-14-15,0 1-16 0,0-1-15 0,0-1-2 16,0 2-16-16,0-1-6 0,0 3-10 16,0-1-5-16,0-2-7 0,0 0-10 0,0 0-3 15,0 0-9-15,0 2 2 0,0 1 6 0,-1 4-2 16,1 5 7-16,-1 5 0 0,0 8 0 0,-1 5 2 16,0 5 2-16,1 7-1 0,1-1-4 0,0 7 3 15,-1-2-2-15,1 2 2 0,0-1 7 16,0-2 3-16,0 0 1 0,-2-1 7 0,1-7-5 15,-5-7-4-15,6-7 0 0,3-3-7 0,0-3-1 16,-1 1-1-16,-1 0 3 0,-1 0-3 16,0-4 4-16,0-4-1 0,1-4 1 0,-1-4 0 15,1 0-4-15,-1-1 2 0,0-1-6 0,0 0-16 16,0-1-33-16,0-1-56 0,2 1-69 16,0 0-110-16,-2-2-286 0,2-3-350 0,1-4 88 15</inkml:trace>
  <inkml:trace contextRef="#ctx0" brushRef="#br0" timeOffset="282.64">1592 1695 1740 0,'0'-8'306'0,"-2"1"-135"16,2 0 23-16,0 5-16 0,-1 3-32 0,2-1-32 15,-1 1-29-15,0-1-31 0,0 2-24 16,0-1-18-16,0 0-17 0,0-1-21 0,1 6 7 15,2 7 7-15,-3 9 8 0,2 8 21 0,-2 3-6 16,0 3-4-16,0 1-3 0,-2 3 2 16,-1 1-5-16,2-6 2 0,0 1 3 0,0-4-2 15,0 3 4-15,1-2-3 0,-2-3 0 0,0-2-3 16,2-7 2-16,2-2 2 0,0-4-4 0,-1-3-2 16,-1-2-26-16,0-3-34 0,-1-4-60 15,-3 1-77-15,1-3-148 0,1 1-405 0,-5-2-779 0</inkml:trace>
  <inkml:trace contextRef="#ctx0" brushRef="#br0" timeOffset="438.42">1072 2075 2367 0,'2'-1'110'0,"2"-3"-63"15,-1 1-19-15,3 0 9 0,-1-1 18 0,8 1 2 16,5-2-10-16,10-3-15 0,3 0-17 0,10-1-4 15,1-4-30-15,8 4-68 0,-1-1-106 0,-4 2-256 16,1 1-419-16,-4 1-321 0</inkml:trace>
  <inkml:trace contextRef="#ctx0" brushRef="#br0" timeOffset="1083.66">1862 1798 1762 0,'-4'2'199'0,"-1"0"-73"15,-2 2-5-15,1 5 38 0,-1 2 5 0,-3 2-34 16,0 2-39-16,1 4-33 0,2 0-16 0,3 5-6 16,1-2-6-16,2 2-1 0,2 1-7 0,2-2-4 15,3 3-3-15,5-2 1 0,2-1 0 16,4-3-1-16,-2-2 5 0,6-6 1 0,-2-3 6 16,1-5 4-16,0-6 0 0,-1-5-4 0,-4 0-5 15,-4-6-8-15,1 0-13 0,-7-3-5 16,0-3-11-16,-4 1-4 0,-4-2 3 0,-2 2-9 15,-5 1 2-15,-1 2 0 0,-5-1 3 0,1 2 7 16,-2 2 3-16,2 3 4 0,-1 0-2 16,4 2 6-16,2 1 2 0,1-1 3 0,0 1 8 15,8 3-1-15,0 0 6 0,2 2 5 0,0 1-13 16,8-4-4-16,-1-4-9 0,4 0-8 0,7-1 3 16,2-2 3-16,6 0 1 0,-2 1 0 0,3 2 7 15,-5 3-6-15,-3 1 1 0,0 2 2 0,-3 4-6 16,-6 2 7-16,-2 1-2 0,-5 2-1 15,2 2 4-15,-2 4-3 0,-4-1 2 0,1 5 3 16,-1 4 0-16,-1 2 0 0,-2 1-2 0,0 1 1 16,-1 0-1-16,3-1 4 0,1-2-2 0,1-1 0 15,8-2 1-15,-1-6-2 0,2-2 3 16,2-6 1-16,0-1 4 0,4-4 4 0,-2-2 4 16,0-3 0-16,0-1-5 0,-1-5 7 0,5-2-4 15,-5-4-3-15,3 1 6 0,-4-1-11 0,-2-2-1 16,-4 1-1-16,0-1-4 0,0 2-1 15,-2-1 0-15,-3 3 2 0,-1 4-1 0,0 4 2 16,-1 4-1-16,1 2-8 0,0 0-4 0,0 2-18 16,0-1-11-16,1 1-6 0,3 2 6 15,1 3 17-15,0 2 11 0,1 2 11 0,3 1-2 16,2 0 5-16,2 0 0 0,1-1-1 0,0 1 5 16,5-3-1-16,-1-1 4 0,3-5 3 15,-1-2 1-15,-1-2 4 0,-3-3-1 0,0-1 3 16,-3-2 0-16,-4 0 0 0,-4 1 3 0,0 2-5 15,-4-4 2-15,-1 3-9 0,0 0-5 0,0 1-1 16,-1 1-13-16,0 0-10 0,1 1-38 0,1-2-91 16,4-1-200-16,5-2-607 0,6-1-696 15</inkml:trace>
  <inkml:trace contextRef="#ctx0" brushRef="#br0" timeOffset="2022.98">3774 1696 2039 0,'-4'-2'199'0,"-1"-3"-69"0,-2 1-28 15,2 2 1-15,-1-1-3 0,0 1-19 16,0 2-20-16,3-1-27 0,-2 1-14 0,1-1-12 15,-1 2-8-15,0 0 3 0,-2 1-4 0,-2 2 4 16,1-1 0-16,-6 2-5 0,3 3 2 0,1-1-2 16,-6 1 3-16,0 4 3 0,0 3 2 0,-3 2 3 15,1 1-4-15,-4 4 3 0,3 1-4 0,-2 1-1 16,3 1 1-16,3 2-2 0,2-2 1 16,7-2-3-16,3 0 1 0,4-3-2 0,4-2 0 15,3 1 2-15,2-4 1 0,0 1 2 0,2-3 2 16,0 0 1-16,5-5 2 0,-2-1 4 0,2-7 3 15,1-4 2-15,4-3-1 0,0-3-1 16,1 0-5-16,0 0 1 0,2-2 0 0,-4-1 2 16,1-3 0-16,-5-1 1 0,-2 0 0 0,-1-1-1 15,-3 0 0-15,-2-1-2 0,2-2-3 16,-4-3 0-16,1-5-5 0,2 1 1 0,-4-5-3 16,2 0 2-16,-1-1 5 0,1-4-5 0,1 2 5 15,-1-5-6-15,-2 3-4 0,4-1 1 0,-3 2-6 16,-1 0 6-16,-2 1-1 0,2 2-2 15,-2-3 1-15,0 5 1 0,-1 0 1 0,-1-1 0 16,-2 5 6-16,0 2-5 0,-1 5 3 0,0 4 6 16,-2 8 0-16,-1 3 9 0,2 4-8 0,1 2-7 15,0-1-11-15,-1 2-14 0,-2 5 4 0,-2 4 2 16,-4 10 11-16,-6 6 4 0,1 10-1 16,0 3 4-16,1 5-6 0,3 3 4 0,5 0 1 15,2 4-3-15,3-2 4 0,4 3-1 0,0-1-4 16,4-4 1-16,1 2-2 0,1-2 0 0,2-4 4 15,2-2 1-15,-2-8 2 0,4-2 0 16,-1-5-1-16,0-8 0 0,5-4 4 0,-2-5 1 16,2-6 7-16,0-3 3 0,1-2 2 0,0-7-1 15,0-2-1-15,-4-4 2 0,-1-3-3 0,-4-4 0 16,1-1-2-16,-4-3-6 0,-1-1-4 16,-4 1 0-16,-1 0-2 0,0 1 2 0,-4 4 1 15,0 6 0-15,1 3-4 0,-2 6 1 0,1 1 1 16,2 5-9-16,-2 2-8 0,2-1-19 15,0 1-8-15,0 4 8 0,-1 4 9 0,-1 5 19 16,2 7 7-16,0 1-2 0,3 3 0 0,2 2-1 16,0 1-1-16,2-1 1 0,2 1 0 0,-1 0 0 15,2-1-1-15,4-4-1 0,3-7 0 0,-1-4 0 16,3-6 6-16,0-6 0 0,1-4 1 0,-3-2 1 16,-1-7-5-16,-2-2 1 0,-2-5-3 15,-3-4-3-15,-3 0-2 0,-2-2-3 0,-5-2-2 16,-3 1-4-16,-3-2 1 0,-2 4-2 0,-2 0-1 15,-3 5 5-15,-1 3 0 0,-1 3 6 0,-4 5 8 16,2 2 2-16,0 4 3 0,2 1-1 16,-1 1-3-16,4 2 0 0,3 1 1 0,4-1-2 15,2 0 0-15,4 1 0 0,4 0 3 0,1 1 3 16,5 1 10-16,4-2 3 0,10 0 1 16,6-5-6-16,5-2-13 0,5-1-17 0,1-4-36 15,0 4-52-15,-1-3-90 0,-3 1-153 0,-3 0-415 16,-4-2-848-16</inkml:trace>
  <inkml:trace contextRef="#ctx0" brushRef="#br0" timeOffset="2889.51">5092 1495 2392 0,'0'0'145'0,"-1"1"-105"0,-1 1-32 15,-1 4 3-15,-1 4 19 0,-3 7 18 0,-3 2 4 16,2 8-3-16,2-1-12 0,1 4-10 0,0 4-15 16,0 0-2-16,3 4-1 0,2-1-2 0,2 1 9 15,3-4-3-15,2-5 1 0,3-4 3 0,5-5-1 16,0-4 5-16,4-6 2 0,-1-5 3 15,-1-3 5-15,-1-6 5 0,4-3-2 0,-1-4-3 16,-1-5-6-16,2-6-15 0,0-2 3 16,-5-5-3-16,0-1-3 0,-2-4 4 0,-6 1 0 15,-1-4-4-15,3 2-1 0,-6 2-4 0,1 3-4 16,-2 8 2-16,-2 4-2 0,-2 6 1 0,1 5 0 16,1 5-2-16,0-1-3 0,1 6-12 0,-1-2-21 15,2 0 1-15,-1 4 5 0,0 3 13 16,4 5 18-16,-1 2 2 0,2 3 0 0,-1 4 2 15,4-1 0-15,1-1-7 0,4-1 1 0,3-6 3 16,4-3-2-16,1-2 5 0,3-6-1 16,-2-2-4-16,1-2 4 0,-1-2 4 0,0-3 0 15,-8-2 8-15,2 0 0 0,-7-1-2 0,-4 1 2 16,-1-3-5-16,1 1-1 0,-2-3 0 16,-2 3-4-16,2-1-2 0,-1 6 1 0,-2 1 3 15,-1 2 2-15,2 2-2 0,1-2-5 0,2 2-4 16,2-3-1-16,3 1 2 0,3 2-2 0,4-2 3 15,0-1-2-15,8 1 1 0,-1-2 0 0,2-1 2 16,1-1 5-16,0 0-2 0,-5-2 3 16,0-2-4-16,-2-1 2 0,-4 1 0 0,-3-2 3 0,-3 0 4 15,-1-2-4-15,-6-1 2 0,-1-1-6 16,-4 2 0-16,-1 2 2 0,-4-1-1 0,0 3 3 16,-2 1-1-16,-4 2-1 0,0 1-2 15,0 2 0-15,-4 5 1 0,2 3-2 0,-3 5-3 16,0 2 2-16,1 5 2 0,-2 3 1 0,1 2 8 15,-1 6 0-15,0 2 0 0,7 3-1 0,1 1-1 16,5 4 2-16,6-4 1 0,7 2 1 0,6-4-2 16,4-4-1-16,9-3 2 0,1-2 1 15,5-7 4-15,5-1-1 0,4-6-3 0,1-4-7 16,3-5-25-16,1-1-34 0,-2-5-46 0,-4-2-89 16,-2-1-174-16,-5-3-671 0,-5 0-614 0</inkml:trace>
  <inkml:trace contextRef="#ctx0" brushRef="#br0" timeOffset="3372.28">6717 1604 1139 0,'-3'1'312'0,"1"-2"-197"0,-1 1-38 15,-2 0 13-15,3 1 17 0,0 1 1 16,-2-1-25-16,1-1-26 0,1 1-24 0,1 0-15 16,-1-1-5-16,0 2-5 0,0-1-1 0,1 1-3 15,1 0-2-15,0-1-2 0,-1 2-4 16,1 1 5-16,0-2 0 0,0 1 1 0,0-1 4 15,0-1-7-15,0 0-2 0,0 0-2 0,0 1-7 16,0-1-4-16,1-1-6 0,0 0-5 0,1-1-5 16,-2 1 2-16,2 0-7 0,0-2-28 0,-2 2-42 15,1-1-104-15,-1 0-164 0,0 1-289 16,0-1 93-16</inkml:trace>
  <inkml:trace contextRef="#ctx0" brushRef="#br0" timeOffset="3772.68">5062 1412 535 0,'0'0'715'0,"0"0"-314"16,2 0-123-16,-1 0-83 0,2 0-40 0,2-3-45 16,3 1-25-16,6-4-14 0,8-1-9 15,9 0 0-15,12-4-12 0,5 2-21 0,8-2-3 16,0-1-9-16,3 2-3 0,-4-2-2 0,3 2-3 16,-5 0-3-16,-3 2-14 0,-6 1-35 0,-7-2-52 15,-7 4-80-15,-5-1-197 0,-10 1-439 16,-13 5-516-16</inkml:trace>
  <inkml:trace contextRef="#ctx0" brushRef="#br0" timeOffset="3950.66">4996 1441 1845 0,'4'0'131'16,"2"1"-106"-16,5 1 27 0,6 0 60 0,5 1 44 15,9-5 6-15,8-1-50 0,9 0-33 0,7-3-25 16,8-2-18-16,4-1-12 0,2-1-10 0,1 0-10 15,-4 3-37-15,-5 4-88 0,-6-1-164 16,-7 2-363-16,-4 2-876 0</inkml:trace>
  <inkml:trace contextRef="#ctx0" brushRef="#br0" timeOffset="4323.21">5171 1544 1963 0,'6'0'236'0,"-1"0"-146"0,8 0-30 0,10 1 26 15,7-2 34-15,11-3-1 0,8-2-37 0,6-3-30 16,9-3-19-16,8 1-10 0,4-4-5 15,0 0-7-15,0 2-6 0,-5 0-25 0,-5 4-57 0,-9-1-89 16,-7 3-138-16,-12-1-203 0,-13 0-303 16,-12 2-203-16</inkml:trace>
  <inkml:trace contextRef="#ctx0" brushRef="#br0" timeOffset="4505.46">5160 1614 1142 0,'-12'9'207'0,"0"0"-91"15,-6 0 8-15,13-1 20 0,8-4 31 0,3-2 16 16,5 1-6-16,5-2-10 0,13-3-30 16,11-4-42-16,11-6-39 0,7-2-27 0,7-3-14 15,5-2-8-15,-2 0-5 0,-2 2-9 0,-5 2-45 16,-7 2-70-16,-7 0-101 0,-10 2-204 16,-11-2-283-16,-8 1-633 0</inkml:trace>
  <inkml:trace contextRef="#ctx0" brushRef="#br0" timeOffset="4661.18">5264 1541 1162 0,'-3'3'210'0,"1"-1"-128"0,2 3 22 15,1 1 52-15,5-1 44 0,3-2 15 0,8 1-26 16,7 0-34-16,7-2-44 0,9-1-41 0,7-1-17 16,10-4-17-16,4-3-7 0,1-1-9 15,1 1-28-15,-4 1-64 0,-3 1-126 0,-8 1-292 16,-1 2-483-16,-10 1-77 0</inkml:trace>
  <inkml:trace contextRef="#ctx0" brushRef="#br0" timeOffset="5347.28">6638 1339 1607 0,'2'-5'591'0,"0"-5"-390"0,5 1-52 0,-4 6-18 16,3-4-11-16,-3 4-16 0,0-1-26 15,3 2-32-15,-4 0-19 0,1 2-24 0,2 1-9 16,-3 2-1-16,4 2-4 0,-2 4 5 0,3 2 1 15,-4 5 2-15,0 7 4 0,1 3 1 16,-4 3 1-16,-2 3 1 0,-2 3 3 0,1-2-4 0,-6 3 0 16,1 2 2-16,-1-1-6 0,4-3 2 15,-4-2-1-15,2-5-1 0,4-4 2 0,1-7 2 16,-2-5 2-16,3-5 6 0,2-3 13 0,-1-3 21 16,0-2 22-16,4 1 3 0,-4-5-14 15,2-5-18-15,-1-4-26 0,1-6-4 16,3-2 3-16,-2 0-5 0,-2-2 1 0,3-1-7 0,1 2-1 15,-2-2-2-15,4-1-1 0,2 0 1 0,0-2-3 16,2 0 4-16,0 0-3 0,3 5-1 16,0 0 2-16,-1 7-8 0,-3 5 0 0,0 4-5 15,-2 6-9-15,-2 2 2 0,2 1-5 0,-2 5 4 16,0 2 0-16,2 4 11 0,-1 4 5 0,-3 4 0 16,2 1 12-16,-3 3-6 0,-2 3 0 15,-1 1 3-15,-1 1-3 0,0-1 4 0,-5-1 0 16,3-6 1-16,2-7 0 0,0-6 5 0,1-2 14 15,1-7 13-15,-1-2 10 0,1-4-13 0,1-3-11 16,3-5-16-16,-1-3-7 0,4-4 4 0,-5-1-1 16,5 2 0-16,-1-6 1 0,-3 4-1 0,6-2 1 15,0 2-1-15,0 3-2 0,2-2-1 16,1 3-1-16,1 4-1 0,-2 5-5 16,-1 0 5-16,1 5-3 0,0 3 1 0,-4 1 3 15,3 5-3-15,-2 3 1 0,5 0 1 0,-3 4 1 16,0 6 2-16,-1 3 1 0,1 4 1 0,-6 2-2 15,2 4 5-15,-1-1 1 0,-3 3-2 0,-2-2 7 16,4-1-7-16,0-1-1 0,2-4-10 0,-2-2-27 16,3-5-46-16,3-5-71 0,0-4-113 15,8-5-315-15,-2-3-924 0</inkml:trace>
  <inkml:trace contextRef="#ctx0" brushRef="#br0" timeOffset="6353.94">7521 1264 919 0,'-10'3'583'0,"-7"0"-385"0,-4 4-26 0,-5 6 15 15,3 1 8-15,0 2-37 0,-3 5-35 16,2 3-34-16,-3 3-29 0,3 4-16 0,2 1-12 16,5-2-6-16,6-3-8 0,8-4-4 0,6-6-4 15,7-3 1-15,2-2 5 0,7-6 1 16,1-3 4-16,2-2 0 0,3-4-5 0,-1-4 0 15,-3-1-6-15,1-2 3 0,-2-1 0 0,-1 0 2 16,-3-6 2-16,-4 1 0 0,0-1 2 0,-4-5-4 16,-4 2-3-16,2 0-5 0,-3-2-5 15,-2 1 2-15,-1 2-2 0,-1 1 2 0,0 6 6 16,-1 1-2-16,-3 3 5 0,3 2-5 0,2 4-5 16,-1-2-8-16,0 5-19 0,1 0-8 0,-1 6-4 15,-3-2 7-15,2 8 16 0,0 4 11 0,-1 5 4 16,-2 4 0-16,3 0 0 0,2 3-2 15,0 2-4-15,3-4-8 0,5-2-2 0,2-7 0 16,2-4 2-16,6-2 9 0,2-6 3 0,0-3 3 16,0-3 5-16,2-2 3 0,-2-4 1 15,1-5 2-15,0 1 1 0,0-6-1 0,3 0-1 16,-3-5 3-16,-2-2-1 0,-1 0 1 16,1-2-3-16,-1 0-6 0,-1-1-1 0,-4 0-6 0,-2 4 5 15,-1 2 1-15,-2 2 2 0,-3 2 4 0,2 3 1 16,-5 3 2-16,3 2-4 0,-3 3 1 15,-1 2-7-15,0 1-7 0,-1 2-5 0,0-3-15 16,-1 4-17-16,0 3 0 0,0 1 1 0,-4 5 13 16,3 3 20-16,-8 6 5 0,2 0 4 0,-3 4 0 15,-1-3 0-15,2 2-4 0,0-3 1 16,1-1-2-16,3-2 0 0,2-2-1 0,3 0-4 16,3-2-4-16,4-5-7 0,1 1 2 0,0-7-1 15,3-2 1-15,0-3 3 0,6-3-1 0,-3-3 4 16,5-4 4-16,-3 2 2 0,2-3 6 15,-5-1-1-15,4 1 1 0,-7-2 1 0,-3 0 8 16,0 1 7-16,-3 0 4 0,-1-1 5 0,-1 1-2 16,-1-3 5-16,0 2-2 0,-2 1 1 15,1 4 1-15,1 3-7 0,-3 2-1 0,2 2-4 16,1 3-7-16,0 2-8 0,0 0-17 0,1 1-23 16,-1 0-8-16,1 6 5 0,1 5 9 0,-2 8 26 15,2 6 8-15,2 4-1 0,-3 8 1 0,2 0-1 16,2 9-4-16,-1 4 4 0,2 4-1 15,-2 5 2-15,-1 5-5 0,2 1-3 0,-2 1-3 16,-2 0 2-16,0-2 6 0,-2 1 2 0,0-5 2 16,-3-3-4-16,-3-7-1 0,0-6 0 0,1-10 3 15,-3-2-2-15,-3-9 2 0,-4-7 1 16,-3-3 0-16,0-7 7 0,-4-4 7 0,3-4 4 16,0-5 9-16,1-4-4 0,6-3-4 0,-5-3 3 15,7 0-4-15,1-4 1 0,5-2-1 0,0-2-4 16,5-3-6-16,2-1 2 0,4-5 2 15,2 2 1-15,2-1 5 0,0-1-11 0,4 3-4 16,-4 1-2-16,1 2-5 0,5 4 6 0,-6 2-1 16,1 2-4-16,0 2-2 0,0 2-2 15,0 3 1-15,-1 1 0 0,0 2 2 0,-1 2-2 16,0 0-3-16,-4 4-3 0,2 1-6 0,-4 0 4 16,3 2-1-16,-3-2 2 0,0 6 2 0,1-4-3 15,-1 1-1-15,-2 2 3 0,3-2 4 16,-2 1 0-16,0 0 1 0,-1 1 1 0,0-2-7 15,0 1 6-15,3-1 2 0,-3 2 1 0,0-2 6 16,0 2-4-16,-1-1-2 0,2 0-6 0,-1-1-17 16,-1 0-26-16,1-1-43 0,-1 0-52 0,0-1-72 15,-1 0-106-15,0-1-318 0,-1-3-916 16</inkml:trace>
  <inkml:trace contextRef="#ctx0" brushRef="#br0" timeOffset="6603.76">7271 1263 1990 0,'0'0'209'15,"3"-4"-56"-15,2 0-7 0,4-1 2 0,-3-1-8 16,4-1-18-16,7 1-35 0,3 1-27 15,10-2-24-15,11 0-11 0,8 0-3 0,6-1-5 16,11 0-2-16,-1 2-4 0,5 1-6 0,-2 1-6 16,-3 1 4-16,-3 2-6 0,-4 0-21 0,-10 2-34 15,-9-1-71-15,-4 1-91 0,-13 2-196 0,-4-3-472 16,-14 6-561-16</inkml:trace>
  <inkml:trace contextRef="#ctx0" brushRef="#br0" timeOffset="6792.78">6872 1414 1412 0,'-8'-2'1013'15,"0"-1"-920"-15,6-2-33 0,10 4 1 16,6-1 12-16,13-2 17 0,10-3 3 0,16-1-24 16,9-4-27-16,12 1-17 0,13-2-16 0,8 4-2 15,7-1-4-15,1 0-22 0,0 5-50 0,-5-3-122 16,-10 2-329-16,-6 4-864 0</inkml:trace>
  <inkml:trace contextRef="#ctx0" brushRef="#br0" timeOffset="7454.43">8359 1054 1305 0,'6'-3'315'0,"-3"-2"-102"0,0 0-23 0,2 4-28 15,-3 1-39-15,-1 1-43 0,5 2-39 16,-4-1-29-16,0 6 2 0,4 3 5 0,-3 5 1 16,-1 5 14-16,-1 4-4 0,0 2-1 0,-1 2 1 15,-2 3-7-15,1-1-2 0,-2 1 0 0,-3 3 1 16,2-6 0-16,-3-4-1 0,4-4-3 0,-2-7-1 16,3-4 13-16,2-7 25 0,0-3 23 15,0-1 30-15,0 0-8 0,1-3-22 0,0-3-26 16,4-4-33-16,-3-6-10 0,4-2-4 0,-2-2-2 15,4-1 0-15,-2-3 0 0,3-4 0 16,7-1-2-16,-4-1 0 0,6-1-3 0,-3 6 0 16,4 1 1-16,0 6-5 0,0 2 3 0,-5 4-7 15,3 5-7-15,-6 3 4 0,0 5-10 0,-2 3-2 16,0 4 2-16,-2 4-1 0,-1 0 6 16,-1 7 6-16,-1 4 5 0,-2 3 5 0,-1 4 2 15,-1 2 0-15,-2 4-2 0,0-2-3 0,-5 3 3 16,3-5 5-16,-4-5 1 0,5-5 0 0,0-9 3 15,1-5 2-15,2-5 18 0,0-4 7 16,2-1 1-16,0-6-4 0,-1-2-18 0,2-4-9 16,-1-5-4-16,6-2 0 0,-1 0 2 0,2-4-2 15,3-3 2-15,-1 2-4 0,0-1 2 0,1 3 0 16,0 4-2-16,3 3 2 0,-3 5-4 16,-1 2 4-16,0 4-7 0,-3 6 1 0,0 1-1 15,-2 4-3-15,3 2 3 0,0 3 1 0,0 5 2 16,1 3 4-16,-1 5-1 0,0 5 1 0,-4 2 2 15,3 0 5-15,-3 3-7 0,1-1 0 0,0-2-14 16,0-4-34-16,5-3-37 0,2-5-76 16,2-5-102-16,2-4-267 0,-2-5-475 0,4-4-149 15</inkml:trace>
  <inkml:trace contextRef="#ctx0" brushRef="#br0" timeOffset="8120.31">9234 1039 638 0,'-13'1'667'0,"-4"-1"-418"16,-7 4-30-16,-3 5 9 0,3 1-7 15,-5 4-32-15,0 1-43 0,-2 6-43 0,0 2-31 16,0 4-22-16,1 8-15 0,0 0-10 16,9 0-3-16,1-2-6 0,11-8-5 0,7-5 1 15,9-3 0-15,2-6 3 0,6-2 8 0,1-4 1 16,6-4-1-16,1-3-4 0,6-5-2 0,-1-1-1 15,-2-4-2-15,1-2 1 0,-5-2-2 0,-1 0-3 16,-3-2-3-16,0-4-3 0,-6 0 2 0,-2-2-3 16,-2-1-5-16,-4 3 2 0,-2 0-3 0,3 4 4 15,-6 4 2-15,-3 1 1 0,2 4-2 16,0 3-2-16,0 2 2 0,-2 1-8 0,3 3-5 16,0 0-9-16,1 7-6 0,-2-1 4 0,-2 3 8 15,-1 7 7-15,4 2 11 0,-1 7-2 16,1 3 4-16,1 2-3 0,1 2 0 0,1-1-2 15,6-8 1-15,0-3 1 0,6-6-2 0,0-5 5 16,3-3 0-16,2-1 5 0,-1-4 2 16,-1-4 4-16,2-2 2 0,-3-4-3 0,-1-4 3 15,0 1-4-15,-3-5 0 0,-1-4-1 0,-3-3-4 16,-2-2 0-16,3 0-3 0,-2-1-1 0,-1 2-1 16,-1 2-2-16,-2-1 0 0,4 3-2 15,-4 2-1-15,4 4-2 0,-4 2 2 0,4 4-4 16,-4 4-7-16,4 2-7 0,-4 3-13 0,0 2-2 15,3 4 2-15,0 6 7 0,-2-1 9 16,3 6 8-16,-3 2 3 0,0 4 2 0,1 2 2 16,-4 2 1-16,-1 2 0 0,-2 2 1 0,-5 0 1 15,3 0-3-15,-4-6 4 0,6-4-2 0,1-11 2 16,1-4 7-16,0-5 13 0,0-5 13 0,0 1 2 16,1-3-5-16,1-4-12 0,0-4-13 0,4-4-2 15,-2-3-5-15,4-2 1 0,-3 0-1 0,2 3 4 16,2 0 0-16,-1 4-2 0,1 0 3 15,1 5-1-15,-2 2 1 0,-1 3 1 0,2 3-6 16,-1 1-5-16,-2 2-3 0,0 2-4 0,1 3 2 16,-2 2 1-16,4 3 5 0,1 2-1 15,0 2 5-15,1 4-8 0,-1 3-16 0,3 1-28 16,0 2-60-16,-2-2-89 0,0-1-183 0,2-5-484 16,0-2-727-16</inkml:trace>
  <inkml:trace contextRef="#ctx0" brushRef="#br0" timeOffset="10142.44">10025 1032 1798 0,'-4'0'143'0,"0"-1"-61"0,-2 0-1 0,-1 2 13 16,-2 3 10-16,-5 5-1 0,0 4-8 0,-1 0-15 15,-2 4-18-15,4 2-15 0,0 2-8 0,-3 4-11 16,5 1-3-16,1 3-4 0,1-3-4 15,7-7 1-15,4-4 1 0,7-8 4 0,1 0 6 16,0-5 11-16,7-3-2 0,-3-4-8 0,6-4-8 16,1-3-16-16,-2-2-6 0,1-1-4 0,-5-3-3 15,2 3 7-15,-6-3-1 0,1 2 0 16,-4 1 3-16,1 1-4 0,-2 3-1 0,-4 0 1 16,-1 3 3-16,0 2-4 0,-2 3 2 0,-2 1-5 15,0 3-19-15,2 0-7 0,0 2-5 16,-3 3 4-16,-1 2 18 0,-1 5 9 0,0 2 8 15,1 3-2-15,-1 3-2 0,2 0 1 0,0 2 0 16,3-1 5-16,3-4-6 0,6-4 9 16,2-4 3-16,6-4 1 0,-1-4 12 0,4-3-3 15,1-2-1-15,2-5 1 0,-1-2-2 0,1-2-2 16,-3-4 4-16,0 2-1 0,-1-5-2 0,-4 4 2 16,0-5-2-16,-3-1-3 0,2 2 0 15,-3 0-5-15,0 1 1 0,-2 3 1 0,0 1-3 0,-2 1 5 16,-1 2-1-16,-3 4 3 0,-2 2-6 15,-1 3 4-15,0 2-6 0,-1 0-14 0,1 0-11 16,-2 0-15-16,-2 4 1 0,0 2 9 0,-5 6 10 16,-3 1 11-16,0 3 2 0,-4 2 0 0,1 4-5 15,-1-2-25-15,6-1-21 0,6-5-7 16,4-3 8-16,6-4 20 0,1-3 24 0,4-2 8 16,-1-3 2-16,1-2 4 0,5-4-1 0,-3 0-1 15,2-2 4-15,-1 0-1 0,-1-1 2 0,0-1 0 16,-6 1 6-16,3 1 1 0,-3 0 5 15,-3 3 6-15,2 1-9 0,-3 2 4 0,-1 0-9 16,3 2-12-16,-3-2-4 0,-1 6-15 0,0-1-5 16,2 2-2-16,1 4 3 0,-1 3 5 15,2 5 6-15,0 6 5 0,3 4 0 0,0 7 6 16,2 3 1-16,-3 5-2 0,1 2 7 0,-5 4-7 16,-2 5 1-16,-2 2 2 0,-4 7-4 0,-4-2-1 15,-1 2-2-15,-2-2 2 0,-3-6-2 0,2-2 4 16,1-10 0-16,2-8-1 0,-1-8 2 0,-4-10-1 15,-1-3 4-15,-4-8 6 0,-3-4 2 16,2-4 6-16,-3-5 2 0,6-3 0 0,1-4-1 16,0 0 1-16,7-3-3 0,-1-2-1 0,7-1-1 15,-1 0-4-15,7-2-2 0,2 1-2 0,3 0-2 16,3-2-2-16,4 3 3 0,3-1-3 16,6-2-3-16,0-1 0 0,5 1-3 0,3-1-2 15,1 2 4-15,2-1-4 0,5 0 0 0,1-2 3 16,0-2-6-16,1 1 8 0,0-3-1 15,0-1-2-15,0-2 1 0,0 0-6 0,-3-2 1 16,-4 1 0-16,-5 1 2 0,-5 4 2 0,-7 3 1 16,-7 5 4-16,-7 3 0 0,-6 4 5 0,-3-1 4 15,-3 0-4-15,-1 5 6 0,0 2-10 0,-3 4-2 16,0 3-5-16,0 3-4 0,-1 4 0 16,-1 4-3-16,-1 5 6 0,-1 4-1 0,1 3 5 15,2 4-2-15,-1 4 2 0,3 3 0 0,4 4-2 16,4 1 4-16,4-5-2 0,5-1-2 15,5-8 3-15,6-4-3 0,1-2 3 0,1-7 3 16,6-1 5-16,-2-5 4 0,2-3 0 0,1-4 4 16,0-4-2-16,1-1 0 0,-3-4 4 0,0-4-2 15,-5 0 3-15,-1-5-5 0,-4-4-3 0,0-2-3 16,-1 2-3-16,-2-2 1 0,3 3-4 0,-4 4 2 16,2 0-6-16,-3 6-2 0,-2 3 2 15,0 5-9-15,-1 3-3 0,-4 2-11 16,1 2-9-16,1 2-1 0,2 5 1 0,-3 4 13 0,1 3 7 15,-1 7 9-15,-1 3-1 0,-2 4 1 16,-1 3 4-16,-3-1-5 0,-3 1 8 0,5-6-1 16,-2-2-1-16,3-9 1 0,2-1-4 0,0-7 4 15,2-4 3-15,-1-1 16 0,-1-3 13 16,0-3 2-16,1-3-4 0,2-6-17 0,-2 0-7 16,3-6-4-16,-1-1-2 0,4-1 3 0,-1-1-3 15,1-2 3-15,1 1-1 0,2 2 0 0,1 0-2 16,-1 0-4-16,3 2 0 0,-3 2-1 15,4 6 0-15,-3 1 2 0,-1 3-6 0,-1 6-6 16,0 1-9-16,-4 1-4 0,-2 3 1 0,4 4 4 16,-4 1 8-16,4 3 1 0,-2 3 2 0,-4 2 2 15,0 3 1-15,-2 2 5 0,-3 3-2 16,-5 1 2-16,-1-2 2 0,3-3-1 0,2-7 2 16,1-4 1-16,4-8 8 0,0-2 14 0,0-2 5 15,0-6 1-15,0 1-6 0,4-2-14 16,0-6-5-16,-2 1 1 0,4-2-2 0,0-2 1 15,0 0-1-15,2 2-1 0,0 2-3 0,2 5-2 16,-1 0-3-16,-1 4-4 0,0 3-2 0,2 2-5 16,1 2-2-16,-1 5 3 0,0 3 3 0,2-2 1 15,0 6 6-15,0-1 0 0,-1 3 4 0,2 1 2 16,2-3-1-16,0 0 4 0,2-4-4 16,-2-3 5-16,5-2-1 0,0-3 1 0,-2-2 4 15,2-2-3-15,-2-2 4 0,-1-4 0 0,1-1 4 16,-5-3-1-16,1-3-1 0,-4 0 1 15,-2-4-7-15,-2 1 2 0,-2 0-1 0,-3 0-2 16,1 0-2-16,-2 3-2 0,-2 1-1 0,-1 0 0 16,1 6 3-16,-1 3 0 0,2 2-3 0,0 3-5 15,0 0-12-15,-1 0-4 0,0 2 0 0,-1 4 1 16,-2 1 13-16,1 4-2 0,-2 2 3 16,3 1 0-16,-2 6 3 0,1 1 5 0,1 0-2 15,2 1 3-15,4-3-5 0,3-2 1 16,5-3 3-16,1-6 1 0,7-1 3 0,-3-5-2 15,3-3 4-15,0-3-1 0,-3 1 3 0,-2-3 2 16,0-3 1-16,0 1 0 0,1-7-4 0,-1 1-5 16,-1 0-1-16,-1-3-1 0,-1 5 0 15,1-2 0-15,-2 1-2 0,2 1-3 0,-3 3-1 0,0 2 1 16,-1 2-3-16,-2 5-4 0,-1-1-3 0,1 3-7 16,-3 3-2-16,0-1 2 0,0 5 4 15,-2 1 3-15,2 1 2 0,-3 4 1 0,-2-3 0 16,0 7 2-16,-3 0-2 0,0 2-5 15,-6-1-12-15,1-3-14 0,0-1-7 0,3-8 6 16,3-1 19-16,4-5 30 0,1-3 16 0,2-4 1 16,-1-2-5-16,3-2-11 0,0-2-4 0,2-1 2 15,1-3-3-15,3 1-3 0,0 1-3 0,-1-1-3 16,1 5 0-16,-1 3-3 0,-2 2-5 16,0 6-6-16,0 0-2 0,1 4-1 0,1 3 1 15,-4 5 5-15,1 1 2 0,1 2 5 0,-1 2 6 16,2-1 3-16,1-1 1 0,0-2 2 15,2-1-2-15,3-5 2 0,4 2-1 0,2-5 3 16,3-1 1-16,3-3 1 0,1-2 2 0,-1-1 2 16,-2-4 6-16,-6-3 0 0,2-4 7 15,-4-1 5-15,-3-4-6 0,-1-2 3 0,-5-2-9 16,-2-5-8-16,-3 0 1 0,-3-5 0 0,0 0 4 16,-3 0 1-16,-1 1 0 0,1-2-5 0,2 2 5 15,-3-1 0-15,2-1-2 0,0 1 2 16,6 1-5-16,0 3-1 0,-1 5 3 0,2 6-2 0,-2 5-2 15,-2 6-7-15,-1 3-24 0,0 4-7 0,0 4-5 16,-1 5 9-16,1 7 21 0,-4 6 9 16,-1 6 0-16,1 7-5 0,-3 5 3 0,-2-1-4 15,2 7 3-15,-3 0 1 0,0 3-30 0,5-4-40 16,5-8-33-16,7-5-28 0,11-8 17 16,9-10 34-16,8-3-30 0,2-9-217 0,2-8-549 15,1-7-454-15</inkml:trace>
  <inkml:trace contextRef="#ctx0" brushRef="#br0" timeOffset="10257.83">12309 1065 2425 0,'-16'-3'200'0,"-1"-2"-101"0,1 0 2 0,8 4-10 15,9 1-15-15,3 1-20 0,1 1-40 0,7 2-9 16,8 0-1-16,8 3-8 0,5 2-39 16,10 0-100-16,3 1-243 0,5 0-649 0,-4-2-442 15</inkml:trace>
  <inkml:trace contextRef="#ctx0" brushRef="#br0" timeOffset="12236.22">13267 1270 299 0,'1'1'477'0,"-1"-1"0"0,0-1 6 0,1 1-7 0,0-1-101 0,-1-4-141 16,2-3-105-16,-1-6-71 0,1-1-31 15,0-5 10-15,-1 2 4 0,1-1 0 0,3-2-9 16,-2 2-9-16,7-2-3 0,-1 1-5 0,1-2-2 15,2-3 0-15,5-1-7 0,-3 0-4 0,5 2-2 16,-1 2-4-16,0 4-2 0,-1 6-3 16,1 4-2-16,-3 1-8 0,-1 4-1 0,-4 4 1 15,-1 3 0-15,0 3 4 0,-4 2-1 0,3 5 0 16,-5 4 7-16,0 5 4 0,-5 2 4 0,-1 5 1 16,-4-2-2-16,3 1 1 0,-6 1 0 15,3-2 3-15,4-1 2 0,-1-2 0 0,6-6 3 16,0-1-4-16,1-2 0 0,5-3 0 0,3-4 1 15,-1-4 3-15,1-3-1 0,5-4 4 0,-4 1-2 16,2-3 5-16,3-1 4 0,-1-3 3 0,1-3-3 16,3-3-4-16,0-1-4 0,-1-2-7 15,0 0 9-15,-3-1 2 0,0 0 0 0,-5-1 2 16,3-1-7-16,-4 0-5 0,-4 6 5 0,1-1-3 16,-5 3 7-16,-4 4-3 0,-2 2-5 15,0 2-4-15,1 2-10 0,-3 0-3 0,2 2-12 16,-9 3 4-16,1 3-6 0,0 5 2 0,-4 5 12 15,3 1-3-15,1 2 12 0,2 2 3 0,1 4 0 16,2 1-1-16,3 3 0 0,3 1 0 16,3-1-1-16,7-4-2 0,2-4-2 0,4-4 2 15,1-2 1-15,5-7 7 0,1 1 3 0,4-7 0 16,3 0 3-16,-2-5 2 0,4 0-4 0,-1-5 3 16,-3-3 0-16,1-4 0 0,-4-2 5 15,-4 0-4-15,-1-4 2 0,0-2-1 0,-7 1-3 16,1-5-2-16,1 1-5 0,-5 1-8 0,1-2 3 15,-2 4 0-15,0-1 3 0,-1 5 10 0,-6 5-3 16,0 4 0-16,-1 4-2 0,-1 4-9 0,0 2-2 16,1 1-15-16,0-1-22 0,-1 2-10 15,0 3 5-15,-2 6 15 0,-1 4 25 0,-4 7 8 16,3 0 5-16,-1 2-4 0,4 3-1 0,1 1 7 16,2 4-5-16,0 0 0 0,5-1 2 0,0 0-4 15,4-6 0-15,0-3-2 0,3-4-1 0,2-5-4 16,0-3 6-16,0-5 4 0,-1-4 7 15,1-3 10-15,-1-3 0 0,4-5-1 0,0-3 0 16,-3-4-4-16,4-2-5 0,-3 0-1 0,-3-2-2 16,-4-2-3-16,-5-1 3 0,2 0-2 15,-4 4-3-15,-1 2-2 0,-2 3-1 0,1 4 0 16,0 3 1-16,-1 4 0 0,1 2-11 0,0 1-25 16,0 2-26-16,0 1-9 0,1 6 10 15,-1 2 24-15,0 6 27 0,3 8 10 0,1-1 0 16,-1 5 3-16,4 0 0 0,-1 1 4 0,2-1-3 15,2 2-12-15,0-5-16 0,5-2-14 0,1-7-1 16,5-4 9-16,-1-6 19 0,2-4 11 0,0-2 7 16,-1-2 6-16,-5-2 6 0,1-1 4 0,-4-7 6 15,-3 1-4-15,0-4 1 0,-2-3 4 16,0 1 4-16,-2-2 3 0,2-3-7 0,-3 0-4 16,1-4-4-16,-2 2-5 0,2 0 1 15,-2 2-4-15,3 1-5 0,0 3-4 0,-2 2-2 0,3 1-4 16,3 4 0-16,2 0 3 0,1 2-2 15,-2 0 2-15,0 3-5 0,1 2-3 0,-1 1 1 16,0 2-3-16,-1 2 0 0,-2-1 1 0,-1 2-4 16,-3 1-2-16,-1-1-1 0,-1 2-1 15,-2-2-7-15,-2-1 1 0,0 4 2 0,-4 1 0 16,3 3 13-16,-7 1 6 0,0 2 5 0,-3 2 1 16,-2 0-3-16,-2 1-3 0,-2 0 0 0,5 0 2 15,0 1 1-15,0-2 0 0,6 1 0 16,-1-2-5-16,7 0 3 0,1-1-1 0,2-1-1 15,6-3 0-15,1-1-6 0,3-2 0 0,1-2-6 16,5 0-3-16,3-4-1 0,-1-3 2 0,1-2 6 16,-1-2 3-16,1-1 7 0,-2-1 2 15,-2-3-1-15,-4-1 7 0,-2-3-2 0,-1 2-1 16,-1-2 4-16,-5 3-6 0,3 0 4 0,-6 3 4 16,1 5 5-16,-2 0 1 0,-1 3-3 0,0 3-9 15,1 1-16-15,-1 1-19 0,1-2-14 16,-1 6 3-16,-2 0 13 0,-2 7 14 0,3 2 18 15,-1 5-1-15,0 0-2 0,3 0 1 0,3 0-4 16,-1 1 2-16,0-1-2 0,4-1 0 0,0-5 1 16,4-1 0-16,4-8 9 0,1 3 2 0,-2-6 5 15,6-2 6-15,0-1-1 0,1-5 7 16,-2 1 3-16,-4-3 6 0,3-1-1 0,-6-2-1 16,-1-3-6-16,2-2-8 0,0-3-2 0,2-3-7 15,-2 0-2-15,0 1 0 0,0-3-7 16,2 3-1-16,0 4 1 0,-3 1-4 0,1 6 2 15,-1 3 0-15,-2 2-1 0,-1 3-2 0,0-2-2 16,-4 4-9-16,3 4-2 0,1 1 2 0,-1 3-3 16,1 3 9-16,2 0 2 0,0 4 3 15,1 3 4-15,-2-2-4 0,-1 2 1 0,-3 2-4 16,1-2 2-16,-4-2-1 0,0 1 3 0,2-5 1 16,-1-4-6-16,-2-3 11 0,1-3-2 0,1-2 4 15,-1 0 9-15,-2-1 1 0,2-3 1 0,-1 1-6 16,5-4 1-16,-2-2-13 0,-1 2 3 15,3-1 2-15,-5 1-9 0,1-1 9 0,1 4-4 16,-2-1-2-16,-1 2 4 0,-1 0-7 0,1 2-4 16,-3 1-9-16,3 1-16 0,-1 2-2 0,-1 2 5 15,-4 2 9-15,2 7 12 0,-6-1 11 0,3 0-2 16,3 0-2-16,-2 1 4 0,5 0-6 16,0 2-1-16,1 0-12 0,1-1-22 0,4-3-6 15,0-2-3-15,3-4 12 0,1-3 24 0,1-3 14 16,2-3 16-16,1-3 1 0,2-3 6 15,1 1-4-15,0-4-2 0,1-3 7 0,-3 0-4 16,-1-5 6-16,2-1-1 0,-1-1-7 0,-4-6 4 16,-1 4-5-16,2-5-3 0,-3-3-3 0,-1 1 0 15,-2-1-10-15,3-2 0 0,-4 2 4 0,4-1-13 16,1-5 10-16,-1 0-3 0,-3 3-2 16,-3 18 12-16,2-1 10 0,-3 3 13 0,0 2 3 15,-1 4-8-15,0-3-32 0,-1 7-41 0,0 2 0 16,-8 11-1-16,-7 9 22 0,0 10 28 0,-8 6-5 15,7 0 12-15,0 8-10 0,3 3 4 16,5-1 2-16,2 4-6 0,7 1 4 0,3 4 1 16,5-1-4-16,8-4-16 0,-1-3-24 0,11-9-45 15,4-6-72-15,4-7-110 0,6-3-368 0,8-3-980 16</inkml:trace>
  <inkml:trace contextRef="#ctx0" brushRef="#br0" timeOffset="13053.2">16905 808 832 0,'-1'-3'817'0,"-1"0"-511"0,-3 1-117 0,-1-2-38 16,-1 0-40-16,-2 3-31 0,-1 0-26 16,-3 3-16-16,-3 2 4 0,-5 5-11 0,-14 12 1 15,-1 6-6-15,8 3-8 0,12-4 5 0,3 4-6 16,-3 3 1-16,6 4-5 0,0 3 0 16,1 1 1-16,4 4-1 0,2 2 5 0,3-1-1 15,6-1 5-15,5-6-2 0,4-9-2 0,4-6 4 16,1-5 2-16,6-5 7 0,2-1 4 0,3-8 0 15,4-3-1-15,5-3-6 0,0-4 0 16,0-1-4-16,-3-3 2 0,-3-4 2 0,-2-2-2 16,-4-6 2-16,-5-5-2 0,-2 0-4 0,-4-6-1 15,-5-3-8-15,-4 0-2 0,-6-5-9 0,-2 5-1 16,-2-2-1-16,-6 2-2 0,-4 2 2 16,-1 3-4-16,-4 4-1 0,-2 1 0 0,-1 7-3 15,0 3-2-15,0 6-4 0,-1 3 0 0,2 4-3 16,-2 3-30-16,6 4-40 0,-1 4-74 0,2 4-113 15,3 1-253-15,3 5-522 0,2 3-124 0</inkml:trace>
  <inkml:trace contextRef="#ctx0" brushRef="#br0" timeOffset="13321.98">17769 821 1622 0,'-10'-1'307'16,"-2"2"-162"-16,-7 2-11 0,-5 5-12 0,-33 7 9 15,3 8-3-15,6 6-24 0,13-4-18 0,1 8-21 16,7 1-16-16,1 5-10 0,5-1-3 0,2 4-4 16,8 2-7-16,4 3 0 0,3-1-5 15,4-2 0-15,2-4 3 0,7-4-1 0,1-6-1 16,4-4-1-16,3-7 4 0,3-2 4 0,6-4 3 15,-1-2 1-15,5-5-8 0,1 0-21 16,0-5-33-16,-1-1-52 0,1-4-75 0,-1 0-116 0,1-4-325 16,-4-3-1013-16</inkml:trace>
  <inkml:trace contextRef="#ctx0" brushRef="#br0" timeOffset="13572.52">18225 823 1735 0,'-2'3'179'0,"-6"8"-82"15,-4 6 35-15,-6 8 31 0,-2 10 12 0,1-1-28 16,-2 5-30-16,2 5-24 0,2 1-25 0,0 2-16 16,3 3-10-16,1 1-10 0,1-1-8 0,1-3-3 15,5-5-6-15,3-9 0 0,2-3 1 16,2-5-4-16,2-4-5 0,2-4-13 0,2-8-20 15,2-2-26-15,-1-5-41 0,0-4-68 0,0-5-128 16,3-4-267-16,2-5-413 0,-1-4-20 0</inkml:trace>
  <inkml:trace contextRef="#ctx0" brushRef="#br0" timeOffset="13978.39">18182 826 1657 0,'2'-2'226'0,"2"-1"-105"15,1 1-1-15,0 0-3 0,5 1 10 0,1 0-17 16,2 3-23-16,1 1-21 0,21 14-23 0,1 1-12 16,-3 4-8-16,-5 1-6 0,-8-2 0 15,1 3-5-15,-7-1-4 0,-5-1-3 0,-5 0 3 16,-7-2 1-16,-4 2 5 0,-8-2 2 0,-4-2 1 16,-3 2 1-16,-8-5 1 0,3-2 0 0,1-4 1 15,8-4 1-15,5-2 2 0,7-3 8 0,4 0 3 16,2 0-2-16,0 0-10 0,2 0-19 15,1 0-22-15,3 0-10 0,4-2-5 0,6 2 5 16,3 0 11-16,4 3 0 0,1 1 4 0,1 3-2 16,-2 1 1-16,-1 2 3 0,-2 1 0 0,-1 1-3 15,-3 2 1-15,-3 3 2 0,-4-2 7 16,-7 3 10-16,-2 0 11 0,-3 2 5 16,-7-1 10-16,-6 1 4 0,-4 0 1 0,-5-2 5 15,-5 0-2-15,-4-2-9 0,-2-2-4 0,-3-2-6 16,4-1-9-16,-1-2 6 0,5-5 3 0,3-1 1 15,4-1 5-15,3-5-4 0,2 0-3 0,3 0 2 16,3-2-3-16,5 0-5 0,3 1-25 0,3-5-38 16,3 1-61-16,3 0-105 0,6-3-258 15,5 1-678-15,5-4-151 0</inkml:trace>
  <inkml:trace contextRef="#ctx0" brushRef="#br0" timeOffset="14407.9">19083 773 1253 0,'4'-1'464'0,"0"1"-249"0,3-1-30 16,0 0 7-16,1 1-10 0,1-1-36 0,0 1-50 15,2 0-42-15,-1 1-20 0,0 1-15 0,0 0-8 16,2 1 1-16,0 1-4 0,1 5 0 0,1-4-1 16,-1 4 0-16,0 0-1 0,1 4-11 0,4 9 1 15,-6-1-5-15,-9 0 5 0,-6-5 7 16,-1-1-1-16,-5 4 2 0,-6 0 0 0,-6 0 1 16,-8-1 4-16,-2 2 8 0,-4-2-4 0,-3-1-2 15,4-5 0-15,7-1-8 0,5-4 6 0,8-3 0 16,2-2-1-16,7-2 2 0,0 0-2 15,3 0-3-15,1 0 8 0,1 0 4 0,0 0 6 16,1 0 1-16,-1 0-3 0,0 0-11 0,1 2-2 16,-1-2-6-16,0 1-3 0,1 1 3 15,-1 2-4-15,2 3 2 0,-2 3 4 0,1 3 3 16,1 0 0-16,0 0 2 0,0 3-2 0,2 0-3 16,1 3 4-16,1 2 5 0,2 0 1 15,-2-1 1-15,2-1-18 0,0 1-37 0,-1-1-73 16,0 2-151-16,-5 0-442 0,-2 1-921 0</inkml:trace>
  <inkml:trace contextRef="#ctx0" brushRef="#br0" timeOffset="14560.31">18997 1573 2443 0,'0'-4'495'0,"0"1"-471"0,0 2-2 0,0 1 44 15,0 0 30-15,-1-1 19 0,1 0-22 0,0 1-41 16,0 0-30-16,0 0-16 0,0 0-5 15,0 0-23-15,-1-1-53 0,1-1-126 0,-4 1-354 16,0 0-1143-16</inkml:trace>
  <inkml:trace contextRef="#ctx0" brushRef="#br0" timeOffset="16906.99">17473 1458 1948 0,'1'-2'191'0,"-1"-4"-45"16,0 2-31-16,0 0-8 0,-1 3 3 0,1-1-19 16,-1 1-16-16,1-1-24 0,0 3-23 0,0-1-22 15,0 1-13-15,1 3 0 0,-1 0 1 0,0 7 6 16,1 2 7-16,-1 3-3 0,6 3 4 15,-2 4-6-15,4 4 1 0,0 2 3 0,2 4-2 16,0 2 4-16,2 0-3 0,1 3-2 0,-3-3 1 16,0 5-2-16,4-3 0 0,-5-3 2 0,-1-2-1 15,1-2 0-15,-4-3 1 0,0-4 0 16,-1-1 0-16,-1-5 0 0,-2-3 0 16,0 0 3-16,-1-7 0 0,0-4 2 0,0 0 3 15,-1-4 5-15,0 1 6 0,-1-2 2 0,1 2 3 16,-2 0-2-16,0 0-4 0,-4 0-1 0,-1-2-6 15,-1 1-3-15,-1 0-3 0,-4-3-4 0,2 3-1 16,-4-4-2-16,-1 1-1 0,-3 3 1 0,-4-2-2 16,1 1-3-16,-6 1 2 0,-1 1 1 0,1-2 0 15,-6 4 3-15,-3-2-2 0,2 0-3 16,-1 0 2-16,-1 0 0 0,4 2 0 0,-6 0 1 16,-1 3 0-16,-2 2-4 0,-5-2 2 0,0 1 1 15,2 2 0-15,-3 3 4 0,-3-1-4 16,0 1-1-16,0-1 0 0,2-1-2 0,1 0 2 15,3 0 1-15,10 2 1 0,5-4-3 0,11-1 2 16,5 0-2-16,9-4 2 0,2 0 2 0,4-2-2 16,2 0 0-16,0 0 1 0,-1-1-2 0,0 1 6 15,1 0 3-15,-2 0 0 0,1 1-1 16,-1-1-3-16,0 0 0 0,0 0-1 0,0-1 4 16,0 0-3-16,0 1-1 0,0 0-2 0,0 0-15 15,0-1-16-15,0 1-31 0,0 0-52 0,1 1-67 16,5-1-140-16,-2 0-368 0,5 0-872 15</inkml:trace>
  <inkml:trace contextRef="#ctx0" brushRef="#br0" timeOffset="17329.87">16672 1820 1666 0,'-1'-7'339'0,"0"-3"-114"16,-1 2-45-16,0 2-22 0,-1 0-29 0,3 3-19 16,0 0-20-16,0 1-17 0,0 0-10 15,0 2-18-15,0 0-10 0,0 0-8 0,0 0-8 16,0 0-7-16,0 0-6 0,-1 2-6 0,1-2-6 16,0 1 1-16,0 0-1 0,-1 0-1 0,1 2 4 15,-4 3 0-15,-2 1 2 0,-4 2 3 16,-1 4 4-16,-1 1-4 0,-6 2 0 0,-2 3-1 0,0 3-7 15,-4 0 9-15,-4 2 2 0,-2 3 2 16,0 3 3-16,-1-1-3 0,1 2-3 0,-1-3-1 16,1 0-1-16,5-3 1 0,1-4-1 0,4-1-2 15,6-7-3-15,4 0 1 0,4-5 1 0,5-2 2 16,2-1 6-16,5-2 1 0,1 3 9 16,6-1 6-16,7 5 2 0,8-2 0 0,5 0-4 15,7 1-8-15,2-2-6 0,1 2 1 0,5-1 0 16,0 0 1-16,-5-2 4 0,-5-1-7 0,-5 0-3 15,-5 0 0-15,-7 0-5 0,-5-2 1 16,1 0-14-16,-6 0-37 0,1 1-73 0,-3-2-159 16,-3 0-449-16,-4 2-931 0</inkml:trace>
  <inkml:trace contextRef="#ctx0" brushRef="#br0" timeOffset="24962.72">1540 3107 869 0,'0'-4'428'0,"-1"-3"-100"16,-1-1-81-16,1 2-47 0,-2 1-42 0,-1-1-22 15,2 1-11-15,-6 0-14 0,4 0-16 16,-3 1-16-16,-1 1-12 0,0-1-13 0,0 2-9 16,-4 1-15-16,1 1-10 0,-1 1-9 0,2 2-7 15,-4 6-1-15,0 0-1 0,-3 5-2 16,-1 1-1-16,-1 5 1 0,-2 5-2 0,3 3 2 16,1 2 1-16,1 2-1 0,1 4 0 0,1 1-2 15,7 0-1-15,2-1 2 0,4 2 1 16,3-4 1-16,7 4 3 0,2-5-1 0,8 0 4 15,1-3 3-15,9-5 1 0,4-6-1 0,5-4 0 16,2-3 2-16,0-7 0 0,2-4 5 0,1-6 0 16,-1-5 1-16,4-4 0 0,-3-3 1 15,-2-2 0-15,-7 1 0 0,-2-2 0 0,-5-2-1 16,-7-1 0-16,0-2-1 0,-9-2-4 0,-1-3 0 16,-4-2 0-16,-5-1 0 0,-6-2 0 15,-1 2-5-15,-7-2-5 0,-5 2-6 0,-4 3-4 16,-4 3-1-16,-3 3-4 0,-3 3 0 0,-1 3-3 0,-1 6 2 15,3 1 5-15,4 5 1 0,1 0 1 16,4 2-3-16,4 4-19 0,3 3-26 0,3 4-49 16,4-1-76-16,0 5-106 0,6 2-202 0,3 5-442 15,8 0-264-15</inkml:trace>
  <inkml:trace contextRef="#ctx0" brushRef="#br0" timeOffset="25275.75">2014 3345 1915 0,'-1'-7'286'0,"-4"-6"-88"0,3-3-44 0,-2 2-22 16,-1-1-15-16,3 1-13 0,-3-3-21 0,0 0-17 16,3 2-18-16,1 0-12 0,1 2-11 0,1 1-7 15,3-1-4-15,1 0-5 0,-1 0-1 0,0 2-3 16,1 1-2-16,-2 4-1 0,4 1-1 15,-3 2-4-15,1 1-5 0,-3 2-3 0,0 3-3 0,3 2-1 16,-3 2 3-16,1 4-1 0,0 2 3 16,-1 5 3-16,-1 4 3 0,-4 3 5 15,0 2 0-15,2 1 2 0,1 0-2 0,0-3-1 0,1-1 0 16,4-5-2-16,-1-1 0 0,6-1-4 16,-1-6-17-16,1 3-42 0,0-5-77 0,1 0-103 15,0-3-195-15,7-3-371 0,-1-3-585 16</inkml:trace>
  <inkml:trace contextRef="#ctx0" brushRef="#br0" timeOffset="26563.31">2437 3061 868 0,'-4'1'613'0,"0"0"-427"0,-3 2-65 0,-2 2 6 15,-1 4 19-15,0 1-1 0,-2 5-20 16,-1 1-38-16,-3 2-30 0,6 0-18 0,0 2-16 15,-1 1-7-15,5 0 3 0,2-2-6 0,3-2-4 16,3-1-1-16,4-9-1 0,-2 0 12 0,7-4 20 16,-1-6 14-16,6-4 2 0,-2 0-4 15,4-5-14-15,-3-2-8 0,2-3-2 0,-4 0 1 16,-2 2 2-16,0 0 1 0,-5 3 2 0,-3-2 0 16,0 2-2-16,-1-1-3 0,-1 1 2 15,-1 3 1-15,-1 0 2 0,-1 3-1 0,-1 2-1 16,1 1-7-16,1 2-7 0,1 1-9 0,0 0-14 0,0 1-13 15,0 1-8-15,0 3 2 0,0 5 7 16,0 5 10-16,0 9 7 0,-1 4-1 0,0 3 0 16,0 5-1-16,0 4 0 0,-2 8 3 0,-1 4-3 15,-2 5 4-15,0 3-1 0,-2 4-1 0,1-1 2 16,0-1-3-16,-3-2 3 0,1-4-4 16,-1-5 2-16,-1-4 3 0,-3-3-2 0,0-4 5 15,1-5-2-15,-6-6 0 0,1-7 1 0,-2-3-2 16,4-6 8-16,-1-6 2 0,-1-3 7 0,7-3 10 15,-1-5 3-15,0-2-1 0,4-5-10 16,1-6-9-16,6-5-13 0,1-9-4 0,7-2 4 16,3-3-8-16,7-4 7 0,1-3-2 0,9-1-1 15,2-5 3-15,1-2-13 0,3-3-9 0,-1-1-17 16,5 0-12-16,-3 5-16 0,0 1-9 16,1 3-8-16,-4 3-25 0,0 0-13 0,-1 2-33 15,0 2-19-15,-1 2-17 0,-4 6 3 16,-5 5 31-16,0 4 36 0,-6 4 51 0,-3 3 35 15,-3 4 27-15,-2 3 25 0,-2 4 41 0,0-1 48 0,-1 3 32 16,-2 1 6-16,-1 1-11 0,-1 1-38 16,-1 1-27-16,0 0-19 0,-1 0-14 0,0-1 21 15,0 3 7-15,-3 3 10 0,-1 3 6 0,-3 1-17 16,-3 2 0-16,2 1-3 0,-2 0-3 16,-4 5-11-16,3-2-8 0,-2 3-10 0,2 0-10 15,3-1-3-15,3 1-7 0,2-5-3 0,3 2-1 16,3-3-1-16,1-5 0 0,6 0 0 0,-3-4 7 15,5-2 0-15,0-3 5 0,5-4 4 0,0-4-8 16,2-2 4-16,2-5-5 0,2-2-2 16,-1-3 2-16,-5-1-3 0,0-3-1 0,-1 1 0 15,-4 0 0-15,-4 1-3 0,-1 2 2 0,-4 1-1 16,-1 3 0-16,-2 2 5 0,0 3-1 0,0 3 3 16,-3 3 3-16,4 3-4 0,-1 1-1 15,0 2-10-15,1-1-9 0,1 1-4 0,1 4 2 16,-5 2 5-16,0 5 4 0,1 5 5 0,1 1-2 15,2 5-1-15,1 2 4 0,3 5-2 16,0 1 2-16,1 1 0 0,3 0-4 0,1-4 1 16,1-6-1-16,2-8-1 0,1-4 5 0,0-5 4 15,2-5 7-15,-1-2 3 0,1-4 6 0,2-6-5 16,1-1-3-16,3-4-1 0,0-5-5 0,-3-1 5 16,-2-1-2-16,-2 0 0 0,-1 0 0 15,-2 1 3-15,-2 1-2 0,0 0-3 0,-2 1 2 16,1 2-9-16,-2 3 0 0,-1 5 0 0,-1 5-6 15,-2 2 1-15,3 3-8 0,-2 1-6 0,0 1-7 16,0 3 2-16,2 1 3 0,1 4 6 16,0 3 8-16,1 4-2 0,1 2 3 0,-3 2 3 15,-1 2-5-15,0 2 6 0,-1 1 2 0,-2 1 0 16,0 2 4-16,0-3-6 0,0-7 2 0,0-6 1 16,1-6 1-16,-1-3 10 0,0-3 13 15,0-2 8-15,1-2-7 0,-1-4-2 0,3-6-14 16,2-6-7-16,0-2 2 0,2-1-3 0,0-3-1 15,-1 2-2-15,1 0 3 0,2 0-3 0,0 1 1 16,1 1-1-16,0 2-5 0,0 1 5 16,0 2-3-16,1 5-1 0,-4 3 4 0,-2 4-15 15,-1 4-4-15,-1 2-1 0,-1 4-9 0,0 2 9 16,0 4 2-16,2 3 4 0,-2 3 7 0,-1 3 4 16,0 4 4-16,-1 1 2 0,0 3 6 0,0 0-8 15,0 0-2-15,2-4 2 0,5-7-10 16,1-5 10-16,3-7 0 0,1-5 7 0,-1-4 4 15,3-2 3-15,-2-4 1 0,2-1-4 0,-3-5 3 16,5-4-6-16,-5 1 2 0,1 0-2 16,-3 0-7-16,-3 1 9 0,-1 0-1 0,-3 2 3 15,1 2 10-15,-3 4-6 0,-1 0 3 0,-1 5 2 16,2 2-2-16,0 2-8 0,-1 1-12 16,1 1-16-16,-1 2-11 0,1 1 7 0,0 5 6 15,-1 3 12-15,1 5 9 0,0 2-7 0,1 1 2 16,1 1 0-16,4 3-3 0,0-1 0 0,2 0-7 15,1-6-12-15,1-2-31 0,4-7-27 0,1-2-59 16,1-5-102-16,3-4-223 0,1-3-833 16</inkml:trace>
  <inkml:trace contextRef="#ctx0" brushRef="#br0" timeOffset="26712.79">3486 2688 1972 0,'-4'-1'143'0,"1"-3"-83"16,0 2-16-16,1 1-23 0,4 2-42 0,-2 0-16 16,0 4-49-16,0 2-136 0,2 4-220 15,0 3-408-15,1-1 269 0</inkml:trace>
  <inkml:trace contextRef="#ctx0" brushRef="#br0" timeOffset="27199">3646 2876 1980 0,'5'-6'133'0,"0"-1"-57"16,3-3 23-16,-1 6 31 0,3 0 10 15,0 3-24-15,0 1-42 0,4 1-27 0,-1 4-17 16,3 4-5-16,-3 0-2 0,4 4-6 0,-5 2 3 16,-1-1-5-16,-3 3-3 0,0 0-1 0,-6 3-2 15,-3 3-2-15,-6 2 0 0,-3 2 1 16,-3 1-1-16,-4 0 0 0,-2 0-1 0,1-5-1 15,1-8 1-15,6-4 4 0,4-6 12 0,5-5 13 16,2-2 10-16,0 1-3 0,3-2-16 0,1-2-18 16,2-2-19-16,4-2-6 0,2 0 2 15,4 2 1-15,0 1 3 0,2 2 0 0,0 1 3 16,1-1 0-16,-1 4 3 0,2 1 1 0,-1 4-2 16,-2 2 1-16,3 0-2 0,0 5 0 0,-1 2 2 15,-1 1 0-15,0 7 4 0,-2 1-2 16,0 0 1-16,0 5 0 0,-4 3-1 0,-3 1 2 15,-2 2-1-15,-7 6 0 0,-2-3 2 0,-4 4 1 16,-6 1 1-16,-1-2 1 0,-7 5-3 16,-1 0 3-16,-3-5-1 0,0-4-1 0,-5-4 5 15,-2-6 3-15,-2-5 4 0,2-8 10 0,-2-5 3 16,0-4 4-16,3-4 5 0,4-5 0 0,3-2 0 16,6-3-2-16,3-3-3 0,5-1-8 0,4-5-4 15,5-3-6-15,4-4-7 0,3-1 1 16,8-4-6-16,2 0-2 0,8-1-2 0,1-3-3 0,3 4-13 15,2-2-30-15,-1-2-50 0,1 2-87 16,2-3-127-16,-1 1-331 0,2-1-981 0</inkml:trace>
  <inkml:trace contextRef="#ctx0" brushRef="#br0" timeOffset="27753.87">4395 2777 1863 0,'-9'4'154'0,"-1"0"-2"16,-5 7 28-16,-5 1 12 0,0 3-26 0,0 5-41 16,-1 1-40-16,1 4-25 0,3-1-21 15,1 1-16-15,3 3-6 0,4-5-5 0,4 2-3 16,5-3-1-16,5-5-3 0,5-4 4 0,4-4 3 16,6-4 6-16,1-7 2 0,2-1-3 0,1-6-2 15,1-1-6-15,0-4-2 0,-1-1-3 0,-2-1 0 16,-3-1 0-16,-3 0 0 0,-2 2-1 15,-4-4-1-15,-5 3 2 0,0 2-1 0,-4 1 2 16,-1 6-2-16,-1-1 0 0,-2 4-1 0,1 1-6 16,1 2-7-16,1 2-16 0,-2 2-1 0,0 4 4 15,-2 3 6-15,2 5 17 0,0 2-2 0,2 1 0 16,3 4-5-16,3 1-5 0,3 0-8 16,1 0-7-16,1 0-5 0,4-4-2 0,0-4 1 15,2-4 11-15,2-5 11 0,3-5 10 0,-1-3 11 16,0-3 2-16,0-2 2 0,-2-3-1 15,-1-2 0-15,1-4 0 0,-3-3 3 0,-1 0 3 16,-4-4 1-16,0-1-2 0,-2-3 0 0,-1-3-3 16,-2-2-1-16,-1-7 0 0,-4-1-2 15,-1 0-2-15,0-1 0 0,0-2-5 0,-4-2 2 16,3-1 0-16,-2-2 2 0,2-2 1 0,-1 2-2 16,-1-1-1-16,2 3 4 0,-2 5 5 0,1 5 8 15,1 8 6-15,-2 6 0 0,1 9-2 0,-1 6-11 16,3 6-17-16,-1 1-16 0,1 5-6 0,1 5 3 15,-1 5 8-15,3 10 10 0,-1 6 2 0,2 9 0 16,4 6 1-16,3 4-1 0,-1 8-3 16,0 0 1-16,1 2 2 0,-1 0 2 15,-1 2 2-15,-2 1-6 0,3-6-17 0,1-4-28 0,3-9-42 16,2-12-48-16,5-7-44 0,3-6-38 16,1-6-115-16,0-8-350 0,-4-4-812 0</inkml:trace>
  <inkml:trace contextRef="#ctx0" brushRef="#br0" timeOffset="27955.09">4781 2608 1051 0,'0'-15'424'0,"0"-3"-296"15,2-4 28-15,3 4 39 0,2 8 20 16,1 1-29-16,1 5-54 0,1 0-48 0,1 4-26 16,-1 4-9-16,3 2-2 0,4 7-1 0,-1 0 8 15,0 6-5-15,3 4-4 0,-3 5-2 0,1 4-12 16,-1 0-7-16,-2 4-4 0,2 1-8 0,-3 3-1 15,-2-1-3-15,3-1-6 0,-6-5-14 16,4-4-19-16,0-9-34 0,1-4-60 0,0-8-81 16,1-2-188-16,-1-8-543 0,1-4-362 0</inkml:trace>
  <inkml:trace contextRef="#ctx0" brushRef="#br0" timeOffset="28078.9">5112 2482 2324 0,'-5'-7'71'0,"0"-4"-18"0,-2-1 2 16,0 1-3-16,5 4-17 0,-1 3-25 0,3-1-74 16,2 3-154-16,-1 3-304 0,4 1-745 0</inkml:trace>
  <inkml:trace contextRef="#ctx0" brushRef="#br0" timeOffset="28703.75">5412 2586 2005 0,'-13'6'266'15,"-5"5"-244"-15,-6 5-1 0,5 3 16 16,4-1 19-16,4 2 11 0,5-1-1 0,0 2-9 16,4 4-18-16,2 0-7 0,2 2-7 0,3-4-5 15,5-1 4-15,4-4 0 0,3-5 5 0,0-4 2 16,4-3 0-16,-4-5-1 0,2-3-1 0,-6-5-4 15,2-2-10-15,-1-5 0 0,-2-2-6 0,-2-2-3 16,-2-3 0-16,-5-1-1 0,1-1-1 16,-4 0 3-16,-5 1 0 0,-1 2 0 0,-3 0 1 15,-1 3 3-15,-4 0-1 0,2 4 5 16,0 0 1-16,1 4-3 0,-2 1 3 0,2 3-10 16,2 1-4-16,0 4-3 0,1 0-5 0,0 4 0 15,2 2 1-15,1 1-1 0,3 1-1 0,0 1 1 16,4 2-1-16,1-1 0 0,6 1 6 0,3-4 0 15,7 0 2-15,2-1 3 0,4-3 0 0,0-3 0 16,0 0 3-16,0-2-2 0,-3-3-3 16,-2 1 4-16,-1 0-1 0,-4-1 3 0,0-1 3 15,-4-4-3-15,1 3-1 0,1 0-1 0,-3-2-6 16,-2 2 4-16,0 1 1 0,0 0-2 16,-6 2 1-16,-1 3-3 0,0 0-1 0,-1 1-3 15,-1 1 0-15,1 0-10 0,0 1 0 0,-1 1 2 16,1 2 1-16,-1 3 8 0,0 1 2 0,-3 3-1 15,0-2 3-15,3 1-3 0,0-3 1 0,2-3 3 16,1-3 4-16,5-2 6 0,-4-1 5 16,5-2-1-16,-1-2-4 0,3-1-4 0,4-3-1 15,-4 2-3-15,0 1 3 0,1 0-1 0,-2 1-3 16,0 1 3-16,-4 1 1 0,2 1-3 0,-4 2 1 16,1 0-4-16,-1 1-6 0,-1 3 3 15,2 0 1-15,0 3-1 0,-1 0 3 0,3 1-3 16,-4 3 0-16,3-1 0 0,-1 2-1 0,-2 0 1 15,2-1-1-15,0 1-7 0,-1-2-17 16,1 1-32-16,1-1-51 0,-1-1-89 0,1-1-143 16,0-3-298-16,0-4-934 0</inkml:trace>
  <inkml:trace contextRef="#ctx0" brushRef="#br0" timeOffset="29279.01">6041 2498 1196 0,'-5'3'167'0,"-4"-1"37"0,-6 3 71 16,0 1 18-16,-2 3-53 0,-1 1-79 15,2 2-53-15,1 3-37 0,1 2-23 0,2-1-15 16,2 3-10-16,4-3-7 0,2 1 1 0,4-6 2 16,4-1 5-16,6-3 6 0,-2-3 3 15,3-1 0-15,3-3-1 0,2-2-4 0,1-2-4 16,0-2-4-16,1-3-5 0,-4-2-4 0,1 0 0 15,-4 0-1-15,-2-1-2 0,-1 3 2 0,-3-2-2 16,-3 3-2-16,1 0 1 0,-3 4-3 16,2-1 0-16,-4 3-4 0,2 2-9 0,-2-1-14 15,1 3-10-15,-1 1 3 0,1 4 6 0,-5 4 15 16,1 2 8-16,-1 1 0 0,4 2-2 16,1 3 1-16,1 1-2 0,1-2 2 0,3 2-4 15,1-4-2-15,6-2-1 0,-1-4 2 0,3-3 4 16,3-3 8-16,-1 0 2 0,2-5 1 0,3-2 0 15,-2-1 0-15,0-2 1 0,-2 0 3 16,1-6 2-16,-2 1-2 0,-2-4 1 0,0-3-4 0,-1 1 0 16,-2-3 0-16,-1 0 1 0,-2-3-1 15,-2-2-1-15,-2-1-3 0,1-1 1 0,-6-2-1 16,0-3 2-16,-1-2 2 0,1-2-4 0,-1 0-3 16,-1-2-1-16,2 1-1 0,0-2 2 0,-3-1 0 15,2 1-1-15,2-3-2 0,-2 2 3 16,2 3 5-16,1 6 8 0,-2 9 7 0,0 9 1 15,1 9-14-15,0 4-16 0,-2 4-8 0,-2 7-2 16,-1 7 9-16,-1 9 9 0,-3 7 1 16,0 4 1-16,1 6 1 0,1 2 1 0,6 4 1 15,0 3 1-15,3 4-3 0,0-1-2 0,2 0-2 16,4-1 0-16,3-7 4 0,3-1 1 0,5-9 0 16,5-3-2-16,5-6-9 0,1-7-22 15,3-1-44-15,1-8-89 0,4-2-157 0,-3-7-451 16,3-4-863-16</inkml:trace>
  <inkml:trace contextRef="#ctx0" brushRef="#br0" timeOffset="29931.69">7505 2089 1045 0,'-9'-5'952'0,"-2"-1"-713"0,-1 2-98 0,-5 4-37 15,2 7-17-15,-5 2-9 0,-5 7-7 0,1 5-7 16,1 2-8-16,-4 4-6 0,3 3-6 15,-1 6-6-15,4 2-1 0,4 5-6 0,2-1-3 16,5 4-7-16,6 2-6 0,4-2-2 0,3-1-3 16,7-5 8-16,3-1 1 0,6-6 0 0,3-3 2 15,6-6-3-15,3-5 4 0,5-6 2 16,0-6 0-16,7-4-2 0,2-5-4 0,-2-2-5 16,-4-3-4-16,-6-4 6 0,-3-2-1 0,-1-4 4 15,-7-3 3-15,-3-2-6 0,-2-2-2 16,-6-1-3-16,0-4-3 0,-1 0-2 0,-6 1-1 15,2 2 0-15,-4 5-3 0,-2 3 5 0,-2 3-1 16,1 7 5-16,-3 2-1 0,3 5-5 0,0 1-8 16,1 2-11-16,-1 4 3 0,-1 2 1 15,-4 7 6-15,0 4 5 0,-1 5-2 0,1 1 3 16,3 3 0-16,1 0 0 0,1 3 4 0,2 1-5 16,2-3 0-16,4-2 2 0,3-3-6 0,1-2 6 15,1-4-5-15,1-1-10 0,4-7-14 0,0-5-24 16,-2-2-42-16,2-6-61 0,-4-2-94 0,5-4-201 15,-6-5-580-15,0-5-374 0</inkml:trace>
  <inkml:trace contextRef="#ctx0" brushRef="#br0" timeOffset="30062.86">7787 2260 2345 0,'-7'-3'181'0,"2"-3"-72"0,-1 1-12 0,4 3-16 16,3 3-24-16,-1 0-52 0,0 2-21 0,1 0-19 15,0 3-44-15,4 5-78 0,0 2-175 0,4 3-323 16,1 4-865-16</inkml:trace>
  <inkml:trace contextRef="#ctx0" brushRef="#br0" timeOffset="30365.76">7993 2719 2440 0,'9'-19'275'0,"2"0"-230"0,5-7 1 15,0-1 21-15,3 2 21 0,-3-2 12 16,-2-1-12-16,-5-2-25 0,-1 1-18 0,-2-1-11 16,0-4-8-16,-3 1-4 0,2-4-5 0,-3 3-6 15,0-2 1-15,-2 0-4 0,0-3-2 0,1 3-1 16,3-2-3-16,-3 0 0 0,2-1 0 16,-2 2 0-16,2 7 0 0,0 9 4 0,-2 7 4 15,-1 10-4-15,-1 2-8 0,-2 4-16 0,2 2-6 16,-2 7 7-16,2 9 6 0,-5 7 12 15,1 9 0-15,-2 3-2 0,-1 6 1 0,4 4 0 16,2 3-1-16,2 5 0 0,1-1 1 0,1 2-1 16,6 1-17-16,-4-5-22 0,6-4-43 0,2-8-49 15,4-9-57-15,6-10-78 0,0-10-138 16,5-9-354-16,-3-7-703 0</inkml:trace>
  <inkml:trace contextRef="#ctx0" brushRef="#br0" timeOffset="30561.28">8202 2260 1473 0,'3'-5'356'0,"1"-2"-189"16,4 0-41-16,1-1-5 0,0 6-2 0,1-1-14 15,1 3-28-15,-1 3-11 0,2 2 1 16,0 4 3-16,4 2 0 0,-4 4-6 0,0 2-8 0,3 2-11 16,-5 5-5-16,-1 1-9 0,-4 4-11 15,3 0 1-15,-4 3-11 0,2 0-3 0,-3-2-2 16,4-1-23-16,-4-4-31 0,5-5-56 0,0-6-67 15,3-7-86-15,0-4-200 0,0-6-484 16,1-2-171-16</inkml:trace>
  <inkml:trace contextRef="#ctx0" brushRef="#br0" timeOffset="30700.46">8466 2173 1804 0,'-6'-11'627'0,"-4"-2"-485"0,0-4-28 0,2 7-12 16,4 1-10-16,-5 3-25 0,5 2-28 0,-1 0-31 15,3 3-22-15,0 2-32 0,-2 3-57 16,2 0-82-16,1 4-169 0,1 3-377 0,0 0-793 0</inkml:trace>
  <inkml:trace contextRef="#ctx0" brushRef="#br0" timeOffset="32429.12">8594 2220 2034 0,'7'-7'176'15,"4"0"-61"-15,0-1 17 0,7 3 32 0,-6 0 10 16,3 4-33-16,0 1-43 0,-2 1-38 16,5 4-18-16,0 0-14 0,-4 3-5 0,3 3-8 15,-5 0-6-15,-2 2 2 0,-3-1-6 0,-3 4 1 16,-4-3 1-16,-4 6-4 0,-3-1 4 16,-4 4 0-16,-8 1 1 0,-1 0 0 0,-3 0 1 15,0-1 1-15,-1-6-4 0,12-5 9 0,3-6-4 16,8-3 5-16,1-2 8 0,0 0-4 0,1 0 7 15,1-2-8-15,3-2-12 0,3-1-5 16,4-2-10-16,3 0-1 0,5 3 0 0,4 2 0 16,-2 1 3-16,1 2-1 0,0 2 4 0,1 0-1 15,-2 4 0-15,-1 0 2 0,-2 1-4 0,0 2 5 16,-2 3-3-16,2 3 0 0,0-1-1 16,-1 5 1-16,-4 2 0 0,0-1 0 0,-3 5 1 15,-5-1 0-15,-1 3-2 0,-5 1-2 0,-6 3 1 16,-5-1 2-16,-8 3 2 0,-4 5 5 0,-7-3 1 15,-2 2-2-15,-5-8 1 0,2-2-2 0,-3-9 2 16,-1-3 2-16,6-3-1 0,0-7 3 16,4-4 0-16,1-2 1 0,8-3 0 0,3-3 2 15,2-1 1-15,3 1 0 0,4-3 1 0,1-1-3 16,5-2-3-16,2-2-4 0,5 1-2 0,-1 0-2 16,6-2-2-16,1 2-1 0,1-5-1 15,7 1 1-15,0-2 2 0,6-1 3 0,1 2 0 16,2-3-1-16,2-1 3 0,0-1-2 0,1-1 2 15,0-2 1-15,1-3-3 0,-1 1 1 16,0-7-1-16,0 0 1 0,-1-3 1 0,-2 0-2 16,-4-1 0-16,-4-2 0 0,-3 3 0 0,-6 0 4 15,-7 5-4-15,-1 6 0 0,-8 2 2 0,1 6-4 16,-5 0 4-16,-1 2 3 0,-1 5 0 16,0 2-3-16,-3 5-2 0,3 4-6 0,-3 3-3 15,0 4 2-15,-2 6 0 0,-1 3 3 0,3 3 2 16,-2 5-1-16,5 4 2 0,1 4-1 0,3 4 1 15,3 0 1-15,3 4-1 0,2-1 1 0,7-6-5 16,1-3 0-16,4-6-2 0,6-3 1 16,2-5 4-16,2-2 4 0,3-6 1 0,-2-5-1 15,3-3 2-15,-3-8 2 0,4 0 2 0,-5-4 1 16,3-3-2-16,-5-2-2 0,-2-5-1 16,-6 0 1-16,2-3 0 0,-3-1-2 0,-3 1 1 15,-1-2-2-15,1 1-2 0,-1 0 2 0,1 5-1 16,-3 3 0-16,0 1-1 0,-2 8-1 0,0 4-2 15,-2 3-7-15,0 2-7 0,1 3-5 0,-1 2 0 16,0 5 0-16,0 1 10 0,1 4 4 16,-1 3 2-16,-1 3 4 0,-1 2 2 0,0 3-1 15,-1-2-3-15,-4 1 1 0,3 0 2 0,-2-3-1 16,1-2 5-16,2-7-2 0,1-3-2 16,0-5 3-16,1-3 6 0,-1-1 14 0,-1-3 4 15,1-2 0-15,1-3-7 0,2-5-14 0,-1-4-2 16,0-3-2-16,0 0 1 0,3-2 1 15,-2 2-3-15,0 0 2 0,4 0-2 0,-1 1 1 0,0 1 0 16,4 3-1-16,-2-1-1 0,3 1-2 16,0 5-1-16,0-2-3 0,0 8-1 0,-1 1-4 15,-1 4-4-15,1 5 1 0,-2 2-2 0,-2 3 5 16,0 6 3-16,3 3 0 0,-5 2 1 16,2 4-3-16,-4 2-5 0,0-1-3 0,2 0 0 0,-1-2 4 15,1-4 1-15,3-3 4 0,2-3 3 16,0-6 3-16,3-1 3 0,-2-4 6 0,1-1-3 15,6-4 0-15,-4-4 3 0,6 0-3 0,-3-5 5 16,1-2 2-16,-2-2-1 0,-1-3 0 16,-2-3 0-16,1 0-1 0,0-3 2 0,-4-1-2 15,-1 0-1-15,-1 0 1 0,-3 1-3 0,2-4 2 16,-3 5 1-16,3-2-2 0,-3 4 0 0,4 3-2 16,0 0-2-16,-2 6 0 0,3 4-2 15,-5 2-4-15,2 5-5 0,-3 1-6 0,0 3-4 16,-1 3 1-16,5 4 8 0,-3 5 6 0,0-2 1 15,1 7 2-15,-4 1 0 0,0 1-3 0,-4 1 3 16,-1 1 0-16,-4 3 2 0,-5-1-1 16,-2 0 0-16,-3-1-2 0,2-5-2 0,2-5-2 15,9-7 4-15,3-5 4 0,3-4 12 0,0-1 4 16,1-2-1-16,5-5-4 0,0-1-10 0,7-3-5 16,1-1-2-16,4 1 3 0,0 0-1 0,1-1 2 15,3 2 2-15,-2-2-1 0,-1 1 0 0,3-2 1 16,-4 0-2-16,2 0 1 0,-2 0 3 15,-1 0 0-15,-4-2 2 0,-3 0-1 0,-1 0-2 16,-2-4 0-16,-2-1 1 0,0-1 3 0,-4-2-4 16,0-3-1-16,-1-2 0 0,0-3-2 15,0 0 3-15,1 2 0 0,0-3-1 0,2 4 1 16,-2-2-1-16,2 2 2 0,-2 1 5 0,1 4 4 16,-1 7 0-16,2 3-3 0,-3 8-6 15,2 3-15-15,-4 3-10 0,2 3-1 0,-1 6 1 16,-1 6 11-16,1 6 7 0,1 5 1 0,-2 6 3 15,0 4 1-15,-4 8 0 0,2 4 1 0,-4 2-3 16,-1 1-4-16,-1-1 4 0,-2-2 2 0,1-4 1 16,-2-4 3-16,5-6-3 0,2-5-2 15,7-7 0-15,5-7 3 0,1-6 2 0,-1-5 7 0,1-4 7 16,-1-4-4-16,2-4 2 0,2-7-6 16,3-4-4-16,4-2 1 0,-3-4-3 0,3 2-2 15,-4 0 0-15,1-1-1 0,-2 3-1 0,-1 1 1 16,0-1-2-16,0 4-3 0,1-1 2 15,-4 6 0-15,1 1 1 0,-3 5 2 0,-3 5-14 16,-2 1-5-16,0 1-3 0,3 5-5 0,-1 5 13 16,-1 3 6-16,-1 4 1 0,3 3 3 0,-2 2-2 15,-2 2 2-15,0 0 3 0,1 0 2 16,2-5-1-16,5-3-2 0,4-5 0 0,1-2-2 16,3-6 5-16,-1-2 5 0,2-5 0 0,0-2 3 15,-1-2-2-15,1-2 1 0,0-5-1 16,-4 2 4-16,2-5-4 0,-3-1-2 0,0 1-3 15,-1-3-5-15,-2 2 6 0,1-1 1 0,-3 0 2 16,0 3 3-16,0-1-2 0,-4 6 0 16,0 0 3-16,1 7 2 0,-3 2-5 0,-1 1-7 15,-1 2-15-15,0 1-7 0,-2 4 2 0,0 3 7 16,2 2 11-16,0 6 6 0,0-1-4 0,0 2-4 16,1 2 0-16,2 1-2 0,0-2-1 0,7-3-6 15,1-2-13-15,1-4-23 0,10-2-27 0,0-4-34 16,7-3-68-16,1-4-119 0,-4-3-243 0,1-4-280 15,-6-3-240-15</inkml:trace>
  <inkml:trace contextRef="#ctx0" brushRef="#br0" timeOffset="32528.47">10531 2012 1589 0,'-10'-10'478'16,"-5"-3"-196"-16,-1-2-89 0,4 5-55 0,3 5-51 16,2 1-42-16,3 3-31 0,0 0-19 0,4 3-33 15,4 2-73-15,-1 1-142 0,4 5-365 0,3 3-931 16</inkml:trace>
  <inkml:trace contextRef="#ctx0" brushRef="#br0" timeOffset="32967.96">10817 2039 2385 0,'3'-29'68'0,"1"-1"-27"0,0-12 30 0,1 4 37 16,-5 3 26-16,0-3 6 0,0 0-22 0,-2 0-22 15,2 0-24-15,2 1-21 0,1 0-13 16,1 2-8-16,1 1-4 0,-1 5 6 0,2 3-6 16,-1 7-11-16,0 8-6 0,-3 4-10 0,-1 5-8 15,-1 2-10-15,0 4-6 0,2 4 3 0,-1 5 2 16,2 5 12-16,0 7 7 0,1 9 3 16,0 2 2-16,-1 8-7 0,-2 5-3 0,-4 4-3 15,-3 7 3-15,-6 2 6 0,1 4 2 0,-6 3 2 16,-4 3-2-16,1 1-2 0,-2-4 1 15,1-5 1-15,8-9-1 0,2-7 0 0,4-12-2 16,5-10-3-16,1-8 2 0,0-9 11 0,-1-5 10 16,1-9 5-16,-1-3-1 0,2-8-9 0,2-7-11 15,2-6-1-15,1-3-1 0,4-1 2 16,4 0-1-16,4-1 0 0,0 1 0 0,3 1 2 16,-3 4 3-16,4 3 3 0,-4 3 0 0,-3 7 0 15,0 4-1-15,-5 4-3 0,-4 4-4 16,-4 3-5-16,0 3-6 0,1 4-1 0,-1 9 3 0,1 5 5 15,-1 6 2-15,1 4 4 0,0 4-2 16,2 1-5-16,1-1-14 0,5-3-20 0,2 0-21 16,6-5-39-16,3-1-92 0,0-7-246 0,5-1-693 15,3-3-387-15</inkml:trace>
  <inkml:trace contextRef="#ctx0" brushRef="#br0" timeOffset="33477">11987 1514 1701 0,'0'-9'451'0,"0"-2"-198"0,0 0-74 0,-4 4-41 16,0 7-32-16,2 2-31 0,2 0-30 16,-3 1-26-16,-1 2-12 0,-3 10 7 0,0 9 10 15,-5 6 11-15,0 9 4 0,3 3-9 0,2 4-9 16,0 2-6-16,4 1-2 0,-3 2 1 15,3 0 1-15,3-2-2 0,1-1-1 0,2 0-2 0,2-2 0 16,-2-7-3-16,4-6-2 0,2-8-4 16,-1-9-9-16,3-2-12 0,-3-9-17 0,-2-1-33 15,2-4-44-15,-6-3-70 0,0-2-126 0,1-8-394 16,0-2-863-16</inkml:trace>
  <inkml:trace contextRef="#ctx0" brushRef="#br0" timeOffset="33882.17">12017 1503 1437 0,'13'-6'283'0,"2"1"-134"0,8 0-22 15,-2 4 11-15,3 3 5 0,-2 1-14 0,3 3-23 16,-4 5-29-16,0 0-18 0,-1 4-16 16,-4 0-13-16,-6 0-10 0,-5 1-2 0,-6 3-3 15,-4-1 6-15,-9 3 3 0,-2 0-6 0,-10 1 1 16,-1 0-5-16,-6 1 0 0,1-1 3 0,1-2 0 15,3-7 3-15,8-3 6 0,10-9 9 16,7 1 4-16,3-2 1 0,3 0-6 0,2-2-21 0,2-1-9 16,6-3-14-16,1 0-4 0,6 0 5 15,2 3-3-15,1 0 3 0,-1 5-1 0,2 0 4 16,-3 2 0-16,1 1 0 0,-2 2 4 16,1 3-5-16,-4 1 5 0,1 2-1 0,-5-1 1 15,-4 5 4-15,-2-1-2 0,-4 4 11 0,-5-2 3 16,-3 3 5-16,-5 0 7 0,-2 0 2 0,-6 2 5 15,1-1 4-15,-7-1 5 0,1-1-1 0,-5-4-3 16,0 0 1-16,0-4-7 0,-3-2-4 0,4-5-2 16,-3-1-9-16,2-2 3 0,5-2-5 15,2-1-5-15,8-1-1 0,1-1-8 0,4-1-18 16,2-1-25-16,4-2-42 0,-1-2-66 0,2-1-89 16,3-1-219-16,1 0-667 0,4-1-278 15</inkml:trace>
  <inkml:trace contextRef="#ctx0" brushRef="#br0" timeOffset="34608.18">12420 1865 1490 0,'9'3'295'0,"1"-1"-89"0,5 1-31 16,1-1-3-16,0 0-9 0,4-1-29 15,1-1-25-15,0 0-26 0,3-1-14 0,0-2-12 16,-3-1-10-16,-1-1 0 0,-4-1-6 16,-2-1 0-16,-2-1-5 0,-3-1-2 0,-3 1-3 15,0-3-2-15,-1 1 3 0,-3 0-7 0,-4 2-1 16,-1 0-5-16,-1-1-7 0,-1 1-1 0,-1 0-7 16,-3 2-3-16,-2 2-4 0,0 0-1 0,-2 3 0 15,-2 1-3-15,-1 5 3 0,0 3-5 16,-3 3 5-16,4 2 0 0,0 2-3 0,6 3 7 15,-1 2-2-15,7 2-1 0,-1 2 4 0,4 2-5 16,5 0 2-16,3 0 1 0,3-2-1 16,3-3 0-16,5-3 1 0,2-3 2 0,6-5-5 15,-3-2 11-15,5-6-2 0,1-2 0 0,0-2 6 16,1-4-5-16,-1-1 2 0,-6-2 1 0,1-4 3 16,-3 0-1-16,-6-4 0 0,-1 0 1 15,-3 0-6-15,1-3 3 0,-4-1-1 0,-1-1-6 16,1-4 8-16,0-1-8 0,-3-1 0 0,-1 1 2 15,0-2-4-15,0-3 4 0,0 0 2 16,0 2-2-16,3-3 0 0,-4 1-2 0,5 0-2 0,-3 4-3 16,-2 3 4-16,0 4-1 0,-4 6-1 0,-2 4 4 15,0 6-6-15,1 1-5 16,0 3-13-16,-1 2-6 0,0 5-1 0,-1 3 7 0,-1 8 14 16,-3 4 5-16,2 5 4 0,0 6-2 0,3 6 0 15,-1 3-4-15,0 7-3 0,1 3 5 16,-2 1-2-16,-2 0 5 0,3-2 4 0,-4 1-5 15,2-4 1-15,-1-1 0 0,-1-4 0 0,3-10-4 16,3-8-3-16,1-10 2 0,1-8 3 0,0-5 18 16,0-3 4-16,3-7 0 0,1-4-1 15,3-6-16-15,-1-5 0 0,0-4-2 0,1 1 0 16,1-3 0-16,-2 0 0 0,1 3-1 0,0 2-1 16,0 2 4-16,0 3 0 0,-1 3 0 0,1 5 5 15,-2 5-7-15,-3 3-1 0,-2 3-3 16,2 2-9-16,0 4 2 0,-1 1-2 0,0 3 5 15,2 6 1-15,1 2 4 0,-3 3 2 0,4 1-2 16,-4 3 7-16,2 0-8 0,-1 1 2 16,-1 1-5-16,-1 1-19 0,1-3-19 0,3-3-44 0,-1-3-58 15,3-8-63-15,0-3-82 0,2-2-181 16,0-7-488-16,0-2-232 0</inkml:trace>
  <inkml:trace contextRef="#ctx0" brushRef="#br0" timeOffset="35305.9">13399 1780 1254 0,'-5'-2'307'0,"0"0"-148"0,-5-1-20 15,-2 6 0-15,-3 1 10 0,-3 1-10 0,-1 4-33 16,-2 0-14-16,-1 4-25 0,2 1-15 0,1 4-7 16,2 1-15-16,-3 1-4 0,8-1-2 0,0 1-5 15,5-4 4-15,6-3-1 0,4-4 2 16,5-3 5-16,1-1 8 0,2-3 5 0,5-4-3 15,1 0-3-15,2-4-12 0,3-2-4 0,3-3-3 16,-4-1-4-16,-2-2 4 0,-1 0 1 16,-3-2-1-16,-3-1 2 0,0 1-2 0,-3-3-1 15,0 0-3-15,-2 0 2 0,-2 0-4 0,-1 4-1 0,-1 0 2 16,-2 3-5-16,-1 3 4 0,-1 3-1 16,1 5-8-16,-1 0-15 0,1 3-13 0,-2 4-3 15,-1 2 4-15,1 4 14 0,-2 4 8 0,-1-1 3 16,3 5 0-16,2 3-3 0,0-1 4 0,0-1-1 15,2-1 0-15,3-1 2 0,1-4-2 16,2 0 1-16,1-5 1 0,0-1 3 16,1-6 2-16,0 0 3 0,1-3 5 0,0-3 0 15,-1 0 4-15,4-6 0 0,-2 0-4 0,-1-2-1 16,1-2-3-16,-4-2-1 0,-1 0-1 0,1-2-2 16,-2 0-1-16,-2 0-1 0,-1 2-1 0,3-1-1 15,-4 5 1-15,1 0-3 0,1 3-1 16,-3 5 0-16,0 1-12 0,0 2-13 0,-1 2-7 15,0 3 0-15,2 1 8 0,4 5 13 0,-2 3 7 16,3 2 0-16,3 3 3 0,-1 3 1 0,-2 2-2 16,0-1 2-16,2 3-4 0,-4-2 2 0,1 1 3 15,2-1-2-15,1-3 1 0,1-7-1 16,0-2 1-16,1-8 1 0,-4 1 3 0,-1-2 7 16,0-3 4-16,-4-1 3 0,1-4 0 0,4-1-3 15,-4-5-1-15,4-2-5 0,-5 0 3 0,0-4-2 16,3 0-2-16,-3-4 1 0,-1 3 0 15,2 0 2-15,1 2 3 0,-2 0-1 0,-1 2-3 16,3-1 0-16,0-1-4 0,-1 3-1 16,5 1 1-16,-3 2-2 0,1 2-3 0,-3 3-1 0,1 4-6 15,-2 1-8-15,-1 1-3 0,1 4 0 16,3 2 2-16,-1 1 7 0,5 4 4 0,-3 1-2 16,-1 4 4-16,2 1-2 0,-3 0 2 0,1 3 1 15,-1-1 0-15,-3 1 0 0,0-2-10 0,2-2-14 16,0-4-19-16,0-5-34 0,3-2-58 15,-2-6-102-15,4-3-245 0,-4 0-817 0</inkml:trace>
  <inkml:trace contextRef="#ctx0" brushRef="#br0" timeOffset="35434.64">13940 1608 2006 0,'-2'-6'211'0,"-1"-4"-92"0,-3 2-19 16,4 1-23-16,1 5-25 0,1-1-46 15,0 3-102-15,1 0-145 0,1 1-181 0,4 2-393 16,-1 1-181-16</inkml:trace>
  <inkml:trace contextRef="#ctx0" brushRef="#br0" timeOffset="35873.8">14200 1626 481 0,'-8'5'553'0,"-3"2"-320"0,-2 4 25 0,-2 0-7 16,3 4-46-16,2-3-49 0,1 3-48 0,2 2-26 16,2 3-2-16,2 1-4 0,-2 2-9 0,4 2-11 15,2 1-8-15,0-1 0 0,6-4-3 16,1-3 3-16,3-4 4 0,1-5 0 0,0-3-2 16,4-2 2-16,-2-5-5 0,2-1-3 0,-3-1-2 15,0-3-8-15,1 0-8 0,-2-6-5 0,-1-1-8 16,-1-2-5-16,-1-3-2 0,-5 0-6 15,1-2-6-15,-3 1-5 0,-2-1-1 0,-2 2 2 16,-3 2 3-16,2 0 2 0,-3 5-3 0,1 1 7 16,-3 1 0-16,6 3 1 0,-4-1 3 0,4 5-2 15,1-1 0-15,1 3 4 0,1-3 8 16,0 3 4-16,1 1 3 0,3-2 2 0,-2 2-8 16,4-2-8-16,0 0-6 0,3 0-3 0,3-1 0 15,1 1 4-15,2 0 0 0,-1 1-3 0,2 1 3 16,-1 2-4-16,-2 0 3 0,0 3 3 15,-1 2-6-15,0 0-2 0,-2 1 0 0,-3 5 2 16,-2 2 8-16,2 4 6 0,0 1-1 0,-3 1-3 16,1 1-7-16,-4-3 0 0,5-2 0 0,-4-1 2 15,3-2 6-15,-1-2-4 0,4-4-2 0,1 1 2 16,0-4-9-16,1 0-16 0,3-1-59 16,2-1-145-16,3-4-428 0,2 0-1025 0</inkml:trace>
  <inkml:trace contextRef="#ctx0" brushRef="#br0" timeOffset="125367.28">2019 3999 1 0,'0'0'0'15,"-1"0"210"-15,1 0 214 0,-2-1-62 0,2 1-73 16,-2 0-37-16,1-2-13 0,1 2-22 0,0 0-24 16,0 0-25-16,0 0-27 0,-1-1-22 15,1 0-17-15,-2 0-11 0,2 0-13 0,0 0-13 16,0-1-10-16,0 1-14 0,-2 1-9 0,4-1-8 16,-2 1-7-16,0 0-8 0,2 0-6 15,-2 0-5-15,0 0-4 0,1 0-4 0,0 1 0 0,0 2 2 16,2 0 2-16,0 5 3 0,2 1 2 0,-3 6 0 15,5 4-1-15,-5 5 1 0,1 7-2 16,-3 3 0-16,0 2 2 0,-3 3-1 0,1 5 1 16,-6 1-1-16,4-1 0 0,-4-1-2 0,0 0 2 15,3 0 2-15,-2 2 0 0,-1-5 6 16,0-6-4-16,3-3-1 0,0-5 1 0,2-4-5 16,1-3 3-16,1-1 0 0,1-1 0 0,0-5-2 15,0 0 3-15,1-4 0 0,0-3-1 16,0-1 5-16,3 0-1 0,1 0 3 0,2-3 6 15,1 1-1-15,4-2 5 0,2-2 1 0,7-1-3 16,5-3 1-16,2-2-3 0,7-1-2 0,1-3-1 16,5 1 3-16,5-4-2 0,2 1-2 15,3-1 1-15,3 1-9 0,4 1 3 0,-3-1-2 16,3 5-2-16,-5-2 7 0,-1 4-3 0,-2 0 2 16,-6 2 1-16,-3 1-1 0,-1-1-4 0,-4 3 1 15,-4 0-1-15,-4 1-4 0,-7 1 4 16,-5-1-2-16,-4 1-1 0,-3 0 7 0,-4 0-4 15,-2 0 0-15,0 1 1 0,-2-1-1 0,-1 0 4 16,0 0 2-16,0 0 3 0,0 0-5 0,-1 0 4 16,1 0 0-16,0-1-2 0,0 1 3 0,0 0-12 15,-2 0-12-15,1 0-17 0,-1 0-30 0,2-1-26 16,-1-1-46-16,-1 2-96 0,-1-5-227 16,-2 3-546-16,2-4-374 0</inkml:trace>
  <inkml:trace contextRef="#ctx0" brushRef="#br0" timeOffset="125665.09">2744 4249 1935 0,'-2'-7'273'0,"-2"-1"-116"0,3-2-6 15,1 7-17-15,1 0-15 0,2 2-27 0,0-2-34 16,1 3-26-16,5 0-22 0,2 0-7 15,3 3 1-15,10 2 2 0,0 3 0 0,6 3 2 16,4 3-2-16,0 4-3 0,-3 1 1 0,-1 3-1 16,-6 6-1-16,-5 0 0 0,-2 6 0 0,-9 3 2 15,-2-3 0-15,-6 1 4 0,-1-3 2 0,-6 1 5 16,-5 1 4-16,-3 0-3 0,-6 3 5 16,-4-3-6-16,-7 1 1 0,-4-3-8 0,0 0-19 15,-2-5-25-15,7-6-36 0,1-5-56 0,9-4-96 16,1-1-254-16,5-3-501 0,2-2-238 0</inkml:trace>
  <inkml:trace contextRef="#ctx0" brushRef="#br0" timeOffset="126296.59">3539 4039 1876 0,'-1'-4'324'0,"-3"-1"-138"0,0-1-59 16,3 5-48-16,0 1-30 0,2 3-12 0,-2 1-4 15,0 5 1-15,-3 9 10 0,1 9-1 0,0 7-2 16,-1 9-7-16,0 4-7 0,1 5-3 16,0 4-1-16,0 2-7 0,1-1-2 0,0-4-4 15,-1-6-2-15,3-7 1 0,3-5-2 0,-1-5 1 16,0-3-2-16,2-6-3 0,0-6 5 16,-2-3 1-16,4-3 3 0,-3-5-4 0,-2-2-4 15,2-2-9-15,1-2-16 0,-1-1-21 0,1-4-47 16,4-2-67-16,3-5-109 0,7-5-193 0,1-5-362 15,2-1-426-15</inkml:trace>
  <inkml:trace contextRef="#ctx0" brushRef="#br0" timeOffset="126506.74">3847 3934 2303 0,'-2'-2'154'0,"1"1"-54"0,0-1-33 0,1 2-16 16,0 5 20-16,-1 2 11 0,-2 4 2 0,1 6-6 15,0 6-21-15,0 3-16 0,1 6-6 0,0 5-5 16,-1 3-2-16,1 4-4 0,1 2-1 0,0-3-3 16,1 2-3-16,1-1-5 0,2-1-4 15,0-1-5-15,4-7 5 0,-1-1-4 16,1-6-10-16,-1-3-24 0,1-5-57 0,-3-6-90 0,-2-4-140 16,-1-4-350-16,-5-5-954 0</inkml:trace>
  <inkml:trace contextRef="#ctx0" brushRef="#br0" timeOffset="126640.01">3451 4376 1474 0,'10'-3'259'0,"11"-3"-135"16,6-5-27-16,8 1-9 0,6-6-25 0,8 0-38 16,8-2-80-16,0 1-130 0,3-3-272 0,-2 3-300 15,-5 2 82-15</inkml:trace>
  <inkml:trace contextRef="#ctx0" brushRef="#br0" timeOffset="127268.26">4203 4064 1612 0,'-9'4'307'0,"-5"5"-121"0,-3 1-5 16,1 5-8-16,0-1-14 0,2 5-34 0,-2 2-38 16,6 3-17-16,-1 2-12 0,1 0-16 0,1 3 1 15,3 1-3-15,2-2-20 0,2 1-4 16,5-3-5-16,3-1 2 0,6-1 13 0,0-2-1 15,3-5-4-15,5-6-10 0,-1-4 2 0,2-6 5 16,0-3 6-16,-2-7 1 0,-3 0-11 16,0-4-4-16,-2-1-6 0,-4-6-10 0,-3 2 4 15,-3-1-1-15,-4-1 0 0,-1 2 4 0,-3 0-4 16,-1-1-3-16,0 2 1 0,-1 2 0 0,-1 0 5 16,0 2 0-16,2 1 2 0,3 1-6 15,0 1 2-15,2 3 0 0,2 0-6 0,0 3 5 16,3 0-13-16,4 1-4 0,-2 0 0 0,3 2-1 15,4 2 6-15,0 2 1 0,0 1 1 0,1 6-1 16,3-2 4-16,-4 4 3 0,3 1 2 16,-3 2 7-16,-4 0-5 0,1 3-1 0,-2-1 1 15,-4 1-1-15,-2 0 2 0,-1 0 1 0,0 1 1 16,-2-2-2-16,1-4 3 0,3-1-1 16,-2-5 0-16,0-3 6 0,1-3-6 0,0-1 4 15,-1-2 2-15,2-3-5 0,4-1 6 0,0-4-5 16,0-1-3-16,-2-4 2 0,2-3-1 0,-2 3 1 15,0-3 2-15,-1 1 4 0,-1 4-1 0,-3 1 2 16,0 4 1-16,-1 1-7 0,0 2 4 0,-1 4-3 16,1 0-7-16,0 2-2 0,0-1-18 15,1 1-19-15,0 2 0 0,2 1 8 0,1 2 11 16,2 1 21-16,0 3 4 0,2-1-4 0,2 2 7 16,1 1-1-16,-1 1 1 0,0-1 3 15,3-3-2-15,0 0 2 0,1-5 6 0,-1-3 2 16,2-3 3-16,-1-4 1 0,1-3-2 0,-3 0 0 15,-2-4 3-15,-1 3 2 0,-2-3 6 0,-2 2 10 16,-3-1 4-16,-2 2 2 0,0 1 1 0,-3-2-10 16,-1 3-5-16,1 1-6 0,-3 0-7 0,2 1-6 15,3 2-2-15,1 2-3 0,0 1-5 16,1-1-6-16,1 1-25 0,2-3-26 0,6 1-45 16,3 0-70-16,2 0-108 0,8 0-286 15,1 1-770-15</inkml:trace>
  <inkml:trace contextRef="#ctx0" brushRef="#br0" timeOffset="127579.22">5388 3991 1855 0,'-1'-2'380'16,"-2"2"-169"-16,1 0-48 0,0 3-36 0,-6 3-27 15,3 2-19-15,-3 4-14 0,-1 5-15 0,-2 3-7 16,1 0-12-16,1 4-10 0,1 0-2 15,5-1-9-15,2 1-2 0,-1-1 1 0,5-2-2 16,0-3 2-16,5-2 0 0,2-7-2 0,1 0 1 16,3-7 4-16,0-2 3 0,3-4 2 0,-1-3 3 15,4-4-4-15,-1-1-3 0,-5-1 1 16,4-1-5-16,-8 1 2 0,-1 0-2 0,-2 3-2 16,-1 1-3-16,-2 2 0 0,-2 4-1 0,-1 0-4 15,0 4 1-15,-2 1-9 0,1-1-6 16,0 1 1-16,-1 3-2 0,-1 4 9 0,2 0 6 15,0 1 0-15,2 2 3 0,-1-1 0 0,0 2-1 16,1-3-3-16,2 2-20 0,0-4-53 0,-2-2-98 16,3-2-166-16,-2-6-732 0,-2-4-590 0</inkml:trace>
  <inkml:trace contextRef="#ctx0" brushRef="#br0" timeOffset="127707.21">5096 3745 2471 0,'3'-1'79'0,"4"-2"-72"0,4-4-3 0,8 1 3 16,3-1-104-16,11 0-322 0,5 3-1098 0</inkml:trace>
  <inkml:trace contextRef="#ctx0" brushRef="#br0" timeOffset="128149.03">6346 4119 893 0,'-2'11'717'0,"-4"-1"-425"0,4 5-73 15,1-6-37-15,2-2-22 0,-1-4-11 16,1-3-11-16,1-1-7 0,1-1-13 0,1 0-17 16,1-5-18-16,1-1-16 0,4-6-10 0,-2-2-10 15,2-3-6-15,2-1-10 0,-2-1-5 16,0-1-4-16,1-3-7 0,-1 0-3 0,0-3-3 16,0 1 0-16,-2-3-3 0,-3-3 1 0,4 1-3 15,0-4 0-15,-4-1-2 0,1-2-1 16,1-4 0-16,-1-2 2 0,1 1-1 0,0-1-2 15,-3 5 1-15,2 7-4 0,-4 3 3 0,-1 12 1 16,-2 5-2-16,1 7-1 0,-1 4-5 0,0 2-14 16,0 2-1-16,-5 7 0 0,0 7 2 15,-7 9 11-15,1 8 3 0,-3 9 0 0,-2 8 4 0,3 4 2 16,0 3 0-16,6 0 2 0,5-1-8 16,5-1-25-16,7-3-41 0,5-4-60 0,4-8-86 15,9-8-97-15,3-10-222 0,3-10-455 0,3-11-136 16</inkml:trace>
  <inkml:trace contextRef="#ctx0" brushRef="#br0" timeOffset="128855.02">6541 3777 1944 0,'0'-1'259'0,"0"-2"-115"16,1-1-33-16,5 1-18 0,1-5-13 0,6-2-11 15,2-4-4-15,7-3-7 0,3-4-10 0,4-2-5 16,-2-1-9-16,0-3-5 0,1 0-2 0,-6-1 0 15,-1-1 1-15,-2-1 1 0,-6-2-6 16,2-1-5-16,-4-2-5 0,0-4-4 0,-1 2-2 16,-2 4-2-16,-5 5 0 0,0 7 5 0,-3 6 5 15,0 7-2-15,-1 5-2 0,0 2-19 0,0 2-25 16,1 3-1-16,-1 8 3 0,-3 5 10 0,0 10 20 16,-5 7-1-16,-1 7-2 0,1 3 2 15,1 9-1-15,-3 3 2 0,1 7 2 0,2 0 0 16,-4 4-1-16,2 0 0 0,-3-4 0 0,3-7 1 15,5-7 1-15,4-14-1 0,4-8-1 16,4-13 2-16,2-7 5 0,3-6 8 0,-2-4 4 16,1-6 3-16,1-4-4 0,6-7-5 0,-3-7-1 15,4 0-2-15,-3-5 2 0,-3 2 0 16,-1-3-2-16,-1 1 0 0,-1 2-2 0,-2 4 4 16,1 3 3-16,-5 7 5 0,-1 3 2 0,-1 7-1 15,-2 0-8-15,0 6-11 0,0 2-17 0,0-1-17 16,0 3 1-16,0 3 5 0,1 5 11 15,0 3 13-15,0 7 4 0,1 3-3 0,4-1 2 16,-3 3 0-16,7-1-2 0,0-2 2 0,1-2 2 16,6-8 2-16,2-3 3 0,2-7 5 15,2-4 0-15,-1-2 3 0,-2-4-1 0,-1-3 2 0,-1 1 3 16,-5-1 2-16,-4-4-1 0,-1 1 2 16,-5-2-1-16,0 1-2 0,0 1 0 0,-6 1-1 15,0 2-1-15,2 2-3 0,-1 4-4 0,-1 1-3 16,1-1-5-16,1 2-4 0,1 1-9 0,1 1-8 15,1 2-11-15,-2-1 4 0,0 3 7 16,2 0 8-16,-1 4 12 0,1 1-2 0,1 2-1 16,3 0 0-16,-3-2 0 0,4 0 0 0,-3-5 0 15,4-1 4-15,2-4 3 0,0-3 7 0,0-2 2 16,3-4-2-16,2-2-2 0,-1-1-6 16,-2 0 0-16,4 1-2 0,-4-2 0 0,-2 2 0 15,1 2-3-15,-2 2 3 0,-1 2-3 0,-4 2-2 16,4 3 2-16,-6 0-6 0,4 1 0 0,-3 3 0 15,-1 1 0-15,4 1 2 0,-3 1 4 16,6 2-2-16,-7 1 2 0,3 0 3 0,-4 1-3 16,-1 1 3-16,-1-2-3 0,-4 1-13 0,3-4-28 15,-7-2-31-15,6-5-46 0,-3-2-89 0,3-4-332 16,0-7-1135-16</inkml:trace>
  <inkml:trace contextRef="#ctx0" brushRef="#br0" timeOffset="128956.22">7057 3399 1874 0,'-3'-5'678'16,"-2"-1"-566"-16,4-2-70 0,5 3-26 16,6-1-66-16,7-1-223 0,2 1-833 0</inkml:trace>
  <inkml:trace contextRef="#ctx0" brushRef="#br0" timeOffset="131398.32">8378 3789 1518 0,'-2'1'204'0,"0"-1"-42"16,-2-1 32-16,3 0 34 0,0-3-1 15,0 1-49-15,0-3-45 0,1-1-27 0,1-3-21 16,0 0-15-16,1-3-20 0,2 0-11 0,0-2-8 16,2 1-4-16,-2-2-3 0,3-2-4 15,-3-2-4-15,3 3-5 0,-1-4 0 0,3 1-4 16,5 0-2-16,-3-2 3 0,2 4-8 0,-1 0 0 15,4 4-2-15,-4 3-8 0,-1 1 4 0,0 5-2 16,-2 2-5-16,-5 3-4 0,2 1-1 16,-4 2 0-16,4 4 4 0,-5 4 8 0,0 3-1 15,-3 7 1-15,-4 5-8 0,3 5-18 0,-4 1-9 16,3 0-9-16,-2 0 9 0,4-1 13 0,2-4 13 16,1-5 11-16,5-3 3 0,0-6 5 0,4 0-3 15,7-5 2-15,-3-2 2 0,6-3-2 16,0-5 9-16,4-3-1 0,-2-2 0 0,2-2 5 15,4-3-6-15,0 1 5 0,-2-6 4 0,0-1 0 16,-3 1 4-16,-2 1 1 0,-4-2-1 16,-4-1-4-16,-3-3 0 0,-3 0-3 0,-3 1-1 15,0 3 5-15,-7 1-4 0,-1 2-2 0,-3 6-3 16,2 0-8-16,-3 3-3 0,-1 1-4 16,-2 4-3-16,0 1-4 0,-1 3 1 0,-2 6 0 0,3 1 2 15,0 3 8-15,1 5-5 0,4 2 3 16,2 3 0-16,4 2-5 0,1-1 3 0,8 0-2 15,1-2-1-15,6-4 4 0,2 0-2 0,3-6 0 16,4-1 3-16,1-8 2 0,1-1 0 16,7-4 2-16,2-1 1 0,2-5-5 0,-1-1 6 15,0-3 0-15,0-1-1 0,-3-2 6 0,-3-2-1 16,-2-1 0-16,-6-3 1 0,3-2 4 0,-6-1-3 16,0-1 0-16,-6-3 1 0,2 2-8 15,-2-6 5-15,-4 3-2 0,1-3 0 0,-2-3 5 16,0 0-7-16,-1-2 2 0,-3 2-1 0,3-3-2 15,-1 0 0-15,-3 0-2 0,4-1-1 16,-5 3-4-16,2-1 6 0,-2 3-1 0,-2 5-1 16,-2 0 7-16,-1 6-5 0,-4 3-2 0,-2 3-4 15,1 3-5-15,-5 7 0 0,-2 1-2 0,1 6 0 16,-5 4-2-16,-2 5 2 0,-1 8 3 0,-3 5 1 16,-1 5 6-16,3 5-2 0,0 3-1 15,0 6 1-15,3 2 0 0,1 2 1 0,5 0 1 0,4 3 1 16,2-1-2-16,6 1 2 0,3 1 0 15,4-2 1-15,2-2 1 0,0 0 0 0,5 0-2 16,1-3 2-16,2-3-5 0,4-2 6 0,1-8-4 16,2-4 1-16,5-6 3 0,1-6-2 15,2-2 1-15,-1-4 0 0,1-5 0 0,0-3-1 16,-1-4 3-16,-2-2 1 0,0-4-3 0,-1-1 5 16,-5-4 0-16,-3-2 2 0,-1-3 1 0,-4-1-1 15,0-3-1-15,-4 0-1 0,-3-1 1 16,-1-2-1-16,-2 2 0 0,-3 1 2 0,-2 4-2 15,-3-1 3-15,-3 4-2 0,-1 3-2 0,1 0 3 16,-2 4-7-16,0 4 1 0,0 2-1 16,1 4-7-16,-1 1 2 0,4 3-4 0,-4 6-2 0,0 2 2 15,-2 6 2-15,0 5 1 0,1 1 1 16,1 4 3-16,4 0-3 0,3 3 1 0,5 2 1 16,3 0-4-16,3-6 3 0,2-3-1 0,0-3 3 15,3-2-2-15,0-3 0 0,0-3 1 0,1-4-2 16,2-1 4-16,-1-2-1 0,3-2 2 15,-5-2 1-15,3 1-1 0,-5-4 3 0,-1 1 0 16,-2-1 1-16,-2-3 3 0,-1 4-1 0,0-4 1 16,0 1-5-16,-1 1 0 0,0-2-4 0,0 0 0 15,-1 1 0-15,2 1 0 0,-3 0 1 16,3 1-2-16,-2 0-1 0,2-2 0 0,-4 3-3 16,4-1 3-16,-2 2-3 0,-2 2 0 0,0-2 2 15,-1 0-2-15,-1 0-1 0,0 0 1 16,0 0-2-16,0 0-3 0,0 0-1 0,0 1 2 15,0 0 2-15,0 0 5 0,0 2 3 0,2-2 0 16,-2 0-1-16,1 0 0 0,0 0 0 0,0-2 2 16,0 1 1-16,-1 0 0 0,1 0-1 0,-1 0 1 15,2 0 3-15,-2 0 3 0,1 0 1 16,-1 0-1-16,2 0 0 0,-1-2-2 0,1 1-1 16,0-2 1-16,2 0 0 0,-2-2-2 15,2 2-1-15,-1-4 0 0,1 2-1 0,-1-1 0 16,2-2 1-16,-1 2-1 0,0-5 0 0,2 0 1 15,1-3-1-15,-3-3 2 0,0-1-1 0,2-1-1 16,-1-2 0-16,0 3-2 0,-3-5 0 0,3 0 1 16,-2 1 0-16,-2 0 1 0,2 0-1 0,0 3 0 15,-2 0-2-15,-2 4 2 0,1 4-1 16,-3 2 2-16,3 5-2 0,-1 4-3 0,-1 0-4 16,2 0-12-16,0 1-10 0,0 1 1 0,0 5 5 15,2 6 9-15,2 4 11 0,-3 4 0 0,1 4 1 16,-1 3 2-16,4 3-3 0,-3 3 2 15,1 5-1-15,0-3 0 0,2 2 2 0,-2-3 0 16,4-3 1-16,3-3-1 0,1-4-2 0,0-2-1 16,3-5-3-16,1-2-1 0,1-5-1 0,-1-4 1 15,4-5-2-15,-5-3 5 0,5-5 1 16,-2-6-9-16,-2-1-12 0,3-5-17 0,-4-3-11 16,-1-3 0-16,-4-3 9 0,-4-2 13 15,-3-2 8-15,-2-1 8 0,-1-2 6 0,-1 0 0 16,0 4 4-16,-1 2 4 0,-1 6-1 0,2 2 4 15,1 5 8-15,-3 3 5 0,2 2 8 0,2 2 2 16,2 3-7-16,2 2-6 0,-1 1-11 0,6-1-7 16,0 2-1-16,3-2 1 0,7 3 4 0,1-3 2 15,3 2 2-15,3 1 2 0,-1-3 4 0,4 2 2 16,-5-1 5-16,1 0 1 16,-6 2 1-16,-1-3-5 0,-6 3-3 0,-5-4 2 0,-2 4 1 15,-5 0 7-15,-1 0-2 0,-3 2-6 0,2 0-9 16,-2 1-6-16,-5 3-2 0,-7 3 6 15,-3 3-2-15,-4 5-2 0,2 1 2 0,1 3-3 16,-1 4 3-16,0-1 0 0,2 7-1 0,5 0 2 16,1-3-3-16,7-3-3 0,6-4-1 0,3-8-1 15,7-3 1-15,0-3 4 0,7-6 2 16,3-1-3-16,0-5 4 0,4-2-1 0,1-4 0 16,1-3 6-16,1-5-5 0,-5-1 1 0,0 0 0 15,-1-4 2-15,-4 1 1 0,-3-2-1 0,-2 3-1 16,-5-3-6-16,0 3 6 0,-4 1 2 15,-3 2 0-15,-2 3 7 0,-2 5-5 0,0 2-2 16,1 3-4-16,-1 1-6 0,1 5-8 0,0 1-4 16,-3 5-1-16,2 7 1 0,-4 1 10 0,-1 6 5 15,2 3 0-15,2 2 6 0,-1 4-4 0,2 2-2 16,1 2-1-16,1 0-9 0,4-3 0 16,2-4 0-16,9-5 1 0,4-3 6 0,2-7 4 15,-3-2 3-15,3-2 3 0,-3-3 12 16,-4-4 0-16,0-3 5 0,-3-4 3 0,1-2-9 0,-1-2 2 15,2-6-4-15,-1-2-2 0,-2-4 1 16,0-2-1-16,-3-2 0 0,2 2 0 0,-4-2 4 16,2 3-6-16,-1 1-2 0,2 2-3 0,-1 1-10 15,2 2 5-15,-2 7-1 0,2 1-2 16,-4 6 1-16,2 2-18 0,-1 2-10 0,-1 2-1 16,0 5 1-16,0 1 10 0,0 4 9 0,0 4 3 15,-1 4-1-15,-2-1 5 0,-2 3 4 0,-4 3-2 16,-1 0 1-16,0-2-11 0,0-3-6 0,2-7 1 15,5-8 8-15,0-2 26 0,2-4 9 16,0-5 2-16,0-4-8 0,2-4-14 0,2-2-4 16,0-3-1-16,-1-1 8 0,2 1-8 0,-2-1-1 15,3 5 0-15,0 1-5 0,-3 2 3 0,1 5-3 16,-2 2-8-16,2 3-12 0,-1 2-4 0,0 4-3 16,3 3 6-16,-2 4 15 0,1 0 1 15,-2 7 2-15,0 1 2 0,-1 2-5 0,1 2 4 16,-1 0-2-16,1 1-8 0,-1-2-2 0,4-4 0 15,1-3 3-15,4-4 10 0,6-4 11 0,2-4-1 16,4-3 1-16,3-3 2 0,-6-4-7 16,3-2 11-16,-5-4 2 0,-2-3 3 0,-3-5 3 15,-2-2-2-15,1 0 3 0,-4-2 0 0,-1-2 2 16,-2 1 1-16,-2-4-2 0,-3-1 1 16,-1-1-4-16,-1-3 3 0,-1 2-3 0,0-4-3 15,0 1 1-15,0-2-9 0,1-1-4 0,1-1-1 16,1-3 0-16,1 5-1 0,4 2 2 15,0 4-2-15,-2 8 2 0,2 6 5 0,-3 6 0 16,-4 8-8-16,0 4-15 0,0 3-5 0,-3 7-1 16,-2 4 4-16,-2 9 12 0,-3 10 4 0,-3 3 2 15,1 9 1-15,1 7-4 0,-2 4 1 16,3 2 1-16,1 3-1 0,1-2 1 0,2-2-27 16,3-6-26-16,8-6-9 0,7-7-14 0,12-9 5 0,6-9-11 15,7-12-67-15,3-11-278 0,0-12-1157 16</inkml:trace>
  <inkml:trace contextRef="#ctx0" brushRef="#br0" timeOffset="131519.89">10816 3245 3001 0,'1'-4'100'0,"10"1"-130"0,7 2-10 0,8-1 10 0,10 1 34 16,5-1-7-16,4 0-24 0,6-1-49 15,5 3-104-15,5 1-217 0,0 1-612 0,-1-1-303 16</inkml:trace>
  <inkml:trace contextRef="#ctx0" brushRef="#br0" timeOffset="132663.41">12358 3266 1784 0,'1'1'411'0,"-1"-1"-218"0,2 0-42 0,-1 0-11 0,0-1-2 15,2-3-20-15,3-2-34 0,-2-2-19 0,3-5-6 16,3 1-4-16,2-6-3 0,1-1-11 15,2-1-10-15,-2 0-5 0,2-1-2 0,-1-4-7 16,1 2-1-16,-1-3-3 0,-3-2-6 0,1-1 4 16,-1-2-1-16,-4-1 0 0,1-3 1 15,-3-4-4-15,0-1-5 0,-2-2 0 0,2 0 2 16,-1 1-6-16,-2 0 0 0,-1 0 0 0,1 5-6 16,-4 5 6-16,0 6 2 0,-2 9-1 0,0 6-1 15,1 5-7-15,-1 5-12 0,-1 0-4 16,1 5-5-16,-3 4 6 0,-2 6 8 0,-4 9 7 15,0 7 3-15,1 8 4 0,-1 6 1 0,4 6 1 16,3 6 3-16,1 8-2 0,-1 6-1 16,1 7 0-16,0 3 0 0,0 4 3 0,2 3 0 15,5 0 0-15,2 2-1 0,3-3 3 0,3 1-1 16,0-3-1-16,0-4-2 0,3-6-11 0,-2-5-19 16,3-4-24-16,-1-7-26 0,-3-6-23 0,1-12-11 15,-1-14 9-15,0-12 34 0,-1-14 34 0,-5-10 29 16,-1-10 21-16,-3-8-8 0,-1-7 2 15,-3-3 3-15,-5-5 11 0,0-2 24 0,-3-3 21 16,-1 1 24-16,-5 3 7 0,0 2-6 0,4 1-12 16,-3 1-17-16,6 1-13 0,5 3-8 15,0 1-9-15,6 3-5 0,5 2-5 0,1 1-8 16,4 2-4-16,5 1 0 0,0-2-3 0,6 2-3 16,1 0-1-16,7-2-3 0,2 1 0 15,7-2 1-15,-1 2-2 0,3-2 2 0,0 3-4 16,-2 1 0-16,-2 4 0 0,-6 3 3 0,-4-1 1 15,-3 4 1-15,-6 2 0 0,-6 2-2 0,-2 5 2 16,-4 1-1-16,-2 2 2 0,-3 0-1 0,-2 2-3 16,0-1-4-16,0 2-8 0,0-1-6 15,0 4-2-15,-5 3 2 0,1 4 6 0,-4 3 3 16,-1 9 4-16,1 2-1 0,0 6 4 0,3 0 2 16,-2 1 0-16,7-1 0 0,3-1 0 15,2-2 0-15,7-5 2 0,1-4 2 0,7-6-1 16,-2-2 1-16,4-6 2 0,2-5 1 0,1-3 0 15,-1-5 1-15,5-3 1 0,-3-5-2 0,2 1 3 16,-3-5-4-16,-2-4-1 0,-4 0 0 16,-4-2-4-16,-3-3 0 0,-5-2-3 0,-2-1-3 15,-3 3 1-15,-4 0-1 0,-1 5 3 0,-2 3-2 16,0 4 2-16,-4 3-1 0,4 4 1 0,-2 3 2 16,1 0 0-16,2 2-1 0,3 3-3 0,2 2-6 15,2 1-6-15,2 0-1 0,3 2 6 16,2-1 5-16,2 0 8 0,5 1 1 0,2-1-1 15,4 0-2-15,4 1 1 0,0-2-1 0,1 0 0 16,-1 1-2-16,-2 1 1 0,0 1-1 0,-8 3 0 16,0 1 1-16,-7 1 0 0,-1 3 0 15,-5 1-1-15,-2 6 2 0,-2 4 2 0,-3 3 1 16,-5 4 2-16,-4 1 0 0,3-2 2 0,-1-3-2 16,3-3-1-16,8-5 0 0,2-7-2 0,5 2-3 15,7-5-8-15,-1 0-22 0,10-1-45 16,5-3-68-16,5-2-104 0,4-4-245 0,5-2-635 15,0-3-254-15</inkml:trace>
  <inkml:trace contextRef="#ctx0" brushRef="#br0" timeOffset="134218.82">14405 2975 728 0,'0'0'585'16,"0"2"-265"-16,1-2-54 0,0 0-5 15,2-2 26-15,0 0-23 0,0-2-63 0,4-3-69 16,4-5-55-16,1-1-22 0,3-3-16 0,0-2-9 16,4-4-4-16,-3 1-6 0,2-2-6 0,0-1-1 15,0 1-5-15,-5-1 3 0,4 0 0 16,-4-2-1-16,-1-1 0 0,-1 0-1 0,-2-3-2 15,1-2 0-15,-2-2-1 0,-5-1-5 0,2-2-2 16,-4 0-4-16,-2-1-5 0,-3-1 4 0,1 2-1 16,-2 1 5-16,-2 5-1 0,-1 4 1 0,2 6 1 15,0 5-1-15,-1 6 0 0,5 4-7 0,-1 5-7 16,-1 1-13-16,4 3 1 0,-1 2 3 16,0 7 6-16,0 4 14 0,-2 6 1 0,2 5 0 15,1 3 3-15,1 5 0 0,2 3 1 0,-1 4 2 16,4 5 0-16,-3 4 0 0,-1 7 2 15,4 4 1-15,-3 4 1 0,2 7 1 0,-2 4 1 16,-2 2-1-16,-1 3 2 0,0 3 1 0,-1 1-3 16,-1 1 4-16,-4 1-3 0,3-6-1 15,-4 0-1-15,-2-6-2 0,2-6 0 0,-2-5-3 16,-1-10 6-16,-1-7-6 0,-3-6 0 0,3-11 0 16,2-6-7-16,1-10 11 0,2-8 12 0,-3-7 10 15,3-5 10-15,0-8-6 0,-2-2-11 0,4-12-8 16,-3-5-5-16,7-4-3 0,0-8 2 15,1-2 0-15,5-5-5 0,-1-6 5 0,4-1-1 16,1-5-3-16,7 1 3 0,-2-5-3 0,8 0-2 16,1 2 0-16,0 3 3 0,2 6-4 0,-4 11-3 15,-2 9-1-15,-4 11-1 0,-2 9 0 0,-4 5-5 16,0 5-6-16,-3 5-5 0,0 2-8 16,2 6 4-16,2 4 5 0,0 4 3 0,0 5 9 15,4 6 4-15,-2 2 4 0,-1 5-2 0,2 0 3 16,1-2 2-16,-1-3-2 0,3-5 6 0,1-5-3 15,-4-5 1-15,2-2 1 0,-2-5-3 16,0-3 9-16,-3-6 6 0,0-1 5 0,-2-6-5 16,0-3 0-16,2-3-6 0,0-3-4 0,-1-4 5 15,1-3-5-15,0 1 1 0,1-2-1 16,-1 1-6-16,2-1 3 0,2-1 0 0,-3 0-5 16,1 1 5-16,2 4-2 0,-3 5 0 0,0 2 4 15,-2 6 1-15,0 2-7 0,-2 4-5 0,-5 4-6 16,2 3-10-16,-2 2 4 0,-2 5 1 15,5 4 8-15,-3 3 5 0,-1 8 1 0,-1 1 0 0,-2 6 2 16,-1-1 1-16,2 0-2 0,0-1 1 16,6-4-4-16,-1-5-4 0,4-6 6 0,1-4 0 15,2-5 3-15,3-5 4 0,-2-2-4 0,-1-5 1 16,5-3-2-16,-4-2 1 0,-2-4 3 0,5-5 0 16,-3 0 3-16,-2-1-3 0,-1-1 2 15,0-1-2-15,1 0 1 0,-3-1 3 0,-1 5-7 16,-2 3 6-16,2 2-1 0,-5 4-2 0,-1 3 5 15,-1 6-5-15,0-1-6 0,0 4-15 16,-1-1-7-16,1 4-4 0,0 3 3 0,0 2 18 16,1 6 1-16,1 2 5 0,2 2 5 0,0 5-8 15,3-1 8-15,2 4-2 0,2-3-2 0,2 0 4 16,1-5-6-16,4-5 0 0,4-3 0 16,4-6 6-16,-3-5-4 0,-1-3 2 0,2-3 3 15,-4-4-10-15,-6-2 9 0,-1-5 0 0,0-2 0 16,-7 0 4-16,1-3-4 0,-7-1-2 15,-3-1-3-15,-4 4-2 0,-2-1-1 0,-2 2 0 16,-2 2 4-16,-2 2-4 0,-4 2 7 0,4 2 0 16,-4 3-1-16,1 2 4 0,4 3-7 0,-4 2-2 15,6 2-4-15,1 5 1 0,-1-1-3 0,6 5 1 16,3 1 2-16,0 3-6 0,7 2 3 16,-1-1-7-16,7 0-4 0,8-4 9 0,3-3-7 15,2-4 14-15,7-5 7 0,-1-3-1 0,1-2 6 16,-1-5-1-16,-4 1 2 0,3-3 4 0,-6 1 4 15,-3-3 4-15,-2-1 1 0,-5-1 7 0,-2-1-5 16,-5 0-1-16,1-4-2 0,-4 0-10 16,0-2 3-16,-2-1-3 0,0 0-1 0,-1-2-1 15,0 4 0-15,0 1 2 0,0 2 3 0,0 7 1 16,0 0-4-16,0 8-4 0,1 0-11 16,0 4-17-16,0 2-10 0,0 1-2 0,-3 4 4 15,2 6 13-15,1 7 12 0,-1 6 1 0,1 7 2 16,0 6 2-16,0 5-3 0,0 3 3 0,0 2-2 15,-2 6-3-15,-1 2 5 0,-1 3-4 16,2 5 2-16,0-5 1 0,-4 5-2 0,4-1 2 16,-3-3 0-16,-1 3-2 0,-3-3-1 0,-1 1 0 15,0-5 0-15,-5-3-2 0,-1-2 0 0,-5-6 1 16,0-4 0-16,-1-7 4 0,-5-6 1 0,-1-8 3 16,2-8 4-16,-1-8 7 0,4-7 5 0,2-4 7 15,1-4 1-15,1-6-1 16,6 0-1-16,2-6-6 0,3-2-2 0,6-5-3 0,4-3-6 15,7-3-2-15,3-3-4 0,9 0-3 0,6-5 0 16,4-5-4-16,4-3-13 0,5-6-27 16,0 2-43-16,7-6-64 0,-2 2-119 0,5-5-348 15,1-3-1072-15</inkml:trace>
  <inkml:trace contextRef="#ctx0" brushRef="#br0" timeOffset="134354.47">16049 2513 1994 0,'-1'-7'681'0,"0"-3"-583"16,1 2-40-16,0 3-10 0,1 4-15 16,-1 0-35-16,1 1-54 0,-1 2-63 0,1 2-116 15,0 2-252-15,2 6-443 0,2 0-152 0</inkml:trace>
  <inkml:trace contextRef="#ctx0" brushRef="#br0" timeOffset="135031.89">16181 2932 2058 0,'11'-13'225'0,"1"-8"-99"0,7-4 15 16,-4 0 20-16,1 1-10 0,-3 3-32 0,1-1-34 15,-3 1-33-15,0 2-11 0,-3 0 1 16,-3 2 3-16,-4 4 1 0,-1 2-2 0,-1 1-10 15,0 3-13-15,-3 3-8 0,-2 0-11 0,2 3-8 16,-4 1-7-16,-1 4-2 0,-3 3-1 16,-5 5 5-16,2 2 5 0,-1 3 0 0,3 4 0 15,2 2-5-15,2 4 1 0,-1-1 3 0,3 3 3 16,6-4 2-16,2-5-1 0,6-1 3 16,3-5 4-16,1-4 4 0,4-1 4 0,2-3 1 15,4-2 1-15,5-3-1 0,-2-2 0 0,3-3-2 16,-2-3 0-16,3-2 1 0,-5-3 0 0,3 0 0 15,-5-6-1-15,1 0-2 0,-2-2 1 0,-2-1-1 16,-4 1 0-16,-3 2-2 0,-2 3-2 16,1 1 1-16,-8 4-2 0,-1 2 2 0,-1 2-5 15,-1 4-8-15,0 2-16 0,1 2-28 0,-2 3 0 16,-1 3 9-16,-5 3 16 0,0 5 25 0,2 4 0 16,0 3 1-16,-1 2-3 0,5 3-1 0,2 0-4 15,1-1-5-15,8-4-4 0,0-3-1 16,3-2 1-16,8-7 4 0,1-3 8 0,0-3 5 15,4-2 6-15,0-3 2 0,2-3 2 0,-3 0-1 16,1-2 2-16,-3-2 2 0,0-1 3 0,-4-3 1 16,0-2-1-16,-1-3-1 0,-2-4-3 15,0-2 0-15,-4-4 3 0,0-3-1 0,0-1 0 16,-3-4-1-16,-1 0-6 0,-4-1-4 0,2-3-1 16,-1-4-1-16,-2 0 0 0,-1-4-4 15,3-1-1-15,0 0 1 0,-3-3-4 0,4 4 6 0,-2-2-1 16,0 5-3-16,2-1 2 0,-2 4-2 15,-2 6 4-15,-1 4 5 0,0 12 4 0,0 3-3 16,0 8-10-16,0 6-16 0,-3 4-4 0,1 8 0 16,-4 7 10-16,0 6 12 0,-1 11 1 15,-1 3 0-15,0 7 1 0,3 7 2 0,-2 5-1 16,0 5 4-16,1 6-1 0,-1 3-1 0,5-4 0 16,2-4-14-16,2-4-13 0,8-8-19 0,6-7-14 15,3-13-1-15,8-7-9 0,3-12-44 16,1-9-138-16,1-7-543 0,1-11-806 0</inkml:trace>
  <inkml:trace contextRef="#ctx0" brushRef="#br0" timeOffset="135150.47">16881 2549 2749 0,'-10'-5'206'16,"4"1"-134"-16,0 1-9 0,6 3 2 0,4 1-6 16,3 0-17-16,3-2-22 0,7 4-16 0,7 1-7 15,8 2-28-15,8 3-69 0,4 0-144 16,4 0-394-16,-1 0-1011 0</inkml:trace>
  <inkml:trace contextRef="#ctx0" brushRef="#br0" timeOffset="135977.16">18211 2343 1859 0,'2'-4'670'0,"0"-2"-462"16,2 0-88-16,-1 5-47 0,-2 1-29 0,0 1-21 16,0 3-12-16,0 2-9 0,2 2 1 0,0 3 3 15,-1 5 1-15,-2 6 4 0,-1 4-2 0,-3 3 0 16,-1 3-3-16,-1 3-2 0,-3 0 3 16,1-1-2-16,-1 2 1 0,-1-3 1 0,0 0-1 15,-1-1 4-15,1-6 3 0,3-4 0 0,4-8 2 16,2-6 6-16,1-6 11 0,1-2 25 15,0-1 12-15,1-6-11 0,2-3-16 0,2-7-28 16,7-4-17-16,1-5 0 0,1-2-1 0,4-5 2 16,0-2 0-16,2-1-6 0,-1-2-11 0,4-2-8 15,0 1-11-15,1-2 2 0,2 7 10 0,-5 4 2 16,-1 8 7-16,-8 9-1 0,-3 5-10 16,-3 5-6-16,-3 3-12 0,0 3-12 0,-1 4-1 15,0 2 10-15,-1 8 14 0,-4 1 19 0,-1 4 13 16,-1 2 2-16,-2 1 0 0,0 3 2 15,-1-1-5-15,-2 2 2 0,-1-1 2 0,0-4-5 16,1-6 0-16,6-5 1 0,2-8 17 0,1-4 34 16,1-2 8-16,0-5-2 0,1-5-18 0,5-1-29 15,-1-5-6-15,2-2 4 0,3-1 4 0,2 2 2 16,0-2 2-16,4 0 3 0,-1 1 1 16,3 1 8-16,0 4 4 0,0 3-2 0,-2 3-5 15,-1 3-7-15,0 2-10 0,-4 3-4 0,0 3-1 16,-1 3-3-16,-1 3 5 0,-1 4-2 0,0 4-1 15,-3 2 2-15,1 2-2 0,-3 2 2 16,2 0 1-16,-2 2 1 0,1-2-3 0,-2-1-10 16,5-1-15-16,2-3-24 0,1-3-38 0,2-3-60 15,0-4-82-15,4-1-186 0,-1-4-511 16,1-2-424-16</inkml:trace>
  <inkml:trace contextRef="#ctx0" brushRef="#br0" timeOffset="136658">19197 2162 1612 0,'-12'0'626'0,"-6"1"-578"0,-5 2 13 16,-2 7 49-16,1 3 35 0,-4 2 14 0,-1 2-27 16,1 3-41-16,-1 3-26 0,1 3-23 15,3 3-15-15,-1 1-6 0,4-1-7 0,7-1-5 16,7-4-1-16,8-6-1 0,5-4 1 0,6-3 1 15,3-2 0-15,2-4-1 0,1-1 5 16,4-4 4-16,1-4-1 0,2-3 3 0,-2-2-7 16,-1-2-2-16,-1-3-1 0,0 0-3 0,-4-4 3 15,-1-1-3-15,0-1-4 0,-4-4-1 0,-1 4-2 16,-1-1 2-16,-5 4 1 0,-2 2 4 16,-1 2-2-16,-2 3-5 0,1 4 0 0,-3 2-7 15,1 3-6-15,1 1-12 0,-2 2 0 0,2 3 0 16,-6 3 8-16,0 5 13 0,1 2 2 15,1 2 4-15,0 3-1 0,4 1-1 0,-3 4-1 16,4-1-4-16,0 0 0 0,4-3 0 0,2-4-3 16,1-4 4-16,4-4 0 0,1-4 5 0,0-1 5 15,1-2 4-15,0-3 4 0,1-2 2 0,0-4-1 16,1-4-4-16,0-1 2 0,0-3 1 0,2-2 1 16,-2-3 1-16,1 3-4 0,-2-4-3 15,1 1-1-15,1-4-1 0,-1 1-1 0,0 0-1 16,1-1 0-16,-2 3-6 0,-1 3 3 0,-1 5 0 15,-3 3-2-15,-2 5-1 0,-2 3-7 0,-1 1-10 16,-1 3-3-16,0 3-3 0,1 5 6 16,1-1 6-16,-1 5 7 0,-1 1 3 0,1 4 1 15,-4 1 3-15,1 0 0 0,-1 2-1 0,-1 1 2 16,-1 0-2-16,-1 0 2 0,-1-5-2 16,2-4 2-16,2-6 2 0,0-4 11 0,1-7 21 15,-1 2 13-15,1-2-3 0,1-6-10 0,2-1-21 16,1-5-16-16,2-2 1 0,0-2 0 0,2 3-1 15,-1-4 4-15,0 1-1 0,1 1-1 16,2 3 1-16,-2 1-3 0,2 4 1 0,0 0 0 16,-2 5 1-16,-1 0-3 0,4 3-3 0,-6 2-6 15,1 1-5-15,1 4 2 0,0 1 3 0,1 5 4 16,-1-1 4-16,0 4 1 0,1 2-1 16,-1 1-10-16,0 4-24 0,-1 0-32 0,0 0-63 15,-1-3-93-15,2 0-96 0,0-4-185 0,5-3-228 16,1-4-118-16,0-3 381 0</inkml:trace>
  <inkml:trace contextRef="#ctx0" brushRef="#br0" timeOffset="138938.84">20143 1999 1926 0,'-10'3'163'16,"-8"0"-147"-16,-9 4 46 0,4 3 66 0,-2 4 43 15,0 2 4-15,4 1-40 0,-3 5-46 0,4 2-33 16,-4 2-21-16,6-1-12 0,3 2-8 16,3-5-4-16,6-2-2 0,8-4 5 0,5-3 3 15,2-4 7-15,6-2 4 0,1-5 1 0,4-1 3 16,-3-2-4-16,3-3-3 0,0-2-2 0,0-4-3 16,1-1 1-16,-3-1-1 0,-1-2 0 15,-3-5-2-15,-1 1-3 0,0-4-1 0,-3 1-7 16,-3-3-2-16,-1 1-2 0,0-1-1 0,-3 2 1 15,1 5-1-15,-3 2-1 0,-2 5-1 16,-3 6-1-16,3 0-8 0,0 4-19 0,0 0-13 0,-2 5-1 16,0 3 7-16,0 7 21 0,-2 1 11 15,1 3 4-15,-2 4-1 0,2-1 0 0,3 3-2 16,1-4-4-16,1-3-5 0,6-1-2 0,1-5-1 16,2-3 3-16,1-2 6 0,2-3 8 15,-2-3 5-15,4-2 6 0,0-3-1 0,1-3 0 16,-1-1-2-16,4-2-1 0,-3-3 3 0,1 2 1 15,1-6 0-15,-2 1-1 0,-1-1-3 0,2-4-1 16,2-1-1-16,-3-2 0 0,4 1-1 16,-4-1-2-16,1 1 1 0,0 0-4 0,-1 5 1 15,-2 1 0-15,-3 5 5 0,-5 5 5 0,-2 1 0 16,-4 5-1-16,-1 2-15 0,0 0-13 0,-1-1-17 16,-1 2 2-16,0 4 7 0,-6 4 10 0,-2 3 16 15,-1 3 0-15,-6 4-1 0,0 3 1 16,1 1-1-16,0 2-7 0,2-2-11 0,5-1-7 15,4-7-2-15,6-6 4 0,4-4 14 0,3-4 7 16,-1-2 7-16,2-1 3 0,1-3-3 0,4-1 1 16,1-3-2-16,2-5 0 0,0 0 1 15,2-2-1-15,-3-2 5 0,-3 1-1 0,-2-2 1 16,0 0-1-16,-2 1-3 0,0 0 1 0,-2 1 1 16,-3 0 6-16,0 2 4 0,0 1 1 0,-2 4 2 15,-1 4-3-15,2 1-7 0,-2 3-15 16,0 1-22-16,0 2-12 0,0 3 0 0,0 4 11 15,2 7 15-15,-2 5 10 0,2 3 1 0,-2 6-1 16,0 7 4-16,-1 1-2 0,0 8 0 0,0 2-2 16,-2 3 2-16,-3 4-1 0,1 4 0 15,-2 6 1-15,-3 2 0 0,-1-2 1 0,-2 1 2 16,-2-3 0-16,0-3 3 0,-2-2-12 0,-2-6-3 16,0-7-4-16,3-9-4 0,-2-9 14 15,-2-10 5-15,-2-6 5 0,-3-7 7 0,-1-4 1 0,-2-3 1 16,0-4 1-16,2-3 3 0,3-4-6 15,4-1 1-15,1-5-3 0,4-6-3 0,6 0-5 16,3-4-3-16,3 0-1 0,5 2-3 16,5-1 0-16,3-3 0 0,8 3-1 0,-1-3 3 15,6-2-1-15,2 3-2 0,5-2 0 0,4-3-4 16,5-1 3-16,3-2-2 0,5-1 5 0,-2 2-4 16,0 0 2-16,1 1 1 0,-3-1-5 0,4 0 3 15,-4 1-4-15,-1-5 1 0,-2-1 3 0,-3 2-3 16,-2-2 7-16,-3 2 0 0,-10 6 3 15,-3 1 1-15,-8 2 2 0,-2 5 2 0,-7 2 0 16,-5 4 3-16,0 2-5 0,-8 4-1 0,3 5-1 16,-2 5-12-16,-5 3-1 0,1 3-5 15,-6 6 0-15,2 3 5 0,-4 8 2 0,3 2 2 16,-1 5 4-16,2 3-2 0,-2 5 2 0,6 3-3 16,-2 5-2-16,1 3 0 0,5 2-1 0,1-5 1 15,6-1-4-15,6-6 2 0,3-5-4 16,6-8 3-16,4-3 3 0,2-3 2 0,1-7 12 15,1-4 2-15,1-3 3 0,-1-3 2 0,2-3-1 16,-2-4 2-16,-1-3-1 0,-3-3 2 0,2-4-6 16,-2-1 0-16,-4-3 4 0,2 1-8 15,-1-4 4-15,-3 0-5 0,0-2-7 0,1 0 3 16,0 0-3-16,-2 3 0 0,1 6 0 0,-3 2 0 16,-1 4-2-16,-1 5-2 0,-2 4-8 0,-3 4-23 15,-1 1-9-15,0 2-4 0,0 4 3 0,1 3 21 16,0 2 8-16,1 4 6 0,-2 2 3 15,0 2 3-15,0 3-1 0,0 0 1 0,1 1 5 16,3-1-4-16,2-4 7 0,1-4 0 0,3-7 2 16,-1-3 10-16,0-3 0 0,0 1 10 0,-2-6 8 15,-1 0-3-15,3-2 6 0,-1-5 0 16,0-2-2-16,1-1-7 0,-1-4-7 0,2-1-6 16,-1 0-9-16,2-1 9 0,-1 1-3 0,-1-1-2 15,0 2-3-15,1 0-9 0,2-1 0 16,1 1-4-16,1 4 0 0,-2 1-5 0,-2 5-2 0,1 3-7 15,-4 3-10-15,-3 2-3 0,3 2-8 16,-4 3 3-16,4 3 10 0,-5 5 3 0,0 3 11 16,1 1 1-16,-5 3-1 0,1 4 3 15,-2 0-6-15,-5 4 1 0,1-1-1 0,1-3-2 16,0-6 4-16,4-5 4 0,2-7 11 0,0-4 20 16,1-3 37-16,-1-1 25 0,0-4-3 0,1 1-11 15,2-4-33-15,1-5-20 0,1-3 2 16,0-2 0-16,2-3 2 0,-2 1-2 0,4 2-2 15,-1 1-7-15,2-1 2 0,-2 2-4 0,1 0-5 16,2 0 4-16,2 1-7 0,-1 2-1 0,-1 1-5 16,-1 3-6-16,1 2-2 0,-2 2-4 0,0 4-3 15,-3 1-3-15,-1 5-1 0,3-1 0 16,-4 2 4-16,3 5 10 0,-3 1 2 0,4 2 6 16,1 0 6-16,0 2-4 0,3-4 7 0,0 2-4 15,4-2 2-15,0-1 1 0,1-1 0 0,1-2 1 16,-3-1 1-16,3-2 5 0,3 0-4 15,-2-3 5-15,2-1 0 0,0-2-3 0,3-1 4 16,2-2 0-16,2 0 1 0,-3-3 7 0,0 0-1 16,-5-3 4-16,-4-1 1 0,2-3 5 0,-6-1-4 15,-1 0 0-15,0-2-2 0,-2 1-7 16,-1 0 6-16,-4-1-2 0,1-2-5 0,-3 2 3 16,-2 3-6-16,0-1 2 0,0 4-1 0,0 0-2 15,-2 0-3-15,-5 2-8 0,3 2-2 0,-4 2-7 16,0-1-2-16,-2 4-1 0,2 2-4 0,-4 2 5 15,-1 4 1-15,1 0 1 0,-4 4 3 16,3 3-3-16,-1 2 4 0,-1 1 1 0,3 6 3 16,1-4-1-16,3 4 3 0,5-3 0 0,2 1-3 15,4-2 6-15,0-3-4 0,5-2 3 0,2-3 3 16,4 0-2-16,0-1 7 0,-1-5 1 16,6-2 2-16,-2-3 1 0,0-4 0 15,1 1 0-15,2-6-1 0,-1 0 1 0,0-2-4 0,1-1 1 16,-3-3 0-16,0-2 0 0,0 1 3 15,-4-3-4-15,4 1-1 0,-3-3-5 0,2 1-4 16,-2 2 1-16,0 3-2 0,-1 1 2 0,-3 5-2 16,-5 2-1-16,0 5-9 0,-4 3-25 0,-1 1-17 15,0 1 0-15,1 5 10 0,0 1 22 16,1 7 20-16,0 1 0 0,-2 2 0 0,-1 5 0 16,-2-2-5-16,2 4-5 0,-2-4 1 0,-1 0-1 15,2-4 6-15,2-2 5 0,0-7 2 0,2 0 1 16,-1-5 2-16,-1-3 11 0,3 0 19 0,-3 0 17 15,0 0 8-15,2-3-11 0,0-5-19 0,5 1-19 16,-3-2-3-16,3-1 1 0,0 1 1 16,1-3-3-16,3 1-9 0,4-3-1 0,-1 2-4 15,3 1-1-15,-2 2-2 0,1 2-3 0,-2 1-4 16,2 4 0-16,-4 2-5 0,-2 2-7 0,-2 3-3 16,-5 2-1-16,5 0 5 0,-6 4 10 15,2 1 10-15,0 2 2 0,-1 0 1 0,3 0-3 16,-2 1 0-16,6-5 5 0,-1 0 3 15,1-1 4-15,1-1-1 0,0-2 1 0,6 0-1 16,-4-4 2-16,5 0 1 0,2-2 4 0,2-2 3 16,1-3 3-16,2-2 3 0,-6-1-1 0,-4 1 1 15,3-4 1-15,-3-2-4 0,2-1-1 16,0-3-5-16,-4 1 0 0,0-4 0 0,1-2-4 16,-1 0 1-16,-2-6 0 0,0 0-1 0,0-3 10 15,-1 0-8-15,1-2-3 0,0-4 0 0,-2 1-11 16,0-4 4-16,0-1-1 0,-1 2 2 15,-3-1-4-15,3 1 2 0,2 1-2 0,-2 1-3 0,-3 3 5 16,3 2 0-16,-6 7 3 0,-2 7-2 0,-1 8-4 16,0 5-9-16,1 3-26 0,-1 4-26 15,1 1-1-15,-3 8 15 0,-4 7 25 0,-2 8 27 16,-2 5 7-16,1 4-4 0,-2 6 2 0,0 0 2 16,2 8-3-16,-1 3 4 0,2 3-3 15,2 2-6-15,3-1-1 0,4-1-7 0,4-3-3 16,5-4-5-16,9-5-9 0,4-7-5 0,2-8-8 15,5-8-17-15,1-7-40 0,1-6-92 16,-2-7-243-16,-2-5-445 0,-3-6-350 0</inkml:trace>
  <inkml:trace contextRef="#ctx0" brushRef="#br0" timeOffset="139072.37">22911 1591 2421 0,'-3'-7'149'15,"-5"-4"-54"-15,0 0 22 0,7 4 23 0,1 2-1 16,5 0-32-16,1 4-61 0,2-2-49 0,3 0-24 15,7 2-7-15,5-1 6 0,6 4-21 0,0 2-69 16,5 0-116-16,-2 2-233 0,2 1-494 16,-7-1-331-16</inkml:trace>
  <inkml:trace contextRef="#ctx0" brushRef="#br0" timeOffset="139938.01">23635 896 178 0,'5'-1'455'0,"-4"-2"-79"16,1 1-40-16,-1 1-54 0,4-3-56 15,-1 2-56-15,1 0-41 0,0-2-35 0,3 3-21 16,0-2-17-16,-2 2-14 0,3 0-11 0,2 1-8 16,-1 0-7-16,-1 1-5 0,2 1-2 0,-1 2-3 15,3 1-3-15,1 1 0 0,-4 0-2 16,1 1-1-16,-1 4-2 0,-2-1 2 0,-2 2-4 15,3 4 2-15,-4 1 3 0,-3 1-1 0,-2 5 3 16,-6-1 2-16,-2 2-1 0,-4 3 6 16,-3-3-1-16,-3 4 2 0,-1-3 0 0,1-1-3 15,4-4-3-15,3-3-2 0,2-7-1 0,1-5 1 16,6 1 2-16,0-3 2 0,0-2-4 0,-1 0 3 16,3 0-3-16,0 1 6 0,0-1 5 15,0-1-4-15,3 0-1 0,-3-1-12 0,1 2 2 16,0 2 4-16,1 2-1 0,0 2-21 0,5 2-50 15,-3 4-84-15,4-1-169 0,0 5-254 16,-4 3-648-16</inkml:trace>
  <inkml:trace contextRef="#ctx0" brushRef="#br0" timeOffset="140053.85">23704 1737 2591 0,'-2'0'70'0,"-5"2"-56"0,3-1 13 0,-1-1 23 0,4 0 15 16,1 0 3-16,-1-1-21 0,2 1-41 15,-1-2-80-15,1 2-127 0,-1 3-344 0,-1-1-1042 16</inkml:trace>
  <inkml:trace contextRef="#ctx0" brushRef="#br0" timeOffset="193951.4">8155 3843 1 0,'1'0'0'0,"-2"0"0"0,1 0 0 15,0 0 0-15,0 0 0 0,-1 0 246 0,1 1-24 16,0-1-26-16,1 0-38 0,-1 0-32 0,1-1-24 16,0 2-17-16,0-1-18 0,2 1-18 15,-2-1-20-15,0 1-8 0,0-1-8 0,0 0 3 16,-1 2 0-16,1-2 3 0,0 0 6 0,3 0 4 16,-2 0 3-16,0 0 0 0,2 0-1 0,2 0-3 15,0 0-6-15,-1 0-4 0,1 0-4 0,-2 0-2 16,6 1-2-16,-2 0 1 15,2-1 3-15,2 1 5 0,-1 0 6 0,6 0 2 16,-4-1-2-16,4 2-1 0,-2-2-4 0,3 0-3 0,1 0 0 16,0 0-2-16,-3 0-2 0,3 0-3 15,1 1 0-15,-3-1-1 0,-1 1 0 0,1-1 1 16,2 2 1-16,-1 0-1 0,-4-1 1 0,5 1-1 16,0 0 1-16,-3 0 2 0,3-1 0 0,0 2-1 15,2-2-1-15,-2 0-1 0,4 0-3 16,1-1 2-16,-2 2-1 0,0-2 1 0,-1 0-1 15,1 0 0-15,2 0-1 0,-3-2 3 0,2 2 2 16,-2 0 2-16,0-1 5 0,-1 1 2 16,3-1-1-16,0 0-2 0,0 1-3 0,-1-1-5 15,-4 2-1-15,-1-1-5 0,-1 0 1 0,2 1 1 16,1-1-2-16,-5 1 2 0,6-1 0 0,-1-1 2 16,1 1-1-16,3-1 1 0,-3 0-1 15,6-1 1-15,-1 1 1 0,-1-1-3 0,2 0 2 16,-6 1-2-16,3-1-2 0,-1 0 0 0,-2 2 0 15,1-2 0-15,1 1 0 0,-4 0 1 0,3-1-3 16,-1 1 1-16,0 1 0 0,1-1 0 16,3 0 2-16,-3 1 0 0,1-1-1 0,-1 1 3 0,2-1 0 15,-3 1 1-15,3 1 3 0,-4-2 1 16,5 1 0-16,-3-2 2 0,1 1-1 0,-1 1-2 16,-1-1 1-16,1 1-2 0,0 0-3 0,0-1 0 15,0 1-2-15,-2 0 0 0,2 0 1 16,-2-1-4-16,2 1 2 0,-2 0-1 0,2 0 0 15,-1 0 1-15,0 0-1 0,0-1 1 0,-2 1-1 16,2-2 3-16,-3 2-3 0,2-1 0 0,1 1 2 16,1-1-2-16,-1 0 1 0,1 0-1 15,0-2 0-15,1 2-3 0,-1 0 4 0,2 0-1 16,-3-2-1-16,2 0 4 0,1 0-4 0,1 1-1 16,-1 0 2-16,1-1-2 0,3 0 1 15,-2 0-2-15,1 1 1 0,1 1 0 0,-3-2 2 16,2 1-2-16,-2-1 0 0,0 2 2 0,1-2-2 15,-1 1 2-15,3 0-1 0,-2-2-3 0,3 1 2 16,1-2 0-16,-1 3-1 0,0-1 2 16,-1-1-1-16,1 1 1 0,2-3 0 0,-1 3 1 15,2-1-2-15,0 1-2 0,0-1 2 0,-1 2-3 16,1-3 2-16,0 2 0 0,0-1 0 0,2 2 2 16,-2-2-1-16,4 2 0 0,-3-1-1 0,-2 1 1 15,1-2-1-15,0 1 1 0,0 0 0 16,0 1-4-16,2 0 5 0,-1-2-1 0,0 1-1 15,0 0 4-15,-1-1-4 0,0 0 0 0,1 1 1 16,-2-1-2-16,2 1 2 0,0-1-2 0,0-1 1 16,-2 1 0-16,2 0 0 0,-1-1 1 0,4 1 0 15,-1-2 3-15,2 1-4 0,0 2 0 16,-2-1 2-16,-1 1-3 0,0-1 3 0,-1-2-2 16,0 4 1-16,2-2 0 0,0 0 0 0,-2 0 0 15,0 0 0-15,2-1 0 0,0 1-2 16,-4 1 2-16,2-1 1 0,0 1-4 0,0 0 4 15,-5 0-2-15,3-2 0 0,-1 3 3 0,-2-2-2 16,1 0 2-16,3 1 0 0,-1-1 2 0,3 1-3 16,-1-1-1-16,1 2 3 0,-3 0-6 15,1-2 4-15,0 2 1 0,0-2-2 0,-2 2 1 16,2-1 0-16,-1-1 0 0,-2 2 1 0,1-1 1 16,1 1-1-16,-3-1-1 0,3 1 0 0,0-1-3 15,0 0 4-15,-3 0-1 0,1-1 0 0,-1-1 5 16,1 1-4-16,-1 2 0 0,-1-1 2 15,3-3-4-15,-2 1 4 0,1 0 1 0,1 0-3 16,1 1-1-16,-4-1 3 0,2-1-1 0,-1 1 0 16,1 0 3-16,0 1-5 0,2-2 0 0,-3 0 2 15,2 1 0-15,1 0-1 0,-2 0 0 16,-3-1-2-16,3 3-3 0,-3-2 5 0,1 0-2 16,4 1-1-16,-2-3 6 0,1 3-5 0,-1-2 0 15,1 1 0-15,1-1-6 0,0 0 7 0,-1 2-2 16,2-2 1-16,2 0 5 0,1-1-6 15,1 1 2-15,-2 1-1 0,3-2 3 0,-3 1-4 16,0 2 2-16,4-1-1 0,-4 0-4 0,5 1 5 16,-4-1-1-16,3 0 0 0,-4 1 1 0,6-1-1 15,-6-1 0-15,4 2 0 0,-3-2 2 16,3 2-3-16,-3-1 0 0,2-2 0 0,-2 4-3 16,5-2 4-16,-1-1 1 0,0 3-2 0,1-3 0 15,0 2 0-15,-2 0 1 0,-1 1-1 0,2-1 4 16,1 1-4-16,-4-2-1 0,3 2 4 15,0 0-4-15,-3-1 4 0,3 3 0 0,0-2-2 16,-2 0 1-16,2 1-3 0,-1-1 2 0,-1-1-1 16,2 0 0-16,1 2 1 0,0-1-2 0,-1 0 0 15,2 2 0-15,-2-2 1 0,2-2 1 0,-1 2-1 16,-4-1 5-16,4 1-5 0,-2 0 1 16,-1 1 1-16,0 0 0 0,-3-1 0 0,0-1-1 15,1 1-1-15,-1 1-1 0,-1-1 2 0,0-1 1 16,-2 0-2-16,2-1 6 0,0 2-6 15,1-2 0-15,-1 2 0 0,0-1-6 0,0 0 8 16,4 0-2-16,-5-2 0 0,1 3 2 0,0-2-1 16,-1 2 0-16,0-1 1 0,0-2 1 0,4 3-1 15,-3-2 0-15,-1 0-6 0,0 4-2 16,-1-4 3-16,0 1-1 0,-1 0 4 0,0-2 4 16,1 2-2-16,-2-2 0 0,3 1 0 0,-3 1 0 15,2-1-2-15,0 0-1 0,2 1 0 0,2-1-3 16,1 1 5-16,-2 0 0 0,1 0 0 0,0-1 5 15,-3 2-5-15,-2-1 1 0,1 1-1 0,-4 0-2 16,1 0 1-16,-2-1 0 0,2 2-1 16,-3-2-3-16,3 2 5 0,0-3 0 0,3 2 1 15,2 0 4-15,1 0-6 0,-2-1 2 0,3 2-1 16,-1-1-3-16,0-1 2 0,-3 1-1 16,2 1-1-16,1-1 1 0,2-1 3 0,0 1-1 15,-2 0 1-15,2-1 2 0,-2 1-5 0,1 1 3 16,1 0 0-16,-3-1-6 0,5 1 5 0,-3 0-1 15,4 2-3-15,-4-3 2 0,3 1-2 16,-2 0 1-16,0 1 1 0,1-1 4 0,2 1-4 16,-2 0 1-16,2-2 1 0,2 2-2 0,0-1 2 15,6 1-1-15,-1-1 0 0,0 1 3 16,-1 1-2-16,1-1 1 0,-1 1 0 0,0 0 0 16,0 0-2-16,-1 0 0 0,1 0-1 0,-2-1-6 15,2 0 8-15,0 0-1 0,-1-1 1 0,-1 0 6 16,0-3-6-16,0 1 0 0,0 3 0 0,3-3-1 15,-3 1 0-15,1-1 0 0,-1 1 2 0,-1-2-5 16,3 3 4-16,2-1 1 0,-5 0-4 16,4-1 5-16,-2 1-3 0,1-1 1 0,1-1 1 15,-2 3-5-15,1-2 2 0,-1 2 0 0,1 0 1 16,1-2-1-16,-2 2 3 0,1-2-1 16,-1-1-1-16,-1 1 6 0,-2 0-6 0,1 1 0 15,1 1 0-15,-2-1-3 0,-1 1-1 0,-4-3 0 16,5 2-2-16,-1 0 4 0,0 0 2 0,1-1 2 15,-1 1-2-15,1-1 4 0,0 0-4 16,-1 0 0-16,1 1 2 0,0 0-6 0,1 0 5 16,-3 0-2-16,-6 1 1 0,2-3 2 0,-1 4-3 15,0-2 2-15,-2 0-1 0,1 1 0 0,1-2 0 16,0 2 0-16,-2-2 0 0,2 2-4 16,-1-3 5-16,5 2-1 0,-3-1 0 0,3 1 3 15,-4-1-2-15,-2 3 0 0,-1-2-1 0,-3-1 0 16,-2 2 1-16,4-2-2 0,-7 1 3 0,5-1-4 15,-4 1 2-15,-1-1 1 0,-2-1-1 16,1-2 3-16,-1 3-3 0,-1-1 1 0,0-1-1 0,-2 3-1 16,-3-2 1-16,2 0 0 0,-1 2 0 15,-3-1 2-15,3 0-1 0,-2 1-1 0,0-1 1 16,2 1 0-16,0 0-3 0,2 0 2 16,-3 0 0-16,3 0-2 0,-4-1 2 0,2 0-1 15,-2-1-1-15,3 1-2 0,-1-1 4 0,2-1-1 16,-1 2-1-16,2 0 3 0,0-1-3 0,0 0-1 15,-3-2 3-15,2 3-6 0,0-2 6 0,-2 2-3 16,-2-1 0-16,2 0 3 0,-2 0-2 16,0 1 1-16,6-2-2 0,-2 2 2 0,2 1-4 15,-5 2 1-15,3-2 2 0,1 1-4 0,-2-1 4 16,4 1 1-16,-4-1-2 0,-1 1 4 0,2 0-1 16,-3-2 1-16,5 2 0 0,-1 0 1 15,-4-1-3-15,4 0 1 0,-6 0 2 0,5-1-5 16,-4 3 6-16,4-4-1 0,-4 2-3 0,0 0 7 15,0 0-7-15,-3 1 2 0,1 0 2 0,-1-1-3 16,0 0 2-16,1 0 1 0,0-1-1 16,0 1-2-16,-1-1 2 0,1 2-2 0,1-2 0 15,-1 2 7-15,0 1-5 0,5-2 2 0,-3 0-2 16,2 2-6-16,-3-1 6 0,-2 2-3 16,1-1 1-16,-1 0-1 0,3 0 1 0,2 1 0 15,-3-1 0-15,1 2 6 0,-2-2-7 0,1 1 2 16,2 0 0-16,-2-1-4 0,0 1 5 0,-2-2-3 15,-1 2 0-15,1-1 1 0,-3 1 0 0,-2 0 2 16,2 0-1-16,-2 1 3 0,0-1-4 16,-2 0 0-16,-3 0 1 0,1 0-4 0,-1 2 7 15,0-2-3-15,0 0 0 0,0-2 3 0,0 2-4 16,0 2 0-16,0-2 0 0,0 0 0 0,1 0 1 16,-1 0-1-16,0 1 2 0,0-2-5 15,0 1 5-15,0 0-1 0,0 0-1 0,-1 0 4 16,1 0-3-16,0 0 2 0,0-2 0 0,0 4-3 15,0-2 2-15,0 0-2 0,-1 0-2 0,1-2-6 16,0 2-9-16,0 0-23 0,-1-1-64 16,0 1-154-16,0 0-288 0,-3 0-987 0</inkml:trace>
  <inkml:trace contextRef="#ctx0" brushRef="#br0" timeOffset="-100683.03">3944 5198 1733 0,'0'-1'276'0,"-3"-1"-62"0,2 0-43 0,1 4-35 16,0-2-38-16,0 1-37 0,0-1-32 0,1 1-22 16,-1 0-13-16,2 4-4 0,-1 2 7 15,1 5 2-15,1 2 5 0,3 2 3 0,0 2-3 16,2-2 0-16,0 3-1 0,4-2-4 0,-2-1-2 15,0 0 1-15,1 1 2 0,-1-1 3 0,1 0 5 16,0 1-3-16,-1-2 0 0,0-2-2 16,-2-1-7-16,-1-1 2 0,-3-2-3 0,1-1 0 15,-1-4 3-15,-1-3 3 0,1 2 6 0,-1-2 8 16,-1 0 9-16,0-1 7 0,0 0 7 0,0 0 5 16,-1-1-2-16,1 1 0 0,-2 0-4 15,0-1-7-15,0 1-3 0,0-1-4 0,0-1-5 16,2 2 1-16,3-1-1 0,-1-2-15 0,1 0-26 15,-1-1-51-15,-2 2-79 0,-1-3-151 16,0 2-407-16,3-3-877 0</inkml:trace>
  <inkml:trace contextRef="#ctx0" brushRef="#br0" timeOffset="-99775.7">4184 4552 847 0,'-1'-5'293'0,"0"0"-48"15,-2-1-27-15,1 2-29 0,0 1-18 0,-1-2-41 16,2 2-32-16,1 0-27 0,-2-1-21 16,2 1-14-16,-1 2-3 0,1-2-2 0,0 2-4 15,0 0 0-15,0 0-3 0,0 2-1 0,0-1 0 16,0-1 0-16,0 1-2 0,-1-1-3 0,1-3-4 16,-3 2-6-16,2-2-2 0,-1 1-1 15,0-2-1-15,1 0 0 0,-1-1-1 0,0 1 0 16,0 0 1-16,2 1-1 0,-2 1 1 0,1-2-2 15,1 2 3-15,0 2-1 0,-2 0 3 16,2-1 1-16,0 1-2 0,0 1-2 0,0 0-1 0,-2 0-1 16,2 0 1-16,0 0 1 0,0 1-5 15,-1-2-6-15,1 2-8 0,0 1-14 16,-1-1 2-16,-1 7 9 0,0 0 13 0,-1 8 14 16,-2 1 2-16,1 4-3 0,0 2-5 0,2 0 1 0,-2 3 0 15,0 2 0-15,1 4 2 0,0 3 2 16,-3 4 1-16,3 1 1 0,-2-2-1 0,1 2 0 15,1-2-2-15,-3 2-2 0,2 0 4 0,-1-5-3 16,1 1 2-16,-2-4 0 0,3-3-1 0,1-3-2 16,1-1 1-16,-1-4-3 0,2-1-3 15,2-4 1-15,-1-3 0 0,1-3 0 0,0-2 3 16,-1-3 0-16,0 1-3 0,2-4 2 0,-3-1 1 16,1 2-2-16,0-3 3 0,0 1-2 15,-1 0 1-15,0-1 3 0,0 0 0 0,0 0 1 16,0-1 7-16,0 1 1 0,-1 0 3 0,2 0 6 15,-1-1 0-15,0 1 2 0,2-1-2 0,-4 1-9 16,4 0-18-16,-4-2-21 0,2 1-25 16,0 1-32-16,-1-2-41 0,1 1-65 0,-2-3-218 15,-2 1-280-15,0-1-616 0</inkml:trace>
  <inkml:trace contextRef="#ctx0" brushRef="#br0" timeOffset="-99376.58">3826 5052 741 0,'-3'-5'458'0,"2"0"-116"0,0 0-37 0,-1 2-54 15,1 0-66-15,0 2-31 0,1-1-34 16,0 2-39-16,0 0-31 0,0 1-24 0,0 0-20 16,0 0-7-16,1-1-8 0,-1 1-4 0,1 2 5 15,2 2 2-15,-1 2 4 0,1 6 5 16,2 0 0-16,1 4-1 0,1 1-2 0,-1 4 0 15,2 2-3-15,-1 0 5 0,0 3 2 0,-1 0-4 16,2-1 3-16,-3-2-4 0,2 1-1 16,-2-4 1-16,-1-2 0 0,0-5 3 0,0-2 1 15,2-3-1-15,-3 0-2 0,1-5 2 0,-2-2 4 16,0-2 9-16,-1 0 18 0,0-1 15 0,2 0 19 16,-3 1 12-16,1-2-1 0,3-2-10 0,1-3-17 15,6-3-16-15,-1-4-13 0,4 0-6 16,-1-3 1-16,1-3-2 0,2-1 9 0,-1 0-9 15,4-8-3-15,-2-2-3 0,3-1-14 0,-1-3 8 16,-3 4-1-16,-1 6-2 0,-1 3 1 0,-6 3-2 16,0 5-5-16,-2 0-5 0,-1 3-11 0,-1 3-24 15,-2 3-34-15,-1 2-47 0,1 2-86 16,-2 0-125-16,1 1-214 0,0 2-329 0,0 3-150 16</inkml:trace>
  <inkml:trace contextRef="#ctx0" brushRef="#br0" timeOffset="-98422.15">2059 6166 290 0,'2'-11'479'0,"0"-2"-63"0,-1-4-28 16,0 4-74-16,-1 3-65 0,0-1-62 0,-1 1-32 15,-2 0-28-15,0 4-22 0,2 1-19 16,0 2-17-16,-1 0-10 0,1 2-21 0,-1 1-18 16,2 4-23-16,-4-1-8 0,2 7-2 0,-5 5 5 15,-1 6 10-15,-4 11 0 0,0 7 0 16,0 7-1-16,-6 10 0 0,0 4 0 0,-3 3 3 16,2 3-2-16,0 0 0 0,3-4-2 0,4-2 0 15,-1-6 0-15,6-5 2 0,0-5 0 0,5-8-2 16,0-7 1-16,2-7-4 0,1-6 5 15,-1-5 2-15,2-6 3 0,-2-2 12 0,1-3 8 16,-1-1 16-16,1 0 7 0,2-4-7 0,-1 0-6 16,-1-5-18-16,1-3-8 0,0-5-4 0,3-3 0 15,0-5 1-15,0 0-1 0,-2-3 3 16,-2-2-7-16,6-1-1 0,-4-4-2 0,5-4-2 16,1-5 3-16,1-3 2 0,1-4-1 0,1-1-4 15,0-3 3-15,0-1 0 0,2 3-1 0,-3 1 4 16,1 6-3-16,-2 8-1 0,-2 4 0 0,-2 8-1 15,1 5 1-15,-3 8-2 0,3 2 0 16,-3 9-4-16,1 0-7 0,0 5 1 0,0 3-2 16,3 5 5-16,2 6 3 0,2 7 2 0,0 8 1 15,5 4 1-15,-2 5 3 0,4 3 0 0,-1 1 1 16,-2 5 0-16,-1 0 0 0,1 0-1 16,-3-2-1-16,0-2 5 0,0-3-6 0,-1-4 2 15,0-3-1-15,-1-6-6 0,-1-2 7 0,-4-5 1 16,1-4 1-16,-1-1 3 0,-2-6-4 15,5-2-2-15,-7-3-2 0,1-3-16 0,-2-3-19 16,1 1-28-16,-2-2-32 0,-2-2-74 0,1-1-140 16,-2-4-314-16,1-2-818 0</inkml:trace>
  <inkml:trace contextRef="#ctx0" brushRef="#br0" timeOffset="-98231.6">1954 6465 1993 0,'-1'0'128'0,"0"0"-31"0,1 0 17 0,1 0 33 16,0 0 13-16,0 0-15 0,1 0-39 0,4 0-36 15,0 0-19-15,4 0-15 0,6 0-13 16,2-3-9-16,4 2-6 0,-1 0-14 0,0 0-39 16,0 1-67-16,-1 1-118 0,1 0-252 0,0 3-489 15,-2-1-274-15</inkml:trace>
  <inkml:trace contextRef="#ctx0" brushRef="#br0" timeOffset="-97776.97">2236 6486 1788 0,'3'-6'293'0,"-1"-4"-84"0,4-1-5 0,-3-1-24 16,4 3-31-16,-1-2-42 0,2 2-50 15,2 1-16-15,0-2-10 0,3 4-13 0,-2 0-10 16,0 3-5-16,-2-1-3 0,-3 8-4 0,-4-1 1 15,2 2-3-15,-2 4 0 0,-2 4 1 16,0 1-3-16,-2 7 5 0,-3 2 2 0,2 1 1 16,-4 0 2-16,-1 2-2 0,2 2-1 0,-1-4 1 15,5 0 1-15,-2-5-1 0,4 0 0 0,3-4-2 16,0-5-1-16,3 0 1 0,-1-2 1 0,6-3 1 16,-1-1 1-16,5-2 2 0,-1-2 0 15,0-1 1-15,3-2-1 0,2-1-1 0,-1-3 0 16,3-1 2-16,0-2-3 0,0 0 3 0,0-2-1 15,0 1-2-15,-3 1 3 0,-1-1-1 16,-2-1 3-16,-1 3 1 0,-4-2 1 0,0 4 2 16,-2 1 3-16,-4 0 3 0,0-3-1 0,-2 6 2 15,1-1-1-15,0 2-5 0,-2-1 2 0,-1 1-5 16,1 2 0-16,-1-1-1 0,0 2-5 0,-1-1 0 16,1 0-3-16,0 2 0 0,0-4-3 15,0 2 0-15,0 0-1 0,0 0-1 0,0 2 0 16,0-2-1-16,0 0 0 0,0 0 3 15,0 0 2-15,-1 1 2 0,1 1 1 0,0-2-4 16,-1 0-17-16,-1 0-29 0,1 0-49 0,-1 1-77 16,0-1-117-16,-3 0-303 0,-1 0-959 0</inkml:trace>
  <inkml:trace contextRef="#ctx0" brushRef="#br0" timeOffset="-97591.08">1760 6513 1969 0,'-7'1'298'0,"5"-1"-143"0,-1-1-40 0,4 1-7 15,6 0 8-15,5 0 1 0,11 0-13 0,8-2-23 16,12-2-24-16,8-6-18 0,12-1-14 0,11-3-6 16,1-1-5-16,4-1-4 0,-4 2-19 15,-5 2-39-15,-2 3-73 0,-11 0-133 0,-6 5-384 16,-5 2-990-16</inkml:trace>
  <inkml:trace contextRef="#ctx0" brushRef="#br0" timeOffset="-97092.65">3025 6128 1941 0,'-9'-3'291'0,"-5"1"-208"16,3-1-12-16,2 1 26 0,3 0 17 0,1-2 2 16,1-1-21-16,1 1-26 0,0-4-21 15,3 1-15-15,1 0-11 0,2-4-10 0,3 4-3 16,2-3 0-16,1 2-5 0,2 1 1 0,3 0-4 16,2 3-3-16,1-2 1 0,6 2-1 15,-2 1 3-15,2-1 1 0,2 0-2 0,0 0 0 16,1 0 0-16,-2 2 2 0,1-2 1 0,-1 0 1 15,-2-2 2-15,-5-4-2 0,-2 3 3 16,-5-2 3-16,-3 2 3 0,-4-1 3 0,-2 1-1 16,1-4-5-16,-4 2-2 0,1-1-4 0,-1 2 5 15,-3 2 0-15,1-2-1 0,-1 2 4 0,1 1-2 16,1 4-4-16,-1-1-1 0,4 2-12 0,0 2-15 16,0-1 1-16,0 5 1 0,1 7 6 15,3 1 12-15,-1 9 1 0,0 2-5 0,3 5 3 16,-1 1-2-16,1 2-1 0,4 4 6 0,-5 2 1 15,0 3 2-15,-4 1 2 0,2 3-2 0,-2-1-1 16,-2 0 4-16,-2 0 0 0,-4-5 1 0,-4 2 1 16,-2-3-2-16,-1-5-1 0,-6-2 4 15,-1-12-2-15,-1-5 4 0,1-7 4 0,-1-5 0 16,0-4 2-16,2-3-1 0,2-3-3 0,-1-2-5 16,4-3-4-16,2-5-13 0,0 0-16 0,5-3-26 15,0 1-50-15,0-2-83 0,4 0-174 16,1 2-555-16,3 0-670 0</inkml:trace>
  <inkml:trace contextRef="#ctx0" brushRef="#br0" timeOffset="-95979.56">3559 6403 2590 0,'6'-9'84'16,"4"-8"-39"-16,6-7 9 0,3-1 25 0,1-1 26 15,0-3 9-15,-4 1-16 0,1 1-26 0,-5-2-23 16,-1 3-18-16,-1-1-11 0,-1 1-2 0,-4-1-3 16,-3-1-5-16,-2 0 1 0,-1-6-5 0,0 2 0 15,-3-2 0-15,0 0-4 0,0 3 2 16,1-2 0-16,-3 1-2 0,0 2 0 16,2-1 1-16,0 6-1 0,0 6 0 0,0 6 1 15,0 5 0-15,2 3-4 0,2 4-11 0,-2 2-18 16,4 3-13-16,-4 3 3 0,1 4 9 0,1 8 16 15,-2 6 14-15,4 9-3 0,1 0 2 0,1 8 3 16,-2 4-2-16,1 4 1 0,-1 2-1 0,-1 2 1 16,-1 1 1-16,0-2 0 0,-1 1 0 15,-1-1 0-15,1-2 6 0,-2-4-2 0,2-2-1 16,1-8 1-16,1-8-10 0,0-8 5 0,1-10 1 16,-2-3 9-16,0-7 18 0,0-3-2 15,0-8 0-15,1-3-10 0,1-9-10 0,-1-4-6 16,2-3 0-16,2 0 1 0,-1-2-7 0,1 0 3 15,2-2 3-15,-1 0-1 0,2 5 2 0,0 1 1 16,1 0-3-16,0 6 2 0,-1 3-3 0,1 6-1 16,-2 5-3-16,-2 3-4 0,0 3-6 0,0 2 1 15,1 3 2-15,4 3 0 0,-3 3 8 16,3 2-1-16,1 4 1 0,3 3 4 16,-2 0 0-16,2 1 1 0,4-2 2 0,-1-3-2 0,2-4 1 15,2-5 2-15,0-2 1 0,2-4 1 16,-2-2 3-16,-1-4 0 0,0-1 2 0,-2-2 1 15,-1-2-2-15,-2-1 2 0,-4-3 2 0,-3-2-2 16,-3 0-3-16,-1-4 1 0,-3 0-4 0,-4 1-1 16,-2-3 6-16,-3 3-6 0,-2-1 1 15,-3 4-1-15,1-1-6 0,-3 4 4 0,2 3 0 16,-3 1-2-16,2 5 3 0,0 3-3 0,0 4-1 16,3 1-2-16,-1 6-2 0,0 4 0 0,0 2 1 15,1 5 2-15,0 3-3 0,1 2 4 16,2 2-1-16,3 3-1 0,4 1 3 0,2 1-2 15,5-2 1-15,3-4 1 0,6-3 0 0,4-8-1 16,1-7 1-16,5-2 4 0,1-6-3 0,-1-3 5 16,3-4-1-16,3-5-1 0,0-2 6 0,1-3-5 15,-4-1 3-15,-4 1 2 0,-3-4-4 16,-4-1 4-16,-1-1 2 0,-5 0-2 0,-1 0-3 16,-4 1 3-16,-2 2-2 0,-1 0-2 0,-1 5 6 15,-2 2-3-15,-2 5 0 0,0 4 2 0,1 0-5 16,1 3-6-16,0 1-7 0,0 1-13 0,0 3-12 15,0-2 5-15,0 5 6 0,0 2 10 16,0 4 16-16,3 1-5 0,1 1 0 0,1 0 0 16,4-2-6-16,0-1 6 0,1-5 2 15,6-5 2-15,-1-2 5 0,5-2 1 0,-2-4 0 16,1-4-1-16,2-1 5 0,-2-3-5 0,-2 1 0 16,-1-2 0-16,-4 0-5 0,-2-1 5 0,-5 2-1 15,-1-2 0-15,-4 1 2 0,-1-2 2 16,-2 4-3-16,0 0 2 0,1 3 0 0,-3-1-3 15,0 4-1-15,1 2-2 0,1 3-8 0,1-1 0 16,2 3-8-16,0 1-13 0,0 2 2 0,0 3-2 16,0 8 6-16,0 6 12 0,0 8 4 15,0 5 2-15,0 5 1 0,4 4-2 0,-1 5-4 16,4 7 4-16,-2 3 0 0,-5 7 2 0,0 2 5 16,-3 5-4-16,-4 0 1 0,-2 4-4 0,-5-2-1 15,-2 0 1-15,-6-4 1 0,-1-5 0 16,-2-7 1-16,3-8 0 0,-3-8 2 0,0-9 1 0,1-9 5 15,-3-9 1-15,2-5 2 0,-1-8 3 16,4-2 1-16,2-7 1 0,5-4 1 0,2-4-4 16,3-7-1-16,7-4-3 0,3-2-3 0,3-6-4 15,8-1 2-15,6 0-3 0,2-3-1 0,2-2 1 16,3-1-12-16,3-4-14 0,0-2-26 16,2 3-48-16,0 1-60 0,1 1-113 0,1 0-411 15,2 4-1017-15</inkml:trace>
  <inkml:trace contextRef="#ctx0" brushRef="#br0" timeOffset="-95243.83">5340 5711 1904 0,'-5'-4'579'0,"-3"-3"-416"0,-2 1-65 16,-2 1-25-16,1 5-15 0,-5 5-4 15,-2 0-13-15,-3 4-5 0,0 3-8 0,-2 4-9 16,-1 5-2-16,1 4-6 0,2 6 0 0,0 1-4 16,1 1 2-16,1 5-5 0,4-4-1 0,6-1 0 15,4-7-6-15,5-5 7 0,5-7 2 0,1-1 2 16,3-7 7-16,2-2 5 0,1-3 3 16,2-2 4-16,0-2 1 0,4-7-5 0,2-1-2 15,1-3-4-15,-3-4-3 0,-3-1 0 0,2-3-4 16,-6-1-3-16,-1-2 2 0,-2 0-4 0,-1 1-2 15,-3 1-1-15,-2 4-1 0,-1 3 1 16,-1 1 1-16,0 7 2 0,-1 2-8 0,0 4-2 16,0 0-10-16,-1 4-14 0,2 0 3 0,-2 5-1 15,-2 3 8-15,1 5 13 0,0 5-2 0,0 3 5 16,1 2 1-16,2 6 2 0,-2 1-1 16,0 2 0-16,2-4 0 0,3-5-2 0,2-4 2 15,1-4-2-15,4-7 2 0,-3-1 3 0,2-5 2 16,-1-1 6-16,1-5 7 0,-1-2 3 0,1-2 1 15,2-5-1-15,-1-2-3 0,0-4-5 16,-1-2-1-16,-2-3-4 0,0-3 0 0,0-2 1 16,3-1-7-16,-4 0 3 0,0 1-1 0,2 1-2 15,0-3 3-15,1 2-4 0,1 2 1 16,1 1-2-16,-2 7 1 0,-2 3 0 0,1 7-4 0,-5 3-5 16,1 4-16-16,-2 0-1 0,-1 4 1 15,0 2 4-15,1 4 13 0,4 4 2 0,-3 7 1 16,2 2 2-16,-1 4 0 0,1 2 2 0,0 0 1 15,1 0 1-15,1-4-2 0,7-4-1 16,1-6-2-16,3-5 0 0,-2-3 10 0,4-6 4 16,0-2 4-16,4-6 4 0,-1-3-7 15,3-2-1-15,-1-4 3 0,-6 0 0 0,-2-3-1 0,-2-3-2 16,-3-1-2-16,-4-2-2 0,0-2 1 16,-5-3-1-16,0 1-3 0,-2 0 1 0,-2 5 0 15,-4 3 3-15,1 2 3 0,-2 6 3 0,-1 3 1 16,0 4-2-16,0 5-6 0,-3 2-4 15,1 4-1-15,-4 5-3 0,1 3 1 0,-2 6 2 16,5 2-3-16,4 2 3 0,2 2 0 0,4 3-1 16,4-3 4-16,5 2-2 0,9-3 0 0,2-3 2 15,4-3 1-15,5-4 1 0,1-4 1 16,5-2-4-16,0-2-16 0,1-4-25 0,1 0-41 16,-2-5-61-16,-5-3-121 0,-4 2-413 0,-3-4-995 0</inkml:trace>
  <inkml:trace contextRef="#ctx0" brushRef="#br0" timeOffset="-93781.54">6954 5260 1456 0,'-5'-6'514'0,"0"-1"-308"0,-5-5-71 16,-4 6-14-16,-2 0-3 0,-6 3-5 15,1 0-15-15,-6 4-21 0,-1 3-17 0,2 4-18 16,-5 5-15-16,-3 2-8 0,1 4-2 0,2 3-4 15,1 3-1-15,7 1-4 0,5-1-3 16,7 3 0-16,7 1-3 0,6-2 1 0,2 2 2 16,8 1-1-16,4-1 3 0,5-1 1 0,1-3 0 15,8-7 1-15,0-2 0 0,1-4 3 0,-1-5 0 16,1-3-3-16,-4-4 4 0,-4-2 2 0,2-4 0 16,-6-1 10-16,-1-3-4 0,0-2 0 15,-6-2-3-15,3-6-4 0,-3-2-1 0,-2-3-5 16,0-4 1-16,-2 0-4 0,-3-4-1 0,-2 0 0 15,1-5-1-15,-4 0-3 0,0-3 0 0,-2-5 0 16,0-3-4-16,4-5 4 0,0-1-1 0,0 2 1 16,0-1 0-16,0 2-2 0,1 1 3 15,-1-2-1-15,0 4 2 0,-2 3-2 0,0 9 2 16,-2 10 2-16,-2 7-2 0,1 9 5 0,0 5-12 16,0 3-10-16,0 3-9 0,2 6-4 15,-2 5 8-15,-4 6 7 0,-3 12 12 0,0 7 2 16,1 8 1-16,4 5-1 0,-1 2-1 0,5 6 1 15,-1-1 0-15,2 4 3 0,2 2 1 0,-2 2-2 16,3-4 0-16,3-5-1 0,-2-7-1 16,4-7 2-16,2-2 0 0,4-8 1 0,0-6 1 15,4-6-1-15,1-7 6 0,-2-7 4 0,8-5 5 16,-3-5 0-16,1-7-1 0,4-6-5 16,-4-1-2-16,-1-4-1 0,-4-2-3 0,-5-3-2 0,-2-1-1 15,-4 0-2-15,0 0 2 0,-5 0 1 16,-3 3-1-16,-3 2 3 0,0 6-4 0,1 2 0 15,-3 7 0-15,3 0-1 0,2 7-3 0,-1 2-10 16,2 2-4-16,0 7-2 0,-2-1 4 0,2 5 8 16,0 4 1-16,4 2 6 0,0 1-2 0,3 1-2 15,2 1 1-15,1 1-4 0,1-4 4 16,3-1 1-16,5-5 3 0,2-8 2 0,1-3 4 16,6-5 1-16,-5-4 1 0,6-3 1 15,0-1-3-15,-7-3-1 0,0 2 2 0,-6-3 2 16,-4-1 2-16,-3 1 4 0,-6 0-1 0,1-2-3 15,-3-1-3-15,-2-1-2 0,-3-2-3 0,2 1 3 16,-1 5-3-16,-3 2 1 0,2 1 0 0,-3 5-7 16,5 2 5-16,0 3-4 0,-1 2-5 15,2 1-9-15,1 2-6 0,0 3 1 0,-1 6 3 16,1 7 10-16,-1 11 1 0,1 3 2 0,0 9 0 16,1 2-4-16,4 5 5 0,-3 5 1 15,0 5-2-15,-2 6 9 0,-2 3-8 0,-3 1-1 16,-1 2 2-16,-2 0-8 0,-5 1 6 0,-2 1 1 15,0-2-1-15,-4 0 0 0,-2-4 2 0,-1-5-2 16,2-3-3-16,-6-6 6 0,5-7-3 0,-4-6 2 16,-1-10 1-16,3-7-3 0,-4-6 3 15,2-10 4-15,-2-4 3 0,3-7 1 0,-3-4 2 16,7-6-1-16,0-4-1 0,7-4 0 0,-2-5-8 16,7-5 0-16,3-4-2 0,2-4-5 0,4-5 8 15,2 1 0-15,5-2 0 0,2-2 5 16,4-2-5-16,4-5 1 0,3-6-1 0,6-3-1 15,5-2-1-15,1-4 0 0,6 0 0 0,2-3-6 16,1 0 6-16,5 1-1 0,-2 3-3 16,3 7 7-16,-6 11-6 0,-5 8 1 0,-7 10 1 15,-8 9 0-15,-3 8-6 0,-7 8-5 0,-2 7-5 16,1 2-9-16,-2 5 8 0,0 9 3 0,-3 2 6 16,2 7 8-16,-2 7-4 0,-4 0 1 0,-2 5-1 15,-1 3 2-15,-5 0 2 0,2 2 1 16,-4 2 0-16,-1-3-4 0,0-3 3 0,4-4 1 15,-2-7-1-15,3-5 5 0,0-9-3 0,3-5 6 16,1-5 11-16,0-3 7 0,0-5 4 0,1-5-6 16,3-5-12-16,0-8-10 0,3-6-1 0,-1-2 2 15,3-4-1-15,1 1 8 0,2-2-7 0,1 1-1 16,0 1 3-16,-2 2-11 0,1 0 8 16,4 4-1-16,-4 5-1 0,-1 4 3 0,-1 7-3 15,-2 2-1-15,-4 8-2 0,1 1 0 16,-1 6-5-16,-2 5-1 0,4 1 4 0,-2 8-3 15,4 4 9-15,-1 3 0 0,-4 3-1 0,0 2 7 16,1 3-5-16,-1 1-3 0,-2-1-14 0,4 0-36 16,-1-2-59-16,3-6-91 0,5-6-120 0,0-5-311 15,6-6-995-15</inkml:trace>
  <inkml:trace contextRef="#ctx0" brushRef="#br0" timeOffset="-92815.99">8304 5075 2688 0,'-14'1'7'0,"0"1"-7"0,-9 5 21 15,-4 6 32-15,-1 2 19 0,-3 4 12 16,4 5-8-16,-3 2-17 0,1 3-14 0,2 3-17 16,4-1-10-16,2 1-7 0,2 1-1 0,6 0-5 15,4-2-1-15,3-5-2 0,8-3-9 0,5-5 9 16,5-6 4-16,6-5 4 0,0-4 9 0,3-3-1 15,2-3-1-15,0-5 0 0,0-2-3 16,1-4 0-16,-3-4 0 0,-1-1 0 0,0-6-5 16,-6 1-1-16,1-3-1 0,-4 1-6 0,-2-2 5 15,-5-1-4-15,0 3 0 0,-3 0 1 16,-1 4-1-16,-5 6-1 0,3 1 0 0,-1 7-3 16,-4 1-7-16,5 4-1 0,-3 3-8 0,3 3-2 15,1 4 7-15,-1 0-3 0,-4 9 7 0,3 2 3 16,-3 3-2-16,5 3 6 0,2-1 0 15,4 1 0-15,-2 0 0 0,5 1 2 0,0-2-2 16,3-2 1-16,1-4 4 0,5-6-1 0,-3-3 3 16,5-6 1-16,-2-3 2 0,1-3 5 15,-1-5 0-15,3-4 2 0,1-4-4 0,-3-2-1 0,2-3 0 16,-5-3-1-16,2-1 3 0,-5-2-6 16,3-5-2-16,-4 0-1 0,2-1-6 0,-3 0 5 15,1 4 0-15,1 3 0 0,-2 4 0 0,-1 6-1 16,0 5-3-16,-5 4-4 0,1 5-8 15,-2 3-8-15,2 4-1 0,-1 3 4 0,3 2 2 0,-3 7 12 16,3 1 3-16,-3 4-2 0,3 2 6 16,0 0-4-16,-2 5 1 0,1 1 1 0,-2-1 1 15,0-3-1-15,2-4-1 0,1-7 2 0,-2-3-3 16,3-4 2-16,-5-3 3 0,2-3 7 16,-4-1 14-16,0-3 1 0,-1-1 0 0,2-3-6 15,4-6-11-15,-3 0-3 0,-1-6 0 0,3-1-1 16,-4-5-2-16,1 3 2 0,-1 1-2 15,4 0 0-15,-1 2 1 0,4 2-3 0,-4 1 0 16,3 2-1-16,-3 5-3 0,3 2-2 0,-4 4-6 16,3 2-7-16,-4 1-4 0,2 3 2 0,0 2 6 15,-1 5 5-15,4 4 8 0,-4 1-3 0,2 3 2 16,-1 3 1-16,-3 3-3 0,-1 2 5 16,-2 5-1-16,-6-4-1 0,5-4-2 0,-1-5-6 15,2-7-3-15,2-7 1 0,2-1 13 16,0-5 10-16,0-1 6 0,0-3-1 0,4-5-10 15,1-3-4-15,6-3-1 0,-3-3 1 0,2-3 1 16,-2 0 0-16,2 2-2 0,-2 2 0 0,0 1 1 16,1 4-2-16,0 2-2 0,-2 4 1 0,-2 1-5 15,-1 4 0-15,1 2-1 0,-4 3-1 0,5 1 2 16,-2 3 1-16,0 2 1 0,3 3 2 0,1 0 0 16,2 2 0-16,2 1 2 0,-1-3-1 15,3-1 0-15,1-2 3 0,-1-2 1 0,2-4 1 16,-2-2 4-16,3-2 0 0,-6-4 1 15,3-2 3-15,-4-3 1 0,-3-2 0 0,-1-4-2 16,-4-1-1-16,-2-3-3 0,0 3 0 0,-4 0 1 16,1 0 1-16,-1 6 7 0,0-1 3 0,-3 5 1 15,2 3-1-15,1 3-9 0,1 1-9 16,0 3-6-16,-2 3-3 0,1 3 0 0,0 4 5 0,-1 5 0 16,-1 2 3-16,8 4 1 0,0 0-2 15,2 2 0-15,-1 2 1 0,5 1-3 0,0-1-8 16,3-3-16-16,2-6-25 0,2-5-33 15,1-5-58-15,3-8-119 0,3-3-445 0,-6-5-931 16</inkml:trace>
  <inkml:trace contextRef="#ctx0" brushRef="#br0" timeOffset="-92687.24">9127 4669 2445 0,'-3'-5'144'0,"-1"1"-136"16,3 0-24-16,1 4-12 0,1 1-9 0,1 1 4 15,6 2-28-15,4 4-93 0,6 1-271 0,5 3-432 16,6 2-128-16</inkml:trace>
  <inkml:trace contextRef="#ctx0" brushRef="#br0" timeOffset="-92501.41">9611 4818 2416 0,'-12'9'121'16,"-2"9"-29"-16,-11 7 18 0,1 4 15 0,0-2-6 15,0 0-14-15,8 1-23 0,1-1-23 0,10 0-14 16,4 1-10-16,5-1-9 0,5-3-4 16,5-1 0-16,5-4-1 0,7-2 0 0,2-5 1 15,4-1-8-15,2-5-9 0,3-4-19 0,0-2-41 16,2-1-52-16,-3-5-75 0,-7-4-188 16,-7 0-621-16,-9-4-643 0</inkml:trace>
  <inkml:trace contextRef="#ctx0" brushRef="#br0" timeOffset="-91637.21">10673 4750 871 0,'-1'-8'706'0,"-1"-2"-342"0,0-2-106 0,-1 4-68 16,1 3-41-16,1 3-35 0,-1 0-42 16,0 3-31-16,1 1-25 0,-2 4-13 0,-1 6-1 0,-3 3 2 15,-3 6 3-15,0 5 1 0,1 4 0 16,-1 2-5-16,2 0 4 0,2 2-3 0,-2 0-1 16,3-1 5-16,3-1-5 0,2-5-1 0,2-3 3 15,5-6-1-15,2-8 6 0,2-3 6 16,3-6 5-16,1-3 2 0,0-5 2 0,1-3-2 15,2-4-3-15,-2-3 2 0,2-3-7 0,-2-2-2 16,-2-1 0-16,-2-2-5 0,-3-3-1 0,0 4 0 16,-3-3-3-16,-3 3 0 0,0 4-3 15,-2 4 0-15,-1 4-2 0,0 5 1 0,0 3-1 16,-1 3-9-16,1 1-11 0,0 2-4 0,1 2 2 16,-1 5 7-16,1 5 12 0,1 5 0 0,-1 3 1 15,5 3 0-15,-1 0 1 0,0 1 5 16,2 1-4-16,1 1 0 0,3-3-1 0,3-3-11 15,-1-5-3-15,2-6 1 0,2-5 2 0,-3-4 11 16,1-5 10-16,-2-4 5 0,-3-1 4 16,-1-2 5-16,-3-4-3 0,0-2-2 0,-4-3-1 15,2-1-7-15,0-3 7 0,-1-1 1 0,-1 1 2 16,0-2 5-16,1 2-6 0,-1 0-1 0,-1 1 0 16,5 3-1-16,-2 1 0 0,2 4 2 0,1 2-1 15,-1 4-9-15,-1 4-2 0,3 0-6 0,0 3-3 16,3 2 0-16,-1 4-1 0,3 3 1 15,0 3 0-15,0 2 1 0,-1 2 3 0,-1 3 0 16,1-1-1-16,-5 2 0 0,-1 3-2 0,-2 0 1 16,-2 0-2-16,-1-1-2 0,0-1-18 0,-1-5-19 15,0-1-31-15,0-6-57 0,0-3-88 16,0-4-208-16,-1-2-516 0,-2-5-418 0</inkml:trace>
  <inkml:trace contextRef="#ctx0" brushRef="#br0" timeOffset="-91507.99">11134 4648 1537 0,'-4'-10'763'0,"0"3"-602"0,2-3-51 16,1 3-1-16,1 3-15 0,2 0-21 15,2 0-32-15,2-2-32 0,1 2-50 0,2 2-71 16,2 1-110-16,4 1-262 0,-2 3-408 0,0 3-253 16</inkml:trace>
  <inkml:trace contextRef="#ctx0" brushRef="#br0" timeOffset="-91204.8">11206 4914 483 0,'5'0'551'0,"0"-3"-168"0,6-3-14 0,2-1-24 0,0-3-53 15,7-4-80-15,0-3-59 0,1 2-48 0,0-3-31 16,2-3-20-16,-4 0-4 0,2-2-8 16,-3 0 2-16,-2-1-1 0,-2 0-8 0,-2-3 0 15,-2-2-10-15,1 0-5 0,-5-3-6 0,-2-2-4 16,-2-3-1-16,0-2-3 0,-4-5 3 15,0-2-5-15,0 0-2 0,-1 0 1 0,-1-1-7 16,3 1 7-16,-1 6-1 0,0 5 0 0,1 6 3 16,-4 11-2-16,4 7 0 0,-2 4-7 0,2 6-13 15,0 2-15-15,-1 6-2 0,0 3 6 16,-2 11 8-16,-1 8 14 0,-1 7 3 0,0 8 1 16,0 3 5-16,2 6-4 0,1 6 1 0,1 2-1 15,0 1-1-15,2 2-15 0,2 0-38 16,0-3-69-16,3 5-114 0,1-8-183 0,3-6-292 15,2-11-291-15,1-8 338 0</inkml:trace>
  <inkml:trace contextRef="#ctx0" brushRef="#br0" timeOffset="-90805.18">11425 4673 777 0,'-1'-10'251'0,"1"-5"-83"0,1-4-32 15,2 1 3-15,7 0 15 0,1 1 13 0,3-3-5 16,3-2-8-16,0-1-20 0,0-1-21 0,0-1-3 15,-1-2-22-15,2-4-10 0,-3-2-4 16,-2-1-13-16,5 0-6 0,-7 2-8 0,1-3-4 16,0 5-4-16,-6 2 1 0,2 4 4 0,-5 7-4 15,1 5 2-15,-3 3-7 0,0 6-16 16,-1 1-13-16,0 3-27 0,0 1-7 0,0 7 4 16,0 5 3-16,0 5 19 0,0 7-1 0,0 6 3 15,0 3-4-15,1 2 4 0,1 5-1 0,-2 3-1 16,-2 1 6-16,-1 5-3 0,-2 1 1 15,-1 0 1-15,-2 0-2 0,-1-4 1 0,1-5 0 16,-2-10 1-16,4-9-4 0,3-10 7 0,2-7 12 16,1-7 17-16,1-1 11 0,0-7-7 0,4-3-12 15,2-6-20-15,2-4-9 0,4-3 3 0,0 2 0 16,1-2 1-16,2 2-2 0,-1 4-1 16,1 3-3-16,0 6-3 0,-2 2 4 15,-1 4-2-15,1 3-1 0,-1 5 2 0,-1 1-5 16,-1 3 1-16,0 4 4 0,0 2 1 0,1 3 3 15,1 2-17-15,-1 1-34 0,0 3-61 0,1 1-104 16,2 0-237-16,-2 0-569 0,3-3-319 0</inkml:trace>
  <inkml:trace contextRef="#ctx0" brushRef="#br0" timeOffset="-90216.15">12444 4330 1532 0,'-11'6'183'0,"-8"4"-93"15,-5 5-1-15,3 5 14 0,-1 4 11 0,2 2-7 16,0 2-18-16,2 2-22 0,3 0-21 16,4 4-11-16,8-1-13 0,1 5-1 0,5-4 0 15,4-1-5-15,8-4 4 0,3-7 0 0,6-5 1 16,4-4 3-16,-1-5-1 0,3-4 2 0,-1-4-2 15,1-3 0-15,-2-3 4 0,-4-2 0 16,-3-4 4-16,-4-2 1 0,-1-6-3 0,-4-3-2 16,-2-2-6-16,-1-3-2 0,-2-3-4 0,-2-1-4 15,-1-5-2-15,-3-1-2 0,0-6-3 0,-2-2 2 16,-2-1-1-16,1-2-2 0,0-2-1 0,0 0 2 16,1 1-3-16,1-1 3 0,1 7 3 15,-1 4 4-15,0 2 9 0,-1 6 10 0,-3 7 3 16,2 4-6-16,0 6 2 0,-1 7-12 0,2 3-11 15,-1 4-7-15,2 2-26 0,0 2 0 16,0 5 3-16,0 8 5 0,3 6 17 0,-2 6-1 16,2 9 0-16,-1 4 1 0,2 7 0 0,-2 5 1 15,1 4 0-15,-4 1 0 0,-2 5 0 16,-4 0 1-16,-1-1 2 0,-1-2-2 0,2-12 0 16,0-6 0-16,1-10 0 0,5-11 2 0,2-6-1 15,1-4 3-15,2-9 11 0,-3-1 6 0,3-5 4 16,3-7-3-16,2-2-10 0,4-6-6 15,5-1-3-15,-1-1 1 0,-1 3 3 0,2-1 3 0,0 0 3 16,1 3 4-16,-3 2 1 0,4 4-2 16,-1 0-3-16,-1 5-4 0,-4 2-4 0,0 0-4 15,-4 6-3-15,1 2-2 0,-3 1 0 0,-1 2 2 16,2 7 0-16,1 1 1 0,-4 3 1 0,0 2-6 16,2 1-12-16,-2 1-26 0,-1 1-58 15,3-2-98-15,3-3-176 0,0-3-415 0,8-7-797 16</inkml:trace>
  <inkml:trace contextRef="#ctx0" brushRef="#br0" timeOffset="-89588.36">13459 4249 1252 0,'-11'0'642'0,"-8"1"-566"16,-8 2 21-16,1 5 44 0,-2 4 34 0,-2 1 3 15,-1 6-38-15,1 3-44 0,-1 3-38 16,4 4-25-16,5 1-15 0,5 0-8 0,8-4-2 16,5-3-2-16,7-4 2 0,4-5 3 0,8-1 6 15,1-5 5-15,7-2 2 0,-1-4-2 0,2-2-2 16,-1-4 0-16,3-3 0 0,-4-3 0 0,-2-3 1 16,-3-2-5-16,-3-3-3 0,-3-3-3 15,-3-1-5-15,-5-4-1 0,0-1-2 0,-2-1-1 16,-2 4-2-16,-2 0 1 0,1 4 2 0,-3 6-2 15,1 1 3-15,1 4-3 0,-2 5-8 0,3 1-13 16,1 5-11-16,-1 1 1 0,-1 4 3 16,-1 6 13-16,1 3 8 0,-1 1 2 0,1 5 1 15,2 3 1-15,-1 5 3 0,-1 1-2 0,-2 1 1 16,4-1 1-16,1-5-6 0,0-4 2 0,6-6-1 16,-1-3-1-16,1-5 6 0,-1-3 3 15,2 0 6-15,-4-5 9 0,2-3 8 0,-1-2 0 16,-2-1-2-16,1-2-7 0,1-3-10 0,-2-3 1 15,2-2-1-15,0-3-3 0,-2 0 3 16,4-2-5-16,2 0-1 0,-2-3 0 0,2-2-1 0,0 1 0 16,2 3-1-16,3-1-1 0,-1 5-2 15,2 1 1-15,2 3-2 0,-6 6-1 0,0 2 0 16,-1 4-12-16,-6 2-4 0,0 4-1 0,2 2 2 16,-3 5 11-16,2 2 2 0,0 1 3 0,-3 3 0 15,1 2 1-15,1 3 2 0,-3 2 1 16,0 2 4-16,-3-4-3 0,6-2 0 0,0-6 1 15,0-5-2-15,1-5 8 0,0-2 10 0,-2-2 7 16,0-2 6-16,5-1-5 0,1-3-6 0,-1-1-4 16,3-4 0-16,-2 2 0 0,5-2 0 15,-6 3 0-15,1 0-10 0,1 2 3 0,-3 0-5 16,-1 5-3-16,0-1 2 0,0 2-7 0,-2 2 1 16,5-1-2-16,-2 6 1 0,1 0-12 15,5 2-32-15,1 3-58 0,-1-2-97 0,4 1-169 16,-1-2-466-16,3 0-726 0</inkml:trace>
  <inkml:trace contextRef="#ctx0" brushRef="#br0" timeOffset="-88989.71">14069 4250 1236 0,'-6'-7'784'0,"0"-2"-659"0,-5-1-4 0,-1 3 18 15,-2 4-3-15,1 2-16 0,-4 2-38 0,3 3-34 16,-4 3-14-16,0 2-3 0,1 3-5 15,2 2-4-15,1 2-1 0,-2 1-4 0,4-1-6 16,4 3 0-16,6-3-6 0,3-3 0 0,6-1 4 16,4-4 0-16,1-1 10 0,2-6 5 15,2-1-1-15,-1-4 1 0,1-1-3 0,-2-3 1 16,1 0 0-16,-5-4 2 0,-1 0-5 0,-1-2-4 16,-2-1-2-16,2 0-2 0,-6 2 0 15,2 0-1-15,-1 1-1 0,0 3-1 0,-2 0-3 16,0 5-2-16,-1 2-7 0,2 2-16 0,-1 2-4 15,1 3-1-15,1 8 4 0,-1 5 12 0,5 5 5 16,-4 4 2-16,5 8 0 0,-6 5 5 16,4 3-5-16,-4 3-2 0,0 1 2 0,-3 5-5 15,-3 3 6-15,-9 5-1 0,-1 1 2 0,-7 2 2 16,-7-2-1-16,-1 1 1 0,-4-1-2 0,-1-5 0 16,-4-6-1-16,0-6-1 0,4-11 2 15,-1-10 2-15,9-9 4 0,4-9 10 0,3-7 5 16,5-4 4-16,3-4 6 0,5-3-3 0,2-4-5 15,6-3-4-15,2-4-8 0,6 0-3 0,7-3-3 16,2 1-2-16,6 0 0 0,4-1-2 0,2-1 1 16,1-2 0-16,2 1 1 0,-1 0-1 15,-1-1 1-15,0-2 1 0,0-2-4 0,2-4 0 16,-1 1 0-16,0-5-4 0,-3 0 0 0,-1-1-1 16,-5 2-3-16,2-5 1 0,-5-1 0 15,0-2 1-15,-4 2 1 0,0 1 2 0,1 4 3 16,-6 2 0-16,0 8 0 0,-5 7 1 0,-3 8 3 15,-3 8 0-15,-4 3-11 0,2 6-16 0,0 3-8 16,-7 4-1-16,0 8 9 0,-5 7 16 0,0 6 5 16,-1 1 1-16,4 5 0 0,3 1-3 15,0 7 5-15,4-1-2 0,2-2 1 0,2-5 3 16,5-4-7-16,8-7-9 0,5-4-23 0,4-6-55 16,5-5-103-16,-3-5-271 0,4-7-627 0,-2-4-213 15</inkml:trace>
  <inkml:trace contextRef="#ctx0" brushRef="#br0" timeOffset="-88855.06">14307 4019 2180 0,'-5'-7'119'0,"-4"-1"-88"0,1 0-18 0,5 6-14 16,3 3-24-16,0 3-3 0,2 3-7 0,0 4-12 16,4 6-47-16,0 4-130 0,3 4-215 0,2 7-248 15,-3 2-75-15</inkml:trace>
  <inkml:trace contextRef="#ctx0" brushRef="#br0" timeOffset="-88539.54">14337 4416 2175 0,'2'-23'66'0,"-2"-6"-20"16,2-7 29-16,-1 7 25 0,1 4 22 0,-1-1-6 16,1 3-30-16,2 3-33 0,0 2-22 0,2 6-15 15,-2-1-11-15,4 6-5 0,-2 2-7 16,0 4-10-16,1 2-3 0,3 3-4 0,-5 3 4 15,4 3 4-15,0 4 9 0,2 3 3 0,-1 2 1 16,-1 0 2-16,0 1-2 0,-4 2 1 16,2-2 1-16,-2-3-1 0,0 0 1 0,4-7 3 15,0-3 4-15,1-5 7 0,1-2 5 0,-2-2 5 16,-4-3 1-16,3 0-1 0,2-4-4 0,-1-1-1 16,-1 0 9-16,-3 1 12 0,4 2 5 0,-2 0 3 15,-3 0-7-15,2 4-9 0,-3-1-11 0,-3 4-13 16,1 2-7-16,0 1-5 0,5 4-3 0,-2 0 5 15,4 5-1-15,1 1 2 0,4 4-1 16,3 0-25-16,0 2-39 0,3 0-62 0,0-2-117 16,0-2-254-16,-7-3-378 0,-2-5-412 0</inkml:trace>
  <inkml:trace contextRef="#ctx0" brushRef="#br0" timeOffset="-88119.31">15104 4099 562 0,'-12'3'721'0,"-6"1"-511"0,-8 2 7 0,0 3 20 15,-1 1-9-15,3 0-33 0,-2 3-47 0,5 0-49 16,1 1-41-16,5 5-25 0,6-5-15 0,4 3-5 16,9-3 3-16,1-5 4 0,6-2 5 15,4-1 3-15,-1-4 1 0,-2-1 0 0,6-2 1 16,-6-1 0-16,4-4-1 0,-1 0 2 0,0-1 3 15,-3-1 5-15,-2-1 1 0,-3 1 2 16,-3 2-7-16,-2-2-3 0,-1 5-3 0,-1 0-12 16,0 2-10-16,-1 1-20 0,1 1-16 0,-1 3-1 15,-3 3 2-15,-2 7 15 0,2 4 8 0,-5 5 3 16,-2 6-1-16,1 3 2 0,-1 8 1 16,-5 3-3-16,3 4 3 0,-6 4-1 0,-1 2-1 15,-7 8 6-15,-2 5-3 0,-7 3 1 0,-11 5 1 16,-4 2-3-16,-4-2 0 0,-6-2 2 15,-2 0-1-15,-3-9-2 0,3-6 7 0,12-14 2 16,7-16 5-16,12-14 16 0,10-6 14 0,4-7 17 16,5-6 5-16,2-3-7 0,8-7-20 0,3-2-19 15,8-10-13-15,7-4-8 0,11-4-1 16,6-4-4-16,2-2-14 0,7 2-19 0,8-1-55 16,1-3-124-16,4-3-446 0,3-4-1036 0</inkml:trace>
  <inkml:trace contextRef="#ctx0" brushRef="#br0" timeOffset="-87318.95">15904 4349 1600 0,'2'-10'277'0,"2"-5"-107"0,1-4-40 0,-1-1 2 15,-1 1 10-15,2-4-12 0,-3 2-29 16,0-3-33-16,-1 1-28 0,3 0-15 0,-3-3-13 16,2 2-5-16,3-4 11 0,-2 2-6 0,3-1 2 15,2 4 1-15,-2-2-11 0,3 7 2 0,0 2-2 16,4 3-3-16,-4 7 0 0,-1 2-1 16,-1 2-1-16,0 4-1 0,1 0-3 0,-1 4-3 15,-3 4-1-15,0 2 2 0,-3 3-1 0,-2 3 4 16,-2 2-1-16,-3 2-1 0,1 3 1 0,-3 0 1 15,4 2 2-15,-4-4 0 0,5-2 2 0,2 0-5 16,2-2 0-16,6 1-1 0,-1-8-4 16,5 2 5-16,0-7 2 0,5-1 2 0,-2-5 7 15,9-2 1-15,-6-4 3 0,6 0 4 0,-2-3-3 16,0-2 3-16,-2-1 2 0,2-3 1 0,-2 1 1 16,-1-3 9-16,0-2 5 0,-4 1 6 0,1-4 7 15,-5 0-8-15,0 1-8 0,-1-3-5 16,-3 0-3-16,-4-1 1 0,1 1 8 0,-4 6 5 15,-4 2 2-15,2 2 3 0,-4 5-7 0,2 2-12 16,-3 2-9-16,4 2-15 0,-5 5-5 16,1 3-4-16,-3 5 2 0,-5 4 3 0,3 4 3 15,-3 3 1-15,2 2 0 0,3 1 2 0,3 0-2 16,2 0 1-16,4 1 4 0,2-2-6 16,3-1 3-16,5-1-1 0,1-5-8 0,7-2 7 15,-4-3-2-15,6-3 1 0,-2-5 2 0,0-1-8 16,2-3-15-16,0-2-24 0,3-2-41 0,1-6-76 15,1-1-135-15,2-3-356 0,1-2-938 16</inkml:trace>
  <inkml:trace contextRef="#ctx0" brushRef="#br0" timeOffset="-86886.61">16946 3874 1577 0,'-10'3'260'0,"-6"0"-97"0,-8 4 11 0,-2 1 18 16,-3 3-1-16,0 1-37 0,-1 4-44 0,0-1-41 16,1 4-34-16,4 4-12 0,-2-1-11 15,7 2-6-15,3-2 5 0,5-3-9 0,8-3-2 16,3-1 0-16,4-3-2 0,3-3 9 0,2-4 6 16,5-1 4-16,-2-3 5 0,2-2 0 15,5-4 1-15,-4-2-2 0,5-2 2 0,-1-1-4 16,-4-3 1-16,5-1-1 0,-7-3-4 0,5 1 0 15,-5-2-2-15,3-3-2 0,-2-2 0 16,-1 0-1-16,2-3-1 0,-2 0-1 0,-1 0 4 16,2-3-5-16,-2 3 4 0,-1-1 6 0,-2 3-4 15,1 3 13-15,-5 6 2 0,2 1-5 0,-2 7 4 16,-4 4-16-16,0 2-7 0,0 2-17 0,0 3-5 16,0 1-2-16,-1 5 2 0,-1 7 12 0,-2 3-2 15,0 6 7-15,1 5-2 0,-3 3 1 16,-3 4 4-16,0 4-4 0,-3 5 4 15,2 1 1-15,-2 5-4 0,2-1 1 0,1 2-2 16,-2 0 1-16,1-2-2 0,2 3 3 0,2-2-2 0,0-4 0 16,5-2 3-16,0-7-5 0,1-4-3 15,0-1-22-15,0-4-50 0,0-5-86 0,1-6-136 16,-1-6-307-16,2-5-545 0,3-6 140 0</inkml:trace>
  <inkml:trace contextRef="#ctx0" brushRef="#br0" timeOffset="-86323.48">17443 3820 2609 0,'-6'-8'101'0,"0"-1"-59"0,-3-1-32 0,0 8 2 15,0 4 5-15,-2 3 7 0,-2 3 2 16,-4 7-3-16,-4 2 5 0,-2 8-1 0,1 2-3 15,-1 3-6-15,2 5-6 0,5 1-6 0,-1 0-1 16,5-1 2-16,2-2-2 0,4-2 0 0,4-4-2 16,7-4 0-16,-1-8 0 0,7-3 8 15,-1-4 9-15,4-8 12 0,0 0 7 0,-1-4 4 16,6-3-4-16,0-6-5 0,1 0-5 0,-2-4-3 16,-3-1-4-16,2 0-2 0,-5-3 0 0,-1-2-4 15,0 0-3-15,-2-2-1 0,1 1-2 16,-3 0-1-16,-2 0 1 0,1 4 4 0,-3 1 2 15,0 4 6-15,0 7 4 0,-6 3-8 0,3 3-4 16,-2 1-14-16,1 2-15 0,1 1-2 0,-3 4 0 16,-1 7 4-16,-1 2 9 0,-2 6 3 15,4 1-2-15,-1 4 2 0,2-1-1 0,6 0 0 16,-1-1-1-16,4-2-1 0,1-2 1 0,7-5-1 16,-2-4 2-16,6-4 1 0,1-3 3 0,1 0 4 15,3-6 2-15,0-4 1 0,-5-2 3 16,2-3 1-16,-5-1 1 0,-1-5-3 0,-2 2-2 0,-2-4 2 15,-2-2-5-15,0-2 1 0,-3-1-2 16,0-1-4-16,0 0 3 0,-3 1-1 0,0 2 1 16,0 4 0-16,-1 4 4 0,-2 5-1 0,0 4-1 15,0 5-6-15,0 0-17 0,0 2-5 0,-1 3-2 16,0 5 2-16,-1 3 15 0,1 3 2 16,-1 6 5-16,2 0 1 0,2 2-1 0,2 4 0 15,-1-2-7-15,3-1-28 0,2-2-41 0,2-2-50 16,2-3-63-16,3-5-78 0,3-5-306 15,-4-7-1030-15</inkml:trace>
  <inkml:trace contextRef="#ctx0" brushRef="#br0" timeOffset="-86201.81">17790 3553 2219 0,'-1'-7'19'0,"-1"3"-41"16,1-1-7-16,1 4-54 0,1 1-90 15,1 2-156-15,-1 2-281 0,4 3-381 0</inkml:trace>
  <inkml:trace contextRef="#ctx0" brushRef="#br0" timeOffset="-85822.79">17904 3892 1805 0,'2'-7'476'0,"-2"-5"-397"0,4-2 16 0,-2 1 18 16,4 2 13-16,-1-1 8 0,2-2-25 0,1 3-31 15,1 1-21-15,1-2-18 0,0 3-12 16,2-1-1-16,-2-1 4 0,3 1-4 0,-2-1-4 16,1 0-5-16,6 0-13 0,-1-2 0 0,4 1-3 15,-2 1-1-15,-3 2 0 0,2 2-2 16,-4 2-3-16,1 0-3 0,-5 3-3 0,-2 2-3 15,-4 2-3-15,3 3 1 0,-4 1 0 0,-2 1 1 16,1 3 6-16,-2 2 0 0,0 3 5 0,-2 0 1 16,1 4 1-16,-3 0 1 0,-2 0 0 0,1 1 1 15,0-4 0-15,1 1 0 0,-2-2 0 16,4-1 0-16,-4 0-2 0,2-3 2 0,1 1 0 16,-3-3 1-16,4 2 2 0,-2-2-3 0,1-2-1 15,2 1 2-15,-1-4-2 0,1 1 1 0,0 1-5 16,1-3-17-16,0 3-28 0,2-3-47 0,0 0-69 15,1-1-140-15,2-1-379 0,-3-1-860 16</inkml:trace>
  <inkml:trace contextRef="#ctx0" brushRef="#br0" timeOffset="-85222.1">17152 3499 835 0,'4'-1'310'0,"-1"-1"-77"16,2 1-27-16,1 0-4 0,1 0-16 16,1 1-45-16,2-1-48 0,-1 2-28 0,3-1-20 15,-2 2-18-15,2 1-5 0,-3-1-13 16,-2 3-5-16,-1-1-6 0,-1 3-3 0,-1-1 5 15,-2 6 2-15,-2 0 2 0,0 5-6 0,0 4-3 16,-3 2 1-16,-1 4 1 0,-1 0 8 0,-1 0 1 16,0 2-1-16,-1-2 4 0,-1 2-2 0,2-2-1 15,0-2 2-15,6-5-3 0,0-2-1 0,5-4 3 16,0-2 3-16,3-3 4 0,-2 0 10 0,1-2-5 16,2-2-13-16,-1 0-30 0,1-2-59 15,-4-1-89-15,2-2-158 0,-4 0-224 0,0-2-229 16,-3 0 232-16</inkml:trace>
  <inkml:trace contextRef="#ctx0" brushRef="#br0" timeOffset="-84890.95">15960 3893 1218 0,'-10'3'120'0,"0"-1"-109"0,1 0 29 0,13 2 82 15,8-1 82-15,6-1 49 0,7-1-30 0,14-1-71 16,10 0-56-16,8-1-29 0,12-1-9 0,13-2 0 16,9 0 4-16,14 0-1 0,4-1-4 15,9 0-3-15,-2-1-8 0,3 0-10 0,0 0-5 16,-3 0-12-16,2-3-8 0,-5 3-2 0,-5 1-7 15,-6 0 1-15,-8 1 0 0,-10 1-3 0,-12 0 2 16,-8 2-3-16,-10 1-8 0,-11-1-9 16,-8 1-22-16,-9 0-22 0,-9-1-31 0,-12-1-50 15,0 1-73-15,-7 0-83 0,-1 0-155 0,-2 1-298 16,-4 0-178-16</inkml:trace>
  <inkml:trace contextRef="#ctx0" brushRef="#br0" timeOffset="-84055.52">18693 3950 1225 0,'-1'-4'764'0,"0"-3"-582"15,0-1-24-15,0-3-26 0,1 1 2 16,1-4-11-16,-1 2-26 0,1-5-24 0,0 1-19 15,0 1-16-15,3-2-10 0,1 1-4 0,0 1-6 16,4 0 0-16,-2-1-2 0,1 3-2 0,0-2-2 16,3-1-2-16,0 2-4 0,2-1-2 15,3-2 0-15,2 0-4 0,1-1 0 0,2 2-2 16,-1 4-3-16,-1 3 0 0,-6 4-2 0,-1 2-1 16,-4 3-2-16,0 0-4 0,-5 3-3 0,0 2 0 15,-1 4 1-15,-3 3 3 0,0 3 5 16,-2 4 1-16,0 0 3 0,-5 1 2 0,4 1-1 15,1-1 2-15,0 1 2 0,3-1-2 0,2 0 0 16,2-1-1-16,3 1 0 0,4-2-2 16,0-2 2-16,3-3-1 0,2-2 1 0,3-4 2 15,1-2 2-15,3-1 2 0,1-1 3 0,1-6 2 16,0-1 0-16,-1-1 2 0,0-2 2 0,-3-3-1 16,-5-2 3-16,0-3 0 0,-4 0-1 0,-1-2 2 15,-1-2-1-15,-2 0-1 0,-1-1-1 16,1-4-2-16,-3 0-2 0,-3-2-1 0,1 0-3 15,-1 1 0-15,-2 2 7 0,-1 3 9 0,-3 5 4 16,0 4 3-16,-2 5-9 0,-1 1-12 0,2 4-9 16,-2 2-7-16,-1 4-4 0,-5 5 2 15,1 4 6-15,-4 7 2 0,1 1 4 0,1 0 0 16,2 1-2-16,2-1 2 0,1 2-1 0,3 2 0 16,3 0 1-16,6-2-2 0,4-1 1 15,4-3 1-15,2-2 0 0,7-1-5 0,-3-3-4 16,7-5-19-16,-2-1-25 0,6-1-37 0,-2-5-56 15,2-1-74-15,0-2-187 0,-2-1-499 0,-1-3-498 16</inkml:trace>
  <inkml:trace contextRef="#ctx0" brushRef="#br0" timeOffset="-82888.16">19732 3507 694 0,'-12'6'498'0,"-5"2"-184"16,-6 3-65-16,2 2-50 0,1 1-20 0,-3 2-25 16,1 2-40-16,3 3-38 0,-1 1-31 15,5 1-18-15,5-4-5 0,5-1-1 0,5-2 8 16,3-4 9-16,6-2 4 0,2-2 9 0,4-5 2 16,1-2-3-16,0-2-4 0,4-2-9 0,-1-4-7 15,-1-1-2-15,0-2-1 0,-4-3 0 16,0-1 0-16,-2 1-2 0,-3-3-3 0,-1-2 0 15,1-1-4-15,-3-1-5 0,0 0 0 0,-2-2-2 16,2 1-3-16,-2-1 3 0,1 2-1 0,-1 2-1 16,-1 0 2-16,0 4 4 0,-2 5 3 15,1 3 1-15,-2 4-6 0,0 1-17 0,-2 1-26 16,2 3-8-16,-2 3 1 0,-3 4 11 0,-3 7 20 16,0 5 4-16,-1 3 2 0,-1 4-1 0,-3 5-2 15,2 3 3-15,0 2-1 0,0 1 1 16,1-1 3-16,2 2-5 0,1-1 3 0,1-2 1 15,1 0-4-15,1-3 2 0,4-2-1 0,1-5-1 16,4-6 0-16,-1-2 1 0,3-5 2 16,0-3-1-16,-1-4 6 0,1-3-4 0,-4-1 2 15,1-2 3-15,-2-1 0 0,-2-1 7 0,0 0 4 16,0 0 1-16,0-1 0 0,0 1-3 16,0 0-3-16,0 0-2 0,0 0 0 0,0 0-5 15,0 0-3-15,0 0 1 0,0 0-11 0,0 0 5 0,0 1 1 16,0-1-3-16,-2 0 3 0,2 0-5 15,0 0-4-15,-2 0-4 0,2 0-2 16,0 1-5-16,-1 1 6 0,1-1 5 0,-1 2 2 0,1 2 8 16,0 1 0-16,-1 2-3 0,-1 0 5 15,-1 1-3-15,0 1 0 0,2 0 0 0,-3 3 1 16,2-1-2-16,-1 1 2 0,1 0 0 0,-1 1-3 16,-1 2 3-16,2-2-2 0,1 0 0 0,1 0 5 15,0 0-4-15,0-3 0 0,1 0 0 16,4-1-3-16,0-3 1 0,-1-3 1 0,1-2 0 15,0-2 7-15,2 0 4 0,3-5 3 0,-1-1 1 16,1-2 1-16,2-2-5 0,1-3 0 0,0-3 1 16,0 1-5-16,-2-4 2 0,3-2-1 15,-3-1 0-15,1-3-2 0,-2 0 1 0,0-3-1 16,-1-3 0-16,3-1 6 0,0-1-7 0,0-5 2 16,-1 0-2-16,3-4-9 0,-2-1 8 15,1 0-1-15,0-1-2 0,1 0 3 0,2-4-2 16,1 1 0-16,-3 1 0 0,-1 4 4 0,1 6-4 15,-8 10 0-15,-1 7 2 0,-5 6-9 0,0 9-1 16,-1 1-16-16,-1 3-13 0,-1 5 6 0,-2 4 2 16,-5 5 14-16,-3 8 12 0,1 0 1 0,-1 4 1 15,1 5 0-15,1 5-2 0,3 0-2 16,2 0 3-16,2-3 1 0,5-5-2 0,5-3 6 16,0-5-9-16,4-2 2 0,3-6 1 0,2-1 2 15,2-4 4-15,0-5 3 0,3-3-1 0,2-2-4 16,-2-3 9-16,4-6 0 0,-4 0 2 15,1-4 5-15,-3-3-6 0,-1-2-1 0,-2-2-1 16,1 1-3-16,-5-6 0 0,2 1 2 0,-3-2-1 16,-3 1-1-16,0 1 0 0,3 2-1 15,-2 3-2-15,-3 3 4 0,-1 2 1 0,-3 7 2 16,-1 1 1-16,0 7-15 0,0 1-9 0,-1 2-12 16,-2 4-3-16,-1 3 7 0,0 5 11 0,-5 5 5 15,1 5 3-15,1 2 3 0,-2 3-3 16,-1 7 1-16,0-2 0 0,2 4-5 0,0-5 4 15,4-4-3-15,8-6-1 0,2-6 5 0,4-4 0 16,5-6 3-16,1-3 5 0,4-4 3 0,0-2 0 16,4-5 0-16,-2-1 1 0,3-4-3 0,-5-2 3 15,3-2 2-15,-5-1-2 0,-2-4 8 0,-2-2-6 16,-5 2 4-16,-1-3-3 0,0 0-5 16,1 1-1-16,-3 2-1 0,-1 2 3 0,-4 3-1 15,0 5 9-15,-1 5-5 0,0 3-6 0,0 3-8 16,0 1-24-16,-1 3-3 0,0 1 0 15,0 5 6-15,-3 5 17 0,0 4 2 0,1 3 3 16,0 2-2-16,-1 6 1 0,2 0 0 0,2 0 1 16,1 1-2-16,5-5-26 0,1-1-14 15,5-7-23-15,5-2-31 0,1-7-54 0,3-5-195 16,2-4-639-16,4-4-606 0</inkml:trace>
  <inkml:trace contextRef="#ctx0" brushRef="#br0" timeOffset="-82765.28">20566 3210 2474 0,'-4'-6'76'16,"-4"-2"-76"-16,3-1-13 0,1 7-4 0,4 2-39 15,0 2-5-15,1 4-21 0,2 2-93 0,1 2-224 16,2 5-425-16,4 2-98 0</inkml:trace>
  <inkml:trace contextRef="#ctx0" brushRef="#br0" timeOffset="-80896.9">20769 3637 2659 0,'-1'-19'105'0,"0"-6"-80"0,1-2 27 0,2 5 14 16,6 6 12-16,-3 0 7 0,2-1-24 15,1 4-14-15,1-1-12 0,-1 2-15 0,4-1-11 16,2 4-4-16,3-2-2 0,1 1-1 0,0 4-4 16,-1 0-3-16,1 5-5 0,-6 2-1 0,0 3-4 15,-1 3 2-15,-3 0 1 0,-4 5 0 0,-1 0 0 16,-2 4 2-16,-4 0 1 0,0 3 4 16,-1 3 1-16,-3 1 1 0,4 2-1 0,-5 2 1 15,7-2-2-15,2-2-3 0,7-3 0 0,-1-4 0 16,5-3 0-16,1-3 3 0,4-3 0 0,-1-2 2 15,7-3 1-15,1-1 0 0,3-1 2 16,-1-2 1-16,1-3 3 0,-4-1 2 0,-2-4 3 16,-1-2 1-16,-1-2 1 0,-4 0 2 15,0-4-2-15,-3-1-1 0,-3-3 0 0,0 0-1 0,0-1 2 16,-6 2-1-16,1-4-1 0,-1 1 0 16,-3-1-1-16,0-1 0 0,-2 4 0 0,-1 4-2 15,0 1 0-15,-4 3-3 0,-1 3-4 0,1 2-3 16,-2 3-3-16,-2 3-3 0,-2 3-2 15,2 2 0-15,-3 3-1 0,4 4 2 0,-3 3 3 16,2 4 2-16,1 2 1 0,0 4-2 0,2 3 1 16,3 0-2-16,2 1 2 0,3-3 0 0,6 0 1 15,4-3-1-15,2-3 2 0,0-1 2 0,6-5 3 16,-4-1 4-16,5-4 1 0,2-1 2 0,-1-5 2 16,3-3 1-16,-4-3 1 0,1-3 3 15,0-2-1-15,-1-1-1 0,0-3 2 16,-1 0-2-16,-6 0 0 0,-1-1 3 0,0 0-4 0,0 2-2 15,-1-3-2-15,1-1-3 0,-1 3 0 16,3-3 1-16,-3 2-3 0,-2 3-1 0,4 1-3 16,-4 4-2-16,0 1-5 0,-3 3-5 0,0 3-8 15,0 6-3-15,0-2 2 0,0 3 0 0,0 3 9 16,3 0 4-16,-4 5 4 0,4 1 2 16,-3 3-1-16,1-1-3 0,-4 1-1 0,3 0 2 15,-2-3 1-15,4-1 4 0,-4-2 1 0,0-4-1 16,2-2 2-16,-3-4 0 0,-1-2 12 0,-1 0 14 15,1-1 1-15,2-3-2 0,2-1-6 16,-1-6-12-16,3 1 1 0,0-3 4 0,-3-2-4 16,4-1-1-16,1-3-3 0,-2 1-1 0,1-1 1 15,3 0-3-15,2 0-1 0,0 4-3 0,1-2 2 16,2 0-2-16,-2 5 2 0,4 0 1 0,-1 4-4 16,-4 3-5-16,-2 3-5 0,-4 0-9 15,-4 5-2-15,1 1 1 0,0 3 3 0,-3 2 5 16,0 3 1-16,-1 3 4 0,-3 3 1 15,-3 2 4-15,1 2 1 0,-4 2-2 0,-5 2 1 16,2-2-5-16,1-2 3 0,6-6 1 0,0-6-1 16,5-2 6-16,0-6 5 0,0-1 11 0,0-2 19 15,0-3 1-15,1 0-5 0,1-1-11 0,2-4-14 16,-2-3-7-16,5 0 5 0,-2-3 0 16,3-2 0-16,1 5 3 0,2-3-4 0,-3 2 1 15,1 2-1-15,-1-1-2 0,3 3 2 0,-4 2-2 16,1 0-2-16,1 4-4 0,-3-2-1 0,0 4-3 15,1 0-2-15,-3 1 4 0,5 2-5 0,-2 3 2 16,2 1 2-16,-1 2-2 0,3 2 5 16,-1 0 1-16,3-1 1 0,2 2 1 0,4-4 2 15,-2 0 1-15,3-1 0 0,-1-3 6 0,2-2-3 16,-1 0-1-16,0-2 2 0,-1-2 0 0,-1 0 4 16,0-4 2-16,-1-1 0 0,-4-1 1 15,1-4 1-15,-3-2 0 0,-1-1 1 0,-4-3 4 16,1-1-6-16,-5 0-4 0,-1 2-1 0,-2 0-5 15,0 2 2-15,-4 1 3 0,2 3-3 16,-1 4-1-16,-2 1-4 0,2 2-6 0,-2 3-5 16,-1 2-3-16,1 1-2 0,-2 3 2 0,1 3 0 15,-1 2 2-15,1 1 5 0,-1 4 2 0,2 1 3 16,1 1 3-16,-2 3-5 0,5-1 1 0,2-1-1 16,1-3 2-16,5 0-1 0,-2-5 3 15,3-2 2-15,-3 1-2 0,5-3 9 0,1-3 3 16,-1-2 3-16,4-1 7 0,2-3-9 0,-2 0 2 15,4-3 0-15,-4 0 0 0,0-2 2 0,-1-2-1 16,-1 0-4-16,2-2-6 0,-3 3 0 16,0-3-1-16,0 2 1 0,1-1 3 0,-1 1-3 15,-1-1-3-15,-3 4-2 0,1 0-3 0,2 2-1 16,-7 5-7-16,0-1-13 0,0 4-8 0,0-1 1 16,-1 5 6-16,0-1 13 0,0 3 7 15,-1 2-1-15,0 0-4 0,-1 1 0 0,0 0-3 16,-4 2 3-16,2 2 5 0,-6 1 1 0,5-2 5 15,-2-1-1-15,5-5 0 0,0-5 5 0,1-3 16 16,0 0 16-16,0-1 5 0,1-2-8 16,1-4-15-16,3-1-12 0,-1-5-2 0,4 4 3 15,-4-4 7-15,3 3 0 0,0-2-3 0,-2 3-3 16,5-2-3-16,1 2-5 0,1 0-2 0,2-1 0 16,-2 2-6-16,-1 2 2 0,-2 0-4 15,-2 6-4-15,-3-2-1 0,4 4-8 0,-5-2 0 16,1 4 6-16,0 3 4 0,-1 1 3 0,4 3 5 15,-3 0 1-15,5 2-6 0,-1-2 4 0,2-1 1 16,0-1-1-16,1-1 6 0,0-2-2 0,1 0 1 16,2-3 4-16,0-1-2 0,2-1 4 15,-1-1 3-15,1-4-1 0,1 1 1 0,1-3-2 16,2-1 2-16,1 0 5 0,-4-3 6 16,-2-2 2-16,-1-2-1 0,0-1-7 0,-3-5-9 15,4 0-2-15,0-3 1 0,1-2 1 0,-1 0-2 16,0-3 0-16,0-3-4 0,1-1 2 0,-1-2 6 15,4-3-5-15,-2 1-2 0,-2-7-1 0,2-2-9 16,-1-1 3-16,0 0 3 0,1 2-4 16,-4 6 7-16,-1 4 0 0,-4 7-4 0,-5 7 1 15,-1 4-4-15,-2 7-2 0,-2 4-10 0,1 3-23 16,1 3-16-16,-1 4 2 0,-5 3 11 0,0 8 20 16,-4 6 20-16,-1 6-1 0,-5 6 1 15,5 4 4-15,-2 6-2 0,-3 4 3 0,2 4 2 16,-4 0 0-16,0 1-4 0,6-6 2 0,1-4 0 15,1-4-1-15,10-8 7 0,5-6-10 0,2-5 5 16,2-6 8-16,0-5 11 0,2-5 19 0,-1 0 10 16,1-8 3-16,4-2-5 0,0-1-8 0,1-6-9 15,-2 0-5-15,5 0 3 0,-5-2-9 16,4-1-5-16,-1 0-1 0,-3 2-6 0,-3 1 3 16,5 1 1-16,-5 3-5 0,0 0-2 0,1 3-2 15,-3 4-6-15,-3 2-1 0,-2 2-4 16,0 2-6-16,1 4 0 0,-3 2 2 0,0 4 0 15,-1 3 9-15,2 2 3 0,-6 4-1 0,1 1 4 16,-1 2-2-16,-4 2-2 0,2-1-10 16,0-3-11-16,5-1-9 0,5-5-19 0,0-8-41 15,4-2-90-15,-3-7-258 0,-3-6-595 0,-3-6-265 16</inkml:trace>
  <inkml:trace contextRef="#ctx0" brushRef="#br0" timeOffset="-80768.15">23094 2662 1047 0,'18'-2'130'0,"5"-1"-103"0,8 2-18 0,1 4-13 0,1 1-52 15,-1 4-167-15,2 3-276 0,4 2 69 16</inkml:trace>
  <inkml:trace contextRef="#ctx0" brushRef="#br0" timeOffset="-52669.34">8773 5398 1747 0,'-2'-2'233'0,"-3"-1"-91"16,0 1-28-16,1 2-16 0,4 1 3 0,0-1-9 15,0 1-23-15,0-1-30 0,3 0-20 0,-2 2-16 16,-1 1-3-16,0 4 6 0,0 6 5 15,0 5 10-15,0 5 7 0,-1 6 8 0,1 3 6 16,-3 5-1-16,2 1-2 0,-1 2-6 0,2 2 0 16,-1 1-7-16,-1-1-1 0,1 1-3 0,-3 1-9 15,3-3 0-15,0-3-2 0,1-1-2 0,1-4 3 16,1-3-4-16,2-4 0 0,-2-4 0 16,0-3-1-16,3-2 0 0,-2-2-1 0,-1-4-2 15,2 1-3-15,-1-4 3 0,-1 0 0 16,-1-1-1-16,0-2 9 0,-1-2-7 0,1-1 1 0,-1-1-2 15,0 0-6-15,-1-1-6 0,1 0-15 16,-1-1-26-16,0 0-44 0,-2-1-69 0,-3-1-121 16,-4 2-271-16,1-2-403 0,-1 0-76 0</inkml:trace>
  <inkml:trace contextRef="#ctx0" brushRef="#br0" timeOffset="-52347.74">8470 5941 972 0,'0'-3'696'0,"0"0"-357"0,2-2-142 16,-1 5-63-16,3 2-37 0,-3 1-9 0,0-2-4 15,1 4-6-15,5 1 0 0,-3 6-9 0,4 4-11 16,3 4-8-16,1 2-9 0,3 3-7 0,1-1-9 16,1 2-4-16,1 2-4 0,-3 1-7 15,2-1 4-15,-3-1-5 0,1 1-2 0,-4-1 1 16,1 0-3-16,-2-4 1 0,0-4 1 0,1-5 3 15,-3-6 0-15,-2-4 9 0,0-1 5 16,-1-2 16-16,-2-2 17 0,-1 0 2 0,-1-3-2 16,6-2-13-16,1-4-18 0,5-6-8 0,1-6-7 15,5-2-5-15,0-4 0 0,2 0-3 0,2 0-2 16,2 2-5-16,0 0-11 0,3 4-26 16,-1 1-41-16,-2 3-52 0,2 1-77 0,-5 3-126 15,-3 4-407-15,-4 2-874 0</inkml:trace>
  <inkml:trace contextRef="#ctx0" brushRef="#br0" timeOffset="-51500.71">5342 7482 230 0,'-2'-6'457'0,"1"-2"-50"0,-3 1-58 16,0-2-63-16,3 3-45 0,1-1-42 15,0 1-34-15,-1-2-22 0,2 1-20 0,-1 0-18 16,0-1-14-16,-1 4-9 0,1-1-17 0,-2 0-13 16,2 2-11-16,-1 2-11 0,1-2-6 15,-1 2-4-15,1 2-7 0,0-1-5 0,0 3-8 16,-2-3-7-16,2 1-6 0,0-1-8 0,-1 2-1 15,1 3 5-15,0 2 5 0,-1 4 7 0,0 5 7 16,1 2-1-16,-3 1 1 0,-2 3 3 16,3 3-5-16,1 2 1 0,-2 2-1 0,1 0 0 15,0 0 2-15,1 0 0 0,1 0 2 0,1-1-3 16,2 3 2-16,0-2-1 0,0-1-1 16,3 2 5-16,-1 0-3 0,3 1 0 0,1-1 0 15,1-2 1-15,-2-2-1 0,4-3 2 0,1 0 0 16,1-1-3-16,2-3 2 0,0 0-1 0,0-3 1 15,2 2 2-15,-1-5-1 0,-1 0-1 0,3-3-2 16,1-3-1-16,-1-1 2 0,-2-4 4 16,2 0 1-16,-1-5 1 0,2-3 1 0,3-3-2 15,1-4 1-15,-2-3 3 0,1-3 0 16,-3-5-1-16,3-2 1 0,-5-4-3 0,-2-1 0 16,-1-5 1-16,-2-1 1 0,0-3 0 0,-2-5 0 0,-1-2-1 15,1-2-2-15,-3-2 1 0,-4-3-2 16,3-3-1-16,-5 2-1 0,-1-3-4 0,-1 4 4 15,-1 5 0-15,-1 7 2 0,-4 6 3 0,3 9-2 16,-4 5-2-16,4 5-2 0,-5 6-4 0,5 2-2 16,-1 1-3-16,0 5-14 0,2 0-24 15,1 3-32-15,0 3-31 0,-2 2-45 0,-1 6-51 16,-1 3-116-16,0 8-327 0,3 4-897 0</inkml:trace>
  <inkml:trace contextRef="#ctx0" brushRef="#br0" timeOffset="-50019.57">5849 7725 388 0,'1'-11'585'0,"2"-1"-132"0,1-6-117 16,-2 4-85-16,2 2-56 0,1-1-25 0,-3 3-34 15,2 0-24-15,0 1-29 0,-2 3-31 0,3 2-16 16,-2 2-21-16,-1 2-10 0,2 0-5 0,2 3-2 16,-2 1 5-16,1 5 4 0,-2 3 0 0,2 5 0 15,-3 1-1-15,-1 5 0 0,-1 1-1 0,-1 4 8 16,-4 2-3-16,0 1 0 0,-2 0 3 0,0 2-5 16,1-4 2-16,-3-5 1 15,4-2-2-15,0-6-2 0,1-5 4 0,1-3-1 0,0-4 6 16,3-3 12-16,0-1 17 0,0-1 12 15,0-3-5-15,0-1-16 0,1-4-20 0,2-5-14 16,2-4-3-16,-2-2 2 0,4-2 1 0,2-1-3 16,0-1 0-16,3-1 2 0,1-4-3 15,6 1 1-15,0 0 1 0,0 5-8 0,-2 2 5 0,-2 3-2 16,1 4-1-16,-3 3 0 0,-3 6-8 16,1 4-3-16,-5 5-3 0,0 3 5 0,1 3 3 15,0 4 4-15,-2 4 5 0,4 7-3 0,-5 2 7 16,2 3 0-16,-2 0-2 0,2 0 7 0,-4 1-6 15,1-3 1-15,3-3 3 0,-4-1-5 16,5-3 2-16,-2-4 3 0,2-2-3 0,-2-3-1 16,0-5-11-16,-2-1-29 0,2-4-48 0,-3 0-51 15,2-4-64-15,3-1-90 0,-2-4-225 0,2-1-357 16,6-3-69-16</inkml:trace>
  <inkml:trace contextRef="#ctx0" brushRef="#br0" timeOffset="-49186.72">6508 7557 830 0,'-4'7'369'15,"-1"6"-91"-15,-4 3 2 0,-1 4-20 0,-2 2-27 16,0 2-34-16,-5 1-44 0,3 3-34 16,-3-1-24-16,5 4-20 0,-3-2-20 0,4 1-12 15,6-2-10-15,-1-2-12 0,6-5-3 0,5-1-3 16,-1-4-1-16,5-4 1 0,2 1-2 0,6-6 4 15,-3-4 2-15,7-1 1 0,4-5 3 16,0-2-4-16,4-5-5 0,2-3-2 0,0-5-2 16,0 1 0-16,-2-4-1 0,1 1 0 0,-7-3-4 15,0 0 4-15,-2-3 1 0,-6 0-4 0,-4-1 2 16,-2-1-4-16,-7 2-1 0,-2 5 1 16,-3 1 1-16,-5 1-2 0,-4 5-2 0,0 3-2 15,-6 4-2-15,0 0 1 0,0 4 1 16,1 4 0-16,-2 1-1 0,-1 8 0 0,1 1-2 0,0 6 0 15,4 4 4-15,-2 2-2 0,5 1 0 16,2 3 2-16,4 5-6 0,5-1 4 0,7 1 0 16,2 0 0-16,4-3 2 0,2-1-2 0,5-4 0 15,3-5 0-15,4-5-1 0,-2-3 2 0,7-3 2 16,-2-7 2-16,3-1 0 0,-1-6-2 0,-3-4 0 16,-2-2-2-16,0-4 6 0,-6 0 0 15,-1-1 0-15,-5-2 2 0,0-1-6 0,-6-6 1 16,3 1 0-16,-5-2 0 0,2-4-3 0,-4 2 1 15,2 1 0-15,-2-1-2 0,3 1 4 16,-4 5-4-16,3 2 0 0,-2 3 1 0,4 5-3 16,-3 3-1-16,0 4 1 0,1-1-3 0,-2 3-4 15,3 4-3-15,-2 2-4 0,2 4-1 0,-3 2 3 16,3 3 2-16,-2 6 3 0,-1 1 3 0,-3 6 0 16,2-1 2-16,-3 2 1 0,0 0 0 15,-3 1 0-15,3 0-5 0,0-2-8 0,3-2-6 16,3-5-1-16,-2-4 3 0,4-2 7 15,1-4 6-15,0-1 0 0,1-3-2 0,0-1 2 0,3-4-3 16,4-3 4-16,1 0 3 0,1-4 1 16,1 0 1-16,0-2 1 0,-1-3 2 15,0 0 2-15,2-1 1 0,-2-5-3 0,2-2 1 0,-2-1-1 16,1-4-1-16,0 0 3 0,0-1-1 16,-6 0 0-16,3-7-1 0,-4 3-1 0,-2-7 1 15,-2 1 0-15,-2-2-1 0,-5 0 0 0,-2 0-3 16,0-3-2-16,-2 0 0 0,-3-2 3 0,2-1 0 15,-2 3 2-15,0 2 1 0,1 0-1 0,-3 3 3 16,-2 8 8-16,0 5 7 0,3 6 1 16,-1 12 1-16,0 2-14 0,5 4-16 15,-1 3-2-15,-4 5-7 0,0 9 5 0,0 9 9 0,-3 9 0 16,-1 7 5-16,-2 7 2 0,5 3-2 16,1 5 4-16,1 7-2 0,4-1-1 0,2 0 0 15,0 0 0-15,3-3 0 0,4-2-5 0,3-7-7 16,0-5-18-16,9-10-30 0,0-4-28 0,4-9-45 15,4-8-82-15,-1-7-116 0,3-8-246 16,-1-8-969-16</inkml:trace>
  <inkml:trace contextRef="#ctx0" brushRef="#br0" timeOffset="-49031.59">7344 7328 1768 0,'3'-6'247'0,"-1"-2"-142"0,2-4-54 16,8 3-38-16,6-1-13 0,2 1-3 0,7-2-5 15,3 1-38-15,2 2-71 0,1-3-110 0,7 5-158 16,-2 2-133-16,1 0-95 0,-2 2 347 0,2-3 266 16,-2 3 0-16</inkml:trace>
  <inkml:trace contextRef="#ctx0" brushRef="#br0" timeOffset="-48623.27">7886 7186 1 0,'0'0'439'0,"0"0"129"0,-4 0-172 0,0 0-149 16,-6 3-67-16,-1 4-9 0,-6 1 0 0,-3 6-13 15,-2 2-23-15,-2 4-23 0,1 0-25 16,1 2-13-16,1 4-9 0,1 1-7 0,1 3-6 15,-1 4-12-15,6-2-5 0,-4 4-7 0,7-4-7 16,2-2-2-16,7-6-4 0,3-7-1 16,6-5 4-16,2-4 5 0,4-4 5 0,0-4 3 15,6-2-1-15,3-8-7 0,3-2-4 0,0-5-4 16,3-4-3-16,-4-1 0 0,1-5-4 0,-4 1 0 16,-6 2-2-16,-1-1-1 0,-7 3 2 15,0 1-3-15,-5 4 2 0,-2 3-4 0,0 1 1 16,-1 5 1-16,0 3-3 0,-2 3-2 0,2 2-11 15,-2 1-8-15,2 0 0 0,0 6 3 0,0 4 10 16,0 2 7-16,1 2 0 0,1 5-2 0,1 1 4 16,3-1-2-16,2 3 2 0,1 1 2 15,1-4-16-15,8-2-2 0,-1-8-1 0,8-10 1 16,0-5 14-16,3-6 6 0,-1-5 4 0,0-1-1 16,-3-2 0-16,-2-1 0 0,-4-1 1 0,-4-1 5 15,-4 3-2-15,-7 1 2 0,-1 2 4 16,-1 1-3-16,-2 4 10 0,1 1 2 0,-1 3-1 15,-4 4-4-15,5 0-11 0,0 3-10 0,0 0-9 16,1 2-2-16,0 1 0 0,1 4 1 16,-1 5 3-16,1 2-3 0,4 4 8 0,-1-1 1 15,3 0-6-15,0 2-14 0,1-1-38 0,0 0-48 16,1-1-73-16,0-3-83 0,-3-7-90 16,4-5-195-16,4-6-611 0</inkml:trace>
  <inkml:trace contextRef="#ctx0" brushRef="#br0" timeOffset="-48502.66">8101 7060 1549 0,'0'-3'346'0,"0"-2"-234"0,0-2-99 15,3 3-43-15,4 3-76 0,0 1-188 16,8 3-417-16,-1 1-167 0</inkml:trace>
  <inkml:trace contextRef="#ctx0" brushRef="#br0" timeOffset="-48028.05">8310 7233 1640 0,'-1'-11'563'0,"2"-3"-486"15,3-5-6-15,-1 4 29 0,4 1 25 0,-2 2 3 16,4 0-34-16,-1 3-42 0,1 0-30 0,1 4-17 16,0 1-8-16,1 4 0 0,-1 2-8 15,-1 2-1-15,-2 6-1 0,2-1-2 0,2 5 3 16,-3-1 2-16,1 6 1 0,-2 3 2 0,-4 1 1 15,-3 3 1-15,-3 0-6 0,-4-1-4 0,3-2-5 16,-2-7 1-16,5-6 17 0,0-7 24 0,2-3 25 16,-1-2 3-16,1-3-10 0,0-2-18 0,4-4-19 15,-1 2-2-15,5-3-1 0,-1 1-1 16,2 0-3-16,1 4-1 0,-1 2-3 0,1-2-1 16,2 2 3-16,-1 2 1 0,4 0 1 0,-2 1 4 15,3 0-3-15,1-2 2 0,2 1 3 0,0-2 4 16,2-1-2-16,0-2 1 0,0-3-3 15,0 2-1-15,-1-6 3 0,1 1 4 0,-6-3 3 16,3 0 2-16,-6 0-2 0,0-3 2 0,-5-3-2 16,-1-2 2-16,-4 1 2 0,-3-1 1 15,-2-2 3-15,-1 1-6 0,-2-2 6 0,3-1 1 16,1 0-1-16,-1 0 6 0,1-4-6 0,-3 0 0 16,2-3 0-16,2 1 2 0,-1 6 12 0,1 4 7 15,0 10 1-15,0 7-9 0,0 4-16 16,-1 4-24-16,-1 2-10 0,1 6 2 0,-1 5-3 15,-1 6 14-15,2 12 3 0,-1 4 0 0,0 6 5 16,-2 4-2-16,3 1-5 0,1 2-28 0,2 2-55 16,3 1-89-16,-1-3-131 0,6-6-237 0,1-10-374 15,8-9-74-15,1-9 786 0</inkml:trace>
  <inkml:trace contextRef="#ctx0" brushRef="#br0" timeOffset="-47667.88">8956 6904 1844 0,'0'-2'217'16,"0"-1"-71"-16,-1 0-17 0,1 4-23 0,1-1-27 0,0 1-42 16,1 2-38-16,3 0-8 0,0 3 4 0,5-1 12 15,5 1 11-15,0 0 1 0,6-4 2 16,2-1 1-16,2-2-4 0,-3-4 1 0,2-1-3 16,1 0 0-16,-4-3-2 0,-1 1-1 0,-2 1-1 15,-5-2 6-15,-2 6 10 0,-3 0-5 0,-5 2-1 16,2 2-8-16,-3 4-8 0,0 2 5 15,3 3 2-15,1 6 2 0,-1 2-1 0,0 10 0 16,2 3 0-16,-3 6-1 0,3 5 1 0,-5 3-3 16,-1 2 0-16,0 2 2 0,-3 1 4 0,0 1 6 15,-7 3 7-15,-3 0 4 0,-4 1-3 16,1 3-1-16,-9-4-8 0,0-2-4 0,-7-6 2 16,1-6-2-16,-2-10 2 0,2-10 5 0,2-12 6 15,6-8 7-15,3-6 3 0,8-8-5 0,2-2-11 16,8-6-12-16,2-5-9 0,7-4-9 0,5-2-9 15,7-5-18-15,5 1-23 0,1-6-43 16,2-3-71-16,2 0-133 0,1-3-426 0,3-1-912 16</inkml:trace>
  <inkml:trace contextRef="#ctx0" brushRef="#br0" timeOffset="-46568.23">10281 6477 1069 0,'-6'-3'653'0,"-4"0"-382"0,-3 0-100 15,-1 3-26-15,3 3-18 0,-2 1-17 0,-5 4-24 16,-1 0-19-16,-1 7-11 16,0 0-10-16,3 5-3 0,-3 2-5 0,2 0-6 0,0 2-1 15,4 0-10-15,2 0-1 0,3 2-3 0,2 0-4 16,5 0 5-16,2-4-4 0,3-2 3 16,5-6 3-16,3-4 4 0,1-7 5 0,2-1 3 15,3-5-1-15,3-5-6 0,0-4-3 0,0-3-7 16,2-1-2-16,-3-2 2 0,0-3-4 0,-5 3 0 15,-2 1 0-15,-5 1 0 0,1 4 2 16,-6 1 1-16,-2 5-1 0,0-2-1 0,-1 6 0 16,-2 2-4-16,3 0-5 0,0 1-8 0,0-1-11 15,0 3-2-15,0 1 1 0,2 3 6 0,-1 4 8 16,0 3 2-16,3 5 1 0,2-1 0 16,1 5 0-16,1 0 0 0,0-1 0 0,3 2 2 15,0-6-2-15,1-1-2 0,-1-6 2 0,3-6 0 16,-4-4 6-16,2-5 6 0,3-3 0 15,-3-5 2-15,2-3-6 0,1-6-2 0,-1-2-3 16,1-1 1-16,-2-6-2 0,-2 0 2 0,-3 1-2 16,1-3-2-16,-2 3 1 0,2-3 0 0,1 1-2 15,2 6 1-15,0 3-2 0,0 9-4 0,-5 4-1 16,-1 3-3-16,0 4-7 0,-2 3-4 0,-1 3-3 16,3 4-2-16,-2 1 7 0,1 4 5 15,-2 1 4-15,2 5 6 0,-3 0-1 0,1 3 1 16,-1 1-3-16,-2 3 0 0,0 1-5 0,-2-3-6 15,1 1-6-15,1-7-8 0,1-8 4 16,2-5 13-16,2-6 14 0,-1-5 13 0,2-5 3 16,0-2-5-16,0-6-5 0,4 1-3 0,-2-2 2 15,0-1 4-15,0 1 2 0,1 1 4 0,-2 1 4 16,0 5-3-16,-1 2-2 0,2 4-2 0,-1 3-7 16,-3 1-3-16,3 3-1 0,-1 3-3 15,1 3 1-15,2 2 1 0,1 3-2 0,1 3 4 16,0 1 1-16,1 0-1 0,4 2-1 15,-2-1 3-15,2 2-10 0,0-3-7 0,0-2-14 16,2-2-17-16,1-5 2 0,2-3 8 0,1-6 5 16,2-1 0-16,-5-6-7 0,0 1-12 0,-5-4 4 15,-4-1 10-15,0-4 12 0,-2 0 13 0,-2-3 5 16,-2 1 3-16,0-4 4 0,0 3 0 16,0 0 6-16,0 1 12 0,-1 3 10 0,0 4 16 15,-2 3 10-15,-1 2 3 0,0 5-5 0,-1 0-14 16,1 3-20-16,-2 1-22 0,0 2-10 0,1 2 0 15,-3 7 4-15,-1 2 12 0,0 4-2 0,1 2 1 16,-2 3 1-16,2 4-1 0,-2 3-1 16,1 0-1-16,0 4-11 0,3-3-16 0,4-5-11 15,4-4-2-15,5-8 9 0,3-6 20 0,2-5 11 16,0-5 7-16,-1-2 3 0,-1-3-3 0,4-5 2 16,-3-2 1-16,-1-2 0 0,-1-2-1 15,0-3 1-15,-6-1-3 0,0-2 4 0,0-4 3 16,-4-2 2-16,-1-1 3 0,-4-3-3 15,1-2-4-15,-5 1-1 0,2-6-3 0,1 1-1 16,-1-1 0-16,4-3-1 0,0 1-1 0,0 3 0 16,0 5 6-16,0 6 11 0,0 9 16 0,-3 8 8 15,1 4-12-15,-2 7-20 0,0 5-20 0,-2 5-11 16,0 5 5-16,-7 9 6 0,1 5 5 0,1 4 0 16,-2 4 1-16,5 6 1 0,1 3 0 0,5 0-2 15,2 3-2-15,4-1-7 0,2-2-25 16,8 0-30-16,-1-6-43 0,6-2-56 0,3-7-102 15,7-5-282-15,5-7-1057 0</inkml:trace>
  <inkml:trace contextRef="#ctx0" brushRef="#br0" timeOffset="-46265.42">12105 5889 1369 0,'-4'-12'705'16,"1"-2"-376"-16,-4-2-96 0,5 9-55 0,0 3-44 16,0 3-47-16,2 2-43 0,0 2-28 0,-1 3-13 15,0 6 6-15,-3 12 9 0,0 10 13 16,-3 7 3-16,-1 8 2 0,0 1-5 0,0 4-7 15,1 1-1-15,-2 2-8 0,0 3 3 0,0 1-2 16,4 1-4-16,-2 0 3 0,1-1-8 0,2-2-16 16,3-5-26-16,2-4-46 0,4-6-70 15,5-10-100-15,4-7-225 0,3-13-690 0,1-6-51 16</inkml:trace>
  <inkml:trace contextRef="#ctx0" brushRef="#br0" timeOffset="-46083.92">11991 6283 2709 0,'2'-17'127'0,"3"-6"-92"0,6-5-22 15,7 6 8-15,0 1 13 0,5-1 11 0,2-3 2 16,2 3-16-16,3-2-10 0,1 4-12 0,4 0-5 16,1 3-8-16,0 1-24 0,-2 2-48 0,-4 3-71 15,-7 1-87-15,-5 6-100 0,-6 2-162 16,-6 5-238-16,-3 2-105 0,-7 6 636 0</inkml:trace>
  <inkml:trace contextRef="#ctx0" brushRef="#br0" timeOffset="-45960.62">12262 6142 553 0,'-1'19'654'0,"0"8"-183"0,2 8-116 15,6 2-95-15,7 0-67 0,2 0-54 0,4 1-39 16,4-1-19-16,0-1-16 0,0-3-9 0,4 0-8 16,0-3-11-16,1-3-7 0,2-5-10 0,1-1-3 15,-2-1-27-15,0-4-41 0,-1-3-63 16,-3-3-105-16,-1-5-167 0,-1-4-481 0,1-2-564 15</inkml:trace>
  <inkml:trace contextRef="#ctx0" brushRef="#br0" timeOffset="-45423.19">13019 5772 1939 0,'-3'-1'254'0,"2"1"-139"15,0 2-33-15,1 6-1 0,-3 5 34 0,-1 7 26 16,0 4-7-16,0 5-33 0,-1 7-19 0,3 8-19 16,-1 4-11-16,2 2-8 0,-1 4-11 0,2 1-7 15,0 4-6-15,-1 3-1 0,0-1-3 16,0-2 0-16,1-5-2 0,1-3-3 0,3-8 3 16,0-5-6-16,-1-8 1 0,3-5-1 15,-3-7-5-15,1-7 4 0,-1-4 1 0,-1-6 1 16,-2-3 5-16,-2-5-3 0,0-3-8 0,0-8-5 15,-2-7-4-15,2-2 1 0,-6-5 2 0,1-5 4 16,1-3-4-16,-2-2 3 0,-2-2-1 0,3-2-2 16,-1-1 4-16,3-2-2 0,5 0 2 15,0-2 0-15,4 0 1 0,3 2-4 0,3 0 2 16,1 0-1-16,3 4-6 0,1 6 5 0,1 4-4 16,-1 7-3-16,4 7 2 0,-2 7-8 15,2 3-1-15,-1 7-1 0,1 2-2 0,-1 8 1 16,-4 5 3-16,4 3 4 0,-8 7 0 0,0 5 7 0,0 2 2 15,-7 7-3-15,-5 3 10 0,-3 4-3 16,-7 1 0-16,-3 1 3 0,-7-2-3 0,-5 0 2 16,-3 0 0-16,-1-1 0 0,4-7-3 0,7-7 1 15,5-9-1-15,6-7 2 0,8-8 10 16,2-3 2-16,3 0 4 0,0 0 0 0,-1 0-5 16,6 0-1-16,0 2-1 0,4-1-2 0,6 1-4 15,1 2-1-15,0 1-2 0,4 1 1 0,2-1 6 16,3 0-5-16,-1-1-1 0,3 1 0 15,2 2-11-15,-3-4-9 0,-2 1-30 0,-2 0-45 16,1-1-72-16,-2-1-118 0,1 1-299 0,-4 0-1061 16</inkml:trace>
  <inkml:trace contextRef="#ctx0" brushRef="#br0" timeOffset="-44793.14">13938 5667 1822 0,'0'3'397'0,"-1"-2"-317"0,-2 5-37 0,-1 5 7 15,0 4 48-15,-3 5 30 0,0 7 3 16,-3 4-13-16,-3 9-19 0,0 6-25 0,-5 4-19 16,1 4-12-16,1 5-9 0,-2-3-6 0,2 1 1 15,1-1-11-15,4-1-4 0,-1-2 0 16,1 0-8-16,3-6 4 0,0-4 1 0,5-5-2 15,-1-8 3-15,3-6 0 0,2-5-2 0,2-8 3 16,-1-3 1-16,-1-5 12 0,-1-2 16 0,0-2 15 16,1-2 0-16,2-2-8 0,1-7-17 0,-1-4-17 15,4-8-5-15,-1 1-4 0,1-5-1 16,2-1-2-16,-1-2 0 0,-2-2 0 0,1-3 0 16,1-3 0-16,-2 0-4 0,2-6 2 0,0-1 3 15,1-3-4-15,-1-1 6 0,-1-3-4 0,4-1-1 16,-1-1-1-16,2-2-2 0,0 4 3 0,1 3-1 15,1 4 1-15,-1 4-1 0,0 9-2 16,-2 10 3-16,-2 5-3 0,1 6 6 0,-5 5-8 16,-1 3-9-16,-2 6-5 0,-1 2-9 15,4 2 5-15,-1 6 7 0,6 6 6 0,-1 7 4 0,2 6 1 16,0 8 2-16,0 5 0 0,-1 4 3 0,2 2-2 16,-2 3 2-16,-1 0 0 0,1 2-3 15,0-5 3-15,-1-3-1 0,1-3 0 0,0-7 2 16,2 2-4-16,3-7-8 0,-3-4-15 0,2-7-23 15,-1-5-37-15,-1-6-45 0,-2-6-48 16,-6-6-65-16,2-5-91 0,-5-2-152 0,-8-5-132 16,1-2-7-16,-8-4 98 0,-2 1 257 0,-9-3 270 15,-4 0 0-15,-3-1 298 0,-1-1 115 0,-5 1 62 16,-1 3-34-16,5 0-91 0,2 4-74 16,3 2-72-16,1 1-45 0,7 2-31 0,0 3-15 15,9-1-11-15,2 5-14 0,3-1-11 0,6 1-17 16,2 2-19-16,6 1-23 0,-1 0-18 15,5 0-10-15,4 1-8 0,6 1-21 0,7 3-51 16,3 2-84-16,1 4-132 0,5 1-270 0,-3 3-417 16,-1 2-44-16</inkml:trace>
  <inkml:trace contextRef="#ctx0" brushRef="#br0" timeOffset="-44559">14473 6118 2470 0,'4'-13'72'0,"4"-7"-19"16,2-4 30-16,-1 5 23 0,0 1 21 16,2 2 0-16,-5 3-24 0,3 1-22 0,0 4-28 0,2 3-17 15,0 5-17-15,4 1-7 0,-3 5 0 0,1 3-1 16,3 2 4-16,-4 5-3 0,-1 2 1 0,-3 4-3 16,-4 3-1-16,0 0 1 0,-3-1-3 15,-5-1 2-15,0 0 1 0,-5 1-1 0,-4 0 0 16,-4-2-9-16,-3-5-14 0,0 1-26 0,0-4-38 15,0-4-55-15,-2-3-81 0,0-1-170 16,-5-3-630-16,3-1-586 0</inkml:trace>
  <inkml:trace contextRef="#ctx0" brushRef="#br0" timeOffset="-43160.47">4593 8627 419 0,'3'-1'268'15,"2"0"-95"-15,5-4 14 0,1 4 31 0,3-1 8 16,-1-2-23-16,3 1-44 0,0-1-31 16,4-1-30-16,1 0-21 0,5 1-8 0,2-4-6 15,1 1-11-15,5 0-12 0,2-3-10 0,3 2-7 16,2-2-1-16,3-1 1 0,0 1-5 0,0 0 0 16,3-1-5-16,-2 3-2 0,1 0 0 0,-3 1-5 15,-2 1 2-15,-1 1-1 0,-2-1-1 16,1-2-1-16,-1 1 3 0,4 1-1 0,-2-2 2 15,3-1 1-15,2 1-3 0,1-2-2 0,5 1 1 16,0-1-3-16,4-1 1 0,0 0 0 16,3 0-2-16,1 1 2 0,1-3 0 0,-4 0 2 15,3-1 1-15,1-1 2 0,-3 0-3 0,4 1 1 16,-4 1 2-16,4-1-1 0,-1 2 2 16,1-4-2-16,7 1-2 0,-4 2 0 0,4-4-1 15,0 1 1-15,-1 2-1 0,5-3-1 0,-1 1 0 16,0 2-1-16,4-2 2 0,-2 2-4 0,1-2 1 15,4 2 0-15,-3 1-3 0,4-2 5 0,-4 2-2 16,4-2 0-16,-6 2 2 0,3 3-3 0,-3-4-3 16,-2 4 1-16,0-2-1 0,1 2 0 15,-1 0 4-15,-1-2 1 0,0-1-2 0,-4 2 1 16,2-1 1-16,-3 1-1 0,3 1 3 0,-3-3-3 16,2 4-1-16,-2-3 0 0,7 3-3 15,-3-4 3-15,3 4-1 0,3-1 3 0,-4-2-1 16,1 2-1-16,0-2 0 0,2 2-3 0,-4 0 4 15,1 0-4-15,1-1 3 0,-1 2 0 0,-1-2-2 16,1 0 2-16,-3 3 1 0,-2-4 0 16,2 3 0-16,-1-2-2 0,0 1 0 0,1 1 0 15,-1-3 0-15,1 3-1 0,3-3 2 0,0 1-2 16,-2-1 1-16,1 0 0 0,-1-1 1 0,-1 3-1 16,2-1 2-16,-2 0-1 0,-2 1-3 15,2 1 2-15,-2 0-1 0,3-2-1 0,-2 3 3 16,0 0-1-16,0-2-1 0,-2 1 3 0,2 0-1 15,-3 2 0-15,3-2 1 0,-3 0-2 16,2 0-1-16,1 0 2 0,3-2-1 0,-2 2-1 0,-2-1 3 16,3 1-1-16,-6-1-2 0,2 1 3 15,-3 0-1-15,-1 0-1 0,-4 1 3 0,1-1-3 16,-4-1 0-16,0 1-1 0,-1-2 0 0,1 4 1 16,-1-1 1-16,4-2 0 0,-4 3-1 0,2-2 3 15,0-2-2-15,-2 1 0 0,1 0 0 16,1 1-4-16,-3-1 2 0,1-3 0 0,0 1-1 15,-1 1 3-15,1 1-1 0,-2-3 1 0,2 2 1 16,-2 0-2-16,-1 0 2 0,1-1-2 16,0 1 1-16,-1-1-2 0,2 0 2 0,-1 1-2 15,-2 1 0-15,1-1 2 0,-3 1-2 0,4 2 0 16,-4-2 2-16,1 3-1 0,-2-1 0 0,2 0 1 16,2 1 0-16,-2 1-1 0,0-2 0 15,-2-1 0-15,0 2-1 0,0-1 1 0,-1 1 0 16,-1 0 2-16,-1-1 2 0,-2 1-2 0,0-1 0 15,1-2-4-15,-1 1 0 0,-2-1 1 0,1-2 0 16,-3 1 1-16,-2-1 0 0,3 1 0 0,-2 0 1 16,0 0-1-16,1 2 1 0,-4-1-1 15,-1 3 0-15,-1 0 0 0,-2 1-2 0,-4 1 2 16,1-1 1-16,-5 3 0 0,-2-3 1 0,-6 3 0 16,3-1 0-16,-5 3 2 0,-3 1 4 0,-3 0 2 15,1 0-1-15,-4 0 0 0,-1 0 1 0,-1 0-1 16,0 0 0-16,-1 0-2 0,1 0-5 15,-1 0-3-15,0 0-3 0,-3 0 0 0,3 1 3 16,0 2 1-16,0-1 3 0,0 1-4 16,-2 2-20-16,-3 0-54 0,-2-2-108 0,-4 2-402 15,-2 0-995-15</inkml:trace>
  <inkml:trace contextRef="#ctx0" brushRef="#br0" timeOffset="-18236.23">14091 7160 960 0,'0'-6'491'0,"-3"0"-136"0,2-3-94 0,-1 3-59 0,4 1-40 16,-2-1-28-16,1 2-27 0,0-1-20 0,1 1-18 15,-2 1-11-15,1 1-16 0,-1 1-13 0,1 1-7 16,-1 0-10-16,2 0-8 0,-2 1-4 16,0-1-3-16,0 2-2 0,1 1 2 0,3 6 3 15,-3 5 0-15,-1 2 4 0,1 2 0 0,-2 6 0 16,0 4 6-16,-4 7-4 0,1 2 1 15,-3 5-1-15,0 1-3 0,-2 2 2 0,-2 2 0 16,0 1 1-16,-1-1-3 0,-1-1 3 0,2-3-2 16,1-6 0-16,0-1 7 0,3-2-6 15,2-4 1-15,-2-1 1 0,5-7-5 0,2-5 2 16,0-3 1-16,5-7 7 0,1-1 9 0,3 1 13 16,9-4 7-16,5-2 2 0,9-5-2 0,9-4-13 15,12-4-4-15,12-6-6 0,9-2-10 16,13-5 3-16,5-3-2 0,8-2-3 0,4-5 1 15,5 4-3-15,3 0-1 0,1 0-1 0,-1 2 4 16,-2 2-2-16,-6 3 0 0,-4 4 1 0,-8 3-6 16,-8 4 4-16,-6 0-1 0,-11 3-3 15,-8 3 4-15,-10 0-10 0,-8 1-13 0,-10 1-17 0,-10 1-28 16,-4 1-33-16,-11-1-38 0,-3 0-73 16,-7 0-171-16,-1 0-500 0,-7-2-700 0</inkml:trace>
  <inkml:trace contextRef="#ctx0" brushRef="#br0" timeOffset="-18034.25">15572 7059 1313 0,'20'1'536'0,"8"2"-304"0,9 1-35 16,9 7-20-16,-3 1 1 0,8 4-16 0,0 4-31 15,-3 2-29-15,-5 4-31 0,-11 2-23 16,-10 5-19-16,-5 6-10 0,-14 2-3 0,-5 0-3 15,-9 4-1-15,-6 1-4 0,-4 1-5 0,-2-1-17 16,-5-4-17-16,6-9-32 0,0-7-36 0,6-7-36 16,5-5-60-16,7-6-112 0,3-6-222 0,3-1-413 15,5-5 11-15</inkml:trace>
  <inkml:trace contextRef="#ctx0" brushRef="#br0" timeOffset="-17435.65">16640 6851 1634 0,'0'-6'700'0,"2"0"-449"0,0-2-77 16,1 5-47-16,-2 2-14 0,0 1-11 0,1-2-22 15,-2 4-20-15,0-2-23 0,0 0-14 0,2 2-14 16,2 4-4-16,-1 4 2 0,3 6-7 15,-1 2 8-15,3 7-1 0,0 4-2 0,-3 2 5 16,3 4-3-16,-3 6 0 0,2 3 1 0,0-1-1 16,1 1-3-16,-3-1 1 0,2 1-1 0,-3-1-1 15,3-3 2-15,-4-3 1 0,0-1-3 0,0-8 5 16,-1 1-3-16,-1-4 0 0,-1-2 0 16,0-3-2-16,0-6 2 0,0-5 0 0,-1-4 4 15,0-4 6-15,0 0 8 0,0-2 6 0,-4-2-1 16,3-4 0-16,-5-4-10 0,0-6-6 0,-1-6-2 15,-1-3-8-15,0-8 1 0,0 0 0 16,2-7-1-16,2-2 0 0,0-3 0 0,2-4-1 16,1 0 1-16,1-2 1 0,2 1-1 0,1 4-1 15,-1 5 1-15,5 9-4 0,-2 5 2 16,2 10 0-16,-2 5-6 0,4 6 1 0,-3 4-5 16,6 3-2-16,1 4 2 0,3 6 5 0,10 5 1 15,0 5 0-15,9 7 4 0,2 5-7 0,1 5 5 16,1 3 2-16,3 0-2 0,-4 3 5 0,3-1-2 15,-4-3-3-15,-2-2 1 0,-1-3-1 16,-2-8 1-16,-4-5 4 0,-2-9 1 0,-2-8 2 16,-8-4 5-16,-2-5 3 0,-5-8 2 0,1-6 2 15,-5-5-3-15,-2-4-3 0,-7-7-1 0,1-2-1 16,-6-6-3-16,-6 2 3 0,3-3-2 16,-6-3-4-16,0 1 3 0,1-1-4 0,2 0-2 15,-1-3 3-15,3 0-4 0,-2-1-6 16,5 5-10-16,-1 4-16 0,3 10-17 0,1 7-27 0,3 4-36 15,-1 5-67-15,4 7-156 0,1 3-336 0,4 5-1000 16</inkml:trace>
  <inkml:trace contextRef="#ctx0" brushRef="#br0" timeOffset="-16568.8">17471 6889 1098 0,'5'6'395'15,"6"0"-139"-15,2 3-3 0,2-5-19 16,3-1 7-16,2-5-30 0,3-3-45 0,3-6-37 16,1-2-32-16,1-2-23 0,1 0-17 0,-2-1-15 15,-5-2-6-15,-1 0-6 0,-8 0 0 0,-3 0-5 16,-2 2 0-16,-6-1-3 0,-2 0-6 16,-5-1-1-16,-3 7-4 0,-2 0-5 0,-5 1-2 15,0 5-1-15,-3 2-1 0,0 4-1 0,-4 5-2 16,1 4-2-16,0 5 1 0,0 6-2 15,0 4 2-15,3 5 4 0,0 0-2 0,5 1 1 16,5 1 2-16,4 2-4 0,3-2 1 0,6 1 3 16,4-3 1-16,7-3 3 0,5-4 2 0,2-4 0 15,7-3-1-15,1-7 4 0,5-5-2 0,-1-6 1 16,5-3 1-16,0-4-5 0,0-4 2 16,-4-3 0-16,-2-2 0 0,-5-3 4 0,-4-2-1 15,-2-2-1-15,-6-4-2 0,2-1-1 0,-7-3-1 16,-1-3-1-16,-4-1 0 0,-4-1-4 0,-3 3 0 15,-4 3 0-15,-2 7-3 0,-3 3 6 0,-1 7-3 16,-2 2-2-16,1 6 0 0,0 3-5 16,-2 4 1-16,-3 0-2 0,3 7 3 0,-4 3-3 15,-1 6 2-15,-1 5 1 0,0 4-1 0,0 5 4 16,2 6 0-16,7 2-1 0,2 1 2 16,5 0-3-16,6-3 2 0,5-3 1 0,6-3-1 15,6-6 1-15,0-4-1 0,4-6-1 16,0-3 1-16,2-5 3 0,-1-5 0 0,3-4 3 0,2-5 0 15,3-4-2-15,-2-4 1 0,2-6-2 16,-2-3 1-16,-2-3 0 0,-4-1-1 0,1-1-1 16,-2-4-2-16,-2-3 1 0,-1-2-1 0,-1 0 0 15,0 2-1-15,-2 6-2 0,-3 3 1 16,-2 6 1-16,-5 10 0 0,0-1 0 0,-5 10-3 16,-2 2-6-16,-1 1-14 0,0 1-2 0,-1 6-1 15,1 1 6-15,-4 4 11 0,0 8 3 0,-2 3 2 16,0 3-8-16,2 5-15 0,-1 2-17 0,2 1-21 15,3 1-20-15,6-7-9 0,4-2 2 16,6-9 17-16,2-7 28 0,8-6 27 0,2-7 19 16,3-1 3-16,-2-7 3 0,-1-1 1 0,-4-5 0 15,-3-2 1-15,-3-2 1 0,-2-6 1 0,-5-3-1 16,-3-2 6-16,-3-4 5 0,-2 1 3 0,-3-5 3 16,-2 1-5-16,-2-3-4 0,-2-2-5 15,0-1-4-15,-1-1 0 0,-1-2-4 0,2-3 0 16,0 0 0-16,3-1-1 0,0-2 1 0,2 1-2 15,0-6 0-15,1 3 0 0,0 0 0 16,0 5 6-16,1 11 13 0,-2 11 11 0,1 11 8 16,-2 11-9-16,1 6-23 0,0 3-13 0,-3 9-9 15,0 5 4-15,-4 12 14 0,-2 11 1 0,-4 11 2 16,2 6 2-16,-5 7 1 0,6 4 4 16,-1 0 1-16,2-1 2 0,4 0 2 0,4-3-1 15,6-3 0-15,4-5 1 0,7-7 1 0,6-4-3 16,2-8-3-16,6-2-18 0,2-8-27 0,2-4-40 15,5-5-59-15,0-9-106 0,3-3-379 0,4-8-1038 16</inkml:trace>
  <inkml:trace contextRef="#ctx0" brushRef="#br0" timeOffset="-15567.56">19715 6350 2114 0,'-3'-1'230'0,"1"-2"-64"16,-1-4-40-16,4-3-10 0,2-1 0 0,3-3-18 15,0-4-21-15,6-2-13 0,-4-4-8 0,4 0-10 16,0-4-10-16,2-1-10 0,2 1-12 0,-1-3-2 16,1-4-3-16,-1 1-3 0,2-4 2 15,-2-4-4-15,3 0 2 0,-2-3-4 0,1-3-1 16,2 0 0-16,-3-2-4 0,-1 0 0 0,0 3-2 16,-1-2-1-16,-4 2 3 0,1 5 0 0,-2-1 1 15,-6 10 0-15,0 3 2 0,-4 9 0 16,-2 6 3-16,-2 3-1 0,-1 6-5 0,0 3-5 15,1 4-8-15,0 1-2 0,-4 3 0 0,0 7 8 16,-2 3 3-16,-3 9 4 0,1 7 0 16,2 4-3-16,-3 7 4 0,5 4 0 0,0 7 3 15,0 5 4-15,0 6 1 0,1 5 1 0,2 5 4 16,4 2-2-16,3 1-1 0,4 0-1 0,-2 0-3 16,4-1 0-16,3 4-1 0,-2-3 6 15,0-2-1-15,-1-1-2 0,1-1-4 0,3-3-12 16,-2-4-11-16,0-7-10 0,-2-5-11 0,0-8-12 15,1-11-5-15,-3-8-1 0,1-10 2 16,-1-11 15-16,1-10 14 0,-1-6 5 0,-2-10 7 16,2-7-11-16,0-8-2 0,-2-3 8 0,-1-7 7 0,-1-6 15 15,-4-3 12-15,1-1 15 0,-2-1 15 16,0-1 7-16,1 4 2 0,-1 4-5 0,-1 5 0 16,3 7-10-16,-5 4-1 0,5 3-5 0,-1 3-8 15,2 1 2-15,1 3-3 0,1 2 1 16,2 3-2-16,3 1 3 0,3 2-3 15,-1-1-4-15,6-1-1 0,2 2-10 0,4-3 0 0,1 2-2 16,7 1-3-16,-2 1 7 0,0 4 0 16,2 1 1-16,-6 5 0 0,-2 2-4 0,-3 2-2 15,-4 1-2-15,-1 2 3 0,-3 3-5 0,-1 4-2 16,-4 1 1-16,2 5-4 0,-4 2 7 0,3 5 0 16,-4 0 0-16,-2 2 1 0,1 3 0 0,-3-2 0 15,1-1 1-15,2-2 3 0,3-2-2 16,3-3 0-16,1-7 2 0,2-3-3 0,5-1 9 15,-2-6 4-15,4-1 6 0,-2-2 6 0,2-5-7 16,-2-3-3-16,0-4-6 0,3-3-7 0,-6-2 0 16,1-3-3-16,-3-2-3 0,-1-1-5 15,-2-3 2-15,-2 3 0 0,-3-1 2 0,-1 2 6 16,0-1-6-16,-2 4 1 0,-1 2-1 0,-2 1-5 16,1 1 6-16,-1 3 1 0,3 0 0 0,-1 5 5 15,2 0-4-15,0 3 0 0,1 1 1 0,1 2 5 16,2 1-5-16,-1-2-3 0,4-1-2 15,6 1-6-15,-2 0 8 0,3 0 1 0,7-2 0 16,2-1 3-16,3 1-2 0,-2 3-2 16,0 0-1-16,-2 3 5 0,-2 1-6 0,-2 2-2 15,-5 3 1-15,0 3-9 0,-3 2 10 0,-1 5-1 16,-5 1 5-16,0 3 0 0,-5 3 0 0,0 1 2 16,-1 0-1-16,-4-1 6 0,1 0-4 0,1-2-3 15,1-2 2-15,2-3-14 0,7-4-10 16,2-3-24-16,5-1-46 0,4-6-50 0,5-2-90 15,5-4-213-15,3-4-586 0,3-1-385 0</inkml:trace>
  <inkml:trace contextRef="#ctx0" brushRef="#br0" timeOffset="-15017.04">21630 5344 1872 0,'-2'-1'286'16,"-4"-1"-129"-16,3 2-78 0,-4 2-42 0,1 3-1 15,-7 1 11-15,-1 8 8 0,-5 3 4 16,-2 5 3-16,2 5-3 0,-1 5 2 0,3 5-4 0,2 2-5 15,0 5-10-15,2 1-15 0,8 2-3 16,0 0-5-16,10 1 2 0,2-3 1 0,8-2 0 16,5-7 2-16,3-3-2 0,9-6 4 15,6-8 0-15,4-7 3 0,5-9-2 0,1-5-2 16,0-5-4-16,2-5-4 0,-1-5 1 0,-8-1 0 16,-4-3 1-16,-7-3 6 0,-6-1-4 0,-6-5 1 15,-5-1-2-15,-4-2-1 0,-7-3-3 0,-3-1-5 16,-7-5-4-16,-4-1-12 0,-7 1 4 15,-3 2-1-15,0 2 1 0,-6 6 10 0,-2 5-8 16,3 4-2-16,-5 3-1 0,3 4-5 0,2 4 1 16,-1 1-2-16,2 3-13 0,2 3-23 0,4 4-34 15,3 4-65-15,2 3-97 0,-1 2-241 16,6 7-631-16,4 1-254 0</inkml:trace>
  <inkml:trace contextRef="#ctx0" brushRef="#br0" timeOffset="-14722.58">22582 5248 1825 0,'-19'1'267'15,"-9"2"-105"-15,-9 4-50 0,2 5-12 0,2 7 5 16,-3 3-17-16,5 3-15 0,0 4-6 0,2 3-12 15,5 6-3-15,-1 6-3 0,8 0-20 16,1 2 2-16,6 0-2 0,8-1 8 0,3-1 5 16,7-2-6-16,5-7 1 0,4-3-5 0,2-6-3 15,5-4-3-15,3-6-1 0,-1-1-1 16,5-8-2-16,2-2-4 0,0-2-10 0,-2-7-16 16,0-1-19-16,0-3-31 0,-2-4-33 0,1-1-41 15,-2-5-63-15,-2 0-172 0,1-4-520 0,-3-4-693 16</inkml:trace>
  <inkml:trace contextRef="#ctx0" brushRef="#br0" timeOffset="-14472.19">23091 4971 2195 0,'-1'2'174'0,"-5"1"-110"0,1 6-12 16,-2 3 25-16,-1 5 20 0,-2 4 4 0,0 7-9 15,-1 4-15-15,-3 9-14 0,0 5-7 0,3 6-5 16,-1-1-7-16,2 5-4 0,2-2-6 16,2 0-11-16,0 1-8 0,4-2-3 0,0-3 1 15,3-2 2-15,2-5 1 0,5-9-6 0,-3-3-2 16,3-8-4-16,0-6-7 0,-2-6-16 16,-1-7-18-16,-4-2-22 0,0-5-27 0,0-1-60 15,4-7-109-15,-2-6-284 0,5-5-457 0,0-5-196 16</inkml:trace>
  <inkml:trace contextRef="#ctx0" brushRef="#br0" timeOffset="-14084.04">22984 5003 1918 0,'9'-3'173'0,"0"-2"-59"16,4 1-12-16,6 1 15 0,2 4 16 15,3 2-9-15,1 3-21 0,3 3-25 16,2 2-18-16,-1 5-13 0,2-2-16 0,0 8-6 0,-5 0-10 15,1 2-6-15,-9 2-1 0,-4 2-3 0,-8-1 0 16,-7-2-2-16,-7 2-1 0,-9-3-2 16,-2 0-6-16,-5-1-1 0,-2-4-10 0,2-4 1 15,4-3 4-15,3-6 4 0,11-4 14 0,0-2 3 16,6 0-1-16,0-1-3 0,1 0-29 0,5-1-18 16,2-1-11-16,3-1-3 0,3-2 19 15,4 1 14-15,3 3 8 0,-1 2 4 0,0 0 5 16,-1 3-1-16,-2 2 7 0,1 2 6 0,0 1 4 15,-4 1 5-15,1 4 2 0,-6 2 3 16,-5 0 2-16,1 4 8 0,-9 2 4 0,0 2 0 16,-7-2-1-16,-6 2 4 0,-5-3 6 0,-4 2 7 15,-5-1 4-15,-4-1-6 0,-3-1-9 16,-1-4-11-16,4-3-6 0,0-3-2 0,3-4-3 16,7-1-2-16,0-2-2 0,8-2-5 0,2 0-9 15,5-1-25-15,0-1-42 0,5-2-67 0,0-3-145 16,4 0-604-16,7-3-769 0</inkml:trace>
  <inkml:trace contextRef="#ctx0" brushRef="#br0" timeOffset="-13399.47">24133 5563 1321 0,'6'-11'419'15,"-2"-3"-163"-15,4-7-68 0,-1 0-33 0,-2 0-12 0,2-2-13 16,0 3-25-16,-3-5-29 0,2-1-16 16,-1 2-10-16,1-2-4 0,-2 5-4 0,1 3 0 15,-3 2-2-15,-1 5-7 0,0 4-6 0,-2 3-11 16,1 3-19-16,-1 1-21 0,0 2-7 0,-4 3-3 16,1 5 6-16,-6 2 18 0,-2 9 1 15,-3 1 6-15,3 5 0 0,1 3 2 0,-2 4 1 16,4-1 0-16,2 0 0 0,5-2-1 0,4-3 2 15,4-4-1-15,5-4 1 0,3-5 2 0,2-5 6 16,2-4 6-16,0-2 3 0,1-4 1 16,3-3-1-16,-1-2-2 0,3-3-3 0,-1-3 3 0,-2 0-5 15,0-3-1-15,-1 0 0 0,-2 0-2 16,-2 1-1-16,-2 1 0 0,-4 2-2 0,0 2-4 16,-6 3 3-16,2 4-1 0,-5-1-4 15,-1 2-3-15,0 3-3 0,0 0-2 0,-2 2 3 16,-3 7 4-16,2 1 4 0,-5 4 2 0,-1 0-1 15,-2 2 0-15,0-2-2 0,-1-1 2 0,1 1-1 16,1-4 6-16,0 1-12 0,-1-5-20 16,3-1-33-16,0-5-50 0,-1-4-71 0,3-6-158 15,-1-3-429-15,-2-7-797 0</inkml:trace>
  <inkml:trace contextRef="#ctx0" brushRef="#br0" timeOffset="-13284.2">24096 5052 2192 0,'2'1'116'16,"1"-1"-97"-16,-2 0-36 0,6 2 4 16,-2 2 3-16,3-1-97 0,7 3-303 0,-3 3-992 15</inkml:trace>
  <inkml:trace contextRef="#ctx0" brushRef="#br0" timeOffset="-12385.48">22555 6474 876 0,'8'-18'883'0,"1"-6"-609"16,1-8-60-16,1 9-41 0,0 6-15 0,-1 3-14 15,-1 1-29-15,-5 6-33 0,2 3-28 0,-5 2-28 16,0 2-26-16,-1 0-22 0,1 2 2 15,1 4 1-15,4 5 9 0,-1 3 10 0,3 6-1 16,-5 4 1-16,2 4 1 0,-3 3 5 0,0 1-6 16,-1 2 4-16,2 3-2 0,-3-3 3 15,-4 4 0-15,3-2 0 0,0-1 1 0,0-2-3 16,1-8 2-16,0-4 0 0,1-9-1 0,-1-4 5 16,0-5 10-16,0-3 22 0,0-1 25 0,0-1-5 15,1-6-9-15,0-4-22 0,3-7-23 16,-2-4-3-16,0-3 0 0,0-4 0 0,6 0-1 15,-1-3 4-15,-3 1-3 0,5 1 2 0,1-3-2 16,0 2-8-16,1 1 4 0,2-1-3 0,1 7-1 16,-2 10 2-16,-2 2-8 0,-5 6-7 0,1 6-8 15,-4 0-6-15,4 3-3 0,-3 3 2 16,3 3 4-16,-2 6 3 0,-1 3 10 0,2 4 7 16,-4 0 6-16,0 3 6 0,-2 2-5 0,0 1 0 15,-1 1 0-15,-3-2 0 0,2 0 2 0,-2-3 0 16,3-4 0-16,0-7-3 0,2-2 4 15,-1-7 8-15,1-2 14 0,0-1 26 0,0-2 1 16,0-2-8-16,1-5-17 0,1-3-23 0,-1-4-4 16,4-3 2-16,-1-2 0 0,3 1-3 0,-2-4 2 15,4-3 0-15,0 2 1 0,0-1 11 16,3 1-10-16,-2 1-2 0,1-1-2 0,6 5-11 16,-5 4 6-16,0 2 1 0,-1 10-1 0,-1 0-5 15,-1 4-6-15,-2 4-2 0,-4 0-2 0,2 7 10 16,-2 3 3-16,-2 4 4 0,-1 4 2 15,-1 3-4-15,-1 3 7 0,-4 3 0 0,2 1 2 16,-2-1 2-16,1 0-3 0,0-1 1 16,4-5-3-16,2-3 3 0,4-4-3 0,0-4-8 15,3-2-17-15,0-2-33 0,4-4-49 0,-1-5-74 16,0-3-167-16,5-4-513 0,-1-4-690 0</inkml:trace>
  <inkml:trace contextRef="#ctx0" brushRef="#br0" timeOffset="-11598.22">23397 6341 1685 0,'-12'6'233'0,"-5"4"-186"15,-4 6-5-15,2 2 25 0,6 1 26 0,2-1 22 16,1 2-9-16,2 0-7 0,0 1-19 0,6 3-25 15,2-3-10-15,1 2-5 0,8-2 5 16,2-4 5-16,5-1-1 0,6-4-1 0,1-4-10 16,7-4-10-16,2-4-1 0,5-2-5 0,-5-4-2 15,-1-5 5-15,-1 1-5 0,-6-6-1 0,3 1-2 16,-6-4-3-16,-1-5 0 0,-4 0-2 16,-3-3-2-16,-4-1-10 0,-5-2 1 0,-2 1-13 15,-3-4-9-15,-1 0 3 0,-7 2-12 0,-2 2 5 16,0 5 3-16,-2 5 4 0,-4 5 7 0,-1 5 6 15,4 4 4-15,-5 3-3 0,5 4-2 16,-5 3-2-16,2 2 0 0,2 2 4 0,-1 5-6 16,3 1 0-16,2 4-1 0,2 1-5 0,0 1 7 15,6 4 4-15,3-1 7 0,3-1 1 0,6-2 3 16,2-5 4-16,2-5 2 0,8-3 8 16,0-4 1-16,4-4-3 0,-2-5-1 0,0-2-4 15,1-2 5-15,-1 0 0 0,-4-5-1 0,2-2-1 16,-6 0 3-16,3-2 5 0,-8-1 1 15,1 0 0-15,-1-2-8 0,-1-2-9 0,1-1-4 16,-2 1-5-16,0-3 3 0,-1 1 1 0,4-1-1 16,-1 4 3-16,5 3-6 0,-4 4-1 0,1 3-1 15,-1 7 1-15,0 0-4 0,1 4-3 16,-3 4-1-16,0 1-7 0,0 6 5 0,1 4 4 16,-1 4 2-16,-2 1 5 0,-4 3-3 0,-2 6 0 15,-3 0 1-15,-4 4 2 0,1 2-1 0,-6 1-1 16,2 1 4-16,0-2-4 0,1-1 4 0,5-7 0 15,1-2-1-15,4-6 0 0,1-3 0 0,4-2 1 16,1-5 0-16,-1-4 2 0,9-1 2 16,-2-4 3-16,5-3 2 0,3-4-4 0,2-3 1 15,1 0-3-15,5-5-1 0,-1-1 4 0,3-2-1 16,-1 0 0-16,-1-3 3 0,-1-1-2 0,-3-2 1 16,0-3 0-16,-5-4-2 0,-1-1 1 15,-1-1-3-15,-6-1-1 0,3 1-1 0,-7-2 0 16,-5 4-2-16,-2 3 0 0,-3 5 0 0,-2 5 0 15,-5 6 5-15,0 3 0 0,-4 5-2 16,1 1-1-16,-4 8-8 0,-3 1 1 0,-2 8 1 16,-6 5 4-16,5 4 0 0,-3 6 3 0,2 3 4 15,2 2-8-15,6 3 10 0,8 2 1 16,6 0 0-16,9-2 10 0,7 0 0 0,10-5-2 16,9-5 1-16,8-4-4 0,11-9-11 0,6-3-14 15,6-6-27-15,5-4-52 0,0-1-77 0,0-2-214 16,0-3-1048-16</inkml:trace>
  <inkml:trace contextRef="#ctx0" brushRef="#br0" timeOffset="42396.55">4347 11275 381 0,'-1'0'389'0,"0"-1"-199"0,0 0-44 0,2-1 8 15,0-1 27-15,0-1 13 0,1-3-22 16,1 0-37-16,1-6-29 0,5-1-10 0,-1-4-5 16,4-5-6-16,0-2-9 0,4-3-13 0,0-3-19 15,3-1-9-15,-1-4-8 0,0-1-12 16,0-2 3-16,-2 0-7 0,0-1 0 0,0 0 0 0,-2-1-3 16,2-1-1-16,-3-2-2 0,2 0-1 15,-3-1-2-15,1 1 0 0,-1 0 1 0,-2 3-5 16,0 1 7-16,-3 1-3 0,0 2 1 15,-5 3 5-15,0 4-5 0,-2 7 1 0,-1 5 2 16,-1 5 3-16,-2 3-1 0,-2 4-3 0,0 1-4 16,-1 3-14-16,-1 2-2 0,0 3-6 0,-2 5 2 15,0 4 7-15,-2 4 3 0,-2 4 4 0,3 2 1 16,-4 0 3-16,6 5-1 0,0 3 4 0,2 1 5 16,0 6-3-16,-1 2 7 0,1 8 1 15,-1 7 0-15,-2 2 5 0,3 6-6 0,-3-1 2 16,0 2-3-16,2 1-1 0,2 4 3 0,0 3 0 15,2 4 4-15,-1 2-1 0,3 1-2 0,2 2 0 16,0-1-5-16,1-4 0 0,4-2-3 16,-1-7-2-16,-1 0 1 0,1-3-3 0,1-6 3 15,1-1-1-15,3-10-1 0,0-7-2 16,-1-5-5-16,2-15-7 0,2-8-3 0,-1-9 1 16,-2-9 6-16,2-8 3 0,0-8 4 0,1-9-3 15,0-7 1-15,-4-4 1 0,1-3 3 0,-3-1-2 16,-1 1 0-16,-3-1-2 0,-4 1-7 0,-3 2 3 15,0 1 1-15,-2 9 2 0,1 2 8 16,-2 4 0-16,1 5 6 0,-3 2 3 0,2 5 2 16,2 2 1-16,1 2-1 0,2 0-3 0,2-1-1 15,2 0-1-15,2-5-2 0,3 0 1 16,2 0-1-16,5-5-4 0,0-4 1 0,6-1-1 0,2-3-1 16,2-2 4-16,5-2-1 0,2 1-1 15,-2-1 0-15,2 3-2 0,-4 2 3 0,-4 1 1 16,-4 9 0-16,-4 3-2 0,-3 4 2 0,-5 6 1 15,-2 3 1-15,-3 3 5 0,-2 2-12 0,-2 1-5 16,2 2-5-16,-1 4-1 0,-7 8 6 16,-1 6 3-16,-2 7 0 0,-8 6-1 0,2 4-2 15,-4 4 3-15,3-1-1 0,3 0 3 0,2-1 0 16,4-4 2-16,5-5-1 0,2-2 0 16,3-5 0-16,2-2 0 0,2-3 2 0,4-6-1 15,-1 2 4-15,5-9 4 0,1-4 5 0,3-4 7 16,3-7 3-16,-1-5-1 0,2-4-2 15,0-3-8-15,0-4-4 0,0 0-3 0,-1-5-5 16,-2 1-4-16,-4-1-7 0,-2-1-3 0,-6-5-3 16,0 3 2-16,-5-2 2 0,-3 3 2 0,-2 5 5 15,-3 2-3-15,-1 5 0 0,-1 4 0 0,-5 2 1 16,4 2 5-16,1 2-1 0,0 3-1 0,1-2 0 16,4 2 1-16,1 2 2 0,4 2-1 15,3-1 0-15,2-1-5 0,5 0 2 0,5-3-2 16,1 3 1-16,5 0 4 0,1 3-4 0,2 0 1 15,0 2-2-15,-2 4-1 0,-1 3 4 0,-3 5 1 16,-3 4 4-16,-3 3-3 0,-3 8 2 16,-3 1 2-16,-2 3 0 0,-4 3 3 0,-3-1 0 15,0 1-3-15,-1-3-1 0,1-4-2 0,1-6 1 16,2-2 0-16,1-6 0 0,2-6-1 0,1-1-11 16,3-4-30-16,0-3-74 0,6-2-150 15,2-5-385-15,4-4-964 0</inkml:trace>
  <inkml:trace contextRef="#ctx0" brushRef="#br0" timeOffset="45016.72">5932 11273 1017 0,'0'-2'412'0,"-2"-4"-121"0,2-1-47 16,0-1-39-16,0-3-43 0,0-5-24 0,0 0-39 16,3-6-27-16,2-5-17 0,-3 2-22 0,3-4-13 15,0-1-6-15,-3-1-1 0,4 0 0 16,-3-2 3-16,-3 0-5 0,1 1-5 0,2-4-1 15,-2 4-5-15,3-2 3 0,-2 6-2 0,2 4 0 16,0 6 0-16,-1 7 0 0,2 4-1 0,-1 5 1 16,0 2-1-16,1 1-3 0,4 4-2 0,1 0 2 15,1 6-1-15,0 2 4 0,2 6 2 16,-1 4-2-16,-3 4 0 0,0 5-2 0,-2 4 2 16,-5 5 3-16,-2 2 1 0,-1 0 4 0,-1 4-7 15,-6-1-8-15,-1-2-8 0,-1 0-7 16,0-10 5-16,-1-6 4 0,4-12 8 0,2-7 9 15,1-2 0-15,0-7 9 0,1-2 0 0,1 0-3 16,-2-5-8-16,4-2-6 0,2-3-7 16,2-1 1-16,2-4 5 0,2-2-2 0,2 2 3 15,7-2-1-15,-5-2-2 0,6 0 5 0,-1-2 0 16,1-3 2-16,4-4 2 0,-1-3-4 0,2-2 0 16,-3-2 0-16,-2-1 3 0,-2-1 0 0,-2 0-1 15,1 1-2-15,-5 2-1 0,-3 6 4 16,-5 5 7-16,-2 10 10 0,-2 6 7 0,-2 3-1 0,1 4-6 15,1 2-11-15,-4 0-7 0,0 8 0 16,-3 2 2-16,0 6-2 0,-1 6-2 16,0 2 2-16,1 4-2 0,-1 4 4 0,5 1 2 0,0 1-3 15,4 4 1-15,1 2-3 0,0-1 1 16,1 3 4-16,2-4 2 0,4-6 1 0,3-5-4 16,1-8-1-16,4-8 0 0,3-5 5 15,-1-6 8-15,3-7 0 0,-2-3 0 0,0-4-3 0,-2-4-7 16,3-1 4-16,-6-2-3 0,5-4 3 15,-8 0 0-15,1-3-8 0,-2-2 2 0,-4 1-2 16,-1-2 4-16,-2 0-2 0,-2-1-2 0,-1 1-4 16,-1 4-2-16,-1 4 5 0,-1 4 0 15,2 10 4-15,-4 1-4 0,5 6-11 0,0 2-14 16,1 3-3-16,-1 7 7 0,0 2 7 0,-2 8 18 16,-1 5-5-16,2 2-4 0,1 7 5 0,0-1-1 15,1 4 4-15,1 1 4 0,0 1-6 0,1-4 0 16,6-2-2-16,-2-7-2 0,6-4 3 15,-1-8-1-15,1-3 3 0,1-8-2 0,3-4 6 16,-2-3 4-16,4-6 2 0,1-2 2 0,-3-5-5 16,0-1-3-16,1-5-2 0,-1-1 1 0,-1-2 1 15,-1-3-1-15,0 0 1 0,-1-1-4 0,-1-1 0 16,-1-2 0-16,2 3-1 0,1-4 7 16,0 5-6-16,-4 2-2 0,0 1 0 0,0 4-6 15,-2 5 6-15,-1 6-1 0,-3 1 0 0,-3 7-10 16,0 3-5-16,-1 3 2 0,0 6 1 15,-1 2 11-15,0 7 3 0,-5 5-3 0,1 4 0 16,-2 3-5-16,0 4 7 0,1 2 1 0,-2 1 1 16,5-1 0-16,-2-2-3 0,5-3 1 0,3-3-1 15,2-6 4-15,2-5-2 0,2-2-1 16,2-3 0-16,0-5-3 0,2-1 6 0,-1-1 0 16,6-5 3-16,-3-3 4 0,5-3-4 0,0-3 0 15,3-4-3-15,0-1 0 0,0-4 0 16,1-2-2-16,0-2 1 0,-3-1-2 0,2 0 2 0,-4-3 1 15,0 1 5-15,-3-1 3 0,-4-3-8 16,0 0 2-16,-3-1-6 0,0 4 3 0,-4 2 4 16,-1 6 1-16,-4 4 2 0,-3 6-3 0,1 1 5 15,0 4-4-15,-1 3-4 0,-4 2 0 16,2 3-6-16,-2 6-1 0,-2 7 0 0,-2 1-3 16,2 3 4-16,0 5 2 0,1-2 3 0,3 3-4 15,0-1 0-15,5 2 2 0,5 0-1 16,1 0 8-16,3-3-7 0,5 0 2 0,0-6-2 0,4-4-6 15,2-2 6-15,3-7 0 0,0-2 2 16,5-5 1-16,0-4 1 0,1-2 2 0,1-3-2 16,1-2 3-16,-1-5-3 0,-4 0-2 0,3-3-1 15,-2 0 0-15,-4-2 3 0,-2 0-1 16,-4-2 2-16,-4-1 3 0,-1-1-4 0,-3-2-2 16,0 1 1-16,-6 0 2 0,4 0-2 0,-6-1 0 15,-1 4 0-15,-3 1-4 0,-4 5 7 0,0 4-1 16,1 4 1-16,-4 4-1 0,-1 5-5 15,-2 4-1-15,-1 3-3 0,0 6 4 0,-4 5 0 16,-1 3 0-16,1 3 0 0,5 2-5 0,-4-1 4 16,7 3 3-16,0 0 0 0,7 1 2 15,1 1-3-15,2-2-3 0,3-3-1 0,5-3-2 16,2-4 3-16,2-4-1 0,5-5 2 0,-1-3-1 16,8-4 0-16,-1-2 4 0,1-2-1 0,3-6 4 15,-3-2-5-15,4-2-2 0,-1-4-2 16,-3-3 0-16,-1 0 4 0,2-2 0 0,-4 0 2 0,-3-3-1 15,-4 1 0-15,3-4-1 0,-5 2 0 16,-1-1 4-16,-2-3-4 0,-1-2-2 0,-4-1 0 16,-2 0-3-16,2 3 6 0,-4 4 1 0,0 3 0 15,0 3 0-15,0 8 0 0,0 4-2 0,0 4-1 16,0 3-2-16,3 1-3 0,-1 1-3 16,0 3 2-16,5 3 0 0,0 8 4 0,-2 0 5 15,4 4 1-15,-2 3 1 0,-3 4-4 0,3 2 1 16,-4 2-3-16,2 1 3 0,-3-1 0 15,-2 3 0-15,-1-2 0 0,-3 0-5 0,1-3-1 16,2-7-1-16,-2-7 0 0,0-9 4 0,2-1 2 16,0-4 8-16,0-2 2 0,1-1 2 0,-1-3-2 15,1 0-8-15,1-2-1 0,0-3-6 16,4 2 2-16,0 0-1 0,5-1 1 0,1 0 4 16,7-3-3-16,0 1-1 0,2-3 0 0,2 0 2 15,0-2 0-15,0 0 3 0,3-2 1 0,-4-2-4 16,0 0 1-16,-1-1 1 0,-6-1-1 0,4-3 4 15,-5-1-2-15,-1-1 0 0,-2 0-3 16,-3 0-1-16,1-1 3 0,-6 0 1 0,-2-1 1 16,0-2-2-16,-1-1 0 0,-1-3-2 0,-3 0-1 15,3 0 4-15,1-5-2 0,-1 0-2 0,1-4-1 16,-2-1-4-16,1-1 6 0,1 3 1 0,-2 4 3 16,-4 1-3-16,4 6 3 0,-4 4 2 15,2 7 2-15,-2 5 11 0,1 3-8 0,3 8-4 16,1 3-8-16,0 2-12 0,-1 5 1 0,2 8 2 15,-1 8 8-15,1 5 0 0,0 6 4 16,0 5 0-16,0 7-3 0,-2 7 9 0,2 6-4 16,1 8 0-16,0 6 2 0,1 8-5 0,2 4 2 15,1 9 3-15,-1 3 1 0,4-2 3 0,0 5-4 16,-2-2-3-16,5-3 0 0,-1 3-2 16,1-4 0-16,0-3 1 0,0 1-2 0,1-6-6 15,-2-2-2-15,1-5-8 0,1-11-4 0,0-8 1 16,2-11-2-16,3-15 7 0,-4-15 7 0,0-11 8 15,1-11 2-15,-2-7-9 0,-6-10-7 16,2-7-8-16,-4-10 5 0,3-3 7 0,-4-1 6 0,0-4 5 16,-3-2 0-16,-1-1 3 0,-1-2 3 15,-3 0 6-15,4 2 4 0,-3-1 1 0,3 4 0 16,0 0-4-16,0 2-3 0,1 7 0 0,1 3-5 16,2 3 5-16,1 0-6 0,3 3-3 15,0-2 0-15,8-1-6 0,0 0 3 0,4 0 1 16,2 0 1-16,0 3 0 0,3 1 0 0,-3 3-2 15,7 2-1-15,-5 2 5 0,1 4 1 0,-5 3 5 16,-3 2 4-16,-1 5-3 0,-4 4-1 16,-5 4-2-16,2 0-3 0,-3 4 1 0,2 1-1 15,-4 3 0-15,0 6 0 0,1 2 4 0,-3 5-1 16,0 2-1-16,-3 2-1 0,2 2-2 16,1 1 2-16,1 0 0 0,5-3 0 0,-2-4 4 15,5-7-4-15,3-3 3 0,3-7 2 0,-2-7 5 16,6-5 2-16,-2-6 1 0,0-5-3 15,2-2-6-15,-4-1-2 0,0-3-1 0,-5-2-2 16,-1 0 0-16,-2-1-2 0,-2 1-1 0,-3 0-1 0,-2 2 0 16,-1 3 0-16,0 4 2 0,-1 4 1 15,-2 3-2-15,0 4 1 0,3 4-4 0,0 2-6 16,2 0-5-16,-1 2-3 0,1 5 0 0,0 3 6 16,3 5 5-16,1 3 4 0,3 3 1 0,2-3 4 15,2 2-3-15,-1-6 0 0,8-3-1 16,1-4-2-16,2-6 4 0,5-6 0 15,0-1-1-15,1-7 1 0,-1-1-2 0,-3-4 3 0,0-2 2 16,-7-4-1-16,-1-2 1 0,-4-4-2 16,-2 0-1-16,-2-2-2 0,-5 0 2 0,0-5-1 15,-6-1 0-15,0-2-1 0,-5-5-3 0,-4 1 3 16,2-2 0-16,0-2 0 0,-1-2-2 0,0-1-5 16,2-1-5-16,-1-2-5 0,1-2 5 15,0-1 2-15,-1 3 4 0,0 3 4 0,1 14 0 16,-1 14 5-16,0 7 1 0,4 14-4 0,-1 4-2 15,-2 11-6-15,2 10-1 0,0 10 4 16,-2 10 4-16,2 11 3 0,-2 5 4 0,4 9 3 16,0 3 0-16,3 8 1 0,4 1 1 0,5 3 0 15,4-4 2-15,3-7-2 0,7-6-3 0,8-14-1 16,8-9-1-16,3-12 0 0,4-11-1 0,3-7-17 16,-5-6-37-16,1-8-71 0,1-2-129 0,-4-5-322 15,-4-3-1084-15</inkml:trace>
  <inkml:trace contextRef="#ctx0" brushRef="#br0" timeOffset="45412.18">10124 9858 1641 0,'-13'4'264'15,"-4"-1"-108"-15,-6 7-20 0,0 5 5 0,1 3 2 16,0 5-6-16,0 4-27 0,0 5-17 0,1 2-13 16,3 7-12-16,4 0-11 0,-1 3-11 15,6-1-12-15,2 4-13 0,3 0 0 0,4 0-10 16,4-3 0-16,3-3 0 0,6-5-3 0,5-4 5 16,3-6-4-16,6-6-10 0,1-6-28 0,5-7-49 15,3-7-83-15,1-8-156 0,3-7-409 16,0-3-872-16</inkml:trace>
  <inkml:trace contextRef="#ctx0" brushRef="#br0" timeOffset="47211.69">10407 9967 1642 0,'-6'22'196'0,"-2"8"-3"0,2 9 6 0,-1 3-18 0,6-4-21 16,0 2-32-16,2-3-40 0,0 4-17 0,6-3-19 15,1-4-14-15,5-5-4 0,3-5-9 16,4-8 2-16,7-6-5 0,2-7-1 0,0-8-2 16,1-3-6-16,-2-6-2 0,-1-2-13 0,-4-5 2 15,-2-5-2-15,-4 0-4 0,-8-1 7 16,-6 0-5-16,-6 2-2 0,-6 0-1 0,-8 2-2 16,-3 5-3-16,-4-1 0 0,0 6 6 0,-5 3 0 15,-1 1 3-15,0 4 4 0,0 2-5 16,3 2 5-16,3 2 0 0,3 2 1 0,3 4 2 15,6 0-2-15,3 3-6 0,5 1 0 0,1 1-1 16,5 4 1-16,2 1 4 0,4-4 2 0,3 1-2 16,3-6 4-16,8-4 3 0,3-5 0 15,7-7 3-15,5-5-4 0,-2-1-3 0,4-2-3 16,-5 2 0-16,-3-2 0 0,-3 3 4 0,-4-1 1 16,-1 0-1-16,-3-1 2 0,-4 2-2 0,-1 1-2 15,-4 2 1-15,-3 3-3 0,0 1-3 16,-3 3-2-16,-1 3-5 0,0 2 0 0,-1 3-1 15,0 2 6-15,-1 3-3 0,0 5 6 0,-1 4 0 16,-1 1-3-16,-1 2 6 0,-1-1-5 16,0 2 4-16,-1 0 0 0,-2 4-2 0,-1-4 5 0,-2 0-1 15,-1-5 2-15,4-6 5 0,4-9 3 16,1-5 2-16,2-6-1 0,2-4-4 0,0-5-6 16,3-5-1-16,1-2 2 0,0-2-5 0,1-1 5 15,1-1-3-15,1 2-3 0,1 0 2 16,-1 3-9-16,2 0-5 0,1 2-5 0,-2 5-4 15,0 5-1-15,1 1 3 0,-3 5 1 0,-2 3-4 16,1 4 6-16,-1 3-5 0,-3 3 3 0,1 2 10 16,0 3-1-16,0-1 4 0,-2 4 1 15,1 1 1-15,-4 1 1 0,1 1 4 0,-4 1 2 16,-2-1-1-16,-3 1 3 0,0-1-3 0,0-5 2 16,1-8 18-16,5-4-4 0,0-6 4 0,2-3-2 15,0-6-17-15,1-1 1 0,3-4-2 0,-1-1 1 16,4 0-1-16,1 4 2 0,-2-2-5 15,5 6-4-15,-5 3 4 0,0 3-9 0,-1 3 5 16,1 2 1-16,1 2-4 0,-1 1 7 0,0 4-1 16,2 4 3-16,0-1 1 0,2 4-2 0,0-2 0 15,3 2 1-15,-2-2 2 0,5 0-2 16,0-1 4-16,2-3 0 0,2-2-1 0,4-5 5 16,0-2 0-16,4-3 0 0,1-3 2 0,-3 1 0 15,-3-2-2-15,-3-1 1 0,-3-2 1 0,-4-1-2 16,0-3 8-16,-2 0 0 0,-3 0-2 15,-2-5 8-15,1-2-7 0,3 1-3 0,-6-2 4 16,0-1-8-16,1-4-2 0,-2-2 1 0,3-4-4 16,-1-3 0-16,1-3 0 0,1-2 0 0,0-2-3 15,-2-2 4-15,1-1-3 0,-1-2-1 16,0-1 3-16,-1 1-6 0,-3 0 2 0,0 1-2 16,-2 1-1-16,-1 3 3 0,-2 4 3 0,-2 3 1 15,-3 6-2-15,1 3 1 0,-1 4-2 0,-3 5 0 16,2 5 4-16,-1 7-6 0,3 3-4 15,2 7-3-15,0 4-8 0,2 8 7 0,-2 6 3 16,2 8 5-16,0 6 4 0,3 6 0 0,1 8-2 16,2 5-1-16,-1 10 2 0,0 7-4 15,-4 8 4-15,0 4 1 0,-3 4-6 0,-2 1 8 16,-1 3-2-16,2-2 1 0,-1-3 1 0,3-3-4 16,-1-4 0-16,0-3 0 0,0-5 2 0,-2-1-1 15,2-6 2-15,-2-8 0 0,3-7-3 0,1-9 2 16,-1-10 0-16,1-11 5 0,0-8 11 0,-3-9-2 15,-1-9 1-15,2-4-8 0,-2-8-8 16,2-7 0-16,1-8-3 0,3-6 4 0,1-4-5 16,3-5 1-16,4 0 4 0,1-3-3 0,6-4 4 15,2 1-5-15,4-4-1 0,5 1 0 0,4 7-2 16,-4 5 1-16,0 10 2 0,-4 8 2 16,-6 13-6-16,-5 6-6 0,-5 6-9 0,0 6-4 15,-2 6 8-15,-1 5 4 0,0 8 8 0,2 7 3 16,-3 3-1-16,0 1 3 0,3 2 0 15,2-4 2-15,4-5-2 0,4-1 1 0,3-8 0 16,4-5-1-16,3-5 5 0,2-3 0 0,1-3 0 16,-1-3 1-16,1-4-2 0,-1-4 6 0,-1-3 1 15,-1-4 2-15,-3-4 0 0,-1-1-1 16,-3-3 1-16,1-3-1 0,-2-1 5 0,-1-4-6 16,-3-2 2-16,1-1-1 0,0-3-6 0,4-5 1 15,-5-5-2-15,3-2 0 0,-1-6 1 0,1 0-4 16,1-7-2-16,1 0-2 0,1-3 3 15,0-2-4-15,1 1 3 0,-3 3 1 0,-1 2-6 0,-2 6 9 16,-5 6-6-16,-1 6 0 0,-9 11 6 16,-5 9-8-16,-2 9-1 0,-3 9-3 0,-1 7-7 15,-5 7 2-15,-1 11 2 0,-5 10 4 0,-2 6 1 16,0 10 8-16,0 5-5 0,2 6 3 16,-1 5 2-16,7 5-7 0,4 4 3 0,4 1-3 15,6 3 1-15,7-2 3 0,3 0 1 0,4 0 2 16,5-8-3-16,5-4 1 0,3-9-3 15,5-8-1-15,-2-9 4 0,2-8-1 0,2-7 0 16,1-8 1-16,4-7 0 0,-1-6 4 0,2-5 3 16,-2-5-1-16,-4-2 2 0,-3-2-4 0,-6-6-2 15,-3-2-3-15,-3-3 1 0,-7-4 0 16,0 0 0-16,-6-3 3 0,-3 3-6 0,-5 2 3 16,-2 6 0-16,-4 5 0 0,1 5 5 0,-8 5-3 15,3 5-2-15,-4 4-3 0,2 4 2 16,-1 6 1-16,-2 1-1 0,2 4 1 0,-1 4-3 0,6 1 0 15,0 4 0-15,8 4 2 0,4 0 2 0,5-1-1 16,6-3-2-16,5-3 3 0,5-3-3 16,4-7 4-16,6-1 2 0,2-4-4 0,-1-4 1 15,3-2 0-15,1-2 3 0,0-4 1 16,-2-3 2-16,3 0-1 0,-4-6-2 0,-5 0-1 0,0-3 2 16,-3-5 3-16,-3-3 2 0,-6-5-1 15,4-2-4-15,-3-3-3 0,0-3 0 0,0-4-1 16,-1-1 4-16,-3-6-2 0,0-2-1 15,1-4 1-15,0-2-4 0,-2-3 1 0,1 0 1 16,-4 0 0-16,1 1 0 0,3-2 2 0,-3 1-4 16,2 0 0-16,-2 6 2 0,-1 6-4 0,0 9 4 15,-2 7 2-15,-1 9-3 0,-3 8-4 0,-1 10-7 16,-3 6-4-16,1 6-3 0,-2 9 5 16,-2 5 5-16,-4 12 3 0,0 6 6 0,-3 8 1 15,1 12-2-15,0 4 0 0,-3 6-2 0,2 3 3 16,3-2-1-16,1 0 3 0,6-1 1 0,2 0-4 15,2-4-2-15,2-2-5 0,5-9-10 0,2-6-26 16,4-6-36-16,2-9-45 0,4-6-60 16,1-6-75-16,-1-8-194 0,3-6-459 0,-4-8-231 15</inkml:trace>
  <inkml:trace contextRef="#ctx0" brushRef="#br0" timeOffset="47438.42">12643 9321 1556 0,'10'-9'69'16,"6"-3"-36"-16,8-3 15 0,2 4 59 0,4 1 54 16,0 3 38-16,1 3-18 0,2 3-41 0,-1 5-43 15,-3 3-31-15,0 6-15 0,0 5-16 0,-7 5-4 16,1 3-1-16,-6 5-5 0,1 2 2 16,-6 5-6-16,-3 2-5 0,-2-3-5 0,0 1 1 15,0-3 2-15,1-2-4 0,-1-4-8 0,2-6-26 16,0-4-29-16,1-8-36 0,0-4-50 0,-1-3-81 15,0-8-192-15,-1-2-437 0,-2-5-306 0</inkml:trace>
  <inkml:trace contextRef="#ctx0" brushRef="#br0" timeOffset="47530.28">13075 9135 1536 0,'-3'-9'-52'15,"-1"-3"-189"-15,1-1-278 0,3 4-204 16</inkml:trace>
  <inkml:trace contextRef="#ctx0" brushRef="#br0" timeOffset="48015.27">13459 9265 1907 0,'-14'13'366'0,"-6"6"-333"0,-4 8 19 0,5 1 19 15,2 0 13-15,1-1 12 0,4 1-13 16,-4 0-25-16,5-1-15 0,5-2-13 0,5-1-7 0,5-6 8 16,2-6-1-16,7-2 5 0,-1-7 2 0,2-2-6 15,1-4 7-15,-2-5-3 0,1-2-4 16,-3-3-5-16,2-3-11 0,-4-3-3 0,-4-1-4 16,0-3 2-16,-4-1-2 0,-1 1-2 0,-3-3-2 15,2 3-4-15,-2 0 2 0,2 3 4 16,1 3-1-16,-1 2 1 0,0 3-4 0,2 2 0 15,0 2-2-15,0 1 2 0,3 2-2 16,1 3-2-16,3 1 0 0,0 1-7 0,4 2 3 0,1 2 4 16,-1 4-1-16,5 1 5 0,-3 3-3 15,3 2-3-15,-2 1-1 0,0 1 3 0,-4 2 0 16,-1 1-1-16,-2 1 3 0,-5 1-4 0,-1-3 1 16,1-3 4-16,0-3 0 0,-1-7 8 0,2-3 1 15,0-4 1-15,-1-1-1 0,5-6-3 16,-1-3 1-16,2-2-5 0,4-1 0 0,-3-2-3 15,1 3 0-15,0 0 1 0,-1 1-2 0,-1 3 8 16,-2 1-4-16,0 5-2 0,-1 1 4 16,-3 2-9-16,-2 2 4 0,3 1 3 0,0 1-4 15,-2 4 2-15,6 2-1 0,0 2-1 0,0 2 1 16,1 1 1-16,2 1-25 0,-1 3-53 0,4-1-99 16,-4 0-212-16,0 3-635 0,3-3-548 0</inkml:trace>
  <inkml:trace contextRef="#ctx0" brushRef="#br0" timeOffset="48766.55">14617 8899 2227 0,'-19'8'27'0,"-3"4"16"0,-9 4 35 0,2 3 29 16,6 2 24-16,-3-2-19 0,7 2-29 0,5 2-26 16,5 1-23-16,4 2-9 0,5-4-6 15,5 0 5-15,6-3-3 0,5-5 2 0,5-1 2 16,4-6-4-16,6-2 2 0,2-5-3 0,2-1-2 16,-3-3 3-16,-2-3-9 0,-2-3-4 15,-5-3-8-15,-4-3-6 0,-3-4-4 0,-8 1-9 0,-2-5-4 16,-6-2-5-16,-4 2 5 0,-4 4 6 15,-6 1 5-15,0 4 4 0,-4 4-3 16,-1 1-2-16,3 6 1 0,-4 1 3 0,0 4 3 16,-1 4 3-16,1 5-1 0,2 0-6 0,0 3 3 15,8 1 1-15,6 4 3 0,-1 3 5 0,7-1-4 16,5-2 1-16,9 0 2 0,5-7 0 0,7-4 6 16,3-1 4-16,3-4 0 0,1-2-1 0,2-2-4 15,-1-1 0-15,-3-4-2 0,-1-2 7 0,-3 0-2 16,-4-5-2-16,1-2 0 0,-7-2-3 15,1-3 4-15,-7-1 1 0,2 0 0 0,-3-4-2 16,-6-1-4-16,2-1 0 0,-2-4-1 0,-4-3 5 16,0 0-4-16,-2-4-1 0,0 1-3 0,0-1-6 15,-1-2 6-15,0-2 1 0,0 1 3 16,0 2-1-16,1-1 1 0,-3 5 5 0,3 3 7 16,-2 5 8-16,1 6 2 0,-3 5-3 0,-1 8-7 15,4 2-9-15,-1 6-10 0,1 1-7 16,-1 4-1-16,-1 5 1 0,1 5 4 0,-2 6 3 0,-2 7 1 15,2 5 4-15,0 10 0 0,3 7 1 16,0 10-1-16,1 8-3 0,-1 8 4 16,-1 8 3-16,-3 6 3 0,2 6 2 0,-4 2-5 15,-5 2 1-15,-3 3-2 0,-9 0-1 0,0 2 0 16,0-4-6-16,5-5-9 0,3-6-13 0,13-14-6 16,6-11 0-16,9-14 7 0,5-15 14 0,2-11 7 15,-5-10 9-15,1-8 10 0,-5-8 6 0,-5-9 1 16,0-5-5-16,-5-8-5 0,-4-7-10 0,0-4-1 15,-5-5 3-15,-1-5 1 0,-2-1 9 16,1-1 5-16,-5 3 5 0,5 2 4 0,6-1-2 16,0 3 0-16,6 3-4 0,5 0-5 15,3 3-7-15,1 0-8 0,4 3-1 0,2 0-2 16,1 2 0-16,5 1-16 0,3 0-36 0,2 3-63 16,6-1-126-16,4 3-349 0,2 0-1062 0</inkml:trace>
  <inkml:trace contextRef="#ctx0" brushRef="#br0" timeOffset="50328.7">15886 9152 652 0,'2'-1'341'0,"1"-1"-31"0,4-5-59 0,0 0-26 16,3-4-6-16,0-5-29 0,0-3-31 16,1-3-31-16,-2-2-34 0,-3-1-29 0,3-1-22 15,-3-1-11-15,-2 0-6 0,-1-1-1 0,1-6-4 16,-3 2-1-16,0-2-2 0,-2-4-5 16,0 1 0-16,1-3-7 0,0-4-2 0,2-1-4 15,-1-3 1-15,1 0-1 0,2 1 2 0,1-1 1 16,0 5 1-16,-1 3 2 0,-1 8 7 0,1 7 11 15,-2 8 9-15,-2 9-6 0,0 5-21 16,0 5-13-16,0 3-13 0,0 10 5 0,-1 6 12 16,-1 8 4-16,-1 6 5 0,3 8-5 0,0 7-1 15,0 9-1-15,0 7 2 0,0 7 2 0,0 7 2 16,-1 3 1-16,0 3-2 0,-1 5 0 16,0-4 1-16,-2 1 0 0,1-5 3 0,-4-7-3 15,4-5-3-15,-4-1-2 0,2-9-1 16,-3-4-3-16,-2-7 0 0,1-9 2 0,0-5-4 0,2-13 7 15,1-11 10-15,2-8 5 0,-2-9 5 0,3-6-3 16,-3-7-14-16,5-9-6 0,-3-5-3 16,0-4 1-16,3-5 4 0,1-1 3 0,-1-3-2 15,2-3 1-15,0-1-1 0,7-2-2 0,0-1 4 16,5 1-6-16,6 4-3 0,2 5-1 0,-1 6-3 16,0 12 3-16,-3 5-1 0,-4 8-1 15,-2 7-5-15,-3 5-1 0,-3 7-1 0,2 2 4 16,-4 8 9-16,3 2 0 0,-4 3 1 0,5 4 0 15,-5 2-2-15,2 1 3 0,1 2 1 16,-1-5 2-16,4-1-1 0,3-5 1 0,1-7-2 16,4-3-1-16,2-6 6 0,-1-5 0 0,1-4 4 15,2-4 0-15,-2-5-5 0,0 0 3 0,-4-5 2 16,-1-2 1-16,1-2 2 0,-4-3-2 16,-4 0-1-16,1-1 0 0,-5-2 8 0,4-1-1 15,-3-3 6-15,1-3-3 0,4 0-6 0,0 1-2 16,1 0-1-16,3 5-2 0,1 4 2 0,3 1-4 15,-4 10-4-15,0 3-5 0,-1 5-1 0,-3 8-2 16,-1 1 1-16,-4 7 2 0,3 2-2 16,-3 8 4-16,-2 2 1 0,0 3-2 0,-1 5 6 15,-1 1-5-15,0 5 0 0,0-3 0 0,1-1-3 16,2-6 2-16,5-4 2 0,0-9 2 0,7-3-2 16,-1-5 2-16,5-5 0 0,-2-3-1 15,6-4 3-15,-1-3-4 0,1-4 0 0,-1-2-1 16,-2-3-1-16,-5-2 2 0,0-3 2 0,-1-1 2 15,-4 1-3-15,-4-1 3 0,2 5-4 0,-5 0-1 16,-1 6 3-16,-2 3-1 0,1 3-1 16,-2 3 1-16,0 4-7 0,-3 1-2 0,3 0-3 15,0 5 1-15,-2 2 5 0,1 4 1 0,2 1 3 16,0 5-2-16,2-1 3 0,0 5-2 16,4-1 1-16,-1 1 1 0,4-1-11 0,1-6 1 15,5-3-1-15,4-7 2 0,4-5 9 0,-1-5 3 16,5-5 0-16,-4 0-3 0,0-5 2 0,-5 4-1 15,-2-4 4-15,-5 1 1 0,-7 1-6 0,-3-1 5 16,-6 4-5-16,-5-3-1 0,-2 5 2 16,-2-3-2-16,-4 4 1 0,2 1 1 0,1-1 0 15,-2 2 2-15,5 2 3 0,1-1 1 0,2 3-4 16,5-2 0-16,3 4-5 0,2 0-5 0,2 0 7 16,1-1-2-16,3-3 3 0,9-2 3 0,1-5-2 15,8-2 0-15,0-2 1 16,0 0 1-16,-3-1-2 0,3-2 4 0,-7 1-3 0,1-2-1 15,-6-2 7-15,0 1-4 0,-2-1 4 16,-2 0-2-16,-2-1-2 0,-3 1 5 0,-1 3 1 16,2 0 2-16,-4 4-1 0,0 3 0 0,-2 3-3 15,2 3-5-15,-2 4-4 0,2 1-12 0,-1 3-2 16,0 5 1-16,1 4-2 0,-2 6 12 0,-2 7 1 16,1 5 3-16,3 8 2 0,-1 6-1 15,-1 4-1-15,0 9-4 0,-1 8 2 0,-1 6-1 16,-2 6 3-16,-1 0 2 0,-4 5-4 0,-4-1 2 15,-1 1-1-15,1-2-1 0,-2-2 3 16,3-1-3-16,-3-4 0 0,0-5-1 0,-3-2-1 16,-2-7 1-16,-2-6 3 0,0-10 3 0,-2-10-2 15,3-10 8-15,0-8 2 0,2-8 8 0,0-8 29 16,3-5 7-16,0-8 11 0,5-5-1 0,4-5-21 16,6-7-12-16,5-5-10 0,8-3-7 15,3-7-9-15,6-2 0 0,2-3-2 0,5-4-4 16,0 1 4-16,5-3-4 0,2-6-3 15,3-4-16-15,4-4-31 0,0-4-35 0,1-1-53 16,1-3-61-16,-3 1-129 0,-5 5-319 0,-3 3-968 16</inkml:trace>
  <inkml:trace contextRef="#ctx0" brushRef="#br0" timeOffset="51179.4">17120 8906 1407 0,'8'-7'174'0,"4"-5"-41"0,6-4 18 15,0-1 22-15,-2 1 28 0,2-3-3 0,0 0-42 16,2-2-40-16,-3-1-30 0,-1 2-21 0,0-2-14 15,-5 4-8-15,-1 0-7 0,-7-1-2 0,1 3-4 16,-7 1 2-16,1 3-7 0,-6 2-5 16,3 4-6-16,-2 1-11 0,-3 2-1 0,0 5-5 15,-3 4 0-15,-3 4 0 0,3 5 0 0,-5 2 0 16,7 5 0-16,0 1 4 0,2 4-4 0,1 5 5 16,5-2 1-16,1 4-6 0,4-3 6 0,6-6-3 15,5-2-1-15,5-6 5 0,5-2-2 16,-2-8 1-16,7-1 1 0,1-4 0 0,1-4 1 15,2-4 2-15,-1 1 2 0,-3-3-4 0,-3-4 3 16,2 0-2-16,-5-5 0 0,-2 0 4 0,-2-1-5 16,-5-2-1-16,-1 1 0 0,-2-2-3 15,-2 2 1-15,-4 5 1 0,0 0-3 0,-4 6 1 16,-4 3-4-16,2 2-11 0,0 5-4 0,-4 4 2 16,0 4-1-16,-3 5 11 0,-3 5 3 15,3 3-3-15,0 2 6 0,1 4 0 0,5 0-2 16,2 2-5-16,5-3-10 0,6-5-2 0,4-4 1 15,8-4 10-15,0-5 7 0,2-4 2 0,6-4 1 16,-3-4-2-16,2-4 6 0,0-2 0 16,-2-1-1-16,3-4 2 0,-1-1-1 0,-4-4-1 15,-1-3 5-15,-2-3-1 0,-1-4-3 0,-5 0 3 16,0-5-3-16,-4-1-3 0,-1-3 10 0,-4-1-9 16,1-2 2-16,-1-3 0 0,-2 0-7 0,-1-4 1 15,2-2 1-15,-2 0 0 0,2-3-3 16,5-2 4-16,-1-5-4 0,3-1 0 0,4 1 5 15,0 3-4-15,-1 4 3 0,-1 10 3 0,-4 8-6 16,-6 11 1-16,-1 9-2 0,-3 7-8 0,-2 6-14 16,1 2-5-16,-1 5-1 15,-4 3 6-15,2 9 22 0,-6 9 1 0,0 6 2 0,-1 6 3 16,-2 5-11-16,2 6 7 0,-2 5 0 0,1 1-2 16,1 3 6-16,1 1-1 0,-3-4-1 15,5-4 0-15,1-5 1 0,6-5-2 0,4-8 0 16,2-4 3-16,6-7-6 0,1-5 9 0,1-7 6 15,3-4-1-15,0-5 11 0,1-2-7 0,3-5-6 16,-4-1 4-16,3-3-8 0,-2-2 0 16,-3 0 2-16,-2-2-2 0,-1 2-5 0,-2 0 3 15,1 4-5-15,-5 3-1 0,0 0 7 0,-2 4-8 16,1 4 1-16,-3 0 0 0,-2 7-4 16,3 3 4-16,-6 3 2 0,3 0 2 0,-1 4 1 0,-1 2 0 15,-1 0-4-15,1 1-8 0,0-1-20 16,0-2-40-16,1-2-60 0,2-6-78 0,1-4-129 15,5-7-345-15,-1-5-848 0</inkml:trace>
  <inkml:trace contextRef="#ctx0" brushRef="#br0" timeOffset="51298.62">17992 8392 2750 0,'-2'-10'102'0,"1"-1"-63"0,4-2-23 15,10 6-7-15,5 0-11 0,12-2 7 0,4 1-2 16,10 3-22-16,5-1-55 0,7 4-116 0,5 2-313 15,0 0-1012-15</inkml:trace>
  <inkml:trace contextRef="#ctx0" brushRef="#br0" timeOffset="52649.43">19551 8224 1174 0,'-6'-4'503'0,"-7"-2"-325"0,-4 2-58 0,-1 5-17 16,-1 4 11-16,-1 3 7 0,-2 4-18 16,-2 2-18-16,-3 7-12 0,3 3-16 0,-3 2-8 0,0 3-8 15,4 0-10-15,2 2-6 0,3 2-5 0,5-2-8 16,5 1-4-16,7-5-2 0,2-3-3 16,9-9 6-16,5-2 2 0,6-6 1 0,2-7 3 15,5-2-3-15,1-5 0 0,-2-5 1 0,2-2-4 16,-4-4-2-16,1-3-1 0,-6-2-2 15,0-4 1-15,-3-2 3 0,-3 1-1 0,-5 0 1 16,-6-1-1-16,0 4-5 0,-6-3 1 0,0 3 1 16,-4 3-2-16,1 4 1 0,-3 6-2 0,0 4-2 15,0 3-5-15,1 5 0 0,1 4-5 16,-3 5 0-16,2 3 5 0,1 6-1 0,-1 5 5 16,1 2 1-16,2 3 0 0,1-1 3 0,0 6-2 15,2-1 0-15,1 3-3 0,2-3-1 16,5-2 2-16,1-4-1 0,4-4 1 0,2-5-3 15,3-5 2-15,0-4 3 0,0-6 3 0,1-4 7 16,1-2 1-16,-1-4-2 0,0-3 0 0,0-4-1 16,3-4-1-16,-4-3 2 0,-1-2 1 0,1-1-3 15,-4 0-1-15,1-1-1 0,-2 0-2 0,-2-3 4 16,0 2-2-16,0-2-3 0,0 2-1 16,0 3-3-16,-2 6 1 0,2 4-1 15,-3 7 1-15,-1 3-7 0,2 4-4 0,-4 4-3 16,3 1-2-16,-2 2 6 0,0 8 5 0,0 4 3 15,-3 3 2-15,3 0-3 0,-2-1 3 0,1 1 1 16,-2 2 1-16,-2-1 2 0,-1 3-4 0,-1-2-13 16,0-3-12-16,2-4-1 0,1-9 2 0,0-2 23 15,1-6 20-15,0-5 4 0,1-1 1 16,0-5-7-16,1-4-10 0,0-2 1 0,2 0-3 16,-1-3-4-16,1 0 0 0,-1-1-1 0,1 0 2 15,0 3 1-15,3-1 2 0,0 2-3 0,-1 1 0 16,2 2 0-16,1 3-2 0,-2 6 2 15,-1 2-4-15,-1 6-5 0,3 2 0 0,-4 7-1 16,0 1 4-16,-1 5 4 0,2 3 2 0,-2 1 0 16,3 1-3-16,-2 2 2 0,-1-2-2 0,-2 2 5 15,1 2-2-15,-1-2-2 0,2-4-1 0,5-4-4 16,2-7 5-16,1-4 3 0,3-5 5 16,-1-2 3-16,1-2 0 0,-1-5 0 0,0-3 0 15,0-3 2-15,0-4 1 0,2-2-1 16,-1-1 4-16,1-1-2 0,2-3 7 0,-2 0 2 15,0-1-1-15,-1-1-2 0,3-2-9 0,-2 1-4 0,1-3-4 16,1 1-1-16,2 3 1 0,-1 0 0 16,0 4 0-16,-2 5-7 0,-3 6 3 0,-5 3-2 15,-5 6-9-15,-3 3 2 0,-2 4-6 0,-2 5 0 16,-1 4 8-16,-2 4 3 0,-1 5 4 16,-2 3 1-16,-2 4-2 0,1 8-12 0,-5 0-19 15,1 3-23-15,3 1-33 0,0-5-35 0,4-2-43 16,7-3-24-16,9-8 12 0,2-7 44 15,7-6 65-15,4-5 55 0,1-4 27 0,-1-5 10 16,-4-1-2-16,1-5-1 0,-2-2 6 0,3-4 13 16,-4-2 9-16,-1 0 9 0,-1-5-2 0,-1-2-12 15,-1-5 3-15,-3-2-1 0,0-2 1 0,-4-4-1 16,-1-2-9-16,-3 1-8 0,-2-4-8 16,-1-3-3-16,0 2-6 0,1-5-1 0,0-1-9 15,1 0-4-15,1-3 1 0,0-1-1 16,4 0 6-16,-1 4 0 0,2 3 0 0,-1 5 12 15,-5 11 27-15,0 9 23 0,-1 11 2 0,-2 6-18 16,-1 9-30-16,1 4-24 0,-4 6-1 0,0 8 8 16,-3 10 4-16,0 2 4 0,4 10-2 0,-2 4 0 15,5 6 0-15,-1 7 4 0,-1 2 4 0,6 1 2 16,4 0 3-16,1-3-8 0,6-2-13 0,4-5-26 16,3-5-44-16,3-6-50 0,4-7-60 15,5-10-89-15,2-7-232 0,-1-4-435 0,0-6 78 16</inkml:trace>
  <inkml:trace contextRef="#ctx0" brushRef="#br0" timeOffset="53786.16">21688 8142 1447 0,'3'-10'238'0,"2"-6"-25"0,2-6-58 0,2-2-30 15,3-3-2-15,-1-2-2 0,1 0-12 0,-2-2-16 16,1 3-22-16,-3-1-28 0,0 3-14 16,2-2-13-16,-2 0-6 0,1 3-3 0,-2-1-3 15,2 4-2-15,0 0 1 0,1 1 2 0,-1 4-4 16,0 6-3-16,-4 4-2 0,-1 3-11 0,-2 4 1 15,0 3-3-15,4 2-1 0,-4 5 8 0,5 3 2 16,-3 5 5-16,0 4 3 0,-1 4 2 16,-2 1-1-16,-1 3 0 0,-2 1-1 0,-4 1-2 15,-2 3 6-15,-3 0 1 0,0 0 0 0,-1 1 0 16,-1 0-4-16,-1-2-2 0,2-3-3 0,5-7-2 16,1-4-4-16,4-7-2 0,4-8 5 15,1-3 1-15,4-3 10 0,3-2 3 0,1-2-1 16,8-7 1-16,1-1-5 0,4-3 0 0,2-1-2 15,-2-3 6-15,-4 0-2 0,2-2 1 16,-1-1 0-16,-2-4-3 0,1-2 4 0,0 0-2 16,-1-4 1-16,1-3 2 0,-6 1-5 0,4-3 0 15,0 0-2-15,-1 1-2 0,0 3 3 0,-2 2 0 16,-3 7 1-16,0 4 1 0,-5 10 2 0,-4 1 5 16,-1 6-3-16,-1 3-4 0,-1 2-12 0,0 3-6 15,-1 6 4-15,0 0 2 0,-1 9 11 0,-5 4 3 16,4 3 0-16,-5 2 0 0,1 4-2 15,2 2 0-15,-3-1-1 0,3 2 2 0,-5 1 0 16,1-1 0-16,1-3 1 0,3-7-1 0,2-4 1 16,3-5 3-16,3-8 9 0,0-5 16 15,-1-3 17-15,0-2 11 0,4-4-3 0,-1-1-12 16,9-8-17-16,-3-3-11 0,1-4-5 0,4-2-8 16,-2-1 2-16,0-1-1 0,3-2 1 15,-3 0 0-15,3-1-4 0,1-2-2 0,-2 1-2 16,2 3 2-16,1-1 0 0,-1 4-3 0,-2 2 0 15,1 3-6-15,0 9 0 0,-6 1-5 0,-2 6-6 16,-4 5-1-16,0 2-6 0,-2 5 1 16,-2 1 6-16,-1 4 5 0,0 2 8 0,-2 3 3 15,-3-1 1-15,3 2 0 0,-2 1 1 0,-3 0 1 16,4 0 1-16,-3 0 4 0,4-2-4 0,0-4-2 16,3-6 1-16,1-4 0 0,4-5 9 0,-1-4 5 15,4-3 1-15,1-2-2 0,0-5-6 16,1-2-3-16,1 0-1 0,5-1 3 0,-3-3-4 15,3 2 0-15,-1 1 2 0,-1-2-4 0,2 3 6 16,-1 0-1-16,2 5 0 0,-1 3 3 0,-5 4-5 16,-1 3-1-16,-2 2-2 0,-5 6-2 0,3 1 0 15,-5 5-1-15,4 2 1 0,-4 2-1 16,-1 5 4-16,-1 0 2 0,0 3 2 16,0 2 0-16,0-2-3 0,-1 1-2 0,2-1-10 15,0-1-12-15,5-5-21 0,-1-3-44 0,4-4-70 16,1-7-124-16,1 1-302 0,0-5-971 0</inkml:trace>
  <inkml:trace contextRef="#ctx0" brushRef="#br0" timeOffset="54609.1">23105 7530 1318 0,'-11'15'316'0,"-4"8"-48"16,-4 6-49-16,2 1-44 0,7-1-29 0,1-1-42 16,4 1-36-16,1 0-25 0,7-5-13 0,2-5 4 15,5-2 7-15,7-6 10 0,3-5 1 16,5-5-5-16,4-2-8 0,-1-5-9 0,1-3-3 16,-5-2-7-16,2-1-1 0,-4-3-2 0,-6-2-5 15,-1-2 1-15,-4 0-3 0,-3-1-4 0,-7 1-4 16,-5 0-8-16,-1-1-6 0,-6 2-4 15,-3 2 2-15,0 2-1 0,-5 5 2 0,-1 1 2 16,-1 3-2-16,1 4 4 0,-2 1 1 0,1 2 4 16,-1 3 0-16,4 2-1 0,1 0-3 15,5 1-2-15,8 2-2 0,-1-2 3 0,5 0 2 16,6 3 6-16,3-6 5 0,5 0 6 0,3-4 5 16,4-2 2-16,2-1-1 0,5-4-4 0,2 0-2 15,-5-4-4-15,4 2 1 0,-7-5 2 16,-1 3 0-16,-3-3 3 0,-1 0-2 0,-6 0 2 0,-2 0-1 15,-3 1 0-15,1 1 2 0,-5-1-3 16,-1 7 0-16,-1 2-1 0,0 0-8 0,-1 4-15 16,1 1-7-16,-2 3-1 0,0 6 4 0,0 5 12 15,-1 2 5-15,0 2 1 0,3 3 2 16,1 2-1-16,1 0 0 0,2 2-1 0,-1 1-2 16,0 1 2-16,3 1 0 0,2-4-2 0,5-5-1 15,5-9 1-15,3-3-1 0,1-7 4 16,-1-3-1-16,0-5-8 0,-1 0-5 0,-4-4-5 15,-1-4-8-15,-5-1 2 0,-2-3 3 0,-4-2 3 16,1-1 8-16,-6-1 5 0,-6 0-2 0,3 1 0 16,-5 1 0-16,-1 4-2 0,-2-1 4 0,-1 3 1 15,2 4 0-15,1 2 3 0,-1 3-1 16,1 1-3-16,5 3-5 0,-1 1-7 0,4 2-3 16,1 2 1-16,1 2 4 0,2 0 4 0,4 0 7 15,1-3 4-15,9 0 0 0,3-3 4 16,1-2 0-16,5-1-2 0,5-3 4 0,-1-1-2 0,2-5 1 15,0-1 3-15,0-4 2 0,-5-1 7 16,-2-2 4-16,-7 0 5 0,-2 0-1 0,-5-3 1 16,-1-2-7-16,-5 0-5 0,-2-3-4 0,-2-1-6 15,-4-2 0-15,2 1 1 0,0-6-4 16,-4 2 5-16,3-2-2 0,-3-2-1 0,1-2 1 16,-2 0-4-16,5 3 2 0,-1 0 2 15,-1 8 8-15,2 3 8 0,0 7 7 0,0 9 1 0,-2 3-15 16,3 5-22-16,0 6-10 0,1 3-5 0,-2 7 8 15,-3 8 13-15,1 5 2 0,2 9 3 16,-4 6-1-16,5 8-1 0,-1 3 2 0,2 6-2 16,1 5 2-16,0 1 1 0,4 5-10 15,0-1-33-15,4-4-72 0,2-4-133 0,6-8-300 16,5-10-372-16,8-11-257 0</inkml:trace>
  <inkml:trace contextRef="#ctx0" brushRef="#br0" timeOffset="55066.21">23979 7443 1 0,'5'-7'209'15,"1"-4"-110"-15,8-3 95 0,2-1 87 0,4 0 45 0,-1-1-32 16,2-3-82-16,1-1-71 0,-3 0-43 0,3-3-1 16,-3 1-2-16,-3-4 2 0,-5-1-1 15,0-1-9-15,-7-3-8 0,2-1-10 0,-4 0-7 16,1-4-11-16,1 2-10 0,-2 0-5 15,0 0-3-15,-1 5 8 0,-1 3 6 0,2 5 10 16,-4 7 2-16,2 6-12 0,-1 4-27 0,1 4-40 16,0 5-12-16,-3 4-1 0,-2 7 12 0,0 7 22 15,-2 7 2-15,2 8-1 0,-3 5 2 0,0 4 0 16,3 3-2-16,-5 4 3 0,0 6-1 16,-4 0 0-16,0 5 5 0,-1-1-2 0,1-3 1 15,0-6 1-15,7-9-3 0,4-10-3 0,4-13 0 16,2-9 1-16,-1-5 8 0,2-6 29 15,-3-3 12-15,2-3 3 0,2-6-6 0,4-3-29 16,5-5-14-16,6-2-4 0,-1-3-2 0,3 1 0 16,-1-3 1-16,-1-1-1 0,0 3-1 0,-1 1 6 15,-2 6-4-15,-2 4 1 0,-3 4 0 16,-2 4-3-16,-2 3-2 0,-5 3-2 0,2 2-1 16,-4 5 1-16,1 5 3 0,-1 9-1 0,0 1 2 15,-1 1 2-15,3 3 0 0,2-1 1 16,3-2 1-16,0 1-9 0,5-5-5 0,8-3-22 15,3-4-32-15,6-3-53 0,1-1-116 0,-1-4-244 16,-3-3-514-16,-4-1-275 0</inkml:trace>
  <inkml:trace contextRef="#ctx0" brushRef="#br0" timeOffset="55945.51">25386 7315 669 0,'1'-1'291'0,"-1"1"-150"0,0 0-64 0,2 0 11 0,2-3 46 16,3 1 33-16,4-3-15 0,5-2-27 16,4-4-23-16,3-1-10 0,5-4 6 0,-3 1-4 15,4-1-11-15,-6-2-21 0,-1 5-17 0,-1-4-12 16,-6 1-1-16,-3 1 7 0,-3 0 9 0,-5 0 6 16,-2 4 2-16,-5-1-9 0,-2 1-9 15,-2 1-8-15,-4 1-7 0,0 4-2 0,-5 2-6 16,1 3-4-16,-2 4-3 0,-3 3-2 0,0 5-2 15,-1 4-1-15,2 1-2 0,-1 5-6 0,5-1 3 16,-4 2 0-16,8 2 0 0,0 0 3 16,3 2 0-16,5-2-2 0,3 1 1 0,3-2 1 15,5-2 2-15,3-3 2 0,2-5 4 0,6 0 1 16,1-5 4-16,3-5 3 0,4-4 1 16,-2-6 2-16,5-1-2 0,0-3-4 0,1-1 1 15,0 0-4-15,-1-5 0 0,-3-2 0 0,2 1 2 16,-5-4-2-16,1 0 2 0,0 0-1 0,-3-2-3 15,4 0 2-15,-3 0-3 0,1 3-1 16,-2 6 3-16,-5 4-1 0,-1 4-1 0,-5 3-4 16,1 3-3-16,-6 1-10 0,0 2 4 0,0 4 1 15,-2 2-1-15,2 2 7 0,-5 5-2 0,-2 2 0 16,-6 0 1-16,1 5-2 0,-3-3 1 0,-2 2 2 16,-4-1-1-16,-1 0 4 0,1-1-2 0,-7 0 2 15,2-4 0-15,1 0 1 0,-3-1 1 16,2-3-1-16,2-3 1 0,2 1-8 0,1-4-9 15,3-4-18-15,3-2-28 0,1-2-36 0,5-2-74 16,3-2-148-16,7-3-357 0,4-4-897 0</inkml:trace>
  <inkml:trace contextRef="#ctx0" brushRef="#br0" timeOffset="56190.31">26323 6938 1615 0,'-11'3'141'16,"-3"6"-12"-16,-7 5 42 0,2 3 25 16,-2 0-9-16,3 3-28 0,-1 1-37 0,1 4-34 15,5-1-21-15,-2 3-21 0,5-1-10 0,2-1-8 16,2 4-4-16,4-2 0 0,2 2-6 0,2-1-1 16,4-1-1-16,2-2-1 0,2-2 1 0,3-3-1 15,0-1 0-15,2-2-4 0,-1-3-4 0,-2-2-15 16,2-3-22-16,1-3-33 0,-1-1-48 15,-1-2-62-15,3-1-88 0,1-2-182 0,1-5-385 16,3-2-417-16</inkml:trace>
  <inkml:trace contextRef="#ctx0" brushRef="#br0" timeOffset="56564.25">26634 7009 644 0,'0'2'149'15,"2"-1"-41"-15,-1 4 73 0,0-1 92 0,2 3 30 16,0-1-26-16,4 0-59 0,1 0-48 16,3 1-26-16,6-1-24 0,-1-2-10 0,6-3-17 15,3-2-17-15,0-4-15 0,5-1-11 0,0-3-8 16,1 0-7-16,-1-3-1 0,-3 3-4 0,-6-2 0 16,-5 0-1-16,-2 1-3 0,-5-5-1 0,-1 0-3 15,-1 0-3-15,-6-1-1 0,-2 2-5 0,0 0-6 16,-7 0-4-16,0 3-4 0,-1 0-2 0,-5 2-1 15,2 3 2-15,-4 4-4 0,-3 2 3 16,-2 4-1-16,-4 3 1 0,1 4 2 0,0 3 1 16,1 3-2-16,3 3 1 0,0 3-1 15,1 2 2-15,2 1 2 0,-1 3-1 0,6-1-1 16,2 3-2-16,5-3 0 0,4 1 0 0,5-2 5 16,2 1-1-16,4-1 1 0,1-2 1 0,6-2-1 15,1-5 3-15,5-2 0 0,1-4-1 16,5-2-7-16,-2-3-18 0,3-4-26 0,2-2-37 15,1-2-36-15,-3-1-56 0,-1-1-96 0,1-3-242 16,-1-2-450-16,-3-3-151 0</inkml:trace>
  <inkml:trace contextRef="#ctx0" brushRef="#br0" timeOffset="57291.9">27423 6857 954 0,'-7'6'351'0,"-4"-1"-150"15,-5 6 16-15,0 3 22 0,1 3-12 16,-3-2-27-16,1 5-39 0,3 2-30 16,-3 1-33-16,7 1-29 0,0 0-18 0,-1 3-19 15,5-2-10-15,2-1-3 0,4 0-3 0,1-6 5 16,7 0 3-16,4-6 2 0,2-2 3 0,4-4-3 16,5-5 4-16,3-2-4 0,-2-5-3 0,3-2 0 15,-4-2-6-15,1-4-3 0,-1 1-3 0,-2-4 1 16,-4-2-1-16,-2 0-2 0,-2-3 1 15,-1-1-8-15,-1-3 5 0,-2 3-1 0,0 2-1 16,-4 1 2-16,-4 5-5 0,0 5-1 0,-1 1 1 16,-1 5-5-16,1 3-4 0,-1 1-10 0,1 1-7 15,-1 3-2-15,-1 4 7 0,-3 0 10 16,3 5 6-16,1-1 6 0,-1 4-4 0,4-1 1 16,-1 3-2-16,4-1 0 0,1 0 1 0,4-3 1 15,2-1-1-15,6-5-1 0,1-1 2 0,2-7 2 16,2 0 0-16,1-7 5 0,1 0-3 15,-5-4-2-15,0 0 0 0,-3-5-1 0,-3 1 2 16,-2 0 2-16,-2 0 0 0,-2 1 0 0,-6 2 0 16,1 1 0-16,-5 2-2 0,1 2 2 15,0 2-3-15,0 3-8 0,0 2-9 0,-1 0-7 0,0 5 2 16,-2 3 4-16,2 2 8 0,-3 2 4 16,5 0-2-16,3 1 3 0,2 1-2 0,5-3 0 15,3 3 0-15,5-5-1 0,7-2 3 0,4-2-1 16,3-4 5-16,2-4 1 0,-3 0 2 15,0-4 4-15,0-1-5 0,0-2 1 0,-3-2 2 16,-3-3 0-16,-5 0 4 0,-2-3-1 0,-2-3 0 16,-3-1-4-16,-3-2-1 0,0-3 1 0,-4-1-1 15,-2-2 3-15,-3-6-6 0,0 1 0 16,0-4-2-16,1-2-1 0,1 2 2 0,-2-4 1 16,0 1-1-16,-1-1-4 0,0-1 4 0,0-1-1 15,0-1 1-15,5 0 3 0,-1-1-1 0,-1 5-2 16,0 4-3-16,-1 7 4 0,0 5-2 15,-2 11 4-15,0 5-3 0,-2 8-8 0,1 2-21 16,1 0-29-16,-1 3 1 0,-1 6 8 0,0 8 22 16,-4 5 23-16,0 8 3 0,-2 8-1 0,2 4 3 15,-1 4-1-15,0 7 2 0,2 1-2 0,-1 3-2 16,0 4 3-16,2 2-1 0,2-1 1 16,2-1-11-16,3-4-27 0,5-5-35 0,3-8-45 15,5-7-41-15,3-9-50 0,3-5-150 0,3-8-224 16,0-4-212-16,0-7 128 0</inkml:trace>
  <inkml:trace contextRef="#ctx0" brushRef="#br0" timeOffset="57489.38">28384 6639 579 0,'6'-14'268'0,"3"-4"-42"0,3-3-19 16,-1 5-8-16,2 6-6 0,3 3-35 0,-2 1-20 15,1 5-28-15,-2 2-28 0,3 4-12 0,-4 2-8 16,0 2-7-16,4 4-8 0,-4 5-13 15,-1 3-6-15,1 2-4 0,-4 7 5 0,1 4-4 16,-6 2-1-16,-2-1-1 0,-1 3-4 0,-1-3 7 16,2 0 0-16,2-3-6 0,4-5-19 0,7-2-33 15,1-7-40-15,6-5-53 0,-1-3-87 0,6-7-193 16,-4-3-375-16,0-3-266 0</inkml:trace>
  <inkml:trace contextRef="#ctx0" brushRef="#br0" timeOffset="57606.06">28730 6423 1850 0,'-5'-14'50'0,"-5"-6"-28"0,1-3 0 0,4 6-5 0,0 7-6 15,4 0-13-15,1 3-124 0,6 3-207 0,4 4-346 16,4 0-152-16</inkml:trace>
  <inkml:trace contextRef="#ctx0" brushRef="#br0" timeOffset="58106.01">29103 6541 1567 0,'-16'15'107'0,"-11"4"-36"0,-10 6 21 0,2 3 14 16,3 0-5-16,2 1-9 0,1 3-24 0,1 1-19 16,7-2-17-16,7 1-11 0,5-5-2 15,7-3 6-15,6-6 11 0,10-2 14 0,2-4 9 16,8-5 5-16,1-3-5 0,1-4-7 15,2-3-9-15,1-4-13 0,-2-5-8 0,-4-1-3 16,-2-3 0-16,-4-4-1 0,-3-2 2 0,-4-3-3 16,-4-2-6-16,-5-2 2 0,-2 0-5 0,-4 1-2 15,2 1 1-15,-5 3-6 0,1 2 1 0,3 4-2 16,-2 2-1-16,3 1 3 0,2 4 0 16,-1 2 0-16,2 3-3 0,1 3-1 0,0 0-9 15,3 2-4-15,4 0 0 0,7 0-1 0,-1 0 4 16,8 1 3-16,1 1 0 0,2 0 1 0,-4 1 2 15,4 2 1-15,-2 1-3 0,-2 2 0 16,-2-2-2-16,-3 3 2 0,-1-1 5 0,-4 1 0 16,0-2 2-16,-3 1 1 0,-4 0-1 0,2-1 1 15,-3-1 0-15,-1 0 0 0,-1 2 3 0,-1-1-3 16,0 0 2-16,-3 1 1 0,1 3 0 16,-1-5 0-16,2 0 6 0,1-3 13 0,1-2 18 15,1 0 18-15,-1 0 8 0,1 0-6 0,1 0-15 16,2 0-17-16,0 0-12 0,4 0-9 15,0 4-3-15,0 0-3 0,0 1-2 0,1 1 2 16,3 1-3-16,-2 2 4 0,5 0-3 0,-3 3-21 16,4-1-34-16,-3 2-59 0,7-3-91 0,-1-1-156 15,6 0-335-15,-1 0-838 0</inkml:trace>
  <inkml:trace contextRef="#ctx0" brushRef="#br0" timeOffset="58873.29">30371 6488 2087 0,'-10'-2'38'16,"-11"-1"-15"-16,-1 1 26 0,-5 5 27 0,3 1 19 15,-2 3-4-15,3 2-21 0,0 2-23 0,3 2-19 16,2 0-15-16,7 3-5 0,2-3-2 0,9 0 3 15,2-2 8-15,10 1 8 0,5-3 4 0,5-1 5 16,6-2-6-16,3-2-8 0,4-3-2 16,-1-1-8-16,-2-4-4 0,0-2-2 0,-3-4-1 15,-2-4 0-15,-4-1 5 0,-5-5 0 0,-5-2-2 16,-5 0 0-16,-6-2-6 0,-3 2-5 0,-5 3 1 16,-1 2-3-16,-8 1 1 0,4 5 4 0,-3 2-1 15,-2 5-3-15,1 1 0 0,-1 6-3 16,1 1 0-16,0 5 2 0,5 0 1 0,-1 5-1 15,8 0-3-15,3 2-5 0,5-3-3 0,6 2-3 16,6-2-3-16,6-2-2 0,5-1-6 0,2-2-5 16,2-2 2-16,-2-2 7 0,1-4 11 15,-1-2 8-15,0-1 6 0,-2-3 1 0,-3-3 2 16,-1-2 1-16,-4-4 1 0,-3 0 1 0,1-4 0 16,-5-3-1-16,1-1 2 0,-2-1-4 15,-4-2-2-15,-2-3 2 0,1-5-2 0,-1 0 1 16,0-1 2-16,2-1 1 0,-1-1 1 0,0 1 2 15,7-3-2-15,-3 1-1 0,1-5-1 0,-2 1-2 16,-1-2 3-16,1 2-2 0,-1 3 1 16,-5 2 3-16,2 5 8 0,-4 4 7 0,-1 1 5 15,-2 3 8-15,0 4 3 0,-4 5-5 0,3 3-5 16,0 3-6-16,-3 3-10 0,4 3-6 16,0 3-14-16,1 0-10 0,-1 3-1 0,-2 5 2 0,-4 4 11 15,3 3 7-15,-2 6-2 0,2 6 2 0,-2 5 2 16,4 5-2-16,-2 7 1 0,-1 7 1 15,5 8-1-15,-1 2 1 0,1 7 4 0,0 6 2 16,1 6 4-16,-1 5 7 0,-2 6-2 0,-4 3-1 16,2 4-2-16,-4 2-11 0,-3-1-11 15,2-2-30-15,-1-7-44 0,9-8-35 0,8-12-7 16,9-13 21-16,14-16 42 0,9-13 48 0,2-13 21 16,-2-11 15-16,-2-14-18 0,-6-9-29 0,-6-12-31 15,-5-7-13-15,-9-9 13 0,-1-5 26 16,-8-6 35-16,-3-2 18 0,-3-2 28 0,-4-2 32 15,5 1 18-15,-3 1 28 0,5 3 6 0,2 1-12 16,4 8-11-16,-1 5-24 0,6 5-23 16,1 4-13-16,1 9-16 0,6 2-17 0,3 6-11 15,5 4-9-15,3 3-9 0,5 7-29 0,4 3-55 16,-2 6-100-16,3 4-257 0,-2 1-622 0,-2 5-34 16</inkml:trace>
  <inkml:trace contextRef="#ctx0" brushRef="#br0" timeOffset="60022.51">4768 12815 474 0,'-7'0'322'0,"-7"1"-95"0,-3 4-24 16,-3 6-8-16,1 4-17 0,0 4-18 0,-2 4-26 15,-1 6-18-15,2 3-20 0,-1 3-23 16,1 1-13-16,5-1-12 0,1 0-6 0,4-1-7 16,3-1-10-16,3 0-6 0,5-2-8 0,4-3-4 15,5-5-1-15,4-4 1 0,2-6 1 0,6-7 3 16,1-5 0-16,4-7 0 0,-1-3 2 0,2-6-4 16,-2-1-1-16,-1-2-4 0,-3-2-6 0,-1-2 1 15,-3 1 2-15,-6-2 2 0,-2 2 3 0,-2 1 1 16,-5-1 0-16,-1 3-2 0,-4-2 2 15,-1 5-1-15,-1 1-1 0,-2 3 1 0,-4 1 2 16,1 5 7-16,0 0 1 0,1 5-2 0,-1 5-4 16,1 2-6-16,1 2-3 15,-3 5-1-15,4 0 4 0,-2 4-4 0,3 0 0 0,3 0 2 16,3 2-2-16,3-4 2 0,3 1-1 0,2 1-4 16,2-3-5-16,3 0-19 0,3 0-29 15,0-4-59-15,4-4-123 0,0 0-285 0,3-5-820 16</inkml:trace>
  <inkml:trace contextRef="#ctx0" brushRef="#br0" timeOffset="61438.63">5695 12943 1389 0,'11'-15'232'15,"5"-10"-108"-15,3-5-10 0,0 0 11 0,-1 3 8 16,-7-2 0-16,0 0-26 0,-3 0-20 0,-2 0-10 16,-2-3-15-16,-3 3-7 0,0-3-8 0,-1 0-13 15,-2 0-9-15,0-2-9 0,-4-2-4 16,-1 2-2-16,-3-1-1 0,0 0-1 0,-3-2-1 16,1 4 0-16,-1-4-1 0,-3 3 0 0,4-3 1 15,-4 2-1-15,2 0 1 0,-2 5 12 16,1 6 7-16,2 6 6 0,-3 6 2 0,3 5-11 15,4 3-12-15,-1 4-9 0,0 7-6 0,4 1-3 16,0 5 2-16,-1 3 0 0,5 4 1 16,1 6 1-16,2 1-3 0,4 10 7 0,1 1 3 15,3 6 0-15,3 5 0 0,1 5-2 0,1 6-3 16,0 7 0-16,4 6 4 0,-2 4 0 0,1 3 2 16,-1 5 0-16,-1 2-2 0,-2 2 3 0,0-2-5 15,-5-2 1-15,-1-5 0 0,-2-3-6 16,-3-5 2-16,-4-3-3 0,-3-7 1 0,1-6-3 15,-3-11 3-15,3-6 1 0,-5-14 2 0,4-7 9 16,-1-9-2-16,-3-9 4 0,-2-6 1 0,-2-7-7 16,1-6 2-16,-2-5-4 0,4-6-2 0,1-5 1 15,6-5-2-15,0-6 2 0,5-3-3 16,0-3 5-16,3-1-3 0,2-2 1 0,1-1 0 16,2-3-7-16,1-1 5 0,-1-4-1 0,1 2-3 15,5 3 2-15,-2 7-5 0,4 11-3 0,-4 12-1 16,1 9 0-16,-4 10-8 0,0 6-6 15,-4 6 3-15,-2 6-4 0,1 3 14 0,0 7 6 16,2 2 1-16,0 5 7 0,-1 1-3 0,0 3 0 16,2 3 1-16,1-1-1 0,-1-2 0 15,0-6 0-15,2-8 2 0,0-7-4 0,8-6 7 16,-5-7 0-16,5-3 0 0,-1-4 6 0,-3-4-5 16,1-4 2-16,-5-2-2 0,-1-1-1 15,-4-1 1-15,2-1-2 0,-2-1 2 0,-3 0-5 0,2-3 5 16,-2 0 0-16,-2 1-1 0,2-1 6 15,1 0-5-15,-1 0 1 0,-1 2-1 0,4 2-1 16,-3 7 1-16,4 5 0 0,-3 2-2 0,2 8-6 16,-1 1 2-16,1 5 0 0,-3 4-2 0,4 1 8 15,-4 8-4-15,4 2-1 0,-4 5 0 0,0 4-6 16,0 2 5-16,-2 4 1 0,-1 0 1 16,1 4 5-16,-1-3-3 0,3 0-1 0,3-7-1 15,0-6 4-15,5-8-4 0,3-6 2 0,0-6 3 16,3-6-7-16,1-2 8 0,-3-4 0 15,3-4-4-15,0-3 3 0,0 0-2 0,-3-2 0 16,1-3-2-16,-2 2 2 0,-3-3-2 0,-1 0-1 16,-1 0 2-16,1 0-7 0,-7 0 7 0,3 0 1 15,-4 2-3-15,-1 3 8 0,0 7-4 16,-2 3 1-16,0 5-2 0,1 3-9 0,-1 2-6 16,0 4-4-16,-2 4 4 0,-2 5 1 0,-3 6 11 15,3 1 0-15,-1 1-1 0,5 1 7 0,0 1-7 16,2 1 1-16,1-1 0 0,3-1-4 15,0-2 2-15,5-2 0 0,-1-5-1 0,3-4-1 16,5-5 0-16,-1-5 3 0,0-4-1 0,4-5 3 16,-5-2-6-16,2-3-1 0,-1-4 0 0,-3 0-6 15,-2-2 8-15,-3-1 3 0,-5 1 0 16,-3 0 5-16,-2 4-3 0,-4-1-1 0,-3 2-4 16,-5 4 1-16,1 0 0 0,-6 6 1 0,1 1 7 15,-2 3-4-15,6 1 6 0,-4 3-2 0,5 0-1 16,1 1 0-16,3 3-3 0,2 1-1 15,5 0-3-15,1 3 3 0,3-2-2 0,3 0 1 16,2-1 2-16,7-2-3 0,2-3 5 0,4-2 1 16,2-3-2-16,4-4 7 0,-1-2-5 0,1-7 0 15,-2-1 0-15,2 1-2 0,-6-3 1 16,0 1 1-16,-6 1 2 0,1-2-3 0,-4-1 3 16,-5 0 3-16,1 0-1 0,-6 2 5 0,-1-2-4 15,-2 2 0-15,-4 1 0 0,3-2-1 0,-5 0-1 16,4 1 0-16,-3 1 1 0,1 1-5 15,1 1 4-15,0 3 0 0,1 2-3 0,2 0 7 16,0 6-8-16,-3 1-1 0,4 2-7 0,0 1-10 16,1 1 1-16,0 4 1 0,-1 2 7 15,0 5 3-15,0 1 3 0,-2 4 0 0,6 2-1 16,-2 3 6-16,1 5-6 0,1 3 1 0,4 5 0 16,0 5-5-16,-1 6 3 0,5 4 0 0,2 5-1 15,1 2 4-15,-1 5-1 0,3 2 0 0,-4 3 0 16,-3 1 1-16,0 0-1 0,-6-3-2 15,1 2 3-15,-4 0 0 0,-3 0 1 0,0 0 2 16,-6-1-2-16,0-3 0 0,-4-1 1 0,-5 0-1 16,-1-3 1-16,-2-5-2 0,0-8 2 0,-2-9 2 15,-1-6 2-15,-1-9 7 0,0-8 1 0,1-5 13 16,2-9 14-16,9-7 7 0,1-6 4 16,6-6-11-16,4-6-18 0,5-5-12 0,7-8-5 15,4-6-7-15,4-9 3 0,3-4 1 0,6-4-6 16,-1 0-16-16,4-5-39 0,-1-2-64 15,1-4-97-15,1-3-183 0,-2-3-535 0,-2-1-621 16</inkml:trace>
  <inkml:trace contextRef="#ctx0" brushRef="#br0" timeOffset="61580.46">6855 12180 2440 0,'0'-1'28'0,"0"1"-59"0,0-1-10 15,0 1 15-15,1 1 14 0,-1 0-11 16,0 2-55-16,0 1-114 0,0 3-226 0,5 1-352 16,-3 1-106-16</inkml:trace>
  <inkml:trace contextRef="#ctx0" brushRef="#br0" timeOffset="63885.22">25820 7358 635 0,'0'-2'349'0,"-1"0"-103"15,1-1-59-15,0 1-24 0,3 0-22 0,-1 1-22 16,2-2-17-16,-2 1-16 0,3 0-15 0,-1-3-18 16,1 3-17-16,0-1-7 0,3 0-4 15,-3 1 2-15,3 0-1 0,0 1-3 0,3-2 1 16,0 2-4-16,0-1 2 0,1-3 2 0,2 2-1 16,0-2 0-16,3 2-1 0,2-3 0 0,3-1-4 15,1 1-1-15,2-2-4 0,3 2-3 16,2-3-1-16,6 3-4 0,2-3 1 0,4-2 1 15,0-2-1-15,4 1 1 0,6-3-1 0,3 1-1 16,2-3 1-16,1 2 1 0,2-2-1 16,1 0-2-16,4-3-1 0,2 1-3 0,4-2 2 15,7-1 0-15,4 0-2 0,4-1 1 0,3 2 0 16,4-3 0-16,4 0 0 0,3 2 1 0,1-1-6 16,2 2 2-16,3 1-2 0,-2 1-1 15,0 5 5-15,-3 0-1 0,-6 3 0 0,-6 1 3 16,-4 2-2-16,-7 0-1 0,-7 1 2 0,-6 3 1 15,-6 0-2-15,-7 1 0 0,-5 0 1 16,-10 2-5-16,-6-1 5 0,-4 1-1 0,-13-1 0 16,1-1 3-16,-8 3-2 0,-3-1 1 0,-3 1-3 15,-1 0-10-15,-2 0-22 0,-1-3-31 16,-1 2-44-16,-4-2-59 0,3 0-78 0,-5 1-133 0,-4 0-173 16,-3 2-167-16,-3-3 361 0</inkml:trace>
  <inkml:trace contextRef="#ctx0" brushRef="#br0" timeOffset="64160.44">27441 6928 1313 0,'-1'-4'330'0,"2"0"-122"0,6-4-66 0,14-5-38 16,14-2-19-16,14-5-1 0,16-5-8 0,15 1-12 15,12 0-2-15,12 0-10 0,7 1-9 0,9 0-4 16,2 2-9-16,2 0-4 0,6-1-4 16,2 1-4-16,-1-1 1 0,-3-1-2 0,-1 4 1 15,-7 3-1-15,-7 2 1 0,-4 5 0 0,-12 3-4 16,-8 0-1-16,-8 2-6 0,-13 1-1 0,-9-1 0 16,-6 3-5-16,-10 0-5 0,-11 0-12 0,-2 1-28 15,-11 0-55-15,-9 1-74 0,-9-1-69 0,-9 1-149 16,-6 0-318-16,-11 0-464 0</inkml:trace>
  <inkml:trace contextRef="#ctx0" brushRef="#br0" timeOffset="65853.08">26049 6571 1049 0,'-1'-6'282'0,"2"-3"-49"0,-1-6-25 0,4-3-21 0,3-1-18 15,0-5-33-15,3-3-43 0,1-4-15 16,-1 2-15-16,2-1-17 0,1-4-5 0,-1 2-8 15,-1 0-8-15,-1-1-2 0,3 0-7 0,-6 1-8 16,1 3 5-16,-3-3 5 0,1 3 1 0,-2-4-1 16,-1 0-7-16,0-3-11 0,1-1-4 15,-1-1 6-15,0 4-2 0,1-2 2 0,-2 3 1 16,-1 6-6-16,-2 2 7 0,0 5 3 0,-2 9 2 16,-1 4 5-16,2 3-8 0,-2 4-14 0,2 0-13 15,0 4-4-15,-2 2 2 0,-4 2 11 16,-1 5 11-16,1 5-1 0,-3 1 5 0,2 4-1 15,3 3-2-15,0 2 4 0,4 6-2 0,1 5 0 16,3 5 1-16,1 2-5 0,1 2 1 0,-1 2 2 16,0 2 1-16,-2 5 5 0,2 4 3 15,-2 2-1-15,1 1 1 0,3 1 0 0,-1 0-2 16,1 1 5-16,1 0-1 0,1 0-3 0,0-3-6 16,1-6-19-16,1-2-21 0,-1-11-29 0,0-2-34 15,1-9-20-15,1-14 8 0,3-7 31 0,-5-14 44 16,1-11 40-16,0-6 17 0,1-9-5 15,-6-4-5-15,0-8 6 0,-1-1-1 0,-2-5 6 16,1-8 12-16,-4 1 4 0,2-1-1 0,-1-2 3 16,1 2-10-16,1 0 5 0,3 3 10 15,1 4-1-15,-1 6 5 0,2 8-5 0,-2 5-5 16,0 6 0-16,0 2-10 0,1 5-8 0,0 3-8 16,1 2-6-16,1 1-5 0,3 0-2 0,4-1-2 15,3 0 0-15,4-1 1 0,-1 1 0 16,-3 1 0-16,-2 1 1 0,-5 3-1 0,-3 2-1 15,-3 2-2-15,-1 1-6 0,-1 0-7 0,-2 1-10 16,0-1-12-16,0 0 5 0,0 3 6 0,0 2 12 16,0 2 16-16,0 5 3 0,0-1 2 15,0 4 0-15,0 0-2 0,3 1-3 0,-2 0 2 0,3 0 1 16,0-1 1-16,2-4 7 0,3-1 5 16,3-3 6-16,3-5 5 0,1 0 1 0,2-5-2 15,-2-3-4-15,0-1 1 0,3-2 0 0,-7-2-1 16,3-3-2-16,-2-2-3 0,-1 0-4 15,-3-2-7-15,1 2-2 0,-1-3-3 0,-3 4-3 16,0-4 1-16,-4 4-1 0,0 3 3 0,-1 2-1 16,-2 3 0-16,1 3-7 0,-2 3-18 0,1-1-28 15,0 5-14-15,-1 1 6 0,0 2 17 16,-2 4 26-16,2 2 17 0,-1 1 0 0,3 1-2 16,1 2 4-16,1-2-1 0,3 3 0 0,1-4 2 15,3-2 0-15,6-3 1 0,0-4 5 16,0-3 4-16,2-2 8 0,2-5 5 0,2-5 0 15,-1-1-2-15,1-4 1 0,-1 1-5 0,-3-2 4 16,-1-1-3-16,-4 0 2 0,1 0-1 0,-1-1-8 16,-2-2 0-16,1 1-7 0,-4 1-3 0,2-2 0 15,-3 0-3-15,3 0-1 0,-2 3-4 16,0 3-3-16,-1 6-8 0,2 4-12 0,-4 4-9 16,1 2-1-16,-2 4 2 0,2 2 6 0,-1 5 4 15,-2 1 7-15,3 2 7 0,0 0 6 0,0 2 7 16,0-1 0-16,-1 2 0 0,-1 0-2 15,0-1 2-15,-3 2-2 0,0 0 0 0,0-5-1 16,0-4-1-16,1-5 4 0,-1-4 26 0,1-2 39 16,-1-1 1-16,0-3-9 0,2-2-25 0,-1-2-37 15,4-4 2-15,-2-3 3 0,4 0 1 0,-2 1 2 16,2-2-4-16,3 0-1 0,0 0-1 16,3-2 0-16,3 2 0 0,-5-1-1 0,3 6-1 15,-4 3-4-15,-3 3-5 0,-2 4-7 0,0 1-5 16,-4 2-2-16,0 2-1 0,1 3 6 0,0 6 8 15,0 1 4-15,-1 2 8 0,0 1 2 16,3-2 3-16,0 2-1 0,-1-2 0 0,6-2 2 16,-2-4-1-16,3-1 7 0,4-4 2 15,0-3 6-15,0-2 2 0,-1-4-1 0,2-2 2 16,-1-1-3-16,-2-3 0 0,2-1-1 0,-4 0-1 16,0-2-3-16,0-4-4 0,-1 1-1 0,-2 0-5 15,2 2 1-15,-4 2 1 0,0 6-5 0,-4-2 7 16,-1 6 0-16,0 0-2 0,0 4-4 0,0 1-26 15,0 0-9-15,-1 4-1 0,-2 2 8 0,1 3 17 16,-3 4 10-16,2 0 0 0,1 2-4 16,2 1 6-16,1-2 0 0,0 0 0 0,2-2 3 15,5-2-5-15,0-5 1 0,6-2 1 0,-1-4 5 16,5-4 2-16,-1-1-1 0,0-2-2 16,0-4-4-16,0-1 2 0,-1-3 4 0,3-2-1 15,-1-3 7-15,-2 2-6 0,-1-1-1 0,-2-2-3 16,1-1-4-16,-1 1 7 0,-3-4-1 0,0 1 6 15,-1 0-1-15,-1-3-3 0,-1-1 1 16,1-2-8-16,1-2-1 0,-1-2-11 0,-2 0-1 16,2 0-1-16,2 1-2 0,-1 0 8 15,1 1-1-15,0 3-2 0,-3-2 4 0,-1 5 3 16,1 2 1-16,-6 2 2 0,-1 2 2 0,-1 5-2 16,-3 3-1-16,0 5 2 0,-1 2-4 0,0 1-4 15,3 3-12-15,-3 1-9 0,1 3-5 16,-2 2 3-16,2 3 12 0,-4 5 10 0,3 2 9 0,-1 6 1 15,3 3 2-15,-1 8-1 0,2 2-1 0,1 6 1 16,1 4 3-16,1 2 3 0,1 2-2 16,2 0-19-16,-1 1-23 0,6-4-48 0,1-5-49 15,4-4-58-15,2-7-117 0,4-6-150 0,-4-5-296 16,1-6 78-16</inkml:trace>
  <inkml:trace contextRef="#ctx0" brushRef="#br0" timeOffset="66039.3">27911 5541 824 0,'4'-1'233'0,"2"0"-64"0,0-2-23 0,0 3-19 15,2 3-21-15,2 0-16 0,-3 2-23 0,2 2-22 16,0 3-14-16,3 1-9 0,-1 2 1 16,2 3 5-16,-2 0 1 0,-1 5-6 0,0 1-43 15,-4 0-93-15,0-2-155 0,2-2-211 0,3-3-218 16,0-5 312-16</inkml:trace>
  <inkml:trace contextRef="#ctx0" brushRef="#br0" timeOffset="66161.15">28237 5343 745 0,'-4'-7'357'0,"-2"-2"-297"15,-4 2-47-15,4 0-57 0,1 6-92 16,0 1-158-16,-2 4-231 0,1 0 350 0</inkml:trace>
  <inkml:trace contextRef="#ctx0" brushRef="#br0" timeOffset="66758.64">28307 5426 1 0,'-3'6'0'0,"1"1"58"0,-1 3 221 0,1 2-56 15,3 0-15-15,-1 3 5 0,1-4-34 0,3 3-49 16,1 0-47-16,3-2-23 0,2-3 2 0,-3 0 5 16,2-5 6-16,-3-1 20 0,3-3 31 15,-5-1 14-15,4-3-8 0,1-1-22 0,0-1-34 16,-1-2-24-16,0-1-14 0,1-4-8 0,-1 0-10 16,-1 0 4-16,0 1 2 0,-1-3-2 0,0 2 4 15,1 0-12-15,0 2-7 0,1 3-8 16,0 1-10-16,-2 3-1 0,2 0-5 15,0 4-5-15,-2 4-3 0,2-1 1 0,1 5 4 0,-1-1 2 16,2 4 1-16,-3 1-4 0,0 2 1 0,1 1 3 16,-2-1 4-16,0 3 9 0,1 0 5 15,-3-1 1-15,2-1 4 0,-4-3 1 0,4-4 5 16,-1-4 15-16,0-2 23 0,-1-2 13 0,-1-5 2 16,5-2-10-16,0-2-21 0,-1-4-14 15,0-2-8-15,3 0-4 0,3-5 2 0,-3 5-2 16,2-3 2-16,-1 1 6 0,-3 4 4 0,-1 0 0 15,2 2 0-15,-2 1-1 0,-3 3-3 0,2 3 1 16,-4 3-10-16,-1 1-26 0,-1 0-17 16,2 2-4-16,2 3 9 0,0 1 17 0,0 6 11 15,2-2 2-15,-1 5 0 0,0 2 1 0,4-1 1 16,0 2 1-16,1 0-2 0,3-4-3 0,1-3 2 16,4-3-2-16,1-3-3 0,2-3-2 0,-1-4-6 15,0-3 3-15,-1 0 7 0,-4-2 5 16,1-4 4-16,-5 0 4 0,-1-3 1 15,0-1-1-15,-6-2 6 0,0-1-9 0,-3 0 0 0,-1 3 3 16,-1-1 6-16,1 1 13 0,-1 4 10 0,-1 1 6 16,1 0 4-16,1 7 2 0,0 0-2 15,0 1-9-15,1 3-16 0,-1-1-25 0,2 0-32 16,-1 1-32-16,0 2 1 0,0-1-6 0,1 2-26 16,6 3-59-16,-2 0-213 0,0 1-426 0,4 2-593 15</inkml:trace>
  <inkml:trace contextRef="#ctx0" brushRef="#br0" timeOffset="67121.52">29271 5282 109 0,'9'-8'513'0,"-1"-3"-252"15,8-2-43-15,-6 5-21 0,2 1-39 16,1 3-27-16,0 3-37 0,-4 1-48 0,0 1-33 15,-3 4-19-15,3 2-6 0,-3 2 4 0,-2 0 1 16,3 3 1-16,-3-3 0 0,-2 6 3 0,3-2-1 16,-4 0-15-16,0 2-38 0,-1-3-71 15,0 2-46-15,1-5-1 0,3-3 15 0,2-1-27 16,3-3-157-16,-4-3-99 0,1-2 443 0</inkml:trace>
  <inkml:trace contextRef="#ctx0" brushRef="#br0" timeOffset="67437.43">29722 5166 984 0,'0'1'214'0,"-1"-1"-149"0,-2 3-34 0,-2 1-8 16,2 0 13-16,-5 2 32 0,4 1-3 0,-2 2-3 16,3-2-2-16,1-1-10 0,1 1-5 0,1-2 4 15,2 1 13-15,0-2 18 0,5-1 11 0,-2 2-4 16,5-1-20-16,2 1-23 0,-2-2-23 15,1 2-13-15,-1 2-8 0,-2 1-6 0,1 2-2 16,-1 4-2-16,-3 5 2 0,1 1 4 0,-4 6 3 16,3 2 5-16,-5 5 1 0,-6 1 1 0,3 2 4 15,-4 0 1-15,-2-2 3 0,-3-2 4 16,1-2 17-16,-1-3 12 0,-4-6 21 0,5-4 24 16,0-7 16-16,1-4 20 0,2-5 11 0,0-2-13 15,0-4-22-15,1-1-28 0,-1-6-29 16,5-2-21-16,-1-3-14 0,4-2-28 0,3 1-34 15,0 3-76-15,4-1-177 0,1 1-667 0,-2 2-669 16</inkml:trace>
  <inkml:trace contextRef="#ctx0" brushRef="#br0" timeOffset="68891.33">6509 13328 1 0,'0'0'0'15,"1"1"0"-15,0 0 0 0,1-1 0 0,2 4 0 16,-2 0 105-16,1-1 158 0,4 1-27 0,-2-3-49 15,1-1 11-15,4-3 26 0,2-6 11 0,3-2-6 16,-2-5-30-16,8-5-40 0,-1-3-34 16,5-4-32-16,3-3-24 0,3-4-22 0,4-1-11 15,-2-1-4-15,-3-2-6 0,1-2-3 0,-1 1-7 16,-2-2 0-16,-4 3-4 0,-3 1-1 16,-2 1-3-16,-1 2-3 0,-4 1 3 0,-3 0-4 15,-3 5 5-15,-5 2 1 0,-3 7 0 0,-3 6 1 16,-2 2-1-16,-4 7-1 0,-3 1-3 15,-2 4-1-15,-5 4-1 0,-3 4-3 0,2 7 2 16,-6 0 0-16,1 7 0 0,3 2 2 0,0-1-4 16,4 5 0-16,1-4-2 0,6 1-1 0,4-2 2 15,2 1-1-15,5-2 1 0,2 0 0 16,6 2 0-16,2-3 0 0,5 0 1 0,0-4 4 16,6 0-2-16,1-5 3 0,4-4 1 0,3-4-1 15,0-5 7-15,6-9 0 0,4-3-1 0,-3-7 1 16,2-5-4-16,1-2-3 0,-4-2-2 0,-1 0 0 15,-2-2-4-15,-3 2 1 0,-7-1-1 0,0 0-5 16,-5 1 5-16,-4 2 0 0,-3-1 0 16,-2 6 2-16,-4 3-3 0,-4 3 0 0,-2 8 1 15,-2 1 2-15,-1 3-5 0,2 4-3 16,-4 5-4-16,0 3 0 0,-3 5 4 0,2 3 3 16,0 4 4-16,1 2 0 0,3 2-3 0,-1-2 1 15,8 2-2-15,2-1 0 0,3 0 2 0,2-1 1 16,3-2-1-16,3-1-2 0,1-4 3 0,3-6 0 15,5-2 2-15,-2-7 5 0,6-4-2 16,-4-5 0-16,4-7 0 0,0-1 0 0,-1-5 1 16,-4-3 2-16,2-2-1 0,-4-4-4 0,-2 0 3 15,-2 0-5-15,-4-1 3 0,-3 1 2 16,-2 0-2-16,-3-1 3 0,-3 1-1 0,-2 0 0 16,-4-2-1-16,-3 1 1 0,-2-3-1 0,-1 3-3 15,-2-2 0-15,-1-3-1 0,0-1 2 0,-2-2 1 16,-1-2-3-16,1 2 1 0,0 2-2 0,1-1 3 15,3 8 19-15,0 8 11 0,-1 8 3 0,7 10-8 16,-1 7-21-16,3 5-14 0,-1 9-2 0,-3 6 6 16,3 10 1-16,-3 5 4 0,5 6-4 15,0 6-2-15,0 3 6 0,0 2-2 0,2 2 2 16,1-2 0-16,0-1 0 0,7-2-3 0,1 2-19 16,2-10-41-16,7-3-93 0,1-8-156 15,2-10-303-15,4-9-542 0</inkml:trace>
  <inkml:trace contextRef="#ctx0" brushRef="#br0" timeOffset="69041.63">7565 12384 2277 0,'-10'-4'231'0,"2"0"-68"0,2-1-26 16,2 1-25-16,5-1-25 0,5 0-34 16,2-1-27-16,6-2-16 0,5-5-6 0,8 0 1 15,7-2-4-15,5 2-22 0,2 1-57 0,2-1-106 16,-3 4-221-16,-2 1-478 0,-5 0-651 0</inkml:trace>
  <inkml:trace contextRef="#ctx0" brushRef="#br0" timeOffset="69236.82">8012 12254 2345 0,'-1'0'149'0,"1"0"-43"0,0 0-12 0,1-1 8 15,1 1-1-15,4-2-21 0,4 0-24 0,4-3-20 16,6-2-11-16,6-1-7 0,-2 0-10 16,5-1-6-16,-5 2-22 0,4 3-43 0,-5 0-53 15,-2 3-86-15,-2 1-157 0,-1 1-328 0,-7 1-844 16</inkml:trace>
  <inkml:trace contextRef="#ctx0" brushRef="#br0" timeOffset="70575.89">8562 12001 559 0,'-3'1'382'0,"-6"5"-122"0,-4 1-21 0,-2 4-2 15,1 3-35-15,-3 2-41 0,3 1-46 0,-3 4-21 16,4 4-16-16,1 5-11 0,-3 0-12 0,5 1-13 15,2 0-7-15,5-1-8 0,0 0-4 0,-2-1-7 16,9 0-4-16,-1-1-6 0,1-1 1 16,4-4 6-16,3-6-2 0,5-3 5 0,-4-5 0 15,5-6 0-15,-2 0 9 0,3-8 3 0,2-2 2 16,-2-4-1-16,4-6-7 0,-1-4-7 0,-1-1-3 16,1-2-2-16,-1-1-2 0,-4-1 2 0,2-1-4 15,-1-1-6-15,-1-3 4 0,-1 0-3 16,-3-2 0-16,-3-5 2 0,1 0-8 0,-3 3-5 15,-1-4-3-15,-1 2-3 0,-3-2 1 0,-2-1-3 16,-2 2-1-16,-3-3-5 0,1 3 5 0,-3-1 2 16,4 1 6-16,-3 2 8 0,2 0-3 15,-3 4 2-15,3 4 0 0,-4 2 0 0,-1 6 4 16,4 2 1-16,-1 6 1 0,-2 2-3 0,5 3 0 16,-1 2-1-16,-1 4-2 0,4 0-1 0,0 2-7 15,0 0 0-15,-4 3-2 0,3 1 1 16,1 0 10-16,0 4 1 0,0-3 1 0,1 2 2 15,-1 0-4-15,2 0 0 0,-1-2 1 0,0 2 6 16,1-1-4-16,-1-2 0 0,0 1 0 16,0 0-7-16,0 1 8 0,0-3-1 0,0 0 2 15,0-1 3-15,0-1-5 0,0 0-1 0,0-2 0 16,0 1 0-16,1-1 1 0,-1 2 2 0,0-2-2 16,0 2-3-16,0-2 4 0,0 0 1 15,0 0 2-15,0 0 1 0,0 0-3 0,-1 0 2 0,1 0-2 16,0 1 4-16,0-1 1 0,0 0 3 15,0-1-1-15,0 1-3 0,0 0 5 0,0 0-1 16,0 0 3-16,0 0 6 0,0 0-7 0,-1-2-3 16,0 0-3-16,-4 1-8 0,3 0 3 0,1-2 1 15,-2 0 0-15,-2-1-1 0,2 1 0 16,-2-1-2-16,2 0 3 0,-2 1 3 0,-1 0-6 16,2 2-3-16,-1 0-3 0,3 2-8 0,-5 2 5 15,4 1 2-15,-6 4 4 0,1 2 1 16,-2 7 3-16,4 1 0 0,-4 4 3 0,3 3 7 15,-1 5-4-15,4 3 2 0,-3 7-2 0,5 2-4 16,1 3 5-16,1 4-1 0,2 2 2 0,4 3-1 16,0 4-1-16,3-1-1 0,2-1 0 0,5-1 2 15,-1-7-2-15,4-5 0 0,1-5-1 16,1-6-1-16,5-4 4 0,-4-11 1 0,2-4 1 16,1-7 0-16,-1-8-3 0,2-2 0 15,-3-7-3-15,-1-3 2 0,-3-3-1 0,1-3 2 16,-7-3 1-16,3-2-3 0,-5 2 3 0,-3-4-3 15,-3 1 3-15,-1-2-1 0,-2-1-2 0,-4-4 0 16,-2 0-3-16,-1 0 2 0,-2 1-3 16,-1 2 1-16,3 2-1 0,-3 2 0 0,0 5 1 15,0 2 1-15,3 6 1 0,-2 2 2 0,4 3-3 16,1 1-1-16,0 4-1 0,2 0-2 0,3 3-2 16,1-2 0-16,5 1-1 0,2-2-1 0,5 1 4 15,2 0-2-15,3 1 4 0,5 1 0 0,-4 1-3 16,4 2 3-16,-4 2-5 0,-1 1 1 15,-4 8 2-15,-3 0 1 0,-4 4 2 0,-1 4-2 16,-3 1 3-16,-3 4-1 0,-3 2 2 0,-5 3 1 16,2 0-3-16,-1 1 2 0,-1-2-3 15,3-2 0-15,-1-3 1 0,3-6 1 0,0-4 0 16,3-9 1-16,-1-2 5 0,3-4 9 0,-1-3 7 16,3-2 3-16,2-8-5 0,1 0-7 0,2-7-7 15,1-2-3-15,0-3 2 0,1-3-1 16,-3-1 2-16,0-1-1 0,-3-2-2 0,-3 4-1 15,1-1 0-15,-3 1 0 0,-1 0-1 0,3 0 0 16,-3-3-3-16,0 1 0 0,-2 4 4 0,2 0-2 16,1 6 2-16,-2 4 2 0,-1 4-3 0,0 6-2 15,-1 4-8-15,1 2-4 0,-3 7 0 16,2 3 4-16,1 4 3 0,-1 8 4 0,1 4 1 16,0 3-1-16,1 4 2 0,0 3 0 0,6-2-2 15,-3 5 0-15,2-3-1 0,1 2 2 0,-1 0-1 16,3-10 2-16,7-2-4 0,-3-10-9 0,5-4-24 15,-3-4-41-15,4-3-54 0,-2-4-88 16,0-3-203-16,-2-2-430 0,0-7-505 0</inkml:trace>
  <inkml:trace contextRef="#ctx0" brushRef="#br0" timeOffset="70689.98">9252 11736 1 0,'-4'-4'92'16,"-3"-2"-184"-16,-2-3 92 0</inkml:trace>
  <inkml:trace contextRef="#ctx0" brushRef="#br0" timeOffset="71539.09">9486 11807 1693 0,'0'3'53'0,"-1"2"-33"0,1 2 20 0,2 4 46 16,4 2 35-16,-3 2 5 0,7 3-27 0,-2 1-24 15,2 0-22-15,4 1-17 0,1-1-10 0,0 0-6 16,2 0-6-16,-3 1 1 0,2-4-2 15,-2-2 1-15,-3-3-5 0,5-5-8 0,-5-3-6 16,-1-3-10-16,0-4-5 0,0-5-11 0,-4 0-8 16,1-4-4-16,2-2-1 0,-2-3 4 15,-3-2 3-15,2 2 5 0,-2-3 8 0,-1 0 7 0,-2 3 12 16,-1 0 0-16,2 3 4 0,0 1 0 16,-1 4 2-16,1 2 3 0,-1 1-4 0,3 4-1 15,-1 1-6-15,0 2-4 0,3 0 2 0,0 2 1 16,5 1 5-16,-1 0 3 0,2 0 2 0,3-1 5 15,1-2 0-15,2-4 3 0,6-1-5 0,-1-3 3 16,0-4-4-16,3 0 1 0,-4-2 1 16,2-3-1-16,-5 3 2 0,-2-2 2 0,-6-1 1 15,-2 3 3-15,-4-2 1 0,-2 1 4 0,-4 2 2 16,-4-1 8-16,-1 3 7 0,-3 2 4 16,-4 3 3-16,-1 3-1 0,0 1 1 0,-4 4 0 15,0 1 0-15,0 6-2 0,0 1-6 0,1 3-5 16,-1 3-8-16,5 1-6 0,0 4-6 0,1-1-4 15,6 3 1-15,-1 0-2 0,6-2-1 16,1 3 1-16,1-2-3 0,3 2 4 0,1 3 0 16,2-3 3-16,2-3-1 0,0-5 2 0,3-4 3 15,3-7 2-15,4-5 5 0,2-5-2 16,1-5 1-16,0-1 0 0,2-6-4 0,-4-1 2 16,-1-3-3-16,-1-1 0 0,-2 1-1 0,-3-4-5 15,-1-1 0-15,-1 1-4 0,-2-1 0 0,-2 2-2 16,0 0 0-16,1 0 3 0,-1 0-2 0,4 0 0 15,-3 5-1-15,2 4-1 0,-2 3 0 16,0 5-7-16,-4 6-6 0,1 1-6 0,-1 3 0 16,-1 3 4-16,2 5 7 0,-2 1 4 0,-2 3 0 15,1 0 3-15,1 2 0 0,-1 1-1 16,-1 0 4-16,0 2-4 0,-2 1 2 0,-1 1 0 0,-1 2-2 16,-1 0 3-16,-1 0-1 0,2-9 2 15,2-4-1-15,1-8 10 0,0-2 11 0,0-2 2 16,1-5 3-16,2-1-12 0,1-4-9 0,1-5-3 15,2-4-3-15,6 1 7 0,-3-4-3 16,4 2 7-16,0-1 8 0,3 2 3 0,-3 6 3 16,4 2-4-16,-6 3-3 0,-2 4-7 0,3 4-4 15,-3 2-2-15,-1 4-5 0,0 5 3 0,0 3-1 16,0 5 1-16,-1 3 0 0,-4 0-2 16,2 2 0-16,-2 1-1 0,0-3 4 0,1 2-4 15,3-3 4-15,-4-2-4 0,4 1-26 0,-1-4-39 16,1-5-68-16,3-3-176 0,3-4-698 0,-1-6-595 15</inkml:trace>
  <inkml:trace contextRef="#ctx0" brushRef="#br0" timeOffset="74032.06">11274 11336 1 0,'-1'-3'314'0,"-1"-4"-6"0,-2 3-31 16,1-1-24-16,1 0-33 0,-5 2-37 0,3 1-57 15,-2 0-42-15,-2 5-28 0,-1 3-14 0,-3 4 7 16,1 5 10-16,-3 3 8 0,0 6-4 0,-1 5-11 15,5 2-13-15,2-2-6 0,2 0 0 0,2 2 1 16,0-1 0-16,9-3-2 0,1 1-4 0,3-1-5 16,3-4-2-16,6-2 1 0,1-3-2 15,2-5 1-15,4-2 1 0,2-6-3 0,0-3 5 16,2-5-4-16,0-6 2 0,-2-4-3 0,0-4-2 16,-2 0 0-16,-3-1-2 0,-1-3 3 15,-7-1-3-15,-2-1 0 0,-3 0-2 0,-4-2-5 16,-3 2 0-16,-3-1-7 0,-3-1-3 0,-4 2-2 15,-3-1-2-15,0 1 3 0,-6 1 1 16,1 3 0-16,-3 4 0 0,0 3 1 0,-2 4 2 16,0 5-1-16,3 2 5 0,-3 3-4 0,3 2-1 15,0 4 0-15,2 5-2 0,2 3 2 0,1 2-2 16,5 0 2-16,6-1 0 0,0 0-1 16,5-3 0-16,3 1 0 0,4-3 3 0,2 2-1 15,2-6 3-15,4-1 2 0,0-3 0 0,0-4 5 16,4-4-1-16,0-3 1 0,1-2 1 0,1-5-2 15,-2-1 1-15,-1-3-3 0,-3 0 2 0,-2-3-3 16,-1 1 1-16,0 1 0 0,-4-5-4 0,5 2 3 16,-2 0-4-16,2 0 0 0,0 1-1 15,3-1-2-15,-3 3 0 0,1 1-2 0,-2 4-1 16,0 3-1-16,-2 7-4 0,-4 1-3 0,-2 5-4 16,0 2 2-16,-4 6 1 0,1 1 4 15,-2 5 6-15,-2 1-3 0,-1 2 3 0,-1 1-1 16,-1 2 0-16,2 4 3 0,-3-1 0 0,0 1 2 15,4-1-2-15,3-5 2 0,0-2-1 0,1-5 0 16,4-6 4-16,2-2-3 0,0-2 6 16,1-4 1-16,2-1-2 0,3-4-1 0,2-1-6 15,1-5-11-15,2-3-9 0,-1-1-5 0,0-3 0 16,-1-3 4-16,0 0 10 0,0 1 3 0,0-2 6 16,-2 0 1-16,-1 0 2 0,2 1 0 0,-4-1 0 15,-2 3 3-15,2 1-2 0,-5 1 6 16,-2 6 7-16,-2 1 7 0,-3 3 9 0,1 5 2 15,-3 0-5-15,-1 3-11 0,-1 0-15 0,1 3-6 16,0 2-3-16,-5 4 4 0,1 3 4 16,-5 2 0-16,1 1-1 0,-2 5-2 0,2-1 2 15,1 1-3-15,-3 3 4 0,5 1 1 0,-1 0-3 16,3-1 6-16,3-5-3 0,3-3 0 0,6-8 4 16,2-4-2-16,6-4 5 0,-2-5 4 0,2-1-1 15,-1-5 0-15,0 0-1 0,-2-3 1 16,1-1-1-16,-4-1 1 0,-3-1-1 0,2-1 1 15,-3 2 1-15,-3-1-2 0,-3-2 0 0,-3 2 0 16,0 3-1-16,-3 0 2 0,0 1 3 16,2-2 2-16,-3 4 0 0,2-1 1 0,-1 4-3 15,1 2-1-15,0-1 0 0,1 5-7 0,2 3-1 16,-1-2-6-16,3 2-11 0,-1 2 1 0,1 1 0 16,0 5 4-16,1 2 3 0,1 3 4 15,-1 4-2-15,1 4-1 0,2 2 3 0,-1 4-7 16,0 3 5-16,1 1 1 0,0 4-3 0,-1 2 6 15,-1 4-2-15,0 4 1 0,-2 0 0 0,0 1 1 16,-1 0-1-16,0 2-1 0,-4 2 2 0,-1 4-7 16,-3 2 6-16,-1 2-1 0,0 1 0 15,-4 1 8-15,-2 0-5 0,0 1 2 0,-5-1-2 16,2 1-2-16,-2-5 1 0,-3-4 0 0,2-7 3 16,-3-5 0-16,-1-4 2 0,-2-4 2 0,0-9 0 15,-1-3 4-15,2-4 3 0,-1-8 4 0,4-3 8 16,2-4 1-16,3-7 2 0,6-2-3 15,4-9-5-15,2-5-6 0,4-6-6 0,6-5-4 16,2-5-7-16,7-1 2 0,2-7-3 0,6-4 0 16,3-5 1-16,3 0-2 0,-1-3 2 0,3-1-2 15,-1-1 3-15,3-7-3 0,0 2-6 16,4-5-7-16,-2-2-15 0,5-1-5 0,0-1-7 16,0-1-1-16,-1 3 9 0,-1 4 2 0,-4 7 12 15,0 8 8-15,-4 9 3 0,-1 7 11 16,-2 6-4-16,-6 8 3 0,-2 7 0 0,-6 3-4 15,-4 7 3-15,-3 4-4 0,-2 2-2 0,-1 2-6 16,-3 3 3-16,1 5 1 0,-3 4 4 16,-5 7 7-16,-1 4-1 0,-1 5-2 0,-1 0 1 15,-1 2-4-15,3 3 2 0,-2 1-1 0,2 0 1 16,2 1-2-16,1-4 2 0,5-3 1 0,5-8-1 16,2-10 10-16,5-7-2 0,5-10 3 15,2-5 3-15,2-6-8 0,3-4-1 0,-3-4-1 16,1 2 0-16,-2-4-1 0,0 1 3 0,-3-1 0 15,-2 1-3-15,-5-1 4 0,1 2-5 16,-5 0 0-16,-1 3 3 0,-2 2-8 0,-3 1 3 0,2 3 0 16,-2 6 0-16,0 2 3 0,0 4-5 0,1 3-6 15,2 0-7-15,-3 3 0 0,-1 4 1 16,1 5 5-16,-2 6 6 0,1 3-3 0,3 0 5 16,1 4 0-16,0 3-2 0,3 1 5 0,0 3-2 15,1 2 0-15,-1-1 0 0,3 0-2 0,0-1 1 16,1-6-2-16,2-5 1 0,2-10 0 15,3-5 2-15,1-6 2 0,2-5-1 0,-2-4 6 16,4-5-2-16,-4-1 2 0,0-5-1 0,-4-2-4 16,1-3 2-16,-1-2-4 0,2-3 4 0,-3 1-3 15,-1-1 3-15,-2-1 0 0,3 0-6 16,-2 0 6-16,-1 4-6 0,-1 0 0 0,3 5 2 16,0 6-6-16,0 6 0 0,-5 3-6 15,3 4-3-15,-4 3-7 0,1 4 1 0,-1 3 5 16,-1 1-2-16,2 4 10 0,-1 3 0 0,1 1 3 15,1 4 3-15,-1 1-2 0,0-1 1 0,1 0 0 16,-3 2 0-16,1 0 3 0,-3 1-5 0,0-2-8 16,-2-3-9-16,2-5-3 0,2-6 6 0,-1-5 17 15,0-4 13-15,1-2 1 0,-1-4-1 16,1-5-8-16,1-2-1 0,2-4 2 0,-4 0-2 16,1-3 2-16,3 2-3 0,-2-1-1 0,2-1 2 15,0 2-4-15,2 0 4 0,-2 1-2 16,3 6-2-16,-1 2-1 0,-2 3-5 0,-1 5-5 15,1 3-5-15,-4 2-3 0,0 3 3 0,0 5 5 16,2 1 7-16,0 3 0 0,-2 1 5 0,3 3 0 16,0 0 0-16,0 0 1 0,5 1-2 0,-1 0 1 15,-1 2 1-15,2-4 2 0,0-4 0 16,4-3-1-16,0-6 2 0,-1-5 1 0,2-3 2 16,1-6 3-16,-4-2 0 0,2-2 0 0,-3-4-3 15,-1 0 3-15,0-2 0 0,-6-1 1 16,0 2 4-16,-3-2-2 0,-1 0 4 0,-1 3 1 15,1-1 4-15,0-1 1 0,0 3 2 0,-2 2 4 16,0 3-1-16,1 5 6 0,1 4-10 0,0 2-12 16,1 1-11-16,0 2-16 0,0 3 3 15,0 2 1-15,1 5 7 0,3 0 6 0,1 5 0 16,0 0 2-16,2 2-2 0,5 2-1 0,3 3 0 16,-3 1-14-16,8-3-33 0,-2-3-47 0,4-3-64 15,3-9-71-15,2-5-128 0,2-4-323 0,-5-3-829 16</inkml:trace>
  <inkml:trace contextRef="#ctx0" brushRef="#br0" timeOffset="74163.84">12965 10711 1093 0,'-4'-3'439'0,"-5"-2"-314"0,-1-1-79 15,6 6-31-15,2 0-17 0,2 0-55 0,1 0-192 16,3 3-418-16,1 0-75 0</inkml:trace>
  <inkml:trace contextRef="#ctx0" brushRef="#br0" timeOffset="75130.53">13310 10818 1895 0,'5'-7'279'16,"-2"0"-223"-16,6-3 7 0,-3 5 27 0,2 1 20 15,0 3 4-15,2 0-38 0,-2 1-35 0,-1 3-17 16,3 3-3-16,-2 2-2 0,1 3 0 16,-1 1-3-16,-2 1-2 0,-1 3 0 0,-4 0-1 15,-2 2 1-15,-4 1 3 0,-3 4-5 0,-4 1 2 16,-3 2-3-16,0-5 0 0,0-3 1 16,6-5-7-16,6-7 1 0,2-3-3 0,1-2 3 15,1-2 13-15,-1-1 3 0,1 0 4 0,4 0-8 16,0-2-8-16,5-1-4 0,2 0-4 15,6 0 1-15,-3 3-2 0,3 0-2 0,-1 0-2 16,2 2 0-16,2 0 0 0,-4 3 0 0,4 3 1 16,-4 1-2-16,2 4-3 0,-2 0 4 0,-4 3-1 15,0 4 4-15,-2 0 3 0,-3 5-4 0,-1 2 0 16,-2 5-2-16,-1 0 2 0,-3 5 1 16,-2 4 2-16,-5 4-1 0,1 3-2 0,-5-1 2 15,-7 2 0-15,-3-4 3 0,-4 1 2 0,-6-3-2 16,-4 0-2-16,-1-5-3 0,3-7-2 0,-1-1 5 15,2-10 0-15,0-4 2 0,-1-7-3 0,4-6 2 16,1-4 2-16,5-6 2 0,3-4 5 16,8-6-11-16,3-5-3 0,8-3-9 0,1-6-3 15,7-2 6-15,3-3 3 0,7-3 3 0,1-2 0 16,4-1 0-16,0-3 0 0,5-3 2 0,-1 0 4 16,2-4-3-16,0 1-4 0,3-5-18 15,-4 2-16-15,3-1-5 0,2 1-3 0,-5 5 15 16,1 5 10-16,-4 7 8 0,-8 4 9 0,-1 9 10 15,-6 4 12-15,-6 6 13 0,1 4 11 16,-4 7-5-16,-1 0-10 0,0 5-20 0,-3 3-15 16,1 1-3-16,-1 3 1 0,-2 4 7 0,-1 3 2 15,-4 5-2-15,1-1 2 0,0 5 1 16,1 1 2-16,0 3-1 0,2 0-3 0,5 0 0 0,1-5-1 16,4-4 2-16,7-7 0 0,3-5-1 15,-1-3 5-15,7-7-3 0,0-4-4 0,1-2-7 16,1-3-11-16,2-3-6 0,-4 1-3 0,0-1 7 15,-4 0 8-15,-6 3 10 0,-1 2 9 0,-7 1-1 16,-1 6 5-16,-2 0-3 0,0 3-3 0,-1 1-4 16,-4 2-5-16,2 3 1 0,-4 3-2 15,-2 3 5-15,2 0-1 0,3 3 3 0,-3-1 4 16,8 4-5-16,0-1 3 0,5-4-3 0,2 1-1 16,3-5 4-16,6-3 3 0,-1-5 4 15,5-5 4-15,6-3-5 0,-3-5-2 0,-1 1 1 16,-1-6 0-16,-1-3-3 0,-2-1 0 0,-2-2-7 15,-2-1-3-15,0-3 3 0,-2-1 0 0,-3-3 0 16,-2 0-4-16,-5-5-4 0,-2-1-4 16,-1-1-6-16,-3-5 0 0,-2 4 0 0,3-3 4 15,-5-2 1-15,4 1 1 0,-2-3 8 0,4 1 2 16,-3-1 6-16,1 0 1 0,3 0-5 0,1-1 2 16,0 6-2-16,0-1 3 0,2 8 6 15,1 8 2-15,0 6 6 0,-1 11-3 0,-1 4-16 16,-1 6-12-16,0 5-1 0,1 2-1 0,1 7 11 15,3 8 7-15,-2 1-2 0,5 8 4 16,-2 4 3-16,4 8-1 0,-2 5 4 0,2 6-5 16,5 3 0-16,-3 2 0 0,0 4 1 0,0 1 9 15,2-1-9-15,0 2-16 0,0-6-44 16,3-8-58-16,1-9-57 0,4-11-88 0,-1-10-105 16,-2-8-186-16,0-6-596 0</inkml:trace>
  <inkml:trace contextRef="#ctx0" brushRef="#br0" timeOffset="75346.81">14011 10369 917 0,'3'-7'54'0,"2"-4"-33"16,3-5 75-16,4 2 81 0,3 0 55 0,6 3 18 16,5 0-66-16,2 4-67 0,3 3-20 15,2 3 3-15,4 4 4 0,-2 4 5 0,3 6-22 16,-2 1-17-16,-2 5-16 0,-5 5-15 0,-6 1-6 15,-1 2-8-15,-2 4-5 0,-1 2-9 16,-2 0 2-16,-5 2-4 0,0 2-26 0,-2-3-57 0,-2-1-95 16,2-7-132-16,0-8-177 0,2-6-208 15,1-8-407-15</inkml:trace>
  <inkml:trace contextRef="#ctx0" brushRef="#br0" timeOffset="75468.5">14467 10268 2135 0,'-11'-10'54'0,"-1"-1"-20"16,-7-1-6-16,7 5 3 0,3-1 0 0,-2 1-8 16,3 4-24-16,6-1-80 0,1 3-147 15,4 2-290-15,3 0-780 0</inkml:trace>
  <inkml:trace contextRef="#ctx0" brushRef="#br0" timeOffset="75997.7">14828 10166 475 0,'-16'10'569'0,"-5"4"-456"0,-5 6 73 0,4 1 35 16,5 0 37-16,1 0-4 0,3 2-77 0,0-1-61 15,5 3-47-15,0 1-25 0,5 1-13 0,4 0-4 16,2-3-3-16,7-3-1 0,2-6 0 15,5-2-6-15,-2-4 5 0,7-4-1 0,-4-4 2 16,2-2-1-16,-1-2-7 0,-5-4-6 0,0-3-6 16,-5-1-1-16,-4-4-2 0,0-2-1 15,-5-2 0-15,-4-2-3 0,1-3 4 0,-4 1 2 16,2 2 3-16,-4-3 0 0,0 5-2 0,3-2 0 16,0 4 1-16,-2 6 8 0,5 0 2 0,1 3 2 15,-2 0-2-15,4 1-8 0,0 4 0 16,4 0-2-16,-2 2-2 0,1 0-1 0,7 0-7 15,0 2-2-15,2 0-1 0,6 3 4 0,3 0 4 16,-1 2 0-16,3-1 3 0,1-1-5 16,-1 2 2-16,-2-1 0 0,0 2 0 0,-1 1 1 15,-2-3-2-15,-3 2-1 0,1-1-2 0,-3-1 3 16,-2-1 4-16,-2 0 1 0,1-2 4 0,-4-1 0 16,-1 2 7-16,1-2 5 0,-3-1 5 15,2-1 8-15,-2-2-2 0,0 1-1 0,2 0-3 16,-2 0-4-16,0 0-1 0,5 1-6 0,1 0-2 15,0 2-6-15,0 2-1 0,-3 2 3 0,5 3 1 16,-3 0 6-16,1 3-2 0,0 0-2 0,-1 2-4 16,1-2 0-16,-3 2 0 0,3 0 3 15,2 1 1-15,-1-2-3 0,2 0-13 0,-3-1-29 16,-1-2-52-16,-1-3-90 0,-4 0-251 0,-3-3-1057 16</inkml:trace>
  <inkml:trace contextRef="#ctx0" brushRef="#br0" timeOffset="77730.63">15032 10340 1 0,'1'-5'0'0,"0"-1"313"0,0 0 25 16,-1 0-18-16,1 0-18 0,0 2-37 0,0 1-40 15,-1-1-45-15,3 3-40 0,-3 0-35 16,0 0-30-16,1 2-24 0,-1-1-22 0,1 0-15 15,1 1-13-15,-1 0-2 0,1 2 0 0,3 2 2 16,-1 5 4-16,4 0 0 0,1 2 0 0,0 1 0 16,-3 0-2-16,2 0 3 0,0 2 1 0,0 1 1 15,-3-2 0-15,1 1-1 0,-3-3-1 0,3 1 0 16,-3-3 1-16,0 2-1 0,2-2 1 0,-2-4-1 16,-1 0-2-16,2-2 2 0,-3-1 3 15,0-1 3-15,1-1 5 0,-2-2 10 0,0 1 14 16,0 0 14-16,0-1 3 0,0-2-10 0,0-2-15 15,1-2-16-15,0-2-10 0,1-2 1 16,1-2-2-16,-1-2-1 0,-1-1 1 0,6-2 0 16,-3 0-1-16,2-1 0 0,-2 0 1 0,4 2 1 15,3-4-1-15,-2 2 0 0,1 0-5 0,2 5 0 16,-1 1 0-16,1 4-1 0,-2 4 0 16,0 2-4-16,4 0-3 0,-4 6-2 0,-3 1-1 15,4 5 4-15,2 2 3 0,-3 4 2 0,0 3-2 16,-3 3 2-16,2 1-1 0,-1 0 2 15,3 0 3-15,-3-4-3 0,2 2 0 0,2-3-2 16,-1-1 1-16,1-3 5 0,5-3 1 0,-5-3 0 16,3-2-22-16,-2-2-42 0,-1-2-59 15,-2-1-92-15,0 0-208 0,1-1-416 0,-2-2-335 0</inkml:trace>
  <inkml:trace contextRef="#ctx0" brushRef="#br0" timeOffset="95522.42">1498 14594 958 0,'-1'-4'682'0,"1"0"-480"15,-1-1-70-15,1 0-17 0,0 2-5 0,-1 2-1 16,1 1-10-16,0 1-20 0,0 1-21 16,-3-1-26-16,1 2-27 0,2-1-23 0,-1 0-26 15,1-1-9-15,-1 2 9 0,1 4 14 0,-1 6 23 16,0 3 15-16,-1 6 7 0,-2 3 17 16,2 5 9-16,2 1 5 0,-1 1 1 0,1 3-12 15,1-2-4-15,-1 2 3 0,2-1 4 0,0-2-9 16,0 1 4-16,-1-4-9 0,0-2-10 15,1-1 8-15,-2-3-9 0,2 0 2 0,3-5 0 16,-3-4-2-16,-1-2-2 0,0-2-2 0,0-2 0 16,0-4-3-16,-1-1 1 0,2-3-2 0,-2 0-2 15,2 0 9-15,-2 0 2 0,0-1 6 16,0 1 4-16,0 0-8 0,-2 0-6 0,2-1-12 16,0 1-24-16,0-2-31 0,0 0-68 0,-2-5-100 15,1 0-203-15,0-3-468 0,-2-3-380 0</inkml:trace>
  <inkml:trace contextRef="#ctx0" brushRef="#br0" timeOffset="95739">1316 14611 80 0,'0'-1'509'0,"1"0"-407"0,0 0-100 0,-1 0-19 16,0 2-2-16,0-1-2 0,0 0-25 0,-1 1-26 15,1-1-34-15,-1 1-68 0,1 2-63 0,0-2 237 16,0 1 0-16</inkml:trace>
  <inkml:trace contextRef="#ctx0" brushRef="#br0" timeOffset="96059.01">998 14739 464 0,'2'0'301'0,"2"-1"-128"16,3-1 20-16,3-1 57 0,3 0 34 0,4-1-17 15,6-1-58-15,7 0-53 0,1-1-41 0,8 0-26 16,7-3-22-16,0 3-12 0,8-2-9 16,0 2-10-16,-3-3-11 0,-2 4-10 0,-7-1-2 0,-2 1-7 15,-7 0 1-15,-8 4-3 0,-5 0-10 16,-5 1-16-16,-6 0-28 0,-6 1-56 0,-2 0-82 15,-2-1-94-15,-3 3-80 0,-2 0-189 0,-3 1-268 16,3-1 431-16</inkml:trace>
  <inkml:trace contextRef="#ctx0" brushRef="#br0" timeOffset="96325.4">980 15338 974 0,'1'3'202'0,"6"-3"-36"0,-2-3 57 16,9 3 65-16,0-2-20 0,4-1-51 0,5-4-63 16,6-3-40-16,5-2-31 0,5-3-24 15,3 1-19-15,5 0-6 0,-1 2-11 0,0 0-4 16,-6 6-1-16,-4 0-9 0,-8 0-1 0,-2 3-6 15,-5 3-6-15,-9 2-9 0,-2-2-19 0,0 2-46 16,-8-2-80-16,1 2-120 0,-3 1-192 0,-3-1-332 16,1 0-263-16</inkml:trace>
  <inkml:trace contextRef="#ctx0" brushRef="#br0" timeOffset="96720.58">1543 15351 1110 0,'3'1'394'16,"-3"-1"-134"-16,2-1-45 0,-1 1 12 15,0-1 7-15,2-1-44 0,3-3-55 0,-3-4-51 16,5-2-34-16,1-7-8 0,4-3-4 0,1-1-8 15,2-3-6-15,0 3 2 0,-1-3-8 0,-1 3 4 16,-4 1-1-16,1-1-6 0,-2 2 0 16,-3-2-10-16,3 2 1 0,-1 4-2 0,-2 3-2 15,-1 1 1-15,0 4-6 0,1 2 0 0,-4 2-8 16,4 2-2-16,-2 4 0 0,4 1-3 0,2 2 6 16,1 4-2-16,1 6 6 0,4 0 2 0,0 5 6 15,0 3 3-15,-5 1-2 0,3 0 2 16,-6 0-5-16,0 0 1 0,-4-1 5 0,-4 0-2 15,-2 0 6-15,-3 0-1 0,-3-3-2 0,-7-1-2 16,-1-6-25-16,-7 2-32 0,-4-6-42 16,-3-2-51-16,0-2-67 0,1-3-126 0,6-5-391 15,0-1-798-15</inkml:trace>
  <inkml:trace contextRef="#ctx0" brushRef="#br0" timeOffset="115399.13">1145 15129 37 0,'-2'-2'555'0,"-1"-3"-232"0,-2 2-79 0,3 3-67 15,2 1-42-15,-1 0-40 0,0 0-38 16,0 2-34-16,-2 1-13 0,-2 3-4 0,-2 5 0 15,0 6 6-15,-6 4-5 0,5 5 2 0,-1 3 1 16,1 0 1-16,-1 4 3 0,1-1-1 0,3 1 2 16,-2-1-3-16,3-1 5 0,-2-1 3 15,5-2-1-15,1-5 3 0,1-2-5 0,6-6-3 16,-3-3 1-16,5-5 2 0,0-3 6 0,0-2 6 16,0-4 11-16,2-3 7 0,2-2 4 0,0-7 2 15,3-4-8-15,-2-4-5 0,3-4-9 16,-5-2-2-16,5-2-1 0,-6-1-4 0,-2-1-3 15,-6-1-9-15,-2-1-3 0,-3 0-2 0,-1 7-3 16,-5 3 3-16,-2 8-10 0,-7 1 2 0,5 6 5 16,-1 0 4-16,-4 6 3 0,-3 3-3 15,-2 8-5-15,1 2-3 0,-6 5 4 0,3 5-1 16,-3 3 1-16,16-11 13 0,-3 6-5 0,3-1 2 16,-3 3-5-16,4 1-12 0,-1 3 1 0,7-1-6 15,-2 3-1-15,5 0-17 0,8-1-34 0,13 14-13 16,11-17-5-16,9-19 19 0,1-15 33 15,4-13 21-15,4-6 11 0,0-7-3 0,-3-4-3 16,0-6-12-16,-6-2-24 0,-7-1-23 0,-4 1-13 16,-9 4 10-16,-11 2-6 0,-8 6 2 15,-9 3-8-15,-8 7-21 0,-10 2 3 0,-5 7-7 16,-9 8 4-16,-2 6 5 0,-2 7 22 0,-2 2 25 16,1 3 13-16,1 4 12 0,4 2-11 0,5 3-68 15,7 2-173-15,18-8-327 0,0 2 505 0</inkml:trace>
  <inkml:trace contextRef="#ctx0" brushRef="#br0" timeOffset="116380.29">1121 15404 1 0,'1'1'0'0,"-1"-1"0"0,1 3 0 16,3 1 0-16,0 0 0 0,0-2 0 0,4-1 0 15,0-2 18-15,1-2 196 0,1-3-37 0,4-2-44 16,4-3-35-16,2-2-28 0,0-6-20 16,0 2-30-16,0-3-27 0,-6 0-13 0,4 0-8 15,-7 1-9-15,-2-2-7 0,-5 2-16 0,0-2-40 16,-10-1-51-16,1 1-114 0,-8-1 197 0,-2 1 68 16</inkml:trace>
  <inkml:trace contextRef="#ctx0" brushRef="#br0" timeOffset="117947.04">3029 14636 1646 0,'2'-3'285'0,"-1"0"-112"0,3-1 7 16,-3 1-3-16,-1 3-5 0,0 0-31 15,-1 0-29-15,0 1-30 0,1 1-24 0,-3-1-20 16,3 3-20-16,0-3-15 0,-1 1-10 0,0 3 0 15,0 1 2-15,-2 8 6 0,-1 6 0 0,2 5 1 16,-2 5 2-16,1 6-2 0,0 5 4 0,-1 2-2 16,0 4 0-16,2 0 1 0,0 0-2 15,2 2 2-15,1-5 4 0,1 0-4 0,3-5 1 16,0 2-4-16,0-4-7 0,1-7 6 16,4-4 0-16,-1-6 1 0,1-4 2 0,-1-6-2 0,-2 0-5 15,-1-5 2-15,-2-3 0 0,0-2 6 16,-3 0 7-16,0-3 6 0,-1 0-2 0,4-4 4 15,1-4-5-15,1-4-3 0,-1-5 5 0,0-5-11 16,1-2 0-16,-3-3-3 0,3-4-3 16,1 0 4-16,-2-2 1 0,3 0-4 0,0-3-5 15,0 0 6-15,1 0-2 0,1 5 5 0,-3 0 7 16,3 8-9-16,-2 7-1 0,-3 5-3 16,0 3-1-16,-3 6-2 0,2 3-5 0,-3 3-3 15,2 3-5-15,0 0 3 0,5 6 3 0,1 1 4 16,2 3 4-16,1 3-1 0,-2 3 1 0,3 1-1 15,-1 6-3-15,1-2 9 0,-1 1 1 0,-1-2 0 16,3-2 1-16,-1-7-5 0,-1-1-1 0,0-5 2 16,-2-5 6-16,0-2-5 0,-2-3 3 15,-1-4-1-15,1-2-9 0,0-6 8 0,2-4-2 16,-1-2-2-16,0-6 3 0,0-1-3 16,-5 1-2-16,0-1 2 0,-2 3 3 0,-4 4-1 0,1 3 3 15,-2 4-1-15,1 5-3 0,2 3 2 16,-1 1-2-16,2 2-1 0,0 2-7 0,-1-1-14 15,0 1-2-15,1 2 2 0,2 0 8 0,3 1 12 16,2 3 3-16,2-3-1 0,3 0-1 16,5-2 4-16,3-4 2 0,1-3 4 0,8-8 3 15,1-1-3-15,1-3 0 0,-1-2-2 0,-1-3 0 16,-7 0 3-16,-2-1 0 0,-4-2-1 0,-2-1-3 16,-5-3 5-16,-3 1-1 0,-2-2 0 15,-3-2-2-15,-4-3-6 0,-2-2-3 0,1-2 1 16,-4 1-1-16,0 1 5 0,-3 2 0 0,2 0 1 15,0 6 3-15,0 3 2 0,1 5 2 0,1 7 3 16,2 4 1-16,1 6-14 0,2 4-12 0,0 3-14 16,1 2-4-16,1 7 9 0,-1 6 11 15,3 10 11-15,-1 6-1 0,1 9-1 0,-3 4-1 16,2 7 0-16,-2 4 4 0,-2 2-3 16,2 0 1-16,-2-1-1 0,0 0-5 0,-1 0 8 15,1-1-2-15,-1-2 2 0,1-4 2 0,-2-6-6 16,3-6 0-16,1-11-1 0,0-9-1 0,2-9 11 15,0-8 12-15,-1-3 12 0,-1-4-3 0,1-6-4 16,1-7-14-16,2-8-9 0,3-5 5 0,2-5-7 16,-1-1 1-16,1-2-1 0,0-3 3 15,3 5 0-15,-3-2-1 0,-1 4 0 0,1 7-9 16,-2 3 7-16,1 8-2 0,-3 7 0 0,1 2 2 16,-2 7-8-16,1 3-2 0,-1 3 1 0,2 4-1 15,0 5 6-15,3 4 3 0,-2 4 0 16,-3 4 1-16,1 6 0 0,-3 2-3 0,0 0-9 15,2 1-36-15,0-5-66 0,3-5-105 0,0-4-168 16,2-5-455-16,3-7-748 0</inkml:trace>
  <inkml:trace contextRef="#ctx0" brushRef="#br0" timeOffset="118300.92">4213 14629 2041 0,'-8'9'95'0,"-2"7"-86"0,-3 6 30 0,2 6 48 16,1-1 34-16,-1 3 20 0,2 0-26 0,0 3-32 15,5 1-28-15,2 1-26 0,3-1-5 16,4-6-14-16,4-2 1 0,9-9 4 0,2-3 4 16,3-8 10-16,-1-5 1 0,4-4-2 0,0-2-5 15,-2-8-2-15,0 2-3 0,-4-10 0 16,1 2 2-16,-8-2-5 0,1-4-3 0,-6 1-5 15,-3-1-5-15,-5-1 3 0,-9 2-2 0,-2 4-2 16,-7 2-3-16,-5 6 1 0,-4 3 2 0,-2 4 4 16,-5 5 10-16,2 2-1 0,-1 2 4 15,5 2 0-15,0 1-9 0,7 0 4 0,1 4-7 16,6 0-3-16,4 1 1 0,2 2-5 0,8 0-3 16,2 0 0-16,7 0 4 0,7-5-4 15,7-3-4-15,4-5-15 0,8-3-39 0,6-6-55 16,-3-2-120-16,1-4-239 0,-1-1-526 0,-3 0-288 15</inkml:trace>
  <inkml:trace contextRef="#ctx0" brushRef="#br0" timeOffset="118649.17">5126 14542 2090 0,'3'-1'227'0,"-3"0"-95"0,1 0-19 0,-2 2-16 16,-1 2-9-16,1 1-16 0,-2 4-7 0,-3 2 1 16,2 6-6-16,-2-1-3 0,-1 5-7 0,-1 1-11 15,2-1-10-15,-3 2-11 0,4 1-6 16,0 1-3-16,2 1 0 0,1-5-5 0,4-2 0 16,1-2-2-16,3-6-3 0,3-2 9 0,0-5 0 15,2-2 5-15,-1-3 3 0,4-4-4 0,0-2-2 16,3-5-2-16,4-2-1 0,1-4-1 15,3 2 1-15,-5-3-3 0,3 1-5 0,-8 2 4 16,2 3 0-16,-7 1 1 0,0 6 2 0,-3 2-5 16,-1 3-1-16,-1 0-1 0,-3 4-1 0,-2 2 0 15,1 1 2-15,-1 4 1 0,0 2-2 0,-1 4 5 16,-3 4-2-16,-2 0 3 0,-3 3 3 16,-2-1-7-16,1 1-6 0,-2-1-27 0,-1-2-60 15,2-2-109-15,1-10-190 0,-3-5-619 0,2-8-622 16</inkml:trace>
  <inkml:trace contextRef="#ctx0" brushRef="#br0" timeOffset="118772.04">4919 14355 2421 0,'-6'-5'335'16,"-3"3"-313"-16,5-2-28 0,4 3-11 0,3 0-30 15,-1 1-96-15,7 0-266 0,0 1-682 0,6 0 27 16</inkml:trace>
  <inkml:trace contextRef="#ctx0" brushRef="#br0" timeOffset="119484.42">6266 14611 1413 0,'5'2'247'0,"-2"-2"-78"15,0 0-7-15,4-3 42 0,-3 1 8 0,3-2-32 16,4-5-53-16,-1 0-35 0,0-5-20 15,2-1-16-15,1-2-7 0,0-3-5 0,-1-3-14 16,-1-1-2-16,2-2-10 0,-3-1-6 0,-1 1 1 16,0-2-5-16,0-1-2 0,-6-1 0 0,2 0-3 15,-3-4 1-15,-1-1-2 0,-2-2 0 0,0 0-3 16,-2-2 0-16,0-3-2 0,1 2-3 0,-3 2 5 16,1 6-1-16,1 7 4 0,-4 5 2 15,3 8-4-15,-1 4-1 0,2 6-15 0,2 3-9 16,-1 2-2-16,-3 7 2 0,2 4 12 0,-7 6 8 15,2 8 3-15,0 7 1 0,3 3 1 16,-4 8 2-16,4 1-2 0,-1 3 1 0,3 5-1 16,2-1 0-16,1 2 1 0,3-5 3 0,0-3-2 15,6-7 1-15,3-6 1 0,4-9 0 0,5-9 0 16,2-4 3-16,2-7-3 0,0-6 3 16,0-5-1-16,1-3-2 0,-4-6 3 0,-1-4-1 15,-2-4 3-15,0-4-4 0,-8-1 3 0,-1 2-4 16,-2 0 1-16,-6 2 3 0,-1 3-1 15,-2 2 2-15,1 5 0 0,-2 0 6 0,-2 6 9 16,1 3 2-16,1 3-3 0,2 1-13 0,0 0-13 16,0 4-5-16,-1 4-1 0,0 5 8 0,-2 4 0 15,1 3 5-15,2 1-2 0,0 8-3 0,2-1 4 16,-1 3-3-16,1 1 1 0,-1 1 1 16,1-4-2-16,7-2-1 0,1-6-1 0,1-5 4 15,5-6 0-15,1-5 5 0,2-3 2 0,3-4-2 16,-2-2 4-16,3-3-3 0,-1-3 0 0,-4 1-1 15,0-5-4-15,-1 1 1 0,-5 0-5 0,-4 0 3 16,-5-1-6-16,-3 2-7 0,-2-4-16 16,-1 0-26-16,-4 0-23 0,-2-1-31 15,-2-1-35-15,0 4-77 0,-1-2-177 0,-1 2-533 0,3 2-425 16</inkml:trace>
  <inkml:trace contextRef="#ctx0" brushRef="#br0" timeOffset="119631.7">6245 14252 2417 0,'-10'-1'122'0,"1"-2"-30"16,0 1 29-16,7-1 18 0,4 1-12 0,5-3-42 15,2 1-46-15,4-3-20 0,9-2-10 0,5 1-5 16,5 0 0-16,6-1-12 0,-3 5-37 0,3-1-77 16,-3 2-136-16,1-1-354 0,-3-1-1011 15</inkml:trace>
  <inkml:trace contextRef="#ctx0" brushRef="#br0" timeOffset="120361.52">7613 14402 1304 0,'-1'3'183'0,"-3"5"-60"0,2-3 11 16,2-3 63-16,1-1 31 0,5-2 0 0,-2-3-31 16,6-3-61-16,0-4-41 0,2-3-28 0,6-1-18 15,-5-3-8-15,5-3-8 0,-3-2-8 16,0-4-8-16,-4-1-1 0,5-3-4 0,-7-3-4 15,-3 2 3-15,1-3-4 0,-6 1-3 0,-1-4 1 16,-4-1-5-16,-2-1 0 0,-2-2-4 0,0 1-1 16,0 0-3-16,0-2 3 0,-1-1 1 0,0 4 0 15,-1 2 3-15,1 6-1 16,1 11 4-16,2 8 3 0,-2 4-8 0,1 8-4 16,3 6-7-16,-4 5-1 0,2 10 6 0,-1 9 6 0,0 6 3 15,4 5-3-15,1 5 4 0,-1 4-4 16,3 4 2-16,4 2 2 0,-2 1-3 0,0 4 2 15,5-2-1-15,2-6-3 0,4-4-4 0,6-10-6 16,4-12-1-16,7-11 2 0,8-12 10 16,-3-4-1-16,3-10 1 0,0-3-1 0,-5-4-12 15,-2-6 7-15,-1-2 1 0,-8-1 3 0,-4 0 12 16,-6 3-3-16,-5 1 1 0,-5 3 0 0,-2 2-1 16,-3 2 2-16,-3 3 2 0,3 4 7 15,-3 3 1-15,2 3 5 0,1 0-4 0,0 3-9 16,2 0-7-16,1 1-9 0,1 3 3 0,2 2 2 15,0 3 4-15,5-1 2 0,3-2 1 0,5 0 4 16,3-5-1-16,8-2 4 0,1-5-3 0,0-1-2 16,7-2 4-16,-2-3-3 0,-3 0 2 15,-3-2 3-15,-4 0-3 0,-10-1 6 0,-3 1 6 16,-1 4 8-16,-7 1 7 0,-4-2 6 16,-1 4-1-16,-5 2-5 0,-1-1-4 0,-1 3-12 0,-8 4-6 15,1 7 1-15,-9 1-2 0,-2 6 10 16,0 2-1-16,-1 5 0 0,3 2-4 0,4 0-4 15,5 3-5-15,6-2-3 0,5 1 3 0,2 0-6 16,9-1-2-16,5 1 6 0,2-4-9 0,6-2 7 16,5-5-3-16,7-6-7 0,4-6-9 15,5-3-28-15,4-5-36 0,5-2-72 0,0-4-127 16,-3-5-425-16,1 0-993 0</inkml:trace>
  <inkml:trace contextRef="#ctx0" brushRef="#br0" timeOffset="122442.04">9404 13987 1677 0,'-1'0'594'0,"-2"0"-395"0,-2-1-43 16,5-1-13-16,5-3-15 0,-2-1-22 0,0-3-44 16,6-3-18-16,0-4-12 0,2-4-3 0,6-1-9 15,-3-4-5-15,6 0-4 0,-2-2-11 16,-2-2 7-16,1 1-3 0,-3-4 0 0,0-3 5 16,-2-2-5-16,-2-2 0 0,-1 0 0 0,-3-5-4 15,-1-2-2-15,-3-2-1 0,1-3-4 16,-3-2-5-16,0-1-1 0,2-1-1 0,-2-3-1 15,1 6 6-15,0-1 6 0,-1 9 5 0,0 6 5 16,-2 8 4-16,-3 13-3 0,0 9-5 16,-1 8-6-16,-5 8-7 0,1 6 1 0,-3 8 5 15,-3 7 2-15,3 7 6 0,-2 6 0 0,5 6-2 16,3 3 1-16,-1 6-1 0,1 6-2 0,3 3 0 16,-3-1 2-16,6 1-2 0,2-3 2 15,8-6 2-15,1-7-4 0,10-7 6 0,7-11-3 16,4-11 0-16,3-9 0 0,3-8-9 0,0-9 4 15,1-5-3-15,0-5-3 0,-2-7 4 0,-1-5-4 16,-5-3 6-16,-6 1 1 0,-4 1 5 0,-9 4 0 16,-4 3-1-16,-7 3 3 0,-2 5-8 15,-4 0 7-15,0 5 0 0,-2 2 0 0,0 0 5 16,0 5-6-16,1 2 0 0,0 2-3 0,0 3-1 16,5-2-2-16,1 2 1 0,3 0 3 0,6 0-2 15,3-2 8-15,4-1 4 0,7-4-2 0,5-3 5 16,6-4-5-16,4 0-3 0,3-3 2 15,0-3-3-15,-2-4 0 0,-3 1 3 0,-5-5 2 16,1-1-2-16,-5-4 4 0,-5 0-1 0,-5-3-2 16,0 0 3-16,-5-5-7 0,-2-2 0 15,0-2-3-15,-5 0-1 0,-2-3-2 0,-2-4-1 16,-2 2 1-16,1-5-4 0,-2-3 4 0,-3-1 2 16,2 3-2-16,-3 5 7 0,1 8-7 15,-1 8 2-15,-2 8 0 0,0 5-6 0,-1 8 1 16,-3 5-3-16,-3 7 2 0,-2 6-1 0,-2 9 4 15,-4 5 2-15,4 8 0 0,-1 4 4 0,4 7-3 16,2 7 0-16,5 2 0 0,2 3-3 0,6 0 1 16,2-1 2-16,2 0 0 0,2 3 1 0,2-3 1 15,4 0-1-15,0-2-2 0,4-3 2 16,3-3 0-16,2-4-1 0,3-5 3 0,7-9-4 16,2-6 3-16,2-8 1 0,2-4 1 0,-1-9 5 15,3-3-3-15,-4-8 2 0,-2 0-2 0,-1-5-2 16,0-2-1-16,-5-5-2 0,1-4 3 15,-4-4-4-15,-2-1 2 0,-3 0 1 0,-3-4-4 16,1 2 6-16,-1 0-5 0,-3 3 0 0,-3 4 1 16,-2 5-4-16,-1 5 1 0,-3 4 0 0,-2 6-1 15,0 3-4-15,0 3-3 0,-1 0-4 16,0 3-3-16,-2 6 10 0,-3 3 0 0,2 5 5 16,-4 6 1-16,0 2-7 0,-4 0 4 0,1 2 1 15,1 0 0-15,-2-2 1 0,2 1 0 16,2-2 0-16,-1-1-2 0,3-1 4 0,3-2-3 15,0-2 2-15,2-2-1 0,2 0-2 0,1-5 2 16,1 2-2-16,4-4 2 0,4-3 2 0,1 1 0 16,5-4 1-16,1-3-1 0,3-2 0 0,1-6-1 15,-1-2 0-15,0-5 2 0,0-1-3 16,-5-5 1-16,-2-3-1 0,-5-4-1 0,-2-2 4 16,-5 2-2-16,-2-1 2 0,-5 2-3 0,-1 3 1 15,-5 1-2-15,0 4-1 0,-2 3 2 0,0 5-8 16,0 4 6-16,-2 3 1 0,3 4-3 15,-1 3 10-15,-1 2-7 0,3 6 1 0,-3 3 0 16,4 6-5-16,0-1 5 0,0 3-4 0,6 3 4 16,-2 3-1-16,4 2-1 0,1 1 2 0,4-3-3 15,3-1 2-15,5-4 1 0,1-6 1 16,7-5 2-16,0-3-2 0,5-7 3 0,0-5-2 16,3-3 2-16,-4-7 3 0,4 2-3 0,-2-5 1 15,-2-1-2-15,-2-5 0 0,-5 2 2 0,-1-3-1 16,0-2 0-16,-4 2-2 0,2-4 0 15,-1 3 0-15,-2 0 1 0,1-1 1 0,-2 5-3 16,-2 3 0-16,2 3-2 0,-4 7 1 0,-1 3-3 16,-3 1-3-16,2 4-1 0,-2 4-6 0,2 2 4 15,0 4 4-15,1 2 1 0,-1 3 5 16,2 4-2-16,0 1 2 0,-2 2-1 0,-1 2-2 16,2-2 2-16,-3 2-3 0,2-2 3 0,1-7 1 15,2-3-4-15,4-6 3 0,-2-5 0 0,5-3 1 16,-2-5 4-16,2-1-1 0,1-4-1 0,-4-1-1 15,5-4 0-15,-1-2-1 0,-3-2 3 0,2 0 1 16,-2 1-3-16,1 1 1 0,0 0-3 16,-2-2 1-16,3 6-1 0,-2-2 1 0,-1 3 0 15,2 4-3-15,-2 4-1 0,-4 3-5 0,-1 3 1 16,1 2-2-16,-2 2 2 0,0 6 2 16,-2 1 0-16,0 3 3 0,-2 1-2 0,2 0 2 15,-2 2 1-15,-2 3-5 0,-1-1 2 0,-2 1-3 16,-3 2-2-16,0-8-3 0,3-1-2 15,1-9 5-15,3-2 6 0,4-6 6 0,0-4 6 16,3-4-2-16,2-4-3 0,-1-2 1 0,2-4-2 16,0-2 1-16,2 2 1 0,-3-3 2 0,1 2 0 15,1 3 0-15,0 1-4 0,-2 2-1 16,-1 4-1-16,2 2-2 0,-3 5 2 0,-2 1-6 0,2 3 0 16,-2 2-3-16,1 4-1 0,1-1 6 15,0 8 1-15,2 0 3 0,4 3-1 0,-2 5-2 16,2-4 1-16,3 2 0 0,2-4 1 0,1-3 4 15,4-4-5-15,0-1 2 0,3-4-1 0,0-3-2 16,-2-3 5-16,2 1-1 0,-2-4 2 16,-1 0-2-16,-2-7 4 0,-4 2-3 15,-4-5 4-15,-4-2 0 0,-4 2-2 0,-3-1-1 16,-2 1-3-16,-4 3 1 0,0 3 1 0,-5-1 0 16,-1 5 0-16,-1 3-2 0,-1 1-2 0,-2 6-2 15,-3 1 1-15,3 5 1 0,-1 2-1 0,4 1 2 16,1 2-1-16,3 4-1 0,1 1 2 15,3 1-1-15,0 2 1 0,5-3-3 0,4-3 0 16,9-4 1-16,3-4 0 0,7-6 7 0,-1-1-4 16,5-2 1-16,3-3-1 0,1-3-4 0,1-2 5 15,0-1-1-15,-4-1 3 0,-2-4 2 16,-5 0-3-16,-2-4 0 0,0 0-2 0,-4-2 2 0,-1 1-1 16,1 3 1-16,-5-1-1 0,-2 4-4 15,-2 2 4-15,-4 2-2 0,-1 4 1 0,-2 3-4 16,-3 3-7-16,0 2-1 0,-3 3-2 0,0 4 6 15,-4 2 5-15,1 3 2 0,0 2-2 0,3 4-2 16,1 2 0-16,1 2-8 0,1 1-12 16,4-3-4-16,3-2-8 0,8-5 8 0,7-6 12 15,1-3 8-15,0-5 8 0,1-2 4 16,0-3-1-16,-1-2-2 0,2-4 3 0,-1-3 0 0,-2-6 4 16,-1-4 5-16,-7-2-7 0,-1-4 2 15,-4 0-5-15,-3-7-1 0,-7 1 0 0,-4-4-1 16,-3-1 0-16,-1-3 1 0,-3-5 0 15,0-2-2-15,0-2 3 0,1-1 2 0,-2 3 0 0,5-1 0 16,0 0-1-16,4 4 0 0,2 1 1 16,4 8 4-16,-1 10 7 0,0 11-3 0,0 9-9 15,1 8-5-15,-3 7-7 0,-1 7 1 0,-4 9 7 16,0 6 0-16,2 9 0 0,1 6-4 16,3 6 5-16,6 5-2 0,-1 4 2 0,6 5 4 15,2 1-5-15,2-4-1 0,7-3 0 0,2-7 0 16,5-5-3-16,1-7-4 0,3-3-12 0,3-8-23 15,0-3-33-15,0-6-66 0,-2-6-141 0,-1-5-491 16,-5-8-868-16</inkml:trace>
  <inkml:trace contextRef="#ctx0" brushRef="#br0" timeOffset="122774.34">12641 12382 1391 0,'21'-5'466'16,"2"0"-123"-16,6 2-76 0,-9 1-59 0,0 7-41 15,-4 1-41-15,2 3-36 0,-4 4-19 0,-2 2-17 16,-2 0-11-16,-2 5-5 0,-1 1-7 0,-5 0-4 16,-1 2-4-16,0 0-5 0,-3-1 1 0,0 0-6 15,-6-3 1-15,-3 0-2 0,1 0-7 16,-6-5 6-16,-3-1 1 0,-1-2 1 0,-2-4 5 15,2-2-8-15,-4-1 0 0,2-3-4 0,-1-1 0 16,2-1 3-16,1-2 0 0,6 0 1 16,3 0-4-16,4-1 4 0,2 1-1 0,5 0 1 15,0-3 3-15,0 4-9 0,1 0-2 0,0 0-6 16,2 2-7-16,1 2 5 0,-1 0-3 0,5 1-4 16,-2 6-22-16,0-3-38 0,2 4-68 15,3 4-114-15,-1 1-207 0,1 3-635 0,4 2-390 16</inkml:trace>
  <inkml:trace contextRef="#ctx0" brushRef="#br0" timeOffset="122906.96">12738 13224 3320 0,'1'0'86'0,"-1"0"-53"0,1 0 8 0,0-2 18 0,-2-4 3 16,0-1-4-16,1-2-32 0,1-1-25 0,0 3 1 15,-2 1-13-15,1 2-41 0,-1 1-108 16,-5 1-317-16,-2 2-1306 0</inkml:trace>
  <inkml:trace contextRef="#ctx0" brushRef="#br0" timeOffset="124379.32">205 16418 745 0,'-1'0'349'0,"-2"1"-195"16,1-1-40-16,1 1 4 0,0-1 0 0,1 2-2 15,0-2-6-15,1 0 4 0,2 0 7 16,3-2 9-16,1 0 4 0,-1 1-18 0,4-3-20 16,6-1-15-16,4-1-8 0,1-1-3 0,8-2-3 15,3 0-10-15,3-3-10 0,10-1-6 0,-1 1-9 16,7-3-4-16,2 0-2 0,6 3-10 0,-3-3-3 15,7 0-18-15,42-6-2 0,-18 3-1 16,-24 4-1-16,-28 9 12 0,-5-1-3 0,-3 4 4 16,-9 1-3-16,-5 0 0 0,-5 1-4 0,-5 0-14 15,-2 0-23-15,-1 0-36 0,-1 0-37 16,-3 0-50-16,-2-1-82 0,-2-2-144 0,-2 2-349 16,3-1-543-16</inkml:trace>
  <inkml:trace contextRef="#ctx0" brushRef="#br0" timeOffset="124584.16">1008 15857 1273 0,'11'-1'378'0,"4"0"-139"0,10 1-23 16,4 4 0-16,3 2-29 0,4 3-31 16,2 3-37-16,0 3-27 0,-4 4-12 0,-1 4-14 15,-5 3-5-15,-7 5-9 0,-4 3-11 0,-11 0-2 16,-4 0-5-16,-8 1-5 0,1-2-10 0,-10-2-2 15,-1-2-8-15,-2-5-6 0,-4-3-3 0,3-1-22 16,0-6-30-16,-1-1-47 0,0-5-82 16,1-1-123-16,0-4-421 0,7-3-902 0</inkml:trace>
  <inkml:trace contextRef="#ctx0" brushRef="#br0" timeOffset="126289.14">655 17947 721 0,'0'-1'497'0,"0"0"-267"16,0-1-88-16,0 2-14 0,0-1 3 0,0 0 16 16,2-2-2-16,4 0-16 0,-3 1-14 15,5-1-17-15,2-1-13 0,2-4-6 0,5-2-6 16,6-1-3-16,35-16-15 0,9-1-5 15,8-3-12-15,-2 3-7 0,0-1 4 0,8 1-7 16,0-2 0-16,6 4-7 0,-1 3-6 0,-5 1-5 16,-3 5-4-16,-7 1-1 0,-6 5 1 0,-8 2 3 15,-9 3-4-15,-10 2-2 0,-5 3-5 16,-8-1 0-16,-9 2-1 0,-4 0-9 0,-6 2-12 16,-4-1-25-16,-2-1-28 0,-3 1-22 0,0-2-21 15,-4 1-39-15,2 1-76 0,-5-1-141 0,0 0-327 16,-4-1-570-16</inkml:trace>
  <inkml:trace contextRef="#ctx0" brushRef="#br0" timeOffset="126518.48">1649 17273 1738 0,'6'-5'225'0,"1"3"-82"0,3-1-8 16,5 3 17-16,-1 2-4 0,6 1-13 0,2 4-18 15,4 1-30-15,-1 6-13 0,4 2-20 0,-4 2-17 16,0 6-3-16,-7 2-6 0,-3 2-2 16,-6 6-2-16,-5-2-5 0,-5 4-8 0,-3-3 0 15,-7 0 0-15,-2 0-5 0,-4-2-1 0,-4 0-10 16,3-6-20-16,-3-2-17 0,2-6-36 16,4-4-52-16,-3-5-62 0,3-5-112 0,1-1-213 15,4-4-530-15,0-3 168 0</inkml:trace>
  <inkml:trace contextRef="#ctx0" brushRef="#br0" timeOffset="127007.69">2768 16932 2089 0,'-3'-3'264'0,"-3"-4"-92"0,2 1-39 0,3 5-22 0,-1-1-29 16,4 4-33-16,-1-1-29 0,-1 1-4 0,2 5-5 15,-1 6 8-15,0 7 9 0,-1 7 2 16,2 0 8-16,0 7-1 0,2 3-7 0,-2-1-6 15,4 5-8-15,-2-1-5 0,3 0 1 16,-1 3-1-16,1-4-3 0,0-1-3 0,-2-3-5 0,4-3-3 16,-2-5 1-16,-1-2 5 0,0-5-1 15,-2-3-3-15,1-3-15 0,-2-2-36 0,-1-4-56 16,-1 0-90-16,-2-8-114 0,-4 0-259 16,-3-5-453-16,-3-4 91 0</inkml:trace>
  <inkml:trace contextRef="#ctx0" brushRef="#br0" timeOffset="127204.44">2390 16988 1361 0,'6'-8'706'16,"1"-2"-515"-16,10-4-53 0,-1 2 1 16,6 0-6-16,4 0-10 0,5-2-26 0,6-1-27 0,2-2-14 15,5-1-16-15,-1 0-11 0,2 3-12 0,-1 2-6 16,-3 4-7-16,-1 2 0 15,-4 3-1-15,-8 2-13 0,-2 4-26 0,-10 2-48 0,-3 0-86 16,-9 2-119-16,-2 2-262 0,-5 3-439 0,-7 6-1 16</inkml:trace>
  <inkml:trace contextRef="#ctx0" brushRef="#br0" timeOffset="127395.57">2261 17641 2159 0,'-4'10'149'0,"-3"0"-48"0,3-1-29 0,4-2 12 16,3-4 29-16,2-3 22 0,1 0 7 16,8-3-17-16,3-1-25 0,10-7-24 0,8-4-19 15,13-8-13-15,5 1-9 0,6 0-10 0,2 0-5 16,-1 0-13-16,-6 2-9 0,3 1-5 0,-4 1-32 16,-1 0-29-16,-2 4-71 0,1-3-141 15,-6 3-388-15,-1 1-1011 0</inkml:trace>
  <inkml:trace contextRef="#ctx0" brushRef="#br0" timeOffset="127906.92">3173 17440 2691 0,'4'-13'18'0,"2"-6"-18"16,5-7 5-16,0-2 6 0,7-2 25 0,-5-4 13 15,4-1 6-15,-2-1 7 0,0 2-15 0,-3 1-9 16,0-1-6-16,-2 0-6 0,-2-1-1 0,-3 1-7 16,-1-4 0-16,-2 1-9 0,-2-4 0 15,-1 0-2-15,-3 1-4 0,0-1 6 0,1 2-5 16,-2 2 0-16,1-2-2 0,-4 0-4 0,2 6 2 16,-2-1 1-16,-1 7 11 0,-1 7 6 15,0 3 1-15,-1 5 5 0,2 7-11 0,1 3-9 16,4 3-4-16,-2 3-5 0,0 5-3 0,-2 4-4 15,1 7 5-15,1 6-2 0,2 9 6 0,0 6 8 16,2 6-8-16,0 8 4 0,2 8-3 0,4 4-1 16,-2 4 5-16,1 2-3 0,4 3 3 15,-2 2-6-15,4 2-1 0,0 3-3 0,1 1 1 16,0 0 9-16,0 2-4 0,2-2-3 0,-4-4-5 16,2-5-7-16,-3-3-1 0,-3-4-4 15,0-5-3-15,-1-7-6 0,0-15-8 0,0-15 1 0,3-18 17 16,-2-7 24-16,-1-7 18 0,-1-12 8 15,-1-9-10-15,0-14-9 0,2-9 7 0,0 0 11 16,-3-2 18-16,-3 0 11 0,-2-3 0 0,-3 1 3 16,0 1-4-16,2 2-4 0,-3 3 1 15,2 3-20-15,4 3-15 0,0 1-13 0,1 3-7 16,6 4 5-16,-1 0 0 0,4 6-9 0,1-2-26 16,6 1-21-16,1 0-42 0,5 2-58 0,1 3-105 15,5 2-254-15,0 4-660 0,4 2-88 16</inkml:trace>
  <inkml:trace contextRef="#ctx0" brushRef="#br0" timeOffset="129107.04">4299 16631 2746 0,'-6'3'36'16,"-4"4"-34"-16,0 4 10 0,-3 6 20 0,4 4 18 0,1 0 14 15,-2 4-6-15,4 1-11 0,2 7-15 16,3-1-10-16,3 0-5 0,6-5-3 0,4-5 10 16,5-8 5-16,5-7 4 0,2-4 9 0,4-4-8 15,2-3-3-15,-2-4-6 0,3-5-10 16,-3 0-4-16,-4-6 0 0,-3-1 2 0,-5-3 0 16,-6 1 2-16,-1-1-6 0,-7-1-3 0,-2 2 1 15,-2-3-4-15,-6 1 0 0,2 0 1 16,-5 0-4-16,2 0 3 0,-1 3 0 0,-1 5 4 15,2 2 3-15,2 3-2 0,2 5-2 0,1 1-10 16,0 4-6-16,4 2-8 0,0 2 2 0,1 9 4 16,2 2 4-16,-1 10 7 0,2 7-3 15,4 6 2-15,0 9 2 0,2 6-3 0,3 6 3 16,-3 5-4-16,1 2 1 0,0 0-5 0,-2 0 2 16,1 1 4-16,0 0-9 0,-4 0 6 0,-1-2-8 15,2-2-6-15,-5 1 2 0,-4-2-9 16,-5 3-3-16,-1 1-11 0,-5-4-6 0,-5-1-6 15,-5-6-4-15,-8-3 8 0,-3-5 4 0,-3-7 19 16,-5-5 11-16,0-11 6 0,0-8 18 0,-1-8-5 16,1-4 8-16,2-8 6 0,4-8-2 0,5-6 2 15,4-10-1-15,5-5 3 0,9-1-10 16,-1-4 8-16,9-3-6 0,5-5-5 0,4-5 13 16,8-2-12-16,3 0 6 0,4-4-1 0,5 0-11 15,8-5 6-15,1-3-6 0,5-4 0 0,3-2 2 16,4 0-5-16,0 1 0 0,6-1-4 15,-3 2 5-15,2 0-5 0,-4 3 5 0,-4 4 1 16,-4 6-4-16,-7 9 6 0,-5 9-1 0,-8 9 5 16,-6 8 5-16,-6 7 2 0,-2 7 4 15,-1 4-4-15,-5 1-6 0,2 6-15 0,-1-2-1 16,-2 8 1-16,0 4-1 0,-5 8 11 0,-3 9-2 16,-1 5 1-16,-1 5 3 0,-1 3-3 0,1 5 0 15,2 2-3-15,1-1 0 0,3-1-3 0,5-3 1 16,-1-5 1-16,6-2-3 0,3-11 5 15,4-3-4-15,6-9 1 0,4-6 6 0,1-7-2 16,3-3 4-16,0-3-5 0,-4-6-3 0,3-5-12 16,-2-6-6-16,-1-3 0 0,-2-2-8 0,-6-3 7 15,-3 0-4-15,-8-3-10 0,-6-2 0 16,-3-2-4-16,-8 4 5 0,-5 0 13 0,-1 3 5 16,-2 6 13-16,-1 4 7 0,1 2 10 0,-1 4 6 15,2 1 3-15,4 3-1 0,5 2-7 16,4 1 5-16,2 3-7 0,7 1 2 0,1 1 0 0,4-1-11 15,3-2 1-15,6-1-8 0,6-3 2 16,5 1 1-16,3-2 0 0,5 2 2 0,-4 1-4 16,2 0 5-16,-2 4-8 0,-8 3 3 0,-2 1 1 15,-5 5-7-15,-2-1 3 0,-2 3-3 16,-5 4 1-16,3 3 5 0,-6 1 0 0,-1 4 1 16,-1 2-1-16,0 1 4 0,-6 1-4 0,5 1 2 15,-3 2 2-15,1 0-8 0,2-2 6 16,-2-1-3-16,4-7-2 0,4-5 6 0,-1-7-2 15,5-3 7-15,3-4 1 0,0-3 5 0,2-4-3 16,2-5 0-16,-3-1 0 0,2-5-7 0,1-2 7 16,-4-4-4-16,1-1-2 0,-2 1 6 0,0 0-6 15,-1-1 3-15,0 2-1 0,-3 0 0 0,-2 1 0 16,1 3 1-16,-1 5 8 0,-2 5-3 16,0 3 7-16,-1 3-6 0,-1 3-15 0,2 1 3 15,-2 5-12-15,2 2 6 0,1 5 7 0,-1 6-4 16,3 2 6-16,-1 3-5 0,3 0 2 0,0 5-1 15,-2-1 2-15,2 4 0 0,-1-5-5 16,4-3 10-16,0-5-6 0,4-9 7 0,1-3 6 16,0-6-5-16,3-6 6 0,1-5-1 0,0-4 0 15,0-5 1-15,-4-2 0 0,1 0 0 0,-6-2-4 16,0-3 3-16,-4 0-7 0,-1 0 4 16,0-1 4-16,-2 1-6 0,-1-1 13 0,-1 3-3 15,2 2 3-15,1 4 5 0,-3 7-2 0,1 5-3 16,2 3-12-16,-3 3-5 0,2 4-11 15,-2 5 1-15,4 3 6 0,0 6-9 0,5 4 11 16,-1 2-4-16,1 1-3 0,1 3 11 0,0-1-10 16,0 1-4-16,0-1-21 0,3-2-35 0,0-1-60 15,5-5-87-15,2-7-185 0,0-5-695 0,5-7-494 16</inkml:trace>
  <inkml:trace contextRef="#ctx0" brushRef="#br0" timeOffset="130288.06">6342 16125 1077 0,'0'-1'985'0,"0"-1"-778"0,0 0-110 0,0 4-32 16,0 0-17-16,0 5 20 0,-3 3 17 0,1 5 4 15,1 5-9-15,-3 0-19 0,0 7-13 0,2 0-11 16,1 1-8-16,0 1-5 0,1 1-10 16,2 0 4-16,-1-2-9 0,4 0 0 0,-1-2 0 15,1-3-9-15,0-7 8 0,5-6-1 0,1-4 11 16,0-9 4-16,6-1-1 0,-3-7-3 0,5-2-12 16,0-6-2-16,-1-3-12 0,-3-3-2 15,2-4 6-15,-6 0-8 0,0-4 13 0,-2 1 2 16,-6 0-3-16,2 4 4 0,-4 0-1 0,-2 8 2 15,-1 2 1-15,-2 4 6 0,3 7 2 16,-1 4-1-16,1 2-6 0,1 2-19 0,0 1-1 16,1 3-2-16,0 3 4 0,0 5 13 0,1 3-2 15,4 1 3-15,-1 1-1 0,4 3 0 0,2 1-1 16,4-1 0-16,-2-1 1 0,7-6-8 0,-1-1 7 16,4-7 0-16,2-5-4 0,2-7 8 15,2-3-9-15,-3-3 1 0,-2-1-1 0,-3-3-4 16,-2-2 1-16,-7-1-1 0,-3-1 5 0,0 3-1 15,-7 0 7-15,-2 2 1 0,0 2-3 16,-2-1 10-16,-2 6-6 0,2 1 4 0,1 3 3 16,1 1-9-16,1 2-2 0,1 1-5 0,2 0-2 15,2-1 2-15,1 0 4 0,4 0 4 0,7-3-2 16,3-1 5-16,3-1-5 0,2-2 2 0,3-2 3 16,-4 0-7-16,2-1 8 0,-7-4-3 15,-1-1 3-15,-7 0 8 0,-1 0 2 0,-2 1 4 16,-7 0 2-16,-1 2 4 0,-3 2-1 0,-1 0 3 15,-5 3-1-15,-2 2-12 0,0 3-2 0,-2 0-8 16,-7 4-4-16,1 3 3 0,-3 4-5 16,-1 4 3-16,3 4-6 0,-2 2 4 0,2 4-3 15,6 3 1-15,1 2 3 0,2 1-8 0,2 1 7 16,2-1-4-16,4 2-1 0,3-2 9 16,4-1-8-16,0-3 4 0,9-3 0 0,1-4-2 15,5-6 3-15,0-3 1 0,5-6 4 0,1-3-5 16,3-4 7-16,-4-3-4 0,0-3-3 0,-3-5 8 15,-1 0-7-15,-2-3 2 0,-3-3-1 16,-2-1-6-16,-2-2 4 0,-2-5-2 0,-1-3 3 16,0-2-2-16,-2-3 2 0,0-1-2 0,1 2-3 15,0 0 5-15,-4 5-4 0,3 4 2 0,-3 6 2 16,2 6-8-16,-2 7 4 0,1 4-7 0,-3 3-7 16,-1 4 1-16,0 4-1 0,0 4 3 0,2 8 5 15,1 4 6-15,-2 2-3 0,3 4 4 16,-1 1 1-16,3 4-7 0,-3 3 6 0,5-2-4 15,0-2 3-15,3-6 4 0,4-5-4 0,1-2 2 16,3-8-3-16,5-2 1 0,-1-4-1 0,3-4 2 16,-1-3 3-16,0-2-5 0,-4-4 6 15,1-2-1-15,-4-4-3 0,-1-4 7 0,0-1-3 16,-4-5 0-16,-2-1-2 0,2-6 1 0,-4 1-3 16,-4-1 1-16,1-4 3 0,-5 2-5 15,-3-2 4-15,-2 5-3 0,-3 3-2 0,-5 2 7 16,1 7-4-16,-2 6 6 0,-5 2-3 0,3 8-4 15,-6 4 0-15,0 8-1 0,-2 3 3 16,-2 5-1-16,2 7 2 0,3 0 0 0,5 2-6 16,5 0 8-16,6 3-6 0,6 1 3 0,5 1 2 15,6 2-5-15,6-4 3 0,8-6 0 0,3-2 3 16,7-10 0-16,5-1-2 0,4-5-1 0,2-3-11 16,4-2-12-16,-1-2-23 0,1-2-38 15,-3-2-49-15,-2 0-71 0,-6-3-123 0,-6-3-406 16,-4-4-910-16</inkml:trace>
  <inkml:trace contextRef="#ctx0" brushRef="#br0" timeOffset="131039.79">8775 15170 1932 0,'6'-7'224'0,"-1"-1"-90"0,4-4-30 0,-6 5-10 16,2 2 7-16,-3-1-2 0,0 2-7 15,-2 2-3-15,0 2-18 0,0 0-16 0,-1 1-25 16,1 1-16-16,-1 4 0 0,0 3 3 0,-1 10 11 16,-3 4 1-16,3 7-1 0,-1 4-5 0,1 5 2 15,-1 4 3-15,2 1-5 0,1 0 1 16,1 1-9-16,3 1-6 0,-1 1 2 0,0-1-5 16,4 0 1-16,0-2-1 0,-3 0-4 0,2-7 3 15,-1-4 1-15,-4-6 2 0,4-9 1 16,-4-5-3-16,0-4 6 0,-1-7 14 0,0-2 18 15,0-2 8-15,-1-5-5 0,0-4-14 0,-1-5-23 16,0-7-1-16,1-5-4 0,0-3 1 0,0-3 2 16,-3-1-1-16,0-3-2 0,2 0-3 15,2-5 3-15,-1-1-6 0,2 2 7 0,0-3-3 16,5 3-6-16,-1 0 3 0,3 1-3 0,-1 3 5 16,2 4 0-16,-1 10-2 0,0 11 0 0,0 4-11 15,-3 8 2-15,2 3-6 0,2 8 3 16,0 4 8-16,1 8-4 0,1 6 7 0,-1 4-3 15,0 2 2-15,0-2 3 0,-1 6-1 0,2 1 1 16,0-1-3-16,-2 0 2 0,0-3-1 0,1-5 0 16,0-7 4-16,-1-9-6 0,0-2 5 15,-2-8-2-15,0-4 3 0,-4-5 5 0,2-5-3 16,-3-2 2-16,2-9-6 0,1-2-3 0,-3-7 1 16,0-2-1-16,-2-3 5 0,-1 0-3 0,0-3 4 15,-1-1-3-15,-2-5-1 0,3-3 3 0,1-1-2 16,0-4 1-16,5 3-2 0,0 1 0 15,4 1 0-15,3 4-2 0,2 8 5 0,-2 10-2 16,1 10 1-16,-1 8-4 0,2 6-5 0,-1 6 3 16,6 8 0-16,-1 7 4 0,4 7-1 15,0 8 2-15,-1 8-3 0,1 3-1 0,-1 6 5 16,-3 4-3-16,-3 3 0 0,-5 1-1 0,-3 0-4 16,0-4 1-16,-4-2-1 0,0-3 4 0,1-4-13 15,-1-6-24-15,6-4-20 0,0-8-62 16,-1-6-90-16,-4-8-177 0,3-6-655 0,-4-9-609 15</inkml:trace>
  <inkml:trace contextRef="#ctx0" brushRef="#br0" timeOffset="131856.16">9533 15179 2214 0,'1'4'-2'0,"0"2"-26"0,1 6 32 0,5 0 69 16,-1 2 49-16,1 2 27 0,4 0-7 0,0 2-14 15,6-4-32-15,2 0-18 0,3-6-8 16,6-1-11-16,3-4-8 0,1-2-13 0,2-1-13 16,1-4-5-16,-4-1-7 0,-7-1 2 0,-4-2 3 15,-6-2 1-15,-7 1 4 0,-1-2-2 16,-5-4 0-16,-2 0-1 0,-3 3-5 0,-2-1-2 16,-4 5-3-16,-4-1-2 0,-2 0-2 0,-4 6 0 15,-3 0 2-15,-1 6-3 0,-2 4-1 16,-3 4-2-16,2 7-4 0,2 4 1 0,4 1 2 15,2 4-2-15,2 1 3 0,5-1-3 0,4 1-1 16,4 1 1-16,4 1 2 0,3-1-1 0,5-1 0 16,5-3-2-16,7-5-2 0,5-5 4 15,3-6 0-15,8-4 2 0,-2-1-1 0,4-4-6 0,-3-4 1 16,-1-1 1-16,-2-4 3 0,-2-4 4 16,-4-1-3-16,-2-1 0 0,-3-3-3 0,-8-4-2 15,1-3 6-15,-4-3-1 0,-3-2 4 0,-2-3-2 16,-3 0-4-16,-4-4-1 0,-3 1 1 15,-1 2 3-15,-4 5 2 0,-2 5-4 0,0 8-2 16,-1 3 2-16,-1 4-2 0,0 4 4 0,-4 6 0 16,2 6-5-16,-1 3 2 0,-3 8-5 0,5 1 3 15,-1 7 1-15,4 2 2 0,3 5 0 0,-1 5-2 16,7-4 1-16,2 4-3 0,1-2 5 16,4-1 4-16,4-3-7 0,5-3 4 0,7-7-3 15,0-3-5-15,9-7 8 0,1-4 0 0,1-1 2 16,2-6 1-16,2-2-3 0,-2-5-2 15,-2-1 4-15,-1-6 5 0,-4-1-5 0,-3-3 2 16,-2-3-5-16,-7-3-6 0,2-1 10 0,-4-1-3 16,-1-3 4-16,-1-1-1 0,1-3-5 0,-2-2 0 15,2-3 2-15,0-1 0 0,0 0 0 0,2 5 3 16,0 1-4-16,0 6-7 0,2 3 7 0,2 5-3 16,-1 5 2-16,-2 5 5 0,0 2-9 15,1 6-4-15,-4 5-1 0,0 0 2 0,2 7 2 16,0 4 4-16,-5 7-1 0,1 3-6 15,-7 4 6-15,-2 5 1 0,-4 3 1 0,-7 2 9 16,0 3-10-16,-6-1 0 0,-1-2-1 0,1-3-4 16,2-3 7-16,2-4 1 0,8-4-2 0,0-7-1 15,8-4 1-15,2-5-1 0,0-3 4 0,3-4 6 16,1-3-8-16,3-3 4 0,5-6-3 16,2-3-4-16,2-3 8 0,0-3-2 0,0-2 0 15,-4-2-1-15,1 0-2 0,-2-5-1 0,2 2 2 16,-2-3 7-16,2-1-8 0,1-1 0 0,-2-4-1 15,0-2-11-15,2 3 11 0,-1-2 1 16,-1 6-3-16,-2 1 1 0,1 5-14 0,-2 2-15 16,-1 2-22-16,0 5-30 0,0 1-48 0,-1 3-70 15,-2 1-144-15,2 4-422 0,0 2-840 0</inkml:trace>
  <inkml:trace contextRef="#ctx0" brushRef="#br0" timeOffset="132177.89">11118 14954 2045 0,'-13'0'231'16,"-8"4"-138"-16,-6 4 23 0,-3 6 36 0,0 1 15 15,-1 4-11-15,-4 3-31 0,2 1-29 0,-1 4-23 16,1 1-12-16,5 3-17 0,0 3-15 0,3 3-11 16,6 1-9-16,6-4-5 0,8-4 1 15,8-7 8-15,9-7-6 0,9-4 3 0,7-6 0 16,5-4-7-16,4-2 6 0,0-5 0 0,-2-4-2 15,2-2 1-15,-3-4-3 0,-4 1 0 16,-3-5 0-16,-5-5 5 0,-2-2-3 0,-5-3 2 16,-5-2-3-16,-4 0-4 0,-3 4 6 0,-5 0-3 15,-1 6 4-15,-4 2 5 0,-4 7-3 0,-2 1 1 16,-1 6-1-16,-5 5-3 0,1 4-4 0,0 5 0 16,-1 3-5-16,3 3-2 0,2 1 3 15,4 2-2-15,4 3 2 0,3 2-2 0,3 1-20 16,3 4-25-16,1 2-49 0,1 1-93 15,2-4-146-15,6-7-391 0,3-8-959 0</inkml:trace>
  <inkml:trace contextRef="#ctx0" brushRef="#br0" timeOffset="132355.73">11313 15129 2943 0,'-3'5'69'0,"-3"4"-59"0,-4 8-2 0,-1 7 23 16,0 5 19-16,-6 5 16 0,0-2 1 0,-1 1-8 15,-2 3-10-15,1-2-22 0,0-1-9 0,3 0-12 16,4 0-7-16,1-1-1 0,4-1-18 16,3-3-25-16,4-6-46 0,3-4-83 0,1-7-164 15,0-2-584-15,3-7-721 0</inkml:trace>
  <inkml:trace contextRef="#ctx0" brushRef="#br0" timeOffset="133523.34">12138 14739 2082 0,'-2'-7'230'0,"0"-2"-49"0,-1-1-54 15,2 5-24-15,1 4-17 0,-1 1-28 0,1 1-23 16,0 2-11-16,-2 4-10 0,0 6 5 0,-2 6 0 16,1 1-2-16,-1 7 6 0,0 0-5 15,3 3 0-15,-3 2-2 0,4 0-2 0,1-3-4 16,2 0 0-16,2 0 1 0,2-1-6 0,2-4 2 16,2-2-1-16,5-6-6 0,-1-5 7 0,3-5-2 15,2-6 3-15,1-6-1 0,2-5-5 16,2-4-6-16,-3-6-6 0,2-2-2 0,-1-5-6 15,-1-3 3-15,-6 0 2 0,1-2 2 0,-6-2 9 16,-5 1 2-16,-3 1 4 0,-4 4 3 16,-3 2-1-16,-3 8 3 0,0 2 6 0,-2 8 4 15,2 3 1-15,2 3-5 0,1 3-12 0,1 1-8 16,2 6 0-16,1 3 1 0,1 5 4 0,5 5 3 16,-2-3-2-16,5 1 0 0,6 4-2 15,0-3-1-15,6 2-4 0,3-6-5 0,4-2-8 0,6-6-9 16,0-4 0-16,2-6-1 0,0-4 4 15,0-4 8-15,-5-5 3 0,-6-4 6 0,-1 0 4 16,-8 1 2-16,-6 1 7 0,-6 0 5 0,-4 2 5 16,-5 2 4-16,-4 1 4 0,-3 3 1 0,-2-1 2 15,-2 4-2-15,2 3-7 0,0 0-4 16,4 3-7-16,4 0-8 0,2 1-2 0,4 2-2 16,1 3 1-16,3 1 1 0,2-1-1 0,6 1 0 15,3-4 1-15,6 0 4 0,4-6 0 16,6-4 3-16,4 0-1 0,-4-5-1 0,0 0 3 15,-3-1-1-15,-6-3 2 0,0-1 0 0,-3-4 2 16,-3 0-1-16,-4-2 0 0,-1-3 3 16,-4-3 0-16,-1-2 1 0,0 0-3 0,-5-2-3 15,-1 0 1-15,-4-2-1 0,0-1 1 0,1-3 0 16,-5-1-1-16,0 1 2 0,-2-3-2 0,3 1 5 16,-3 3 4-16,2 3 6 0,0 7 9 15,-1 5 3-15,3 6 5 0,-3 9-7 0,4 5-10 16,4 5-8-16,0 2-11 0,1 6-2 0,1 8-1 0,0 5 0 15,7 5 3-15,2 6 1 0,1 6 2 16,3 3-3-16,3 6 0 0,-2 6-3 0,-2 6 2 16,0 5 3-16,-4 2-5 0,-3 2 4 15,-1-3-2-15,-3-1-2 0,0-3 2 0,-2-2-1 16,0-6-2-16,0-6-2 0,0-13-1 0,1-9-1 16,2-12 7-16,-3-7 7 0,-2-7 1 0,-2-5 7 15,2-4 1-15,-3-7-5 0,1-4 2 16,3-8-2-16,1-3-4 0,1-5 0 0,4 0 2 15,0 1 2-15,5 2 3 0,1 4 1 0,0 0-3 16,3 8 1-16,0 3-2 0,1 4-3 0,-1 7 2 16,1 3-5-16,1 4 2 0,0 5-2 15,0 2-4-15,4 7-1 0,-1 1-2 0,0 4 3 16,0 4 0-16,-4 1 0 0,3 1 0 0,-4 0-6 16,0 1-5-16,-1 3-22 0,-4-2-41 0,2-2-68 15,-5-4-100-15,0-5-140 0,2-5-355 0,-1-5-884 16</inkml:trace>
  <inkml:trace contextRef="#ctx0" brushRef="#br0" timeOffset="134044.71">13663 14355 2131 0,'-2'-3'200'0,"-4"2"-56"0,3-2-38 15,-3 7-11-15,3 3-9 0,-6 4 1 0,-2 7 4 16,1 2-2-16,0 4-11 0,-2 5-20 15,-1 1-16-15,-1 4-15 0,4 0-12 0,5-2-3 16,-2-4-5-16,9-3-1 0,8-7 0 0,4-8 0 16,2-1 2-16,5-8-2 0,-2-2 4 0,3-4-5 15,0-5 2-15,-2-1-1 0,1-5-4 16,-1-3 2-16,-4-1 0 0,2 2 1 0,-8-2 0 16,-3-1 0-16,-1 5 0 0,-6 2-1 0,0 1 3 15,-1 5-2-15,-4 4 0 0,1-1-4 0,3 7-8 16,-2 2 3-16,-3 3-5 0,2 4 6 0,-3 4 3 15,2 1-3-15,4-1 2 0,2 3-2 16,4-1-1-16,4 1 0 0,2-3-1 0,4-1 0 16,3-6 2-16,5-4 2 0,3-4-4 15,1-4 4-15,-3-3-1 0,-2-4 1 0,-2-1 4 16,-1-5-2-16,0-2 2 0,-6-4 1 0,-4-3 0 16,0-4 1-16,-5-2-1 0,-4-5-1 0,-3 1 0 15,-1-3-2-15,-5-2 5 0,0-1-7 0,-3-2 5 16,0-4-2-16,-3 0-2 0,4-2 6 15,1-2-4-15,-1 0 3 0,3-1-4 0,5 0 0 16,-1 2-1-16,1-1 0 0,3 8 8 0,0 5 3 16,0 11 11-16,0 9 3 0,-1 11-10 0,1 6-7 15,0 6-11-15,0 7-3 0,0 9 3 16,0 6 2-16,1 11 1 0,2 5 0 0,1 7 0 16,-1 7 0-16,4 3 0 0,1 9-1 0,1 2-3 15,1 2 4-15,5 2-17 0,0-4-20 0,3-2-50 16,7-7-94-16,0-12-129 0,8-13-306 0,1-10-1027 15</inkml:trace>
  <inkml:trace contextRef="#ctx0" brushRef="#br0" timeOffset="134182.58">13603 14177 3159 0,'-21'-12'135'0,"7"4"-125"0,3-2-10 15,16 7-6-15,15 0-1 0,8 0 7 0,7-2 0 16,12 1-4-16,5 2-16 0,11-2-32 15,7 6-75-15,1 0-139 0,1 1-454 0,-1 1-925 0</inkml:trace>
  <inkml:trace contextRef="#ctx0" brushRef="#br0" timeOffset="135872.19">15412 13886 2286 0,'5'-2'217'0,"-5"0"-118"15,1 2-55-15,0 1-16 0,-1 2 19 0,0 7 25 16,-1 1 13-16,-5 6 1 0,1 5-17 0,-2 4-12 15,-2 5-12-15,-1 5-10 0,0 0-6 16,1 2-6-16,4 1-5 0,-2-1-3 0,6 0-1 16,1 0-5-16,1-3-4 0,6-3 3 0,-1-6-10 15,9-6 9-15,-1-5 4 0,5-6-3 0,1-7 12 16,3-5-9-16,2-5-1 0,-1-5-3 16,4-5-7-16,-3-2-1 0,1-4-1 0,-5-5 0 15,-7 0-4-15,1-4 6 0,-9-2-2 0,1 1-3 16,-5-4 10-16,1 3-9 0,-2-3 4 0,-1 4 0 15,-1 3-3-15,-2 2 3 0,1 7 0 16,1 6 1-16,-1 5-3 0,1 6 1 0,-2 3-12 16,3 5-2-16,0 3 4 0,3 6-2 0,-2 6 9 15,2 3 6-15,-1 5-5 0,5 3 4 16,1 2-3-16,1 4 0 0,-3 1 2 0,2 2 0 16,3-1-1-16,0 0-1 0,0-5 3 0,5-4-2 15,-4-6-1-15,7-4 5 0,-1-6-8 0,-1-4 8 16,0-5-1-16,-6-2 2 0,-2-4 9 0,-6-3-1 15,4-4 1-15,-5-6-3 0,0-2-2 16,1-4-4-16,-3-2 1 0,-3-1 4 0,1-1-6 0,1 0 8 16,0-2-3-16,1 3-1 0,1-1 5 15,1 1-8-15,5-2 3 0,2 1-3 0,3 1 1 16,0 1-3-16,4 2-2 0,3 2 1 0,-3 6-7 16,3 1 7-16,0 6-1 0,-2 4-1 15,-2 4-1-15,0 5-1 0,-2 2 2 0,-2 8 0 16,-2 3 5-16,0 3-3 0,-5 3-3 0,3 3 2 15,-4 3-5-15,-2 3 5 0,-2 1-1 0,1 4-1 16,-3-2 5-16,1 2-6 0,-1-1 1 16,7-6 1-16,0-5-6 0,8-7 7 0,5-9-2 15,0-1 1-15,0-9 2 0,2-1-3 0,-1-1-2 16,-1-7-4-16,-4-1 3 0,2-5-2 16,0-3 7-16,-3-5 0 0,-1-3-3 0,-4-3-1 15,-5-4-8-15,-2-1-2 0,-3-2-1 0,-5 2 0 16,-5-1 3-16,-4 1 0 0,-3 3 9 15,1 4-3-15,-2 2 5 0,-1 5 5 0,2 3-5 16,-2 4 10-16,3 1-2 0,1 6-1 0,3 1 3 16,1 6-6-16,5 2-3 0,3 3-2 0,1 1 3 15,4 3-3-15,2 2 2 0,7-2 3 0,1 1-7 16,4-1 7-16,6-2 1 0,8-2 1 0,-1-3 7 16,4-3-7-16,1-1 0 0,4-1 1 0,-4-1-2 15,2-3 0-15,-2-2 0 0,-2-3 1 16,-8 1-2-16,0-1 4 0,-3 0 0 0,-7-1-2 15,-3 2 7-15,-3 3-7 0,1-1 0 0,-5 5-1 16,-1 2-10-16,0 2-3 0,-1 1-2 16,-1 1 1-16,-3 4 2 0,1 5 8 0,-2 2 1 15,4 3-3-15,-3 1 8 0,2 2-7 16,3 0 0-16,1 4 1 0,3-1-12 0,-1 1-1 16,-1-2-16-16,7-2-19 0,1-6-2 0,3-2 2 15,7-8 18-15,4-3 17 0,-2-4 10 0,1-5 1 16,-1-2-1-16,-2-4 3 0,1-2-2 0,-4 0 4 15,-5-2 1-15,-4-1 1 0,-5-1 3 16,2 3 0-16,-8 1 2 0,1 2 3 0,0 4 3 16,-4 4-1-16,3 0-5 0,1 5-5 0,-1 1-12 15,-1 4 4-15,2 2 0 0,0 5 1 0,1-1 7 16,2 3-4-16,2-1-1 0,5 2 0 0,3-3-1 16,4-1 0-16,1-4 2 0,4-3 0 0,1-3 3 15,0-2 0-15,5-3-1 0,-2-1 1 0,-3-6 4 16,-1 0-1-16,0-5 2 0,-1-4 1 15,-6 0-3-15,1-4 3 0,-3-1 0 0,-4-4 3 16,-2-1-2-16,-3 1 1 0,-2-6-1 16,-1 0-3-16,-2-3 7 0,-3-2-4 0,-2-5 0 15,1-1-1-15,1-1-7 0,2-1 4 0,-1 0-1 16,4 0 1-16,1 0-2 0,1 1 1 0,4 2-1 16,-1 2-4-16,2 7 5 0,0 7-3 15,-1 11 5-15,-3 7 1 0,-2 7-12 0,-1 5-1 16,-2 8-6-16,0 5 1 0,-2 7 7 0,-2 10 5 15,3 6-2-15,-2 3-1 0,0 9 2 0,1 4-3 16,-4 5 1-16,1 6 2 0,3 6-5 16,-2-2 3-16,3-3 0 0,1-3-1 0,6-9 4 15,2-3-4-15,5-8 0 0,8-6-5 0,0-5-2 16,3-7-4-16,3-9 0 0,1-4 2 0,1-8-3 16,3-4 0-16,-2-4-3 0,-3-8 0 15,1-2 8-15,-1-4 2 0,-2-4 5 0,2-2 0 0,-1 0 2 16,-3-3 0-16,-2-3 1 0,-2 0 2 15,1-1-2-15,-4 1 3 0,2 1 3 0,-1 3 3 16,-2 4 9-16,-4 6 4 0,-4 6 3 16,1 6-5-16,-5 5-14 0,-3 1-6 0,0 5-6 0,-1 5 0 15,-4 0 7-15,-1 8 0 0,0-1 0 16,-1 5-2-16,-1 2 1 0,4 2-1 0,-2 3 0 16,3 2 1-16,-3 4-1 0,5-2 0 0,-1 1-3 15,8-5 1-15,3-7-1 0,8-6 1 16,2-5 4-16,4-6 0 0,1-5 3 0,0-5-1 15,3-3 0-15,0-6 3 0,-3-1-4 0,0-7 3 16,-2-3-2-16,0-4 0 0,-5-5 5 16,-4-1-4-16,-1-1 2 0,-6-4-4 0,-1-2-3 15,-6-6 2-15,-3-5-3 0,-2-3 4 0,-4-5-3 16,0 2 1-16,1-5-1 0,-2 1-1 0,3-1 4 16,3 1-1-16,3 3 0 0,3 1-2 0,1 11 0 15,-1 8 1-15,-1 11 6 0,1 14 2 0,-1 7-7 16,-2 10-2-16,0 7-2 0,-4 11-4 15,-5 8 12-15,1 11-3 0,2 6 0 0,1 5 1 16,6 9-6-16,-1 3 2 0,5 4 0 0,3 2 0 16,2 2 3-16,3 3-5 0,4-3-1 15,1-5-14-15,9-8-20 0,4-9-29 0,5-8-33 16,2-6-56-16,6-5-80 0,2-9-172 0,1-5-605 16,1-5-380-16</inkml:trace>
  <inkml:trace contextRef="#ctx0" brushRef="#br0" timeOffset="137539.52">5889 17545 1233 0,'-1'0'808'0,"-6"0"-744"16,3 5-42-16,-3 4-10 0,0 5 18 0,-2 3 35 16,1 5 26-16,-4 3 3 0,4 0-9 15,0-1-24-15,4-2-23 0,3-3-10 0,4-2-12 16,1 0-1-16,5-5 0 0,5-6 9 0,1-5 8 15,4-4 5-15,4-8 4 0,-2-2-11 0,6-8-2 16,-4-3-4-16,-1-3-9 0,-2 0 7 16,-2 1-2-16,-5 2 4 0,1 1 9 0,-5 1 1 15,-3 0 10-15,0-1-2 0,-2 4 2 0,-4 0-8 16,0 4-4-16,0 2-8 0,0 2-3 16,-2-1 5-16,1 7-6 0,0 2 1 0,1 3-10 15,0 3-18-15,0-3-6 0,1 4-3 0,0 5 6 16,2 5 7-16,3 6 3 0,1 5-2 15,1 3-4-15,3 2 1 0,1 5 0 0,2 0 5 16,-2 10-5-16,2 2-4 0,1 2 0 0,-4 5-3 16,0 0 9-16,3 1-2 0,0 6-3 0,-2 1-3 15,-5-31 2-15,-3 8 0 0,4 2-8 16,-1 6 0-16,-3 0-18 0,1 7-13 0,-4-1 5 16,1 6-9-16,-7-5 21 0,1-3 21 0,-8-7 4 15,-4-5 7-15,-1-5-15 0,-7-8-2 0,2-5 7 16,-7-5 20-16,0-7 8 0,2-5 4 15,-2-4 0-15,1-6-10 0,3-4 1 0,2-6 12 16,5-4-10-16,3-3 2 0,3-5-22 0,4-4 9 16,4-2-12-16,3-5 5 0,4 1 26 15,2-6-23-15,4-1 19 0,9-12-20 0,13-40-8 0,2 4 8 16,3 11-5-16,-12 23 16 0,4 1-2 0,-1 4-5 16,-3-1 4-16,-1-1-3 0,-2 1 7 15,-1 4 2-15,-5 5-3 0,-5 10-4 0,-2 4-1 16,-4 7 6-16,-4 9 4 0,-3 6 13 0,-2 7-2 15,1 2-12-15,-1 2-2 0,3 1-15 16,-3 4 1-16,0 6 2 0,-3 8-4 0,0 6 2 16,-1 4-7-16,3 3 1 0,-1 5 0 0,4 1 5 15,1 1 0-15,1 2-4 0,2-2 2 16,1-6-4-16,4 1 3 0,1-2 4 0,3-7 1 16,5-2-3-16,-2-7-4 0,3-9-2 0,-1-5 2 0,2-7 6 15,0-3 4-15,-1-6-4 0,2-2-2 16,-4-5-6-16,-1-5-2 0,-1-2 8 15,-6-5-1-15,0 4 3 0,-6-2 0 0,-5 1-1 16,0-1 2-16,-8 2 3 0,0 2 5 0,-2 6-1 16,-3 4 1-16,-2 0-1 0,3 7 4 0,3-2 4 15,2 4-1-15,-2 4 1 0,5-3-5 0,3 3-6 16,2 3 1-16,4-1-2 0,2 0-4 0,1 1 3 16,4-1 0-16,1-2-4 0,7-2 6 15,4-3 1-15,4-5 0 0,6 1 4 0,2 0-5 16,4-2-9-16,-1 2 4 0,-2 0-2 0,-4 3 5 15,-5 3 5-15,-4 3-4 0,-7 3-3 16,-3 1-6-16,-4 2 2 0,0 3-1 0,-4 6 5 16,0 6 0-16,-2 3-6 0,1 1 3 15,-2 3-3-15,1-2 4 0,-4 2 6 0,4 2-4 0,-1 0-3 16,2 2-2-16,0-4-4 0,1-3 2 16,3-8 3-16,2-5 0 0,2-4 1 0,-1-5 3 15,3-3-4-15,-2-5 5 0,1-3 10 0,0-4-6 16,1-1 2-16,0-5-3 0,-2-2-8 0,-3 2 8 15,2 1 1-15,-5 0 5 0,0 0 0 0,-2 5-3 16,-1-1-1-16,-1 4 2 0,1 1 9 16,0 4 2-16,-3 6 3 0,4 1-13 0,0 1-16 15,0 2 1-15,3 2-2 0,-2 7 9 0,1 5 7 16,1 3-7-16,4 2-3 0,1-1-3 0,1-2 3 16,1 2-2-16,1 1 4 0,2 1-6 0,1-6-12 15,1 0-12-15,-1-6-28 0,4-2-38 16,-4-4-57-16,4-5-126 0,0-3-358 0,4-5-984 15</inkml:trace>
  <inkml:trace contextRef="#ctx0" brushRef="#br0" timeOffset="137989.73">7635 17241 2340 0,'-28'11'503'0,"-6"7"-480"16,-8 6-16-16,5 5 0 0,7 0 5 0,7-1 12 16,1 0 12-16,2 1 4 0,4 2-3 0,5 2-15 15,1 0-11-15,7-1-10 0,3-5-5 0,3 0 0 16,7-6 2-16,3-6 7 0,4-6-1 0,4-5 1 16,0-7 3-16,6-4-2 0,-4-4 4 0,0-1 3 15,4-5-5-15,-5-4-3 0,-1-5-2 16,-2-3 1-16,-2-3 1 0,-6 0 7 0,-3-2-2 15,-4-3-6-15,-3 2 4 0,-1-5-1 0,-4-1-1 16,-4 0 2-16,-1-4-4 0,-5 0-2 16,0-4-1-16,0 0 0 0,-3-1 3 0,3 0 3 15,-2-3 3-15,3 0-3 0,2 0 0 0,0 1 1 16,-1 7 9-16,3 7 10 0,2 13 9 0,-1 9 0 16,5 7-9-16,1 7-18 0,2 5-7 15,0 8-5-15,0 9 2 0,0 10 5 0,1 9-2 16,-1 11-2-16,2 5 4 0,-2 7 4 0,5 5-3 15,0-1 0-15,-3 4-5 0,5 0-5 0,-3-3 6 16,5 0-1-16,1-3 5 0,0-6-2 16,1-6-6-16,6-8-1 0,-4-8-12 0,5-7-7 15,0-5-29-15,-4-5-46 0,6-6-72 0,-2-10-128 16,4-5-271-16,2-12-625 0</inkml:trace>
  <inkml:trace contextRef="#ctx0" brushRef="#br0" timeOffset="138305.07">8012 17002 2875 0,'-16'4'61'0,"-2"8"-43"0,-8 7-16 0,7 5 0 15,4 3 8-15,-2 2 20 0,4 2 5 0,-1 5 9 16,1-1 4-16,5 2-9 0,4 1-1 0,1 1-6 16,3 1-12-16,3-1-8 0,1 1-5 0,5-4-6 15,8-5 3-15,-3-5 0 0,7-8 5 16,5-4 2-16,2-8-5 0,-2-7 5 0,2-7-7 15,2-4 3-15,-2-6 0 0,-2-4-5 0,3-4 0 16,-3-4-6-16,-2-5-1 0,-6 2 0 0,-5-3-1 16,-5 4 1-16,-7 2 1 0,-9 0-8 15,-5 3 7-15,-5 4 5 0,-6 9 10 0,-3 1 11 16,-4 6-1-16,1 5-3 0,-2 2-1 0,3 3 2 16,1 2-3-16,8 0 1 0,6-1-8 0,5-1-7 15,9-2-2-15,6-1-1 0,5-1 5 0,8-2 5 16,6-4-14-16,7-1-22 0,7-6-42 0,8 0-68 15,-1-4-107-15,9 1-294 16,-1-1-1129-16</inkml:trace>
  <inkml:trace contextRef="#ctx0" brushRef="#br0" timeOffset="139088.81">9212 16855 1470 0,'-8'0'712'0,"-2"-1"-547"0,-4 2-37 0,-1 5 3 0,1 5 1 15,-2 2-3-15,0 4-21 0,-3 3-20 16,1 1-13-16,1 5-17 0,-2 0-12 16,1 2-8-16,0 3-11 0,5 1-3 0,1 0-4 0,0 2-7 15,4-3-8-15,1 0-2 0,5 0-1 16,2-2 4-16,3-3 2 0,7-7-9 0,7-8-1 16,-1-6-3-16,7-6 6 0,0-5 1 0,1-6 5 15,1 0-2-15,-2-7-7 0,-2-3 4 16,-2-3-6-16,-1-1 8 0,-5-1 4 0,-3-2 2 15,-4 2-3-15,-4-5-6 0,-3 0-3 0,-4 3 2 16,1-2 4-16,-4 11 2 0,-2 0 0 0,2 4 3 16,3 7-3-16,-3 1 0 0,5 6 3 15,-1 2-12-15,3 2 3 0,0 3-6 0,0 3-4 16,-2 5 8-16,-2 4-1 0,4 4 6 0,1 2-2 16,6 1-3-16,-2 3-2 0,5 1 1 0,1 4 4 15,0-1 1-15,1-4-2 0,0-2-2 16,5-9-5-16,2-5 1 0,0-6 3 0,6-5 7 15,-2-3 2-15,1-4-2 0,-2-8 0 0,3-1-4 16,-2-4 4-16,-4-2-3 0,-1 0 4 0,-7-2-2 16,1-2-4-16,-3-2 2 0,-3 1-1 15,0-6 3-15,-3 6 6 0,4 0-6 0,-3-1-3 16,-1 3-1-16,3 6-1 0,-2 6 3 0,-2 8-1 16,-1 4-7-16,0 1-7 0,0 5 2 0,0 5 0 15,1 4 8-15,0 6 7 0,1 4-4 16,1-4 2-16,-1 2-5 0,0-3 0 0,5 3 1 15,-4 0 5-15,-2 1-2 0,3 0-2 0,-3 1 5 16,-1-4-6-16,0-4 2 0,-1-3 4 0,2-7-1 16,0-4 8-16,-1-3-1 0,1-4-2 0,1-5 4 15,1-4-8-15,3-5 1 0,4-2-2 16,-2-4-7-16,2-1 4 0,2 1 1 0,0 3 6 16,4 1-1-16,-2 2-1 0,0 2-4 0,2 3-2 15,0 4 2-15,-1 2-1 0,-2 5 3 16,3 3-1-16,-5 4-5 0,3 6 3 0,-3 0-4 15,-1 5 6-15,0 0-1 0,-2 4 2 0,0 1-5 16,3 0-9-16,-3 2-7 0,1-1-42 0,0 1-62 16,3-3-111-16,0-5-202 0,2-3-550 15,1-3-599-15</inkml:trace>
  <inkml:trace contextRef="#ctx0" brushRef="#br0" timeOffset="139482.98">10161 16731 2615 0,'-7'-2'68'0,"-3"1"-49"16,-2 2-1-16,0 6 32 0,-2 6 28 0,3 0 19 15,-3 5-8-15,-2 1-11 0,5 5-16 0,2 3-21 16,2 0-13-16,1 4-13 0,2-2-7 16,2 1 0-16,4 0-1 0,5-3-2 0,2-3-2 15,5-7-3-15,4-7 2 0,3-2 2 0,2-6 5 16,0-2-2-16,-1-5 2 0,-2-5-2 15,0-2-7-15,-3-6 7 0,-2-4-3 0,-3-1 4 16,-3 0-1-16,-3-4-4 0,-3 0 0 0,-4-8-3 16,-3-1 4-16,-3-5-2 0,-6-2 2 15,-1 0-2-15,-3-1-2 0,-3-2 3 0,1-3-4 16,0-2 6-16,2 0 2 0,3-3-5 0,-1 1 1 16,5-1-2-16,3 3-1 0,2 7 3 0,2 7 3 15,0 9 5-15,0 12 4 0,1 7-4 0,0 7-7 16,1 4-4-16,1 7-4 0,0 8 1 0,0 10 5 15,1 5-1-15,2 8 0 0,4 6 5 0,0 4-1 16,0 4 0-16,3 5-4 0,4-2-2 16,-2 2-3-16,1-2-1 0,5-3-4 0,2 1-26 15,3-5-36-15,5-1-72 0,3-10-115 0,3-6-254 16,4-10-1075-16</inkml:trace>
  <inkml:trace contextRef="#ctx0" brushRef="#br0" timeOffset="140749.56">11095 16402 2875 0,'-5'2'57'0,"-2"0"-46"0,-1 7-8 0,-2 5 14 0,3 6 26 16,-4 3 24-16,0 3 16 0,-1 3-4 15,2 3-13-15,-1 1-19 0,4 5-19 0,1 0-8 16,3 3-9-16,2 1-3 0,2 2-2 0,5-6 1 15,4-4-1-15,9-10-4 0,4-11 9 0,5-2-7 16,4-9 3-16,3-4 0 0,-2-5-9 0,5-4 3 16,-3-4-6-16,0-4 0 0,-5-2 5 15,-6-6-2-15,-1-2 4 0,-6-2-2 0,-2-4 0 16,-5 2-1-16,-2-2 2 0,-2 1 4 0,-5 3-7 16,-1 3 7-16,-2 6-4 0,-4 7 0 15,1 5 5-15,-1 3-6 0,0 4 0 0,0 5-5 16,0 5 0-16,1 2-1 0,0 5 2 15,4 3 4-15,-1 2-5 0,4 3 6 0,0 0-4 16,4 1-2-16,3 0 8 0,3-2-12 0,3-5-4 16,6-4-6-16,2-4-5 0,3-7 0 0,1-4-2 15,0-4 0-15,-2 0-2 0,-3-6 4 0,-1 0 7 16,-7-2 4-16,-6-1 15 0,-5 2-1 16,-6 2 10-16,-4 1 7 0,-2 1-5 0,-3 3 9 15,-2 0-5-15,2 1 1 0,-1 4-5 0,1 1 0 16,6 1-3-16,1 0-10 0,2 0 3 0,6 1-6 15,0 1 1-15,4 3 7 0,3-1-7 16,6-4 6-16,3-2-2 0,3-1-2 0,4-2 4 16,1-1-1-16,2 1 0 0,0-6-2 0,-4 0 6 15,0-3-6-15,-6 0 3 0,-3-2 3 0,0-4-5 16,-6 0 7-16,1-2-4 0,-4-6-1 0,-2 0 1 16,-2-1-3-16,-3-3 2 0,-1-2-2 0,-2-2 0 15,-2-3-1-15,0-2-1 0,-1 1 3 16,1-8-2-16,1 0 3 0,0-4-4 0,2 1 0 15,1 6 4-15,-2 2 0 0,2 2 5 0,0 7 3 16,1 6-3-16,-2 10 0 0,1 5-4 16,1 8-1-16,-1 2-11 0,1 3-1 0,0 6-3 15,1 3-1-15,2 8 11 0,0 9-2 0,2 4 2 16,2 11 2-16,1 4-4 0,1 7 4 16,-1 9-3-16,-1 1 2 0,-2 6 0 0,-1 0 1 15,-4 0-1-15,-2 2-3 0,-2-1 3 0,-1 3-4 16,-2-4 2-16,1-3 1 0,0-7-7 0,4-7 6 15,2-10-4-15,2-12 3 0,-1-8 2 0,1-10 3 16,0-7 5-16,-1-5-2 0,3-9 11 16,-2-4-11-16,3-9-1 0,3-6 1 0,2-3-13 15,0-6 12-15,1 0-4 0,1-4 0 0,0-1 7 16,-1 1-3-16,1 2 3 0,-1-1-3 0,2 2-1 16,-1 8-4-16,1 3 4 0,-5 7 2 15,0 7-6-15,-3 6 5 0,-1 6-9 0,-2 0-3 16,1 6 5-16,-2 4-2 0,1 4 6 0,5 2 0 15,-2 6 1-15,2 2-3 0,3 2-2 0,2 1 6 16,2-3-13-16,2-2 12 0,5-4-4 0,1-4-1 16,4-6 13-16,4 1-9 0,-2-4 3 15,2-3 1-15,-1-4-5 0,-3-4 3 0,-2 0-2 16,-4-3 4-16,-2-1 1 0,-4-4 3 0,-2 2-1 16,-3-4-7-16,-4 0 10 0,-1 2-9 15,-3 3 6-15,-1-1 0 0,-2 5-7 0,-2 0 3 16,1 2-4-16,-2 3 0 0,0 1-2 0,-1 2 0 15,1 2-2-15,1 3-4 0,1-1 10 16,0 4-9-16,1 3 6 0,2 1 4 0,0 0-13 0,5-1 9 16,2-2-3-16,6-3 1 0,4-2 5 15,3-3 1-15,5-1-1 0,1-4-4 0,-2 1 6 16,2-2-6-16,-1-1 4 0,-3-1 2 0,-3-3-8 16,0-1 8-16,-8-1-4 0,0 2 2 15,-5-3 4-15,-1 3-3 0,-1-2 2 0,-1 3-2 16,-2 2 2-16,-1 4-5 0,0 1-2 0,0 2-2 15,0 2-10-15,-1 3 6 0,1 4-1 0,-2 2 4 16,1 6 7-16,0 4-2 0,1 3 1 16,-2 5-1-16,2 3 0 0,-1 6-4 0,-1 1 0 15,-3 5 4-15,0 7-5 0,-4 2 5 0,0 5 0 16,-2 2-5-16,-2 3 6 0,-5 0-6 0,-3 0 5 16,-1 1-1-16,-6-10-5 0,3-5 5 0,-2-10-3 15,-1-8 3-15,5-9 6 0,0-8 5 16,6-8 3-16,-2-8 6 0,8-5 6 0,0-8 1 15,4-3 1-15,6-5-1 0,5-4-13 0,5-3 0 16,1-4-8-16,4-1 0 0,0 0 3 0,0-3-3 16,1-1-1-16,-1-4-12 0,1 0-4 15,1 1-22-15,1-1-20 0,1 0-32 0,3-2-56 16,0-1-52-16,0-1-112 0,3 0-233 0,0 1-541 16,0 3-143-16</inkml:trace>
  <inkml:trace contextRef="#ctx0" brushRef="#br0" timeOffset="141147.82">13102 15624 1461 0,'1'-5'385'0,"1"-1"-134"16,-1-1-45-16,3-1-31 0,0 3-28 0,-1-1-25 15,3 0-29-15,0 0-18 0,1 3-16 0,-2-1-12 16,0 0-11-16,3 3-11 0,-2 0-1 0,5 2-12 16,-2 1 0-16,1 3-2 0,1 1-8 15,3 2 3-15,-3 2-2 0,1 3-2 0,2 0 1 16,-1 4 1-16,-5 1 0 0,-1 3-1 0,-1-2 2 16,-5 4-4-16,-3-1 2 0,-4 1 1 0,-1 0-3 15,-3-3 5-15,-4-1-3 0,3-5 2 16,-2-2 5-16,-2-2-3 0,-2-1 7 0,1-2-2 0,-5-1 1 15,2 0-2-15,-3-5 0 0,0 0 2 16,-2-1-8-16,6 0 5 0,1-1-4 0,7 1-4 16,2-1 6-16,6 1-6 0,0 1-2 0,0 0 1 15,2 2-5-15,0-1 3 0,0 2-1 16,2 0 1-16,1 3-2 0,1 2-9 0,2 1-21 16,3 3-43-16,3 1-65 0,2 3-122 0,2 4-302 15,2 3-1046-15</inkml:trace>
  <inkml:trace contextRef="#ctx0" brushRef="#br0" timeOffset="141303.53">13174 16519 3230 0,'-11'-6'62'0,"4"1"-45"0,2 1-6 16,2 0 2-16,3 1-3 0,-1-4 0 0,0-4 0 15,0 2-6-15,0 1 2 0,0 1-8 0,1 4-28 16,0 0-61-16,0-3-145 0,0 1-603 0,-2-2-853 15</inkml:trace>
  <inkml:trace contextRef="#ctx0" brushRef="#br0" timeOffset="-206571.11">16382 10175 875 0,'1'-8'517'16,"-1"-1"-266"-16,0 1-62 0,0 1-46 0,-1 4-13 15,1 1-6-15,0 1-23 0,-3 0-22 0,3 1-26 16,0 0-19-16,0 1-18 0,3-1-12 0,-3 0-7 15,0 1-6-15,0 1 0 0,0 4 2 16,1 0 3-16,1 3 4 0,-1 4 0 0,0 0-1 16,-1 6 1-16,2 3 2 0,2 1 1 0,-2 5 3 15,0 1-2-15,5 6-1 0,-4 1 3 16,-1 4 1-16,3 2 1 0,-3-1 6 0,0 4-2 16,3 2 2-16,-1 0 5 0,-2 2-1 0,5-2 5 15,-4-1 1-15,4 1-2 0,-3-1-3 0,4 4-4 16,2-2-4-16,-1 1-3 0,-1-1 5 15,1-2-5-15,-3-1 4 0,2 0 0 0,0-3-5 16,-4-2 6-16,4 2-6 0,-5 0 0 0,2-1 1 16,-2-4-4-16,-2-1 1 0,2-2-2 0,0-3 0 15,-1 0-2-15,-1-3 1 0,-1-3 3 0,0-1-3 16,1-2 6-16,-1-3-2 0,0 1-2 16,0-5 3-16,-1 2-5 0,1-4 0 0,0-1 1 15,0-4-1-15,1 0 0 0,-1-1 1 16,0-1 0-16,5-1-2 0,-4 0 2 0,0-2 0 15,-1-1 0-15,1 1 3 0,0-2-3 0,0-1 2 16,-1 0 0-16,0 0 2 0,0-1 4 0,0 1 0 16,0 0 2-16,1-2-1 0,-1 2-1 0,0 0 1 15,0 0-1-15,0 0 4 0,0 2-3 0,0-2 0 16,0 0-1-16,0 0 0 0,-1-2 0 16,1 2 1-16,0 0 0 0,-1 0-1 0,0 2-4 15,-1-2-1-15,1 0-4 0,-5 0-1 0,3-2-4 16,-3 2 0-16,2 0 0 0,-3 0 0 0,-2 2 4 15,4-2 0-15,-3 1-1 0,0-1 1 0,3 3-2 16,-3 0 1-16,0-1-2 0,-1 0 3 16,-2 2 0-16,3-1-1 0,-2 0 0 0,-1 2-2 15,-2 1 1-15,-5 1 1 0,-1 0 2 16,2 0-1-16,-6 3-3 0,1-2 1 0,-1 1-2 16,-4 1 3-16,3-2 2 0,-2 2-1 0,0 1 0 15,-3 0-3-15,-1 0 1 0,-2-1 0 16,-1 3 1-16,-2-3-3 0,-4 5-3 0,2-4-5 15,-3 1-3-15,-6 0 4 0,3 1 4 0,-6-2 4 0,4 2 2 16,-3-3-1-16,5 2-1 0,1-3 3 16,1 1-1-16,3-3 2 0,5 1-3 0,0 0-3 15,5 1 2-15,-2-2-2 0,2-2 6 0,0 3-1 16,5-3 2-16,4-2-3 0,0 0-1 16,6 0 1-16,1 0-1 0,3-2 3 0,1 0 0 15,1 0 0-15,4-1-1 0,3 2-1 0,0-4 0 16,0 2 0-16,2 0-1 0,2-1-2 0,-3 2 0 15,0 1 3-15,1-1 2 0,-1 2 3 16,4 1 1-16,-2 1-2 0,-1 3-1 0,3 2-1 16,-2-2 0-16,-1 6 4 0,4 2 0 0,-3 1 0 15,-1 6-2-15,0 2 0 0,2 2-2 16,-3 7 2-16,-1 0 4 0,-2 7-1 0,-2 2 4 0,2 3-2 16,-5 1-4-16,2 3 5 0,-3 0-5 15,0 1 1-15,1 1-2 0,-2 0-2 0,1-3 1 16,0-3-1-16,4-3 5 0,-2-4-5 15,1-3 1-15,0-3 0 0,4-3-7 0,0-3 8 16,1-1 0-16,1-5-1 0,-1-3 5 0,5-3-5 16,-1-2 0-16,4-2 1 0,-4-2 4 0,5-2 1 15,0 0 1-15,3-2-1 0,0-2-4 0,3 0 3 16,-2 0 0-16,4-2-1 0,-5 0 4 0,1 0-8 16,3 1 0-16,-3-2-1 0,0 0 1 15,3-2 2-15,-2 0 2 0,2-2-2 0,2 1-7 16,-3-2 6-16,5-3-2 0,1 1 1 0,1-1 7 15,4-2-8-15,-1 1-2 0,3-1 1 16,1-1-4-16,1 0 5 0,0-1 1 0,1 1-1 16,1-3-4-16,5 1 2 0,-1 0-1 0,4 0 2 15,-1 1 4-15,-2 0-5 0,-4 0 1 0,-1 3-2 16,0-1-2-16,-1 0 3 0,-2 0 2 16,1 1-2-16,-1-2-2 0,-1 0 1 0,-2 1-1 15,3 0-1-15,0 1 5 0,1-3-4 0,3 2 1 16,3-2-1-16,-1 0-4 0,5-2 4 0,0 0-1 15,2 0 2-15,7-1 4 0,-2 2-3 16,0-1-2-16,2 3 2 0,2-2 4 0,0 4-4 16,0-2 1-16,-1 2-2 0,-1 2-5 0,-2 1 6 15,1 0 0-15,-1 1 0 0,-2 0 4 0,1 1-4 16,-2-1-1-16,5 1 1 0,0 1-1 0,-2-1 2 16,4-1 1-16,-3 0-2 0,3-1-4 0,3 2 3 15,0-1 2-15,-3 0 0 0,1-2 3 16,0 2-4-16,-3-1-1 0,0 3 0 0,-4-1 0 15,-2-2 2-15,-4 4 1 0,0-2-1 0,-2 0-4 16,-4 2 4-16,-3-2-4 0,-1 3 5 16,-5-5 3-16,-1 5-5 0,-2-2 2 0,-4 2-3 15,-3 0-1-15,-2 0 2 0,-5 1 1 0,-1 0-1 16,-1-2-1-16,-4 2-1 0,1 2-1 16,-4-2 0-16,1 0 1 0,1 1-4 0,-3-1-3 15,3 1 0-15,-1 0 0 0,0 3 5 0,-1 2 4 16,-2 0 1-16,0 0 0 0,-4 5 0 0,4 0-2 15,-3 2-1-15,3 0 6 0,-2 1-4 0,3 0 2 16,-1 1-1-16,1 1-6 0,0 2 6 16,-1 2-1-16,0 1 2 0,3 2 2 0,-1 1-4 15,1 2 0-15,1 2 0 0,0 1 2 0,0 0 0 16,1-1 1-16,1 3 0 0,0 3-2 0,2 0 3 16,0 5-1-16,-2-2 2 0,0 5 0 0,2-1-3 15,-3 4 0-15,0 1 0 0,0 2 3 16,0 2-3-16,-1 0 4 0,2 3-3 0,0 1-3 15,0 2 5-15,-1 1-2 0,0-2 3 16,-1 3-1-16,1-3-1 0,-1 4-1 0,0 1-3 16,0 1 4-16,0 1-4 0,-1 1 3 0,0 2 1 15,0 1-3-15,-1 0 8 0,4 0-5 0,-2 0-1 16,1-3 2-16,0 0-4 0,-1 2 3 16,1-3-2-16,-1 2 5 0,-1 0-5 0,0-3 2 15,0 2 1-15,-3 0-7 0,0 1 10 0,-2 0-7 16,-2-1 3-16,-1-1 1 0,1 1-5 0,-2-4 6 15,-2 2-8-15,0 0 2 0,1-3 6 16,-2 1-5-16,3 0 5 0,-1-4-4 0,1 1-4 16,0-3 2-16,-1-1 1 0,-1-2 4 0,-1 0-3 15,-2-4 3-15,1 0-5 0,-2-1 1 0,2-1 5 16,-3-1-3-16,4-1 3 0,-2 0-3 0,1-4-6 16,2-3 3-16,1-5-2 0,-1 0 4 0,1-5 7 15,2-4-9-15,1-2-8 0,-2-4-16 16,3-4-22-16,1-2-31 0,2-5-42 0,2 0-86 15,-2-3-209-15,1 1-653 0,-3 0-460 16</inkml:trace>
  <inkml:trace contextRef="#ctx0" brushRef="#br0" timeOffset="-205102.81">3022 16022 1421 0,'-10'-4'245'0,"-3"1"-122"0,2-1-25 16,4 2 9-16,6-1 1 0,0 2 9 15,1-2-18-15,1 2-20 0,0 0-8 0,0-2-17 16,2 0-10-16,1-1-14 0,1-2-7 0,2 2-9 15,5-1-2-15,1 0 0 0,4 1-2 0,3-1 5 16,3-2-2-16,4-2 0 0,2 1 3 16,2-1-1-16,4-1 1 0,3-1 1 0,5-1-2 15,2-3 0-15,3 0-2 0,7-4 2 0,-1 2-2 16,4-3 1-16,6 2-3 0,2-1-4 0,3-1 2 16,2-1-5-16,0 2 4 0,5-2 1 15,0-2-3-15,5 1 2 0,2-1-2 0,2-1 0 16,2 1-1-16,1 1 1 0,1-2-3 0,0 1-1 15,-2 2 3-15,-1-1-2 0,1 2 2 16,0-1 1-16,3 0-4 0,-3 1-2 0,-3 1 0 16,0 0 1-16,-3 0 0 0,-4-2 2 0,3 1 0 15,-4 0-4-15,-3 1 4 0,0 1-3 0,0 0 1 16,-1 0 3-16,0 1-5 0,0 0 3 0,-1-1-2 16,0 0-1-16,3 1 2 0,0-1 0 15,-1-2 1-15,3 2-1 0,0 2-1 0,1-2 1 16,0 1-1-16,3 2 3 0,-3 1-2 15,-2 0 1-15,-3 1-2 0,2 0 0 0,-3 1 3 16,-1 1-1-16,-1-1 3 0,2 0-3 0,-7 0-1 16,4 0 0-16,-5 0-2 0,3 0 5 0,-2 0-2 15,0 2 0-15,2-1 0 0,0 0-4 0,-1 1 2 16,0 1-1-16,1 0 2 0,-3 2 3 0,-2-4-4 16,-1 2 1-16,-6 1-1 0,-4 0 0 0,0 1 0 15,-6 0 2-15,2 1 0 0,-4-2-2 16,-1 0 0-16,-1 2 0 0,-3-4 1 0,1 5 2 15,1-2-3-15,-2 0 1 0,-3 0-1 0,-1 1-1 16,4 2 2-16,-4-3 0 0,4 2 1 16,-2-2-2-16,0 0 1 0,-3-1-2 0,-1 1 2 15,0 2 3-15,1-2-5 0,-2 1 3 0,-1 0-3 16,0 2-1-16,-4-1 4 0,0-1-2 16,-1 0 1-16,-3 2 1 0,0-2-1 0,4-1-3 15,-1 1 2-15,-2 1 2 0,4-1-4 0,-3 0 4 16,1 2-3-16,2-2-2 0,-4 1 5 0,5-1-2 15,-4-1 2-15,4 2-1 0,1-3-1 0,0 1-1 16,3-1 1-16,1 2 0 0,2-2 0 0,-3 0 2 16,2 0-3-16,1-1-2 0,0 2 5 15,1 0-4-15,-5 0 4 0,3 0-1 0,-2 0 0 16,0 1-1-16,-1-4-2 0,1 3 3 0,3 0-2 16,-1-1 2-16,-2-1-1 0,3 0-1 0,1-2 1 15,-3 2-1-15,6-1 2 0,3 1 2 16,-2-2-3-16,5 1 0 0,1-1-1 0,-1 1 0 15,0 0 0-15,3-2 3 0,0 2-1 0,-2-2-2 16,-1 2 2-16,2-3-3 0,-4 2 1 0,2-2 6 16,-2 0-5-16,-1 0 1 0,-2 0-2 15,0-1-2-15,-1 3 3 0,1-2 0 0,-1 3 2 16,-3-2-1-16,-1 3-1 0,-2-2-1 0,1 3 0 16,0 2 2-16,-3 0-1 0,0-3 1 15,-4 4-2-15,0 1-1 0,-4-1 2 0,-4 0 0 16,-1 3 2-16,-7 0 1 0,-1-1-2 0,-2 1-2 15,-3 1 2-15,-2 1 0 0,1 0-1 16,-1-1 0-16,0 1-1 0,-1 0-2 0,0 0 2 16,-1 0-2-16,0 0 0 0,1 1 0 0,1-1-1 15,-1 1 3-15,3 0 0 0,-3 0 1 0,5 2 1 16,-2-1 1-16,-1-1 0 0,2-1-5 0,-1 2 3 16,0-2-13-16,-2 3-28 0,0-2-56 0,-2-1-96 15,-3 0-182-15,0 0-548 0,-4 0-467 0</inkml:trace>
  <inkml:trace contextRef="#ctx0" brushRef="#br0" timeOffset="-203372.47">18412 9693 690 0,'-1'-5'617'0,"-1"-1"-269"0,0-2-88 0,1 1-56 16,-2 2-22-16,2-1-26 0,-3 1-30 0,3 2-31 16,-1-2-26-16,1 2-14 0,-1 2-18 15,1-1-11-15,1 2-7 0,-1 2-13 0,1-2-7 16,0 0-11-16,0 1 1 0,-2 2 0 0,2 4 4 16,0 4 6-16,-2 2-3 0,0 5 6 0,-1 5-2 15,2 5 3-15,-3 7 3 0,-3 4 0 16,4 1 0-16,-2 4-1 0,1 0 2 0,1-2-1 0,-1 2 2 15,2-4 2-15,1 2-4 0,2-3 5 16,-1-2 0-16,3-3-1 0,1-4 3 0,-1-2-4 16,2-2 0-16,-1-3-3 0,1-2 2 0,1-5 4 15,-2-4-1-15,1-3 2 0,-2-3-3 16,1-3 2-16,-2-1 9 0,-1-2 11 0,0-2 8 16,4-2 0-16,0-6-9 0,2-1-12 0,2-6-9 15,0-3-3-15,1 0 2 0,-1-3-1 0,1-4-3 16,0 1-3-16,-1-5-4 0,-1 1 0 0,1-6 6 15,2 1-3-15,-1-2 2 0,1 3-1 16,-1-1-3-16,0 3 4 0,-1 3-1 0,-1 4 2 16,-4 4-2-16,3 8-2 0,-4 2-1 0,-1 5-4 15,0 4 2-15,2 2-6 0,-3 1-2 16,2 4 0-16,1 2-3 0,0 2 7 0,0 6 3 16,2 3 2-16,2 2 3 0,-2 1-1 0,1 0-1 15,2 1 0-15,0 0 2 0,2-3 1 0,2-3 1 16,3-1 4-16,0-5-7 0,4-3 3 15,1-5 3-15,2-4-1 0,-2-2 4 0,0-3-3 16,-5-4 0-16,0-1-1 0,-5-2 0 0,-4-3 1 16,-3 4 0-16,-2-1 0 0,-2 1-6 0,-2 1 2 15,-2 1 0-15,0 1-1 0,0 3 5 0,-1 1-2 16,3 2-4-16,0 2 2 0,1 0-4 16,1 1 0-16,0 2-3 0,1-1-2 0,1 0-1 15,0 5 2-15,4-4 4 0,4 1 2 0,3-1 5 16,7-3 3-16,2-3-1 0,6-4 0 15,1-3-6-15,0-5 3 0,0 1 1 0,-2-5-1 16,-3-1 3-16,-3-2-3 0,-2-2-2 0,-2-3-2 16,-3 0 4-16,-3-3-1 0,1-2-1 0,-4-2 3 15,-2-3-9-15,-1-4 3 0,1 4 2 0,-1-5 0 16,-2 0 2-16,2-1-1 0,0 2-2 16,-1 6 0-16,-1 6 2 0,-1 9-2 0,0 9 3 15,-1 5 2-15,-1 5-12 0,0 3-5 0,0 3-6 16,1 4 0-16,-2 7 6 0,0 11 8 15,-1 8 1-15,-2 5 1 0,-1 9 0 0,-5 5 2 0,0 7 0 16,-4 5 1-16,-2 0-2 0,1 5-1 16,-1-1 2-16,0-2-1 0,1-6 7 15,2-5-2-15,2-10 0 0,5-6 0 0,2-6-4 0,4-11 1 16,4-6 3-16,-3-5 2 0,3-8 9 16,-1-1 11-16,0-5 1 0,3-4 0 0,3-4-5 15,5-7-11-15,3-2-6 0,2-5-2 0,2 2-1 16,-1-2 1-16,-1 1 1 0,0 3 1 15,-2 1-3-15,0 6-6 0,-4 2 2 0,-3 4 1 0,-1 4-1 16,0 2 0-16,-2 3-2 0,-1 3-3 16,0 1-3-16,-1 4 4 0,0 2 1 0,0 3 4 15,0 4 3-15,-1 0-1 0,3 3-13 0,0-2-30 16,2 1-49-16,5-1-102 0,1-1-163 16,2-2-460-16,5-4-814 0</inkml:trace>
  <inkml:trace contextRef="#ctx0" brushRef="#br0" timeOffset="-202837.56">19939 9637 1889 0,'-11'2'321'16,"-8"3"-96"-16,-6 6-42 0,0 2-14 0,-2 4-24 15,-4 1-28-15,0 5-35 0,1 1-25 0,0 4-20 16,1 4-19-16,7 1-4 0,2 0-4 0,6-4 1 15,8-5 3-15,10-6-4 0,8-4 1 0,4-7 0 16,7-5 5-16,4-2 1 0,3-6-3 0,1-4-5 16,3-2-7-16,-1-5 1 0,0-1 1 15,-6 1 3-15,-3-5 3 0,-8 1-3 0,-1 0-3 16,-9 3-2-16,-3 2-3 0,-5 3 2 0,0 4 1 16,-3 1-1-16,-5 4-8 0,1 3 1 15,-1 1 0-15,-2 3 1 0,-3 1 7 0,1 5-4 16,3 0-1-16,0 5-2 0,2 1-3 0,4 3 6 15,4 1 4-15,2 1 0 0,4-2-2 16,5-3 0-16,5-4-1 0,3-4 3 0,7-5 9 16,0-5-5-16,3-3-2 0,-1-3-1 0,-3-1-6 15,2-5 8-15,-2-5 6 0,-3-2 0 0,-3-4 1 16,-1-2-5-16,-5-1-2 0,-3-3-1 16,-4-4 4-16,-2-1-2 0,1-1-3 0,-4-6 1 15,-1 3-6-15,-2-3 2 0,2 0 4 0,1-4 1 16,0-2-3-16,4 0 0 0,-1 0-2 0,-1 1-4 15,-2 2 6-15,1 4 1 0,-2 5-2 0,-1 8 2 16,-4 11-6-16,3 6 1 0,-1 8-4 0,1 4-5 16,0 6-2-16,-1 10 1 0,-4 8 4 15,-1 10 1-15,-3 8 7 0,0 8 0 0,1 5 0 16,-1 7 3-16,0 7-7 0,5 0 3 0,3 0 0 16,4 0-7-16,6-8-11 0,9-7-31 0,7-10-28 15,10-12-24-15,5-8-42 0,4-10-65 16,0-9-148-16,1-8-594 0,-1-9-563 0</inkml:trace>
  <inkml:trace contextRef="#ctx0" brushRef="#br0" timeOffset="-202711.9">19916 9471 2621 0,'-16'-3'184'0,"-1"0"-61"0,-1 1-39 0,16 2-14 16,8 0-14-16,9 0-16 0,7 0-16 0,11 0-8 15,13 0-2-15,7 2-16 0,6 0-37 0,4 2-80 16,-3-1-159-16,-2 2-373 0,-4-1-980 0</inkml:trace>
  <inkml:trace contextRef="#ctx0" brushRef="#br0" timeOffset="-201707.11">21829 9157 1183 0,'-2'-6'455'16,"0"-5"-151"-16,0 0-86 0,-7 0-40 15,0 4-25-15,-2 2-32 0,-7 0-29 0,-3 5-23 16,-1 2-18-16,-6 5-15 0,3 2-10 0,-5 5-1 16,-1 4 0-16,0 2-1 0,2 4 0 0,-1 3-2 15,2 6-2-15,5 0-4 0,2 4 2 16,2 2-6-16,6-3-3 0,2 3 1 0,5-6-6 16,5 2 2-16,4-5 3 0,7-6-3 0,6-3-1 15,3-7 1-15,3-2 1 0,1-6-2 16,5-2 6-16,1-8-2 0,1-2 0 0,1-6 3 15,1-3-5-15,-2-5 2 0,-5-1 3 0,0-5 0 16,-6 0 2-16,-4-2-5 0,-1-6-3 0,-1-2-2 16,-3-2 3-16,0-3-2 0,-5-2-2 15,3-3 1-15,-3 0-8 0,0-6 4 0,-1-3 2 16,1-3-2-16,0-3 6 0,2 3-6 0,-5-3-2 16,4 2-2-16,-2-2-2 0,3 2 4 0,-4 6 3 15,4 8 3-15,-6 13-1 0,-3 11 4 0,-4 10-1 16,4 5-4-16,-1 5-3 0,-3 5-8 0,2 6-3 15,-5 10 4-15,-5 8 0 0,-1 12 7 16,1 7 5-16,-2 6 1 0,5 4-1 0,1 2-1 16,2 3-2-16,-2 0 2 0,6 5 4 0,-4-3-2 15,5-2-3-15,0-3 0 0,1-6-1 16,6-2 3-16,0-7 2 0,6-2 1 0,2-6-6 16,3-5-11-16,0-5-23 0,4-7-38 15,3-4-48-15,6-6-83 0,1-4-119 0,2-6-296 0,1-5-421 16,0-2 149-16</inkml:trace>
  <inkml:trace contextRef="#ctx0" brushRef="#br0" timeOffset="-200989.77">22324 8922 1341 0,'-2'4'312'0,"-5"1"-146"0,0 6-33 0,0 1 26 15,3 8 20-15,-2 1-13 0,1 5-31 0,0 1-22 16,2 4-20-16,2 3-17 0,-1 2-11 0,4-2-14 15,1 1-9-15,3 0-10 0,2-5-3 16,6-3-5-16,2-5-2 0,5-4 3 16,3-5-7-16,-1-7-2 0,1-3-2 0,3-6-1 15,-6-1 1-15,1-6 0 0,-2-5 1 0,-1-3-6 16,-6-4-2-16,-3-2-5 0,-3-1-3 0,-7-2 3 16,-7 1-4-16,-3-1-2 0,-3 1-1 0,-6 2-4 15,-2 0 4-15,-1 5 3 0,-6-1 3 0,6 4 1 16,-4 4-1-16,2 1-1 0,3 3 0 0,5 4 4 15,4-1-3-15,2 3 2 0,7 1-4 16,3 1-4-16,0 2 2 0,6 1 3 0,2 1 5 16,6-1 4-16,7-1-1 0,8-2-3 0,6-3-2 15,4-1 0-15,1-3 0 0,2 1-1 16,-2-1 2-16,-2-2-4 0,-5 1 2 0,-3 1 1 16,-7 2 0-16,-7 1 2 0,-7 0-2 0,-5 3-3 15,-4 1-3-15,0 0-4 0,0 1-2 0,-1 3 2 16,0 1 3-16,-1 5-1 0,-2 1 5 15,3 5-2-15,0 2 2 0,2 2 3 0,-1 1-2 16,6 1 0-16,-1-4-2 0,7-2 1 0,4-7 0 16,3-3 6-16,2-4 2 0,1-4-3 15,-1-4 2-15,0 0-1 0,-1-4-1 0,-2-1 5 16,-4-2-3-16,-1-4-1 0,-2-1-1 0,-5-1-2 16,2 2 3-16,-6-3 0 0,2 2 0 0,-2-1 0 15,-2 2 0-15,0 0-2 0,-2 1 0 0,1 1 4 16,-2 1-4-16,2 4-1 0,0 1 0 15,1 3-3-15,0 3-1 0,0 2-6 0,0 2-2 16,0 4-3-16,2 2 1 0,2 6 5 0,1 1-1 16,0 6 8-16,-1 2-1 0,-1 3-1 0,4 1 2 15,-1-1-3-15,4 4 2 0,0-4 1 0,0-1 0 16,2-3 1-16,0-6-2 0,-1 0 0 16,0-5-3-16,-1 0 4 0,1-5 1 0,-2-2 2 15,-3 0 2-15,-3-3-3 0,-2 0 5 0,1-1 1 16,1-2 1-16,-2 1 2 0,1-2-5 15,0 0-3-15,-2-1-2 0,0 0-2 0,-2 1 2 16,2 0 0-16,-1-1 2 0,1 0-6 0,0 2 2 16,-1 1 0-16,1-1-1 0,0 2 5 15,0-1-5-15,0 2-11 0,0-1-13 0,-1 1-17 16,-2 0-20-16,3-1-24 0,-2 0-33 0,1-2-61 16,-1 1-112-16,-4-2-268 0,1 1-570 0,-2 0 205 15</inkml:trace>
  <inkml:trace contextRef="#ctx0" brushRef="#br0" timeOffset="-200758.83">22902 8969 518 0,'-2'1'623'0,"-1"0"-403"16,-1 0-17-16,3 2 34 0,1-1 36 16,0-1 4-16,0-1-41 0,1 0-40 0,3-1-48 15,1-1-42-15,4-2-33 0,6-3-23 0,2-3-10 16,8-2-4-16,-1-3-4 0,-1 2-6 0,4-4-5 15,-3 0-4-15,2 1-6 0,-6-1-3 16,-2-1 0-16,-6 4 0 0,-1 2 5 0,-3 1-6 16,-4-1-3-16,1 3-5 0,-3-1-13 0,-1 6-17 15,0-2-36-15,-1 2-55 0,2 2-116 0,-2 0-183 16,2 4-497-16,4 0-660 0</inkml:trace>
  <inkml:trace contextRef="#ctx0" brushRef="#br0" timeOffset="-199624.93">23825 8643 2292 0,'1'-6'260'0,"0"-5"-90"0,3-1-34 0,-3 5-20 0,-2 4-16 16,1 2-26-16,0 1-33 0,-3 0-25 0,3 1-16 15,-1 3-5-15,0 5 1 0,-2 2 1 16,-3 5 4-16,4 3-2 0,1 1 3 0,1 3-1 16,1 0 4-16,7 2 1 0,-3-2-6 0,9-1 8 15,1-4-6-15,2-6 5 0,4-1 6 0,0-7-4 16,0-3 3-16,-1-1-1 0,-2-3 2 16,-4-5 3-16,4 0 2 0,-6-3-1 0,-2-2-4 15,1-2 3-15,-2 0-7 0,0-4-2 0,-4 1 2 16,1 0-7-16,-5 1 2 0,4-1-2 0,-3 0-3 15,-1 1 2-15,0-1 2 0,-1 1 0 0,1 4 0 16,-1 1 1-16,0 2-4 0,-1 3 1 0,1 2 1 16,0 4-5-16,0 0-6 0,0 1-12 15,0 2-7-15,0 3 3 0,1 6 7 0,-1 4 11 16,1 6 5-16,4 4 4 0,-1 5-4 0,-2 4 0 16,4 7 2-16,-3 6-7 0,3 4 7 15,-3 6 1-15,3 8-5 0,-2 3 10 0,1 2-6 16,-1 0 1-16,0 0 2 0,0 3-5 0,-5-2 3 15,-6 0-3-15,-2 0 5 0,-1-7-2 0,-3 1 0 16,-4-6 2-16,-3-3-6 0,0-6 3 16,-3-5-1-16,-4-8 1 0,4-8 4 0,-6-10-3 15,3-6 0-15,-2-7 0 0,-3-5 0 0,-1-5 4 16,3-2 0-16,2-4 4 0,4-2-1 16,4-5 1-16,6-1 0 0,4-3-4 0,4-4 2 15,10-5-5-15,5-2-2 0,3-1 0 0,7-2-2 16,3-1 5-16,6 0 1 0,2-3 1 0,6-1-4 15,2-4-3-15,4-3 0 0,-1-4-3 0,6-3 6 16,2-2-3-16,3-1 4 0,-3-2-2 16,1 0-11-16,-4-3 4 0,-2 0-5 0,-4 1-1 15,-2 3 8-15,-8 7 0 0,-8 5 0 0,-5 6 3 16,-8 6 4-16,-2 5-3 0,-6 7 6 0,-2 5 1 16,0 5-3-16,-1 3 4 0,0 3-5 15,-4 5-7-15,4 2-3 0,-1 4-6 0,-3 5 1 16,-1 4 4-16,-4 5 5 0,-2 7 2 0,0 4 2 15,2 4 3-15,-3 5-6 0,6 1 5 0,2-1-1 16,3-1-3-16,4-5 6 0,5-3-6 16,6-6 3-16,5-5 3 0,4-4 1 0,-1-10 3 15,2-3 5-15,0-7-1 0,1-4-3 0,-3-5 3 16,1-4-7-16,-1-3 1 0,-1-1 2 0,-2-3-5 16,-6-1-1-16,-1 0 1 0,-4-3-4 15,-4 0 3-15,-3 0-1 0,0 0 2 0,0 2-3 16,-2 3 4-16,0 2-4 0,-1 5-1 0,0 2 5 15,2 1-7-15,0 5 2 0,1 1 1 0,0 1-3 16,1 3 4-16,0 1 0 0,2 0 0 16,2 0 0-16,0 1-1 0,2-1-3 0,3-2-2 15,0 3 2-15,0 0-6 0,1 2 5 0,-1 2-3 16,-1 0-1-16,2 3 3 0,-3-2-3 0,-3 3 0 16,1-1 2-16,-2 4 1 0,3 1-1 0,-5-1 1 15,3 1 4-15,-3 0-3 0,-1-1 4 0,0 0 1 16,-1 2-1-16,1-1 3 0,3-2-1 15,-2-1-1-15,0 1-1 0,1-3 1 0,4-1 2 16,-1-1 1-16,2-3 4 0,2-2 1 0,4-3 2 16,-2 0 0-16,3-3-5 0,-2 0 2 15,-1-2-1-15,-1-1-1 0,-3 0 3 0,-2 3-9 16,1-1 2-16,-6 2-1 0,2 3 0 0,-3-1 0 16,0 4 3-16,0 1-1 0,-2 0-8 15,2 1 1-15,0 1-8 0,-1 1-3 0,1 2 11 16,0 3-2-16,0 2 6 0,0-1 3 0,3 4-6 15,3-3 8-15,2 1 1 0,2 0-1 0,2-2 2 16,-1 0-2-16,5-4-1 0,-3-2 0 0,0-2-1 16,-1-1-4-16,-1 0-5 0,1-1-13 15,-4 0-22-15,-1-2-25 0,0 1-45 0,-3-1-63 16,-4-2-99-16,0 4-263 0,0-2-467 0,-3-1-153 16</inkml:trace>
  <inkml:trace contextRef="#ctx0" brushRef="#br0" timeOffset="-198340.65">24868 8639 11 0,'5'-2'528'0,"2"-3"-147"0,2-1-77 16,0-1-34-16,1 1-28 0,-4 1-28 0,3 1-51 15,0-3-44-15,0 3-34 0,0 0-25 0,-2 0-12 16,0 2-8-16,-1 1-8 0,-3 0-5 0,-2 2-13 15,0-1-12-15,-1 0-9 0,0 1-5 16,-1 3 2-16,1 1 2 0,-1 4 7 0,-1 3 1 16,-2 4 1-16,0 2 2 0,0 0 0 0,-1 3 0 15,3 0-2-15,1-1 2 0,2 1 4 16,1-3 5-16,6-3 10 0,0 1 4 0,4-3 7 16,1-2 3-16,4-1 8 0,3-2 10 0,-1-4-1 15,4-2 0-15,-1 0-10 0,2-4-8 0,-2-1-1 16,1-4-3-16,-3-1-3 0,0-2 3 0,-2-3-5 15,-2-1-3-15,-1-4 3 0,-3 2-7 16,0-3 0-16,-2-1 0 0,-1 1-9 0,-1-2-2 16,-3-2-3-16,4 1-2 0,-3-4 6 0,-2 2-5 15,4 0-4-15,-5 2 0 0,3 3-3 16,-4 1 5-16,-1 6 1 0,-1 0 4 0,-1 7-1 16,0 2-4-16,0 2-8 0,0 1-12 0,-1 1 1 15,-1 3-1-15,1 6 5 0,-4 1 11 0,-1 7-4 16,1 1 5-16,2-1 3 0,1 4 1 0,3-2 1 15,4-1-2-15,0 0 0 0,5-4 1 0,2-1 5 16,2-3 5-16,5-1 3 0,0-4 0 16,2-1-4-16,-1-4 3 0,0-2-1 0,-2-1 0 15,-1-2 1-15,2-3-2 0,-6-2-2 16,0-1-2-16,-2-3-1 0,-3 1-5 0,-3-1-14 16,2 1-22-16,-4-1-33 0,-1 3-35 0,0-2-46 15,-1 1-76-15,-1 3-182 0,0 0-527 0,0 2-497 16</inkml:trace>
  <inkml:trace contextRef="#ctx0" brushRef="#br0" timeOffset="-196958.31">26605 8235 2101 0,'-2'-19'317'15,"2"-5"-135"-15,-1-4-56 0,0 11-11 0,-3 4-14 16,2 4-14-16,-3 3-22 0,1 2-23 16,1 2-21-16,2 2-19 0,1 2-7 0,-2 4-6 15,-1 5 1-15,-2 7 4 0,0 7 0 0,-2 2 7 16,2 7 1-16,0 4 2 0,2 3 3 16,-2 0-5-16,3 1-2 0,0-2 1 0,1-1 3 15,2-3 0-15,2-3-1 0,4-2-1 0,2-7-5 16,4-1 5-16,0-8 2 0,6-4 3 0,0-7 4 15,2-4-2-15,1-7 0 0,2-5-2 16,0-5-3-16,2-5-3 0,-1-3-3 0,-4-4-1 0,0-2-3 16,-1-3 4-16,0 2 2 0,-8 0 2 15,-3 0 3-15,0 3-5 0,-8 2 0 0,-1 2-2 16,0 3 0-16,-4 2 3 0,-1 7 0 0,3 3-1 16,-2 4-4-16,3 3-3 0,0 2-13 15,1 2-6-15,0 4 5 0,0 0 0 0,0 6 11 16,0 4 5-16,1 1 2 0,3 2 3 0,-1 1-2 15,6-3 3-15,0 0-1 0,1-2 0 0,5-4 5 16,2-3 0-16,2-3 3 0,2-4 1 16,-1-3-3-16,0-1 1 0,0-4-2 0,-5-3 3 15,2-1 1-15,-6-2 1 0,-1-1-3 0,0-4 0 16,-2 2-1-16,-5-1-1 0,1 0 2 0,-1 1 0 16,-2 0-4-16,-1 3 2 0,0-2-3 15,0 2 4-15,-1 3 2 0,1 4 2 0,-2-1 0 16,1 2-2-16,1 2-1 0,-1 2-2 0,1 1 1 15,0 0-4-15,0 1 0 0,0 1-3 0,0-2-4 16,1 1 3-16,0 0 1 0,1 0 1 0,-2 0 3 16,1 1-3-16,-1-1-1 0,1 0-1 0,0 0 3 15,2 0 0-15,-2 0 0 0,-1 0 1 16,0-1-2-16,1 1 2 0,-1 0 1 0,3-1 1 16,-3 2 3-16,0-2-4 0,0 1-3 0,0 1-2 15,0-2-1-15,0 1 4 0,1 1-1 16,-1-1 0-16,1 0 0 0,0 0-2 0,-1 0 0 15,0 0 1-15,0 0 1 0,0 0-2 0,0 0-2 16,0 0-2-16,0 0-5 0,-1 1 2 0,1 0 1 16,0 0 4-16,1 2 3 0,-1 1-1 15,2 1 1-15,-1 2-1 0,0 0 2 0,2 3-1 16,-3 4 0-16,4 1-2 0,-2 2-2 0,2 4 4 16,1 2 1-16,1 2 3 0,-1 3-3 15,1-3-1-15,2-1 2 0,-1-1-3 0,6-2 6 16,-2-2-3-16,4-3 0 0,1-4 1 0,3 0-3 15,-1-3 3-15,1-3 3 0,-1 1 1 0,-1-3 1 16,-1-2 0-16,-1-2-2 0,-3-3 2 0,0 0 3 16,-2-3-1-16,1 0 0 0,-4 0 1 0,1-4-5 15,-2 2 1-15,-2 0 1 0,3-2-1 16,-2 3-1-16,1-2-3 0,-1 2-2 0,0-1 0 16,1 2 0-16,-1-1 1 0,-1 1-2 15,1 3 1-15,-1-2-3 0,1 3 1 0,-1-1 2 0,-3 1 1 16,1 2 1-16,-2-1-2 0,1 1-3 15,-2 0-2-15,1 0-1 0,0 0 0 0,0 0-1 16,0 1 1-16,0-1-3 0,0 0 2 0,1-1 2 16,-1 1 0-16,0 1 7 0,0-2-2 15,0 2-1-15,0 0 1 0,2-1-3 0,-1 1 3 16,0-1 2-16,2 0-1 0,-3 0-1 0,0 0-1 16,1 0-8-16,-1 0-13 0,1 0-12 0,1 0-24 15,-1 1-28-15,0-1-38 0,3 2-59 16,-2-1-79-16,3-1-209 0,1 1-366 0,2 0-337 15</inkml:trace>
  <inkml:trace contextRef="#ctx0" brushRef="#br0" timeOffset="-195667.97">27629 8114 1 0,'10'-6'366'0,"5"-5"-52"0,-1 0 4 0,-3 4 20 16,-6-1-2-16,-2 2-33 0,-3 2-90 15,-2-1-83-15,-1 0-39 0,-1 1-27 0,-4 2-21 16,1 0-10-16,-4 4-11 0,-5 2 0 0,-3 3 6 16,-2 2-4-16,-2 3 2 0,1 1 1 0,1 4-5 15,0 0 1-15,2 1-2 0,-1 1-5 16,1 2-2-16,3 3-2 0,1 0-2 0,5 0 1 16,4 1 4-16,5-2 2 0,3-1 3 0,5-7 3 15,3-2 0-15,4-3 5 0,4-3 0 0,2-2 0 16,1-3 0-16,-1-3-7 0,2-2-4 15,-2-2 0-15,-1-6-2 0,1 0 0 0,-3-3 2 16,-4-3-3-16,-2-5-5 0,1-2 0 0,-3-2-5 16,-1-1-3-16,-4 0 3 0,0 2-6 15,-4 0-1-15,-1 3 1 0,-4 1-2 0,3 6 0 0,-4 0 4 16,2 6-1-16,-3 1-4 0,2 3 2 16,-2 4-9-16,3 1-4 0,-2 4 2 0,1 3-1 15,-1 3 6-15,-3 3 4 0,3 4 3 0,2 5 3 16,3 1 0-16,1 3 1 0,2 2-2 0,6 4 2 15,2-3-4-15,1-1-3 0,1-3 3 16,7-6-7-16,1-4 7 0,5-5 4 0,0-6 0 16,1-2 5-16,2-4 0 0,0-1-1 0,2-3 3 15,-3-4 0-15,-1-3-1 0,1-6 1 0,-5-1 0 16,-1-4-3-16,-6 0 2 0,0-2-2 16,-3-1-3-16,2 1 4 0,-1-2-3 0,-1 1 0 15,-2 0 0-15,0 2-3 0,0 5-1 0,-4 5 0 16,-1 5 0-16,-1 3-10 0,0 4-2 15,-3 3-9-15,-1 2-7 0,2 4 10 0,1 3-1 16,1 4 7-16,-2 5 10 0,0 2-2 0,1 4 2 16,1 1-1-16,-3 0 2 0,-1 3-3 0,0 3 5 15,-1 0-1-15,-6 1-2 0,4 0 5 0,-3-8-2 16,2-7 2-16,4-5 3 0,0-8 6 16,0-2 19-16,0-5 5 0,0-3 1 0,0-3-7 15,4-5-16-15,2-4-5 0,-1-4-4 0,2-2 2 16,2-2-4-16,2 2-3 0,-1-1 3 0,3 1-8 15,2 2 6-15,-2-1 1 0,7 2-5 16,-5 2 2-16,5 3-2 0,-2 2-1 0,-1 6-7 16,-2 2-3-16,-3 5-5 0,0 5-5 0,-1 2 5 15,-2 5-5-15,-2 3 7 0,-2 4 4 0,2 2 2 16,-3 4 10-16,0 0-8 0,1 2-4 16,-4 0-1-16,1 2-5 0,3-3 2 0,-2-1 6 15,7-6 2-15,1-7 7 0,5-4 4 0,-2-3 4 16,4-7-3-16,-4-1 9 0,4-3-2 15,-2-5 0-15,-1-2 2 0,-3-6-7 0,4 2 4 16,-4-5 1-16,-2-4 1 0,0 3 1 0,-1-5 2 16,-5-1-2-16,2-2-4 0,-5-3 5 0,-1-1-8 15,-1-1 1-15,0-2-1 0,1 1-8 0,0-2 5 16,2 0 1-16,0 1-1 0,6 0 2 16,-4 0-2-16,4 2-2 0,1 0 0 0,0 5 2 15,-5 5-2-15,3 7 4 0,-6 8-1 0,0 5-12 16,-1 6-13-16,-1 5-6 0,1 4-1 0,-2 4 10 15,-2 7 14-15,0 7 2 0,-4 5 0 0,1 6-31 16,-1 6-67-16,-2 4-108 0,-6 5-225 16,-1 2-549-16,-4-1-305 0</inkml:trace>
  <inkml:trace contextRef="#ctx0" brushRef="#br0" timeOffset="-195450.85">26981 8148 2782 0,'-7'-3'16'0,"2"0"-21"16,5-3 7-16,15 3 15 0,13-2 15 0,9-3 23 15,20-3 2-15,8 2-3 0,15-3-5 0,9 4-11 16,10 0-10-16,7 2-7 0,9-1-2 0,6 2-4 16,4-2 2-16,1 0-2 0,1 0-11 15,0-2-7-15,-4-2-23 0,-2 0-50 0,-8-2-88 16,-11 1-139-16,-7 1-278 0,-15 2-504 0,-11 1 108 15</inkml:trace>
  <inkml:trace contextRef="#ctx0" brushRef="#br0" timeOffset="-193971.36">29781 8007 781 0,'4'-7'595'0,"0"0"-258"16,-2-3-69-16,-2 4-52 0,0 3-47 15,0 3-43-15,-1-2-46 0,0 4-40 0,-1-2-25 16,-3 3-11-16,2 6 0 0,-5 2 2 0,-3 6 5 16,1 7-1-16,0 1 1 0,-1 4 3 0,0 4 0 15,2-1 2-15,0 4-1 0,1 1-4 16,6 0 0-16,0-5 0 0,3-5 0 0,1-4 2 15,5-5 5-15,3-7 3 0,2-2 8 0,5-7 4 16,-1-4 0-16,8-7-3 0,-1-1-7 16,5-5-8-16,-2-2-6 0,3-4-4 0,1-4-2 15,0-4-1-15,-5 0-2 0,0 0-2 0,-5 0-3 16,-1-3-3-16,-5 3 0 0,1-2 2 0,-8 6 0 16,1 6 2-16,-5 1-1 0,0 7-3 15,-6 3 3-15,3 2-6 0,-1 4-20 0,1 3-16 16,-1 2-2-16,0 6 6 0,1 0 20 0,0 5 19 15,0 5 2-15,1 4 2 0,4 3 0 0,-1 3-4 16,6-1 3-16,1 0 0 0,1 0 3 16,5 0-1-16,2-4-2 0,3-2-3 0,5-6-5 15,-2-5 0-15,0-3 0 0,-1-5 2 0,-3-4 5 16,-1-1 0-16,-2-8 5 0,-5-2 4 0,5-3 1 16,-6-5 1-16,-1-2-2 0,-1 1-3 0,-4-5 0 15,-3 2 1-15,-2-2 0 0,-1 0 0 16,0-1 2-16,0 3-2 0,-1 0 5 0,1 1 12 15,1 3 5-15,-1-2 7 0,2 6 0 0,2 2-6 16,-1 0-6-16,0 1-1 0,4 4-2 0,-3-1 2 16,6 2-1-16,-1 1-6 0,5-2-4 15,2 2-5-15,3 1-2 0,2-1 1 0,0 4 0 16,-1 3-2-16,5 0 0 0,-2 2 2 0,-1 1-2 16,-3 2 1-16,-4 1 1 0,-1-1-6 15,-4 1 0-15,-5-1-1 0,-1 1-2 0,-3-3 2 16,-5 3 1-16,0 1 2 0,-5 4 2 0,0 1-2 15,-3 2 2-15,-6 0 1 0,2 2 1 0,-8 4 0 16,2-1-1-16,1 1 0 0,2 0-1 0,4-4 2 16,1-1-1-16,9-5-3 0,-1-1 0 15,6-2-2-15,4-2 2 0,0-2 5 0,-1-1 5 16,5 1 6-16,3-3-5 0,1-4-3 0,3-1-8 16,0-3-3-16,3-3 3 0,1 1-1 0,0-4 4 15,-1 1-5-15,0-3 4 0,-1 1 0 16,0-1 1-16,-4-1 3 0,-1 3-4 0,-1-1-2 15,-3 2 0-15,-1 3-1 0,-4 3 6 0,-2 0 1 16,-1 4 1-16,0 2-6 0,0 0-7 0,0 2-8 16,-1 0-9-16,1 0 6 0,-1 5-1 15,-1 1 7-15,-3 4 6 0,4 2-2 0,1 0 8 16,0 5 0-16,5-1 2 0,-2 3 0 0,1-4-3 16,4-1 2-16,2-3 3 0,7-5 5 0,-4-3 1 15,6-4-1-15,0-1 1 0,-4-4-6 16,5-3 6-16,-1-1 0 0,0-1 0 0,-3-4 4 15,0-1-6-15,-1-1-1 0,-1-2-2 0,-2-1 3 16,0 0-2-16,1 2-3 0,-2 0 0 16,2 1-7-16,-3-3 2 0,2 5 1 0,-2-1 0 0,1 5-2 15,0 4-7-15,-3 3-6 0,-1 2-5 16,-3 2-3-16,5 4 1 0,-6 2 2 0,3 3 5 16,-4 4 2-16,0-2 2 0,2 3 5 15,-3 1 1-15,-1-1 2 0,-1 5 1 0,-3 1-2 16,1-1-1-16,-6 1 1 0,-1 0 1 0,4-5 3 15,-1-3 5-15,2-5 5 0,4-6 18 0,1-3 9 16,1-4 0-16,4-2 0 0,-3-5-22 0,6-1-11 16,2-5-4-16,2 2-8 0,0-3 9 0,6 0-1 15,-2 1 1-15,0 1-1 0,1 5-4 16,-2 1-1-16,0 5-2 0,-1 2 1 0,-4 1-6 16,0 3-6-16,-3 2-4 0,1 1-7 0,-3 1 9 15,1 6 4-15,-1 3 7 0,1 5 7 16,-2 0-3-16,2 1 3 0,-2 1 1 0,4-2-2 15,2 1 0-15,2-4-2 0,6-1-1 16,1-6-2-16,1-3 9 0,2-4 5 0,-3-4 1 16,1-5 9-16,-5-1-6 0,4-5-1 0,-4-1 1 15,-1-5 0-15,-2-2 1 0,-1-3 1 0,-4-1-3 16,-3-1-4-16,1-4 0 0,-4 0-4 0,-2-2 3 16,1-1 3-16,-1-1-3 0,2 2 2 15,1-1-1-15,0 0-1 0,7 0-1 0,-3 1 0 16,-1-4-1-16,4-1-3 0,1 1 2 0,0 2-1 15,-2 3 0-15,1 9 9 0,-5 6-4 0,-3 8 2 16,0 4-5-16,-1 4-18 0,0 2-8 0,-1 4-4 16,-1 4 4-16,-5 9 12 0,2 6 9 0,-3 6 1 15,-3 8 2-15,0 3 5 0,1 5-4 0,3 1 0 16,4-3-6-16,4 0-26 0,7-5-19 16,6-7-27-16,7-6-29 0,7-4-63 0,4-6-183 15,-1-8-562-15,-2-6-478 0</inkml:trace>
  <inkml:trace contextRef="#ctx0" brushRef="#br0" timeOffset="-193855.34">31544 7593 2067 0,'-5'-5'354'0,"4"-2"-171"15,2-3-75-15,16 8-46 0,5 1-55 0,10 2-6 16,14 4 4-16,1 2-5 0,12 2-4 0,0 4-28 16,1 0-83-16,-2 4-152 0,-2 2-386 0,-11 0-878 15</inkml:trace>
  <inkml:trace contextRef="#ctx0" brushRef="#br0" timeOffset="-192835.48">18445 10851 1297 0,'-3'0'719'0,"2"1"-622"15,-1 2-76-15,4 10-26 0,-2 5 34 0,0 8 23 16,-2 4 6-16,1 6-6 0,1 4-14 0,0 4-8 16,3 2-7-16,-2 4-3 0,2 0 1 15,-1 3-2-15,-1 0-3 0,-1 2 0 0,-2-2-4 16,-2-2-1-16,-1-1-4 0,-2-3 0 0,-2-1-1 16,-3-3 1-16,5-5 0 0,0-9-1 15,2-7 4-15,3-8 6 0,2-5 31 0,0-7 29 16,2-6 2-16,0-5-5 0,2-7-29 0,-2-3-24 15,6-7 3-15,-5-6 6 0,5-3 5 0,-4-3 1 16,0-2 0-16,-2-2-5 0,1-3-5 16,0-3-2-16,1-2-8 0,0-2-3 0,0 0-5 15,0 1-2-15,2 4-1 0,-2 5-1 0,3 5 2 16,-3 7-6-16,-1 11 2 0,1 6-2 16,-2 7-6-16,0 4-6 0,-1 3-5 0,0 3-2 15,2 4 4-15,-1 7 8 0,1 4 4 0,-3 8 4 16,1 1 1-16,-1 7 1 0,-1-1-1 0,-3 2 0 15,0-3-1-15,2 2 2 0,0-7-2 0,2-5-1 16,3-7 1-16,3-6-2 0,-1-5 5 0,5-8 4 16,-1-5 2-16,-1-7 0 0,3-5-3 15,-2-1-2-15,1-5-1 0,-1-1 1 0,-1-2-2 16,-1-4 1-16,-1-2 1 0,2 2-2 0,-3 0 4 16,-1-1-2-16,-1 1 1 0,2-1 1 0,1 1-4 15,2-1 1-15,2-1-1 0,1 1-1 0,3 4 0 16,0 5 1-16,1 6-1 0,-3 8-3 15,0 5 3-15,3 5-1 0,-2 6 0 0,2 5 4 16,0 4-4-16,-3 6-2 0,1 9-1 16,1 3 1-16,-4 9 1 0,0 3 3 0,0 4 1 15,-2 4-2-15,-3 0 3 0,0-1-2 0,-2 2 1 16,0-2 4-16,1-4-4 0,0-2 0 0,3-5 0 16,-1-6-5-16,3-4-6 0,1-7-17 0,-2-6-36 15,1-1-67-15,2-5-111 0,-2-2-207 16,0-3-518-16,0-5-409 0</inkml:trace>
  <inkml:trace contextRef="#ctx0" brushRef="#br0" timeOffset="-192557.23">19053 11396 2081 0,'-3'-16'339'0,"-3"-4"-214"0,2-5-12 15,1 2-18-15,1 3 3 0,1-3-4 0,-1 1-14 16,1 0-15-16,1 0-8 0,1-1-10 0,3 0-8 16,1 1-2-16,6 1-10 0,-1 3-4 0,3 1-4 15,3 0-10-15,0 4-1 0,1 5-2 16,3 2-4-16,-2 5-2 0,2 3 1 0,-5 3 0 16,0 3-3-16,-4 4 5 0,-2 6-4 15,-3 1-1-15,-3 3 5 0,-1 4-7 0,-2 0 4 16,-3-1 0-16,2 1-2 0,-2 1 2 0,1-1-13 15,0-1-31-15,2-1-60 0,2-2-113 0,0-2-190 16,3-4-576-16,3-5-609 0</inkml:trace>
  <inkml:trace contextRef="#ctx0" brushRef="#br0" timeOffset="-192404.8">19467 11114 2716 0,'0'-7'88'0,"-3"0"-14"0,1 0-7 16,1 3 10-16,1 2 0 0,-2 1-19 15,2 1-32-15,0-1-17 0,2 1-14 0,-1 0-10 16,3 0-2-16,-2 1-35 0,6 1-70 0,0 1-157 16,1-1-439-16,0 1-897 0</inkml:trace>
  <inkml:trace contextRef="#ctx0" brushRef="#br0" timeOffset="-191904.95">20389 10485 924 0,'-6'-6'441'0,"0"0"-179"0,-5 0-36 16,-4 1-9-16,0 3-10 0,-2 0-27 16,-3 4-48-16,-5 3-32 0,1 4-23 0,-3 4-15 15,1 3-15-15,-2 5-6 0,2 2-10 0,5 5-2 16,2 0 0-16,7 2-5 0,7 0-1 15,7-1-3-15,9 2-2 0,8-1 4 0,9 0-4 16,4-1 0-16,5 0-7 0,2-3-4 0,-1-1-3 16,0 1-4-16,-3-1 5 0,-7 0-7 15,1 0 3-15,-9-1 0 0,-6-1-4 0,-3-1 8 0,-7 3-1 16,-6-2 6-16,-5-3 6 0,-5 0 3 0,-7-4 3 16,-2 0 0-16,-8-1 2 0,-5-4-6 15,-3-5 2-15,-3 0-4 0,1-4-5 0,1-4 5 16,3-3-6-16,-1 0 2 0,3-2-1 0,9-2-6 15,4-2 1-15,5 2-9 0,5-1-15 16,7 0-28-16,4-1-52 0,8 1-75 0,5 0-96 16,3-1-173-16,10 2-457 0,1-1-571 0</inkml:trace>
  <inkml:trace contextRef="#ctx0" brushRef="#br0" timeOffset="-191717.35">20798 10768 2346 0,'-1'0'102'16,"-1"2"-52"-16,-6 4-13 0,-1 3 29 0,-2 6 35 16,-3 2 15-16,-3 1-18 0,4 4-22 0,-2 0-25 15,3 3-18-15,2 0-10 0,5 1-3 0,5-1-4 16,3-1-3-16,2 2 2 0,4-3-7 0,5 2 0 16,-1-5-6-16,0 0-20 0,6-4-23 0,0-4-43 15,1-3-55-15,1-6-73 0,0-3-165 16,-3-5-509-16,-4-6-537 0</inkml:trace>
  <inkml:trace contextRef="#ctx0" brushRef="#br0" timeOffset="-191590.56">20722 10499 1228 0,'-4'-3'135'0,"2"3"-128"0,-4 3-58 15,3 6-32-15,2 4-80 0,2 3-241 0,5 5-264 16</inkml:trace>
  <inkml:trace contextRef="#ctx0" brushRef="#br0" timeOffset="-190855">21033 10839 2574 0,'4'-18'47'15,"1"-4"-17"-15,4-2 7 0,-2 6 13 0,1 7 8 16,-2 1 4-16,1 3-20 0,-2 2-23 0,-2 4-7 15,0 3-12-15,0 4-2 0,2 2 2 0,-1 6-2 16,2 1 2-16,0 1-2 0,1 4 2 16,-1-2 2-16,-2 3 1 0,-2 1 1 0,-2-1-2 15,-1-1 2-15,0-1-2 0,0-6 1 0,1-5 5 16,1-5 4-16,1-6 3 0,5-6 0 0,1-4-4 16,0-6-6-16,2 0 0 0,5-1-1 15,-5-2-2-15,1 1 2 0,1 2-3 0,-2-1-1 16,0 5 3-16,2 1-6 0,2 1 1 0,0 3-3 15,-3 4-3-15,2 2 4 0,-1 4-3 16,1 2 0-16,-2 3-1 0,0 4 1 0,-1 3-1 16,1 0 1-16,-2 4 5 0,2 2-4 0,0-2 2 15,-1 1 0-15,3 0-2 0,4-5 4 0,-1 0 3 16,2-4 1-16,0-5 2 0,2 2-2 0,-2-7 0 16,-1-2 0-16,0-1 3 0,2-4-2 15,-2-4 2-15,-2-1 1 0,2-3-3 0,-3-4 3 0,1 1 0 16,-2-1 0-16,-2-2 0 0,-1-1-2 15,-1-2 0-15,-3-4-1 0,-2-1 3 0,-3-6 1 16,-1 1 0-16,-1-4-1 0,-3 1-4 0,0-4 4 16,1 2-2-16,-3-3 1 0,4-2 0 15,2 2-1-15,0-4-2 0,2 1-3 0,4-1 5 16,-4-2-5-16,5 3 1 0,-3 1 4 0,5 4-5 16,-1 3 6-16,-3 3-4 0,2 7 1 15,-5 7 3-15,1 10-10 0,-1 7-8 0,-2 6-7 16,0 6-4-16,0 5 5 0,1 8 13 0,0 8 5 15,1 8 1-15,0 3 1 0,6 7-1 0,-3 5-2 16,-1 7 4-16,-2 3-3 0,-2 5 1 16,-1 2 0-16,-4 1-3 0,-3-2 5 0,-2 0 0 15,0-5 0-15,1-8-2 0,1-7-2 0,7-11 0 16,1-12 0-16,4-7 3 0,0-10 6 16,-2-5 10-16,-1-3 4 0,-1-6-3 0,0-7-1 0,1-3-11 15,4-5-1-15,-1-6 0 0,3-1-3 16,0-4-2-16,4 0 1 0,-1 0 2 0,3 3 2 15,-1 1 0-15,3 3 2 0,0 8-4 0,0 2 2 16,1 5-1-16,-4 7-4 0,4 3 1 16,-6 5-6-16,1 4-1 0,-4 5 1 0,1 4 2 15,2 3 4-15,-1 3 0 0,0 3 1 16,1 3-4-16,1 2-2 0,-2 5-21 0,-2 0-45 16,-1-1-91-16,3-1-166 0,2-7-391 0,4-5-856 15</inkml:trace>
  <inkml:trace contextRef="#ctx0" brushRef="#br0" timeOffset="-190527.78">22416 10218 2477 0,'-13'-5'25'0,"-6"2"-18"0,-4 3 12 0,-2 3 24 15,1 7 19-15,2-2 20 0,-1 4-2 16,-2 2-14-16,4 3-8 0,1 5-19 0,0 0-9 15,6 4-6-15,-2 4-4 0,5-1-4 0,8-2-2 16,5-6 1-16,8-4-2 0,11-7 5 16,5-5 0-16,1-3-2 0,7-4-1 0,0-3-7 15,3-1-2-15,-1-1 1 0,2-3 0 0,-6-1 4 16,-2-2 0-16,-4 2 0 0,-10-1 0 0,-5 0 2 16,-3 3 5-16,-2 1 5 0,-6 3 5 15,-5 3-6-15,4 1-10 0,-3 2-6 0,-2 1-7 16,-3 3 3-16,-2 4 0 0,0 2-3 0,-3 2 0 15,-1 1-1-15,5 2 4 0,2 0-1 16,4 0 1-16,4 2-3 0,2 0-7 0,7-2-12 0,0 1-23 16,2-2-30-16,7-2-60 0,-4-3-107 15,5-3-239-15,2-4-842 0</inkml:trace>
  <inkml:trace contextRef="#ctx0" brushRef="#br0" timeOffset="-189843.84">23812 10428 2424 0,'-1'1'60'15,"1"-2"-31"-15,0 1 9 0,1 0 27 16,1-3 27-16,-1-2 6 0,7-3-14 0,0-5-27 16,2-4-18-16,3 1-9 0,0-3-7 0,5-3 1 15,-4 0-2-15,5-2-1 0,-1 2-2 16,-1-1-4-16,-2 0-4 0,1-1 2 0,-3-3-5 15,0 2-3-15,1-3 1 0,-2 2-5 0,1-4 0 16,-2 1 3-16,1-1-3 0,2-1 3 0,0 0 1 16,-3-2-6-16,3-2 6 0,1-2-3 15,-3-1 0-15,3 4 0 0,-3 5-2 0,-2 5-2 16,-2 4-1-16,-4 8 2 0,-3 6-10 0,0 5-14 16,-2 3-10-16,0 4-2 0,-2 8 10 0,-3 9 14 15,-4 3 11-15,-1 12 3 0,-2 7-1 16,-2 3-1-16,1 7-1 0,1 1 2 0,-1 0 1 15,3 1 4-15,1-1-3 0,5 0-1 0,-1-2-1 16,2-3 0-16,4-6 3 0,3-5 2 0,4-8 0 16,2-7 2-16,4-8 0 0,1-7 5 0,3-5 7 15,2-5 2-15,-2-4 5 0,1-3-6 0,1-7-5 16,2-3-5-16,-4-2 0 0,-3-2 2 16,1-3 0-16,-5 0-1 0,-2 0-5 0,-2-1 2 15,-2 1 3-15,1 1 4 0,-4 0 7 0,-1 4-2 16,0 2-3-16,-1 6-5 0,-1 3-2 15,1 2 0-15,-1 5-6 0,2 1-6 0,0 1-14 16,-2 4 1-16,0 0 4 0,1 3 4 0,-2 6 9 16,1 1-4-16,0 5-3 0,4 0 2 15,1 0 1-15,1 1 3 0,6-3 2 0,5-3 1 16,0-2-5-16,5-5 4 0,0-3-3 0,1 0 2 16,1-3 2-16,3-2-10 0,-2-4-11 0,1 1-26 15,-1-3-45-15,-4-3-74 0,-3-5-127 16,-6-1-425-16,-1-2-898 0</inkml:trace>
  <inkml:trace contextRef="#ctx0" brushRef="#br0" timeOffset="-189697.65">23965 9962 2730 0,'3'-2'41'0,"7"-3"-36"0,7 2-10 0,8 0 1 15,11-1 9-15,5-1 0 0,5 2 2 0,8-1-2 16,1 1-5-16,3 2-46 0,-3 1-96 15,1-1-184-15,-10-1-536 0,2 0-550 0</inkml:trace>
  <inkml:trace contextRef="#ctx0" brushRef="#br0" timeOffset="-189096.21">25898 9869 1421 0,'3'-6'343'0,"1"-2"-107"16,-2-2-48-16,-3 1-35 0,-4 1-23 0,-2-1-28 16,-6 1-17-16,-2 3-8 0,-4 1-14 0,-1 4-5 15,-3 5-15-15,-2 3-12 0,0 5-6 16,-2 3-7-16,-5 4 1 0,2 0 2 0,1 1 0 16,4 0-4-16,1 3-2 0,3 1-3 0,6 1-2 15,0 5 3-15,4-1-3 0,4 0-1 0,1-3-2 16,6-6-5-16,6-3 7 0,2-8 4 0,7-2 9 15,1-6 4-15,6-5-6 0,1-5-2 16,6-1-5-16,3-6 2 0,0-3-2 0,2-3-3 16,-2-5-1-16,-5-3-4 0,-3-2 4 0,-5-1-1 15,-3-3 1-15,-5-4 0 0,-1-4-5 0,-2-4-2 16,-6-4-5-16,1-1 4 0,-3-2-1 0,0 1 0 16,-1-2 1-16,-1-1-7 0,1 1 5 15,-1 2 1-15,2 2 1 0,0 1 4 0,1 5-5 16,-1 8-1-16,-1 9 0 0,0 8 5 0,0 11-3 15,-1 5-10-15,1 4-9 0,-1 5-12 0,-1 5 4 16,-4 10 13-16,-2 9 11 0,-1 8 8 16,-1 3-4-16,-1 10-3 0,3 2-2 0,2 5-2 15,1 5 5-15,0-1 3 0,4 4 1 0,1-1-2 16,4-3-1-16,1-2-2 0,5-7-15 16,5-6-19-16,6-7-45 0,1-7-57 0,3-6-80 15,3-6-114-15,4-6-268 0,2-4-380 0,-4-5 120 16</inkml:trace>
  <inkml:trace contextRef="#ctx0" brushRef="#br0" timeOffset="-188763.64">26388 9553 2105 0,'-2'0'81'0,"-1"0"-63"0,-3 5-5 0,-4 3 30 15,0 7 33-15,-1 0 24 0,-3 6 4 0,1 2-11 16,0 1-14-16,0 4-18 0,-2 2-15 0,5 3-8 15,0 5-4-15,-2 1-4 0,3 0 0 0,4-5-2 16,4-6-1-16,5-7 5 0,6-5 5 16,7-4 5-16,1-7 0 0,4-2-4 0,-1-6-8 15,2-1-5-15,-1-5-3 0,3-3-3 0,-3-3 3 16,-2-3-5-16,-6-4-6 0,-5-1-3 0,-4-4-4 16,-3 0 3-16,-3-1 3 0,-4 2 2 15,-1 3-1-15,-2 3 1 0,-3 4-2 0,1 4 0 16,-2 0 4-16,0 4-1 0,5 1-4 0,0 1 0 15,4 2-5-15,0 3 0 0,3 1 3 16,3-2-3-16,2 2-6 0,4-1-3 0,8-1-7 16,7 0-16-16,11-1-21 0,0 1-52 0,3 1-80 15,-1 0-132-15,1-2-356 0,-2 1-964 0</inkml:trace>
  <inkml:trace contextRef="#ctx0" brushRef="#br0" timeOffset="-187930.3">28242 9278 1428 0,'-18'-4'276'0,"-8"-1"-97"0,-6 1-24 16,-3 7-2-16,4 1-2 0,-1 3-23 0,-1 2-30 16,-1 2-23-16,-3 2-22 0,1 3-11 0,0 2-7 15,1 3-4-15,2 1 0 0,5 1-5 16,2 0-6-16,6 0-4 0,5 1-3 0,1 0-2 15,7 2 2-15,4-2 0 0,5-2-2 0,4-5 6 16,9-2 3-16,2-8 4 0,10 0 5 16,1-7-5-16,6-6-4 0,3-1-6 0,-1-5-2 0,4-1-3 15,-4-4 1-15,-1-2 1 0,-3-3-3 16,-1-3 1-16,-3-2 1 0,-5-2-1 0,-4 2 3 16,-2-3-4-16,-6 0-5 0,-6 5-3 0,-1 2-2 15,-6 5 2-15,-2 2 2 0,0 3-3 16,-4 3-2-16,0 4-4 0,0 2-4 0,-1 3 0 15,2 4 3-15,-3 2-1 0,0 3 0 0,1 6 3 16,-1 1-3-16,0 4 5 0,5 4 4 16,0 3 3-16,2 5-1 0,-2 0-3 0,3 0-1 15,2 2-2-15,1-3 3 0,6-4-1 0,2-5 2 16,4-7 1-16,7-5 1 0,1-5 8 0,7-5 1 16,0-5 2-16,1-5-1 0,0-2-4 15,0-3-2-15,-3-3-3 0,-1-1 4 0,2 0-3 16,-5-4 0-16,1-2 1 0,-3-4-5 0,3 1 3 15,-2-1 2-15,1-2-3 0,-1 0 2 16,1 3-1-16,-2 2-4 0,0 4-1 0,-4 5 1 16,-3 4-2-16,-2 7-1 0,-4 2-6 0,-2 5-13 15,-1 2-1-15,0 4 2 0,-2 5 7 0,0 2 9 16,1 4 2-16,-1 1 1 0,-2 5 0 16,-2 2 0-16,-1 2 2 0,1 0 1 0,1 0 2 0,-3 2-3 15,-1 1 1-15,-3-3 2 0,4-3 0 0,-3-4 3 16,6-8 0-16,2-6 5 0,0-5 10 15,5-4 3-15,-3-2 1 0,6-6-6 0,0-4-8 16,1-4-8-16,3 0 0 0,-2-3 1 0,2 1-3 16,-3-1 6-16,3-1-2 0,-1 3-2 15,-1-1 0-15,-1 3-1 0,5 1 3 0,-2 4 1 16,-1 1 2-16,-1 5-1 0,-3 2-4 0,-4 4-2 16,4 1-6-16,-4 4 1 0,0 1-2 15,-1 5 1-15,4 2 1 0,-3 3 0 0,3 5 4 16,-4 2 1-16,1 3 4 0,0 2-7 0,-2 0-24 15,2 2-38-15,1-1-59 0,6-4-70 0,2-3-75 16,5-6-145-16,5-5-429 0,2-2-454 16</inkml:trace>
  <inkml:trace contextRef="#ctx0" brushRef="#br0" timeOffset="-187531.26">29461 9107 2011 0,'-11'0'141'0,"-6"1"-120"0,-10 4 8 0,0 4 38 16,2 2 26-16,1 5 17 0,0-3-4 0,1 4-23 15,0 3-22-15,-2 2-18 0,5 4-12 16,1 1-8-16,5-2-1 0,5 0 1 0,8-7 4 16,10-4 6-16,3-4 3 0,8-4 7 0,4-6-5 15,3-4-4-15,2-4-7 0,2-2-8 16,-1-4-4-16,1-1-2 0,-3-3 2 0,-3-3 0 15,1-1-1-15,-5-6-3 0,-3 0-6 0,-4-5-1 16,-2-2 1-16,-4-7-1 0,-1-2 1 0,-5-2-2 16,-1-4-2-16,-1 0-2 0,1-1 3 15,5-1-1-15,-3 1 1 0,4 0 1 0,-2 3-4 16,4 3 1-16,1 6 0 0,-2 9-1 0,-4 11 2 16,0 7-5-16,-3 6-19 0,-2 6-20 0,-1 4-4 15,-2 7 5-15,-4 7 17 0,-3 10 23 16,0 7 2-16,-2 7 0 0,-4 6 2 0,5 5-2 15,-3 7 5-15,1-1-2 0,3 7 0 0,1 0-1 16,0 0-11-16,5-3-26 0,8-5-50 0,6-8-63 16,5-6-80-16,12-8-97 0,0-5-256 0,10-9-903 15</inkml:trace>
  <inkml:trace contextRef="#ctx0" brushRef="#br0" timeOffset="-186311.15">30400 8872 2147 0,'-9'2'35'0,"-4"3"-18"16,-6 2 31-16,-3 3 33 0,1 4 24 0,0 0-1 16,1 4-15-16,0 0-15 0,2 4-17 0,-1 4-17 15,1 3-4-15,3 1-9 0,0 0-3 0,8 0 2 16,6-4 1-16,7-4 3 0,9-5 0 15,8-2 1-15,2-4-3 0,7-4-2 0,4-3-2 16,0-4-6-16,0-4 0 0,-1 0-5 0,-8-7 2 16,1 0 6-16,-7-4-5 0,-3-4 1 0,-4 1-3 15,0-4-6-15,-8 0 1 0,4-2-1 0,-5 1-1 16,-1 3-1-16,-2 1 0 0,-2 4-3 16,0 6-3-16,0 3 4 0,-1 2-10 0,1 2-3 15,0 2-11-15,-1 2-8 0,0 2 7 16,0 1 7-16,0 4 12 0,1 4 2 0,1-1 2 15,0 5-4-15,1 2-2 0,6 1-2 0,4-5-7 16,4 1 1-16,6-7 2 0,1-2-1 0,4-5 7 16,-3-2-3-16,3-4-1 0,-4-2 1 0,-2-2-2 15,-4-2 3-15,-3-1 2 0,-4-2 2 16,-3-1-2-16,-4 2 2 0,-2-1-1 0,-1 4-4 16,-2 0 5-16,1 2-2 0,-1 2 1 0,-3 2 1 15,4 2-11-15,0 1-10 0,1 1-2 0,0 2-1 16,1 0 8-16,4 1 15 0,1 1 5 15,11 3 5-15,4-5 2 0,7 1-6 0,6-3-2 16,-1-2-3-16,3-3-4 0,-4 0 3 0,-2-7 2 16,-3 0 0-16,-1-6 7 0,-6-1 2 0,0-5 1 15,-3-4-3-15,-3-1 1 0,-3-6-5 0,-1-2-3 16,-1-5 5-16,-1 1-8 0,-1-5 2 16,-1-1 1-16,0-2-3 0,-1 1 6 0,3-2 0 15,1 2 1-15,2 2-1 0,-3 3 0 0,0 1 2 16,-2 5 5-16,0 7 9 0,-3 3-1 0,-1 8 0 15,1 4-4-15,-3 6-9 0,0 3-1 16,1 4-14-16,-1 2-9 0,1 4-4 0,-1 3 1 16,1 7 9-16,0 9 8 0,-1 6 4 0,-1 7-2 15,-2 3 6-15,-4 5-2 0,0 5 0 16,-5 5 2-16,0 3-2 0,-6 3 6 0,4 0-1 16,-6 0-1-16,0-1 0 0,-1 0-2 0,1-8 2 15,4-3 0-15,3-10 3 0,5-7 1 0,7-9-4 16,0-8 10-16,2-9 13 0,-1-4 20 15,1-4 8-15,-1-2-6 0,2-7-18 0,5-4-20 16,1-5-5-16,2-3-2 0,1-4 2 0,1 1 1 16,0-2-5-16,-1 2 5 0,4 0-5 0,-1 2-2 15,2 0 4-15,-2 2-8 0,6 0 4 0,-7 6-1 16,4 0-6-16,-6 8 1 0,-4 2-11 0,-3 6-7 16,-2 3-5-16,2 4 0 0,-3 2 4 15,0 5 7-15,0 4 12 0,-1 2-1 0,-1 1 5 16,0 2 4-16,1-2-8 0,2 0 6 0,5-3-1 15,5-6 1-15,2 0 3 0,4-5 0 0,3-1 1 16,0-3 0-16,4-3 3 0,-5-3-2 16,2-1 3-16,-2-3 0 0,0-4-5 0,0 0 5 15,1-3 0-15,-4-1 0 0,0-2 5 0,-1 1-6 16,-4 0 1-16,-2-2 0 0,-2 3-1 16,-3 2-1-16,1 2 0 0,-4 4-4 0,-1 3-4 15,-1 3 0-15,-1 1-17 0,1 0-7 0,-1 1 0 16,-1 4-1-16,-3 1 12 0,4 4 11 15,-1-1 2-15,1-1 2 0,3 2 2 0,1-2-2 16,6 2 4-16,2-5 2 0,7 0-1 0,-1-3 3 16,4-2 0-16,0 0-5 0,0-3 1 0,-2-2-1 15,1-2-1-15,-4 0 3 0,2-1 5 0,-6-1 4 16,-2 2 1-16,-2 2 4 0,-5-2-4 16,2 1-3-16,-2 2-2 0,-2 2-14 0,-1 2-16 0,0 3-4 15,-1 4-4-15,1 4 10 0,0 7 15 16,-1 6 0-16,1 5 4 0,-1 10-5 0,0 1 1 15,-4 9 3-15,1 5-1 0,-6 0-1 0,-8 5 0 16,-2 1 1-16,-9 5-2 0,-4 0 7 16,-5 4-1-16,-4 0 1 0,-1-3 5 0,0-2-5 15,4-14 0-15,7-13-4 0,11-13 3 0,5-13 14 16,6-9 16-16,0-8 13 0,-1-6 0 16,-2-8-5-16,1-4-13 0,-1-3-8 0,8-5 0 15,2-2-8-15,5-3-4 0,4-2-4 0,9 3-7 16,4-3-7-16,6 6-12 0,3-1-28 0,5 2-41 15,4 3-57-15,4-1-87 0,8 1-179 16,3-1-614-16,2-3-435 0</inkml:trace>
  <inkml:trace contextRef="#ctx0" brushRef="#br0" timeOffset="-185781.54">32695 8181 310 0,'10'1'578'16,"2"0"-305"-16,7 2-30 0,-5-1-22 0,1 2-24 15,-1 0-49-15,-3 1-43 0,1 0-41 0,-2 2-29 16,1 2-7-16,-1 0-8 0,-3 3-8 16,1-1-4-16,-6 3-5 0,-2-1-1 0,-2 1 5 15,-6 1 5-15,-2 2 1 0,-3 1 8 0,-8-1 2 16,-1-3 2-16,-5-1 7 0,5-3-5 16,0-3-1-16,1 0 0 0,5-3 3 0,-1-1 5 15,5-2 2-15,0-1 0 0,4 0-7 0,5 0-2 0,1 0 1 16,1 1 0-16,-1-2 5 15,2 1-1-15,2 0-7 0,-1 0-8 0,0 1-12 0,-1-1-10 16,1 3 0-16,0 1 0 0,3 4-7 0,3 4-29 16,1 3-52-16,4 2-72 0,-2 3-95 15,1 4-116-15,-2 5-70 0,-2 4-78 0,-3 1-81 16,-1 5 325-16,1 1 280 0,-1 0 0 16,0-3 0-16,2 0 0 0,1-1 0 0,1-3 0 15,0 0 0-15,-3-7 0 0,2-6 0 0,-4-5 437 16,-1-3 76-16,-2-6-43 0,-1-2-12 0,0-3-51 15,0-4-50-15,2 2-82 0,-3-1-98 0,3-3-77 16,-2-1-56-16,0-1-16 0,2-1-10 16,0 1-8-16,1 0-40 0,-1 1-124 0,0 2-520 15,0 2-1024-15</inkml:trace>
  <inkml:trace contextRef="#ctx0" brushRef="#br0" timeOffset="-84413.86">19548 11626 931 0,'0'-7'315'16,"0"2"-35"-16,0-4-52 0,0 2-26 0,0 3-21 16,0 0-25-16,0 1-31 0,0 1-23 0,0-1-19 15,0 1-12-15,0 0-6 0,1 0-13 16,0 2-7-16,-1-1-11 0,1 1-10 0,-1 0-2 16,2 0-6-16,-2 0-4 0,0 1-4 0,1-1-7 15,-2 0-3-15,1 0-6 0,1 0 3 16,0 3-1-16,2 2 3 0,1 2 1 0,-1 6 0 15,1 1 2-15,1 6 0 0,-3 6 6 0,0 4 3 16,-2 6-2-16,-4 3 4 0,-2 4-4 16,-2 2 1-16,-2-1-2 0,-1 3-3 0,2-5-1 15,-1 0-4-15,-1-5 5 0,3-1 0 0,0-2 2 16,0-3 5-16,1-3-6 0,2-3 1 0,1-6-3 16,3-1 0-16,1-5 3 0,0-2 1 0,1-3 1 15,2-3 3-15,1-3 10 0,0 0 11 0,3-2 9 16,3-2 8-16,1 1-9 0,9-5-7 0,3-1-8 15,10-1-11-15,4-4 0 0,7 2-2 16,2-3-4-16,5 3-4 0,6-4 1 0,2 1-2 16,6-1 0-16,-1 1 6 0,5-1-6 0,-2 1 0 15,1 1-1-15,0 2-4 0,-2 3 5 16,-9 1 1-16,-2 1-1 0,-10 2 2 0,-12 0-4 16,-5 1 0-16,-8 2 1 0,-7-1 0 0,-4 1 1 15,-5 0 0-15,-3-3-1 0,-1 3-3 0,0 3 4 16,-1-3-3-16,-1 0-1 0,1 0-10 15,0-3-16-15,-1 3-23 0,-1 0-33 0,-2 0-42 16,0-1-61-16,-1 0-77 0,-2-2-132 16,1 2-236-16,0-2-270 0,-2-1 227 0</inkml:trace>
  <inkml:trace contextRef="#ctx0" brushRef="#br0" timeOffset="-84178.93">20482 11844 910 0,'1'-3'423'15,"4"-3"-115"-15,1-1-84 0,3 4-30 0,0-1-10 16,2 2-15-16,8 0-25 0,2 2-24 0,6 0-20 16,4 5-20-16,4 3-12 0,1 5-14 0,-1 3-9 15,-1 5-11-15,-7 2-12 0,-5 4-3 0,-6 4-6 16,-7 2-2-16,-6-1 4 0,-12 6-1 16,-2 0 1-16,-8 1-2 0,-2 0 0 0,-1 2 3 15,-7-6-1-15,-1-1 0 0,1-6-3 0,1-3-4 16,3-7-3-16,6-2-4 0,6-1-13 15,2-6-27-15,4-1-34 0,6-3-49 0,2-4-59 16,4 0-71-16,5-3-157 0,4-2-353 0,4-2-651 16</inkml:trace>
  <inkml:trace contextRef="#ctx0" brushRef="#br0" timeOffset="-82962.95">21601 11883 1 0,'-2'-5'73'0,"-4"-5"356"0,2-4-41 16,2 4-22-16,0-1-19 0,2-1-44 0,0 1-49 16,0 0-54-16,2-2-43 0,-2 3-27 0,0-2-28 15,1 3-15-15,-2 1-14 0,1 2-7 16,0 2-8-16,0 0-12 0,0 3-12 0,0 1-17 16,0 1-12-16,0 1-7 0,0 2-1 0,-2 4 1 15,0 4 0-15,0 7 3 0,1 3 0 0,-2 4 4 16,-4 7 1-16,2 2 0 0,0 1-1 0,2 3-1 15,-2 0 0-15,3-1 1 0,0-2 3 0,2 0 1 16,-1 0 1-16,2-3 2 0,-1-3-1 16,2-1 0-16,0-5 0 0,0-5-4 0,2-3 0 15,-2-2-2-15,5-3 1 0,-3-1 2 0,4-6 0 16,-4 0 2-16,3-1 1 0,-2-3 2 0,0 0 3 16,0-1 1-16,1-2 0 0,-1-1-3 15,0-4-3-15,4-2-3 0,0-1-5 16,-2-1 2-16,0-3-1 0,0 0 2 0,0-1-1 15,-2-3-2-15,4-1-1 0,-2-3 0 0,-2-2 2 16,4-1-4-16,-1 0 2 0,-3-1-2 0,4 2-2 16,0 1 4-16,-1-1 0 0,0 3 0 0,-3 3 0 15,4 2-1-15,-4 0-1 0,0 4 0 0,-2 2 2 16,2 1-2-16,-3 4 2 0,-1 1-3 16,2 2-2-16,-2 1 2 0,2 2-3 0,-1 0 0 15,-1 2-1-15,5-1-2 0,-2 5-1 0,4 3 3 16,-2 3 2-16,1 3 1 0,1 2 2 0,-2 1 1 15,3 2-2-15,-1 3 1 0,1-3 0 16,1 2 2-16,3 0-1 0,-2-3 0 0,1 2-1 16,-3-3-1-16,-2 1 2 0,2-4-2 0,-1-1 2 15,-3-5 1-15,2-4-1 0,1-1 4 0,-4-3 2 16,5-2-1-16,0-3 1 0,0-5-4 0,2-2-2 16,1-5-2-16,1-3 0 0,0 1 0 15,-2-4 0-15,1-1 1 0,-3 0-2 16,-1 1 3-16,-4 1-2 0,0 3 3 0,-2 2-1 0,-2 2-1 15,0 1-1-15,0 2-1 0,-2 4 2 16,4 1 2-16,-2 3 0 0,0 0 0 0,1 2-5 16,0-1-1-16,3 2-1 0,2 0-1 0,1 0 5 15,6-1-2-15,4-1 2 0,4-1 1 0,5-5 0 16,1-1 4-16,2-3-4 0,-2-2 2 0,0-4-2 16,-3 0-3-16,1-2 7 0,-4-5-2 15,-4 0 4-15,-1-3 0 0,-4-3-6 0,-3 1 2 16,-2-3-3-16,-4 0 2 0,0-1 2 0,1 0-1 15,-4 0 2-15,1-2-4 0,-1 0 1 0,1-4-2 16,-1 1 3-16,0 4-2 0,0 2 1 0,0 8 2 16,0 5-3-16,-1 6 2 0,1 6 1 15,0 4-4-15,-1 3-7 0,1 2-13 0,0 3-3 16,-4 5 2-16,2 8 7 0,0 8 12 0,1 7 2 16,-1 9 2-16,-2 5-2 0,1 4 1 15,1 4 1-15,-5-1-2 0,3 5 3 0,-6-1-2 16,1 2-3-16,-1 0-1 0,-1-4 2 15,1 2 0-15,-1-8 4 0,2-5 1 0,2-10 0 0,5-6 0 16,1-7-1-16,2-6 0 0,0-7 5 0,0-5 5 16,2-5 6-16,1-3 3 0,0-5-7 15,4-5-4-15,2-8-5 0,0-3-2 0,2-1 1 16,1-3 1-16,-2-2-2 0,1 0-1 0,-1 2 1 16,1-2 0-16,-1 3 2 0,-2 2 0 15,2 3-1-15,-2 5 0 0,-1 6 2 0,-1 3-1 16,0 4 1-16,-1 2-4 0,-2 4-3 0,3 4-3 15,-2 3 1-15,3 5 1 0,-5 3 1 0,2 5 2 16,-3 4-5-16,-2 4 2 0,0 3-1 16,-1 1 1-16,-2 1 4 0,-2 0-4 0,4-5 2 15,0-2 0-15,3-4 0 0,0-3-5 0,4-5-3 16,-3-3-8-16,4-5-18 0,1-2-16 16,-2-3-24-16,3-4-29 0,0 0-39 0,3-5-48 15,3-4-60-15,-1-2-73 0,1-2-119 0,1-4-112 16,-4-1-120-16,4-3 49 0,-3-3 625 0</inkml:trace>
  <inkml:trace contextRef="#ctx0" brushRef="#br0" timeOffset="-82541.33">22876 11625 446 0,'1'0'553'0,"0"-2"-174"0,-1 1-149 0,-1 2-100 16,0 4-23-16,-2 0 11 0,1 4 24 0,-1 3 4 16,-5 3-18-16,0 5-18 0,2 3-10 0,-2 1-6 15,-2 1-13-15,3 1-11 0,2 1-9 16,1-1-10-16,4-1-6 0,5-5-4 0,0-1-3 15,4-2-5-15,6-3 4 0,-1-2-5 0,4-3-2 16,-3-4-3-16,5-2-5 0,-1-3-3 16,0-4-4-16,-1-2 1 0,-3-4-9 0,4-4 5 15,-4 0 1-15,0-4-5 0,-5-1 7 0,1-2-10 16,-4 0-1-16,-4 1 3 0,-4 0-5 0,-2 2 2 16,-4-1-4-16,-3 3-4 0,-2 2 2 15,-1 1-1-15,-2 3 2 0,-1 3-4 0,0 0 3 16,-2 5-1-16,4 1-1 0,-2 2 3 0,5 1-4 15,1 4 2-15,0 1-1 0,6 1-1 0,-3 4 4 16,6-1 1-16,2 1 2 0,4-2 0 16,5-3 5-16,5-1 0 0,6-4 1 0,5-4 3 15,0-5-8-15,9-3 2 0,-1-1-2 0,-2-3-2 16,3 1 4-16,-9-3 1 0,1-1 3 0,-6-1-2 16,-3-2 2-16,-6 2-2 0,-4-1-1 0,-3-1 2 15,-3 1-7-15,-2 3 1 0,-2 0-1 16,-1 1-3-16,-4 3 5 0,3 2-3 0,-2 3 1 15,3 2-1-15,-2 0-4 0,3 2-14 0,0 1-31 16,2 2-46-16,2 2-62 0,0 2-93 0,5 1-157 16,1 2-594-16,1 3-464 0</inkml:trace>
  <inkml:trace contextRef="#ctx0" brushRef="#br0" timeOffset="-81244.61">23987 11502 784 0,'1'0'367'15,"-1"1"-163"-15,1-1-31 0,4 2 21 0,-2 0 27 16,0-2 2-16,6 0-40 0,-1-2-34 15,2 0-34-15,3-2-22 0,5 3-13 0,1-4-17 16,2-1-8-16,1-2-8 0,6 1-10 0,-5-1-8 16,4-3-6-16,-6 0-1 0,-1-1-5 0,-7-1 3 15,3-1-2-15,-6 0-2 0,-5 0 2 16,1 0-6-16,-5 2 2 0,-2 3-2 0,-5-2-8 16,-3 3 5-16,-2-1-10 0,-4 4 0 0,-3 0 0 15,-5 2-4-15,-3 5 3 0,-1 2-2 0,-1 5 2 16,0 3-5-16,1 3 5 0,2 3 0 0,0 2-2 15,3 3 9-15,2 4-6 0,0-2 2 16,7 0 0-16,1 3-2 0,5-4 1 0,7 0 0 16,7-1 1-16,5-2-4 0,2 1 5 0,7-1 3 15,5-4-4-15,-3-3 9 0,7-3-4 16,2-4 0-16,3-4 3 0,0 0-6 0,2-7 5 16,-4 0-2-16,-1-3 3 0,-2-5-2 0,0 0 3 15,-1-4 1-15,-1-4-4 0,-4-1 4 16,3-2-5-16,-5-3-2 0,0-2 5 0,-3 0-8 15,0-6 3-15,0-4 0 0,-4-2-4 0,5-3 4 16,0-1-2-16,6 0 0 0,-3-2-3 0,0-3 1 16,3 3-5-16,-4-1-4 0,0 2 3 15,-1 0-9-15,-2 1 5 0,-1 4 3 0,-5 0-1 16,4 4 6-16,-7 2 1 0,-3 5 2 0,-1 3-2 16,-5 5 0-16,-2 3-1 0,-5 6-4 0,2 1 4 15,0 4-5-15,-2 3-3 0,0 2-2 0,-1 4-6 16,-2 3 5-16,-2 5 2 0,-4 7 4 15,0 5 3-15,-3 4 1 0,4 9 0 0,-4 2 0 16,1 7 3-16,4 4-1 0,1 1 0 0,1 2 3 16,0 1-6-16,-1 4 6 0,-1 0-2 0,3 3 2 15,3-3 2-15,1 2-5 0,5-4 3 0,3-6 0 16,5-6 1-16,2-6 2 0,4-6 1 16,3-3-1-16,1-6-1 0,2-4 7 0,2-8 0 15,0-4 1-15,-1-6 6 0,1-4-8 16,2-3 3-16,-5-9-3 0,2-2-1 0,-2 0-1 15,-3-5-1-15,0-4 0 0,-3-2-3 0,1-4 1 16,0-3-3-16,-1 0 0 0,1-4 3 0,0 0-4 16,0 6 1-16,-1-1-1 0,-1 6-2 15,0 4 4-15,-2 5-2 0,-1 5 1 0,-1 4-3 16,1 4-2-16,-1 6-1 0,-1 0-3 0,1 4 2 16,2 2-5-16,2 4 3 0,-1 4 1 0,0 3-1 15,0 4 6-15,-1 2-1 0,1 3 1 0,-2 0 1 16,-4 3-1-16,-1-2-1 0,-2 2-1 0,-4-3 3 15,1 1 0-15,-3-3 0 0,-2-3 0 16,0-6-2-16,-2-2 1 0,6-6 3 0,0-3 1 16,1-2 5-16,0 1 0 0,2-2 2 0,-1-1 0 15,1-1-2-15,0-1-1 0,3 0-4 0,1-2-2 16,-1 1-4-16,5 2 1 0,2-2-1 16,3 1 1-16,0-3 3 0,5 3-2 0,2-2 1 15,3 0-1-15,2-4 1 0,0-2-2 16,2 1 1-16,-2-1 3 0,0-3-5 0,-1 0 5 15,0 0-1-15,-4-2-2 0,-2-1 6 0,0-1-3 16,-3-4-2-16,-2-1 1 0,-4 1-2 0,-3-1 4 16,-2 2-1-16,-3 4 2 0,-2 0-2 0,-4 5-2 15,0 1 2-15,-2 5-2 0,-4 1 1 16,1 5-1-16,0 2-3 0,-2 5 1 0,-1 2-2 16,-4 5 2-16,1 3 2 0,0 4 2 0,2 1 0 15,4 4-2-15,3 0 2 0,1 0-1 16,5 0 3-16,4 0 0 0,4-3 1 0,3-2 1 0,1 0 0 15,8-3 5-15,0-2 2 0,4-1 0 16,4-4-1-16,2 2-4 0,2-6-2 0,-1-2-2 16,1-2 0-16,-3-2-5 0,1 0-12 0,-8-1-16 15,3-1-24-15,-6 0-26 0,-2-1-33 0,3 1-63 16,-1 0-90-16,1 1-245 0,0-2-504 16,3-1-159-16</inkml:trace>
  <inkml:trace contextRef="#ctx0" brushRef="#br0" timeOffset="-80046.08">26621 11269 147 0,'-4'3'341'15,"0"0"-71"-15,0 1-19 0,3-1-7 0,1-2 28 16,1-1 14-16,1-1-36 0,2-3-32 0,2-3-58 16,2-4-53-16,5-5-18 0,3-3-22 15,0-5-9-15,3-3-10 0,-3-3-5 0,2 0-3 16,-2-1-8-16,-1-1-6 0,-3 1-6 0,2-2-3 16,-4 1-2-16,0 2-3 0,1-2-4 15,-4 5-5-15,3 0 1 0,1 4-2 0,-3 4 1 16,0 2-1-16,-1 6-1 0,2 3 1 0,-4 3-4 15,1 2-1-15,0 3-1 0,-2 1-2 16,3 1 1-16,-2 5-4 0,3 4 1 0,-3 1 2 16,-1 6 5-16,-2 3 1 0,-3 4-2 0,-3 1 3 15,-2 4-4-15,-3 0 3 0,-3 1-2 0,-1 0 2 16,-3 0 1-16,4-2-1 0,-1-2 1 0,3-6-3 16,4-2 1-16,3-8 2 0,3-1-1 15,0-2 2-15,2-4-2 0,1-1-1 0,4-2 13 16,2-3 2-16,4-3 4 0,7-6 6 0,6-5-10 15,5-5-2-15,2-3 2 0,1-4 1 16,3-2 2-16,-3-1 0 0,0-1-3 0,-3-1-6 16,2-2 3-16,-5-1-3 0,0 2 1 0,-5-3 0 15,-1 1-2-15,-5-4-1 0,-1 2-2 0,-3-6 1 16,-2 0-2-16,-1-2 2 0,-2-1-2 0,1 2-4 16,1-3 4-16,-1 0-3 0,1 1 5 0,0 1 0 15,-2 3-3-15,-3 9 1 0,-1 5-1 16,-1 6 4-16,-3 9 1 0,-1 6 1 0,-1 6-10 15,1 2-16-15,0 2-9 0,-1 4-5 16,0 6 9-16,-4 9 13 0,-5 8 7 0,2 8 4 16,0 7-3-16,-2 3 1 0,1 7 1 0,1 4 0 15,-2 2 2-15,-1 5-4 0,-7-1 3 0,1 1-4 16,-5 1 3-16,-1-4 6 0,2-4-5 16,-2 2 4-16,0-7-7 0,5-6-5 0,5-5 6 15,4-12-5-15,2-9 9 0,6-9 7 0,2-6 12 16,0-7 4-16,2-7 3 0,2-5-3 0,2-6-14 15,3-8-2-15,2 0-4 0,3-4-9 16,1-1 7-16,1 0-2 0,-1-4 2 0,2 3 4 16,-3-1-7-16,2 6 1 0,-2 2-4 0,3 5 2 15,-4 9-1-15,-1 1-2 0,-2 6-2 0,-2 4-6 16,-2 2 5-16,0 4-2 0,2 2 5 0,-3 5 6 16,1 3-6-16,-1 5 4 0,-1 3-5 0,2 6 1 15,-2 1 3-15,-3 4-3 0,0 3 3 16,0 0-2-16,1-2 1 0,1-3-1 0,4-3-2 15,1-6-7-15,3-4-18 0,2-6-22 0,3-6-41 16,0-2-80-16,2-6-141 0,1-4-477 16,0-3-800-16</inkml:trace>
  <inkml:trace contextRef="#ctx0" brushRef="#br0" timeOffset="-78742.78">27902 10675 1008 0,'-12'9'354'0,"-6"4"-76"16,-4 1-33-16,4 5-43 0,4 0-42 0,0 0-42 16,0 0-28-16,5 2-18 0,3 1-16 0,1-2-10 15,3-1-7-15,4-2-1 0,3-2 3 16,1-2 10-16,5-3-4 0,5-3-2 0,-2-1-5 15,5-4-8-15,1-3-2 0,-4-2-1 0,3-4-2 16,-3-1-5-16,-1-4-1 0,-4-2-1 0,0-1-4 16,-3 0 1-16,-3-3-8 0,-4-3-6 15,-1 0 0-15,-1 0-4 0,-4 1 1 0,-1 4 1 16,-4 0-4-16,1 4 1 0,-2 1-2 0,-2 5-1 16,1 1-3-16,-1 5 4 0,3-3-5 0,-1 6-1 15,-1 0 3-15,3 2-7 0,1 2 7 16,1 4 2-16,1-2 0 0,2 3 5 0,4-4-3 15,4 0 1-15,3-3 2 0,3 1 5 0,3-3 3 16,8-4 1-16,0-3-2 0,8-2-6 16,1 0 5-16,-4-1 1 0,2-5 1 0,0 2 0 15,-6-5-3-15,2 3 2 0,-5-3-1 0,-1 2 2 16,0-4 0-16,-6 2 0 0,-2-2-1 0,-1 1-2 16,-4 4 0-16,-3 1 0 0,0 5 1 0,-1 2-2 15,-2 3-8-15,1 1-14 0,-2 4-5 0,0-1-1 16,-1 5 7-16,-1 6 13 0,-4 1 3 15,1 4-1-15,2 1 2 0,-3 2 0 0,0 2 1 16,2 2 5-16,0-1-5 0,0 2-1 0,2-1-6 16,2-2-1-16,4-4 1 0,3-5 1 0,5-7 4 15,1-4 1-15,2-3 5 0,-1-4 4 16,4 0-1-16,-1-5 0 0,5-4-3 0,0 1-3 16,1-6 0-16,-2 2-4 0,0-1 2 0,-6-2 2 15,0 3 2-15,1 0-2 0,-7-1-1 16,-1 3 0-16,-1 6-1 0,-2 1 5 0,-2 4-5 15,-1 1-6-15,0 1-13 0,-1 1-9 0,0 2 3 16,-1 3 6-16,0 4 12 0,-2-1 6 0,3 2 0 16,-2 2 0-16,3 2 0 0,2-1 3 15,1 0-1-15,5-3 0 0,4-2 1 0,3-3 0 16,3-4 3-16,5-2 0 0,-1-3 1 0,0-3 3 16,-1-2-3-16,-1-1 2 0,-3-4-1 0,-1 2 2 15,2-4 1-15,-6-3-1 0,5 0-3 0,-5-4-3 16,0-1 2-16,-1-2 1 0,2-3 1 15,-3-2 1-15,3-4-4 0,0-2-2 16,-1 2-2-16,4-4 2 0,-4-2-1 0,-1-2 0 16,3-2 3-16,1-2-4 0,1 0 1 0,0-1 1 0,4 1 0 15,-3 0 1-15,-4 5-2 0,-1 1-3 0,-1 6-2 16,-3 3 0-16,-3 5 4 0,-1 6 2 16,-4 5 2-16,-2 3-6 0,-3 5-6 0,3 4-7 15,-1 2-9-15,-3 4 2 0,-2 5-1 0,-5 6 7 16,1 7 6-16,-7 8 2 0,-1 4 6 15,6 7 3-15,-4 3 1 0,3 5 2 0,1 4-6 16,3 0-1-16,1 5 0 0,-1 0 3 0,2-2 0 16,3 0 1-16,2-6-2 0,4-4-2 15,5-4 1-15,5-8 2 0,4-6 1 0,4-8 1 16,0-7 2-16,4-4 4 0,-3-6 1 0,4-2 4 16,-2-5-1-16,1-3-3 0,-1-5 0 0,4-1-4 15,0-8 1-15,0 1 2 0,1-3-1 16,1-3 0-16,-3-1-3 0,-1-2-2 0,4 0-2 0,-7 2 2 15,1 4 0-15,-4 2 1 0,-4 6 2 16,-5 6-4-16,-5 4 2 0,-2 4-2 0,-1 2-8 16,-1 0-4-16,0 4-6 0,-3 3 2 0,-2 4 5 15,-4 6 7-15,-1 4 4 0,-1 3 1 0,-4 2 0 16,5 5-2-16,-3 1 0 16,2 3 0-16,3 0-3 0,6-6 3 0,8-4-2 0,8-7-1 15,5-6 2-15,5-3 4 0,-2-6 3 0,7-3 0 16,-4-3 1-16,4-3-2 0,1-2 0 0,-3-3 2 15,-1-4 1-15,-4-5 4 0,0-2-4 16,-4-3-2-16,-3-3-3 0,0-2-3 0,-3-2 2 16,-2-4 1-16,-1-2 1 0,2-5-3 0,-1-4-2 15,1-3-2-15,6-3-4 0,-4-1-2 16,2-4-13-16,4 1-9 0,0 0-9 0,-1 2 0 16,0 2 10-16,-2 6 15 0,-1 8 18 0,-5 10 11 15,-6 14-3-15,0 6-18 0,-6 9-16 16,1 8-2-16,-7 6 3 0,-4 10 18 0,-4 10 8 15,-6 5-1-15,-1 9 3 0,-2 4 1 0,1 3 0 0,1 5 3 16,3 2-4-16,5-1-1 0,6-2-1 16,5-3 3-16,5-2 0 0,8-6 3 0,6-5-1 15,8-3-6-15,5-5-4 0,6-2-20 16,4-4-51-16,-2-4-110 0,3-4-253 0,2-5-591 16,0-6-253-16</inkml:trace>
  <inkml:trace contextRef="#ctx0" brushRef="#br0" timeOffset="-77688.01">30645 10460 1468 0,'2'-2'385'0,"5"0"-189"16,0 0-63-16,-2-1-23 0,2-1 3 0,2-3 4 15,2-2-18-15,2-1-23 0,4-3-19 0,-1-2-16 16,4-3-7-16,0 0 1 0,0 0-4 16,-1-3 1-16,1-1-6 0,-2 0-6 0,-4 0-5 15,2 1 0-15,-3-3-3 0,-1-1 0 16,-2-2-3-16,-1-3-7 0,1-5 2 0,0 2-2 0,-3-5 0 16,-2 2 0-16,3-3 0 0,-5-2-3 15,3-2-2-15,-3 0 3 0,2 2 0 0,-2 2 1 16,-1 10 4-16,-2 3-4 0,0 7 3 15,-1 5 0-15,-1 5-1 0,0 4-1 0,0 3-17 0,2 2-11 16,-3 4-5-16,1 3 3 0,0 7 13 16,-4 7 11-16,2 5 5 0,-4 5-1 0,4 9 1 15,-1 3-1-15,4 5 0 0,-1 0 2 0,2-1-2 16,-2 3 0-16,-2 3-2 0,0 2-1 0,-5 3 0 16,0-2 3-16,0-2 0 0,-3 1 3 15,2-5 3-15,0-3-2 0,-1-4-2 0,0-5 4 16,2-9-5-16,1-6 3 0,5-10 4 0,1-7 21 15,1-5 17-15,1-5 2 0,0-5-2 16,1-6-22-16,0-6-15 0,1-2-5 0,5-4-4 16,-2-2 1-16,4-1-2 0,2-2 1 0,0-2 3 15,4 0-5-15,1 0 5 0,3 0-1 0,7-2-1 16,-3-2 3-16,6 3-6 0,-1 3-4 16,-4 6-3-16,-2 8 0 0,-3 6-5 0,-1 7-3 15,-5 5-7-15,-2 3-5 0,-1 5 4 0,-1 3 4 16,-1 6 8-16,-1 4 9 0,-2 4 2 0,-3 3-2 15,2 2-1-15,-1 2 0 0,0 1 1 16,6-5 5-16,2-1 4 0,3-4-1 0,3-5 9 16,2-2-2-16,8-4 1 0,-3-2 7 0,4-4-8 15,2-4 4-15,1-4-2 0,2-3-6 0,-3-3 5 16,0-3 2-16,-3-3 1 0,-4-3 0 0,-2-1 2 16,-1-4-6-16,-2-2-1 0,-4-2 2 0,2-2-1 15,-4 0-1-15,-4-3-2 0,-4-1-4 16,-2 0-2-16,1 2 2 0,-8 5 4 0,2 2 1 15,-4 5 1-15,-3 5-5 0,-1 3-4 0,-3 5 1 16,-3 4-7-16,-4 3 2 0,0 5 2 16,-7 7-2-16,4 6 3 0,-3 2 0 0,2 4 2 15,5 3 0-15,3 2 1 0,6 2-3 0,7-1-3 16,9 0 7-16,8-4 2 0,11-2 7 16,7-5 4-16,5-3-6 0,9-2 4 0,-1-3-6 15,6-1-3-15,1-3-3 0,-1 1-20 0,1-4-18 16,-8-2-40-16,-4 1-72 0,-7-2-146 0,-2 0-502 15,-4 1-844-15</inkml:trace>
  <inkml:trace contextRef="#ctx0" brushRef="#br0" timeOffset="-74793.89">22170 12901 829 0,'-1'-4'370'0,"-1"-3"-69"0,-3-3-41 15,3 4-41-15,-5-1-24 0,2 1-25 16,-4 0-31-16,-1 1-24 0,-1-2-20 16,-1 1-21-16,-6 4-19 0,4 2-14 0,-4 2-12 15,0 6-9-15,-3 0-5 0,-1 3-4 0,-3 3 0 16,1 4 2-16,-5 4 0 0,5 3 0 0,-4 2-3 16,4-1-2-16,5 2-2 0,1-2-2 0,6 3 1 15,2-1-3-15,3-3 2 0,5 0-2 0,4-2-2 16,5-2 2-16,3-4 1 0,2-5 3 15,6-3 3-15,1-3 0 0,5-6-1 16,3-5 0-16,-1-2-1 0,2-2-1 0,-4-3 2 0,1-2-2 16,-3-2 0-16,-3-2 1 0,-5-1-2 15,3 2 1-15,-6-3 1 0,-1-1-4 0,-3 1 2 16,-2 0-3-16,-2 0-1 0,-1 1 2 0,-2 0 1 16,-2 2-1-16,-2 2-1 0,0 4 0 0,-1 4-2 15,2 0-1-15,1 5-2 0,-3 1-8 0,4 4 1 16,0 4-2-16,-2 2 3 0,-2 5 5 15,3 2 2-15,-1 2 3 0,2 3-1 0,1 0 1 16,3 2-2-16,-2-1 2 0,5-1 1 0,-1-2-4 16,4-1 4-16,3-2-1 0,1-5-2 15,1-1 2-15,2-4 0 0,-1-1-1 0,1-4 2 16,2-2 1-16,0-2-1 0,3-3 0 0,-3-3 2 16,3-3-4-16,-2-1 3 0,-4-3-1 0,4 0-2 15,-1-1 3-15,-1-2-2 0,-3-1 3 0,-2 0-2 16,3-3 0-16,-3-1-1 0,0-1-1 0,-2 0 2 15,5 0-2-15,-2 0 2 0,-1 4-2 16,-1 1 0-16,-2 3 0 0,1 1 0 0,-1 3 1 16,-2 3 1-16,-1 0-2 0,2 6-1 0,-5 1-3 15,-2 1-2-15,-1 2-6 0,0 2 1 16,0 0-1-16,-1 1 1 0,-1 3 7 0,-5 6 0 16,1-1 3-16,-3 6 3 0,-1 2-2 0,-2 3 0 15,-3 0-2-15,2 3 0 0,1 1 2 0,-3-2 0 16,9-1 0-16,-2-2 0 0,1 1 1 15,4-3-1-15,-2 1 1 0,2-1-1 0,3-4-1 16,0-1 1-16,3-1-3 0,3-2 1 0,-2-2 0 16,4-3 0-16,1-2 3 0,4-4 0 0,1-1 1 15,0-2 1-15,2-1-2 0,-2-4 3 16,-2 0-3-16,6-2 1 0,-4-3 0 0,3 1-2 16,0-2 3-16,-2-3-2 0,2 1 3 0,-3-3-2 15,2-3 1-15,-2-2-2 0,1-1 0 0,-3-1 3 16,-1-3-6-16,-2-3 4 0,2 0-1 15,-2-4-2-15,2 0 3 0,0-2-3 0,-1-1 0 16,-1-2-1-16,2-2-6 0,-1 0 2 0,-1-2-2 16,1 2 0-16,-5-1 3 0,3 1 1 0,-1-1 1 15,-3 0 1-15,-3 5 4 0,0 2 3 16,-1 7 2-16,-2 6 3 0,-1 6 1 0,-3 4-2 16,1 7-8-16,-1 4-5 0,3 6-6 0,-5 4-1 15,0 8 4-15,-2 6 1 0,-3 5 5 0,0 6 0 16,-3 6 1-16,5 6 2 0,1 3-2 15,0 5 0-15,0 4 2 0,0 2-1 0,0 5 1 16,2-1 0-16,2-1 0 0,0-3-4 0,2-4 5 16,-3 0-3-16,7-6 0 0,2-7 2 0,3-6-6 15,0-8 2-15,3-6 1 0,2-5-1 16,0-4 2-16,1-3 0 0,-1-5 0 0,6-4-1 16,-2-2 2-16,4-4 1 0,1-3 0 0,-2-4 4 15,2-1-5-15,0-3 3 0,1-1 0 0,0-3-4 16,-2-2 6-16,3-3-6 0,-1-1 3 0,0-2 0 15,1 1-1-15,0 2-1 0,-4 1-4 16,-2 6 2-16,-5 4-4 0,-3 5 3 0,-4 4 4 16,-2 2-5-16,-2 4 0 0,1 2-6 15,-1 3 1-15,-5 4 2 0,1 3 8 0,-6 7 1 16,-1 5 0-16,-3 4 2 0,-4 4-8 0,6 2 4 16,0-2 0-16,2 0-1 0,3-1 4 0,0-3-4 15,8-5-3-15,1-1 0 0,9-7-4 0,0-2 0 16,5-4 2-16,0-3 2 0,6-3 1 0,-1-4 1 15,3-2 0-15,2-2-1 0,0-4 6 16,1 0-2-16,2-3 0 0,-3-1 3 0,1-6-5 16,-2-1 2-16,-5-1 1 0,0-4-1 0,-6-1-1 15,1-4 4-15,2-3-1 0,-3-4 0 0,-2-1 2 16,0-2-4-16,-3-3-1 0,0-2 1 16,-1-1-4-16,-3-1 2 0,5-3 2 0,-2 0-2 15,-2-1 2-15,1-1-2 0,-2 2 1 0,3 1 1 16,-2-3 0-16,2 1-1 0,0-2 0 0,-3 3 2 15,-1 5 1-15,0 12 4 0,-8 8 1 0,1 7-1 16,-4 7-3-16,-1 4-5 0,1 6-4 16,4 3-4-16,-3 3-2 0,2 7 0 0,-3 6 3 15,-2 6 4-15,1 5 2 0,0 4 1 16,1 6 2-16,1 3-4 0,0 1 4 0,0 4 0 16,4 2-2-16,-4 2 4 0,3 1-4 0,0 4 2 15,0 1 0-15,3-1-2 0,1 0-1 0,0-1 2 16,0-2 1-16,0-3-1 0,1-3 7 0,4-3-6 15,-1-5-3-15,4-3 0 0,2-7-8 16,0-9 1-16,3-5 1 0,-3-5 1 0,3-4 6 16,4-5 4-16,-3-2-1 0,3-5-2 0,2-4 4 15,-5-3-7-15,3-4 2 0,-6-4 3 0,1-3-6 16,2-2 6-16,-1-3-2 0,-2-2 0 16,0-1 4-16,-1 2-4 0,-1-2 3 0,1-1-2 15,-1 2 0-15,2 0 0 0,0 3-2 0,-1 3 3 16,1 2-8-16,-1 4 8 0,0 5 0 0,1 3-4 15,-1 1 9-15,1 3-7 0,5 3-2 16,-3 2 2-16,4 2-5 0,-3 2 0 0,3 3-1 16,-4 2 0-16,0 4-4 0,-4 2 5 0,-1 3 0 15,-5 2-1-15,0 5 7 0,-3 2-4 16,-5 1 1-16,-3 3 2 0,1 3-3 0,-7-2 2 16,3-1 0-16,0-2-1 0,1-1-2 0,5-2 1 15,1-3 0-15,4-1-1 0,4-6 6 0,-1-1-5 16,1-4 1-16,5-2 2 0,1-4-4 0,3 0 5 15,3-6-2-15,3 0 0 0,2-5 2 0,1-1-1 16,5-3 2-16,-2-1-1 0,0-4 2 16,-2 2-1-16,-2-2-1 0,-1-2 3 0,-3 0-7 15,-2-1 6-15,-3-1 0 0,1-1-1 0,-6-3 3 16,2 0-2-16,-1 0-1 0,-3 1-1 0,1 1 4 16,-5 3 3-16,-1 2 3 0,0 7 5 15,-3 1-7-15,-4 4-1 0,3 3-5 0,-5 1-4 16,-2 4 3-16,0 2-3 0,-3 7-1 0,-1 4 2 15,-2 3-3-15,-3 4 2 0,5 1-1 0,0 2 1 16,4 1-2-16,1 2 2 0,6 0-1 16,-1-2 0-16,5-1 3 0,4 0-2 0,0-1 1 15,5-5 0-15,2 1-3 0,3-8 2 0,3-3 0 16,4-4 2-16,-1-5 1 0,7-4 1 16,-2-2 1-16,4-2-2 0,0-4 2 0,1-3-1 15,-6-3 0-15,2 0 3 0,-5-2-3 0,-2-4 2 16,-6-1-4-16,3-1 3 0,-1-5-2 15,-1-2 0-15,2 1 1 0,1-1-3 0,-3 2 1 0,3 2 4 16,-5 5-3-16,-1 4 3 0,-1 5-6 0,-2 4-1 16,-2 6-4-16,0 1-4 0,2 4 3 15,-3 4-3-15,3 3 2 0,2 4-1 0,-2 4-1 16,-2 4 3-16,-1 4-1 0,-2 0 4 0,3 6 0 16,-3-1 2-16,5 4-1 0,-7 1 0 0,-1-2 3 15,-8 4 0-15,4-6 0 0,-3-1-1 16,4-6-1-16,-1-4-1 0,1-5 0 0,2-1 4 15,0-8-1-15,0-1 2 0,2-2 6 16,-1-2 0-16,1-3 4 0,0 1-2 0,2-5-4 16,2-1-3-16,0 2-4 0,2-4 0 0,4 1 1 15,1-4 1-15,3 0-2 0,-1-1 1 0,3 0 0 16,-2 0-2-16,3-2 3 0,1-2-1 16,2 0 1-16,-2-2 1 0,-1 0-4 0,-3-4 1 15,0 0-1-15,-1-2 1 0,-2 0-1 0,3 0 3 16,-2-1 0-16,-1 2-3 0,1-2 10 0,-1 6-9 15,0 1 0-15,-3 7 3 0,-4 6-8 0,1 3 3 16,-3 3-3-16,0 3 1 0,4 1 0 0,-3 4 2 16,2 7 2-16,1 3-1 0,-1 7 6 0,2 4-3 15,1 3-2-15,-1 4 4 0,0 4-5 16,-2-1 3-16,-3 1 0 0,-1-2 1 0,-7-2 3 16,-5-4-1-16,-2-2 2 0,-4-6 1 0,-1-1 2 15,-4-6 4-15,-2-6 2 0,-3-4 2 16,-4-3-1-16,-2-6-2 0,-5-2-3 0,3-4-5 15,2-1 1-15,5 1-6 0,5-3-18 16,5 1-37-16,4 3-65 0,3-2-122 0,7-2-339 0,1 1-1091 16</inkml:trace>
  <inkml:trace contextRef="#ctx0" brushRef="#br0" timeOffset="-73851.07">26059 12507 1211 0,'-8'-4'393'0,"-3"1"-197"0,-7 3-73 0,2 3-6 15,-1 6-3-15,-3 0-2 0,-4 5-16 16,1 1-12-16,-2 2-10 0,1 2-11 0,-2 4-7 16,4 2-13-16,2 0-10 0,3 3-11 0,1-3-4 15,5 3-4-15,5-4-1 0,4-3-2 0,4-1-2 16,4-5 7-16,3-3 2 0,5-4 8 0,-1-3 3 15,4-5-3-15,0-3-3 0,1-5-4 16,-1-1-3-16,0-2-1 0,-2-3 2 0,-2-4-4 16,-1 1-5-16,-1-2 2 0,-4-2-3 0,1 0-1 15,-1 0 5-15,-4 3-5 0,-1 3-2 16,-2 1-2-16,-2 4-4 0,1-1 3 0,-2 7 0 16,-1-1-3-16,2 5-11 0,-1 1-4 0,1 1-3 15,-3 4 5-15,1 0 11 0,-2 6 0 16,4-1 4-16,0 4-4 0,-1 0-3 0,3 1 7 15,1 1 0-15,3 1 1 0,3-2 4 0,0-3-5 16,8-5 1-16,0-2 2 0,3-6 4 0,5-4 0 16,-3-2 0-16,5-4-1 0,1-3-6 15,-1-5 7-15,1 1-2 0,-4-4 2 0,2-1 4 16,-4-1-3-16,-1-2 1 0,-2 1 2 0,-1-2 2 16,0 0-4-16,-1 0 1 0,0-1-6 0,-1 6-4 15,-3 2 2-15,-2 4-1 0,-2 6-1 0,-2 3-1 16,-1 3-4-16,0 3-5 0,-2 2-4 0,1 1 0 15,-2 2 0-15,3 6 7 0,-3 2 2 16,1 5 0-16,-2-1 4 0,0 4-1 16,0 1 2-16,-1 0 2 0,0 2-6 0,-1 1 2 0,-2 0-4 15,-2-1-1-15,1-4 7 0,1-5 2 0,3-7 5 16,-1-5 19-16,4-4-3 16,-2-3 0-16,2-5-1 0,1-3-12 0,2-5-5 0,1-2-1 15,-1-1-3-15,2-1 0 0,3-1 4 0,-1 0 1 16,0 0 0-16,1 2-4 0,-1-1 0 15,1 3-2-15,0 4 2 0,-1 0 3 0,0 4-2 16,0 3 1-16,-1 5-5 0,-2 1-5 0,1 4 3 16,-2 1-1-16,1 3 2 0,1 5 0 0,1 1-1 15,-3 5 1-15,1 1 2 0,0 3 3 0,1 1-6 16,-4 1 1-16,1 1-11 0,1-1-27 16,0-1-19-16,4-5-28 0,2-2-29 0,0-7-43 15,6 0-98-15,0-5-300 0,3-4-976 0</inkml:trace>
  <inkml:trace contextRef="#ctx0" brushRef="#br0" timeOffset="-73418.46">27033 12286 602 0,'-14'8'282'0,"-5"1"1"0,-5 6 48 16,-5 3 12-16,2 1-47 0,-1 3-86 15,-2 5-72-15,0 1-50 0,6 5-36 0,1 2-14 16,7-2-17-16,5-2-5 0,4-5-1 0,7-4 0 16,8-5 7-16,1-4 8 0,4-4 10 0,1-3-1 15,6-4 0-15,0-4-7 0,4-4-9 16,0-3 1-16,0-3-2 0,2-4-2 0,-5-2 3 16,1-3-3-16,-6-2-1 0,-1-3-2 0,-1-3 2 15,-3-2-8-15,-3-5-2 0,0-1-4 0,-4-2-7 16,0-3 5-16,-4 2-1 0,0-4 1 0,-2-5 6 15,0-1-9-15,0-1 2 0,4-2-1 16,0 1-2-16,3-1 4 0,-1 1-1 0,1 5 0 16,-4 5-4-16,0 7 6 0,-3 8-1 15,-1 10 2-15,-2 6-2 0,-3 8-12 0,0 6-2 0,-4 7-2 16,-3 5 3-16,-7 8 9 0,0 6 1 16,-3 6 1-16,2 7-2 0,3 4 0 0,-2 4 0 15,4 2 2-15,3 1 3 0,-1 1-2 0,7 1 0 16,4-7 0-16,5-3-4 0,5-7 7 0,5-4-1 15,9-4-6-15,2-3-13 0,4-4-38 16,3-5-55-16,1-4-110 0,3-1-240 0,2-5-565 16,-1-2-252-16</inkml:trace>
  <inkml:trace contextRef="#ctx0" brushRef="#br0" timeOffset="-71997.41">27638 11866 797 0,'-1'2'505'0,"-3"3"-342"0,0 2-16 0,1 1 1 0,-1 1-6 16,-1 1-12-16,0 3-12 0,-2 4-4 16,-5 4-10-16,2-1-15 0,-2 1-26 0,-1 2-20 15,4 1-4-15,0 1-3 0,1 1 2 0,0 5-3 16,-4 0-9-16,4-3-4 0,-1 1-8 16,5-5 2-16,1-2-1 0,5-2 6 0,3-5 3 15,1-5 2-15,4-3 5 0,3-2-2 0,-1-2 0 16,4-4-2-16,3-3-6 0,1-4-1 0,3-2-6 15,-1 0 0-15,1-4-1 0,1-4 0 16,2-1 1-16,-4-4-7 0,2-3-2 0,0-1-1 16,-3-1 0-16,-2 2 1 0,-5 3 1 0,-1 3-2 15,-5 4 0-15,-1 6 5 0,-3 4-1 0,-3-1 2 16,-1 7-2-16,0-1-12 0,0 2-7 16,-1 2-4-16,-1 3-1 0,0 2 9 0,1 6 5 15,-5 1 1-15,3 3-1 0,2 3 3 0,0 2-3 16,-2 0 3-16,3 2 4 0,1-5-5 0,3-4 2 15,7-1-3-15,2-7 1 0,4-1 3 0,4-5 3 16,2-4 0-16,2-4-3 0,-3-1-1 0,-1-4-5 16,0-3-2-16,-1-2 1 0,-5-1-1 15,-1-1 2-15,-8-1 0 0,-2 1 0 0,-3 3 1 16,-1-2 0-16,-2 5 2 0,-2-1 0 0,0 4-2 16,-1 1-2-16,-1 4 0 0,5 2 0 15,-2 2-8-15,2 0-2 0,0 2-4 0,-1 2 0 16,1 3 11-16,1 2 4 0,3-2 4 0,2 1 4 15,6-1-1-15,0-3 3 0,9 0 0 16,2-2 0-16,6-4-2 0,2 1 3 0,1-3-4 16,-1-3-1-16,-3-2 1 0,-1 0-2 0,1-6 3 15,-7 1 3-15,2-5 0 0,-5-1-2 0,-3-2 0 16,-1-3 0-16,-4-4-1 0,0-2 1 16,-4-4-2-16,0 0-4 0,-2-2 1 0,2-4-1 15,-2 0 3-15,2-2 4 0,0 0-6 0,3-4 0 16,1 2-3-16,-1 1-2 0,2 2 5 0,0 0 0 15,-4 4 3-15,1 4-3 0,-3 4 3 16,2 3 0-16,-4 9 3 0,-2 2 7 0,0 8-6 0,0 5-4 16,-1 0-9-16,1 4-17 0,-1 3 6 15,-1 5 2-15,1 8 6 0,-2 7 10 0,1 8-2 16,2 12-1-16,0 4 1 0,0 7 0 0,0 4 1 16,0 1 1-16,0 3-2 0,-1 3-3 0,-2 1 3 15,-1 1-2-15,0-2 4 0,-4-2-1 16,2-7 1-16,-1-4 0 0,2-6-1 0,4-8 3 15,5-10 0-15,1-6 4 0,5-7 3 0,-1-9 7 16,-5-4 14-16,2-5 4 0,-3-5-1 16,5-6-7-16,1-5-13 0,0-4-8 0,-2-7-2 15,0 0 1-15,3-3-2 0,-1 0 1 0,1-3 0 16,0 2-4-16,-1-2 2 0,2 0-1 16,1 1 1-16,2 3 2 0,3 1-4 0,-1 5 1 15,-3 5-1-15,-1 5-1 0,-3 7-3 0,-1 3-5 16,-5 4-6-16,0 2-6 0,0 5 1 0,-2 4 4 15,0 5 8-15,-1 2 4 0,-2 4 0 0,-3 3 3 16,3 3-2-16,-3 1-1 0,-1-1 3 0,6-1 0 16,2-4 3-16,7-6-3 0,2-5 4 15,8-2-1-15,-1-5 2 0,4-3 2 0,-1-3-2 16,4-4-1-16,1-1 0 0,3-2-1 0,-2-5 2 16,-2 0 1-16,0-3 1 0,-3-3-2 0,0 2 1 15,-7 0-3-15,1 0-1 0,-5 2 4 16,-5 3-4-16,-1 1 1 0,-1 4-1 0,-3 2-4 15,-1 3 2-15,0 1-3 0,0 2-9 0,0 1-6 16,-1 1-1-16,-1 5 3 0,0 0 8 0,0 3 6 16,-1 3 1-16,2-1 0 0,1 1 1 15,4-4 0-15,3-1 2 0,5-5 2 0,2-1 0 16,6-4 1-16,-1-1-1 0,1-3 0 0,-1-3-3 16,-1-1 1-16,2-2 1 0,-5-1 0 15,1-2 3-15,-3 0-4 0,-4 1 4 0,-1-1-2 16,-2 2 1-16,0-1 2 0,-3 1-6 0,4 3 1 15,-5 1-3-15,0 3-2 0,-1 4-2 0,0 1-10 16,1 4 2-16,-2 5-1 0,3 3 4 16,-1 7 5-16,0 7 2 0,4 5 3 0,-3 5-2 15,1 4 2-15,-2 7-3 0,-4 4 1 0,-2 6 1 16,-5 3-1-16,-2 7 2 0,-3-1 0 0,-5 3 0 16,-5-1-1-16,-2 1 0 0,-5 0-1 0,-5-5-4 15,3-5 3-15,2-7 1 0,-1-8 2 0,5-12 4 16,7-12 3-16,6-12 4 0,0-10 3 15,0-7 11-15,1-8 0 0,-1-5 0 0,0-3 2 16,6-3-9-16,3-2 0 0,5-1-3 16,4 0-6-16,5-2 1 0,5 0-5 0,2 0 0 15,5 0-2-15,3 0-1 0,2 2-8 0,1 0-16 16,6 1-26-16,0-1-44 0,7 0-65 0,4-4-114 16,3 1-275-16,2 0-1030 0</inkml:trace>
  <inkml:trace contextRef="#ctx0" brushRef="#br0" timeOffset="-70504.55">30123 11114 1 0,'0'0'0'0,"-1"-2"0"15,-3 0 0-15,3 0 61 0,-1 0 139 16,0 1-23-16,1 1-31 0,-2-1-36 0,3 1-26 16,-1 0-14-16,1 1 4 0,0-1 13 15,1 1 9-15,-1 0-1 0,0 0-2 0,0-1-11 16,3 0-17-16,-3 0-11 0,0 0-23 0,0 0-16 16,-3 0-11-16,3 0-6 0,0 0 2 0,-1 2 4 15,1-1 2-15,-1 2 2 0,1-3-1 0,-1 1 2 16,1 1 0-16,0-1 6 0,0-1 0 0,0 0 3 15,0 0 8-15,0-1 2 0,0 1 9 16,1-2 8-16,-1 4 5 0,0-2-2 0,0 0 2 16,0 0 0-16,0 0-6 0,0-2 2 0,1 2-10 15,0 0-11-15,2-1-5 0,-1 1-11 0,0 0 3 16,-1-2 2-16,0 1-1 0,3 1 1 16,-1-1-4-16,-1-1-2 0,3 1-2 0,0-1 4 15,2 1-2-15,0 0 2 0,0 1-1 0,4-2-5 16,0-1 5-16,3 2 0 0,-2 0 3 0,0 1 8 15,0 0-1-15,2 1 3 0,-2-1-1 16,1 1-2-16,3 2-3 0,-1 1-4 0,2 1 1 16,-3 0-10-16,3 1 2 0,-2 2-1 0,0 0-3 15,-2 1 3-15,-2 2-4 0,-2-1-2 0,0 3 0 16,-5 0 0-16,0 1-1 0,-3 0 1 0,-2 0 3 16,-5 2-2-16,2 1 5 0,-6-2 1 15,-5 4 2-15,-1 0 7 0,-5 0 0 0,-4-2 3 16,-1 2-2-16,-3-1-8 0,-2-1-3 0,-4-2-2 15,4-2 4-15,5-6 4 0,1-3 6 0,11-3 2 16,0-1 0-16,6 0 6 0,1-1-1 16,0 1 2-16,5-1 2 0,0 0-4 0,0 0 4 15,2 1-1-15,0 0 0 0,0 0-3 0,0 1-8 16,2-1-4-16,-2 0-8 0,1 1-2 16,0 0-2-16,-1 0-1 0,1 3 2 0,0 3 0 15,3-1 2-15,-1 2 0 0,0 1 1 0,3 0 2 16,-2 4-4-16,4-1 3 0,-2 4-4 0,-2-2 4 15,-1 2 0-15,4-1 0 0,-1-1 4 16,-1 2-7-16,1-4 2 0,-1-1 1 0,1 0-2 16,-2 0 5-16,2 0-1 0,-2-1 1 0,1-1-1 15,-3 0-6-15,0 1-21 0,-1 0-43 16,1-2-73-16,2 2-131 0,-2 2-283 0,1-1-772 0</inkml:trace>
  <inkml:trace contextRef="#ctx0" brushRef="#br0" timeOffset="-69975.38">30422 12214 2461 0,'0'-6'-10'0,"0"-4"-138"0,0 0-47 15,-1 6-11-15,2-1-73 0,-1 1-185 0,0-2-694 16</inkml:trace>
  <inkml:trace contextRef="#ctx0" brushRef="#br0" timeOffset="72300.43">18875 13909 1 0,'2'0'0'0,"-2"2"0"0,0 0 0 0,0-1 0 0,1 0 0 16,-1 0 0-16,1 1 0 0,0-2 0 15,2 1 0-15,-2 1 59 0,2 0 88 0,-2-1 1 16,3 0 0-16,-1 0-3 0,0 2 5 0,2-2 12 15,0 1 18-15,0 2 7 0,0-2-3 16,5 1-23-16,-3-1-26 0,1 0-22 0,-1-1-16 16,3 0-10-16,1 0-12 0,1-1-11 0,2 0-14 15,2 0-9-15,1-1-5 0,0 0-9 16,4-1-2-16,0 1-5 0,1-3-3 0,-2 3-3 16,2-1-2-16,-1-2-1 0,-1 2-1 0,0 1 0 15,-2-1-2-15,1 1-1 0,1 0 1 0,-1 1-3 16,3 0-1-16,-2 0 0 0,2 0-3 15,-1 1 3-15,1 0-2 0,2 1 3 0,-2-1-3 16,2-1 0-16,2 0 0 0,1 0 0 0,3 0 2 16,4 0-2-16,1-1 1 0,4-1-1 0,-1 1 0 15,-2 0 1-15,2 1-2 0,-1 0 2 0,1 0-1 16,1 0-1-16,-2 0 0 0,-2 1-1 0,1-1 2 16,-1 1-2-16,0 1 3 0,1-2-1 15,2 0-2-15,-4 0 2 0,1 0-1 0,0 0 0 16,-1-2 1-16,4 0-1 0,1 1 1 0,-1-1-1 15,1 1 1-15,0-1-2 0,-1 1 2 0,3-2 0 16,3 1-2-16,1-3 4 0,-3 2-6 16,6 1 1-16,-5 1 0 0,5-1-2 0,-1 0 5 15,1 1-2-15,2-1 1 0,-3 0 0 0,-1 0-1 16,2 1 2-16,-2 0-2 0,-1-2 3 16,-2 3-3-16,-2-2 1 0,-1 2 2 0,0-1-5 15,0 1 3-15,0 0-1 0,-4-1 0 0,0 1 1 16,0 0 1-16,-1-2 0 0,3 1-2 15,-2-1 4-15,2 0-4 0,0-1 0 0,-3 1 2 16,2 1-6-16,-1-2 6 0,1 2 0 0,1 0-2 16,-4 1 4-16,-2-2-4 0,-1 1 1 0,-1 1 1 15,0-3 1-15,0 3-2 0,-1-1-1 0,2 0 4 16,-3 1-7-16,0-1 2 0,-3-1 0 0,2 1-4 16,-3 0 7-16,4-2-1 0,-3 3 2 0,2-2 1 15,3 0-3-15,-1-1 0 0,1 0-2 16,1 1 2-16,1 0-3 0,-1 0 4 0,7 0-1 15,-2-1-1-15,3 1 4 0,1 0-4 0,0 0 1 16,0-1 2-16,1 0-4 0,1 1 4 16,4 0-3-16,-2 1 0 0,-1 0-2 0,6 0 4 15,-2 0 0-15,1-1-1 0,2 1 5 0,1 0-2 16,4 0 1-16,-1 0 4 0,5 0-3 16,0 1 4-16,1-2-1 0,2 1 1 0,0 1 1 15,2 0-1-15,2-1 0 0,1 0-2 0,2 0 4 16,1 1-5-16,4 0 1 0,3-1 1 0,0 1-6 15,3-3 5-15,1 3-2 0,-1-1-1 16,2 0 4-16,0-1-5 0,-2 1 2 0,3-1-3 16,4-1 3-16,-2 0-1 0,2 1-3 0,1-1 4 15,0 1-11-15,0 1 4 0,-2 1 1 0,2-3-1 16,-2 3 8-16,3 0-5 0,1 0 2 0,0 0 0 16,-3 3 1-16,1-3-3 0,-2 1 0 15,-2 0 0-15,1 1-4 0,2 0 3 0,-1 0 1 16,2 0-1-16,-1-1 1 0,0 2 0 0,-1-2-1 15,1 1-1-15,-2 0 1 0,0 0-1 0,2 2-1 16,1-2 2-16,-1 2-4 0,3-2 3 16,-4 0-2-16,-3 1 0 0,2-1 6 0,-4-1-6 15,0 0 4-15,1 1 0 0,-1-1-4 0,0-1 4 16,-1-1-2-16,-3 1 1 0,0-2 0 0,-1 0-2 16,-1 1 2-16,-1 0-1 0,4-2 6 15,-3 2-4-15,4 0 0 0,1-1 1 0,0 0-6 16,-2 1 1-16,3-1 0 0,-1 0 0 0,-1-1 0 15,2 1 2-15,-2 1 2 0,-1 0-2 0,-2 0 6 16,5 0-4-16,-2 0-2 0,-5 0 3 0,1 1-10 16,-1-2 7-16,-2 2 0 0,0 0-1 15,1-1 6-15,-2 1-4 0,7 0 0 0,-3 1 0 16,1 1 0-16,-2-1 1 0,1 1 0 0,4 0 0 16,-2 0-5-16,-1 3 4 0,4-3-1 0,-2 3-1 15,3-2 6-15,-3 1-5 0,1-1 1 0,-2 4-2 16,-1-3-1-16,-4-2 0 0,-1 1-1 15,1 0 3-15,-2-1-6 0,0-1 4 0,2 2 1 16,-1-1-1-16,-4 0 5 0,-1-1-2 16,-2-1-4-16,0 0 1 0,-1 2-5 0,-1-2 1 15,0 0 1-15,1 1 0 0,1 0 1 0,1-1-1 16,2 1 1-16,-2 0-1 0,-2 0 3 0,-1-1-3 16,-2 3 2-16,-29-2 6 0,6 2-6 15,-4-2 3-15,11 0-2 0,-6 0-8 0,7 0 3 16,-1-1 1-16,7 0-1 0,-2-1-1 0,-3-1 5 15,1-1-6-15,-1 0 1 0,-1 1 3 0,2-1-7 16,-3-1 7-16,-1 0-3 0,-1 0 2 16,-42 4 5-16,44-3 19 0,-44 3 0 0,46-3-3 15,-46 3-4-15,44-2-21 0,-44 2-2 0,46-2 4 16,-46 2-2-16,43-4 1 0,-43 4 2 0,45-1-1 16,-45 1 3-16,39-3 3 0,-39 3 4 15,0-2 1-15,0 2 1 0,0-2-7 0,0 2-20 16,0 0-49-16,0-2-24 0,0 2-125 0,0 0-292 0,0 0-681 15</inkml:trace>
  <inkml:trace contextRef="#ctx0" brushRef="#br0" timeOffset="73197.31">19490 14448 613 0,'0'-3'628'0,"-1"-1"-313"16,1-1-72-16,-1 2-50 0,1 2-29 0,0 1-24 15,0 0-33-15,0 1-29 0,0-1-32 0,0 1-24 16,1 2-12-16,0 2-7 0,1 4 7 0,-1 5 8 16,-1 4 10-16,-1 4 12 0,-1 6 8 15,-1 2 0-15,0 1-4 0,-4 2-4 0,2 3-8 16,0 1 0-16,-1 1 4 0,-1 3 2 0,-1-1 2 15,2-1-6-15,-1-4-8 0,0-2-9 16,2-4-3-16,0 0 3 0,2-4-6 0,1-1 5 16,-1-3-2-16,1-2-5 0,1-2 6 0,-2-2-8 15,2-5 2-15,1 0-1 0,-1-2-5 0,2-4 2 16,-1 0-2-16,1-2 2 0,-1-1-1 16,0 0 6-16,0-2 2 0,0 1 3 0,0-1 9 15,1 1-5-15,-1 0 3 0,0-1-1 0,-1 0-7 16,1-2-5-16,0 1-10 0,-1-2-16 0,1-1-25 15,-1-2-35-15,1 0-61 0,-2 0-103 16,2-4-284-16,2-1-772 0</inkml:trace>
  <inkml:trace contextRef="#ctx0" brushRef="#br0" timeOffset="73397.08">19794 14765 2475 0,'2'-1'240'0,"-1"-1"-62"16,0-1-39-16,-1 3-20 0,0 0-7 0,0 0-25 16,0 2-22-16,0-2-20 0,0-2-16 0,0 4-11 15,0-2-10-15,0 0-1 0,0 1-8 0,0-1 2 16,0 0-4-16,0 1-3 0,1 1-8 16,1 4-30-16,-1 1-52 0,1 1-82 0,2 0-147 15,1 0-394-15,1 2-924 0</inkml:trace>
  <inkml:trace contextRef="#ctx0" brushRef="#br0" timeOffset="74415.13">20610 14636 1 0,'2'-5'0'0,"-1"-3"0"15,0-1 0-15,-1 2 0 0,1-2 0 0,4 4 0 16,-2 0 0-16,-1 0 17 0,-1-2 130 16,1 1-17-16,1 1-17 0,0 1 1 0,-2 0-5 15,1-1-5-15,1 1-1 0,-2 3-5 0,1-2 13 16,-2 2 3-16,1 0 2 0,-1-1 11 0,1-1-7 16,-1 2 3-16,0-1-4 0,0 1-3 0,0-1 5 15,0-2-7-15,0 2-4 0,0 0-11 16,-1 0-11-16,-2 0-7 0,2-1-12 0,-2 3-3 15,2-1-13-15,0 1-5 0,1 0-8 0,0 0-14 16,0 1-6-16,0-1-11 0,0 0-5 0,0 0-4 16,0 0-2-16,0 3 2 0,0 3 2 15,-1 3 7-15,-2 2-1 0,0 5 3 0,0 2 0 16,-1 1-5-16,-3 3 7 0,3 3 0 0,-1 5 4 16,1-3 8-16,-1 4 0 0,0 1 0 0,0 1-5 15,3-2-2-15,0-3-9 0,0-4 0 16,1-1 1-16,1-4-5 0,1-1 4 0,1-1-3 15,-1-4-2-15,-1-2 4 0,1-1-2 0,-1-2 1 16,0-1-1-16,0 0-5 0,0-2 4 16,0-2-4-16,0 1 3 0,0-2 0 0,0 2-2 15,1-2 1-15,-1 0-3 0,0-2 2 0,1 0-1 16,-1 1 2-16,0-1-1 0,3 2-2 0,-2-2 0 16,0 0-4-16,1-1-5 0,-1 0-5 15,0 0-16-15,1-2-21 0,4-2-34 0,0 0-51 0,0-2-76 16,4-1-127-16,0-2-332 0,-1 1-827 15</inkml:trace>
  <inkml:trace contextRef="#ctx0" brushRef="#br0" timeOffset="75630.48">20468 14550 1 0,'0'1'0'0,"0"-2"0"15,-1-1 2-15,1 2 338 0,0-1-13 0,0-1-18 16,0 1-52-16,-3 1-37 0,3-1-40 16,0 0-37-16,0 2-23 0,0-1-24 0,3 1-22 15,-3 0-17-15,0-1-1 0,1 0-4 0,-1 0 2 16,0 0-2-16,1-1-13 0,1 0-11 15,-1 0-11-15,0-1-6 0,3-1 0 0,0 2 2 16,-1-3 1-16,2 1-2 0,0-2 1 0,4 0 0 16,-3 2 3-16,0-3 0 0,2 0-3 15,2 2-1-15,0-3-1 0,0 1-1 0,0-1 0 16,1 0-2-16,0 3 0 0,3-1-4 0,-1 0 1 16,1 1-1-16,1 0 1 0,2 0 3 0,2 0-3 15,2 1-3-15,2-1-1 0,-1 2-4 16,1 1 5-16,1 0 0 0,3 2 2 0,-3 2 0 15,2 0-2-15,-4 0-2 0,-1 2 1 0,-1 0 1 16,-4 4-3-16,-1 0 0 0,-5 1-2 0,-2 3-3 16,-4-1 4-16,2 2 2 0,-5 1 3 0,-1-1 2 15,-5 2-1-15,0 1 1 0,-3-2-1 0,-1 2 3 16,-4 0-1-16,-4-2 1 0,1 2-1 16,-4-1-1-16,-2-1 1 0,-3-1 1 0,2-3 0 15,0 0-1-15,-1-3 0 0,6-4 3 0,3 2 0 16,0-5 2-16,5 1 2 0,3-1 0 0,-1-2 4 15,6 1 0-15,1-2 7 0,-2 1-1 16,6 0-2-16,-2-1-2 0,0-1-12 0,3 1-7 16,2-1-4-16,1-1-2 0,1 1 1 0,0 0 2 15,5 1-1-15,0 1-3 0,1-3 7 16,4 3-2-16,1 1 4 0,0-2 3 0,-1 4-6 16,1-1 1-16,0 1-1 0,1 1-2 0,1 0 5 15,-3 2 0-15,2 0-1 0,-4 1-1 0,1 2 2 16,0 0-3-16,-4 2 3 0,1-1 1 0,-3 2-3 15,-2 2 2-15,-2 0-2 0,1 1-5 0,-3 2 8 16,-2-2 2-16,-2 2 2 0,-2-2 3 0,-1 2-1 16,-2 0-1-16,0 1 2 0,-3 0 1 15,1 1-4-15,0 0 2 0,-3-2-2 16,-3-1-1-16,-1 2 5 0,-2-1-1 0,-1-1 1 0,-2 2-1 16,-6-3-2-16,1 0 0 15,-3-1 1-15,0-2 3 0,-4-1-4 0,-1-1 3 0,2-4-3 16,-2 1-2-16,0 0 5 0,0-2 0 0,2-3 3 15,2-1 2-15,7-1-4 0,1-3 0 16,4-1-3-16,5 3 1 0,3-3 0 0,2 2 0 16,1-1-5-16,0-1-9 0,4-2-7 0,0 2-17 15,3 0-18-15,0-2-28 0,0 0-43 16,4 1-70-16,-1 0-101 0,5 0-277 0,0 0-392 16,3-1 15-16</inkml:trace>
  <inkml:trace contextRef="#ctx0" brushRef="#br0" timeOffset="76134.13">21192 14922 336 0,'0'1'152'0,"2"2"-61"0,0-1 62 0,5 2 120 0,3 2 65 15,-1-3-17-15,2 1-77 0,2-1-64 0,5 0-40 16,2 0-27-16,2-3-19 0,4 0-12 16,4-2-14-16,1-2-3 0,2 0-4 0,-3-3-17 15,-2 1-5-15,-3-2-11 0,-3 1-8 0,1-1 3 16,-7-2-1-16,1 1 0 0,-5-2-1 0,-3 2 3 15,-5-2-1-15,-3 0-2 0,-2 0 0 16,-2-1-9-16,-6 0-4 0,-3 0-6 0,-6 1-4 16,0 0 6-16,-4 2 6 0,1 1 3 0,-2 2 2 15,-3 3 2-15,3 3-7 0,-5 2 2 0,4 5 1 16,-2 3-4-16,1 3 0 0,-1 4 0 0,3 1-3 16,4 4 5-16,-2 0-1 0,5 1-2 0,3 4 0 15,4-1-4-15,7 1-2 0,3 0-1 16,8 1 7-16,2-3 0 0,8-2 5 15,3-2 0-15,4-3 0 0,2-1 7 0,4-4-1 16,2 0 3-16,1-6-2 0,1-3-13 0,2 0-4 16,-4-1-2-16,-2-1-1 0,-2 2 0 0,-4-3-1 15,-5 0-10-15,-7-2-14 0,0 0-15 16,-4 0-34-16,-4-2-40 0,-1 1-70 0,-5-1-131 16,0-2-434-16,-2 0-840 0</inkml:trace>
  <inkml:trace contextRef="#ctx0" brushRef="#br0" timeOffset="76977.14">22729 15106 806 0,'-1'0'477'0,"1"-1"-214"16,-1 1-77-16,1 1-29 0,1-1 3 0,-1 0-11 16,1-1-27-16,-1-2-28 0,1-4-24 0,0 1-13 15,4-3-4-15,-3-3-4 0,2 2-9 16,1-5-6-16,-3-1-12 0,4-2-7 0,-3 0 1 15,-2-2-6-15,1 1 5 0,-2 0-4 0,3 1-2 16,-6-3 2-16,3 0-4 0,-1 2 1 0,0-3-3 16,0 2 0-16,0 2-1 0,-1 1 0 15,-2 2 2-15,2 4-2 0,1 0 3 0,0 4 1 16,0 1-4-16,0 2 1 0,1 0-2 0,1 1-4 16,0 3-1-16,1-2-1 0,3 1-1 0,0-1-1 15,4 0 3-15,4 1-1 0,4 0 2 16,3-1 2-16,3 1-4 0,4 1 4 0,-3-2-3 15,5 1 1-15,1 1 0 0,-7 0-2 0,2 3 1 16,-10 0-1-16,1 0 0 0,-6 3 0 16,-5 3 2-16,-1-1 4 0,-3 5 1 0,-6 0 9 15,1 3 0-15,-4 0 0 0,-2 4 4 0,0 0-1 16,-1 3 6-16,0-2 0 0,-5-1 0 0,4 0-3 16,1-4-4-16,2-1 0 0,6-1-10 0,0-3 5 15,0 0-2-15,3-1-5 0,3-2 9 16,0 0-5-16,0-1 2 0,5 1 2 0,2-2-3 15,-1 1-1-15,2-1-3 0,3-1-8 0,1 2-13 16,-1-2-14-16,4-2-30 0,1 0-47 0,0-3-63 16,-3 0-109-16,4-3-235 0,-1 1-387 15,1-1-141-15</inkml:trace>
  <inkml:trace contextRef="#ctx0" brushRef="#br0" timeOffset="77640.73">23652 14806 580 0,'-11'5'529'0,"-7"3"-208"0,-4 5-37 0,-5 2-24 16,5-1-31-16,-3 2-34 0,-1 1-49 0,0 0-29 16,-1 0-27-16,1 2-24 0,3 0-8 0,3 1-24 15,5-4-10-15,5 2-10 0,4-4-8 16,6-3-1-16,2 1 1 0,5-3 5 0,2-2-3 15,4 0 8-15,3-5 1 0,-1-3-4 0,7-4 7 16,-1-3-8-16,2-1 0 0,-3-5 0 0,1 2-8 16,-7-5 6-16,4-1-2 0,-7 1 3 0,-1-1-2 15,-2 1 2-15,-4 2-1 0,-2 2-3 16,-2 1 6-16,-2 3-6 0,0 3 3 0,-4 1 0 16,3 5-9-16,0 0 2 0,-3 0-10 0,2 3-1 15,-4 2 3-15,-1 1 3 0,0 3 3 16,5 1-2-16,-2 0 3 0,5 2-5 0,1 1 2 15,0 3 2-15,6 1-6 0,-1-4 6 0,5 1-1 16,5-3 1-16,-1-2 6 0,7-2-2 0,0-4 3 16,7-2-1-16,1-3 2 0,2-4-2 15,0-2 1-15,0-1 1 0,-4-2-7 0,-1-4 7 16,2 0-3-16,-5-4 0 0,-2-3 6 0,-2 0-4 16,-1 0 2-16,-5-2-2 0,4-1-2 0,-4-5-2 15,-1 1-1-15,2-2 1 0,-4 0-6 0,2-3 5 16,-2 0 0-16,0-4-3 0,1 2 7 0,0-5-7 15,1-3 2-15,-2 0-1 0,0 0-6 16,1 0 5-16,-2 0-1 0,1 3 2 0,-2 0 2 16,0 2-1-16,-5 3 0 0,-1 2 1 0,-2 7 2 15,0 6-2-15,-2 3 2 0,-1 4-4 16,-4 4-3-16,0 4-1 0,3 4-6 0,-3 0 0 16,2 6-1-16,-5 1 3 0,-4 6 5 0,2 3-2 15,-5 2 3-15,0 6-4 0,0 3 1 0,0 3 3 16,3 4-4-16,3 6 7 0,-2 0-3 15,2 1 0-15,-1 4 3 0,4 2-1 0,-1 1 1 16,1-1-1-16,1 0 4 0,5-1-5 0,3-4 0 16,6-3 1-16,-2 0-8 0,3-5 8 15,1 3-2-15,2-7-2 0,-1-2 2 0,2-2-16 16,2-3-19-16,-2-5-31 0,2-3-34 0,1-4-51 16,0-5-67-16,-2-4-106 0,0-6-294 0,-3-3-333 15,-5-3 158-15</inkml:trace>
  <inkml:trace contextRef="#ctx0" brushRef="#br0" timeOffset="77876.25">23807 14576 1190 0,'-3'-8'311'0,"-3"-2"-114"15,3-3-65-15,4 5-21 0,5 3-6 0,0-2 2 0,5 0 2 16,2 3-3-16,1-1-10 0,4 1-12 16,3 2-7-16,1 2-14 0,5 0-8 0,-1 5-6 15,3 0-11-15,1 1 1 0,-3 4-5 0,-2 1-5 16,-1 1-4-16,-7 6-5 0,-2 0-2 0,-3 3-3 15,-5 1 6-15,-5 2-5 0,-1 3 1 16,-2 0 0-16,-1 3-9 0,-3 1 2 0,1 0-4 16,-1-1-3-16,2-2 3 0,3-4-5 0,4-3 2 15,3-5-5-15,2-4-3 0,1 0-12 16,2-6-22-16,3-2-34 0,0-4-67 0,2-6-113 16,1-2-316-16,1-5-1005 0</inkml:trace>
  <inkml:trace contextRef="#ctx0" brushRef="#br0" timeOffset="78022.85">24354 14420 2650 0,'-14'-11'100'0,"-2"-2"-46"15,0-2-6-15,1 8 2 0,11 2 1 0,-3 1 1 16,4-1-22-16,0 3-12 0,1 0-14 0,2 3-23 16,2 0-27-16,1 1-49 0,1 4-87 15,5-1-142-15,2 5-504 0,7 2-715 0</inkml:trace>
  <inkml:trace contextRef="#ctx0" brushRef="#br0" timeOffset="78628.86">24779 14504 1928 0,'-20'6'465'0,"-6"4"-427"16,-7 6-7-16,3 5 8 0,8-1 14 0,2 3 10 15,0 0 3-15,6 2-8 0,-2 4-12 16,4-1-10-16,0 3-12 0,3-1-5 0,3 2-7 0,5-3 1 16,7-2-4-16,2-4-1 0,7-3 3 15,1-4-2-15,3-6 6 0,4-2-2 0,-1-6-3 16,0-2-2-16,0-2-7 0,-1-7 4 0,-2-4 3 16,-1 1-1-16,-6-4 3 0,-3-2-3 15,-2-1-1-15,-5-4-4 0,-7 2 2 0,0 0 2 16,-5 3-2-16,0-2 7 0,-3 3 2 0,-3 0 4 15,1-1 3-15,-1 4 0 0,-1 1 2 16,4 3-4-16,0 3-1 0,2 1-2 0,2 1-6 16,2 3-1-16,6 2-7 0,0 0-4 0,2 1-1 15,5 0 1-15,-1-2 7 0,8 2 2 0,4 1 2 16,3-4-4-16,7 4-2 0,-2-4 0 16,4 1-2-16,-2 0 4 0,-1 0-2 0,1 0-2 15,-2 0 1-15,-1-1 0 0,-1-1 1 0,-3 3-1 16,-5 3-1-16,-2 0-2 0,-2 3-2 0,-7-2 0 15,2 4 0-15,-4 1 3 0,-2 2 0 16,-2 3 0-16,-4 2 1 0,2-1-2 0,-4-1 4 16,-2 3-2-16,1 0 3 0,-1-1-3 0,-1 2-1 15,1-5 1-15,0-1-1 0,2-5 4 0,4-5 5 16,3-1 6-16,2-2 1 0,1-3-3 0,5-2-3 16,-1-5-8-16,1-3-1 0,4-1 0 0,5 0-3 15,-3-1 2-15,3-1 0 0,-2 1 3 16,1-1 1-16,0 3-1 0,2 1 0 0,-2 3-3 15,2 4 1-15,-3-1-1 0,2 4 1 0,-4 3 3 16,0 5-5-16,-3 0 2 0,-1 2-2 16,-2 2 1-16,0 4 3 0,2 1-2 0,-4 3 1 15,1 0-3-15,-1 5-1 0,-1-4 2 0,2 3-11 16,1-1-34-16,1-2-62 0,3-1-123 0,6-2-249 16,-2-5-563-16,0-4-311 0</inkml:trace>
  <inkml:trace contextRef="#ctx0" brushRef="#br0" timeOffset="79189.11">25449 14631 2472 0,'-6'-2'126'0,"-2"0"-123"0,-2 1-13 0,-2 6 23 16,0 2 30-16,-1 0 32 0,-4 5 20 0,1-1-1 15,-1 5-19-15,-2 1-23 0,3 3-23 16,1 5-15-16,4-1-2 0,0 1-4 0,6-2 2 15,5-4-5-15,5-4-3 0,6-4 1 0,1-5 2 16,6-2 7-16,1-4-5 0,1-3-2 16,3-4-5-16,-2-2-10 0,3-2 7 0,-1-3-3 15,-1-1 3-15,-7 1 4 0,0 0-3 0,-8 0 2 16,-3 3 0-16,-3 2 0 0,-2 3 0 0,-3-1-2 16,-1 5-1-16,-4 1-6 0,4 1 5 15,-3 1 2-15,0 1 2 0,-2 5 4 0,2-1-4 16,3 3-2-16,1 2-1 0,2 1 1 0,4 1 2 15,3-1 2-15,4-1 0 0,3-2-3 0,2-5 5 16,7-3-1-16,0-2 4 0,4-5 6 16,-3-2-7-16,5-2 1 0,-4-2-1 0,-2-6 0 15,2 0 3-15,-5-3 0 0,-2-1 2 0,-1-2-3 16,-5-1 1-16,1-4-2 0,-2-1 1 16,1-4 1-16,-3-3-4 0,-2-6 0 0,1-2-2 15,-3-3-4-15,-1-2 6 0,1-1-1 0,1 0 1 16,2-2 1-16,0-1-4 0,2 2 0 0,-3 3 1 15,-1 3 4-15,-2 4 5 0,-3 9 7 16,0 7 6-16,-4 5 5 0,0 7 2 0,-2 6-5 0,-2 5-9 16,2 5-8-16,-6 7-8 0,-2 7-3 0,-5 8 2 15,-1 5 1-15,-4 9-1 0,0 7 2 16,2 7-1-16,0 8-6 0,7 4 8 0,4 4 0 16,0 2 1-16,8 0 9 0,3-2-11 15,5-6 1-15,6-5-3 0,6-10 0 0,4-8 3 16,2-4-1-16,7-6-5 0,0-4-13 0,2-6-23 15,1-4-33-15,1-6-54 0,3-3-102 0,0-5-247 16,0-4-1182-16</inkml:trace>
  <inkml:trace contextRef="#ctx0" brushRef="#br0" timeOffset="79975.59">26740 14466 1198 0,'2'-5'465'0,"-2"-1"-171"0,-2-1-90 0,2 7-47 16,0 2-48-16,-1-2-35 0,0 2-28 16,-2 3-7-16,-1 6 5 0,-3 2 14 0,-1 6 4 0,-3 2-4 15,4 2-10-15,-1 2-11 0,0 0-13 16,3 0-6-16,2 1-5 0,2 0-3 0,1 1 1 16,3-2-3-16,2-5-4 0,2-2 4 15,2-4 2-15,2-3 3 0,4-6 8 0,1-3-6 0,3-8-1 16,0-2-3-16,4-2-1 0,-1-5-1 15,1-5 0-15,-3 1-2 0,0-3-5 0,-2 0 2 16,-5-1-2-16,1 2 4 0,-3 1 3 0,-5-1-6 16,0 3 1-16,-3 1-2 0,-1 5 0 0,-2 2 5 15,-1 2 2-15,1 5-4 0,-1 1-10 16,1 2-9-16,0 3-6 0,0 2 2 0,0 5 10 16,0 1 6-16,1 6 2 0,0 0-1 0,2 2-3 15,2 3 4-15,0 2 1 0,1 0-1 16,1 0 0-16,1 0 0 0,2-2-2 0,0-2 2 15,0-3 2-15,1-5-2 0,-1-2 4 0,1-7-2 16,-1-2 0-16,-3-4 7 0,0-1 0 16,0-4 2-16,2-6-2 0,1 0-3 0,-1-4 0 15,0-1 0-15,0 0 3 0,1-1-2 0,-1-3 2 16,0 2-1-16,-2-1-3 0,1 1 6 0,1 2-1 16,-2 2 6-16,-1 3 7 0,-2 5 0 0,1 0-2 15,0 6-4-15,-4 2-8 0,1 2-10 0,0 2-2 16,0 4-1-16,1 0-1 0,2 7 6 0,0 1-1 15,-2 3 1-15,3 3 0 0,-1 2-2 16,2 0-1-16,-1 0-6 0,3 0-9 0,3-5-24 16,2-3-31-16,1-3-51 0,2-4-89 0,2-5-152 15,2-5-585-15,-2-1-575 0</inkml:trace>
  <inkml:trace contextRef="#ctx0" brushRef="#br0" timeOffset="80123.55">27353 14395 1867 0,'-8'-12'664'16,"0"0"-608"-16,-2 0-25 0,5 6 9 0,5 3 13 16,1 0 5-16,2-1-17 0,-1 2-18 0,3-2-21 15,2 3-20-15,3 4-26 0,2 2-81 16,4 2-150-16,2 1-530 0,0 2-738 0</inkml:trace>
  <inkml:trace contextRef="#ctx0" brushRef="#br0" timeOffset="80459.35">27621 14716 2687 0,'7'-11'34'16,"7"-5"-21"-16,4-7 6 0,4 2 17 0,0 2 24 0,-3-2 20 15,2-1 2-15,-5-2-7 0,3 1-13 0,-3-4-14 16,-1-1-9-16,1 0-9 0,-1-2-7 15,-2 0-9-15,2-4-2 0,-3 2-4 0,-1-2-2 16,1-4 1-16,0-1-4 0,0-1 1 0,0 0-1 16,1-1-3-16,-3-1 2 0,-1 4 0 0,2 0 0 15,-1 4 0-15,-4 5 0 0,-2 6 2 16,-2 5 3-16,-2 9 5 0,-1 3-8 0,0 4-10 16,1 3-7-16,-2 6-4 0,-2 4 6 0,-2 9 8 15,-2 6 3-15,-3 7 2 0,2 8-3 0,0 5-2 16,-2 8 1-16,0 4 0 0,-1 3-4 0,-1 4-6 15,3-2-22-15,3 0-37 0,0-2-53 0,5-6-89 16,2-6-116-16,5-9-265 0,2-9-331 16,7-6-92-16</inkml:trace>
  <inkml:trace contextRef="#ctx0" brushRef="#br0" timeOffset="80888.12">27886 14502 1564 0,'-7'-12'209'16,"-2"-5"-97"-16,0-3-22 0,5 6 3 0,7 0 11 15,2-3 6-15,2-1-8 0,4-3-2 16,8-1-6-16,0 0-10 0,0-2-9 0,3-2-10 16,-1-1-11-16,-1-2-8 0,1-1-7 0,-1-2 2 15,-2-2 4-15,2 0-5 0,-3-3-1 16,1 1-9-16,1-2-11 0,-2 4-2 0,-2 1-2 16,1 4 0-16,-2 5-2 0,-3 9 0 0,-2 2-5 15,0 8-3-15,-5 3-3 0,1 4-8 0,-2 5 0 16,4 5-1-16,-4 3-1 0,2 10 6 0,-2 6 2 15,-2 5 2-15,-1 5 0 0,-3 4-2 16,-4 4-3-16,0 5-1 0,-3 4 3 0,-3-1-2 16,1 2 5-16,-4 0-2 0,2-4-3 0,-1-6 5 15,4-10-5-15,7-10 3 0,4-10 2 16,2-10 1-16,7-3 5 0,1-6 4 0,4-7 4 0,9-3-5 16,1-7 0-16,7-2-6 0,4-3-4 15,0-2 5-15,-3 0-5 0,2 1 7 0,-5 5 5 16,-4 0-1-16,-5 5 4 0,-3 4-2 0,-3 4-3 15,-3 4-5-15,-2 1 0 0,-2 4-4 0,-1 2-2 16,3 4 2-16,-5 4-2 0,0 4 0 16,-3 6 3-16,0 2-5 0,-2 3 4 0,-3 3-4 15,0-2 0-15,1 2-9 0,-4-2-16 0,6-2-34 16,6-2-48-16,0-6-33 0,7-4-80 16,6-4-135-16,0-5-571 0,2-3-584 0</inkml:trace>
  <inkml:trace contextRef="#ctx0" brushRef="#br0" timeOffset="81790.61">29358 14542 2031 0,'1'1'371'0,"1"-1"-271"0,-1 1-54 0,1-1 11 15,3 0 14-15,1-2 30 0,3 0-1 0,0-2-14 16,2-3-9-16,-1-1-23 0,4 1-4 0,0-5-7 16,0 0-4-16,4-3-4 0,-5 1-9 15,5-3-2-15,-3 0-7 0,0-2 0 0,-3 1-5 16,1-2-1-16,-1 0 0 0,-4-2-10 0,1-3 6 15,-1 1-4-15,-3-3-2 0,-1-3 4 0,-1-1-3 16,4-1 2-16,-4-2-2 0,-1-1 1 16,3-2-3-16,-1 2-1 0,4-3 1 0,0 5-4 15,-3-1 4-15,3 1-2 0,0 3-1 0,-1 4 3 16,0 3-2-16,1 4 2 0,-3 3 2 0,-1 3-3 16,-2 7-2-16,-2 2-8 0,0 3-8 15,0 2-7-15,0 4 3 0,0 2 5 0,0 7 6 16,0 3 10-16,1 7-1 0,0 3 2 15,4 5 3-15,-3 0-2 0,-1 6 0 0,0 3 0 16,1 6 0-16,1 6-4 0,-2 4 2 0,-2 4 0 0,-4 4 0 16,1 4 6-16,-4 2-6 0,-1 1 4 15,-1 1 0-15,-3-1-8 0,1 0 7 0,-4-2-4 16,3-2 2-16,-3-4 3 0,4-3-3 0,-3-3 1 16,1-6-1-16,4-9 0 0,0-7 0 15,6-10 2-15,2-6 2 0,0-8 4 0,4-9 18 16,-1-3 5-16,1-5 2 0,0-11-4 0,8-2-15 15,0-7-6-15,2-7-3 0,6-3 0 0,-3-3 0 16,0-5 5-16,-2 0 7 0,1-2-2 16,-2-2 2-16,2-2-3 0,2-1-5 0,0 1 5 15,5 2-9-15,2-1 3 0,1 3-3 0,1 4-4 16,2 2 0-16,0 8-1 0,-4 6 1 0,-3 10-4 16,-2 5 3-16,-5 6-5 0,-2 4-3 15,-1 3 5-15,-2 7-7 0,-3 4 4 0,0 7 4 16,-3 9-3-16,-1 3 4 0,-1 1 0 0,0 3 2 15,-1-1-2-15,0 0 3 0,2-4 0 0,2-5-3 16,3-4 7-16,2-5-6 0,1-4 3 0,1-4 3 16,2-4-4-16,-1-4 6 0,1-4-3 15,-2-1 2-15,6-5 1 0,-3-4 0 0,0 0 1 16,5-6-5-16,-5-3 6 0,5-1-5 0,-3-2-2 16,0 0 4-16,1-1-8 0,-2-2 7 0,-2-1-2 15,4 0 0-15,-5-1 2 0,0-2-3 16,0 5 3-16,0 2-3 0,-2 2 7 0,2 5-6 15,-3 0 0-15,1 4 4 0,1 5-10 0,-4 2 4 16,3 3-3-16,0 1-2 0,2 4 2 16,-1 4-1-16,-1 3 0 0,1 6-2 0,-2 5 3 15,0 3-2-15,-3 3 2 0,1 0 4 0,-3 3-6 16,-2-1 4-16,-1-1 0 0,-1 0-3 0,-1-4 6 16,-3 3-7-16,2-5-7 0,1 1-11 0,1-2-19 15,1-5-20-15,1-5-37 0,0-3-51 16,1-3-89-16,4-4-204 0,-2-2-702 0,3-5-203 15</inkml:trace>
  <inkml:trace contextRef="#ctx0" brushRef="#br0" timeOffset="82374.1">31063 14376 2224 0,'-1'-6'94'0,"1"-1"-34"0,-2 0 15 15,-5 3 12-15,3 0 15 0,-4 1 5 0,-7 3-17 16,-2 3-10-16,-7 1-13 0,-3 9-14 0,-4-1-9 16,-1 4-7-16,2 4-7 0,-1 0-7 15,1 4-5-15,1 3-7 0,2 2-4 0,4-2 3 16,2 1-5-16,3-3 2 0,8-2-3 0,7 0-2 16,3-5 2-16,3-4 0 0,6-1 5 15,4-5 0-15,2-2 2 0,0-2 1 0,4-4-2 16,1-4 1-16,2-3-1 0,-2-2-1 0,4-4 0 15,-6 0-4-15,0-4 0 0,0-2-3 0,-6-3 1 16,1-3 2-16,-1 0-2 0,-2 1 0 16,-3-2-3-16,2 0 0 0,-2 2 1 0,-3-1 0 15,1 7 1-15,-2 4-2 0,-3 3-2 0,-1 5-2 16,-1 2-6-16,-2 3-6 0,3 3-1 0,-1 6 3 16,-2 3 3-16,-4 4 8 0,1 5 4 0,-3 3-2 15,6 5 2-15,-2 5-2 0,2-1 1 0,3 0-2 16,1-4-1-16,4-6 2 0,6-1-4 15,8-7 5-15,3-2-1 0,0 0 1 0,2-7 4 16,3-3-1-16,-2-5 1 0,-2-1 1 0,2-6-1 16,-1 1 0-16,-2-3 0 0,-3-3 3 0,-3-3 0 15,0-2-1-15,-3 3 0 0,-2-3-3 16,-2-2 1-16,-4-1 2 0,3-2 1 0,-1 2 1 16,0-2-1-16,-4 4 0 0,0 3 3 15,2 4 5-15,-4 4-2 0,0 4-1 0,0 5-8 16,0 2-11-16,-1 1-3 0,-2 3-1 0,2 4 3 15,0 3 8-15,-1 6 0 0,0 4 0 0,2 4-1 16,2 0 0-16,0 3 2 0,6-4 0 16,1 2 0-16,3-2-10 0,1-6-6 0,6-1-16 15,2-5-20-15,3-4-24 0,2-3-41 0,-1-2-57 16,0-4-70-16,-2-4-116 0,-4-3-419 0,0-6-733 16</inkml:trace>
  <inkml:trace contextRef="#ctx0" brushRef="#br0" timeOffset="82503.7">31419 14255 2004 0,'-6'-16'223'16,"-6"-7"-85"-16,-1-2-27 0,3 5-9 0,4 9-11 16,0 2-16-16,4 1-22 0,0 5-25 0,2 2-27 15,0 2-16-15,2 3-12 0,0 4-28 16,4 3-69-16,-1 5-134 0,3 0-438 0,1 8-827 16</inkml:trace>
  <inkml:trace contextRef="#ctx0" brushRef="#br0" timeOffset="83004.09">31660 14744 2439 0,'0'-15'94'16,"0"-5"-75"-16,1-5 17 0,0 4 25 0,4 3 24 15,-1-1 19-15,3-2-6 0,-3 2-7 0,1-3-14 16,0 1-13-16,2 1-14 0,1-1-15 0,-1 0-12 15,1 3-5-15,3-3-3 0,5 4-6 0,-3 0-2 16,7 3-5-16,0 1-6 0,0 5 2 16,2 3 0-16,-1 2-1 0,-1 4 3 0,1 3-7 15,2 6-1-15,-6 4 0 0,3 1 0 16,-2 5 2-16,-5 3 1 0,1 4-1 0,-7 2-4 16,0-1 5-16,-6 0 1 0,-2 1 3 0,-4-2 6 15,1 0-7-15,-4-2 0 0,4-4-1 0,2-4-2 16,2-3 5-16,1-6 1 0,1-3 2 15,1-2 3-15,4-3 2 0,-4-2 0 0,6-3 1 16,4-2 3-16,4-3-11 0,2 1 0 0,2-4-2 16,-1 1-7-16,3-2 12 0,-3-2-1 0,3 0 2 15,-3-4-3-15,-2 0 1 0,-1-1 0 16,-5-3 1-16,4-2 5 0,-5-2-6 0,-1 2 3 16,-4-1 1-16,0 5-3 0,-6 4 16 0,-1 3 3 15,-4 3 0-15,1 5-1 0,-4 3-16 0,-1 3-6 16,-5 4-4-16,-3 2 4 0,-4 5 0 0,-3 5 2 15,3 3-3-15,0 5-5 0,3 4 8 16,2 3 0-16,10 5 3 0,7-3 6 0,9 0-5 16,11-1 0-16,4-2 1 0,11-2 1 0,4-2-1 15,1-1-1-15,3-1-6 0,1-5-12 0,1-1-16 16,1-1-48-16,-2-3-102 0,0-2-265 16,-9-2-1265-16</inkml:trace>
  <inkml:trace contextRef="#ctx0" brushRef="#br0" timeOffset="84062.07">19026 16155 833 0,'-5'-8'354'0,"-1"-2"-71"16,0 2-61-16,2-1-27 0,3 2-2 0,2 3-14 15,1-3-36-15,2 2-32 0,3 1-29 16,0-1-25-16,3 1-12 0,5 1-8 0,3-1-1 16,5 2 0-16,4 2 0 0,5 1-3 0,2 3-4 15,4 0-3-15,-2 3-7 0,-1 3-4 16,1 2-4-16,-8 2-5 0,-6 2-2 0,-6 5-1 16,-11 1 1-16,-7 3 3 0,-5 2-1 0,-9 2 0 15,-8 2-1-15,-6 3 0 0,-6 3 1 0,-1-1 0 16,-3 0-5-16,-2-2-1 0,0 0 3 0,0-3-6 15,2-3 5-15,5-5 2 0,5-7-4 0,5-4 5 16,4-7 2-16,4 0 5 0,5-4 7 16,5-1 7-16,1 0 5 0,5-1-3 0,2 0 0 15,2-2-9-15,3 1-8 0,2-1-3 0,4-2-5 16,6 1 1-16,1-1-2 0,6-1 3 0,4 3-1 16,0 0 1-16,3 0 2 0,0 2-6 15,-1-1 1-15,0 2-4 0,-2 0-5 0,-3 0-3 16,-1 2-31-16,1-2-31 0,-3-2-60 0,2 1-108 15,-3 0-191-15,0-2-549 0,-4 0-371 16</inkml:trace>
  <inkml:trace contextRef="#ctx0" brushRef="#br0" timeOffset="84254.14">19634 16383 2147 0,'-4'-5'841'0,"3"-1"-800"16,1 1-23-16,-1 0-21 0,1 6-1 0,0-2-5 15,-2 1-3-15,1 0-12 0,-3 0-33 16,2 3-68-16,-4-1-113 0,-2 0-326 0,-2 1-1005 0</inkml:trace>
  <inkml:trace contextRef="#ctx0" brushRef="#br0" timeOffset="-21330.14">20487 16312 1 0,'2'-3'218'0,"-2"-2"132"16,3-1-26-16,-3 0-8 0,1 0-13 16,0 1-28-16,1-1-40 0,-4 3-45 0,2-4-41 15,-1 1-32-15,1 3-17 0,0-1-19 16,0 1-9-16,0 1-12 0,0-2-7 0,0 2-4 0,0 2-8 15,1 0-6-15,-1 0-10 0,0 0-9 16,0 0-8-16,-1 2-5 0,1-2-1 0,0 1-2 16,0 2 2-16,-1 0 0 0,1 2-2 0,-3 4 6 15,-1 2-3-15,2 1 5 0,0 5 4 16,-4-1-1-16,4 5 1 0,-3 1 1 0,-1 6 0 16,1-1-1-16,0 4 2 0,-2-2-5 0,4 4-1 15,-4-1 1-15,3-1-3 0,-3 2 1 0,4-2 1 16,-2-2-5-16,1-1 0 0,3-3 0 15,-2-3-1-15,2 1 3 0,-2-1 3 0,1-2-4 16,2 1-1-16,-1-4 3 0,1-1-3 0,0-2 3 16,0-3 3-16,-1-2-9 0,0-2 4 15,1-3-2-15,-2 3 1 0,1-3 3 0,0-1-2 16,1 0 1-16,-2-2-2 0,2-1 2 0,0 0-2 16,0 0 3-16,0 0 5 0,0 0-5 0,0 1 4 15,0-1-4-15,0-1 0 0,0 1 4 16,0 0 1-16,0 0 1 0,0 0-1 0,0 0 1 15,0 0-1-15,0-1-2 0,0 1 3 0,-1-1-7 16,1-1 0-16,-1 1-2 0,1-1-2 0,0 0 4 16,-1-2-2-16,0 2 3 0,-1-1-5 0,2-1 1 15,-1 3-2-15,-1-3-1 0,2 0 4 0,-2-2-3 16,1 1-1-16,1-1 1 0,-1 0-2 16,1-1 5-16,-2-1-3 0,2 0 2 0,-1-3-1 15,1 0-4-15,0 4 3 0,1-6-3 0,-1 3 4 16,2-2-3-16,-1-3 3 0,1 2 0 15,1-5-5-15,1 0 10 0,-2 1-7 0,3-3 2 16,-1 0 2-16,3-1-7 0,-3-1 4 0,1 0-3 16,0-1 4-16,1 1 0 0,-1 3 1 0,3-5 2 15,-4 1-5-15,3 0 5 0,-1 0-6 16,-1 1 1-16,3 2 2 0,-5 1-2 0,2 2 2 16,-1 2-3-16,-2 0 0 0,1 3 4 0,1 1-1 15,-3 3 0-15,2 1-3 0,0 1 4 16,-1 2-4-16,-1 1 2 0,-1 2 4 0,0 0-9 15,0 1 6-15,0 1-5 0,0-2-2 0,0 2 1 16,1-1-6-16,-1 0 1 0,0 3-2 0,0-2 4 16,1 1 1-16,1 3 5 0,1 3 4 0,1-1-4 15,1 3 5-15,0 3-5 0,4 2-1 0,-2 0 4 16,2 3-2-16,-1 3 3 0,5 0 0 16,0 4 0-16,-1 1-3 0,-1 2 0 0,4 1 3 15,-2 1-9-15,-1 1 9 0,0-2-3 0,2-1-4 16,1-1 11-16,-4 2-9 0,5-3 4 0,-4 2-2 15,-1-1-5-15,3 2 3 0,-2-2 0 16,2-2 3-16,-4-3-3 0,0-5 4 0,-2-1-2 16,-3-3-4-16,2-3 13 0,-4-1-12 0,1-1 6 15,-1-2 2-15,-1 0-9 0,-1-4 8 16,-1 0-4-16,1-2 6 0,-1-1 4 0,0 0 6 16,0-1 2-16,2 0-7 0,-1-5 3 0,1-4-11 15,2-2 3-15,-2-2 3 0,4-5-10 0,-3-3 9 16,3-5-2-16,-2-3 0 0,4-3 5 15,-2-2-2-15,-1-3-1 0,0-4-5 0,-1-2 6 16,-2-2-6-16,1 0 1 0,-2-2 5 0,2 1-9 16,-2 2 7-16,0 4-4 0,-1-1-3 0,1 7 4 15,-1 4-3-15,0 5 3 0,-1 4-5 0,1 2 5 16,-1 3-6-16,1 5 0 0,1 1-1 0,-1 6-16 16,0 2-18-16,0 2-40 0,1 4-61 15,-1 1-85-15,2 4-143 0,1 6-383 0,2 0-850 16</inkml:trace>
  <inkml:trace contextRef="#ctx0" brushRef="#br0" timeOffset="-20350.19">21077 16635 824 0,'-1'6'142'0,"-2"1"-35"0,2 5 71 16,3-3 52-16,4-1 39 0,5-3 9 16,0-1-48-16,4-2-47 0,2-2-50 0,3-1-36 15,4-3-27-15,-1-2-16 0,0-2-6 0,0-1-8 16,1 0 2-16,-5-2-5 0,1-1-5 0,-5-2 1 16,-4-1-9-16,-1 4-2 0,-2-4-3 15,-5 2-4-15,-1-1 1 0,-4-2-2 0,-1 4 3 16,-5-2-5-16,-4 2 3 0,-2 1-2 0,-1 4-3 15,-5 0 7-15,3 3-9 0,-1 2 0 0,1 3-3 16,-1 4-6-16,-2 2 1 0,3 3-2 16,-3 5 4-16,3 1-2 0,0 5 3 0,3-1-4 15,4 4-3-15,2 1 7 0,4 1-7 0,7 3 5 16,3-1 0-16,5 2-4 0,4-5 5 0,6-1-2 16,-2-1 3-16,2-3 1 0,1-1 4 15,1-4 1-15,3-5 1 0,2-6 4 0,4-3-3 16,0-3 2-16,2-4 1 0,-1 0-5 0,-4-5 3 15,-2-3-4-15,-3 0 1 0,-1-4 2 16,-4-2 0-16,-1 1 1 0,-4-3-3 0,-1-3-1 16,-2 0 1-16,-2-1 1 0,0-1 4 0,-7 3-8 15,-1 4 4-15,-3-1-4 0,0 3 2 0,-6 1 6 16,2 5-4-16,-2 2 0 0,-4 3-6 0,-1 4-1 16,0 2-2-16,-4 1 0 0,2 4 2 0,-4 6-3 15,-1 3 4-15,-1 5-4 0,0 0-3 16,-1 5 6-16,4 5-5 0,0 1 4 0,8-1-2 15,6 3-5-15,2-4 2 0,5 1-1 16,1-4 5-16,4-1 0 0,7-5 1 0,-1 0-2 16,5-1-2-16,-1-8 6 0,5 2-5 0,-1-7 4 15,0-1 0-15,4-2-6 0,-1-5 5 0,1-5-2 16,-1-3 5-16,2-4 1 0,-5 0-1 0,1-2 0 16,0-2-4-16,0-2 5 0,-4-2-3 15,2 0 3-15,-3-2 1 0,0-3-8 0,0 2 4 16,-1-1-5-16,-2 3 2 0,-2 3 6 0,-5 8-4 15,0 1 0-15,-3 5-2 0,-3 3-2 16,-2 3 0-16,0 1 1 0,-2 1-2 0,-2 3-6 16,2 3 2-16,-7 4-1 0,-1 6 5 0,-1 4 5 15,-5 2-2-15,3 3 1 0,2 0-9 0,1 4-8 16,2-1-6-16,6-3-7 0,2-1-1 0,4-3-1 16,6-4 5-16,4-3 7 0,2-5 7 0,3-4 11 15,1-4-1-15,3-2 4 0,-3-4-1 0,0-2-2 16,-2-3 3-16,2-4 1 0,-3-1 2 15,-2-3-1-15,1-3 1 0,-3-2-3 16,-2-2-2-16,3-6 4 0,-4-1 0 0,-4-2 1 16,2-1 0-16,-1-3-3 0,-1-2 1 0,1-3-3 15,-2-1 3-15,1-1-2 0,2-1 2 0,2 2-3 16,2-6-3-16,0 1 5 0,1-4-3 0,1-1 3 16,-3 1 1-16,-2 8-3 0,-5 6 3 15,2 9 2-15,-6 7 2 0,-1 8 2 0,0 8-1 16,-4 7-6-16,3 1-7 0,-5 6 5 0,-2 9-6 15,-5 10 4-15,-4 8 4 0,-3 9-6 0,2 8 5 16,-1 3-3-16,-1 5 3 0,1 0 3 16,2 2-2-16,1 0 2 0,2-3-4 0,6-1-1 15,5-4-2-15,3-4 5 0,3-8 1 0,7 1-1 16,2-5 2-16,7-6-11 0,-2-3-8 0,7-7-14 16,0-2-37-16,0 0-56 0,6-6-94 0,2-1-163 15,2-5-457-15,1-5-772 0</inkml:trace>
  <inkml:trace contextRef="#ctx0" brushRef="#br0" timeOffset="-19681.84">22878 16707 2159 0,'0'-1'126'0,"1"1"-71"0,1 0-1 15,0-1 32-15,4-2 45 0,1 0 19 0,1-3-15 16,1 0-28-16,4-2-32 0,-1-5-25 0,2-1-12 16,-1-2-8-16,4-1-4 0,1-2 0 15,0 0-4-15,-1-3-8 0,2-1 4 0,1-4 2 16,-1-1-3-16,-1 1-1 0,2-3-8 0,-4-1-7 16,3-3 0-16,0-2 1 0,-2-3 3 0,-1 3-3 15,1-6 1-15,1 3-3 0,-3-4-1 16,1-5 7-16,-3 5-5 0,-1-3 4 0,-3 3-5 15,0 7-1-15,-1 5 1 0,-6 6 2 0,-2 3 7 16,-2 6-1-16,-3 6 0 0,0 1-4 0,-1 5-5 16,2 2-1-16,-3 4-3 0,-2 6 0 0,-3 5 1 15,-5 8-2-15,1 2 4 0,-3 4 1 16,1 5 2-16,3 2 3 0,-1 7-1 0,1 5-4 16,-1 1-1-16,3 2 2 0,2-1-2 0,1 3 5 15,0-1-3-15,3 3-1 0,4-3-3 16,2-2 0-16,2-3 2 0,2-3 6 0,4-7-2 15,4-2-2-15,0-7-4 0,3-8-5 0,3-4 7 16,1-5 6-16,-4-6 1 0,6-3 3 0,-3-5-3 16,3-4-3-16,-3-6 4 0,2-5 2 15,0-2-1-15,-1-5 0 0,1-2-3 0,-5-1-10 16,4 0 12-16,-7 0-1 0,0 1 4 0,-4 2 3 16,-3 3-9-16,1 5-1 0,-4 4 1 0,-2 5 0 15,0 4 4-15,-3 3-1 0,4 2-6 16,-1 1 1-16,1 3-7 0,-1 3 3 0,-1 3 4 15,-4 5 0-15,4 3 1 0,0 3-5 0,-2 5 2 16,3 1 0-16,-1 2-2 0,4 2 3 0,-1 0-5 16,5-4-2-16,2-3 5 0,5-4 2 0,3-7 5 15,0-1 6-15,8-5-3 0,-3-3-2 16,1-4-2-16,-2-4 3 0,1-4-2 0,-1 0 3 16,0-4-3-16,-1 1-8 0,-3-5 5 0,2 2 0 15,-6-1 3-15,4-2 3 0,-6 0-10 0,0 4-10 16,-4-4-19-16,2 1-30 0,-3 3-32 15,-4-2-48-15,-2 4-58 0,-4-1-102 0,-6 1-227 16,-3-1-428-16,-6 2-250 0</inkml:trace>
  <inkml:trace contextRef="#ctx0" brushRef="#br0" timeOffset="-19539.75">23205 16194 1915 0,'-17'-6'396'16,"0"-2"-135"-16,-3-2-49 0,10 3-32 0,6 2-32 15,9 2-34-15,1-3-36 0,8-1-26 16,0-1-19-16,6 1-9 0,7-2-9 0,2 1-6 0,3-1 0 15,4 2-6-15,3-1 0 0,2-1-10 16,-1 2-29-16,-2-5-44 0,-5-2-98 0,3-1-166 16,-4 1-566-16,2-2-746 0</inkml:trace>
  <inkml:trace contextRef="#ctx0" brushRef="#br0" timeOffset="-18568.15">24848 16209 1 0,'0'-2'34'15,"0"0"317"-15,-1-1-1 0,-1 2-15 16,0-1-21-16,1-2-24 0,0 3-54 0,-3 0-48 16,-2-2-40-16,2 3-33 0,-2-2-15 0,-3 2-12 15,-3 2-12-15,2 1-9 0,-3 0-4 0,-3 3-8 16,1 4 0-16,-3 2-1 0,-3 1-10 0,1 4-4 15,-2 1-4-15,-1 1-4 0,-1 3 3 16,5 3-2-16,-2 4-3 0,7-3-8 0,-2 3-2 16,9-2-5-16,3 1 3 0,5 0 2 0,6 0-6 15,4-5 1-15,2 1-6 0,4-4-1 0,3-1 3 16,0-3-3-16,2-3 0 0,-1-1-4 0,1-4-3 16,-1 0 1-16,0-3-6 0,-2-1-15 15,2-4-38-15,0-2-51 0,2-1-93 0,-3-2-148 16,2-2-395-16,-1-1-859 0</inkml:trace>
  <inkml:trace contextRef="#ctx0" brushRef="#br0" timeOffset="-16382.66">25316 16183 1143 0,'-6'4'286'0,"-5"3"-53"0,-1 5 5 0,-3 6-16 15,0 1-12-15,0 1-26 0,-2 4-44 16,0 1-32-16,2 6-23 0,0-2-18 0,3 1-27 16,2 0-10-16,2-1-13 0,2-2-5 0,4-1 3 15,2-3 1-15,4-3 1 0,5-4-2 0,0-1 2 16,4-4-1-16,5-1 1 0,0-2 2 0,2-6-5 16,3-2-4-16,-3-2-2 0,1-6-2 15,-1-2 6-15,2-3 0 0,-2-5-1 0,1-4-4 16,-3-2 0-16,-3-1-2 0,-5-2 4 0,-1 3 4 15,-5-2-7-15,-4 3 3 0,-5 1-8 0,-4 1-3 16,-3 4 5-16,-3 4-1 0,-1 0-2 16,-4 6 2-16,2 1-3 0,-2 2 1 0,0 4 2 15,3 4 4-15,1 0-3 0,1 3 1 0,0 3-4 16,0 1-4-16,3 3 4 0,1 1-3 16,7 3 3-16,-2 0 2 0,5 2-4 0,2-3-2 0,6 0 2 15,-1-3 4-15,8-3-4 0,-1-6 10 16,7-3-6-16,0-4-2 0,4-2 7 0,3-3-4 15,3-6 9-15,1-1-1 0,0-4-4 0,-1-3 1 16,-2 0-6-16,-4 0 5 0,1-2-2 16,-3-2 2-16,-1 1-3 0,0 1-5 0,-4 4 6 15,0 2-4-15,-4 1 2 0,-2 7 1 0,-3 1-4 16,1 5 1-16,-3 0-4 0,-2 4 2 0,1 2 0 16,-2 3 1-16,3 0 0 0,-2 5-4 0,-1 6 5 15,1 3-4-15,-2 3 4 0,-1 4 4 16,-1 0-7-16,0 2 2 0,0 3-1 0,-2-2-1 15,0 0-1-15,1-2 2 0,1 3-2 0,0-6-1 16,1-1 4-16,0-7-2 0,0-2 2 16,0-7 2-16,0-2 0 0,-1-5 11 0,2-2 2 15,3-6 3-15,-2-1-3 0,3-7-7 0,-1-2-2 16,6-4-5-16,-2-3 3 0,4 0-3 0,1-1 3 16,-2 0 3-16,2-2-3 0,1-2 3 15,-2 4-7-15,4-1 0 0,-2 4 0 0,0 2 0 16,-1 4 1-16,2 4-1 0,-5 4-1 0,1 2-3 15,-3 5 0-15,-3 1 1 0,1 2-2 0,0 3 2 16,0 2-2-16,-2 4-2 0,-1 2 6 16,-1 5-1-16,-1 2 4 0,-2 3-1 0,-1 0-1 15,-3 1-1-15,1 1-3 0,-3 1 3 0,1-3-1 16,-1-4-1-16,3-5 1 0,2-2-3 0,1-6 4 16,0-3 2-16,0-3 6 0,0 0-2 15,1-8-1-15,1-1-3 0,3-3-2 0,4-4 5 16,-2 1 1-16,2-6 3 0,3 0-3 0,2-2-5 15,1-1 0-15,-3 3-3 0,2 0 1 16,-1 2 1-16,-2 5-4 0,1 0 4 0,-2 7-2 0,-3 2-1 16,-1 1 4-16,-1 4-3 0,-1 2-1 15,0 0-1-15,-2 4 1 0,0 2-1 0,-1 6 4 16,1 2 4-16,-4 5-4 0,-1 1 2 0,2 2-3 16,-4-1 0-16,1 3-1 0,-3-2 0 15,3 0 0-15,1 0-3 0,2-6 8 0,2 0-7 16,4-6 6-16,2 2 3 0,5-7-8 0,1-4 9 15,2-3-3-15,-1-3 0 0,2-2 4 0,-2-3-3 16,2-5 1-16,-1-1 0 0,2-2-2 16,-3-3-1-16,2-2 1 0,-2 1 6 0,-1 1-4 15,2-4 5-15,0 0-4 0,0-2-6 0,-1 2 4 16,0-2-3-16,1 4 2 0,2 1 0 0,-3 1-2 16,4 7-1-16,-6 1-2 0,1 4 3 0,-1 2-3 15,-2 4 1-15,-4 1-2 0,1 2-4 0,-2 4 5 16,1 3-3-16,-1 2 6 0,0 5 0 15,-2 1-3-15,-2 4 1 0,-1 3 0 0,-1-1 2 16,1 3 2-16,-4-2 0 0,3-1-4 0,-4-2-2 16,5-4 4-16,2-2-5 0,3-1 5 0,-2-4 2 15,1-1-3-15,-1-6 2 0,-1 0 0 16,-1-3 7-16,0-3-5 0,2-2 7 0,2-4-1 16,2-4-9-16,3-5 5 0,1 0-2 15,2-3 1-15,-2-1 3 0,3 0-9 0,-2 1 3 16,0-1-2-16,2-1-1 0,0 2 4 0,-1 0-2 15,0 1 1-15,1 3-2 0,-3 2 3 0,-1 4-4 16,2 2 0-16,-4 5 2 0,-2 2-8 16,0 2 4-16,-1 2-3 0,1 3-1 0,-2 5 8 15,0 4-3-15,-2 2 3 0,-2 2 1 0,0 3-2 16,-2 2 1-16,-2 1-4 0,0 0 5 0,-2 2-4 16,3-4 2-16,0-3-5 0,2-3-7 15,2-4 9-15,3-5-5 0,1-1 11 0,1-4 0 16,3-3-3-16,-3-2 2 0,4-3-1 0,-1-2 5 0,1-3-6 15,3-4 8-15,0-2-5 0,1-2-4 16,2 0 7-16,-5 0-6 0,5-1 3 16,-2 0 2-16,-2 3-6 0,-1 3 2 0,-2 1-2 0,0 5 2 15,-6 2 0-15,1 3 2 0,-1 2-1 16,-3 1-5-16,1 0 5 0,-1 4-5 0,0 3 4 16,-1 7 2-16,1-2-4 0,-2 8 4 0,0-1-4 15,-2 1 2-15,2 0 2 0,-3 1-2 0,1 1 3 16,2-2-9-16,0-2 5 0,5-5-3 15,2-1 1-15,5-7 8 0,2-2-9 0,6-5 10 16,-2-1-6-16,2-4 2 0,-1-4 10 0,0 1-8 16,2-5 6-16,-6 0-3 0,1-2-3 15,0-3-2-15,-4 0 1 0,1 1 2 0,-3-1-8 16,-3 0 8-16,2 0-4 0,-3 0-1 0,1 5 7 16,-4 1-3-16,-1 2 5 0,-1 4-1 15,-2 1-1-15,2 6-1 0,0 0-4 0,1 1-3 16,0 2-9-16,-1 2 8 0,-1 5-2 0,0 2 0 15,-2 3 10-15,2 2-8 0,-1 3 3 0,2 0 2 16,0 2-5-16,-2 2 1 0,2-1 0 0,1-1 0 16,2 0-3-16,5-4 7 0,3-3-7 15,7-3-3-15,-1-6 11 0,5-2-8 0,0-3 8 16,0 0 2-16,-2-3-9 0,1-2 9 0,-2-6-5 16,0 0 4-16,-3-5-1 0,0 1-1 0,0-4-1 15,-1 1-2-15,-4-2 6 0,2 1-6 0,-4 3 3 16,-3 0 4-16,-1 3-11 0,-2 1 7 15,-2 3-3-15,0 1 0 0,0 4 4 0,0 3-3 16,0 1-1-16,0 0-7 0,-1 1 3 0,-2 3-4 16,-1 5 3-16,2 3 7 0,-3 3-9 0,1 0 9 15,-1 2-3-15,2 1-3 0,0 2 10 16,1 1-6-16,-2-2 2 0,1 1-1 0,3-4-7 16,4-2 2-16,1-6-1 0,6-4 5 0,-1-1 1 15,3-3 5-15,0-5-1 0,0-1-1 16,2-4 7-16,0-1-7 0,-1-3 1 0,2 0-1 15,-2-3-2-15,2-1-1 0,-4 2-2 0,2-3 3 16,-2 1-9-16,2-2 10 0,-3 3-1 0,4 0-3 16,-3 1 8-16,1 2-7 0,-2 4 1 0,-1 2 1 15,-1 5-6-15,1-1 2 0,-5 3-3 16,1 2 3-16,-1 3 0 0,0 1 0 0,-3 3 2 16,3 4-2-16,-2 2 5 0,-2 2-4 0,-1 2 3 15,-1 2-2-15,-2 1-5 0,-2 2 5 0,1-2-3 16,-4-1 4-16,3-4 2 0,2-4-1 15,2-6 1-15,4-2-3 0,-1-5 8 0,2-6-8 16,2-2 2-16,3-5 2 0,-1 2-11 0,2-6 8 16,3-2-3-16,-2 1 1 0,-1-2 6 0,0 0-3 15,0 2 2-15,-3-1-5 0,2 4 4 16,0 2-5-16,-1 3 0 0,-2 2 6 0,0 5-9 16,-2 2 6-16,1 1-6 0,-3 2 1 0,-1 1 4 15,2 4-3-15,-1 3 4 0,1 5-1 0,-2 2-3 16,0 2 3-16,2 1-2 0,-2 2 3 15,2 1-5-15,-2 3 5 0,1-3-1 0,6-2-3 16,-2-8 10-16,4 1-6 0,5-8 3 0,2-2-1 16,2-4-4-16,1-5 4 0,1-6-3 0,-1-2 5 15,-1-4-3-15,-2-2 3 0,3-1-1 0,-6 0-3 16,2-1 7-16,-5 0-7 0,-1 1 5 16,0 1 0-16,-4 7-3 0,-2-1 9 15,0 3 1-15,-3 4 9 0,0 0-1 0,-1 4-2 0,0 3-9 16,0 2-10-16,0 1 2 0,-1 4-8 0,-2 4 5 15,1 4 3-15,1 4-7 0,-3 2 7 16,3 1-2-16,-1 3-1 0,4 0 3 0,3 3-6 16,0-2-9-16,6-1-17 0,6-2-24 0,10-8-38 15,1-3-61-15,1-6-98 0,0-5-232 0,-3-7-605 16,-6-4-404-16</inkml:trace>
  <inkml:trace contextRef="#ctx0" brushRef="#br0" timeOffset="-16267.31">28134 16000 1973 0,'-17'-20'751'0,"-1"-4"-631"0,-1-3-44 16,5 12 3-16,11 5 3 0,2 3-17 0,1 3-26 16,3 1-26-16,7 2-17 0,0 2-28 0,8 3-62 15,2 3-118-15,3 1-281 0,2 5-1118 16</inkml:trace>
  <inkml:trace contextRef="#ctx0" brushRef="#br0" timeOffset="-16013.54">28739 16142 2850 0,'-23'5'53'0,"-7"4"-32"16,-5 2 21-16,2 2 19 0,8 1 19 0,4 1-6 15,0 3-16-15,0 3-17 0,2 3-14 0,-1 3-6 16,5 1-9-16,3 0-1 0,6 0-3 0,4-2-12 15,6-5 6-15,6-2-1 0,2-2 3 16,2-6 8-16,1 0-14 0,0-2-16 0,1-5-32 16,2-4-46-16,-3-3-67 0,3-2-90 0,2-4-195 15,-1-1-483-15,-3-5-481 0</inkml:trace>
  <inkml:trace contextRef="#ctx0" brushRef="#br0" timeOffset="-15284.2">29051 16165 1532 0,'-1'2'269'16,"-3"0"-66"-16,-5 4 19 0,-5-1 37 0,0 5-22 15,-5 0-47-15,3 1-53 0,-3 5-36 0,2 1-25 16,-3 2-21-16,0 4-11 0,6 1-15 16,-3 2-8-16,7-2-8 0,7-3-3 0,6-2 6 15,7-2-4-15,8-5 1 0,2-1-3 0,3-4-8 16,5-3 7-16,2-3-3 0,1-2 2 0,0-3 6 15,-4-3-3-15,0-4-2 0,-1-3-1 0,-6-3-1 16,-5-2-5-16,-2 1 3 0,-3 1-2 16,-5 2-5-16,-3-1 4 0,-2 4-1 0,-1 2 2 15,-2 2-2-15,-2 2-2 0,2 4-4 0,-4 0-4 16,2 4 0-16,-2 2 2 0,1 1 4 0,0 8 1 16,-1 0-3-16,5 2 3 0,1 1-1 15,2 0 6-15,4 0 3 0,3-2-2 0,6 0-3 16,1-2-3-16,4-5 0 0,2-2 1 15,1-3 2-15,3-2 2 0,-2-1-2 0,2-3 1 0,2-3-2 16,-2-4 2-16,0-3 6 0,0-4-4 16,0-3 2-16,-4-3-4 0,-2-2-2 0,-3-3 4 15,0 0 0-15,1-4 3 0,-4-1-4 0,4-5-2 16,-4-4-2-16,0-6 0 0,3-3 5 0,-3-2-4 16,3-2 3-16,-1 0-4 0,2-1-6 15,-2-1 9-15,1 1-1 0,-3 2 1 0,-2 5 2 16,-2 4-3-16,-2 8-3 0,-6 6 3 0,-2 7 2 15,-5 9-5-15,2 6-1 0,-2 4-6 0,1 7-4 16,-3 4 2-16,-2 2 1 0,-1 7 8 16,-3 5 0-16,1 6 2 0,2 4-2 0,1 7-1 15,1 5 3-15,3 4-3 0,-2 10 2 0,-2-1-1 16,1 8-5-16,0 1 5 0,-2 1 1 0,2 4 3 16,0-5 7-16,-2 0-6 0,6-5-4 15,2-8-2-15,6-8-2 0,7-5 1 0,3-6 7 16,7-6-1-16,2-5-2 0,4-6 6 0,2-9-2 15,1-5 2-15,5-5 4 0,-2-7-9 0,1-1 0 16,-2-7-5-16,-3-3-3 0,-5-4 7 16,-6 0 2-16,-5-2 0 0,-7 0 2 0,-3 2-2 15,-7 0-3-15,0 6 3 0,-9 2 2 0,2 5-2 16,-2 3 1-16,-4 5-3 0,1 4-4 0,2 4 7 16,-3 4-2-16,5 2 3 0,-4 6 3 15,6 2-5-15,2 7-3 0,5-1 0 0,-1 4 5 16,10 1-7-16,-1 0 6 0,8-1-8 0,9-3-16 15,6-2-23-15,4-5-42 0,4-7-59 0,0-3-83 16,-3-8-134-16,-5-6-257 0,-8-5-313 0,-7-5-168 16</inkml:trace>
  <inkml:trace contextRef="#ctx0" brushRef="#br0" timeOffset="-15166.07">29759 16009 1617 0,'-25'-27'572'0,"-9"-5"-282"16,-3-5-65-16,11 11-25 0,9 9-35 15,13 6-36-15,3 4-44 0,5 2-25 0,5 2-34 16,4 1-15-16,9-1-1 0,5 8-11 0,2 0 3 15,3 2-6-15,5 4-17 0,-2 1-21 0,3 0-49 16,-5 1-88-16,-2-2-134 0,-1 0-347 0,-1-1-964 16</inkml:trace>
  <inkml:trace contextRef="#ctx0" brushRef="#br0" timeOffset="-13336.54">30952 16334 1777 0,'0'-4'232'0,"0"-6"-67"0,0-1-33 16,3 1-19-16,-2-2 5 0,0 0-12 0,1-1-13 15,-1 1-15-15,-1-1-15 0,1 2-11 0,-1 1-10 16,-1 1-6-16,1 4-9 0,0-2-2 0,-1 3-5 15,0 3-9-15,1-2-1 0,-1 3-8 0,1 0-4 16,-2 3 0-16,-3-2-4 0,0 8 3 16,-3 0 1-16,-2 2 3 0,1 7-1 0,0 0 1 15,-1 4 2-15,5 1-3 0,0 0 2 0,4 3-2 16,1-3-1-16,2 1-3 0,4-3-17 16,2-2-22-16,3-4-37 0,2-5-59 0,1-6-72 15,5-5-137-15,1-7-271 0,1 0-867 0</inkml:trace>
  <inkml:trace contextRef="#ctx0" brushRef="#br0" timeOffset="-13206.33">31068 15950 1551 0,'0'-11'505'16,"-4"-3"-359"-16,3 0-55 0,0 7-14 0,1 5-14 16,-1 1-17-16,2 1-22 0,-1 1-20 0,0 1-11 15,0 2-3-15,1 5-35 0,0 2-83 0,3 3-177 16,-1 2-418-16,3 2-565 0</inkml:trace>
  <inkml:trace contextRef="#ctx0" brushRef="#br0" timeOffset="-12252.14">31144 16288 2438 0,'6'-13'24'16,"-1"-5"-14"-16,8-5-3 0,-3 5 22 0,2 3 31 15,-1 0 21-15,3 4 11 0,-3-1-19 16,2 3-23-16,1 2-24 0,-3 2-15 0,1 3-4 16,2 3-12-16,-2 2 6 0,-2 2-6 0,-1 2-2 15,-3 2 6-15,4 3-6 0,-3 1 5 0,-3 3 0 16,2 3-1-16,-4 0 2 0,-1 1-1 16,-1 0 3-16,-1 1-5 0,1-2 6 0,-2-2-2 15,1-6 0-15,1-4 7 0,1-4-1 0,0-2 14 16,-1-1 16-16,1-2 1 0,1-3 4 0,3-2-12 15,0-6-10-15,4-1-6 0,0-3 1 0,1-1-3 16,1 1-5-16,1-3 6 0,4 2-11 0,-3-1 3 16,5 2-1-16,-1 1-6 0,0-1 4 15,1-1-2-15,-1 5-1 0,-2 1 1 16,1 4-1-16,-5 2-2 0,1 4-5 0,-3 0 4 0,-5 4-10 16,3 1 3-16,0 3-1 0,-3 4-6 15,0 1 11-15,2 3 0 0,-4 2 3 0,2-1 2 16,-2 0 1-16,-1 2 1 0,-2 2-1 0,-3-1 5 15,0 1-6-15,-2-3 3 0,2-5 5 0,2-5-3 16,2-4 19-16,1-2 6 0,0-3 1 16,0-4 2-16,5-2-15 0,-2-2-6 0,5-4-5 15,1 2 0-15,1-1-3 0,1-1-1 0,3 2 3 16,-3 1-8-16,0 3 6 0,-1 0-3 16,-2 5-4-16,1 0 6 0,-2 2-9 0,1 2 2 15,0 2-1-15,-2 2-1 0,3 3-1 0,4-1 1 16,-3 3 4-16,0 2-3 0,2-2 4 0,0 0 3 15,2 1-5-15,-2-3 6 0,5-3-2 0,-1-4 4 16,2 0 2-16,-3-3-2 0,3-3 1 0,-2-2-2 16,-3-3 4-16,-1-1-5 0,2-4 6 0,-4 1-1 15,-2-3-3-15,2-1 3 16,-6-4-3-16,2 0 3 0,-1-1 1 0,-2-4 0 0,-2-1-1 16,-1-1-2-16,1 0 0 0,0 0 3 15,-2-1-2-15,2 1 1 0,0-1-5 0,-1-3 5 16,6 2-4-16,-4 1 0 0,3-2 11 0,-1 3-10 15,0 4 7-15,-1 2 0 0,-3 4-2 0,2 8 9 16,-3 3 0-16,0 3-3 0,0 4-11 0,-2 2-5 16,2 1-13-16,-1 2 0 0,1 4 6 15,0 4-3-15,-2 7 12 0,1 2-3 0,0 8-2 16,-2 3 8-16,0 8-5 0,2 4 4 0,-2 7-1 16,-3 7-2-16,3 7 0 0,-7 1 2 15,0 4 2-15,-3 1-2 0,-2-1 2 0,-1 1-2 16,0 1-7-16,-3-3-1 0,6-2-8 0,0-4-6 15,3-8 1-15,4-6-5 0,6-10 9 16,1-13 6-16,4-8 6 0,-2-9 14 0,-1-4 9 0,1-8-1 16,0-4 2-16,1-9-7 0,2-4-8 15,0-8 7-15,3-3 2 0,2-3 3 0,3-3 6 16,-3-1 0-16,1-3 8 0,1-2-1 0,1-1 3 16,1 3-3-16,2-3-12 0,-1 2 4 15,3 4-10-15,-2 6 4 0,-2 5 0 0,1 6-6 16,-4 6 1-16,-2 5-6 0,-3 5 0 0,-2 1-4 15,1 5-3-15,-2 4-3 0,3 2-6 0,-2 6 5 16,1 4-2-16,1 6 4 0,1 2 3 16,-2 2-10-16,0 2-2 0,-3 1-18 0,-1 0-27 15,-1 2-43-15,3-3-87 0,-1-2-132 0,5-4-280 16,0-4-994-16</inkml:trace>
  <inkml:trace contextRef="#ctx0" brushRef="#br0" timeOffset="-11902.36">31366 16427 2628 0,'-1'-3'67'0,"0"-1"-28"0,5-1 0 0,14-1 4 15,10 1 5-15,8-4 12 0,13-2 0 16,8 2-2-16,7 2-12 0,8-2-9 0,8 2-12 15,2-1-9-15,6-2-3 0,2 3-9 0,5-1-2 16,1 0-9-16,-1 2-23 0,-4-1-38 0,-9-3-82 16,-9 2-110-16,-11 0-165 0,-11-2-435 0,-10 4-524 15</inkml:trace>
  <inkml:trace contextRef="#ctx0" brushRef="#br0" timeOffset="-11104.93">19782 17899 807 0,'-2'-5'441'0,"-4"1"-180"0,3-5-54 16,0 2-53-16,5-6-6 0,0-2 1 16,2-4-3-16,0-2-15 0,-2 3-18 0,2-1-18 15,1-2-25-15,-3-1-12 0,3-1-18 0,-1 2-11 16,1 5 0-16,-3 4-6 0,1 0 9 0,-2 3 2 15,0-1-1-15,-1 5-5 0,-1 3-7 16,1 2-11-16,0 1-14 0,0 0 2 0,0 3-8 0,0 4 6 16,-1 4 4-16,2 5-4 0,-1 4 5 15,3 2-4-15,0 3 0 0,1 0 1 0,1-2-1 16,1 0 1-16,2 2-13 0,3-6-31 0,0 0-55 16,0-4-94-16,3-6-146 0,0-4-287 0,-1-4-884 15</inkml:trace>
  <inkml:trace contextRef="#ctx0" brushRef="#br0" timeOffset="-10963.66">19831 17403 1618 0,'-6'-4'337'0,"4"-1"-320"0,-2 2-31 0,4 3-12 16,3 0 1-16,-2 2-3 0,3 2-34 15,1 0-93-15,1 4-194 0,3 3-330 0,3 2 46 16</inkml:trace>
  <inkml:trace contextRef="#ctx0" brushRef="#br0" timeOffset="-9368.32">20028 17688 2564 0,'-1'-19'57'0,"0"-5"-34"0,3-2-15 16,5 6 7-16,-1 7 22 0,3 0 20 0,-2 5 12 15,2 4-8-15,-2 2-24 0,-2 2-23 16,3 0-8-16,2 6-6 0,-2 2 4 0,4 5-3 0,-1 3-3 16,-2 2 2-16,1 4-2 0,0 1 6 15,-2 2-2-15,-2 0 2 0,2-3-5 0,-4 0-2 16,1 0 5-16,-1-1-5 0,2-3 7 0,-3-3 3 16,2-8 0-16,-1-3 15 0,1-7 4 0,1-3 5 15,2-2 1-15,-1-10-11 0,5-1-7 16,-1-1-8-16,-3-4 2 0,1 0-2 0,1-3 3 15,-5 0 3-15,1 4-9 0,-2-1 4 0,2 2-3 16,1 1 0-16,0 0 4 0,3 3-5 16,0 5 1-16,1 5-6 0,-2 2-3 0,1 3-1 15,-3 1-1-15,-1 5 1 0,2 2-1 0,-3 3 1 16,1 4-3-16,3 0 4 0,-4 4 6 0,1 1-3 16,0 3 2-16,-3 2-5 0,1 2-3 0,-2 1 3 15,-2 1 0-15,-2-3 6 0,0-3-3 16,1-6 2-16,0-6 0 0,2-6 4 0,-1-3 13 15,1-1 1-15,1-3 3 0,1-4-8 0,1-5-10 16,5-4 1-16,0-4-2 0,0-1 4 0,1 2 1 16,3 3-2-16,-3 3-3 0,0 2-3 15,0 1 0-15,1 6-3 0,0 0 5 0,0 5-3 16,0 2-9-16,2 3 5 0,-1-1-3 0,0 4 6 16,0 3 8-16,4 1-5 0,-2 3-1 0,5-1-5 15,-2 2 2-15,0-6 2 0,6 3 2 16,-1-3-2-16,2-4-2 0,2-3 2 0,-1-6 1 15,1-5 4-15,-1-3 4 0,-1 0-3 0,2-3 2 16,-5 0-4-16,0-4-3 0,-3-2 4 0,-5-1 2 16,-2 1 3-16,-3-1-1 0,-3 0 0 15,0-4-6-15,-5-1 2 0,0-1 5 0,-3-1-4 16,-2 0 3-16,3 1-5 0,-1-1-4 0,-2-1 0 16,3-4 4-16,-5 4 2 0,4-3-1 15,-2 2 1-15,0 2-3 0,2 3 0 0,-3 1 4 16,3 5-2-16,-3 9 3 0,4 1-4 0,0 9-6 15,-2 1-4-15,4 2-3 0,0 8 4 0,0 1 1 16,0 6 4-16,0 5 0 0,5 0-2 0,-3 4 3 16,1 3-1-16,1 9 3 0,-2 3-1 0,-1 8-7 15,2 5 3-15,0 3-5 0,-2 3 7 16,0 5-1-16,1 6-3 0,-1 0-4 0,2 0-5 16,0-2 5-16,-3-3-2 0,-3-1 5 0,0-3-3 15,1-4-4-15,1-32 8 0,1 2 0 0,-1-5 10 16,1 0 4-16,0-7-5 0,0-1 8 15,0-4-11-15,1-6 15 0,-1-5-1 0,1-11-9 16,1-15 4-16,1-12-15 0,2-5 5 0,-2 4 4 16,4-3 6-16,-2 0 8 0,0-1 2 0,4 2 3 15,-3-4-2-15,1-2-3 0,3-2 0 16,2-2 2-16,2 5 0 0,-1 6-3 0,-1 7-2 16,-1 9-7-16,1 4-3 0,-5 9 3 0,1 6-7 15,-3 4-2-15,1 4-6 0,-1 3-2 16,1 8 2-16,1 2 3 0,-3 7 4 0,5 5 5 15,-4 4-6-15,0 2-2 0,2 0-1 0,-3-2-3 16,6-1 0-16,0-4 3 0,0-3-8 0,5-6-5 16,0-6 4-16,3-8 2 0,-4 0 6 15,5-6 8-15,-2-2-2 0,-1-5-1 0,0-5 1 16,-2-6 1-16,2-1 2 0,-4-3 5 0,-1 1-4 16,-2-3-2-16,0-1 0 0,-7-1-1 0,0-2 8 15,-2 9 2-15,0 0-1 0,-2 4-1 0,0 4-4 16,-4 2 0-16,3 4 2 0,0 2-1 0,-1 5-4 15,2 4-4-15,1 3-2 0,-2 2-3 16,-3 4 7-16,3 6 3 0,-2 1-3 0,2 3-2 16,4 6-3-16,3-4-4 0,1 4 1 0,2-2 6 15,-1 3 0-15,9-3-5 0,-2-1 2 16,5-7-9-16,2-8 3 0,1-3 6 0,1-5-5 16,-2-1 2-16,1-5-5 0,-2-4 0 0,0-2 6 15,-2-3 6-15,-2-5 6 0,-2 0 1 16,-5 0-4-16,-3-1-1 0,-5 0 0 0,-4 4 2 15,0-5 1-15,-5 2 1 0,-5 3-4 0,1-3-3 16,0 6 4-16,-5-2 7 0,2 8 2 0,-1 2 1 16,-1 2-4-16,5 1-8 0,-4 0 2 0,7 2 2 15,3 2-2-15,2 1 3 0,3-2-5 16,2-2-6-16,2 2 5 0,0-3 0 0,7-2 8 16,1 4 4-16,7-6-4 0,-1-1 1 0,7-3-12 15,0-2 5-15,-1 2 0 0,3-3 1 0,0 0 5 16,-3-2-6-16,-1 3 3 0,0 1-3 0,2-5 2 15,-5 6 4-15,3-1-4 0,-3 4-2 16,-1 2-3-16,-4 0-3 0,-4 3-2 0,-3 3 4 16,-1 2 0-16,-3 6-2 0,-2 2 3 0,0 2-4 15,0 3 4-15,-1 3 6 0,1-1-6 16,0 5-2-16,-1-2-6 0,0 0-9 0,1 1-3 16,1-5-1-16,3-2 1 0,3-5 0 0,2-3 5 15,2-3 6-15,2-6 7 0,3 0 9 0,-2-3 0 16,3-4 2-16,-3 0-6 0,2-5-1 15,2-2 2-15,-4-1 3 0,-2-3 5 0,3-3-2 16,-6-1 3-16,-2-3-6 0,1-1 3 0,-6 2 4 16,3-3-2-16,-5-2 3 0,-1 2-6 15,-3-4-7-15,2 1 3 0,-1-4 1 0,0 2 4 16,0-1 0-16,3-1 0 0,1 0-4 0,3-3-3 16,-4-1 3-16,0-1-1 0,0 3 4 0,-2 5-3 15,-1 4 0-15,2 7 1 0,-1 8-1 0,-1 2 1 16,1 9-3-16,0 3-7 0,0 8-3 0,0 2 0 15,-4 8-2-15,2 4 8 0,-3 3 2 16,2 9-2-16,-1 2-3 0,4 6 0 0,0 0-5 16,2 4-5-16,2 3-22 0,0-2-40 0,5 1-56 15,-2-5-67-15,3-2-98 0,1-6-114 0,1-6-200 16,1-7-280-16,0-4 295 0</inkml:trace>
  <inkml:trace contextRef="#ctx0" brushRef="#br0" timeOffset="-9251.33">21997 17483 2383 0,'-6'-9'248'0,"-2"-3"-179"0,0-2-43 16,3 7-9-16,12-1-3 0,3 2-4 0,4 2-8 15,8-2-2-15,2 1-26 0,5 1-45 16,2 1-102-16,0 1-213 0,1 0-468 0,0 2-404 16</inkml:trace>
  <inkml:trace contextRef="#ctx0" brushRef="#br0" timeOffset="-8589.08">22430 17441 2378 0,'-19'4'59'0,"-11"4"-51"0,-6 5 21 0,9 1 27 16,1 2 32-16,5 1 26 0,0-1-5 0,3 3-18 16,2 0-27-16,1 1-16 0,4 4-17 15,3-1-10-15,6 1-2 0,9-3-6 0,3-8-3 16,2-2-2-16,4-8 4 0,2 0-1 0,4-6-10 15,2-1 6-15,-1-6-9 0,1-3-2 16,1-2 9-16,-3-5-2 0,-3 1 2 0,-1 3-4 16,-5-5 0-16,-2 3-1 0,-1-3 2 0,-3 5 6 15,-3-2-2-15,1 5-2 0,-4 2-4 0,0 1-1 16,-2 4 0-16,0 3 0 0,-3 1-2 16,3 4-8-16,0 0 7 0,1 4-8 0,-2 2 5 15,-2 2 7-15,0 4-6 0,3-2 7 0,-1 6-5 16,2-2-3-16,1 1-3 0,1 0 5 0,2 0 8 15,3-4-1-15,4-1 3 0,5-4-4 0,-2-5-2 16,5-1 3-16,-1-4 2 0,1-1 3 16,0-2-2-16,-2-3-5 0,2-4-1 0,-1 0 2 15,-4-3 6-15,1 1 2 0,-5 0-2 16,1-3-1-16,-1 0-4 0,-5 0 3 0,3-1 1 0,-1-1 2 16,-3 1-3-16,1 3-4 0,-2-3 0 15,-1 6-3-15,5 2 5 0,-5 6 2 0,-1 2-6 16,-1 1-4-16,0 2-6 0,0 3 0 0,-1 0 3 15,1 4 5-15,-2 4 3 0,-4 5-3 0,4-2 1 16,2 4-3-16,-2 0 4 0,1 1 2 16,0 2-6-16,-4 1 2 0,3 0-4 0,-1-2 1 15,-2-4 9-15,5-5-3 0,1-3 4 0,5-6 1 16,-4-2 8-16,0-4-2 0,4-3 1 0,-2-6-1 16,4 1-4-16,3-3 0 0,-2-1-3 15,0-3-2-15,3 0 0 0,-2-1 7 0,1 3 8 16,0 0 0-16,3 1-6 0,-2 1 1 0,-2-1-4 15,0 3 3-15,2-1 2 0,-3 6-2 16,-1 3-4-16,-2-1-8 0,4 8 5 0,-1-2-6 16,-2 4 5-16,-2 5-1 0,4 3-2 0,-2-1-2 15,-2 2-5-15,3 0 7 0,0 1-9 0,-4 2 10 16,3 2-5-16,0-3-15 0,-3 1-19 0,5-1-27 16,-5-3-33-16,4 0-42 0,0-6-46 15,-1-3-58-15,-1-4-93 0,1-3-176 0,-3-3-322 16,2-4-27-16</inkml:trace>
  <inkml:trace contextRef="#ctx0" brushRef="#br0" timeOffset="-8237.54">23208 17433 1721 0,'-1'1'159'0,"-3"2"-121"0,-3 1-11 16,2 0 39-16,-2 3 36 0,-3 3 32 15,1 0 6-15,-3 1-10 0,1 3-17 0,1-2-20 16,2 1-21-16,4 2-20 0,0-3-11 0,4 1-9 15,5-3-1-15,1 0 9 0,7-4-2 0,2-1 2 16,6 0-6-16,1-4-12 0,5-1-5 16,0-3-4-16,-2-2-1 0,2 0-3 0,-5-4 5 15,1 0-4-15,-2-4-2 0,-3-1 8 0,0-3-9 16,-5 1 4-16,-2 1 1 0,-3-3-6 0,-6 1 5 16,0 1-2-16,-4-2 5 0,0 8 3 15,-6-1 3-15,0 3-3 0,-4 4-9 0,0 0 6 16,-6 4-12-16,-3 5 4 0,0 4 6 0,-2 6-11 15,0 0 5-15,1 3-1 0,6 1 1 0,-1 1-1 16,7 1 2-16,5 0-1 0,0 4-6 0,5-5 6 16,6 3-4-16,3-3 5 0,6-1 3 15,6-2-10-15,6-5 7 0,3-1-18 0,3-8-18 16,5-1-28-16,1-4-65 0,1-1-107 0,4-2-259 16,-1-3-1132-16</inkml:trace>
  <inkml:trace contextRef="#ctx0" brushRef="#br0" timeOffset="-7362.41">24361 17545 1785 0,'-13'0'267'0,"-4"2"-109"0,-4 0-30 0,1 7-17 16,3-1-11-16,3 6-7 0,-2 2-22 0,5 4-6 16,-1 2-13-16,2 4-15 0,3 1-3 0,5 0-10 15,2-1-2-15,2 0-5 0,5-1 4 16,6-4-1-16,3-4 1 0,6-5 11 0,4-7-14 16,6-2 4-16,1-5-5 0,1 0-10 0,1-4 5 15,-3-6-6-15,-2-3 4 0,-5 0-2 16,2-3 0-16,-5 0-3 0,-3-5-6 0,-7-3 6 15,-2-2-7-15,-7 2 7 0,-3 1 2 16,-6 5-7-16,-4 1 4 0,-2 3-6 0,-4 1 2 0,-3 6 1 16,3-1 1-16,-3 6 2 0,-1 3-6 0,0 0 6 15,1 4-7-15,-1 2 2 0,2 3 3 16,7 1-9-16,0 0 7 0,5 3-4 0,2 1 0 16,4 1 6-16,1-1-2 0,8 0 2 0,2-3-2 15,6-5 0-15,4-2-1 0,2-3 5 0,4-1 2 16,2-2-8-16,-2-5 6 0,3-1-5 15,-1-4 2-15,-3 1 8 0,-4-4-3 0,-2 1 3 16,-1-2-2-16,-6-1-2 0,-2-5 0 0,-1 0 0 16,-1-3 4-16,-4-1-6 0,0-2 8 15,-2-2-6-15,2-3-1 0,-3-1 10 0,-1-3-4 16,0 2 3-16,-1 0-2 0,-2 2-2 0,0 0 1 16,-4 3 3-16,4 5 9 0,-3 5-5 0,0 6 6 15,-3 7-6-15,5 5-11 0,-4 1 5 16,4 3-13-16,-4 3 2 0,0 5 0 0,-1 6-6 15,-5 5 4-15,3 4-1 0,0 3 3 0,0 5-3 16,2 9 5-16,1 3-8 0,1 6-4 0,3 6 7 16,1 6-8-16,0 4 6 0,-1 6 1 15,3 1-10-15,-3 1 7 0,2 0-6 0,-1-4 3 16,-2-2 0-16,0 2-12 0,1-3-13 0,0-33-18 16,0 7-14-16,2-5-14 0,-1 3 6 0,0-7 3 15,0 0 18-15,0-8 32 0,2-2 13 0,4-12 26 16,-1-11 25-16,0-11 2 0,10-11 6 15,4-31 3-15,4-11-11 0,1 4 6 0,-5 14 3 16,2 0-7-16,-1 3-14 0,2 1-7 0,0 3-11 16,3 0-6-16,-2 1 7 0,1 3-7 0,1 1 3 15,0 6-5-15,0 2-8 0,0 4-11 16,2-2-20-16,-4 3-30 0,2 3-56 0,-1 3-79 16,4 3-147-16,-2 3-319 0,2 0-911 0</inkml:trace>
  <inkml:trace contextRef="#ctx0" brushRef="#br0" timeOffset="-6970.98">25880 17148 1168 0,'-2'-8'549'16,"-1"-7"-300"-16,-4 0-35 0,-1 4-19 0,1 4-37 15,-1 2-41-15,-2 4-40 0,-6 5-17 0,2 3-9 16,-5 5 2-16,-3 4-2 0,-6 5-1 0,1 5-4 15,-5 8-14-15,-1 1-1 0,0 4-8 16,1 4-7-16,2 0 6 0,3 0-7 0,5 2-1 16,3-1-5-16,9-2-5 0,6-5 2 0,5-1 0 15,5-4 7-15,6-1 2 0,4-8 2 16,5-3-4-16,6-8-3 0,3-8 6 0,3-1-5 16,4-1 5-16,0-1-6 0,-2-4-5 0,-4-2 2 15,-5-4 2-15,-2-5 4 0,-7-3 0 0,2-3 0 16,-7 0-1-16,-1-9-6 0,-3 0 7 15,-4-1-4-15,-3-2 3 0,-2 1-3 0,-3 1-7 16,-4 0 1-16,1 0-2 0,-5 0 5 0,-3 4 0 16,1 5-2-16,-1 2-2 0,-2 4-6 15,1 1 3-15,-4 6-2 0,-1 3 4 0,0 4-1 16,-2 1-9-16,-3 1-4 0,2 1-21 0,-1 2-20 16,5 3-29-16,1 3-42 0,5 2-64 0,1 4-112 15,3 1-216-15,2 2-764 0</inkml:trace>
  <inkml:trace contextRef="#ctx0" brushRef="#br0" timeOffset="-6633.12">26301 17268 914 0,'6'-5'470'0,"4"-3"-112"0,-3-5-55 16,1 6-43-16,-3 1-39 0,0 2-41 0,-3 3-47 15,0 0-32-15,-2 1-36 0,-2 0-27 0,1 1-17 16,-1 4-7-16,-4 4 1 0,-4 5-5 16,-3 2 6-16,-2 3-2 0,-5 6 6 0,1 1 6 15,-3 8-3-15,1-2 1 0,-2 4-7 0,5-2 0 16,-2 1 0-16,5 4-4 0,1 3-3 0,1 3-7 15,6-3-4-15,2-2 1 0,4-3 2 16,7-8 5-16,6-6 1 0,5-2-1 0,1-10-5 16,4-1-5-16,1-5-8 0,2-3-27 0,-2-1-36 15,3-2-61-15,-1-5-85 0,-3 0-129 0,1-5-275 16,-1-3-765-16</inkml:trace>
  <inkml:trace contextRef="#ctx0" brushRef="#br0" timeOffset="-6401.49">26864 17162 1434 0,'-3'-3'193'0,"1"-4"-38"0,-2 1 20 0,0 3 4 16,-1 3-23-16,-3 5-19 0,1 3-19 16,-2 5-11-16,1 4-7 0,-2 6-16 0,2 4-15 15,6 4-10-15,-2 6-15 0,3 5-10 0,1 3-14 16,0 2-9-16,0 2-3 0,0-1-2 0,-3 3 2 15,-1-2-3-15,-1-2-6 0,-2-5-19 0,2-8-22 16,3-8-25-16,2-7-36 0,1-3-23 16,3-9-51-16,-2-4-85 0,-1-6-188 0,-1-4-376 15,-1-8-201-15</inkml:trace>
  <inkml:trace contextRef="#ctx0" brushRef="#br0" timeOffset="-5982.09">26677 17290 1224 0,'2'-15'342'15,"3"-5"-137"-15,4-3-42 0,1 8-4 0,5 3-7 16,-2 0-14-16,5 3-20 0,1 2-18 16,3 3-20-16,4 4-13 0,3 4-11 0,1 2-2 15,1 1-8-15,0 5-3 0,3 3-5 0,-3 4-11 16,1 0-5-16,-2 2-7 0,-5 0-1 16,-5-3-2-16,-7 2-5 0,-7-3-4 0,-8 3-6 15,-5-5 0-15,-11 2 3 0,-4-1 3 0,-5 2-1 16,-4-3-3-16,-3 1-3 0,1-5-3 0,2-4 5 15,5-4 5-15,7-3 0 0,3-2-1 16,6 0-3-16,3-4 2 0,3 3 2 0,4 1 4 0,4 1 1 16,3 1-8-16,3-1-4 0,5 1-1 15,4 2-1-15,2 0 0 0,4 4 6 0,-1 3-2 16,-2 2-3-16,4 1 1 0,-3 2-5 16,-1 1 3-16,-3 3 4 0,2 3 2 0,-5 0-1 15,-1-1-6-15,-1 1 2 0,-4 3 4 0,-7-5 1 16,-3 3 4-16,-5-2-3 0,-6-6-1 0,-4 5 4 15,-3-4 4-15,-6-2 10 0,1 0 8 16,-3-6-2-16,-2 0-5 0,-2-7-3 0,-3-2-3 16,1-2-3-16,-2 0 5 0,5-2-4 0,-1-5-8 15,2 0 6-15,6-2-2 0,2 4-1 0,4 1-7 16,3 1-20-16,2 1-28 0,4 1-35 0,5-1-46 16,2 0-86-16,2 2-141 0,4 1-321 15,4 1-860-15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35:48.6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8948 6416 1 0,'-3'-4'211'0,"-4"1"70"16,-2-3-82-16,3 3-44 0,-4-1 5 0,1-1 20 16,-1 2-9-16,-2-2-17 0,2 0-30 0,0 1-34 15,-1 0-18-15,-3-1-10 0,3-2-12 16,0 2-4-16,-2 0-11 0,-2-2-7 0,3 0-2 16,-6 0-2-16,5 1-1 0,-6 1 0 0,2-1-5 15,-1 2-6-15,-2-2-3 0,-4 2-3 0,0 0-4 16,1 3 1-16,-6-4-2 0,-1 3 0 0,-2-1 2 15,-3 1-1-15,1 1 0 0,0 0 0 0,-3 1-1 16,-3-2 0-16,-1 2-1 0,0-1 1 16,-3 1 0-16,-2 0 2 0,2 0-1 0,-3 1-1 15,-3 2 1-15,0-1-2 0,-1 2-2 0,0 1 0 16,1-1 2-16,-2 1-4 0,-1 1 4 16,1-1 0-16,-2 1-2 0,-3-3 3 0,-3 4-1 15,1 0 1-15,1 2-1 0,-2 0 1 0,-1 1 4 16,-2 0-2-16,2 0 0 0,0 1 3 15,3 1 2-15,0 0 1 0,0-1 1 0,4 3-1 16,-4 0-3-16,3 2-2 0,-3 2 1 0,4-3 0 16,-4 0 3-16,4 1 5 0,-1-1 0 0,0 1 2 15,2-1 0-15,0 0-6 0,-1 1 2 0,3 0 0 16,0-1-2-16,0 2-1 0,-1 0 0 16,0-1-3-16,-1 1 7 0,-1 3 1 0,5 0 2 15,1-1 1-15,-1 3-2 0,2-4-2 0,2 2-1 16,0-1 3-16,3 1-5 0,-1-1 2 0,2 1 1 15,4-1-4-15,1 3 2 0,-1 1 0 0,1-1-3 16,-2 1 1-16,-1 2-1 0,2 1-1 0,-3 1 1 16,3 2 1-16,2 0-3 0,-1-1 1 15,1 2 1-15,-1-1 0 0,1 0 3 0,5-1 0 16,0-1-1-16,4 2 4 0,3-2-4 0,-4 2 0 16,4 0-1-16,3 2-4 0,0-1 2 15,2 2-1-15,5-2 2 0,-3 0-4 0,4-2 1 16,2 0 0-16,2 1-1 0,-1-1 2 0,3-1-2 15,3 2 1-15,-1-2 1 0,4 3 1 16,3-3 0-16,1 0 2 0,2-2 0 0,1-1 0 16,2 0-1-16,1 0-2 0,0-2-2 0,5-2 0 15,-1 1 3-15,2-2-2 0,1 0 1 0,3 2-3 16,4-2 1-16,-3-1 0 0,3-4-3 16,0 0 2-16,4-2-1 0,2 2 1 0,1-1 2 0,1-1 1 15,3 0-1-15,-1 2 1 0,1-2-1 16,1 0-4-16,4 3 3 0,1-3 0 0,-1 2-1 15,2-5 4-15,1 2-3 0,2-2-3 0,0-2 1 16,3 1-2-16,-3-3 2 0,3 0 4 0,-1-2 1 16,3-1-3-16,0 0 1 0,5-4-2 15,0 2 0-15,4-3 4 0,4-1-4 0,0 1-1 16,2 1-2-16,-4-1 0 0,-1 2 1 0,-2-1 2 16,1 1 1-16,-1 1-2 0,1-2 0 15,-4 0-1-15,3 0 1 0,-4-2 4 0,4 3-4 16,-5-3-1-16,2 1-1 0,-4 0-4 0,-2-2 3 15,-5 0 0-15,-1 0 0 0,-2 1 2 0,-3-4 0 16,1 0-2-16,-2 0 2 0,1-4-1 16,2 3 2-16,-2-2 1 0,3 1-2 0,-1-3 0 15,0 1 0-15,1-2 1 0,1 2 1 0,1-2-1 16,1 1 0-16,2-2-2 0,-3 3-1 16,-2-5 0-16,0 2 0 0,0 0 0 0,-1 0 3 15,1 0-4-15,1-3 3 0,1-2 1 0,-1 1 0 16,-1-1 5-16,0 1-5 0,-1-1-3 0,-3 1-1 15,1-1-1-15,1-1 2 0,1-1 2 0,0 1 2 16,0 0-2-16,-1 0 0 0,-4 4 1 0,-3-3-1 16,-1 1 2-16,0 1-1 0,-2 2-1 15,-2-2 0-15,-3 1-1 0,3 1 1 16,-4 1 1-16,-2-1 3 0,0 4-2 0,0-4 1 0,-2 1 0 16,3 0-4-16,-2-3 3 0,0 0-2 15,1-1 0-15,3 1-1 0,-3-1 0 0,2 0 0 16,-1-1 2-16,3 1 0 0,-1 1-1 0,-1-2 1 15,4 0-2-15,-4 0 1 0,5 0 3 0,-6 2-1 16,3 0-1-16,-4 0-1 0,-4-1 0 0,0-1 2 16,-2 4 2-16,-2-4 0 0,-1 2-1 15,0 0 1-15,-1-1-1 0,4-3-2 0,-2-2 1 16,3-2-1-16,0-1 0 0,4-1-1 0,0 1 3 16,6-5-2-16,-1 0 0 0,4-2 3 15,0 2-6-15,-4-2 3 0,4-4 0 0,-2-1 1 16,-4-2 5-16,-2 1 2 0,-3 5 12 0,-8 2 7 15,-7 2-2-15,-3 3-3 0,-7 0-13 0,-6 0-7 16,-4 1-10-16,-7 0-2 0,-6 4-4 16,-4-1-4-16,-7 2 2 0,-7 2-13 0,-3 4-20 15,-5 2-46-15,-2 6-64 0,-6 1-102 0,-5 4-364 16,-2 4-890-16</inkml:trace>
  <inkml:trace contextRef="#ctx0" brushRef="#br0" timeOffset="715.28">4752 7897 490 0,'-1'-5'513'0,"1"-4"-158"16,-3 3-64-16,1 0-49 0,2 2-36 0,-2 2-37 16,1 0-30-16,1 0-17 0,-1 2-31 15,1 0-25-15,-1 0-23 0,1 0-23 0,-1 2-9 0,-1 0-6 16,-2 3 1-16,0 2-1 0,-6 6 12 15,-3 3 5-15,-4 4 6 0,-3 5 6 0,-8 4-3 16,-4 4 3-16,-4 8 1 0,-11 2 1 0,-9 7 0 16,-4 3-3-16,-7 3-4 0,2-2-6 0,-1 1 0 15,2-5 1-15,4-4-1 0,5-4 1 16,4-2-6-16,7-3-7 0,8-7-3 0,6-2-1 16,5-5-1-16,5-2-5 0,5-4 0 0,0-4-5 15,7-1 2-15,2-4 3 0,1-2 0 0,3 1-6 16,1-4-14-16,1 2-22 0,0-2-29 15,0-1-32-15,0 0-52 0,0-1-55 0,1 1-75 16,1-2-120-16,0-2-187 0,0-1-180 0,1-2 148 16</inkml:trace>
  <inkml:trace contextRef="#ctx0" brushRef="#br0" timeOffset="965.36">3875 8439 1 0,'2'-14'485'0,"1"-5"-87"0,1-2-71 0,0 6-27 0,0 7-22 16,-1 0-32-16,0 5-54 0,-2 1-58 0,-1 2-53 15,0 1-46-15,-1 2-9 0,-2 2 7 16,-3 6 16-16,0 7 20 0,-5 2-3 0,-4 9-8 16,-3 4-5-16,-3 4-7 0,-1 2-7 0,-3 1-5 15,0 2-5-15,-4 2-8 0,1-1 4 16,-4 4-1-16,0 2 0 0,2-3 1 0,6-3-8 16,5-5-3-16,6-10-3 0,7-6-1 0,4-7-1 15,4-3 2-15,5-7 1 0,5-2 5 0,6-1 6 16,4-5-6-16,11-4 1 0,6-1-8 0,0-5-15 15,4 2-19-15,-1-1-36 0,1 0-50 16,-1 2-70-16,-3 1-110 0,-2-1-351 0,0 3-933 16</inkml:trace>
  <inkml:trace contextRef="#ctx0" brushRef="#br0" timeOffset="1664.79">1232 9903 1259 0,'-15'-4'349'0,"1"0"-120"15,-7 2-84-15,4 6-51 0,4 5-14 16,0 2-11-16,-1 3-12 0,3 5-10 0,0 4-7 16,2 5 3-16,4 8 6 0,0 5 8 0,5 6 4 15,3 7-6-15,1 1-8 0,4 0-13 16,3 2-8-16,1-3-6 0,-1 0-2 0,5-3 0 16,-3-1-3-16,-1-4-6 0,4-4 0 0,-4 0-2 15,-1-8 0-15,2-6 3 0,-1-6 3 0,-5-7-3 16,1-5-1-16,-5-5 17 0,-2-3 20 0,-1-3 16 15,-1-2 1-15,0-8-20 0,-2 0-22 0,-4-8-15 16,2-4 2-16,-5-2 0 0,-3-5 2 16,1-6-1-16,1 1-1 0,1-5-1 0,0-4-1 15,5-4 4-15,-1-2 2 0,3-3-4 0,2-2-3 16,3-4-5-16,1 5 0 0,4 2 2 16,1 7 0-16,3 8 0 0,-1 11-6 0,1 4-1 15,1 6-1-15,-1 3 1 0,4 3 2 0,-2 3 0 16,1 5 2-16,4 1-5 0,-5 3 3 0,5 5 1 15,-6 1-2-15,1 5 3 0,-3 3-3 16,-4 3 1-16,-6 1 1 0,0 1 4 0,-6 1 1 16,-4-2 1-16,-3 2 0 0,1-4-2 0,1 1 3 15,-7-2 1-15,4-2 0 0,-5 1 0 16,-1-4-10-16,0 0-13 0,0-4-19 0,1 0-19 16,4-5-30-16,0 0-38 0,6-1-61 0,1-2-108 0,4 3-207 15,4-1-395-15,1 0-152 0</inkml:trace>
  <inkml:trace contextRef="#ctx0" brushRef="#br0" timeOffset="2784.27">1601 10226 1639 0,'-12'21'277'0,"-8"11"-104"0,0 8-37 0,7-4-20 15,5-2-16-15,0-4-13 0,6-1-12 16,1-1-18-16,2-1-11 0,7 0-17 0,-3-1-10 16,4-3 1-16,2 0-4 0,5-4 2 0,-2-3 4 15,5-7 0-15,2-4 1 0,-2-6-2 0,4-8-7 16,1-2-13-16,-1-9-13 0,-4-3-9 0,1-2-11 16,-7-2 1-16,-2-1 2 0,-2-3 6 15,-8 4 9-15,-4-2 6 0,-5 2 6 0,-4 0-3 16,-5 1 4-16,-4 5-4 0,-3 2 0 0,-3 4 6 15,0 5 2-15,3 2 11 0,0 1 8 0,1 4 3 16,3 3-4-16,5 0-4 0,3 1-5 0,1 1-7 16,6-2-3-16,3 1-6 0,3 0-2 15,5 2 0-15,-3 1 5 0,7 0 7 16,-1-3 5-16,3-1 8 0,6-2-3 0,-2-5 1 0,7-1-3 16,0-3-4-16,0-4 1 0,-2-2-2 15,3 3-3-15,-5-1-1 0,-3 5-1 0,-4 1 2 16,-4 4 1-16,-1 2 0 0,-5 3-4 15,-1 0-5-15,1 3 0 0,3 3-1 0,-1 5 8 0,-3 1 0 16,5 8 2-16,-4 1-1 0,-1 4-4 16,0-1 0-16,2-1 1 0,1 0 1 0,-2 0 1 15,4 0-3-15,0 1-1 0,2-3-3 0,1-1-2 16,0-2 6-16,2-2-4 0,0-6 0 16,1-3-8-16,3-7-1 0,-2-6 3 0,1-4 3 15,2-4 7-15,-4-4-5 0,-1 1-2 0,-2-4-3 16,-1 0-4-16,-5-2 8 0,1 1 1 0,-2 0 6 15,-1-3-2-15,-1-1 1 0,-1 2 2 16,-1 0-4-16,-2 1 7 0,2 6-2 0,-2 3 1 0,-1 5 7 16,5 3-3-16,-1 6-2 0,1 0-13 15,1 0-4-15,-1 6-3 0,3 0 2 0,3 2 12 16,-3 5-2-16,6-2 5 0,-1 4-2 16,4 0-4-16,-2-2 1 0,0 1-5 0,8-3 7 0,-5 2 0 15,4-4 2-15,-4-2 1 0,-1 0-7 16,-2-3-5-16,-1-3-5 0,2-1 4 0,-4-2 1 15,-4-6 0-15,3-2 1 0,-3-6-5 0,-2 0 4 16,-1-2 1-16,0 0 4 0,-2-1 3 0,-1 3-3 16,-3 0 2-16,0 2-3 0,1 4 4 15,-3 2 4-15,4 0-1 0,0 5 5 0,2 1-9 16,2 1-5-16,0 1-4 0,3 1-4 0,1 1 5 16,-1 1 2-16,6 2 4 0,1-1-1 0,1 0 3 15,5 0 4-15,-1-3 1 0,4-2 3 16,2-4-6-16,-2-2 3 0,6-4 1 0,-2 0 2 15,0-5 7-15,-3-1-5 0,1 3 1 0,-4-5 0 16,-3 0 0-16,-4 2 10 0,-1 2 3 0,-7-1 4 16,-1 3-2-16,-2 0 0 0,-1 2 0 15,-4 1 0-15,0 2 1 0,-4 0-6 0,1 4-6 16,-2 2-7-16,0 3-4 0,-3 3 1 0,2 3-2 16,1 3 3-16,0 3-4 0,0 1-3 15,1 3 2-15,0 3-2 0,2 0 7 0,4 2-5 16,1-2-1-16,0 2-2 0,8 1-4 0,-1 2 7 15,2-1 2-15,1 2 2 0,1-2-3 0,2 3-2 16,0-4-4-16,1-5-7 0,1-4 4 0,3-7-2 16,-3-7 1-16,0-3 7 0,4-7 2 15,-3-2 1-15,1-5 4 0,-4 0 0 0,0-6 0 16,-2 1-4-16,1-3-2 0,-3-2 1 0,-2 2 1 16,0-2 1-16,1 0-1 0,0 1-1 0,0-1-8 15,-2 3 7-15,4 3 0 0,1 2 2 16,-3 6 2-16,2 3-6 0,1 4-2 0,-3 5-3 15,4 2 3-15,-1 4 2 0,1 4 0 0,2 1 2 16,-1 4-5-16,0 1 5 0,1 2 3 16,0 1 1-16,-1 0 3 0,1 0-6 0,-2 1-3 15,0-1-1-15,0 2 0 0,-1-2-3 0,-1 1-9 16,2-1-20-16,0 0-65 0,1-4-89 0,-2-1-124 16,0-5-204-16,5 2-356 0,-1-5-296 0</inkml:trace>
  <inkml:trace contextRef="#ctx0" brushRef="#br0" timeOffset="4450.34">3301 9665 1703 0,'2'-7'582'0,"-2"-1"-395"0,-2-2-78 0,-2 7-10 16,2 1-9-16,-3 2-5 0,-1 2-12 15,-5 3-13-15,-2 6-12 0,-3 4-5 0,-2 3-4 16,-1 6-8-16,1 0-1 0,-3 6-6 0,4 3-2 16,-1 2-1-16,1 2 0 0,5-3-3 15,1 0-5-15,2-3-4 0,7-2-6 0,3-3 0 16,3-2 2-16,6-5 0 0,3-6 4 0,1-7-1 15,5-6 1-15,1-4 0 0,2-7 2 0,0-2-1 16,3-6-2-16,-4-1 0 0,-4-1-6 0,0 0 2 16,-5-3-1-16,-1 0 0 0,-2-2 3 0,-2-2-4 15,-2-3 0-15,-1 0-2 0,-2 1 1 16,1 2 2-16,-3-2 0 0,-1 2 3 0,-1 0-4 16,0 5 0-16,0 6 2 0,-4 1-1 0,4 7 6 15,-3 1-3-15,2 3-4 0,3 4-3 0,-1 1-6 16,1 1-4-16,0 2-1 0,0 1 4 15,1 9-1-15,-1 2 7 0,3 4 1 0,1 6-2 16,1 7 7-16,1 0-3 0,1 8-2 0,2 4-2 16,0 4-3-16,2 3 5 0,3 1 1 15,-1 2 4-15,1 2-2 0,-3 3-1 0,2 3 1 16,-6 0-1-16,1 2 2 0,-1-1-1 0,-4-3-4 16,-3 0-1-16,-2-4-3 0,-2-2 3 0,-4-4 1 15,-4-8 0-15,-7-6 0 0,-2-7 2 16,-6-4-1-16,-1-3 1 0,-2-3 4 0,-2-7-2 15,0-5 2-15,1-2 0 0,1-8-2 0,7-2 3 16,1-5 2-16,4-5 1 0,4-5 0 0,6-3-5 16,1-4 0-16,4-3-5 0,4-2 4 0,4-6-3 15,3-5 1-15,4-3 0 0,6-4-5 0,2-4 6 16,7-3-1-16,1-5-1 0,5-3-1 16,1-3-10-16,0-3-8 0,4-1-10 0,-2-1-5 15,2-2 2-15,2-1 3 0,0 4 9 0,-3 2 6 16,-2 7 5-16,-4 12 5 0,-5 6 2 15,-3 10 6-15,-8 9 0 0,-3 7 3 0,-6 10 1 16,-3 2-2-16,-4 6 1 0,-2 2-10 0,0 4-1 16,-2 2-4-16,-3 6 5 0,-3 8 7 0,-6 8 1 15,-1 3 4-15,-1 4-3 0,-2 5-3 16,4 0-2-16,-1 2 0 0,4-2 0 0,3 2 1 16,4-3 2-16,0-4-3 0,6-7 0 0,5-8 0 15,2-7-4-15,2-6 9 0,2-6-1 16,1-6 1-16,4-4 1 0,2-9-6 0,4-4 0 15,0-6-1-15,1-6 0 0,0-1-1 0,-2 1 0 16,-4 0 0-16,-3 3-2 0,-7 0 5 0,-2 2-1 16,-3 0-2-16,-2 2 1 0,-3 3-3 0,-2 3 3 15,-2 3 0-15,1 6 1 0,-1 1 2 16,-1 7-4-16,0 2-3 0,4 3-1 0,0 6 0 16,-3 3 2-16,2 6 3 0,-2 3 1 0,1 5-6 15,3 2 4-15,2 3 3 0,2 0 0 0,1 4 2 16,3-2-2-16,1 1-3 0,2 3-2 0,2-5 4 15,1-4-3-15,4-7 4 0,3-6 1 16,0-8-1-16,1-5 6 0,-2-5 2 0,0-6 1 16,2-3 4-16,-3-7-3 0,0-4-3 0,-4-1-3 15,0-5 3-15,0 2-1 0,-4-5 3 16,1 1 3-16,-1-3-5 0,-3 1 2 0,3-3-3 16,-5 1-3-16,4 0 6 0,-2-1-7 0,5 2-3 15,-3 6-1-15,0 2-2 0,0 9 1 0,1 5 2 16,-1 5-2-16,0 5-8 0,0 3-1 15,1 3-1-15,4 6 3 0,-4 4 6 0,2 4-1 16,1 5 2-16,-1 2-2 0,-1 0-1 0,1 4 4 16,2-2 1-16,-3 2 4 0,-1 2-6 15,-2 1 0-15,0 1 2 0,-3 0-4 0,-2-1 7 16,0-8-4-16,0-7-2 0,0-6 4 0,0-7 4 16,2-3 9-16,-4-2 5 0,0-4-3 0,0-6-8 15,-2-1-5-15,1-4-3 0,1-5-1 0,1-2 6 16,1-3-3-16,1 0-1 0,0-2 0 15,2-1-5-15,2 2 4 0,2 1 1 0,2 0 3 0,1 0 2 16,2 1-4-16,2 3-4 0,-1 5-3 16,0 6 1-16,0 3-2 0,-2 4-1 0,0 5-1 15,-3 3-6-15,1 4 5 0,-2 3 3 16,0 3 2-16,1 1 4 0,-2 4-2 0,1-1 0 16,-3 1-2-16,-1 2 1 0,-2 1 0 0,-4 0 2 15,1 4 1-15,-6-1-6 0,0-2 0 16,-2-4-4-16,2-4 2 0,0-7 10 0,4-6 3 15,0-3 4-15,2-4-2 0,0-2-1 0,1-2-5 16,0-4 3-16,2-2 0 0,2 2-4 0,0 0 0 16,4 1 0-16,0 3-2 0,-1 1 1 0,3 2-3 15,0 3-3-15,2 1 2 0,-2 2-2 0,2 3 1 16,4 0 6-16,-2 1-2 0,5-1 1 16,0 0 2-16,0 0-1 0,6-2-2 0,0-1 6 15,0-3-1-15,4-4-2 0,-1-5 1 0,-1-1-5 16,0-2 4-16,-3-3 5 0,-5-3 2 0,0 0-2 15,-4-3-1-15,-2 0-1 0,-3 1 0 16,-6 0 4-16,-1 1-3 0,-5 2 0 0,-2 3-1 16,-2 3-2-16,-7 3 2 0,0 4 6 0,1 0 1 15,-5 6 0-15,3 0-2 0,-1 4-6 0,-3 2-2 16,3 2 2-16,-1 4-3 0,2 0 0 16,0 4 0-16,5 0-4 0,0 1 2 0,6 2 3 15,0-1 1-15,4 4 1 0,0-2-1 0,3 0-5 16,1-2-5-16,6-3 2 0,1-5-1 0,6-5 5 15,6-4 2-15,2-8-3 0,4-2 3 16,3-3 0-16,-4-4 2 0,2 2 2 0,-1-2-4 16,-3 0 0-16,-1 2-3 0,-3 3 3 0,2 3-1 15,-6 2 2-15,-1 3 3 0,-4 2-6 0,-3 3 4 16,-3 3 0-16,0 1-2 0,-3 3 6 16,-3 4-2-16,-1 1-1 0,-1 3 1 0,-5 2-2 15,-2 1 0-15,-2 1 3 0,-1-2 4 0,-3-1-8 16,-3 1-2-16,1 1-17 0,-3 1-27 0,0-2-41 15,-3 3-96-15,1-4-193 0,-3 1-654 16,-1-4-612-16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51:03.5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1486 1374 345 0,'-1'-1'108'16,"0"-3"-17"-16,-1-1 41 0,4 1 27 0,-1 3 10 15,0-2 0-15,0 3-14 0,-1-1-17 0,0-1-25 16,0 2-17-16,1 0-21 0,-1 0-14 16,0 2-14-16,0-1-12 0,0 1-6 0,0-2-9 15,0-2-2-15,0 2 0 0,-1 4 8 0,0 0 5 16,-1-1 0-16,-2 3-2 0,2-1-11 0,2 4-5 15,-2-1-5-15,0 4-5 0,-3-2 4 0,3 3-2 16,-1-1 0-16,-4 6 3 0,3 2-1 16,-3 1 2-16,0 1-1 0,-1 1-1 0,2 4-2 15,-2-1-2-15,0 0 0 0,2 2-1 16,-4-1 4-16,2 1-3 0,-1-2 0 0,-1 0 1 16,2-3-1-16,2 0 0 0,-1-2 4 0,-1 0-2 15,5-2 2-15,-3 2 0 0,3-2-1 0,-2-1-4 16,1-1 2-16,1-2-3 0,-3-3-2 0,4-1 4 15,1-3-4-15,0-2 2 0,0-1 1 16,0-1-2-16,-1-1 4 0,2-2 1 0,0 0 4 16,-2 0 1-16,2 0 7 0,-1-2 11 0,2 1 11 15,1-1 15-15,-2 0 5 0,2 1 5 0,-1-1-5 16,-1 0-7-16,1-1-17 0,0-3-19 16,0-1-11-16,0-2-10 0,6-5 5 0,-4 1 2 15,-1-3 0-15,4-1 1 0,-3 1-4 0,3-4-2 16,-3-1-3-16,5-3-5 0,-4-2-1 0,5-5-1 15,0-2-3-15,2-5 5 0,-1-3 0 16,1-1 3-16,-1-2 6 0,-1-1 0 0,0 2 0 0,0 5 1 16,-5 1 5-16,2 6-5 0,-4 0 5 15,-1 4-3-15,1-1-2 0,1 5 4 0,-3 4-4 16,1 1 1-16,-1 3 2 0,0 1-3 16,1 3-1-16,1 3 3 0,-2 4-4 0,0 0-1 15,1 2 1-15,-1 1-13 0,1-1-16 0,-1 2-2 16,2 0-3-16,2 2 13 0,-1 3 16 0,1 2 8 15,2 1 1-15,3 4 0 0,0 2 1 0,0 4-1 16,1 0 5-16,3 4 1 0,-2 3-3 16,3 0 4-16,2 2-3 0,-2-1 2 0,3 3 2 15,-1 1 2-15,-2-1 2 0,3 0 0 0,-1 5 0 16,3-2-2-16,-1 3 1 0,1-2 0 16,-2-4-2-16,0 2 1 0,0-5-3 0,-2-1-1 15,-1-2 0-15,-1-1-3 0,-1-3 4 0,-1-4-3 16,-1 1-1-16,-1-4-2 0,-1-2 0 0,-5-2 1 15,3-2-3-15,-5-3 1 0,1-1 1 0,-2-2 1 16,0-1 4-16,1 1 6 0,-2-1 5 16,2 0 4-16,-1 0 1 0,0-1 4 0,0 1-6 15,-1 0-4-15,2-1-6 0,-1 1-14 0,0-2-18 16,0 1-18-16,-1 1-23 0,1-2-65 16,-1-1-92-16,-2-3-193 0,-2-2-309 0,-5 1-524 0</inkml:trace>
  <inkml:trace contextRef="#ctx0" brushRef="#br0" timeOffset="217.42">1252 1596 2290 0,'0'-4'39'16,"0"0"-11"-16,0 1 4 0,2 2 0 0,1-2 29 15,6 0 15-15,7 0-4 0,1-3-17 0,9 1-25 16,5 1-14-16,1 1-8 0,6 2-2 16,0 0-5-16,-4 2-28 0,-3-1-49 0,-2 2-93 15,-4 0-196-15,-1 1-327 0,-1 1-724 0</inkml:trace>
  <inkml:trace contextRef="#ctx0" brushRef="#br0" timeOffset="617.6">1779 1498 1748 0,'3'5'24'0,"2"0"-58"0,2 1 55 0,2 5 55 16,-1 1 30-16,-2 3 9 0,0-1-16 0,1 4-20 15,-1 0-23-15,0 0-25 0,-3 6-6 16,3-3-1-16,-3 2-6 0,-2-2-3 0,4-3-6 15,-3-4-1-15,0-3 0 0,-1-4 0 0,-1-2 2 16,0-2 13-16,0-2 21 0,1-1 22 16,-1 0 29-16,-1-1 11 0,1-1-23 0,0-3-25 0,1-3-32 15,3-4-28-15,-3-5 1 0,1-3 2 16,0 1 2-16,3-2-1 0,-1 3-1 16,3-3-3-16,-1 2 0 0,2 0 0 0,1 0-4 15,-1 2 4-15,2 1-3 0,-1 3-2 0,-3 5 5 0,2 5-7 16,-3 1 2-16,1 2 0 0,0 0-3 15,-1 2 2-15,3 2 1 0,1 3 6 0,-1 6-3 16,-3 2 7-16,2 1-4 0,-3 4 0 0,2 2 6 16,-4 1-4-16,-1 2 4 0,0 0-1 0,1 1-2 15,2-5-2-15,-1 0-28 0,-2-4-33 16,5-5-55-16,-3-1-62 0,5-5-97 0,-4-4-165 16,3-3-311-16,1-2-287 0</inkml:trace>
  <inkml:trace contextRef="#ctx0" brushRef="#br0" timeOffset="1101.95">2220 1424 2051 0,'0'0'58'0,"0"0"-175"0,-1 0 12 0,1 3 49 16,-1 3 92-16,0 2 69 0,-2 1-3 0,2 3-13 16,1 1-21-16,1 2-9 0,2 3 0 0,0 0-12 15,6-2-1-15,2 0 0 0,3-4 8 16,4-2-1-16,2-6 1 0,2-2-4 0,2-3-15 15,-3-4-2-15,-1-2-4 0,-2-4-5 0,-2-1 7 16,0-1-4-16,-5-4 0 0,1 0 0 16,-3-2-8-16,-1-1-2 0,-4-2-3 0,-1 5 4 0,2 0 3 15,-5 0 11-15,0 3 2 0,0 2-5 0,-1 0 2 16,-2 3-13-16,2 2 1 0,-1 1 0 16,1 5-6-16,1 1-11 0,-1 0-18 15,1 4-25-15,0-2-2 0,-1 6 10 0,1 4 11 0,-1 6 21 16,1 7 7-16,0 6-6 0,0 4 2 15,1 5 1-15,0 6-8 0,0 2 8 0,0 5-7 16,1 2 1-16,-4 3 1 0,1 2-1 0,-3-2 4 16,-3 0 0-16,-3-1 0 0,0-2-1 15,1-2 0-15,-1-6 2 0,-2-4-1 0,3-8 0 16,-2-6-1-16,0-2 2 0,-3-9 6 0,-1 0 4 16,-4-4 5-16,-2-6-1 0,-2-1 1 0,-2-4 2 15,2-5 3-15,1-3 4 0,1-4 3 16,3-3 2-16,2-1-9 0,3-3-5 0,5-2-6 15,4-3-11-15,4-3 0 0,4-1-4 0,3-1-3 16,6-3-3-16,4-3-3 0,3-2-7 0,4 1-21 16,2 3-26-16,-3-1-48 0,4 3-81 0,-5 2-139 15,5-1-271-15,-2 0-396 0,3-1 104 0</inkml:trace>
  <inkml:trace contextRef="#ctx0" brushRef="#br0" timeOffset="1733.22">3142 1299 1894 0,'-5'-1'618'0,"-2"1"-629"0,-1 1 2 16,0 4 18-16,1 5 33 0,-2 0 17 0,-3 4 8 15,2 4-10-15,-3 3-9 0,3 5-14 16,0 5-10-16,3 0-2 0,2 5-7 0,3 0 2 15,3-3-4-15,5 1 0 0,3-3 4 0,6-3-1 16,2-5 1-16,6-6-1 0,-1-5-1 0,6-4-3 16,0-5 3-16,1-3-1 0,2-3-2 0,-1-5 0 15,-2-4-13-15,1-5-3 0,-2-5-7 16,-2-4-11-16,-2-2-3 0,-4-2-6 0,-2-4-4 16,-7 2 6-16,-7 2-2 0,-3-1 5 0,-3 2-5 15,-6 6 1-15,-7-1 13 0,1 7 14 0,-6 3 21 16,2 2 6-16,1 4 1 0,-3 3-7 0,4 4-9 15,1 1-1-15,-2 1-8 0,6 4-3 16,1 3 0-16,2 4-3 0,3 4 0 0,3-1-1 16,2 6-3-16,3 0 0 0,6 2 1 0,4 0 2 15,8-1 0-15,1-5 5 0,9-7 1 0,1-3 7 16,1-2 5-16,1-5 2 0,3-5 2 16,2-1-2-16,-1-1-1 0,0-5 0 0,0 2-1 15,-4-4 5-15,-3 0 3 0,-1-2 0 0,-4-2-1 16,-6-3 1-16,-3-2-4 0,-2-2-5 15,-4-4 0-15,0-3-7 0,-2-4-5 0,-2-2-4 16,0-2-7-16,-3 0 0 0,-1-3-2 0,1 0 1 16,-2-3 0-16,-1 0 2 0,0 23 16 15,0-4-2-15,0 0 7 0,0-5-1 0,-2 5-12 16,-1-2 8-16,0 5 5 0,0-2 10 0,-4 6-3 16,3 5-9-16,-1 5-16 0,0 5-11 0,0 5 7 15,-3 5 0-15,0 5 13 0,0 6 1 0,-10 28-11 16,1 8 2-16,0 8-2 0,7-4 4 0,3-2 11 15,4 4 3-15,3-2-2 0,1 0-1 0,3 2 0 16,4-6-4-16,4-3-3 0,0-5-15 16,5-9-21-16,2-6-17 0,4-7-25 0,2-6-37 15,-3-5-70-15,2-8-202 0,1-8-365 16,1-6-548-16</inkml:trace>
  <inkml:trace contextRef="#ctx0" brushRef="#br0" timeOffset="2534.96">3774 1152 871 0,'-2'-1'415'0,"1"-1"-539"0,1 2 0 0,5 2 74 16,1-2 169-16,3-2 73 0,5 0 13 0,7-5-23 15,1-2-38-15,5-1-35 0,3-4-12 0,-2-1 7 16,-1-1 8-16,-1-5 1 0,-5-1-5 16,-1-3-16-16,-7 0-19 0,-2-1-18 0,-4-5-16 15,-5 18 2-15,-1-8-7 0,-1 2-2 0,0-3-4 16,-1-3-14-16,-1-1 0 0,-1-1-4 0,0-1 9 15,0 2 0-15,-1 3 9 0,0 4-3 0,1 2-14 16,1 6-19-16,1 3-37 0,0 4 2 16,1 7 4-16,0 4 16 0,1 4 26 0,1 7-1 15,-1 3 4-15,5 6-1 0,-1 14-11 0,1 34 0 16,-3 2-3-16,-3-3-3 0,-6-14 13 0,-2-2 0 16,0 2 3-16,-1-2 3 0,2-7-1 15,1-3-2-15,4-8-1 0,5-10-3 0,2-5 4 16,-2-7-1-16,1-7 4 0,-1-6 21 0,-3-4 27 15,1-4 3-15,0-5-5 0,3-3-24 16,1-9-31-16,5-4-3 0,1-3 2 0,2-2 3 16,-4-1 3-16,0 0 3 0,0 1-7 0,3 4 0 15,-3 0-4-15,1 4-1 0,0 6 2 0,-1 3 1 16,-2 4-7-16,-2 4-14 0,-2 3-9 0,1 2-10 16,-1 4 4-16,2 4 14 0,-1 4 9 15,2 6 7-15,0 2 4 0,1 4 0 0,-1 1 6 16,-1 1 4-16,4-3 0 0,2-5 1 0,5-5-2 15,1-6 0-15,3-3 9 0,3-4 3 16,3-2 1-16,-5-4 1 0,7-2-4 0,-5-3-1 16,1-2 2-16,-1-3-2 0,-4-5 1 0,-2-2 0 15,-3-3-4-15,-4-2-5 0,-4 1 0 16,-3-2-2-16,-3 2 0 0,-3 1 4 0,0 1-1 0,-7 4 3 16,2 2 8-16,-3 4 0 0,-1 3 1 0,-1 4-4 15,-1 4-9-15,2 1-9 0,2 5 1 16,-2 3-3-16,-2 4 3 0,-1 6 11 0,4 4-8 15,-1 2 0-15,3 3 0 0,4 5-6 0,2 5 9 16,3 2 0-16,6 0-3 0,7-7-1 16,6-3 1-16,3-8 2 0,5-5 6 0,3-7 6 15,0-3-3-15,-3-3-1 0,1-3 2 0,-2-3-4 16,-4-3 4-16,1-3 3 0,-3-4-5 0,-2-2 1 16,-2-6-5-16,-2 2-2 0,0-2 1 0,-5-1 4 15,0-3-6-15,-2-2-3 0,1 1-2 16,2-2-10-16,-2 2 9 0,2 3 1 0,-1 1 1 15,-3 5 3-15,-2 6-3 0,1 8-6 16,-4 3-15-16,-1 3-19 0,0 3-1 0,-1 5 8 16,-1 2 19-16,-1 9 13 0,3 3 8 0,-3 7-1 15,1 2 1-15,-2 5 5 0,3-1-7 0,-1 2 1 16,2-1 0-16,3-6 1 0,3-4 3 0,3-7-2 16,2-4 1-16,-1-3-4 0,0-2 2 0,3-4-6 15,-5-3-12-15,1-2-24 0,2-4-47 16,2 0-78-16,0-4-148 0,4-2-381 0,1-3-908 15</inkml:trace>
  <inkml:trace contextRef="#ctx0" brushRef="#br0" timeOffset="5387.91">5902 1145 1 0,'-5'2'458'15,"-3"2"-310"-15,-3 3 23 0,2-1-4 0,1 3 21 16,5-5 20-16,1-1-2 0,2-2-17 16,1-1-16-16,0-1-17 0,1-1-4 0,2 0-22 15,2-4-33-15,3-2-27 0,1-3-26 0,6-4-13 16,-2 0 3-16,6-3-5 0,-4-2-6 0,1-1 0 16,0-2-4-16,-3-1-1 0,1-1-3 0,-3-2-6 15,-3-2-1-15,-1-2 3 0,-4 17-1 16,5-8 1-16,-5 1-2 0,3-7-14 0,-1 0 4 15,1-9-8-15,1 2-1 0,1-6 10 0,-3-2-7 16,1 0 8-16,0 4-1 0,-4 0 8 0,1 4-1 16,-1 2 14-16,-3 3 17 0,-1 5-3 0,-1 2 12 15,-2 4-11-15,2 5-4 0,-2 2-6 16,1 3 2-16,0 2-8 0,1 3-14 0,0 2-14 16,1 1-17-16,-1 1-13 0,2 0-13 15,-1 1 9-15,0 2 16 0,0 2 13 0,0 4 22 16,-2 2 3-16,-1 5-1 0,2 0 3 0,1 6-7 15,-2 2-1-15,3 5-1 0,0 1-3 0,2 3 12 16,-1 4 5-16,-1 2-2 0,1 3 3 0,-2 4-6 16,0 10-17-16,-6 38 2 0,3-7 1 15,-2-12-2-15,5-17 11 0,-1-1 0 0,-1 5-3 16,0 0 5-16,1 2 3 0,2 1 0 0,-2-3-3 16,-1 1-4-16,0 3-2 0,-1-2 1 0,-2-2-2 15,3-2 0-15,-2-3-2 0,0-5-1 16,0-5 1-16,-2-3 0 0,-1-6 1 0,-1-6-1 15,1-7 2-15,2-4 0 0,-2-5-2 0,1-7 4 16,4-2 6-16,-1-5 13 0,1-2 4 0,1-5 10 16,1 1-7-16,-4-4-11 0,0-5-7 0,3-4-12 15,-1-3 2-15,1-8-6 0,2-2 4 16,3-5-1-16,1-1-4 0,-1-7 2 0,6-2-5 16,1-5 2-16,0-5-5 0,4-2-6 0,-1-7-8 15,2-1-9-15,2-3 2 0,2 0 1 16,0-1 3-16,0 6 11 0,-2 7 3 0,1 10 2 15,-2 9 5-15,-3 8-3 0,-2 5-4 0,1 9-4 16,-3 5-5-16,1 4-11 0,-2 5-3 0,-1 1-3 16,1 5-1-16,0 4 8 0,2 6 4 15,-1 5 9-15,0 3 4 0,-1 4 6 0,-2 5 2 16,0 0 1-16,-3 8 5 0,1 0-2 0,0-3 5 16,-1-3 0-16,6-5-1 0,-1-7 2 0,-1-4-1 15,3-5 3-15,-3-4 6 0,0-7 14 16,-3-3 13-16,0-3 3 0,-1-3-1 0,5-3-12 15,-3-5-10-15,5-6-8 0,4-3-8 0,-2-4 1 16,0-3-6-16,1-1 2 0,2-3 2 0,-1 2-1 16,0 0-1-16,2 0-3 0,-1 0 0 0,3 1-1 15,0 0 1-15,2-2 3 0,0 5-5 16,-5 5 5-16,1 7-7 0,-6 7 1 0,-2 4-1 16,-5 5-13-16,-2 2-2 0,-1 3-5 0,0 3 5 15,-1 7 11-15,0 6 9 0,-1 4 4 0,-4 5 0 16,-1 4 3-16,-1 4-1 0,-7 1-1 15,4 5 3-15,0-3-2 0,4 2 2 0,2-5-1 16,5-6-4-16,5-6 0 0,1-7-4 0,5-7 1 16,0-7 3-16,5-1 4 0,-3-4-1 15,4-2 3-15,-1-3-1 0,4-6-4 0,5-4 3 16,-4-4-4-16,2-7-1 0,-3 1 4 0,-2-2-6 16,-5 2 4-16,-1-2-1 0,0 2-3 0,-3 0 2 15,0 4-2-15,-2 4 4 0,-4 3-2 16,-2 4 8-16,1 7-1 0,-2 1-7 0,-2 3-13 15,2 1-25-15,0 2 1 0,-1 3 6 0,-1 3 13 16,1 7 18-16,-1 3 0 0,0 1 0 0,2 5 2 16,0 0 1-16,2 2 3 0,0 2-6 0,1 0-6 15,6-1-20-15,2-3-11 0,4-6-1 0,2-7 4 16,8-6 21-16,-1-5 7 0,4-5 5 16,0-2-10-16,-3-4-10 0,1-5-6 0,-3-7 0 15,-5-3 12-15,-4-1 8 0,-2-4 7 0,-5 3 3 16,-6 2-3-16,-3 0 10 0,-6 2 4 0,-2 1 9 15,-2 4 10-15,-1 2 1 0,-4 2 0 16,0 2-6-16,2 2-3 0,-3 4-9 0,4 1-6 16,0 4-5-16,3 3-12 0,2 1 0 0,5 1-5 15,-2 4-2-15,4 2 4 0,2 5-3 16,4 0 3-16,1 3-1 0,6-1 0 0,6-3-7 16,3-2 1-16,5-5 9 0,2-2 7 0,4-5 14 15,0-3 2-15,0-3-3 0,-1-3 2 0,-1-1-3 16,-1-3 3-16,-3-2 0 0,-3-4 0 15,-3 0 2-15,1-3-4 0,-8 0 2 0,3-4-5 16,-5-1-1-16,-4-2 3 0,0 13-2 0,-3-3 4 16,-1-2-11-16,4-6 0 0,-4-1-8 0,3-5-2 15,-1-1 1-15,3-6-8 0,-3-1 1 16,2 1-1-16,-3-1 5 0,0 1 7 0,2 1 6 0,-3 4 13 16,-2 3-2-16,0 6 10 0,-1 5 6 15,0 3-13-15,-1 8-19 0,-2 2-30 0,2 6-7 16,0 5 4-16,-4 7 25 0,4 2 18 0,-6 8-4 15,5 5 7-15,-4 5-3 0,2 9 1 16,-2 7 4-16,-1 3-2 0,4 5 5 0,-4 13-12 16,-2 48-5-16,6-14-17 0,-1-16-30 0,12-34-13 15,3-8-19-15,4-10 5 0,7-9 16 0,6-8 22 16,4-10 22-16,-2-5-7 0,2-7-3 16,-2-6-15-16,-5-2-7 0,1-5 18 0,-9-1 13 15,1-1 21-15,-7-2 15 0,-6 3 18 0,0-2 14 16,-5 6 11-16,-3 1 3 0,1 3-5 15,-3 3-6-15,3 2-3 0,0 2-8 0,-4 2-7 16,6 3-16-16,0 1-22 0,1 0-8 0,0 4-5 16,-1 2 4-16,1 3 8 0,0 1 2 0,3 1-1 15,5 0 8-15,2-5 4 0,2 2 2 0,7-6 9 16,2-1-7-16,1-2 4 0,4-3 1 16,-1-1-5-16,1-5 4 0,-2 0-3 0,-4-4 2 15,0 0 0-15,-7-4 1 0,4-2-1 0,-6-1-4 16,-8 9 12-16,5-3-10 0,-1-1-2 15,-2-6-1-15,3-1-18 0,-1-4 7 0,-2-3-8 16,3-7-3-16,-1 2 3 0,-2-4-7 0,4-1 8 16,-1-2-3-16,-4 0 5 0,4 1-9 0,-2 2 6 15,-1 1 3-15,-3 5 0 0,2 3 17 0,-4 5-6 16,0 5-1-16,-3 5-7 0,1 5-31 0,1 6-3 16,-3 2 6-16,-1 6 6 0,2 5 24 15,-3 5-1-15,2 6 5 0,-2 5-4 0,1 6 9 16,-3 8 0-16,5 4-6 0,-3 6 8 0,4 5-6 15,-5 56-7-15,5-8-1 0,1-14-6 16,3-22 0-16,7-17 5 0,1-5 1 0,10-11-2 16,1-6 2-16,4-6 5 0,0-7 2 0,3-7 7 15,1-4-2-15,-3-4 1 0,3-5 1 0,1-3 0 16,0-6 0-16,-5-2 0 0,1-5-2 0,-5-5-4 16,-2-2 1-16,-8-2-3 0,-2-2-6 15,-6-1 2-15,-2 0-1 0,-2 17 13 0,-1-1 10 16,1 1 1-16,-6-2-5 0,3 2-9 15,-4-1-2-15,-4 2-4 0,2 2 4 0,-2 1-5 16,-3 5-14-16,3 3 9 0,-2 3-13 0,-1 6 4 16,1 2 11-16,-14 16-19 0,7 4 12 0,2 4-4 15,7 1-1-15,1-2 14 0,1 8 0 0,2-3 0 16,1 1-2-16,6-8-5 0,5-5-3 16,0-7-1-16,6-3 9 0,0-6-1 0,6-1 15 15,-3-3 6-15,2-6-5 0,3 0 9 0,1-4-9 16,1-3-2-16,-2-1 1 0,2-1-2 0,-3-6 1 15,0 0-2-15,0 0-1 0,-4-5-5 0,-2 1 2 16,5 0-1-16,-5-2 1 0,1 2 3 16,-2 0-8-16,-6 10 15 0,3 2-4 0,0 0 3 15,-3-1-3-15,3 3-23 0,-4-1 5 0,3 2-15 16,-3 3-2-16,-1 1-5 0,4 3-8 0,-4 1 17 16,0 5-10-16,4 9 11 0,-2 3 5 15,4 3-6-15,-4-3 18 0,2 4-3 0,-4 0 3 16,0-2 0-16,2 0-1 0,-1-5 5 0,-1-3-3 15,3-6 4-15,-3-4 3 0,0-1 12 16,-2-1 17-16,1-2-1 0,4-2-3 0,-2-3-11 16,0-4-15-16,4-1-1 0,-3-3-1 0,3-2-1 15,2-1-2-15,-1 1 0 0,-2-4-2 0,3 5-1 16,-2 7 16-16,-3 0-5 0,4 0 3 0,-1-2-3 16,-2 0-15-16,4 0 2 0,-1-1-4 15,2 2 7-15,-3 0-8 0,-1 3 6 0,0 1-13 16,-3 2-9-16,0 2 4 0,2 2-13 0,-3 1 16 15,-1 3 0-15,6 0 2 0,-5 2 11 0,-1 4-7 16,1-1 10-16,3-1 4 0,-2 3-14 16,1 5 0-16,1-5-1 0,-2-7 1 0,2-2 13 15,-2-1 6-15,-2-1-1 0,5-1-2 0,-3-1 0 16,0 1-2-16,4-1 1 0,-6 1 12 0,4 0 1 16,0-1-1-16,-1 0-4 0,1 1-14 15,0-1-6-15,1-1 5 0,0 1 1 0,-1 1-5 16,0-2 10-16,-1 3-16 0,-2 1 2 0,2 1 2 15,-2 4-15-15,0-1 5 0,0 5-1 16,3 0 3-16,-1-3 13 0,0 2 3 0,2 2 2 16,-2-4 1-16,2 3 2 0,4-6-2 0,-2 0 4 15,2-2 0-15,1-1 4 0,-1-3 2 0,2-3-3 16,4-3 1-16,-2-2-5 0,5 1 2 0,-1-4-1 16,-8 7 7-16,3-3 5 0,0 0-8 15,4 0-2-15,1-4-7 0,-2 2-7 0,4 0 8 16,1 0-1-16,-2-1-4 0,1 4 3 0,-4 2-5 15,-2 1 10-15,-3 4-1 0,0 5 0 0,-2-1 0 16,0 4-5-16,-3 4 8 0,-3 6-6 0,-1 13-1 16,-2 2-1-16,-4-1-4 0,-3-8 7 15,-3 1 5-15,-1 0 3 0,0-6-1 0,0 0 1 16,-4-5-5-16,4-3 0 0,-1-4-11 16,-2-4-21-16,-4-1-32 0,0-3-66 0,-3-1-102 15,7-4-351-15,-2-1-1064 0</inkml:trace>
  <inkml:trace contextRef="#ctx0" brushRef="#br0" timeOffset="134368.37">1744 2346 1238 0,'2'-1'295'0,"-4"-3"-45"0,1 2-51 0,1 0-35 16,0 2-32-16,0-4-19 0,0 3-20 0,-1 0-19 15,1 1-18-15,0 0-20 0,0 0-17 0,0 0-9 16,1 1-3-16,-1-1-6 0,0 1-3 0,0-1-2 16,0 2-7-16,-1-2 2 0,2 0-7 15,-1 2-3-15,0-2-3 0,0 1 3 0,0 2 12 16,0 2 10-16,0 7 13 0,0 0 1 15,-1 3-3-15,-2 1-2 0,0 1-6 0,-1 3 6 0,0 2-1 16,-1 1 3-16,2 3 3 0,-1 2-2 16,0 1 1-16,3 1-4 0,-3 4-3 0,2-2 0 15,-1 5-3-15,1 1 1 0,-1 1 3 0,-2 2-1 16,1 2-1-16,-2 6 1 0,-1-2-4 16,1 0 1-16,-2-1 5 0,2-6-2 0,0-1 1 15,-1-4-2-15,5-3-6 0,-1-6 2 0,0-1 0 16,0-4 2-16,2 0-1 0,0-3-2 0,0-3-2 15,1-1 1-15,-2-3 2 0,-1-6 0 0,3 3-1 16,0-7 3-16,3-1 1 0,-3 0 6 16,1-1 7-16,-1 1 1 0,1 0-1 0,0 0-1 15,-1 0-5-15,1-3-1 0,-1 3-2 0,1 0-2 16,2 0 6-16,0 0 2 0,2 0 1 0,5 0 2 16,1 0-7-16,1 0-4 0,4 0-3 15,3 0-1-15,0 0 1 0,3-1 1 0,0 0 2 16,6-2-1-16,4 1-1 0,0-2-2 15,5-1-2-15,0 0 1 0,3 0-3 0,2 0 1 0,2-1 2 16,-1 1-1-16,4-1 0 0,-3 1-1 0,1 2 1 16,-8-2-1-16,2 2 4 0,-4-1-3 15,-1-2-1-15,-4 4 0 0,-6-1-2 0,3 0 3 16,-6 2 0-16,-1-1-1 0,-6 1-4 16,-2 0 2-16,0-1-1 0,-6 2 0 0,1-1 8 0,-3 1-4 15,3 0-1-15,-4 0 0 0,-2 0-3 16,2 0 3-16,-3 0 0 0,0 0 1 0,0 0 2 15,0 0-1-15,0 0-2 0,0 0 2 0,0 0 0 16,-1 0-2-16,1 0 0 0,0 0 1 16,0 0-7-16,0 0 5 0,0 0 2 0,0 0-3 15,-2 0-5-15,2-2-16 0,0 2-26 0,0-2-31 16,0 0-40-16,2-2-93 0,-1-1-149 0,3-1-295 16,-2-4-681-16</inkml:trace>
  <inkml:trace contextRef="#ctx0" brushRef="#br0" timeOffset="134835.29">2416 2919 1482 0,'-4'-2'286'0,"1"-1"-78"0,-3 1-35 0,5 0-13 15,-1 2-15-15,2 0-23 0,0 2-37 0,1-2-33 16,0 0-25-16,-1 0-13 0,1 0-6 0,-1 1 3 16,0-1-1-16,0 1-3 0,0-1 0 15,0 0-3-15,0 2-3 0,1-2-3 0,-1 1 3 16,2 1 2-16,0 1 7 0,0 3 6 0,0 1-1 16,2 0 5-16,1 0-4 0,0 0-1 15,1-1 3-15,2 1-2 0,2 1 2 0,1 0 0 16,1 1-3-16,0 0-4 0,5-2 2 0,-3 1-2 15,3 1 0-15,-1-3 4 0,0 2-10 0,-1 1-1 16,0-2-2-16,-1-1-6 0,-1 0 4 16,-1 0 1-16,-1 0-2 0,-2-1 1 0,-1 0-1 15,1 3 0-15,-4-2 1 0,0 1 2 0,-1 0-2 16,-2 1 1-16,-1 0 1 0,1 3-4 0,-2-2 7 16,-3 0 2-16,0 1 4 0,-4 1 3 0,1 2 0 15,-5-2 1-15,0 3-1 0,-1-3 2 16,0 1-4-16,-1-2-2 0,-1 0-1 0,2-1-7 15,1 0 4-15,0 0 1 0,2-3-5 0,0 0-7 16,3 1-25-16,-2-3-32 0,0 0-40 16,3 1-49-16,0 0-85 0,-2-1-154 0,2 0-333 15,-3-1-771-15</inkml:trace>
  <inkml:trace contextRef="#ctx0" brushRef="#br0" timeOffset="136390.75">3179 2626 1022 0,'-1'0'388'0,"0"0"-158"16,1 0-59-16,-2 2-19 0,2-2-19 0,0 2-40 15,0-1-46-15,0 0-30 0,-2 2-5 0,0 8 4 16,-4 3 13-16,-5 9 9 0,1 3-9 0,-1 7 1 15,-4 2 1-15,3 8 1 0,-2 4 14 16,-2 3-5-16,0 0-2 0,-1-4 1 0,4-2-15 16,1-5-1-16,3-1-6 0,-1-6-3 0,3-3 1 15,3-4 1-15,1-4 1 0,0-3 2 0,3-6 1 16,0-5-4-16,0-1 0 0,2-3 2 0,-1-2 8 16,0-1 12-16,-1 0 7 0,2-1 10 15,-1-1 3-15,0 1 4 0,0-1 0 0,0-2-10 16,2-1-16-16,3-6-17 0,3-5-9 0,0-2-4 15,1-3-1-15,1-1 3 0,1-4-5 16,-1-2 0-16,3-2 3 0,-1-1-3 0,-1-2 0 16,-1 0-2-16,0-4-2 0,5-2 1 0,-5 1 0 15,1-1 0-15,-2 1 1 0,1 1 1 0,-1 5-4 16,-2 2 1-16,-1 4-2 0,1 4-3 16,-1 4 6-16,-3 3-4 0,0 7 5 0,-2 2-2 15,-2 3-4-15,0 3-2 0,0 0-9 0,0 0-10 16,0 1-11-16,0 5 6 0,1 2 8 0,0 7 8 15,2 3 15-15,1 6-1 0,-1 2-2 16,3 5 3-16,-3 2-4 0,4 3 2 0,-3 2 1 16,3-1 1-16,-1 1-2 0,2 1 1 0,-2-2 0 15,-2-2-5-15,5-3 7 0,-2-3-1 0,-3-1 0 16,2-4 5-16,-2-1-6 0,0-2-2 16,1-6-6-16,-2-1-30 0,3-4-50 0,-3-4-76 15,-3-2-101-15,0-4-150 0,-1-3-439 0,-1-4-544 16</inkml:trace>
  <inkml:trace contextRef="#ctx0" brushRef="#br0" timeOffset="136549.99">3228 2956 1482 0,'7'-1'303'0,"4"-3"-145"15,9 1-36-15,1-2-21 0,-1 0-36 0,4 2-40 16,1 0-36-16,-3 2-89 0,-2 3-142 0,0 2-211 15,-6 3-254-15,0 4-35 0</inkml:trace>
  <inkml:trace contextRef="#ctx0" brushRef="#br0" timeOffset="137050.1">3500 3062 1467 0,'6'-5'369'0,"2"-3"-92"16,2-4-45-16,4-2-31 0,0-2-32 0,2-3-42 15,-1-2-37-15,5-1-19 0,-3-1-23 0,-2-1-9 16,4-4-7-16,-4 1-10 0,2-4-5 0,-1 1-4 15,-1 1 0-15,0-2-6 0,-3-3 1 16,0 1-3-16,0-1 0 0,-2-4 1 0,-2 1-6 16,-1 0 0-16,-3-1-2 0,0 4-2 0,-3-1 5 15,-1 8-1-15,-2 2 4 0,-2 8 2 0,0 4 7 16,-1 6-1-16,2 3-4 0,1 1-5 0,-1 4-12 16,0 4-4-16,-3 1 0 0,-3 7 2 0,0 6 5 15,0 8 1-15,-1 6 5 0,3 6 0 16,-2 6 0-16,1 7 2 0,0 2-2 0,2 1 3 15,2 2-4-15,0-2-2 0,4-3-2 0,4-4-6 16,1-8 4-16,4-5 0 0,1-8 0 16,2-8 2-16,-2-3-6 0,4-6-1 0,-2-5 2 15,2-3 6-15,0-4 4 0,0-4 8 0,4-4 3 16,-3-6-6-16,2-2 7 0,-3-5-2 16,0 0-2-16,-2-4 6 0,1-2-8 0,-5-2-2 15,1-2-3-15,-1 0 1 0,-1-1-2 0,-1-2 1 16,-1-2 0-16,3 1-4 0,-5-5 4 0,4 3-3 15,-2 0-1-15,0-2 7 0,0 4-7 0,0 3 3 16,-3 4 2-16,-1 5-3 0,-1 5 4 16,-1 6 5-16,0 8-1 0,0 3-5 0,1 4-13 15,0 1-15-15,-3 3-1 0,1 9 9 0,-2 7 9 16,-3 10 11-16,-1 10 2 0,-2 8-4 0,0 8 5 16,-2 3-2-16,-2 1-2 0,3 1 3 0,2-4-4 15,2 1-8-15,3-5-28 0,5-5-47 16,5-7-60-16,3-12-69 0,1-8-87 0,2-8-169 15,3-9-410-15,-1-5-144 0</inkml:trace>
  <inkml:trace contextRef="#ctx0" brushRef="#br0" timeOffset="137269.48">3883 2622 1380 0,'12'-1'306'0,"7"-4"-107"0,7 3-4 0,3-2 4 15,-1 1-26-15,2 3-39 0,-2-1-29 0,1 3-22 16,0 3-18-16,-4 1-18 0,0 6-9 16,-5 3-9-16,-3 2-7 0,-4 4-1 0,-4 2-5 15,-2 3-1-15,-2 4 0 0,-3 2-4 0,-2 0 2 16,-3 1-9-16,0-2-15 0,2-8-26 0,2-4-29 16,2-8-40-16,3-5-42 0,-2-1-53 0,-1-9-193 15,2-1-452-15,0-5-414 0</inkml:trace>
  <inkml:trace contextRef="#ctx0" brushRef="#br0" timeOffset="137401.24">4286 2410 2238 0,'0'-1'152'0,"2"-4"-65"0,-2 2-22 16,2 2-33-16,-2 1-85 0,1 0-141 0,1 1-233 15,0 2-470-15,3 5-105 0</inkml:trace>
  <inkml:trace contextRef="#ctx0" brushRef="#br0" timeOffset="137721.32">4434 2806 2497 0,'14'-13'171'0,"6"-10"-59"0,6-5-8 0,-3 0 3 15,-7 2-10-15,-3 1-16 0,-1 0-22 16,-1-3-23-16,3-1-13 0,-6 1-7 0,1-6-3 16,0 3-2-16,0-1-2 0,-3-4-4 0,-1 3-1 15,0-3-4-15,1 2-1 0,-4-1 0 16,2 2-4-16,-1 1 5 0,-2 3-3 16,-1 6 0-16,-1 6 4 0,-2 4-1 0,-1 8 2 0,2 2-7 15,1 4-16-15,-2 1-7 0,-2 4-2 16,0 7 7-16,-5 7 15 0,-5 9 6 0,2 8 2 15,-1 8 0-15,-2 6 2 0,4 7-2 0,-1 4 0 16,3 1 0-16,4 0-5 0,-1-7-14 0,7-2-35 16,5-5-61-16,0-7-88 0,7-1-118 15,2-8-191-15,1-8-299 0,5-4-368 0</inkml:trace>
  <inkml:trace contextRef="#ctx0" brushRef="#br0" timeOffset="138650.59">4568 2506 813 0,'10'0'323'0,"0"-1"-124"0,7 1-8 0,2-2-3 0,-1 2-36 16,2 3-35-16,-1-1-31 0,0 3-23 16,-6 1-20-16,-1 3-19 0,-1 2-11 0,-4 1-4 15,-3 5 1-15,-3 1-1 0,-3 4-3 0,-3 4 3 16,-4 0-1-16,0 3 0 0,1 2-15 15,-1-6-19-15,4-2-22 0,0-7-15 0,9-2 7 16,-2-6 13-16,4-2 24 0,1-4 16 0,0-2 13 16,2-1 10-16,2-3 1 0,-1 0 5 15,4-3-1-15,-2-3-4 0,2-2 6 0,-3-1-2 16,-1-2-2-16,1 0 1 0,-2-1-6 0,0 0-1 16,-3 0 7-16,0 1 8 0,-1 0 6 0,-1 5 8 15,-4 0 5-15,1 6-2 0,-2 1-1 0,1 3-22 16,0 0-33-16,0 0-44 0,-1 2-12 15,-1 2 7-15,0 3 18 0,-1 5 34 0,1 3 3 16,2 0 0-16,-1 2 1 0,-2 2 0 0,3-2 4 16,0 1-6-16,4-2-8 0,1-3-5 15,2-3 1-15,5-5 11 0,0-3 14 0,-1-2 13 0,3-2 8 16,-3-1 3-16,2-4 0 0,3-4-1 16,-4 0 5-16,2-4-8 0,-3 3-2 0,2-2-4 15,-1-4-6-15,0-1-2 0,3 2 1 0,-3-3 2 16,-2 3 1-16,1 0 1 0,-1 3-2 15,-3 0-4-15,-1 3 2 0,-1 3-5 0,-2 2-5 16,-2 4-5-16,-1 0-25 0,0 4-32 16,-1-1-9-16,1 4 0 0,0 4 14 0,-3 1 29 0,-1 5-12 15,0 0-21-15,-1 2-24 0,0 3-36 16,1 2-44-16,-1 0-88 0,4-1-99 0,2-7 9 16,7 1 62-16,0-7 123 0,5-4 155 0,-1 2 68 15,4-6 49-15,-3-2 34 0,1-2 23 16,3-1 11-16,-4-2-5 0,4-4-16 0,-4-1-19 15,3-4-21-15,-4 0-16 0,0-4-16 0,-2-4-16 16,-2 1-18-16,2-5-15 0,-1 0-1 0,-5-3-6 16,2 0-6-16,-4-4-4 0,0-1-14 0,1-2-6 15,-2-1-3-15,0-1-4 0,2 0-1 0,-1-3-1 16,3 2 5-16,-2 0 11 0,0 0 12 0,-1 3 15 16,-4 4 11-16,-1 8 2 0,0 8-4 15,-1 7-7-15,1 4-17 0,2 2-28 16,-3 7-13-16,-1 4-9 0,0 5-5 0,-2 7 14 15,-5 8 4-15,1 6 2 0,1 8 6 0,0 2-2 16,0 4 0-16,3 4-2 0,-1 3-4 0,2 2 0 16,1 2-1-16,4-4 0 0,7-3-4 0,2-6-2 15,7-10 1-15,3-3-2 0,0-10 7 0,4-4 3 16,-1-4 5-16,2-6 12 0,-3-5 4 16,-1-4 8-16,-3-4 4 0,2-3 2 0,-2-4-4 15,-2-3-6-15,-2-1-5 0,1-4-9 0,-3-2 3 16,-2 2 2-16,1-2-2 0,-2 1 1 15,-5-1-2-15,0 4 1 0,-1 1 5 0,-1 4 3 16,0 2 1-16,-1 6-3 0,0 3-7 0,0 3-19 16,1 0-20-16,0 3 0 0,0 2 3 0,0 5 14 15,1 3 14-15,0 3-2 0,2 3 2 0,1 4-3 16,-3 2 3-16,1 0-8 0,5-1-23 0,-4-2-23 16,7-3-12-16,3-6-4 0,3-2-33 15,4-7-53-15,0-4-91 0,1-1-200 0,0-8-484 16,3 0-22-16</inkml:trace>
  <inkml:trace contextRef="#ctx0" brushRef="#br0" timeOffset="138773.66">5646 2258 1505 0,'-3'-12'456'0,"-5"-3"-224"16,-2-3-33-16,1 7-34 0,7 2-42 16,-2 0-39-16,3 3-31 0,-1 4-36 0,2 1-28 15,2 1-34-15,0 1-43 0,1 4-69 0,-2 3-122 16,1 5-267-16,2 3-848 0</inkml:trace>
  <inkml:trace contextRef="#ctx0" brushRef="#br0" timeOffset="139148.51">5707 2449 1408 0,'9'-10'448'0,"-4"-8"-294"0,3-2 16 0,1 4 25 0,0 1-17 16,-1 1-41-16,-1 3-56 0,0-1-37 15,3 3-26-15,0 0-8 0,1 3-8 0,0 1-1 16,-1 4-2-16,-2 1-6 0,2 1-1 0,-2 4-1 16,-4 1-4-16,3 3 1 0,-4 4 0 0,2-2 4 15,-3 5 4-15,-2-2 3 0,-7 7 1 0,4-1 0 16,-6 1 2-16,4-2-6 0,0-6 2 0,3-5 3 16,-1-5 9-16,6-3 30 0,-3-1 24 15,1-1-4-15,0-5-7 0,4 0-23 0,-1-5-25 16,4-2-2-16,0-2 2 0,0 1-5 0,1-2 6 15,2 2-1-15,-1 1 1 0,0 0 1 16,-1 4-5-16,3-1 0 0,-2 4 1 0,-2 3 0 16,2 1 0-16,-1 2-1 0,-3 2-3 0,0 2-4 15,3 1 1-15,-4 3 1 0,1 4 2 0,1 1 5 16,-2 3-3-16,3 2-3 0,-3 2 3 16,-1 2-4-16,-3 1-12 0,0-1-30 0,0-2-40 15,2-3-50-15,1-1-64 0,-1-6-104 0,3-2-256 16,1-1-882-16</inkml:trace>
  <inkml:trace contextRef="#ctx0" brushRef="#br0" timeOffset="139782.85">6276 2217 650 0,'-5'1'687'0,"-7"0"-487"0,-2 3-28 16,1 1 14-16,-4 3 1 0,1 4-20 0,0-1-35 15,-4 7-32-15,0 1-28 0,0 4-25 0,0 3-17 16,4-1-10-16,2-1-3 0,6-4-1 16,8-3 7-16,5-7 9 0,2-3 8 0,4-3 12 15,3-4-4-15,-1-3-4 0,3-2-10 0,2-2-8 16,1-5-7-16,0 0-3 0,-1-2-3 0,1-2-5 16,-8 3 1-16,1-1-1 0,-4 3-1 15,-1 1 2-15,-4 2-6 0,-2 2-4 0,-1 5-1 16,0 0-11-16,0 2-24 0,0 0-33 0,0 1 1 15,0 2 8-15,-1 6 24 0,1-1 35 0,0 5 1 16,0 2 2-16,1 1 1 0,1 0-3 16,3 4-2-16,-2-3-8 0,5 2-10 0,2-4 1 0,2-6 1 15,3-2 9-15,0-3 17 0,-2-3 6 16,3-2 3-16,-2-2 14 0,5-3-1 0,0-2 0 16,0 0 6-16,-6-2-6 0,1-2 2 0,-2-2 5 15,0-2-4-15,-2-2 0 0,0-1-4 16,1-1-2-16,-1-2-2 0,-1 0-2 0,1-3 0 15,-2 1-2-15,1-3-3 0,-3-1-4 16,3 0-3-16,-3-4-1 0,-1-1-3 0,4-7-1 16,0 1-1-16,-5-4-4 0,3 0 2 0,-4 1-2 15,1-2 2-15,-2 2-1 0,-2 2 0 0,-3 1 0 16,-1 5 5-16,-4 6 5 0,-4 5 10 0,1 6 3 16,1 5-8-16,-3 5-7 0,-1 5-12 15,2 5-13-15,0 4 4 0,-1 7 1 0,-4 6 3 16,5 6 7-16,-4 5-2 0,6 7 4 0,3 3-1 15,2 4 2-15,4 4 1 0,6 5-1 16,0 3 0-16,5-1 0 0,2-3 3 0,6-5 5 16,3-2 3-16,1-8 2 0,4 0-2 0,-3-5-1 15,1-6 3-15,2 0 3 0,-4-10 2 0,2-2 0 16,1-4 0-16,-1-4 0 0,-2-3-2 0,2-4-2 16,-3-2-2-16,-2-4-8 0,-3-1-15 0,2-2-25 15,-2-2-32-15,-2 1-47 0,-4-4-73 0,0 0-137 16,-2 0-448-16,-1-4-878 0</inkml:trace>
  <inkml:trace contextRef="#ctx0" brushRef="#br0" timeOffset="145480.51">7220 2270 1108 0,'0'1'593'0,"1"-2"-411"0,1 1-61 0,2-1-11 15,-3-1 7-15,1-1-2 0,-1-3-21 16,0-1-13-16,4 0-6 0,-2-1-10 0,4-1-14 16,-2-5-13-16,5 2-14 0,1-6-3 0,6 1-2 15,-5 0-2-15,6-5 0 0,-3-3-7 16,4-2-3-16,-1-2 0 0,2 2-4 0,1-2 3 16,-1-2-2-16,1-2 2 0,2-4 0 0,2 0-2 15,-5-3 0-15,2-2-3 0,-4 0 5 0,-2 1-4 16,2 3-4-16,-6 1 1 0,-1 5-9 0,-3 3 4 15,-2 3 2-15,-4 2 3 0,-2 1 1 16,-1 1 0-16,0 3 1 0,-4 3-4 0,2 5 6 16,-5-1 3-16,4 4 5 0,-2 2 1 15,2 2-3-15,-1 2-8 0,3 2-12 0,-1 0-5 0,-3 4-5 16,4-1 0-16,-3 4 5 0,1 2 5 16,0 4 1-16,-2 3 5 0,3 3 1 0,-3 4-1 15,4 3 3-15,1 6 4 0,1 1-1 0,0 5 3 16,-1 5-6-16,1 1-5 0,0 8 1 15,-2 2 3-15,-1 4 3 0,2 0 5 0,1 3-1 16,-1 3 1-16,1 2-2 0,0-3 0 0,0-1 1 16,0 0-1-16,0-4 3 0,-1 3-1 0,1-2 1 15,0-7 0-15,-1-2-6 0,1-9 4 0,0-4-2 16,-1-7-1-16,0-6 5 0,-3-5-4 16,3-8 3-16,0-4 14 0,0-2 23 0,1-5 27 15,0-1 15-15,-1-4-12 0,0-1-29 0,-1-5-22 16,-2-7-16-16,3-3-3 0,1-5 10 0,1-2-10 15,5-6-1-15,-1-1 0 0,3-5-8 0,1-2 5 16,2-3 0-16,1-5-1 0,4 1-1 16,-2-2 0-16,5-2-3 0,0 2-4 15,2 2-1-15,-2 5 1 0,-2 7 4 0,-2 10 4 16,-5 10-1-16,-2 4-4 0,-4 6-10 0,0 5-23 16,-2 3-5-16,-1 2-1 0,1 5 9 0,1 5 19 15,2 1 9-15,-3 6 1 0,3 4 2 0,-2 3 4 16,-1 3 0-16,-1-2 3 0,4-3 2 0,-1-4-2 15,3-5 1-15,-1-3 1 0,1-6 4 16,2-5 6-16,-5-2 11 0,3-2 9 0,-4-3 5 16,4-2-2-16,1-6-11 0,1-3-7 0,-2-3-9 15,1-6-1-15,2-5 0 0,0 2-1 0,-2-2 1 16,1-1-3-16,2-1-3 0,-1 1-1 16,-1 3 0-16,2 1-3 0,-2 2-1 0,2 2 6 15,-1 3-4-15,-4 6 4 0,1 2 1 0,0 4-5 16,-3 3 1-16,-2 3-4 0,3 2-5 0,-2 1-2 15,2 4-2-15,-1 3 1 0,-2 4 2 16,3 4 4-16,-3 5 5 0,-2 4-2 0,-1 1 6 16,-5 2-2-16,1 2 0 0,-2 4 1 0,-2-3 0 15,4-2 1-15,1-4-3 0,3-8 1 16,1-3-3-16,2-9 5 0,3-3 2 0,-1-2 8 16,5-3 5-16,1-5-3 0,6-2-2 0,4-6-4 15,3-2-4-15,0-5 0 0,3-1 0 0,-3 0-3 16,-2-1 3-16,0 1-2 0,-4 2 3 15,-3 1-1-15,-3 3 3 0,-3 4-3 0,-1 5 1 16,-5 4 6-16,-2 3-8 0,0 0 4 0,-1 4-7 16,0-1-8-16,1 0-8 0,-3 2-11 0,2 0 5 15,-1 2 4-15,1 4 13 0,1 2 7 0,-1 3-3 16,1 2 3-16,1 1-6 0,2 1 7 0,2 3 0 16,-1-3-2-16,4-1 3 0,2-3-2 15,1-8 0-15,1-4 4 0,5-4 2 0,-5-4 2 16,4-4 1-16,0-4-2 0,2-3-6 0,-1-3 3 15,-3 0-3-15,-3 2-2 0,-3-3 7 16,-5 2-7-16,2 1 2 0,-10 0-1 0,2 3-3 16,-4 2 2-16,2 3-2 0,-3 3-1 0,-2 3-3 15,1-1 0-15,1 4-1 0,2 1-5 0,-2 0 3 16,0 5-7-16,4 2 1 0,-3 0 3 16,5 4-2-16,1-1 7 0,2 2 1 0,1 1 0 15,5-1-1-15,3-1 3 0,3-7 2 0,3-1 3 16,1-4 10-16,1-2-4 0,4-3 3 0,3-3-1 15,-1-2-7-15,-3-2 8 0,1-1-1 0,-1-1 3 16,-4-1 5-16,0 1 1 0,-5-2 1 0,-1-1-3 16,-2-5 2-16,-1 2-7 0,-3-3-2 15,3 2 1-15,-6 0-7 0,1-6 3 0,1-1-6 16,-3 0-1-16,-1 0-2 0,0-4-1 0,0 1 5 16,0-2-3-16,0-1 3 0,0 3-3 0,-1 2-1 15,0 1 1-15,-3 5-1 0,2 3 8 16,0 5 1-16,-4 3-2 0,3 8 3 0,0 1-11 15,-1 4-7-15,2 0-7 0,1 2-8 0,-1 7 0 16,-3 5 6-16,2 8 10 0,-2 8 3 16,1 6 8-16,4 2 1 0,1 7-2 0,2 3 4 15,1 7-3-15,-2 4 0 0,4 2-4 0,-3 3-14 16,4-4-17-16,-1-3-14 0,3-6-11 16,1-10 2-16,8-11 14 0,0-11 8 0,3-9 14 15,0-10 16-15,-2-6 4 0,-1-4 3 0,-2-6-8 16,0-5-15-16,-2-5-3 0,-2-3-1 0,-2-2 7 15,-1-1 8-15,-3 1 4 0,-2 1 1 0,-3 1-1 16,-1 3 2-16,-2 5-4 0,-1 8-1 16,-3 0 5-16,2 7-4 0,-2 0 7 0,3 5-10 15,-3 1-11-15,3 2-8 0,-5 4-6 0,5 4 5 16,-4 1 4-16,4 4 13 0,-2 0-3 0,5 3 3 16,5-2 1-16,0-1-5 0,6-1 12 0,3-8 13 15,1-2 10-15,3-5 16 0,3-3 2 16,-1-4 0-16,2-4 3 0,4 0 6 0,-3-3 0 15,-2-2 2-15,1 0 4 0,-3-2-11 0,-1-3 4 16,-4-2-8-16,-1-2-10 0,-2-2-4 0,1 1-8 16,-3-3-3-16,-2 0-2 0,-1-2-5 15,1-3 0-15,-3 1-3 0,1-3-1 0,-2-1-2 16,-1-2 3-16,0-3 0 0,2 4-2 0,-2 1 6 16,-1 5-7-16,-1 6 6 0,-2 8 5 15,0 3 0-15,-3 9 1 0,0 1-8 0,-2 5-10 16,-2 2-10-16,0 7 1 0,-2 0 6 0,-2 7 0 15,-2 5 12-15,2 2-4 0,0 7-1 16,0 6 8-16,1 7-7 0,2 3 8 0,0 5-2 16,4 1 0-16,0 4 0 0,4 3 2 0,2 0 1 15,1 4-1-15,3-7-3 0,3-4-3 0,4-7-1 16,5-10 1-16,1-9 1 0,2-7 6 0,1-6 4 16,5-8 3-16,-4-5 4 0,1-4 0 0,1-4 0 15,5-5-1-15,-3-3-2 0,0-7-1 0,-4-2 2 16,0-1-2-16,-1-3 2 0,-6-2-4 15,-3 1-8-15,-5 0-1 0,0 0-3 0,-6 6-1 16,-4 2 3-16,1 6 1 0,-6 2-1 0,2 3 1 16,0 4-4-16,-3 2-2 0,-5 4-6 15,4 3 1-15,-1 2 0 0,-5 2-2 16,4 6 7-16,-1 3-3 0,-3 6 1 0,5 2 4 0,1 6 1 16,0 3-1-16,1 4 2 0,3 4-3 0,2-2-2 15,3-1 0-15,6-6-5 0,1-6 1 16,5-9 3-16,7-5 2 0,-4-5 10 0,6-3 9 15,-2-4 0-15,0-5 4 0,2-1-6 0,2-4 0 16,1-5-3-16,-4 0 2 0,1-5 6 0,-2 1-3 16,-4-1 0-16,-2-2-2 0,1-1-7 0,0-1-2 15,2 0-5-15,-4-1 2 0,0-1-3 16,-1 4 1-16,-3 0 0 0,3 7 0 0,-1 2 2 16,-3 4-1-16,0 4 4 0,-3 2-11 0,1 2-9 15,0 3-3-15,-1 4-11 0,0 1 7 16,3 4 6-16,0 0 6 0,2 7 6 0,-4 2 0 15,-1 3 2-15,2 5 3 0,-3 1 4 0,-2 0-2 16,1 0-2-16,-2 0 2 0,0-4-6 0,0-1 2 16,1-4 2-16,0-4-6 0,0-4 4 0,1-3 2 15,0-4 3-15,0 0 9 0,-1-1 12 16,1-3 16-16,-3 0 4 0,1-2-1 16,1-4-11-16,0 0-5 0,-1-4-6 0,1-3-7 0,1 1-1 15,1-3-11-15,2 2 0 0,3-4 0 16,-2 2-1-16,4 0-2 0,1-2-4 0,2 0 1 15,0 2-4-15,0 3 7 0,1-1-2 0,0 4-4 16,-2 0 1-16,-2 4-8 0,1 4 3 0,-3 1-5 16,-2 3-4-16,2 0 2 0,-1 2-1 15,1 4 3-15,-2 0 4 0,0 0 1 0,1 6 6 16,-1 1 0-16,1 1 4 0,-3 3-4 0,-1 0 4 16,-1-2 1-16,6-4-3 0,-3-5 3 0,3-2-1 15,-2-5 2-15,0-2 4 0,2 0 2 0,-1-5 2 16,1 1-1-16,3 0-1 0,2-5-3 0,-1 0-1 15,0 0 2-15,1-4-5 0,-1 3 3 16,0-5-5-16,0 2-1 0,-2 1 1 0,0 0-1 16,-4 4 4-16,3-3-1 0,-3 6 2 15,0 0-1-15,-1 1-3 0,-1 0 1 0,-1 1-4 16,0 3-2-16,-1 1-7 0,0 0-14 0,2 1-1 16,-2 2-3-16,3 2 6 0,-1 1 13 0,0 3 1 15,-1 0 4-15,3 1 2 0,-3 4 2 0,0-2 1 16,2 1 3-16,-2 0-1 0,0 1 1 15,3-3 2-15,-2 1-4 0,0-2 4 0,1 1 1 16,1-2-3-16,-1-2 4 0,1 1-3 0,2-1 1 16,1-3-1-16,-3 1 1 0,3 1 2 15,-1-3 0-15,2 1 4 0,0-3-1 0,1 1 6 16,-1-2 3-16,0 0-4 0,-1-3 3 0,2 1-4 16,0-2-2-16,0-4 2 0,-2 4-3 0,2-2 0 15,0-1-1-15,3-2 0 0,-2-1-3 0,1-2 1 16,-1 4 1-16,0-3-2 0,0-1 1 0,-3 0-3 15,3-2-1-15,-2-2 0 0,2 4 0 16,-1-4 3-16,-2 3-4 0,0-1 3 16,2 0-4-16,-2 1 1 0,-1 0 2 0,1 3-2 15,0 0 4-15,-3 3-6 0,2 2-1 0,-3 2 0 16,-2 0-6-16,0 2-2 0,1 1-4 0,1 4-3 16,-2-3-4-16,2 6 5 0,2 4 7 0,1 2 4 15,2 6 7-15,2 1-1 0,2 2 0 16,-2 5 0-16,4-1 3 0,-4 2 1 0,2-2 2 15,-3-1-1-15,-2-4 1 0,0-4-1 0,-5-5 1 16,-1-3 0-16,1-4 1 0,-5-4 15 0,0-1-3 16,-7 0 4-16,-7-2-19 0,-4 0-34 0,-6-4-28 15,-2 1-52-15,0-2-83 0,0 0-275 16,1 1-1152-16</inkml:trace>
  <inkml:trace contextRef="#ctx0" brushRef="#br0" timeOffset="146739.13">1320 3271 1 0,'2'-4'264'0,"-2"1"123"15,0-2-27-15,-2 1-48 0,2 0-18 0,0 3-39 16,-2-1-57-16,2 0-31 0,-1 2-41 0,0 0-39 16,2 0-32-16,-1 0-24 0,0 0-20 0,0 2-15 15,-1-2-14-15,1 2-1 0,0 3 5 16,0 4 6-16,-1 2 10 0,0 7 3 0,-6 5-3 15,5 1 2-15,-4 7-1 0,0 7 1 0,-3 3 2 16,-3 7-4-16,-4 7-1 0,1 3 3 16,-4 6 6-16,-1 5 8 0,-3 1 1 0,3 1 3 15,-4-4-9-15,2 1 11 0,0-2 7 0,3-2-5 16,-2-6 1-16,3-5-16 0,3-7-12 16,-1-8-1-16,4-2 0 0,9-21 1 0,-4 6 14 15,3-1 0-15,-4 2-1 0,2-1 0 0,3 2-10 16,-3-4 0-16,3 2 0 0,2-3-1 0,0-3-1 15,1-4 3-15,0 0 0 0,2-4 3 16,-1-2 4-16,4-2-11 0,-2 1 3 0,4 0 2 0,0-1 0 16,0-3 10-16,0 0-3 0,2 0-1 15,-1-1-4-15,1-1-1 0,5 0 1 0,-1 2-2 16,0-1 0-16,6 0-1 0,0 0-1 0,5-1 1 16,1 1 1-16,1 0-1 0,4 0 1 15,5-1-1-15,-1 2 0 0,6-4 2 0,3 4-1 16,2 0 1-16,1-1 3 0,0 3-2 0,-2-3 2 15,3 1 2-15,-2-1 1 0,3-1 2 0,1-1 3 16,-1 0-5-16,1-1 3 0,4 1-2 0,-5-1 1 16,2 1 2-16,-3 2-4 0,-4 2-3 15,-2-2-1-15,-3 1-2 0,-4 1 0 0,-5-2 3 16,-3 2-4-16,-3-1-1 0,-5 2 2 0,-2 0-3 16,0-1 2-16,-6 1 0 0,-3-1-1 15,-2 1 0-15,-3-1-2 0,-1 1 0 0,-1-2 1 16,0-2 2-16,0 2 1 0,-1 2 2 0,1-2 1 15,0 1-1-15,0-1 4 0,0 0 0 0,0 0 0 16,0-1-3-16,0 1-3 0,0-2-3 0,0 2-2 16,0-2 0-16,0 2 0 0,0 0 0 15,1 0-3-15,-1 0-17 0,0 0-23 0,-1-1-45 16,1 0-70-16,0-1-87 0,0 2-171 0,0-1-386 16,0 0-614-16</inkml:trace>
  <inkml:trace contextRef="#ctx0" brushRef="#br0" timeOffset="147046.44">2051 4276 1198 0,'-5'-6'902'0,"-3"2"-659"0,4-3-61 16,0 3-42-16,4 4-32 0,3 0-35 0,-2 0-37 15,1 2-15-15,3 1-11 0,5 1-1 0,4 2 6 16,8 3 5-16,3 3-1 0,6 0-3 0,3 4-1 16,-1 4-10-16,-3-2 4 0,0 4 4 15,-5 1 2-15,-3 2 3 0,-3 0-3 0,-4 4-3 16,-4-1 0-16,-1-2 1 0,-6 2 0 0,-2-1 3 16,-5 2 1-16,-6 2-5 0,-2-1 4 0,-2-1-2 15,-8 1-1-15,-2-1 2 0,-7 2-19 0,-4-4-21 16,-2-1-18-16,0-4-51 0,0 1-73 15,-2-4-110-15,6-3-322 0,1-1-981 0</inkml:trace>
  <inkml:trace contextRef="#ctx0" brushRef="#br0" timeOffset="149111.67">1033 3138 1 0,'0'1'0'0,"0"-2"0"0,0 0 0 0,0 1 0 16,0-2 101-16,-2 1 27 0,2 1 13 16,-1-1-7-16,1 1-8 0,0 0-7 0,-1-1-24 15,0 1-21-15,0 0-19 0,-3-1-11 0,3 1-12 16,0 0-5-16,1 0 1 0,0 0 0 16,-1 0 1-16,1 0 3 0,-1 0-4 0,2 0 3 15,-1 0 10-15,0 0 15 0,1 0 9 0,-1 0 4 16,0 0-10-16,0 0-15 0,0 0-8 0,1 0-6 15,-1 0-3-15,0 0 2 0,0 0 0 16,0 0 2-16,0 1 5 0,-1-1 1 0,1 0-2 16,0 0-6-16,0 0-11 0,0 1-16 0,0-1-5 15,-1 0-4-15,1 1-3 0,0-1 7 16,-1 0-2-16,1 1 5 0,-1-1 4 0,1 0 5 16,-1 0 7-16,-3 0 5 0,4 0 5 0,-1 0-1 15,1 0-4-15,0 0-4 0,-1-1-7 0,0 1 1 16,-1 0-6-16,-3 0-1 0,2-1 1 0,3 1-3 15,-1 0 4-15,1 0 0 0,-1 0 0 0,1-1 0 16,0 1-2-16,0 0 7 0,0 1 8 16,1-1 9-16,-1 0 5 0,0 0-7 0,1 0-11 15,-1 0-12-15,3 0-15 0,-2 0-2 0,4 1 9 16,-2-1 13-16,6 1 15 0,1 1 3 0,3-1-4 16,3 0-2-16,-2 0-7 0,3 0 0 15,1 1 1-15,0 0-6 0,-1-1 25 0,2-1 6 16,1 0-3-16,2 2 3 0,5-2-23 0,-3 1-3 15,5-1 4-15,-4 0 5 0,0 0 1 16,2-1-3-16,-5-1-3 0,-1 2-6 0,-9 0 3 16,-2 0 2-16,-2-1-2 0,-6 1 6 0,-1 0 3 15,0 0 5-15,-2 0 4 0,0 0 3 0,1 0-2 16,-1 0 2-16,1 0-2 0,0 0-6 16,0 0-1-16,-1 0-6 0,1 0-3 0,-1 0 1 15,1 0-8-15,0 0-4 0,0 0-3 0,0 0 0 16,0 1-1-16,0-1 0 0,0 0-2 0,0-1-4 15,0 2 2-15,-3-1 1 0,1 0 2 0,1 0 0 16,0 0 1-16,1 0-2 0,-1 0 1 0,-1 0-5 16,-3 0 1-16,0 0-1 0,-3 2 0 15,-2-4 0-15,0 4 2 0,0-1-1 0,-4 0 2 16,-1 1 4-16,1 1-4 0,-2-2 1 0,2 0 0 16,-2 0-5-16,3 0 5 0,-4-1 0 15,4 0-1-15,0 0 0 0,-4 0-3 0,5 0-4 16,1 0 1-16,-1 2 1 0,4-2 0 15,0 0-1-15,6 0 0 0,0 0-12 0,-1 0-5 0,3 0-7 16,0 0-5-16,0 1 1 0,3-1-4 16,-3 0-9-16,0 0-11 0,1 1 1 0,-1 0-17 15,0 4-31-15,0-2-54 0,0-1-77 0,0 2-116 16,1 0-178-16,0 1-217 0,0 2 329 16</inkml:trace>
  <inkml:trace contextRef="#ctx0" brushRef="#br0" timeOffset="156943.54">2891 3943 297 0,'0'-2'394'16,"0"-1"-69"-16,0-1-36 0,0 4-44 16,-1-2-40-16,1 4-33 0,-1-2-33 0,1 0-34 15,-1 0-33-15,1 1-33 0,0-1-22 0,-1 2-9 16,-1 1-3-16,0 3 3 0,-2 4 4 0,-1 1 1 15,1 4 4-15,0 5 4 0,-2 2 2 16,3 6 4-16,-4 2-3 0,2 5 2 0,-1 5 5 16,-3 5 3-16,5 3 3 0,-3 4-9 0,-1-1-2 15,2 1-3-15,-1 0 0 0,-2-3 3 0,2-3-3 16,2-3-4-16,-1-2-4 0,3-3-5 16,0-3-2-16,0-3-2 0,2-3 2 0,-1-4-1 15,2-2 3-15,0-4 1 0,0-4-1 0,0-3-1 16,2-3-1-16,-2-4 0 0,1-3 3 0,-1-1 8 15,0-1 11-15,0-1 13 0,0 1 10 0,0 0 2 16,-1-1 8-16,1 1 1 0,-2-1-11 16,2-4-11-16,0-4-22 0,-1-2-16 0,0-3-5 15,1-5-3-15,0 1 2 0,0-5 2 0,2-3-2 16,0 2 1-16,0-3 1 0,1-2-1 16,0-2 1-16,2 0 2 0,-1-1-3 0,2-3 1 15,-1 2 3-15,3-4-3 0,-2 0 2 0,0-2-2 16,1 1 0-16,0 1-1 0,0 0 2 0,1 3 0 15,0 0 0-15,-1 2 3 0,-1 3-1 16,-2 6-1-16,0 5 1 0,-2 4-4 0,-1 0 1 16,1 4 0-16,-1 0-2 0,0 6 2 0,-1 0 0 15,0 1 0-15,0 2-4 0,0 0-3 0,2 2-10 16,-2-1-12-16,0 3-14 0,0-2-7 16,0 3 9-16,5 3 13 0,-2 4 17 0,4 6 11 15,0 2-3-15,-1 4 0 0,2 6 0 0,3 1 1 0,-3 2-2 16,3 4 0-16,-1-2-1 0,-1 3 1 15,1 3 2-15,-1-2 0 0,-3 3 1 0,0-3 2 16,2-3-1-16,1-2-1 0,-3-2 2 0,1-1-2 16,1-3 2-16,2-1 1 0,0-5-2 15,-3 1-1-15,2-4 4 0,-2-4-2 0,0 0-1 16,-3-4 3-16,3-2-2 0,-5-1 1 16,2-4 2-16,-3-1 0 0,-1-1 2 0,0-1 9 15,2-1 8-15,-2 1 10 0,0 0 9 0,0-2 4 16,-2 2 1-16,2-3-8 0,0-4-17 0,2-4-10 15,-2-4-11-15,1-2-3 0,1-2 5 0,-1-2-2 16,2-2 0-16,2-4 0 0,-1-1 0 16,2-3 3-16,0 1-2 0,0-3 4 0,1-1-3 15,-2-2 0-15,0-3 1 0,-2 2-3 0,4-5 1 16,-3 2 2-16,0 0-1 0,-1 3-1 0,0-1 1 16,-3 3-1-16,0 0 0 0,0 3 2 15,0 3-4-15,-2 4 1 0,1 4-1 0,-2 4-3 16,1 4 2-16,0 4-3 0,0 4-8 0,1 3-14 15,0 1-25-15,-1 1-35 0,2 0-31 0,-3 1-41 16,1 7-63-16,2 4-80 0,-1 4-172 16,0 3-302-16,0 3-416 0</inkml:trace>
  <inkml:trace contextRef="#ctx0" brushRef="#br0" timeOffset="157534.51">3287 4187 183 0,'0'4'207'16,"0"4"-7"-16,0 1 51 0,-1 6 43 16,-1 2-12-16,1 2-40 0,-3 4-41 0,1 2-44 15,2 2-42-15,0 1-33 0,1 1-24 0,1-1-9 16,2 1-6-16,3-3 0 0,0-2-4 0,1-3-6 16,3-5 1-16,3-3 5 0,-2-4 8 15,4-5 15-15,-1-2 8 0,1-6 1 0,0-2 0 16,1-4-9-16,-3-3-11 0,4-4-9 0,-5-3-7 15,-1-4-10-15,-1-1-5 0,-1-3-4 0,-5 3-10 16,-2 0 4-16,-3 2-4 0,-3 2-1 0,-3 4 5 16,-2 4-7-16,2 3-1 0,-1 3-3 15,-1 2-8-15,2 2-5 0,-2 2-1 0,3-1-2 16,-3 5-5-16,-1 0 3 0,3 2-1 16,0 2 1-16,1 2 7 0,3 2-3 0,2 4 4 15,1 4 5-15,3-2-3 0,4 3 6 0,4-2-2 16,3-4 4-16,2-5 1 0,7-5 9 0,2-5 6 15,2-7 0-15,3-5 7 0,1-2-9 0,-1-4-1 16,1-1 0-16,1-3-5 0,-3 0 5 0,-5 2 2 16,0-2-1-16,-7-1 2 0,-3-1-1 15,0 0 0-15,-4 1 1 0,-3-3 2 0,0 2-6 16,-2-4-1-16,1-2-4 0,-3-1-4 0,-2-3 2 16,2 1-4-16,-2-3-1 0,2 2 1 15,-2-2-1-15,-1 4 1 0,-1 2-2 0,0 0 1 16,-2 5-4-16,0 0 3 0,1 4 5 0,-4 7-3 15,1 1 3-15,0 7-8 0,2 4-9 0,0 3-2 16,-1 4-4-16,-1 5-1 0,-3 6 7 16,-4 7 6-16,1 8 2 0,-3 4 5 0,2 8 1 0,-3 4-6 15,1 5 5-15,3 3 0 0,0 2-1 16,3 0 5-16,6 3-4 0,-1-4 1 0,4-1 0 16,1-3 0-16,4-5-3 0,3-2-12 0,4-5-27 15,-2-7-38-15,6-6-40 0,-2-8-51 16,3-9-56-16,3-10-158 0,1-8-403 0,1-10-481 15</inkml:trace>
  <inkml:trace contextRef="#ctx0" brushRef="#br0" timeOffset="157707.87">3522 4029 1409 0,'9'-3'704'15,"4"0"-631"-15,11 0 0 0,3 1 20 16,7-2 15-16,4 0-15 0,5-3-27 0,4-2-23 15,1 1-16-15,0-3-8 0,-1 4-10 0,-3 2-15 16,-5-1-44-16,-7 1-74 0,-5 5-94 0,-7-2-198 16,-5 4-410-16,-5 1-250 0</inkml:trace>
  <inkml:trace contextRef="#ctx0" brushRef="#br0" timeOffset="163656.64">4269 3972 1 0,'2'-1'0'0,"1"-1"0"16,-1 0 0-16,1 1 170 0,-2-1 63 0,2 1-11 15,-3 0-33-15,1 1-38 0,0-1-34 16,-1 1-28-16,1 0-17 0,1 0-12 15,-1-2-7-15,1 1-4 0,0 0-5 0,-1 1-5 0,0-1-5 16,1 1-6-16,0-1-8 0,-1-2-2 16,0 3-5-16,0-2-3 0,-1 4 1 0,0-2 0 15,0 0 0-15,0 0 0 0,0-2-1 0,2 4-6 16,-2-2 3-16,0 0-2 0,0 0-1 16,0-2 7-16,0 2-1 0,0 0 3 0,0 0 1 15,0 0-2-15,1 0 1 0,-1 0-1 0,1-1 0 16,-1 2 3-16,1-1 1 0,1 0 1 0,-2 0 2 15,1-1-1-15,0 1-2 0,0 0 2 0,-1 0-3 16,2 0-3-16,-2 0-4 0,0 0-4 16,0 1-3-16,1-1-1 0,-1 2 1 0,0-2 2 15,2 3 0-15,-2-2 2 0,0 0-2 0,0 1 4 16,0 2 2-16,0 0 3 0,0 1 5 0,-2 3-2 16,1-1-2-16,-1 2 0 0,0 2-5 15,-2 0-1-15,2 3-2 0,-1-1-1 0,-1 2 0 16,1-1 2-16,0-1-1 0,1 2-3 0,-1-3 4 15,1 1-1-15,1-3-2 0,1 2 5 0,0-1-4 16,1-2 1-16,0 0-1 0,-1-2-2 0,1-1 0 16,1 2-1-16,-1-4 3 0,1 2 0 15,0-1 6-15,0 0 0 0,3 0 1 0,-3-1 6 16,1-1-6-16,1 1 2 0,-2-2 0 0,1 3-4 16,0-4 3-16,0 1-1 0,-2-1-2 15,-1-1-1-15,1 0 1 0,-1 0 0 0,0 0 0 16,0 0 6-16,0 0-2 0,0 0 2 0,0 0 2 15,-1 0-2-15,1 0 1 0,0 0-1 16,0 0-1-16,0 0 0 0,-1 0 0 0,1 0-2 16,0 0-2-16,0 0 2 0,0 0-1 0,0 0-1 15,0 0 1-15,-1 0-6 0,1 0 5 0,0 0-3 16,0 0 1-16,0 0-1 0,0 0-2 16,0 0-2-16,0 0 0 0,0 0 1 0,0 0-4 15,0 0 1-15,0 0-1 0,0 0-2 0,0 0 1 16,0 0 1-16,0 0-2 0,1 0 2 0,-1 0-1 15,0 0 2-15,0 0-1 0,0 0 1 0,-1 0 0 16,1 0 1-16,0 0-1 0,0 0-2 16,0 0 2-16,0 0 0 0,0 0-1 0,0 0 4 15,0 0-3-15,0 0 0 0,0 0 0 0,0 0-3 16,0 0 2-16,0 0 0 0,0 0 1 16,0 0-3-16,0 0 2 0,0 0 0 0,0 0-1 15,0 0 3-15,0 0-2 0,0 0 0 0,0 0 1 16,0 0-1-16,0 0 0 0,0 0 1 0,0 0-1 15,0 0-1-15,0 0 1 0,0 0-1 0,0 0 0 16,0 0 3-16,0 0-2 0,0 0 0 16,0 0 1-16,0 0-3 0,0 0 1 0,0 0 1 15,0 0 0-15,0 0 0 0,0 0 0 0,0 0 0 16,0 0 0-16,0 0 1 0,0 0-2 16,0 0-1-16,0 0 1 0,0 0-8 0,-2 0-3 15,2 0-13-15,0 0-27 0,0 0-50 0,-2-1-74 16,1 1-157-16,-2 1-275 0,-1 1-636 0</inkml:trace>
  <inkml:trace contextRef="#ctx0" brushRef="#br0" timeOffset="165769.96">4246 4260 299 0,'9'-14'329'0,"2"-3"-104"0,6-9-15 16,-3 2 4-16,3-1-7 0,-1-2-23 0,-1 2-45 16,2-8-31-16,-4 6-20 0,0-2-21 15,2 0-14-15,-3-3-10 0,-1 1-14 0,-1-1-6 16,0 0-1-16,-2 1-6 0,-1 0 0 0,-2 0-1 16,-4-2-3-16,1 2-3 0,1 2 2 15,-3 3 0-15,0-1-2 0,-1 8 4 0,-1 1-2 16,0 3 2-16,1 3 2 0,-2 3 1 0,-1 5-1 15,2 1-12-15,1 3-23 0,-1 1-9 0,-3 2-7 16,2 4 4-16,-4 4 19 0,1 5 6 16,-1 3 3-16,-3 4 2 0,4 8 0 0,1 0-1 15,-3 3 7-15,2 4 10 0,-3 3 10 0,-1 5 15 16,-1 4 6-16,-4 3 1 0,3 5 1 0,-3 5-8 16,0 1-3-16,0 3-9 0,0 0-5 15,-1 1-4-15,2 2-9 0,-1-1-2 0,3-2-3 16,0-3-1-16,2-5-2 0,0 0-1 0,5-5 2 15,0 0-3-15,1-6-4 0,4-3-3 0,0-4-6 16,3-11-2-16,2-3-6 0,-1-9-5 0,5-9 6 16,-4-6 7-16,3-8 17 0,1-6 10 15,2-9-2-15,5-6-2 0,-1-6-3 0,3-4-2 16,-2-3-3-16,-2-4-3 0,-3 0-6 0,2-5-8 16,-2-2-18-16,-4-2-13 0,1 0 2 0,0 1 3 15,-4 2 22-15,0 3 23 0,-4 3 1 16,-2 7 6-16,-1 8 4 0,-1 1-8 0,-2 7 2 15,3 1 0-15,0 3 1 0,1 3 0 0,2 1 10 16,3 2 5-16,-1 0 0 0,2 1 0 16,6-2-5-16,-1 1-7 0,3-2 1 0,7-2 3 15,2-2 1-15,4 2 5 0,-1-1 3 0,-1 2-1 16,1 2 0-16,-2 1-3 0,-4 0-3 0,-1 6-4 16,-4-2-5-16,-5 4-5 0,-1 0-5 0,-6 0-2 15,-1 4-6-15,0 1 6 0,-1 3 2 16,-1 3 5-16,-3 5 5 0,0 6-1 0,-2 1-1 15,-3 4 0-15,-1 5-4 0,-2 3-2 0,2 2-1 16,-1-1-1-16,2-1 2 0,5-3-1 0,1-4 0 16,4-3-2-16,4-7 2 0,-1-5 1 0,4-3 6 15,3-6 8-15,1-2 1 0,-1-5 4 16,7-3-1-16,-2-4-6 0,4-3 0 0,1-6-5 16,0-1-2-16,-2 0-3 0,-3-3-6 0,-1 0-3 15,0-1-6-15,-5 0-3 0,-3 2-3 16,-1 1 1-16,-4 2 4 0,-2 2 0 0,-4 7 6 15,0 1 1-15,-3 4 1 0,3 2-3 0,-1 0-7 16,-4 4-5-16,4 1-2 0,1 0 0 0,-2 4-1 16,3 0-3-16,-1 2-1 0,2 2-7 15,2 1 8-15,2 0 4 0,3 2 7 0,3-4 13 16,3-2 8-16,3-3 9 0,5-2 9 0,2-7 2 16,4 0-2-16,0-6-3 0,3-1 0 15,-2 3 0-15,-3-5 3 0,1-1 3 0,-2-1-2 0,0-3 2 16,-5 0-6-16,2 0-3 0,-5-3-2 15,1 1-3-15,-4-3-5 0,2-1-2 0,-3-2-5 16,-3 1-3-16,1-5-3 0,-1 1-1 0,1-3-2 16,0-1 3-16,-4 0 1 0,2 4 1 0,-2 3 4 15,-1 6 3-15,0 4 2 0,-4 4 3 16,1 7 0-16,0 4 0 0,0 0-8 0,-1 4-14 16,1 0-14-16,-2 2-6 0,0 4 3 0,-5 2 11 15,-4 9 13-15,1 4 4 0,-1 1 2 0,-4 7 3 16,4 2 0-16,-2 6-1 0,3-2 0 15,0 2 0-15,3 1-1 0,1-2 0 0,3 3 1 16,0-1-2-16,3 2-1 0,1 1 0 0,1-3 0 16,2-1 2-16,2-5-1 0,0-1 4 15,1-7-4-15,4-5-1 0,1-2 2 0,-1-5 5 16,4-4 4-16,-2-1 2 0,2-5 3 0,-2-1-3 16,1-2 7-16,2-6 7 0,1-6 1 0,3 1 1 15,-1-8-9-15,0-1-5 0,2-3-1 0,-4-2-4 16,1-4 2-16,-1 1-3 0,-2-5-3 15,0 2-4-15,-1-5-4 0,-3 1-3 0,-3-2-2 0,1 0-2 16,-2-3-2-16,-4 0-8 0,2-5-1 16,-2-4 5-16,0 2 3 0,-2 1 6 0,-2 6 2 15,-2 7 2-15,1 2 1 0,-2 7 6 0,-4 7 3 16,3 4-1-16,-2 6-8 0,1 3-6 16,0 4-10-16,-2 4-4 0,-1 4 0 0,-1 8 4 15,0 2 6-15,0 6 6 0,-1 8 2 0,2 3 1 16,1 6 1-16,0 5 1 0,0 5 0 0,0 3 1 15,2 0 0-15,3 0-2 0,0-1 2 16,4-4 2-16,4-3-1 0,0-5 2 0,3-1-1 16,2-7-3-16,0-3 5 0,2-5-3 0,0-3-2 15,0-5-1-15,5-5-3 0,-2-5 5 16,2-5 12-16,-1-6 8 0,1-5 2 0,1-7-1 16,-1-1-12-16,-1-6-6 0,2-3-1 0,-5-3-4 15,1 1 2-15,-5 1-2 0,-1-1 1 16,-6 4 1-16,0 2 1 0,-1 2 2 0,-2 5 2 15,1 5 2-15,-3 1-1 0,-1 5-3 0,2 3-8 16,1 1-15-16,0 1-6 0,1 3-4 0,0 3 2 16,0 6 8-16,-3 3 10 0,0 4 4 0,2 4 5 15,2 4 3-15,2 0-2 0,3 4-4 16,-1 1-2-16,4-3-9 0,1-2-3 0,2-4-6 0,1-5 2 16,4-4 8-16,1-7 5 0,2-2 10 15,0-5 4-15,1-2 3 0,0-4 1 0,-4-1-1 16,0-4 2-16,-1 2-2 0,-4-3 5 0,-2 0 2 15,-2-3 1-15,-3-1-3 0,-1-1-1 16,-2-3-3-16,-2-2-4 0,-2-1 3 0,-1 0-5 16,-2 2-2-16,0 0 2 0,-4 3-7 0,2 2 6 15,0 1 1-15,-2 4-2 0,-1 0 3 0,1 4-4 16,1 2-2-16,-2 0-1 0,2 1-1 16,2 2-2-16,-2 2 0 0,5-1-1 0,2 1-3 15,0 1 4-15,4-1-1 0,0 0 0 0,1 0 5 16,-2-1-2-16,4 1 8 0,0-3 7 15,5 1 2-15,1-2 0 0,5 0-5 0,0-2-3 0,4 0-5 16,1-2 4-16,-1 3-1 0,-2-1-2 16,1 3 5-16,-7 2-7 0,-1 1-2 0,0 1 1 15,-2 1-6-15,-1 4 2 0,-4 2 1 0,3 1-1 16,-5 5 2-16,1 1 1 0,-3 2 1 16,0 4 3-16,-3 1 4 0,2-1-4 0,-3 2 0 15,-1-1 1-15,3 1-6 0,1-2 5 0,0 0 0 16,2-3-2-16,0-6 2 0,2-3 2 0,4-6 4 15,-1 1 11-15,0-6 11 0,3-2-3 0,2-2 0 16,0-5-5-16,0-2-13 0,6-5 5 16,-6 1-1-16,1-4 0 0,-1 1 2 0,-2-1-5 15,0 0-1-15,-1 0-3 0,-2 1 1 0,-1-1-2 16,0 3 0-16,0 4 1 0,-4 2-1 16,-1 4 3-16,0 2 1 0,-1 3-2 0,1 3-4 15,-1 0-25-15,1 0-12 0,-3 5 0 0,2 3 6 16,-2 4 19-16,1 4 9 0,1 2 1 0,0 2-4 15,1 3 3-15,0 3 0 0,0-1 0 16,1 1 3-16,0 1-4 0,4-8-4 0,1-1-1 16,2-5 1-16,-1-6 4 0,1-4 9 0,4-3 5 15,-4-5 1-15,2 0 7 0,1-5-1 0,2-1-2 16,-1-4 1-16,-1-2-3 0,-1 0-2 0,1-2 0 16,-2-2-2-16,-2 0 4 0,1 0-1 15,1 1-1-15,-1 1-2 0,0-1-4 16,-4 3-1-16,3 2-1 0,-2 2 4 0,1 5-5 0,-3 0-2 15,1 4-4-15,-1 3-8 0,-1 1 1 16,0 2 0-16,3 2-2 0,-1 4 2 0,2 1 4 16,-2 6 0-16,4 1 4 0,-2 1 4 15,4 3-3-15,-4-1-2 0,3-3 0 0,-1 1-2 0,0-1-1 16,2-4-8-16,-1 0-10 0,-1-6-21 16,0-2-32-16,0-3-45 0,-5-2-82 0,1-3-144 15,-1-5-261-15,-2-4-391 0,-1-4 407 0</inkml:trace>
  <inkml:trace contextRef="#ctx0" brushRef="#br0" timeOffset="165886.53">5976 3557 1170 0,'-5'-6'327'0,"0"-2"-114"0,0 1-29 0,5 2-48 16,0 4-63-16,0 1-89 0,0 0-68 0,4 2-68 16,1 2-144-16,1 2-342 0,1 3-278 15</inkml:trace>
  <inkml:trace contextRef="#ctx0" brushRef="#br0" timeOffset="166270.16">6193 3727 1100 0,'3'-10'133'0,"4"-6"17"0,2-1 64 0,-4-3 39 16,3 7-16-16,0-1-46 0,-3 4-57 0,2 0-45 15,0 6-37-15,-4 0-28 0,2 2-14 0,0 1-10 16,1 2-6-16,-2 3-1 0,1 1-1 16,0 4 1-16,-2 3 3 0,3 2-1 0,-3 1 3 15,3 3 0-15,-4-3 2 0,-1 0 3 0,-1-1-2 16,2-4 1-16,1 0-1 0,0-6 3 16,-1-1 7-16,-1-3 20 0,2 0 19 0,1-4 7 15,0-2-2-15,5-3-17 0,1-2-17 0,2-2-5 16,3-1-6-16,-4 0-2 0,1-3-1 0,0 2-3 15,-2-1 1-15,1 3 2 0,-1 2-3 0,-2 3-1 16,1 2 1-16,-5 1-3 0,2 4-2 0,-5 1-1 16,1 1-3-16,1 4-3 0,2 1-1 15,-4 2 1-15,1 5 3 0,3 4 3 0,-2 2 2 16,-2 0 1-16,3 0-2 0,0 1-1 0,-3 3-1 16,1-1-11-16,1-4-20 0,2-1-26 0,-1-3-40 15,5-6-70-15,-2-2-153 0,2-4-495 16,2-4-506-16</inkml:trace>
  <inkml:trace contextRef="#ctx0" brushRef="#br0" timeOffset="166736.09">6741 3528 1 0,'-8'4'341'15,"-3"5"-152"-15,0 1 66 0,-4 2 64 0,2 3-3 16,2-1-56-16,0 3-78 0,1 2-68 0,0-1-45 15,7-2-19-15,-2-1-1 0,10-5 11 0,-2-2 19 16,6-7 14-16,-1 2 5 0,-2-3-5 16,5-3-9-16,4-3-11 0,-3 0-11 0,0-4-11 0,4-3-6 15,-3 2-2-15,-3-4 0 0,0 1 6 16,-1-2 1-16,-1 0 2 0,-5 2-3 0,0 0 0 16,1 2-1-16,-2 1-3 0,-2 3-4 0,-2-1-8 15,2 4-7-15,-2 1-8 0,2 3-9 0,2 1-11 16,-2 0-19-16,2 2-8 0,0 2 0 15,-1 4 7-15,4 5 12 0,-1 5 7 0,0 6 0 16,1 3-1-16,2 5 2 0,-2 6-1 0,1 4 0 16,-3 5 0-16,-3 6 2 0,-3 6 0 15,-5 5-1-15,-5 4 3 0,-3 3-2 0,-3 1-1 16,-3-3 2-16,2-5-5 0,-4-2 5 0,-1-7 1 16,5-8-1-16,4-10 1 0,-3-8 5 15,3-11 6-15,0-5 13 0,-1-7 17 0,-3-4 2 0,0-4 7 16,4-6-3-16,-1-2-14 0,4-6-1 15,3 0-9-15,2-6-11 0,3-3 3 0,5-4-8 16,5-2-4-16,3 1 0 0,5-4 0 16,1 2-5-16,11-4-1 0,0 0-1 0,6-4-14 15,5 1-14-15,-2 1-32 0,6 0-47 0,-1 0-74 16,-2 3-144-16,-2 1-514 0,-1 2-845 0</inkml:trace>
  <inkml:trace contextRef="#ctx0" brushRef="#br0" timeOffset="169334.69">7670 3221 212 0,'-2'0'335'0,"-6"-2"-138"0,3 2-79 0,-3 1-20 15,3 3-14-15,-2 0-16 0,-1 2-16 16,-3 4-9-16,1-4-3 0,0 5 2 0,0 2-1 15,1 4-6-15,-1 4 0 0,0-1 4 16,4 4 9-16,-2 4 16 0,0 0 1 0,4-1-13 0,0 0-10 16,4-2-16-16,5-2-11 0,0 1 4 15,3-2-3-15,0-1 2 0,3-3 3 0,1-4 0 16,5-4 5-16,-3-3 5 0,6-5 8 0,-1-3 8 16,2-5 3-16,1-3 1 0,5-7-5 15,-4-2-6-15,5-4-8 0,-3-2-6 0,0-1-9 16,-2-2-1-16,-7-3-2 0,-2 1-7 0,-4-1-5 15,-4 2-17-15,-4-1-13 0,-2 0-4 0,-5 1-1 16,0 3 5-16,-6 3 6 0,-3-1 4 16,-2 8 7-16,-4 0 12 0,-1 4 9 0,-4 2 10 15,5 3 0-15,-1 3-2 0,1 4-8 0,4 2-5 16,-2 4-4-16,0 3-3 0,5 2-3 0,1 4 0 16,2 3-1-16,0 1-1 0,3 0 1 15,6 1 0-15,2-1 2 0,2-1 2 0,5 0 2 16,4-3 5-16,3-2 9 0,-1-5 12 0,5-2 11 15,1-5 6-15,2-2 1 0,-1-5-2 16,4-2-2-16,-2-2-4 0,-1-7 2 0,-2 1 0 16,0-2-1-16,-3 0-1 0,-1-3-3 0,-1 0-6 15,-2 2-1-15,3-5-8 0,-2 4-6 0,-3-4-1 16,5 3-4-16,-5 1-2 0,0 1-1 0,1 3 0 16,-2 2-4-16,-1 3 2 0,0 5-2 0,-4 1-4 15,2 3-1-15,-3 2-6 0,2 3-2 16,-2 0-1-16,2 4-2 0,-4 5 5 0,4 0 1 15,-4 5 4-15,-1 3 3 0,-2 1-1 0,-2 4 1 16,-2 2 0-16,-3-2-2 0,2-1 1 16,-2-1 5-16,1-3-3 0,4-2 2 0,2-2 3 15,1-5-5-15,1-2 4 0,0-6 2 0,2-1 3 16,2-2 8-16,-1-1 10 0,3-1 8 0,2-3 2 16,2-4 0-16,7-3-10 0,-2-5-7 15,8-3-4-15,-2-1-6 0,1-3 5 0,3-1 0 16,-1 1 0-16,2-3 2 0,-3-1-5 0,2-1-2 15,-4 0-2-15,1-1 0 0,-2 3 1 16,-2 3-3-16,-2 2 4 0,-6 5 3 0,0 5 6 16,-7 1 10-16,1 6 3 0,-4 3-1 0,-1 1-12 15,-1 0-17-15,-3 1-23 0,3 2-1 0,0 3 3 16,-3 2 7-16,-4 7 14 0,-1 1-1 0,-1 7-1 16,-2 0 2-16,-5 6 1 0,3 4 0 0,-4 2-2 15,5-2-4-15,3-4-6 0,4-8 0 0,6-8-2 16,4-3 3-16,0-7 8 0,2 0 3 15,-2-3 13-15,5-4 5 0,1-2 3 0,1-4 0 16,3-4-7-16,3-4-4 0,0-1-5 0,-4-2 2 16,0 3 0-16,-3 0 2 0,-2-1 1 15,1 3-3-15,-6-1 1 0,2 2 0 0,-1-1 0 16,-3 2 1-16,0 2 1 0,0 0-2 0,-2 2 1 16,1 4-1-16,-1 4-1 0,1 1-8 15,0 1-17-15,0 2-20 0,0 2 1 0,0 5 5 16,0 8 14-16,-1 6 19 0,0 6-2 0,0 6-2 15,-4 5 2-15,2 5-10 0,1 5 5 0,-6 6 0 16,4 3 1-16,-5 5 5 0,1 3-2 16,-4 4 0-16,2 1-1 0,-1-2 2 0,-6-1-3 15,2-6-1-15,-5 1 1 0,-6-7-3 0,-2-5 3 16,1-8 3-16,-4-9 2 0,0-9 7 0,3-10 13 16,2-8 11-16,3-5 14 0,2-4 10 0,-1-3-1 15,4-7-6-15,-1 0-9 0,5-8-11 0,3-1-8 16,4-6-7-16,5-1-6 0,4-5-5 15,6-3-8-15,4-1-1 0,7-2-5 0,3 2-12 16,5-2-28-16,3 1-42 0,3 0-94 0,5-1-160 16,0 0-473-16,2 0-818 0</inkml:trace>
  <inkml:trace contextRef="#ctx0" brushRef="#br0" timeOffset="169500.52">8792 3126 2661 0,'-2'-3'165'16,"-2"-4"-38"-16,3 1-7 0,-1 3-3 16,1 1-18-16,-2 0-33 0,1-1-31 0,0 1-17 15,2 2-11-15,0-2-10 0,1 4-10 0,0-4-24 16,1 4-22-16,1 0-31 0,1 2-46 0,5 2-85 16,3 3-169-16,5 2-441 0,-1-1-754 0</inkml:trace>
  <inkml:trace contextRef="#ctx0" brushRef="#br0" timeOffset="171401.9">9268 3271 875 0,'0'2'342'16,"0"0"-39"-16,0 1-5 0,0-1-1 0,1-1-2 16,0-1-31-16,2-1-45 0,-3-1-72 0,5-3-56 15,-1-2-40-15,4-3-25 0,-1-2 1 0,1-5-8 16,1 0-3-16,1 1-6 0,0-3-9 0,-1 2 5 15,2-1-2-15,-1 2 0 0,-3-1 4 16,1-1-5-16,-2 2-2 0,-1-2 1 0,0-1 0 16,2 0 0-16,-1-2-1 0,1 2-1 0,2 1-5 15,-2 0 2-15,0 2 1 0,2 4-2 0,1-2 3 16,0 6-7-16,1 1-4 0,1 3-5 16,-2 4-3-16,3 1 0 0,-3 3 1 0,2 4 0 15,-3-1-1-15,-2 6 4 0,-1-1 3 0,-3 7 2 16,-3 3 9-16,-3 0-3 0,-1 4 1 15,-4 3 3-15,-3 5-4 0,-6-1 5 0,4 2 2 16,-3-5-2-16,4 0 2 0,1-3-4 0,2-3 2 16,7-2 0-16,0-4 0 0,3-5 2 0,1-2-1 15,2-3 2-15,2-1 1 0,3-2 2 16,1-2 6-16,0-2-1 0,3-5 0 0,2-2-2 16,2-2 0-16,1-2-2 0,3-3 0 0,-1-1-2 15,0-3-3-15,-2-2 0 0,-2-2-4 0,1-1 0 16,-3-2 0-16,3 0-2 0,-4-5 1 15,1 0 0-15,-2 2-2 0,-1-1 8 0,-4 3-2 16,-3 2 0-16,-1 4 1 0,-1 3-2 0,-4 6 4 16,0 2 4-16,1 4-3 0,-1 3-5 15,1 1-17-15,0 1-14 0,-2 4 0 0,-1 4 5 0,-5 5 14 16,-1 3 11-16,0 4 1 0,-1 1 0 0,2 3-2 16,4 1 3-16,-1 3-1 0,4 0 1 15,3-1 0-15,1-6-3 0,7-6-1 0,2-3 1 16,4-5 3-16,-1-4 6 0,5-2 7 15,-2-6-1-15,2-2 0 0,-2-5-1 0,2-1-1 16,1-5-1-16,-2-1 0 0,-2-2 0 0,-1-1-3 16,-2-1-1-16,-3 2-1 0,-2 0 0 0,-2 1 1 15,-1 6-1-15,-4-1 0 0,-1 3 0 16,0 3-1-16,-1 4-1 0,0 1-3 0,0 3-18 16,0 0-26-16,-1 3-1 0,-1 2 2 0,0 6 15 15,-2 2 26-15,1 2-1 0,1 4 2 0,0 1 1 16,3-1-3-16,3 2-1 0,0-3 0 15,4-3-4-15,3-2 0 0,1-4 2 0,1-3 1 16,0 0 8-16,4-5 5 0,-1-1 3 0,1-3 4 16,1-1 0-16,1-2 1 0,-2-2 2 0,2 0 1 15,-3-2 0-15,2 1 1 0,-5-2-2 0,-2-2-4 16,2 1 0-16,-1-2 1 0,-1-2-1 16,0 0 2-16,0-1-1 0,-1 0-4 0,1 1 0 15,-1-1-3-15,0-4-3 0,3-1-1 0,-3-2-2 16,1-3-4-16,2-3 1 0,-1 1 1 0,0-3 1 15,2 0 3-15,0 3-3 0,0-3-3 16,-3 4 0-16,0 0 0 0,-1 2 1 0,0 0 2 16,-5 1-2-16,3 1 1 0,-4-1-2 0,2 5 1 15,-1-2 1-15,-2 2 1 0,2-1 1 0,-1-1-3 16,0 0 0-16,0-1-2 0,0 4 1 16,-1-2 2-16,-1 0 2 0,-1 2-4 0,0 1 2 15,-1 0-3-15,-1 2 2 0,-1 2 4 0,0 3-1 16,1 0-1-16,-2 5-1 0,0 0-1 15,2 3-1-15,0 1-1 0,-3-2-4 0,3 3-5 16,-1 2-4-16,-1 3-1 0,-1 1 2 0,-4 0 6 16,0 2 3-16,-1 3 1 0,0 1 2 0,-2 0-2 15,1 2 2-15,2 1 3 0,-2-2 0 0,2 2 1 16,0-2 0-16,2 2-1 0,0 2 0 16,0-3 1-16,3 1 1 0,-2-1-3 0,-4 2 0 15,6-3 0-15,-2 3-1 0,-1 1 4 16,2 0-1-16,-3 0 3 0,4-1-1 0,-3-2-3 0,3 2 3 15,-2-4-3-15,4 2 2 0,-2-1-1 16,0-1-1-16,3-1 0 0,-1 0 2 0,0-2 0 16,-1 0 1-16,1 1 0 0,2-2 0 0,-1 0-1 15,1 3 0-15,-1-4-2 0,0 2 1 0,-2 0 1 16,0 0-1-16,2 0-1 0,0 2-1 0,0-1 0 16,-1 1 2-16,0-1 2 0,1-2 0 15,-2 3-1-15,2-4-1 0,1-1-2 0,0 0 1 16,0-3 2-16,0 0 1 0,0-2 0 0,0 0-1 15,0 0 1-15,0 0-2 0,0 2 2 0,0-2-1 16,0-2-2-16,0 4 0 0,0-2 0 16,0 2-1-16,0 0 2 0,0 1-1 0,0-2 1 15,0 1-1-15,0 1-1 0,1 0 1 0,-1 0 0 16,0 3 0-16,3-2 1 0,-3 0-1 16,0 0-1-16,1 2 1 0,-1 0 0 0,2-1 1 15,-1-2 0-15,-1 0 1 0,1 2-2 0,0-2 0 16,0 4 1-16,-1-2-2 0,0-1 2 15,0 3-1-15,1 2-1 0,2 0 1 0,-3 1 0 16,2 0 1-16,-1 1 1 0,-1-1 0 0,1-2-3 0,-1 2 0 16,1-2 1-16,0-1-1 0,1 0 3 15,1-2-1-15,-1 0 0 0,0-1 0 0,-1 0 2 16,5 2 0-16,-4-3 1 0,1 1 1 0,0 0-2 16,1 0-1-16,-2-1 1 0,4 2-4 15,-3-2 5-15,-1 0-2 0,5 0 1 0,-4 0 3 16,3 1-4-16,-2-2 0 0,1 0 1 0,-2-1-1 15,2 1 0-15,1 0 1 0,-4 0 2 0,4-1-2 16,-3 0 5-16,1 1-1 0,0-2 1 16,-2 0 1-16,-1 0-3 0,2 0 1 0,-2 0 1 15,-1-2 0-15,0 2 0 0,0-1 0 0,0 1-1 16,0 1-1-16,0-1 5 0,0-1-2 16,2 2 1-16,-2-2 2 0,0 1-7 0,0 0 1 15,0 0-2-15,1-1-2 0,-1 1 2 0,1-1-2 16,1 0-1-16,4-3-1 0,0 1 2 0,0 1-1 15,-2-2 0-15,1 1 5 0,-2 0-6 16,1 1 1-16,0 0 0 0,-1-3-2 0,3 2 3 16,-2 0-1-16,3 0-1 0,-4 0-1 0,1 1 2 15,0 0 0-15,-2 0 0 0,-2 0 5 0,3-2-7 16,-1 3 2-16,-1 1-2 0,1-1-4 0,-2 1 6 16,0 0-1-16,0-1 3 0,-1 2 0 0,2-1-3 15,-2 0 0-15,1 0-1 0,0 0 4 16,-1 0-4-16,1 0 0 0,0 0 1 0,0 1-4 15,-1-1 2-15,1 0 0 0,0 0 0 0,0 0 2 16,0 0-1-16,1 1 1 0,-1-1 0 16,1-1 1-16,-1 1-3 0,0 0 0 0,1-1-1 15,-1 2-4-15,0-2 4 0,0 1 0 16,0 0-1-16,0 0 1 0,0 0-12 0,0-1-13 0,-1 1-20 16,0-2-23-16,0 2-27 0,-1-1-34 15,-1 0-82-15,1-1-122 0,-4-1-269 0,-6 1-766 16</inkml:trace>
  <inkml:trace contextRef="#ctx0" brushRef="#br0" timeOffset="171650.9">9748 2982 1073 0,'-4'-1'452'0,"1"1"-266"0,2-1 6 0,1 1 37 15,3 0 25-15,0 0-12 0,2-3-73 0,5 0-75 16,5-1-49-16,7-3-22 0,8 0-3 0,5-4-8 16,12 2 4-16,2-2-3 0,6 2-4 15,0-1 4-15,1 0-8 0,-4 1 0 0,-3-3-2 16,-7 3-1-16,-1-2 0 0,-7 1-8 0,-7 2-7 16,-7-1-18-16,-1 4-21 0,-7 1-32 15,-2-1-39-15,-7 0-59 0,-2 3-99 0,-4 0-195 16,0 2-317-16,-5 0-224 0</inkml:trace>
  <inkml:trace contextRef="#ctx0" brushRef="#br0" timeOffset="172221.38">9848 2956 263 0,'8'-6'461'0,"8"-1"-128"0,2-3-81 0,5 1-41 16,-1 1-43-16,5-2-49 0,6 0-45 0,1-2-33 16,5-1-21-16,2 2-12 0,3 0-14 15,-2 1-27-15,-1-1-88 0,-1 4-203 0,-4-1-391 16,-2 0-35-16</inkml:trace>
  <inkml:trace contextRef="#ctx0" brushRef="#br0" timeOffset="173574.48">10573 3019 1169 0,'2'1'325'0,"0"-2"-89"0,2-2-9 15,-1-2-11-15,2-3-58 0,-1-2-8 0,2-3-43 16,-1-1-34-16,5-3-26 0,-1-1-14 15,1 1-3-15,-1-2-3 0,-3-2-3 0,1 2-3 16,0 0-4-16,-1 2-4 0,1 1-2 0,2 1-5 16,-1-2-1-16,1 1-3 0,2 3 0 15,0-2-1-15,2 1 0 0,0 1-1 0,4 1 2 16,-3 2 1-16,3 3-2 0,-3 2-2 0,1 1-2 16,-3 4-3-16,-1 1-1 0,-2 5 0 0,-1-1-2 15,-3 2-2-15,0 4 0 0,-3-1 1 0,0 7 2 16,-4 1 4-16,-2 5 0 0,-3 7 1 0,-5 3 1 15,-2 3 2-15,-1-1 0 0,-2-1-2 16,1-4 0-16,6-5-3 0,4-3-1 0,4-8 2 16,3 0 1-16,0-3 3 0,4-2 0 15,-2 1 1-15,1-4 1 0,4-1 3 0,1-1 3 0,1-4 6 16,2 0 0-16,4-3-1 0,-2-1-1 16,3-1-2-16,-1-3 2 0,-2 1 3 0,0-3 1 15,2 1 2-15,-2-2 1 0,-1-1-2 0,2-3 2 16,-2-2-1-16,-1-1-1 0,2 0-5 0,-3-3-2 15,-1-3-2-15,1-2-3 0,-1 0 3 16,-1-2-3-16,1 3 1 0,-3 0 2 0,0 3 1 16,0 3 3-16,-4 0 4 0,1 6 0 0,-3 2-1 15,-1 4 3-15,0 2-2 0,-1 3 0 16,0 2-9-16,-2 0-21 0,3 2-8 0,-3 2-5 16,-2 4 5-16,-3 4 12 0,1 2 5 0,-3 5 2 15,1 2 3-15,1 2-1 0,0 4-2 0,3-1 1 16,1 2 1-16,3-2-1 0,2-1 1 15,4-6-2-15,1-4-2 0,3-3 2 0,0-3 2 16,1-1 3-16,0-4 3 0,0-3 3 0,2-1 2 16,-1-5 2-16,2-2 1 0,2-4-1 0,0-1 1 15,-1-4-3-15,3-1-5 0,-2-3 0 0,0-4-2 16,-2 0 0-16,-1-2 1 0,-2 6-2 0,2-2-2 16,-5 3 2-16,0-1 1 0,-4 8 0 15,-1 1 4-15,-2 5-2 0,0 1-5 16,-2 4-10-16,2 0-22 0,-1 3-4 0,-1 2 3 15,-2 3 6-15,0 7 18 0,-2-1 5 0,2 4 1 16,-1 3 2-16,4 0 1 0,1-2-3 0,3 2-2 16,3-3-4-16,2-1 0 0,2-3 4 0,4-3 5 15,0-4 4-15,1-2 4 0,-3-4 2 0,6-3 0 16,-2-2-1-16,3-4 4 0,-2-1-1 16,4-4-1-16,0 0 0 0,-2-1-3 0,1-1 4 15,-2 0 0-15,-1-4 0 0,-2-1 2 0,-3-1-5 16,3 0-1-16,-2-2 0 0,-2-4 0 15,4 1-2-15,-4-6-1 0,1-1-1 0,-3 1-7 16,2-5 4-16,2-2 1 0,-3 0 0 0,2-2-1 16,2-1-1-16,0-1-3 0,-2 0 1 0,1 2 0 15,-2 0 2-15,0 0 0 0,-2 1-2 0,-2 3-1 16,0 5 1-16,-5 3 2 0,-1 8 0 0,-2 8 1 16,-2 3-6-16,-2 5-7 0,3 5-13 15,-1 1-8-15,-2 5 0 0,0 3 6 16,-3 6 10-16,-3 5 8 0,-3 5 3 0,-2 6 4 15,2 7 2-15,-2 1 1 0,-1 3 1 0,3 3-3 0,-3 0 2 16,2 2-2-16,2 3 2 0,-2 1 0 16,4 1 1-16,2 2 0 0,4-2 1 0,0-2-1 15,4-4 0-15,6-8 6 0,1-6-6 0,3-5 1 16,2-5-1-16,4-5-4 0,-2-4 8 16,1-4 6-16,1-5 2 0,-1-5 6 0,1-3-3 15,2-4-5-15,1-2-2 0,-1-3-2 0,-2-6-4 16,2-1-2-16,-4-1-2 0,-1 0-6 0,-4 1 6 15,-3 2 2-15,-3 1 2 0,-3 5 3 16,-3 1-8-16,-1 3-4 0,-2 1-2 0,-3 2-2 16,-1 4 0-16,-4 1 0 0,0 4 2 0,-3 3-5 15,3 3 6-15,-1 2 2 16,4 4 0-16,2-1 8 0,2 5-5 0,2 1-2 0,1 0 1 16,3-2-2-16,2 0-1 0,3-4 3 0,6-6 3 15,5-2 2-15,1-4 3 0,7-2 3 0,2-4-2 16,1 0 4-16,1-3-3 0,0-3-4 0,4 1 1 15,0-5-3-15,-3-1 3 0,-1-1 2 0,-3 3 0 16,-6-2-3-16,1 0 1 0,-6 4-1 0,0 1-1 16,-3 6-1-16,-3 0-5 0,-2 4-3 15,-3 3-2-15,1 0-5 0,-2 6 5 0,-2 0 5 16,0 6 3-16,-2 4 5 0,-2 0 1 0,1 5-1 16,-5 0 2-16,1 1 3 0,-2-3-4 15,0-1 0-15,3-3-2 0,1-4-5 0,4-4 6 16,0-3 4-16,-2-3 5 0,0 0 7 0,0-3-1 15,-1 1-5-15,-2-4-5 0,-2 1-16 16,0-3-24-16,-1 1-36 0,-1-2-57 0,-1 2-105 16,-1-1-204-16,-1 0-724 0,-2 2-97 0</inkml:trace>
  <inkml:trace contextRef="#ctx0" brushRef="#br0" timeOffset="174801.17">9488 3801 1361 0,'-3'-5'208'0,"-6"-1"-52"0,-1-3 2 0,0 5 0 16,1 1-21-16,-4 3-41 0,1 2-32 0,-4 3-18 15,2 4-7-15,-4 2-1 0,4 5-2 0,-4 2-2 16,1 2-2-16,1 4-4 0,0 1-2 0,3 2-4 16,2 0-4-16,4 1-5 0,5-2-3 15,3 1-7-15,3-2-4 0,9-4-3 0,1-4 0 16,3-6 5-16,6-6 7 0,-1-2-1 0,3-6 7 16,0-2 0-16,0-3-3 0,2-5 8 15,-5 0-6-15,-1-3 6 0,-4-2 1 0,-3-1-1 16,-1-3 1-16,-6-2-3 0,-1 0 2 0,-4 2-2 15,0-2 2-15,-4 4-1 0,0 3-2 0,-3 5 1 16,1 1-1-16,0 3-1 0,-1 3-1 0,3 0-5 16,1 5-13-16,1 0-14 0,-1 4-5 15,1 3 0-15,-4 2 8 0,1 5 11 0,2 4 1 16,-1-2 3-16,4 7-2 0,-1 0 2 0,5 2 1 16,-2 0-6-16,2-2 1 0,1-2-3 15,1-5-3-15,5-5 4 0,1-3 4 0,-1-5 7 16,4-4 7-16,-3-3 6 0,2-5-1 0,-1 0 4 15,0-5-1-15,-2-1-1 0,-1-5 1 16,-2-1-3-16,3-3-2 0,-3-2 0 0,0 1-2 0,-1-1-4 16,0-3-1-16,1 1-2 0,1 1-4 15,-2 3 0-15,1 4-3 0,-3 5-2 0,0 2 2 16,0 6-4-16,-4 4-7 0,1 2-6 0,-2 2-9 16,-1 3 1-16,4 3 4 0,-3 2 7 0,1 6 5 15,1 1 5-15,0 3 2 0,-2 2 0 0,1 1 1 16,0 0 0-16,-2 4-5 0,-2-1-5 15,-1 3-12-15,-2-3-13 0,3-3-10 0,0-8 2 16,1-5 14-16,0-6 33 0,2-5 17 0,-1-3 5 16,2-5 2-16,2-5-17 0,2-1-3 15,-1-4 4-15,2-1-3 0,-1-2 5 0,0 2 1 16,1 1-2-16,1 0 3 0,0 5-2 0,-1-2 0 16,1 7-1-16,-4 1-2 0,4 3-2 0,-2 3-5 15,-2 2-2-15,3 2-4 0,-3 2 1 16,1 4 0-16,5 3 2 0,-3 1 1 0,0 4-2 15,1-1 1-15,2 5 0 0,0-1 1 0,0 2 0 16,2 0 0-16,4-4 3 0,-1-1-4 16,1-3 3-16,3-5 0 0,-1-3-2 0,0-5 7 15,0-4 3-15,0-4 3 0,-3-1 7 0,2-4 0 16,-6-1 0-16,-1-2 1 0,1 0 2 0,-2-1-5 16,-2-1-1-16,1-1-2 0,-2 0-4 0,0 1 4 15,-1 1 1-15,2 2 0 0,-4 2 4 0,0 5-5 16,0 4-2-16,-3 0-5 0,0 3-7 0,-1 2-11 15,-1 0-12-15,0 3-4 0,0 5 0 16,-2 1 13-16,1 5 10 0,-1 1 1 0,0 2 2 16,-3 3-6-16,4 1-7 0,0 1-11 0,1 2-26 15,1 0-42-15,2-2-27 0,4-6 0 16,3-3 22-16,1-8 52 0,2-5 36 0,2-2 18 16,-3-4 9-16,0-3-4 0,0-3 3 15,1-3 4-15,-1 0 1 0,-1-6 9 0,-3-1 6 16,2-3 7-16,-5-2 3 0,-2-1-2 0,-2-2-10 15,-2-1-10-15,-2-6-2 0,-5 1-8 0,3-3 0 16,1-3 0-16,-1 4-4 0,2-3 2 0,3-2-3 16,0-3-3-16,2 5-1 0,1-1-1 15,2 4 5-15,1 8 11 0,-3 8 9 0,0 10 0 16,-1 6-9-16,-2 5-29 0,1 2-22 0,-2 6-1 16,1 3 6-16,-1 9 17 0,-3 4 13 0,2 6-2 15,0 8 0-15,-1-1-1 0,4 7 1 0,3 1-3 16,0 5-2-16,2-1-13 0,1 4-42 0,4-1-70 15,5-2-120-15,0-5-264 0,5-4-1071 16</inkml:trace>
  <inkml:trace contextRef="#ctx0" brushRef="#br0" timeOffset="176106.91">11225 3424 2674 0,'0'-2'4'16,"-2"1"-41"-16,1 2-4 0,-1 5 11 15,-2 6 43-15,0 3 25 0,-1 1-7 0,0 5 4 16,-1 3 5-16,0 4-1 0,0 4 6 0,-1 3-9 16,-1 2-13-16,-1-4-5 0,1-3-3 0,4-7-5 15,1-6-1-15,3-7 1 0,1-5 5 0,1-3 21 16,-1-3 24-16,0 0 12 0,0-4-6 0,0-4-23 15,5-2-25-15,-2-6-16 0,4-2 0 16,1-2 2-16,-3-5-2 0,3-2 1 0,0 1-6 16,0-1 6-16,2 2 1 0,1 2 1 15,-1-1 1-15,5 1-8 0,-2 3-1 0,3 1-4 0,-2 6-3 16,-2 4-2-16,-6 4-9 0,-1 3-5 16,-2 6-6-16,0 3 3 0,0 2 4 0,0 5 6 15,0 3 9-15,-3 4 0 0,1 3 6 0,-2 2 2 16,-3 4-2-16,1 1 2 0,-3 2-1 0,2-1 2 15,2-3-3-15,2-5-1 0,5-7 0 16,3-4 0-16,1-8 10 0,3-2-1 0,-1-3 5 16,1-3 1-16,0-3-4 0,5-4 2 0,-2-2-1 15,0-5 2-15,3-3 2 0,-3-3 0 16,-2 1-2-16,-3-1 0 0,-1 1 2 0,0-1-4 16,-4 0-1-16,3 2-2 0,-3-1-4 0,-2 3 4 15,1 3 0-15,-3 6 2 0,1 0 2 0,-2 7-4 16,-1 1-7-16,0 3-18 0,-1 3-11 15,1 0 0-15,-2 7 6 0,1 1 16 0,0 5 7 16,1 2 3-16,2 1-1 0,1 1-1 0,1 1 4 16,2 2-3-16,0-1 3 0,3-2-1 0,1-3 1 15,3-6-2-15,4-4 3 0,0-1 3 16,-1-5 0-16,3-3 2 0,-1-3 1 0,-1-3-1 0,-1-2 3 16,0 0-5-16,-1-3 2 0,-1-2 0 15,1 1-1-15,-5-4 2 0,-5-1-3 0,-2-1-1 16,-3-1-1-16,-2-1-2 0,-3 1-2 0,-1-1 1 15,-5 4-2-15,-1 0 0 0,0 1 0 16,-4 5-2-16,1 1-1 0,-4 4 0 0,-1 3-2 16,3 2 1-16,-3 2 1 0,2 3-2 0,1 3 1 15,0 2 0-15,3 4-2 0,-1-1 3 0,1 4-2 16,5 1 1-16,3-1-2 0,1-2-2 16,9-4 1-16,1-3 5 0,5-2 7 0,5-2 5 15,2-2 2-15,3-6-3 0,1 3-3 0,2-3 0 16,2-2-1-16,-3-4 4 0,1 1 2 15,-4-3 1-15,1 0 2 0,-2-3 1 0,-2-2 3 16,-2 1-3-16,-1 0 0 0,1 0-3 0,-2-1-2 16,0 2-6-16,-2 0-1 0,1 2-1 0,-4 1-5 15,1 6 5-15,-3 2-6 0,0 5-7 0,0 1-1 16,1 4-7-16,-2 3 1 0,-1 3 5 16,1 5 3-16,0 3 5 0,0 1 3 0,1 5 1 15,-4 0 0-15,0 2 2 0,-1 3-2 0,-1 0-2 16,1 4-1-16,0-4-3 0,0-3-1 0,5-4 0 15,1-5 1-15,5-6 6 0,0-4 2 0,3-2 4 16,1-3 6-16,0-4 2 0,0-1 2 16,-1-4 4-16,-3-2-1 0,0-2 0 0,-2-2-1 15,1-3-3-15,0-3-2 0,-3 0 0 0,1-4-1 16,-1 0 1-16,1-2 1 0,-2 2-2 16,-2 0-1-16,2 1-1 0,-2 1 1 0,1 0-5 15,1 3 0-15,-1-1-1 0,2 5-6 0,-2 1 5 16,0 2-1-16,0 6-4 0,0-2-5 0,-1 5-7 15,0 2-7-15,1 3-4 0,1 4 4 16,-1 0 2-16,4 6 6 0,-5 0 3 0,3 4-1 16,-5 2 6-16,1 1-1 0,-1-2 1 0,0 2 4 15,-1-2-2-15,0-3 2 0,5-2 0 0,-2-3 0 16,-2-4 2-16,2-3 2 0,-1 0 7 16,-2-5 15-16,-1 1 0 0,2-3-1 0,4-6-5 15,2-1-15-15,1-3 2 0,1-2 1 0,2 0-2 16,-2-2 4-16,3-2-4 0,0 0-1 0,1-3 0 15,1 0-3-15,-1 4 2 0,-1-1 0 0,0 3-2 16,-1 3 2-16,1 5-4 0,-5 1 0 16,-1 6-2-16,1 2-4 0,-3 2-2 0,0 3-2 15,0 2 3-15,2 4 3 0,1 3 4 0,2 4 1 16,2 3 1-16,0 2 1 0,-1 0-4 0,4-1 3 16,-2-1 0-16,-2-3 4 0,3-2 0 15,-1 0 3-15,0-5 4 0,-3 1 1 0,0-2 6 16,-4 0-5-16,0-5-1 0,-4 0-7 0,-1-4 4 15,-1 0 10-15,-1-1 11 0,-1 0 12 16,-1-1-1-16,-3-1-12 0,-1-2-11 0,-6-1-13 16,-3-3-13-16,-3 2-16 0,-3-1-32 0,-1-1-70 15,2 1-169-15,0 0-745 0,-1-1-661 0</inkml:trace>
  <inkml:trace contextRef="#ctx0" brushRef="#br0" timeOffset="177240.44">829 4590 1 0,'0'-1'232'15,"0"-2"87"-15,0 2-13 0,0-2-21 0,0 2-15 16,0-1-33-16,0 0-46 0,-1 1-31 0,1 1-36 16,0 0-32-16,0 0-22 0,0 0-22 0,0 0-15 15,0 1-15-15,0-1-11 0,-1 0-12 0,1 2-4 16,0 0 1-16,-1 1 1 0,1 3 9 15,-1 2 3-15,0 3 0 0,-2 3 2 0,1 2 2 16,1 6 0-16,1 4 6 0,-1 5 9 0,-2 3 4 16,-2 7 5-16,3 3 4 0,-2 6-3 15,-2 5 0-15,-1 7-4 0,1 4-4 0,-2 2-5 16,-1 4-4-16,-2 4 0 0,-1 4 0 0,0-1 1 16,-4 3-9-16,2 0 1 0,-3-2-5 15,-1 3-6-15,2-2 4 0,-2 0-3 0,-1-6-2 16,0 0 2-16,4-4 0 0,-2-1 0 0,0-6 2 15,4-6 0-15,3-5-5 0,0-6 2 0,6-6-1 16,-3-6 0-16,5-4 0 0,2-8 2 16,2-6-1-16,0-2-1 0,6-3 2 0,-4-3-1 0,3-3 4 15,0-2 5-15,-2 2 2 0,4-4 3 0,0 0-1 16,1 0-3-16,2-2 1 0,3 0-2 16,1-2 4-16,2 1 1 0,3-1 0 0,2-3 0 15,5 1 0-15,1 0-4 0,0-2 3 16,6-2 1-16,10 1-13 0,33-10-2 0,0 5-1 15,0-1 0-15,-16 4 13 0,3 1 2 0,3 0-1 16,4 1-1-16,0 0-1 0,-1 0 0 0,0 2 0 16,0-1-1-16,-3 0 1 0,-3 1 0 0,1-1-2 15,-2 2-1-15,-5-1-1 0,-1 1 1 16,-4-2-2-16,-3 2 1 0,-1 1-2 0,-6 0-2 16,-3 0 1-16,-10 3-1 0,-4 1 0 15,-8 0 1-15,-4 3-4 0,-5-2 3 0,-1 2 2 16,-1-1 0-16,-5-2 2 0,0 2 0 0,0-1 2 15,-3 0-2-15,0-2 4 0,0 0-2 0,-2 1 1 16,1 0-1-16,1 2-5 0,0-2 0 0,-2-1-5 16,2 0-9-16,0-1-19 0,-1 1-36 0,1-2-63 15,-1 1-87-15,0 0-189 0,-1 0-475 16,-5-3-501-16</inkml:trace>
  <inkml:trace contextRef="#ctx0" brushRef="#br0" timeOffset="177487.2">2189 6092 1788 0,'0'-3'613'0,"3"-2"-635"0,2 0-8 0,6 5 23 16,0 2 53-16,1 0 40 0,7 1 22 0,-1 3 2 16,2 4-6-16,0 1-18 0,2 4-12 0,-2 3-10 15,1 0-16-15,-1 3-6 0,-3 3-8 0,-2 1-6 16,-4 1 0-16,-2 3-4 0,-6 0-6 15,-3 0-2-15,-5 2-8 0,-3-2 0 0,-4 0 1 16,-6-2-3-16,-2-2 4 0,-1-2-7 0,-5-1-5 16,-2-1-7-16,1-7-14 0,2 2-14 0,3-6-22 15,4-2-30-15,0-1-49 0,5-3-72 16,-2-3-124-16,4-2-316 0,1-2-904 0</inkml:trace>
  <inkml:trace contextRef="#ctx0" brushRef="#br0" timeOffset="179379.26">3091 5927 1 0,'0'-5'0'0,"-1"1"0"15,-2 0 162-15,2-1 48 0,-1 1-8 0,1 1-27 16,1 1-24-16,-1-1-12 0,1 1-28 0,-1 0-16 16,0 1-21-16,1 0-14 0,0 1-14 15,0-1-12-15,0 1-8 0,0 0-14 0,0 1-7 16,0-1-5-16,0 1-4 0,0-1-4 0,1 0 1 15,-1 0 1-15,0 1 2 0,0-1 5 16,-1 0-2-16,1 0 0 0,0 1 1 0,0-1-2 16,0 0 7-16,0 0 3 0,0 0 1 0,0-1 8 15,0 1 3-15,0 0 6 0,0 0 8 0,0 0 4 16,0 0 1-16,0 0 0 0,0 0-3 16,0 0-7-16,0 0-1 0,0 0-3 0,0 1-9 15,0-2-1-15,0 1-6 0,0 0-6 0,0 0 0 16,0 0-1-16,0 0-2 0,0 0 0 15,1 0 1-15,-1 0-3 0,0 0 4 0,0 0-1 16,0 0 1-16,0 0 2 0,0 0-2 0,0 0 2 16,0 0 0-16,0 0 2 0,0 1 1 0,1-2 3 15,-1 1 0-15,0 0 1 0,0 0 2 0,0 0 1 16,0 0 1-16,0 0 5 0,0 0-3 16,0 0 0-16,0 0-1 0,0 0-4 0,0 1 0 15,0-1-2-15,-1 0-3 0,1-1 1 0,0 1-3 16,0 0-1-16,0 0 1 0,0 0-1 0,0 0-2 15,0 0 0-15,0 0-2 0,0 1-1 0,0-1 2 16,0 0-1-16,0 0 0 0,0 0-1 16,0 0 2-16,0 0 1 0,0 0 1 0,0 0 2 15,0 0-1-15,0 0 1 0,0 0 2 0,0 0-1 16,0 1 4-16,0-1 2 0,-1 0 1 16,1-1 1-16,0 1-1 0,1 0-1 0,-1 0-3 15,0 1 0-15,0-1-3 0,-1 0-2 0,1 0 0 16,1 0-4-16,-1 0 1 0,0 0-1 0,0 0 0 15,0 0-2-15,0 0-1 0,-1 0-1 16,1 1-2-16,0 0 3 0,0 1 1 0,0-1 2 16,0 3 4-16,0 2-3 0,0-1 1 0,-1 2-1 15,1 1-2-15,-2 4 3 0,2 2 2 0,-1 3 4 16,-1 7 4-16,1 1 3 0,-1 2 0 16,-2 2-4-16,0 2 1 0,2-1 4 0,-2 4 1 0,2 0 3 15,0 1 0-15,2-3-7 0,0 0-1 16,3 0-3-16,1-5 2 0,-1 1-1 0,4-4-1 15,-3-2 1-15,4-1-3 0,0-6 0 0,-1 1 0 16,0-3-1-16,-1-4-1 0,-2-2-1 16,3-5-4-16,-4 3-5 0,3-3-7 0,-3 0-11 15,-2-1-13-15,0-1-16 0,1 0-26 0,-2-3-29 16,1-1-56-16,1 0-83 0,0 0-110 0,0-2-178 16,-2 1-212-16,3-5 600 0</inkml:trace>
  <inkml:trace contextRef="#ctx0" brushRef="#br0" timeOffset="180228.63">2894 5886 1 0,'-1'0'0'0,"-2"-2"12"16,1-3 298-16,-2 2-4 0,1 0-16 16,1 2-4-16,-1-1-32 0,1 2-50 0,2 0-47 15,0-2-35-15,2 2-16 0,0 0-8 0,-1 0-12 16,1 0-15-16,0 0-19 0,2-1-15 16,2-1-9-16,4-1-2 0,6 1 2 0,3-2 0 0,3 4-4 15,2 1-7-15,2 4-3 0,-4-1 0 16,2 2-3-16,-3 3-2 0,-1 2-2 0,-4 0-2 15,-5 3-2-15,2 3 3 0,-6-2 0 0,-4 4 5 16,-3 2 3-16,-3 0 0 0,-3 0-1 0,-4 1-1 16,-4 1-3-16,-2 1-3 0,-5 1 0 15,-1 0-1-15,-4-1-2 0,3-5 5 0,-1-3-2 16,6-5 1-16,3-3 2 0,3-3-5 0,3-3 2 16,4-1-3-16,3 1-5 0,4-2-4 15,0-2-11-15,2 2 1 0,1 0 1 0,5 2 8 16,3-2 8-16,5 1-1 0,1 2 1 0,3 0-4 15,1 1 2-15,0 1 1 0,-2 1-1 0,0 4 2 16,-3 0 1-16,1 2 0 0,-2-1 1 16,0 3 4-16,-3 0-1 0,-2 2 2 0,-4 1 5 15,-3 0-4-15,-2 2 10 0,-5-1 4 0,-2 4 3 16,-4-1 8-16,-2 1-4 0,-5-2-2 0,-1-1 1 16,-4 0-2-16,-4 0-1 0,-2-2-4 0,-4-1-1 15,-3-1-8-15,-4 0 3 0,-3-2-1 16,0-2-2-16,2-2 7 0,3-2-7 0,5 0-2 15,3-4 1-15,6 1-7 0,-1-3 0 0,7 0-2 16,4-2-5-16,2-1-6 0,3-1-7 0,5 0-18 16,1-2-34-16,3 0-31 0,4-2-48 0,4-4-73 15,8-1-144-15,3-3-315 0,7-4-834 16</inkml:trace>
  <inkml:trace contextRef="#ctx0" brushRef="#br0" timeOffset="180950.12">3333 6296 1235 0,'-3'4'87'0,"-1"3"-9"0,1 4 56 0,0-3 44 16,3-1 19-16,0 0-22 0,1-2-40 0,3-1-21 16,0 0-19-16,4 0 1 0,5 0-9 0,-1-2-9 15,4-5-7-15,3-1-14 0,1-3-10 16,2-2-9-16,0-3-8 0,1 0-7 0,0-4-3 0,-2 2-1 15,-6 0-5-15,1-2 5 0,-6 2 0 16,-1-1-1-16,-4 0 6 0,-1 2-6 0,-2-1-3 16,-6 3-3-16,0 0-6 0,1 2-2 0,-4 2-3 15,-3 1-4-15,1 1-3 0,-3 4 0 16,1 1-2-16,-2 3 0 0,-3 2 7 0,0 5-4 16,1 2 1-16,-1 4 2 0,2 2-5 0,1 3 5 15,3 1 1-15,2 1-1 0,2 1 0 0,4 0 0 16,3 2 0-16,5-2 2 0,2 1 3 15,3-4-1-15,5-4-1 0,1 0-1 0,7-1-1 16,0-7 0-16,2 0 2 0,2-2 1 0,-2-7 0 16,5-1 2-16,2-4-2 0,-1-2 1 15,0 1 1-15,0-5 0 0,-1 0 1 0,-4-3 1 16,-1 2-1-16,-3-2 0 0,-3 2 0 0,-4-5-1 16,2 0 4-16,-3 0 2 0,0-2-1 15,-5 0 1-15,1 1 0 0,-4-1-2 0,1-1 0 16,-1 0 0-16,1-2-7 0,-3-2 4 0,0 3-1 15,1-2-2-15,-1 0 6 0,0 0-7 0,0-2 0 16,0-1 0-16,0-1-2 0,0-1 1 0,-2-3 2 16,4 0 0-16,-3 0-6 0,-1 1 3 0,0-2-4 15,-2 1 1-15,0 1 5 0,-2-3-6 0,-2 4-2 16,-1 1 1-16,0 1-1 0,-3 4 3 16,3 5 3-16,-2 2 0 0,-2 4-6 0,0 2 0 15,2 4-8-15,-1 2-10 0,2 3-1 0,-4 5-6 16,0 3 4-16,-1 6 10 0,-3 6 2 15,-2 5 8-15,-1 6 6 0,0 5-1 0,-3 5 4 16,5 4 0-16,-2 2-2 0,3 3 6 0,0 3 4 16,3 2-4-16,2-1 1 0,0-4-4 0,5-3-6 15,5 0 3-15,2-4 1 0,5-1-1 16,1-2 3-16,5-3-4 0,1-2-2 0,3-6-2 16,3-4-4-16,-2-6-2 0,4-4-3 0,-1-2 3 15,1-6 0-15,-3-5 5 0,3-2 0 0,-4-2 1 16,-3-6 2-16,-1 2-3 0,-4-1-6 15,-2-3-8-15,-2 2-19 0,-3 0-27 0,-1-4-67 16,-2 2-105-16,-2-3-265 0,-3 1-987 0</inkml:trace>
  <inkml:trace contextRef="#ctx0" brushRef="#br0" timeOffset="181163.07">3022 6246 1958 0,'-2'0'35'16,"1"1"-2"-16,3 2 48 0,8-1 55 0,9-2 41 15,4-2-5-15,11-1-33 0,11-5-36 16,11 0-25-16,12-5-28 0,12-1-18 0,3-2-12 16,7 0-13-16,3-1 2 0,0 1-4 0,-4 4-2 15,-5-2-5-15,-6 4-18 0,-9 0-36 0,-6 2-66 16,-7 2-99-16,-5 2-161 0,-6-3-291 15,-6 2-841-15</inkml:trace>
  <inkml:trace contextRef="#ctx0" brushRef="#br0" timeOffset="181746.15">4416 5640 1855 0,'-5'-5'246'0,"-3"-1"-106"16,0 0-17-16,-1 1-12 0,7 4-28 16,-1 2-34-16,0 4-28 0,0 4-14 0,-4 7 4 15,0 7 10-15,-2 6 8 0,2 5 11 0,2 8 6 16,1 2-1-16,2 2-1 0,2 3-7 15,1 2-10-15,0-2-2 0,4 2-4 0,-1-4-6 16,2-1-3-16,0-2-2 0,4-3-2 0,-1-5 0 16,0-3 0-16,1-4 1 0,-4-5-3 0,0-4-3 15,-1-7-1-15,-2-5-7 0,-1-4 3 0,-2-3 2 16,-1-1-2-16,-2-1-9 0,-2-4-10 16,0-4-16-16,-3-3-7 0,-2-7 7 0,1-1 8 15,-1-6 14-15,-2-1 10 0,3-3 4 0,0-1 4 16,1-1 1-16,1-2 3 0,0 1-3 15,3-5 0-15,1-2 3 0,5-4 0 0,-1-2 3 0,3-3-1 16,1 1-2-16,0 1 0 0,5 1 2 16,-3 2 1-16,4 2 2 0,3 7 3 0,1 6 3 15,1 4 4-15,3 5-2 0,3 4-6 0,4 2-5 16,4 3-5-16,1 4-1 0,2 3-1 0,-1 7 2 16,-1 2-2-16,-2 6 1 0,-2 3 0 15,-3 5-1-15,-5 3 1 0,-6-1-1 0,-3 5 2 16,-6-1 2-16,-4 3 2 0,-7 1 1 0,-2 0 1 15,-6-1-1-15,0-7 5 0,-5-2 4 16,1-5 1-16,-2-2 1 0,-1 0-2 0,-6-6-6 16,2 0-2-16,-1-3-2 0,3 0-2 0,-1-3-2 15,2-3-4-15,3 1-8 0,3-2-9 16,5 0-16-16,3 0-30 0,6-1-47 0,1-1-109 0,4 3-189 16,4-2-477-16,5 2-625 0</inkml:trace>
  <inkml:trace contextRef="#ctx0" brushRef="#br0" timeOffset="182013.68">4929 6209 2385 0,'-12'-3'51'0,"-2"0"-45"16,-3-1-1-16,5 1 32 0,3 0 31 0,3-2 18 15,0-1 13-15,0 2-12 0,2-2-11 0,3-1-13 16,1 2-9-16,-1 0-11 0,1 2-11 16,-2 1-9-16,4 1-12 0,-2 1 0 0,0-2-7 15,1 2-4-15,-1 0-2 0,0 0-11 0,0 0-7 16,0 0-7-16,0 0-10 0,0 0-14 16,0-1-28-16,0 1-51 0,0-2-108 0,-1 1-229 15,1 0-509-15,-6 0-124 0</inkml:trace>
  <inkml:trace contextRef="#ctx0" brushRef="#br0" timeOffset="182263.1">3744 6125 1516 0,'-14'5'339'0,"0"0"-253"0,1 1-8 0,15 0 24 15,9-3 41-15,8 1 34 0,7-4-5 0,10-4-30 16,14-3-43-16,11-6-26 0,11-2-25 16,9-5-13-16,8 0-5 0,2-2-11 0,2 2-5 15,-4 0-4-15,-5 0-3 0,-3 3-1 0,-14 2-3 16,-5 1-4-16,-8 5-16 0,-9 1-20 0,-7 3-50 16,-6 1-79-16,-3 0-131 0,-6 3-291 0,-5 0-947 15</inkml:trace>
  <inkml:trace contextRef="#ctx0" brushRef="#br0" timeOffset="182611.74">5187 5548 1422 0,'-5'-9'355'0,"0"-2"-110"0,-4 0-48 15,2 4-29-15,3 4-35 0,-1 2-33 0,1 1-37 16,2 3-30-16,-2 1-14 0,0 4-7 0,0 9 4 16,-1 3 7-16,1 4 6 0,-2 5 2 0,5 6 0 15,1-1 0-15,1 6-3 0,5 1 4 16,-2 1-4-16,3 2-4 0,-1 1 0 0,0 2-11 15,2-1-4-15,-1 0 0 0,0-5-5 0,0 0 4 16,-1-4-2-16,-1-5-1 0,2-3-3 16,-3-2-1-16,1-7-3 0,-1-4-7 0,1-5-8 15,-1-4-26-15,-3-6-27 0,2-2-39 0,-2 0-124 16,-1-7-289-16,3-3-1060 0</inkml:trace>
  <inkml:trace contextRef="#ctx0" brushRef="#br0" timeOffset="183327.88">4980 5472 1 0,'0'-1'0'0,"0"-3"133"0,0 0 168 0,-2 0-19 16,4 2-25-16,-1-2-32 0,0 1-32 0,2 1-31 15,-3-2-26-15,3 2-13 0,0-1-15 0,1 1-12 16,1-1-3-16,-1-2-10 0,4 1-10 16,0-1-12-16,2 1-12 0,3-2-9 0,0-1-7 15,0 1-5-15,3 0-9 0,-2 1-4 0,2 0-6 16,-4 1-5-16,0 2-1 0,-3 1-5 15,-3 0-6-15,-3 2-9 0,0 0-21 0,-2 1-36 16,-1-1-61-16,0 3-101 0,-3-1-291 0,-1 2-916 16</inkml:trace>
  <inkml:trace contextRef="#ctx0" brushRef="#br0" timeOffset="183862.15">3879 5930 729 0,'1'8'264'16,"2"-1"-86"-16,4 3 8 0,11-2 34 16,5-1-1-16,11-4-30 0,6-3-33 0,11-3-33 15,9-6-23-15,8-5-22 0,9-3-20 0,9-3-19 16,4-2-14-16,2-3-8 0,0 0-6 15,-3 0 3-15,-6-2 0 0,-4 2-1 0,-9 0 1 16,-8 2-5-16,-8-1-4 0,-10 2-6 0,-12 1-5 16,-10 0-5-16,-10 2-10 0,-12 4-9 0,-10 2-14 15,-8 0-12-15,-9 5 0 0,-10 3 5 16,-9 5 10-16,-9 5 10 0,-6 4 9 0,-11 6 8 16,-3 4 6-16,-2 1 6 0,-2 7 10 0,5 0 5 15,1 4 4-15,5 3 3 0,6 4 2 0,2 1 0 16,9 2-1-16,6 4-3 0,6 2-5 0,10 4-4 15,5-1-2-15,8-1-4 0,7-5-4 16,10-3 2-16,9-5-3 0,10-10 7 0,12-7 6 16,11-10 1-16,12-10 6 0,8-7-4 0,8-8-3 15,7-6-4-15,3-5-6 0,0-1 2 0,0-6 1 16,-3-1 4-16,-2-1 2 0,-12 0 2 16,-8 0 4-16,-12 0 2 0,-13 0 1 0,-11 1-3 15,-15-1-5-15,-10 2-11 0,-15-2-10 16,-9 7-9-16,-11 2-5 0,-11 6 0 0,-7 8 7 15,-10 5 7-15,-9 5 6 0,-7 7 7 0,-8 5 6 16,-3 5 2-16,-2 4 6 0,0 6 2 0,3 4-4 16,8 2 0-16,7 2-9 0,9 1-2 0,8 4-3 15,8 2-7-15,11 2-22 0,8-1-64 0,13-3-158 16,15 0-517-16,16-3-715 0</inkml:trace>
  <inkml:trace contextRef="#ctx0" brushRef="#br0" timeOffset="184277.67">5858 5390 1027 0,'0'-3'570'0,"0"0"-251"16,0 0-77-16,-1 3-70 0,0 0-66 0,1 1-57 15,-2 2-20-15,-2 5 5 0,1 8 18 0,-5 3 18 16,-2 10 3-16,1 3-5 0,2 6-9 0,-3 2-3 15,0 5-5-15,3 3-10 0,-1 0-8 16,-1 1-10-16,5 1-7 0,-1-2-5 0,3-3-1 16,3 1-4-16,2-4-3 0,1-8 1 0,0-4-2 15,4-6-3-15,-2-5 0 0,0-3-21 16,1-7-23-16,-2-2-31 0,1-5-47 0,-1-2-47 16,-1-2-92-16,-2-5-183 0,2-3-384 0,-1-2-322 15</inkml:trace>
  <inkml:trace contextRef="#ctx0" brushRef="#br0" timeOffset="184544.41">5709 5379 1369 0,'12'-6'245'0,"3"-4"-50"0,8-3-21 15,4 5-17-15,1 2-11 0,4 2-25 0,0 3-27 16,4 6-17-16,0 2-19 0,0 0-13 0,0 7-8 15,-7-1-10-15,-1 5-7 0,-6 2-3 16,-8 0-4-16,-5 3 0 0,-3-1 7 0,-6-3 6 16,-6 2 7-16,0-2 7 0,-7-3 0 0,-1-1-2 15,-5-3 2-15,-3-1-8 0,-4-1 0 0,-5-3-5 16,-1-2-6-16,-2-3-4 0,-1 1-2 16,6-5-2-16,4 1-4 0,4-1-1 0,3-2-8 15,6-1-6-15,3 1-11 0,3-1-25 0,4 2-43 16,4 1-83-16,4-1-115 0,3 2-232 0,7 1-535 15,5 0-2-15</inkml:trace>
  <inkml:trace contextRef="#ctx0" brushRef="#br0" timeOffset="185576.06">6246 5904 1490 0,'-8'0'51'0,"2"1"39"0,-2 2 77 16,1-6 61-16,6 2 35 0,0 0-47 16,1-2-60-16,1-2-46 0,3 0-33 0,0-6-19 15,2 2-11-15,1-7-11 0,1 2-9 0,2-2-6 16,3 0-6-16,-1-1 1 0,0-3-2 16,0 1-4-16,-1-1-1 0,-1 2-5 0,0-1 2 0,-1-2-1 15,1 2-2-15,0-4-1 0,0 6-1 16,0 1-2-16,2 1 1 0,-2 2 5 0,-2 5 0 15,-2 0-2-15,3 5 0 0,-1 1-9 16,-3 2 0-16,1 3-1 0,0 2-3 0,-2 1 0 16,-1 5 2-16,1 2 3 0,-4 2 2 0,-2 2 5 15,-3 5-2-15,-3 3 1 0,0 3 1 0,-4 0-4 16,1 1 3-16,4-3-2 0,1-4-1 16,2 0 4-16,1-4-1 0,4-3 0 0,4 0 0 0,-1-4 1 15,4-3 0-15,2-4 4 0,1-1 2 16,4-3 1-16,0-3 1 0,3-1 2 0,-3-6-3 15,5 1 2-15,-2-4 2 0,2 1-2 0,-2-3 4 16,-5 1 2-16,2-2-1 0,-2-3-1 0,-1 0-2 16,-1 0-3-16,1-3-3 0,-1 1 1 15,0-2-1-15,0 1-2 0,-3 1-1 0,2 3-3 16,-2 4 1-16,-3 4 5 0,0 4 0 0,-3 1 0 16,1 4-1-16,0 0-10 0,-3 2-6 15,-3 0-7-15,3 3-2 0,-2 2 9 0,2 3 5 16,0 4 4-16,0 5 3 0,-2 4-5 0,1-1 1 15,-2 3 2-15,-3 0 0 0,3 1 0 16,-4 1 0-16,5 0-2 0,-3-2-1 0,3-4-5 16,7-6 0-16,-2-1-1 0,2-8 4 0,1-3 4 15,2-2 5-15,1-2 2 0,1-3 0 0,1-3-1 16,1-5-2-16,0 0 0 0,-1-2-1 0,-1-1-2 16,-1-1 2-16,-1-1-1 0,-1-3 1 15,-3 1 0-15,3 1-2 0,-4-2 1 0,4 2 0 0,-4 1 1 16,0 2 0-16,1 6 0 0,-4 2 0 15,0 6-2-15,-2 1-2 0,2 1-11 0,0 0-17 16,-2 3-1-16,2 4 2 0,-1 0 9 0,-1 9 18 16,1-1 0-16,0 3 1 0,1 3 0 15,1-2 1-15,2 2-2 0,6-3 2 0,1-1-1 16,1-2 1-16,5-5 2 0,-2-4-1 0,6-1 1 16,0-8 2-16,-1-2 2 0,2 0 2 0,-2-2 2 15,0-5 1-15,-1 4 0 0,-4-6 3 16,-3-2-1-16,0 0-1 0,-3-2 1 0,-4-2-5 15,2 2 0-15,-4-1-3 0,0-1-1 0,-1 1-1 16,1 3-1-16,-2 1 4 0,0 5 0 16,-2 2 1-16,1 2 0 0,-1 3-1 0,2 1-8 0,-1 2-15 15,1 2-3-15,-2 4-1 0,-3 4 6 16,3 3 15-16,-2 3 0 0,-1 0 2 0,3 2-3 16,1 3 0-16,0 1 1 0,1 0 0 0,2-3 1 15,0-1-5-15,5-1 0 0,2-7 0 0,2-1 1 16,0-4 7-16,0-4 3 0,2-2 3 15,3-1 1-15,-1-3-2 0,2-4 0 0,1 0 2 16,-4-5 0-16,2 2 0 0,-3-3 0 0,-1 2-2 16,-1-4-4-16,2 1 4 0,-6 0-1 0,1-1 0 15,0 2 2-15,-4 3 0 0,2 2 0 16,-4 4 1-16,-1 2 0 0,1 3-4 0,-2 2-8 16,0-1-10-16,1 4-6 0,2 1 4 0,-1 3 4 15,0 2 8-15,4 1 5 0,-2 1-5 16,1 3 1-16,1-2-1 0,0 1-2 0,0-2 3 15,1 2-4-15,0 0-13 0,-3-3-23 0,3-3-29 16,-3-2-54-16,4-5-107 0,1-5-361 0,-4-3-1064 16</inkml:trace>
  <inkml:trace contextRef="#ctx0" brushRef="#br0" timeOffset="185726.14">7140 5173 2030 0,'-1'-2'91'0,"0"2"-60"0,-1-1-13 0,3 1-47 0,1 0-18 16,-1 3-9-16,5 1-27 0,3 3-48 0,3 4-193 15,0-1-402-15,7 3-47 0</inkml:trace>
  <inkml:trace contextRef="#ctx0" brushRef="#br0" timeOffset="186627.19">7270 5606 1 0,'1'0'0'0,"-1"-1"0"0,0 1 0 16,1-1 0-16,0 0 142 0,0 1 142 15,2 0-19-15,-3 0-16 0,0 0-7 0,1 1-21 16,-1 0-21-16,0-1-31 0,0 1-35 0,0 0-34 0,0-1-33 16,1 2-26-16,-1-2-7 0,0 2-2 15,1 0 6-15,0 2 14 0,0 2-7 0,3 0-3 16,-2 0-6-16,-2 1-10 0,-2 3-2 0,-2-3-4 15,1 0-1-15,-3 2-1 0,3-2-1 16,-5 0 0-16,0 3-2 0,0-4 3 0,-5 2-8 16,3-1-5-16,-1-4-3 0,1 2-10 0,0-1-4 15,2-4-5-15,1 2-2 0,1-4 4 0,4 2 4 16,0-4 1-16,2 1-6 0,1-1-6 16,1 0-15-16,-1 0-12 0,5 2-4 0,-3 1-3 15,6 1 12-15,1 1 16 0,0 1 12 0,1-1 11 16,0 2 4-16,1 0 2 0,3 0 2 0,-2 0 2 15,4-1 2-15,-2-1 4 0,4-3 4 0,1-2 3 16,0 1 5-16,1-6 9 0,-2 2 7 16,1-2 3-16,-1-4 0 0,-3 2-3 0,2-4-5 15,-2-1 2-15,-2-1-2 0,-3-2 0 16,-2 0 2-16,0-2-5 0,-5 0 1 0,0 1-5 16,-4 0-8-16,-1-2 3 0,1 1-10 0,-3 0-3 15,2 2-1-15,1-2-3 0,0 4 9 0,0 3 6 16,-1 6 8-16,0 1-2 0,0 6-10 0,0 1-22 15,0 3-13-15,1 3 1 0,-1 4 5 16,-3 3 13-16,3 3 1 0,1 5 0 0,1 1 1 16,5 3 0-16,-3 0 0 0,3 3-4 0,-2 1 4 15,3 0-2-15,-3-1-2 0,4 0-8 0,0-2-30 16,2-5-39-16,2-4-41 0,1-8-57 16,6-7-149-16,0-4-487 0,0-4-457 0</inkml:trace>
  <inkml:trace contextRef="#ctx0" brushRef="#br0" timeOffset="186765.97">7572 5217 1344 0,'-5'-3'337'0,"2"0"-339"16,-3 2-26-16,5 4 0 0,0 1 6 0,1 2 16 16,1 3-10-16,4 3-18 0,-1-1-53 15,5 4-158-15,1 4-275 0,1-1-172 16</inkml:trace>
  <inkml:trace contextRef="#ctx0" brushRef="#br0" timeOffset="187113.12">7659 5498 2228 0,'5'-12'86'0,"-3"-8"-22"0,1-3 20 16,4 4 22-16,-3 2 0 0,4 1-2 15,-1 2-22-15,-2 3-25 0,4 0-20 0,0 4-23 16,1 2-9-16,0 0-5 0,4 4-2 0,-1 0-4 15,0 4-1-15,-2 2 1 0,1 1-1 16,-1 5 5-16,-1 0-1 0,0 2-1 0,-1 0 2 16,-2 2-5-16,-4 0 2 0,-1 1-3 0,1 0-7 15,-3-3-4-15,1 0-3 0,1-7 3 0,-1-2 10 16,2-2 13-16,0-2 13 0,-1-2 5 16,1-2 0-16,3-4-8 0,-1-4-5 0,4 0-3 15,2 0-2-15,1-2 1 0,3 0-2 0,-2-2-1 16,2 1-2-16,0 3 3 0,1 0-3 15,-1 0-1-15,0 4 1 0,-2 2-4 0,-1 1 3 0,-1 1-1 16,-1 3-1-16,-1 2-2 0,-2 0-6 16,-4 2-4-16,6 1-6 0,-7 1-8 0,1 1-17 15,2 0-29-15,-4 3-46 0,0-2-62 0,-1 1-85 16,-2 4-197-16,0-1-421 0,-3 0 82 0</inkml:trace>
  <inkml:trace contextRef="#ctx0" brushRef="#br0" timeOffset="187531.67">8244 5279 1195 0,'0'-5'488'0,"1"1"-314"0,-1-3-18 0,-1 3 11 15,-3 4-19-15,3-1-34 0,-2 1-46 0,2 2-39 16,0 3-22-16,-5 1 2 0,3 5 11 16,-4 2 6-16,3-2 1 0,-5 3-3 0,6 0-8 15,-3 1-4-15,4 1 1 0,0-3-2 0,2 0-2 16,2-4 1-16,1-2 1 0,4-3 7 0,3-4 10 15,0-1 2-15,0-4 2 0,3-2-5 16,-1-1-5-16,2-4 1 0,-3 2-1 0,-2-1 0 16,1-1 1-16,-5 1 0 0,1 2 0 0,-3 2 3 15,0 1 0-15,1 1-2 0,-3 2-3 0,0 2-10 16,-1 1-13-16,0 1-10 0,1 2-3 0,-1 5-2 16,0 0 7-16,2 7 4 0,3 4 1 0,-3 5 4 15,0 7 0-15,1 1 1 0,2 10 2 16,-4 0 2-16,-2 7 1 0,-4 3 1 0,-2 7 1 15,-4 1-1-15,-4 2-1 0,-6 4 0 0,-2-3 0 16,-5-2 2-16,-3-2-2 0,0-8 4 16,-3-7 1-16,-1-10 1 0,4-7 13 0,6-10 18 15,1-10 24-15,8-2 14 0,0-10-2 0,5 0-15 16,2-6-21-16,5-2-13 0,0-6-12 0,8-4-7 16,0-2-4-16,6-2-6 0,3-3-3 15,5 1-3-15,3-4-9 0,7-1-20 0,2-3-34 16,1-3-55-16,6-2-93 0,3-1-228 0,-1 0-1105 15</inkml:trace>
  <inkml:trace contextRef="#ctx0" brushRef="#br0" timeOffset="188863.32">9149 5299 1499 0,'2'-7'290'0,"-1"-3"-55"0,3-2-40 16,-1-5-30-16,-2 1-36 0,0-4-28 0,3-1-16 0,-2-2-7 15,0-2-7-15,0 1-13 0,0 2-12 16,4-1-11-16,-2 3-8 0,4 0-7 0,3-1-5 16,-1 5-7-16,0 0-6 0,7 4-2 0,-4 4-3 15,3 3-2-15,-1 4 0 0,3 1-1 0,1 4 3 16,-4 3 0-16,4 4 0 0,-2 4-1 15,-3-1-2-15,-1 4 2 0,-5-1 0 0,0 3 1 16,-6 1-2-16,-2 1 1 0,-3 1 0 16,-6 2-1-16,-3 2 3 0,-5-1-2 0,2 0 0 0,-5-2-4 15,2-5-8-15,0-1-4 0,8-8-1 16,7-4 7-16,2-2 8 0,3-6 6 0,1-1 0 16,4-3-7-16,2-2-3 0,4 1-2 0,3-5 3 15,0 3 3-15,2-2 2 0,3 1 0 16,1-2 2-16,3 0 0 0,-4 0 2 0,2-1 1 15,-1-3 0-15,3-1 1 0,-7 0 3 0,2 2-2 16,-4-3 1-16,-1 3 0 0,-1-5-3 0,-3 4 2 16,-2-2 1-16,-3 2-1 0,0 0 4 15,-2 3 4-15,-2-1 2 0,-4 5 3 0,-2 0 3 16,2 4-7-16,-4 0-6 0,3 4-3 0,-4 0-13 16,3 3 1-16,-4 4 0 0,-1 2-1 0,-1 4 6 15,2 4 0-15,1-1 1 0,0 3 2 0,3 1 0 16,0 2 0-16,6-2 0 0,3 3 1 0,2 2-5 15,4-4 5-15,0 0 0 0,5-4 0 16,2-4 6-16,5-3-1 0,-2-4 1 0,5-4 0 16,1-1 4-16,-1-2-1 0,3-3-1 15,-2-4 3-15,-2-1-2 0,1-6 2 0,-4 4 1 16,0-5-3-16,-2 0 6 0,-2-2-4 0,-2 1-1 16,-1-3 2-16,-2-1-1 0,-1-2-1 0,-1-1-1 15,-1-3-2-15,0-2-5 0,-3-1 2 16,1-1-2-16,0-2-3 0,-1-2 2 0,1-2-3 15,1-1 1-15,0 0 2 0,-1 0-1 0,-3 3 0 16,3 1 0-16,0 2-2 0,-4 0 3 0,2 5 1 16,-3-2-1-16,-2 2 1 0,1 0 2 15,-2 4-1-15,0 2 3 0,-2 4-1 0,0 4-1 16,-3 3-2-16,1 3-2 0,-2 1-4 0,0 3-5 16,-1 4-5-16,3 0-4 0,-3 1 0 0,-4 3 1 15,2 5 4-15,-2 2 5 0,-1 5 4 0,0 2 1 16,-1 5 1-16,0-2 2 0,5 5-2 15,-1 1 2-15,-2 1-1 0,4 4 2 0,0 5-1 16,-2 1 2-16,4 6 1 0,-1 3-1 0,6 1 3 16,1-1-4-16,5-1 3 0,1-1 0 0,0-2-3 15,3-4 3-15,6-3-4 0,-3-6 1 16,6-5 1-16,1-6 1 0,2-5 1 0,3-6 1 16,1-3 3-16,-4-4-6 0,5-5 5 0,-4-3 0 15,5-4 1-15,-2-2 4 0,-2-5-2 0,-1-1 2 16,-2-4 0-16,-1-2-6 0,-3-2 2 15,-3-2-1-15,2 2 0 0,-4-3-4 0,-3-1 1 16,1-1-2-16,-3-4-2 0,0-1 6 0,-1 0-5 16,-2-2 0-16,-3-1 0 0,1-1-2 0,-1 0 1 15,-2 2 2-15,-1-3-2 0,0 2 0 16,-1 1 4-16,-3 4 0 0,2 6 4 0,-4 5 5 16,0 4 1-16,0 7-1 0,3 3-3 0,-3 6-9 15,5 1-7-15,-1 5-5 0,1 1-5 0,0 7 2 16,-4 4 4-16,3 8 3 0,-2 5 6 15,1 8 2-15,0 7-2 0,2 6 1 0,-1 6 0 16,1 3-2-16,-1 4 2 0,-2 3 0 0,3 7 0 16,-1 3 3-16,0 4-2 0,1-1-3 0,-1 0 0 15,1 2-4-15,1-4-1 0,1-3-5 0,1-7-8 16,0-2-13-16,0-8-10 0,1-2-16 0,1-13-19 16,1-11-13-16,3-10-2 0,-1-11 26 15,2-12 31-15,3-5 28 0,0-11 18 0,0-8-5 16,4-10 1-16,-4-2 3 0,-2 0 15 0,-1-3 19 15,-5 4 17-15,-4 0 17 0,-4 1-5 16,2 1-11-16,-2 0-14 0,3 4-18 0,2-1-10 16,1 4-10-16,4 1-9 0,3 2-16 0,4 1-30 15,5-1-72-15,5 3-143 0,3 1-441 16,6 3-910-16</inkml:trace>
  <inkml:trace contextRef="#ctx0" brushRef="#br0" timeOffset="189575.51">11753 4421 886 0,'-18'-4'611'0,"-9"3"-391"0,-8 2-24 15,-1 6-2-15,-2 5-14 0,-1 1-26 0,-4 2-33 16,2 6-31-16,0 3-16 0,2 3-22 15,6 3-18-15,-1 4-10 0,3 3-11 0,5 4-6 16,0 1-3-16,7-4-4 0,5-4-6 0,12-8 1 16,4-8 1-16,8-6 7 0,4-5 7 0,2-1 5 15,3-6 2-15,1-4-2 0,2 0-4 0,-1-6 1 16,4-2-3-16,-2-3 1 0,-1-7 2 16,-3 0 0-16,1-3 4 0,-5-2 0 0,1 0 4 15,-5 0-7-15,-2-1-2 0,-3 2-1 0,0 1-8 16,-3 2 4-16,-1 4-1 0,-2 3 0 15,0 1 3-15,-2 6-1 0,0 2-2 0,0 4-7 16,0 1-12-16,-1 2-12 0,1 4-2 0,-1 3 4 16,-2 3 6-16,0 4 13 0,0 2 0 0,1 4 3 15,-3 2 3-15,3 5-2 0,-1 1-1 16,3 0-2-16,3-2-2 0,5-7-2 0,5-3 2 16,1-7 6-16,0-2 4 0,4-5 11 0,-2-2 4 15,3-2 1-15,2-7 4 0,-4 1-5 0,4-7-2 16,-2 1-1-16,-2-1 1 0,1-6-1 0,-3 4 1 15,-3-4 0-15,0 0-8 0,2-2-1 0,-2 4-2 16,0-3-4-16,0 0 4 0,1 0-4 16,-1 1-1-16,1 3 0 0,-1 1-3 0,0-1 1 15,-2 6-2-15,-2 4-4 0,-2 3-17 0,-3 5-4 16,0 4-5-16,1 2-1 0,0 3 15 0,-1 3 2 16,1 3 5-16,-2 2 3 0,-2 2 0 15,1-1 4-15,-3 3 1 0,0 2 1 0,-2-1 2 16,1 1-1-16,-2 0-2 0,3-7-1 0,2-6 6 15,2-5 8-15,2-4 25 0,-1-2 11 16,1-3-4-16,0-2-6 0,2-4-21 0,1-4-9 16,1-3 0-16,-1 3 1 0,1-3-1 0,-1 1 0 15,4 1 3-15,0-1-2 0,-2 1 2 16,2 2 0-16,-1-1-3 0,3 4 0 0,-4 2-2 16,2 4-3-16,-2 0-2 0,-1 4-3 0,2 3-3 15,0 2 2-15,0 4 1 0,1 0 1 0,0 5 3 16,4-1-1-16,0 4-2 0,-1 1-3 15,4 3-17-15,-1 0-25 0,1 0-44 0,6-2-52 0,-1-2-46 16,4-6-57-16,2-1-122 0,2-6-303 16,2-3-696-16</inkml:trace>
  <inkml:trace contextRef="#ctx0" brushRef="#br0" timeOffset="189946.48">12435 4300 1370 0,'-13'5'32'0,"-9"3"-28"0,-5 1 40 16,-3 6 44-16,0-2 29 0,1 6 6 16,2 4-16-16,1-1-23 0,2 6-21 0,3-2-13 15,2 3-13-15,6-2-13 0,3-1-5 0,7-5 8 16,8-7 20-16,8-1 22 0,2-5 14 0,6-2-1 16,2-2-13-16,5-6-21 0,2-2-10 0,1-3-5 15,1-4 2-15,-3-1 6 0,-4-4 3 16,0-4 5-16,-4-3 2 0,-1-1-4 15,-6-4-10-15,-3-3-9 0,-1-3-10 0,-6-4-8 0,0-5-5 16,-4 0-3-16,-2-3-6 0,-3-3-2 16,0-2 0-16,-2 1 1 0,0-3 4 0,5 1 1 15,-1 2 2-15,1 5 3 0,-2 7 3 0,1 10 10 16,-4 8 5-16,2 6-5 0,-2 9-11 0,-1 3-12 16,2 7-10-16,-3 8-1 0,-1 4 12 0,1 8 2 15,1 7 5-15,1 10 2 0,4 6-5 16,3 7 4-16,0 6-1 0,3 5-1 0,4 0 0 15,6 2-2-15,4-1-8 0,4-5-15 0,6-5-29 16,3-6-52-16,5-8-97 0,-4-7-210 16,1-2-702-16,-2-6-35 0</inkml:trace>
  <inkml:trace contextRef="#ctx0" brushRef="#br0" timeOffset="193043.85">4297 7721 1 0,'-4'3'118'0,"-4"4"105"0,2 1-20 0,0 2 0 16,0-5 1-16,2-1-3 0,4-3-10 0,0 0 2 0,0-2 4 16,1 1-24-16,1-2-34 0,1-2-38 15,2-4-37-15,1-4-18 0,2-2 4 0,3-4 8 16,1-5 5-16,3-3 3 0,3-1-5 0,1-2-10 15,-1-4-11-15,2-1-10 0,0-3-8 16,0-2-4-16,0 3-4 0,-4-2-2 0,3-1-1 16,-6-2-3-16,3-2-2 0,-3-1 1 0,0 0-2 15,-1 3-1-15,1-1-1 0,-4 0-2 0,0 1 0 16,-3 4 1-16,0 1-2 0,-3 5 1 16,-2 4 5-16,-2 7 4 0,-2 7 4 0,-2-1 3 15,2 10-7-15,-2 1-9 0,0 3-9 0,1 5-10 16,-2 3 0-16,-7 6 6 0,1 6 7 0,-4 7 3 15,-1 4 3-15,4 6 2 0,2 1-2 16,2 3 3-16,0 6-1 0,5 2-1 0,2 3 1 16,-1 7-2-16,5-3 1 0,1 1 2 0,2 0-1 15,5-4 3-15,1 1-1 0,4-5-3 16,0-5-4-16,4-6-7 0,1-9-5 0,5-7-5 16,2-9 0-16,3-9 2 0,2-8 5 0,2-7 3 15,0-6 3-15,-2-7 2 0,-2-2-4 0,-1-4-2 16,-5-3 1-16,-2 0-1 0,-8 0 6 0,-3 1 2 15,-9 6 4-15,-3 3-1 0,-7 1 0 0,1 4 2 16,-3 3 1-16,-4 2 6 0,2 4 3 16,1 3-1-16,1 1 0 0,1 4-3 0,5 1-1 15,-2 0-3-15,5 1-4 0,1 0 0 0,2 3-1 16,3-1 3-16,-1 1 5 0,5-1 6 16,2-3 3-16,6 0 1 0,5-5 0 0,1-3-5 15,2-3 2-15,4-3 0 0,1-2 3 0,-2-3 4 16,2-1-5-16,-1 0 0 0,-2-3-4 0,-1 0 2 15,-2 1 0-15,-3 0 0 0,-2 1-2 16,-1-2-4-16,-2-2-1 0,-3-2-2 0,-1-2-1 16,-2-2 0-16,-2-1-3 0,2 0 0 0,-2-4-4 15,-5 2 0-15,1-5 0 0,-1 0-3 16,-3-1 0-16,-3 1-2 0,-1 1-2 0,-1 4 3 16,-5 2 0-16,0 2 3 0,-1 7 1 0,-2 7 0 15,-1 1-2-15,-2 7-3 0,2 4-2 0,-3 4 0 16,0 7 1-16,-1 3-1 0,-1 10 4 0,-1 5 3 15,1 6 0-15,2 4 2 0,0 7 1 0,1 7-1 16,4 5 1-16,-2 6 2 0,4 3 2 16,1 3 1-16,1 4 0 0,1 4 0 0,4 0-2 15,2-1 0-15,1-1-1 0,1-3 1 0,0-2-3 16,5-6-1-16,5-8-5 0,1-9-8 0,4-11 1 16,2-9-2-16,4-8 3 0,0-10 9 15,2-6 0-15,2-6 6 0,1-7 0 0,1-5-1 16,1-4 1-16,-2-3-1 0,-2-4 1 0,2-4-4 15,-3-1 4-15,1-5 1 0,-2 0 1 0,-4 0 3 16,0 0-5-16,-1 2 0 0,-1 0-3 16,-4 2 2-16,0 7 6 0,-6 6 6 0,-2 8 7 15,-2 4 2-15,-3 5 4 0,0 2-8 0,-1 3-12 16,-2 2 0-16,-1 4-12 0,-2 6 1 0,-4 5 4 16,-4 7-6-16,2 3 6 0,-4 2-1 15,2 2 2-15,-1 0 0 0,2 3-2 0,0 0 0 16,3-1 0-16,1 1 2 0,3-3-4 0,2-4-1 15,4-8-4-15,7-6-6 0,0-6 8 0,3-5 2 16,5-3 6-16,-2-5 2 0,5-6 0 16,1-3-1-16,2-5-1 0,-1-3 5 0,-4-2-3 15,0-1 0-15,-5 0 2 0,-3 3-6 0,-2-2 5 16,-3 2-1-16,-2 0 1 0,-2 3 2 0,-5 1-4 16,3 6 2-16,-1 3 0 0,-1 4 1 0,0 2-5 15,0 4-5-15,0 1-5 0,-1 3-4 16,0 4 5-16,0 5 3 0,-2 2 2 0,0 3 5 15,5 4-6-15,-1-1 0 0,6 1 0 0,0 2 0 16,1-1 0-16,5 3 1 0,-2-2 0 16,2-5-8-16,3-1 5 0,3-10 1 0,-2-4 5 15,4-5 9-15,-1-3-2 0,2-7 3 0,-5-2-3 16,7-2-1-16,-6-3 2 0,6-2-1 0,-6-2 1 16,1 1-4-16,-1-3 1 0,-1 1-1 15,-2-3-2-15,0 1 3 0,1-1-3 0,-3 1-1 16,1 5-3-16,-2 0-2 0,0 5 1 0,0 5-1 15,-1 4-2-15,0 2-2 0,2 7-6 0,-2-1-2 16,0 4 3-16,1 3 3 0,0 5 2 0,-1 1 1 16,0 3 0-16,-2 1 0 0,2-1 2 15,-1 2 3-15,0-2-1 0,0 2 1 0,0-1-2 16,-3 0-3-16,-1-3-1 0,0-2 1 0,-1-5 0 16,0-4 5-16,0-4 10 0,0-1 15 0,0-3 4 15,0-1-3-15,-1-3-7 0,1-4-12 16,0-1-5-16,0-2 1 0,0-3-1 0,1 1 0 15,-1-2 1-15,2 4-1 0,2-3 1 16,0 4-7-16,-2 1 3 0,4 1 0 0,-1 3-4 0,1 3 2 16,-3 3-8-16,4 1-3 0,-4 2 0 15,2 1 2-15,1 2 3 0,0 3 1 0,-2 0 3 16,3 1-2-16,-4 1 2 0,5 1 2 0,-6-1-1 16,0 4 4-16,0-3-7 0,-4 1-4 15,1 1-5-15,-1-1-7 0,-1-4 0 0,0-1 8 16,1-4 14-16,2-3 7 0,2-3 5 0,1-3-2 15,0-4-9-15,-1-1 4 0,2-4-4 0,2 2 1 16,1-2 3-16,1 0-4 0,0 5 6 0,-2 1 1 16,1 4-1-16,-5 3-1 0,-1 2-8 0,0 2-1 15,2 2-2-15,0 0 3 0,1 4 4 16,3 1 0-16,-2 1-1 0,4 1-2 0,1-1 4 16,0-1 1-16,3 0 1 0,3-4 4 0,-2-2 1 15,2-4 3-15,3-2 3 0,-4-3 2 16,5-4-1-16,-3-3-1 0,3-2-1 0,-5-2-2 15,0-2 4-15,-3-3 4 0,0 3 3 0,-2-2 6 16,-2 2-7-16,-1-1 0 0,-3 1-2 0,1 2 2 16,-3 2 3-16,-1 5 3 0,-1 4 2 15,-1 4-9-15,1 1-4 0,0 2-11 0,0 2-13 16,0 1 5-16,0 4-5 0,0 3 2 0,1 5 6 16,0 3-3-16,1-2 2 0,2 2 1 0,1-2-1 15,2 1-1-15,-1-2-5 0,1 3-14 16,2-1-33-16,-4 0-48 0,2-1-85 0,2-5-144 15,1-6-378-15,1-7-916 0</inkml:trace>
  <inkml:trace contextRef="#ctx0" brushRef="#br0" timeOffset="193174.17">6202 6739 2503 0,'-7'-1'-7'0,"3"1"-48"0,-3 6-6 0,6 1-15 0,1 3-48 15,1 2-121-15,0 1-364 0,7 3-716 16</inkml:trace>
  <inkml:trace contextRef="#ctx0" brushRef="#br0" timeOffset="193527.29">6442 7056 1931 0,'-3'-16'500'0,"2"0"-500"0,1-2-5 0,4 3 14 0,2 6 13 16,2 0 11-16,-1 3 4 0,0 4-5 0,4 0-6 15,0 3-9-15,1 2-5 0,2 4-4 16,-2 3-1-16,0 2-2 0,1 2 3 0,-3-2-4 16,-1 2 0-16,-2-1-2 0,-1 1-5 0,-3 0 4 15,-2-1 0-15,-2 1 2 0,1-4 2 0,-1 0 0 16,1-7 18-16,0-2 32 0,1-2 16 15,-1-2-2-15,1-6-18 0,3 0-35 0,1-6-13 16,3 4 3-16,-2-3 2 0,2 2 3 0,0-1 4 16,3 5 0-16,-1-1 2 0,-1 2-2 0,1 3-1 15,-5 1-6-15,2 2-5 0,2 2-3 16,-1 1-1-16,-3 3-1 0,3 0 1 0,1 5 2 16,1-2-2-16,0 3-4 0,0-2-16 0,2 1-32 15,-2 1-67-15,1-2-117 0,1 0-243 0,0-2-1022 16</inkml:trace>
  <inkml:trace contextRef="#ctx0" brushRef="#br0" timeOffset="193914.99">6947 6870 2134 0,'-7'1'44'16,"1"0"-56"-16,-4 4 4 0,2 4 21 0,-3 2 24 15,1 2 23-15,1-1 18 0,0 4 9 0,5-1-10 16,-2 4-21-16,4-2-19 0,2 0-20 0,1-1-4 15,6-2 1-15,1-5 6 0,4-3 8 16,0-6 11-16,6-4 1 0,-4-3 1 0,6-1-3 16,-2-6-5-16,0 2 4 0,-4-2 2 0,-4 1 1 15,-1 0 2-15,-1 0-1 0,-4 4-2 0,-3 0-2 16,2 1-6-16,-1 3-7 0,-1 3-9 16,-1 0-18-16,0 4-19 0,1 1-3 0,0 3 3 15,1 6 5-15,3 7 15 0,-1 4 2 0,5 5-3 16,2 4 4-16,-1 3-1 0,0 4-2 0,1 4 1 15,-2 4 1-15,-2 3-2 0,-4 4 3 16,-3 3 2-16,-3 3-1 0,-5 1 5 0,-4-3-3 16,-6 1 0-16,-5-8 3 0,-3-6-1 0,-8-3 1 15,-3-7 5-15,0-10 2 0,1-4 6 16,3-12 15-16,1-9 7 0,5-5 1 0,0-5-1 16,5-6-13-16,7-4-10 0,1-3-6 0,11-5-11 15,4 0-2-15,8-5-5 0,4 0-11 0,7 1-21 16,8-7-43-16,0 1-76 0,6-3-146 0,4-5-467 15,4-1-902-15</inkml:trace>
  <inkml:trace contextRef="#ctx0" brushRef="#br0" timeOffset="194147.27">7756 6278 2526 0,'-6'11'25'0,"-5"6"-10"15,-1 10 56-15,-8 11 37 0,-4 4 23 16,-4 8 1-16,-2 5-31 0,-3 7-22 0,-4 8-16 16,-3 5-15-16,1 3-12 0,-3 3-8 0,1 0-2 15,-1 0-9-15,-2 5-3 0,-1-5 1 0,2-1-7 16,3-5-2-16,3-7-4 0,5-8-11 16,9-6-12-16,2-11-26 0,7-11-37 0,8-10-52 15,6-10-72-15,4-10-127 0,6-7-438 0,9-11-834 16</inkml:trace>
  <inkml:trace contextRef="#ctx0" brushRef="#br0" timeOffset="195358.63">7856 7089 652 0,'1'0'840'0,"-1"0"-450"0,1-3-135 16,0 0-52-16,0-8-32 0,5-3-17 0,-1-6-30 16,3-1-28-16,1-6-25 0,1-2-18 0,2-3-12 15,1 1-3-15,2 1 0 0,-4 0-1 16,0-1-8-16,-1-1-3 0,-2-2-11 0,-3-1-5 16,3 0-3-16,0 0-5 0,-2-1 1 0,2 1 1 15,-2-2-2-15,-3 0 0 0,4 0 0 0,-3 1-4 16,-1 3 0-16,3-2 1 0,-4 12-2 0,0 5 3 15,1 9-3-15,-3 6-16 0,-3 4-13 0,1 3-3 16,0 7 3-16,-1 7 14 0,-3 8 17 16,-1 8 2-16,2 2 2 0,-2 4-2 0,4 4-1 15,-3 2 0-15,3 3 2 0,1 1-5 0,4 1 1 16,1-2-1-16,5-2-6 0,4-6-6 0,5-7-15 16,4-6-11-16,-1-10-2 0,9-6 7 15,-1-10 10-15,-1-5 10 0,3-8 5 0,-1-2-1 16,-1-6 2-16,-5-2 3 0,-5-1 4 0,-5 0 11 15,-7 1 5-15,-4 1 2 0,-4 4 3 16,-4 0-3-16,-4 5-3 0,-1 2 1 0,1 2-1 16,-1 4-2-16,2 2-2 0,0 1-6 0,6 4-3 15,-2 0 1-15,2 4-4 0,5 3-1 0,-1-1 2 16,6 1-5-16,3-3 7 0,3-1 5 16,5-2 2-16,7-5 4 0,0-5 0 0,4 1-1 15,0-5 0-15,1-3 3 0,-4 0-2 0,2-4 3 16,-2-3 1-16,-3 1-1 0,-5-1 4 0,-4-2 0 15,-4 1-2-15,-2-1 2 0,-5 0-3 16,-3 3 0-16,-2 1 3 0,-7 1-1 0,1 5 0 16,-2 0-1-16,-3 6-4 0,1 2-9 0,-3 3 2 15,2 3-4-15,0 3-2 0,-4 8 4 0,3 4-4 16,-3 0-1-16,7 6 1 0,-2 1-1 0,4 2 2 16,6 2-1-16,1 2 2 0,3 2-6 0,1-1 1 15,6-1-2-15,7-6-4 0,-2-4 6 16,7-3-2-16,1-7 2 0,4-2 4 0,-3-5 0 15,5-3 4-15,0-3 3 0,-4-1-1 0,4-6 0 16,-4-2 2-16,3 0 2 0,-4-5 0 16,-2-1 6-16,0-1-4 0,-2-3 0 0,-2-2-1 15,-2-3-4-15,1-2 3 0,-4-2 0 0,0-1-2 16,-3-2-3-16,1-2 2 0,-2-3-4 16,3-3 1-16,-3 0 4 0,-2-6-8 0,4 0-1 15,-1-1-3-15,1-3-1 0,0 0 2 0,-3-1-1 16,-2 1 1-16,3 0-5 0,-2-1 3 0,-1 2 0 15,0 1 2-15,-4 7 6 0,-5 6-3 0,1 8 1 16,-7 9-2-16,2 5-11 0,2 4-2 0,-3 8-9 16,0 3-6-16,-1 7 4 0,-1 5 6 15,1 9 7-15,1 6 5 0,-1 9 8 0,0 8-2 16,2 5 4-16,3 5 0 0,-2 5-6 0,2 0 4 16,0 5 0-16,5 0 0 0,6 0 5 0,0 2-2 15,3-1-1-15,1 0 0 0,6-2-5 16,-3 0-1-16,0-6-6 0,3-5-11 0,-2-7-15 15,5-10-3-15,5-8 1 0,3-10 9 0,0-6 18 16,-1-8 7-16,0-4 6 0,-3-4 6 0,-2-4 2 16,0-6 1-16,-3-4 1 0,0-2 2 15,-5-6-4-15,-2 2 4 0,0-7 1 0,-3-3-2 16,0-2 6-16,-4 0-6 0,3 2-2 0,-5-2 2 16,3 2-6-16,-3-4 4 0,1 5 1 15,-2 4 5-15,1 4 7 0,0 7 4 0,-2 7 1 16,-2 5-10-16,-1 6-16 0,2 2-11 0,-2 5-7 15,-3 4 2-15,0 8 7 0,-2 3 2 0,0 2 4 16,0 2-2-16,6 1 0 0,1 0 0 0,2 2-2 16,0 1-5-16,3 0-6 0,1-1-27 0,2-4-37 15,2-3-41-15,6-6-47 0,3-6-41 16,-1-7-104-16,6-8-262 0,-3-4-875 0</inkml:trace>
  <inkml:trace contextRef="#ctx0" brushRef="#br0" timeOffset="195491.26">9356 6338 1959 0,'-8'-15'233'0,"-5"-2"-69"0,1-3-30 16,1 7-28-16,2 3-18 0,6 4-30 0,-3 1-28 15,5 3-18-15,1 1-44 0,0 1-35 0,4 1-38 16,1 5-65-16,2-1-78 0,4 5-198 0,-1-1-399 16,1 3-25-16</inkml:trace>
  <inkml:trace contextRef="#ctx0" brushRef="#br0" timeOffset="196055.68">9417 6684 2102 0,'15'-16'70'0,"7"-4"-14"16,4-8 37-16,1 2 26 0,-6 0 12 0,-1-1-6 16,0-3-34-16,-4 0-18 0,-2-2-17 0,0 1-12 15,-1-1-9-15,-3-2-5 0,-1 0-7 0,-1-1-7 16,-1-2-2-16,0-2-4 0,-3 3-3 15,2-4-1-15,-2-1-2 0,1 0-2 16,0-3-3-16,-2-2 0 0,1-2-1 0,-1 2 0 16,-2-2 2-16,1 3 0 0,0 4-2 0,-2 1 1 15,0 6-1-15,0 8 0 0,-2 7 0 0,-1 11-15 16,3 4-23-16,-1 8 0 0,-1 3-2 0,-4 8 12 16,4 7 23-16,-5 7 2 0,1 9 2 0,-1 7 4 15,0 9-2-15,2 5 1 0,-3 6 0 16,5 3 1-16,-1-2 0 0,1 4-1 0,2 0 0 15,0 1 2-15,-1-4-1 0,2 1-4 0,1-2-9 16,0-7-25-16,1-2-37 0,5-10-33 0,3-9-12 16,1-6 16-16,2-11 36 0,6-8 38 15,-3-10 29-15,2-8 15 0,5-6 9 0,-5-9 7 16,2-4 3-16,-2-3 6 0,-3-4 4 0,-4 1-2 16,0-5 0-16,-2-2-2 0,-2-2-3 0,1-2 2 15,-3-1-5-15,-1 0-4 0,-1-2-5 0,1 1-9 16,-1-4-2-16,0 2-5 0,1 1-2 15,0 0-1-15,0 0 1 0,0-4-2 0,-2 2 3 16,1-1 0-16,0 4 7 0,-2 7 8 16,-1 6 9-16,0 10 2 0,-1 9-7 0,1 8-22 0,-3 4-18 15,0 5-6-15,0 9 0 0,-5 5 14 16,-2 8 5-16,0 8 1 0,-1 7 1 0,-1 5 0 16,4 7-3-16,-1-3 2 0,4 3 0 0,-1 0-1 15,3 2-1-15,0 0-6 0,0-3-22 0,3-1-49 16,3-6-66-16,2-8-73 0,4-7-76 15,4-11-129-15,4-7-321 0,2-10-327 0</inkml:trace>
  <inkml:trace contextRef="#ctx0" brushRef="#br0" timeOffset="196187.87">9581 6109 2250 0,'-10'-6'69'0,"-3"-4"-30"0,5 2-1 16,6 4-8-16,8 1-10 0,1 1-20 0,8-3-11 0,3 4-2 15,5 1-17-15,7 0-55 0,5 2-133 16,6 2-328-16,0-1-910 0</inkml:trace>
  <inkml:trace contextRef="#ctx0" brushRef="#br0" timeOffset="196655.35">10014 6260 2193 0,'15'-18'8'0,"2"-11"-3"0,5-6 21 0,-5 4 32 16,-3 2 35-16,-7 1 22 0,1-1 2 0,0-1-16 15,-5-2-24-15,1-1-18 0,0 1-14 16,-2-5-11-16,-1 6-7 0,0-1-3 0,-1-2-1 16,0 4-5-16,-1-2-1 0,0 3-2 0,0 0-4 15,-1 5 2-15,-1 4 2 0,0 7 2 16,1 6-10-16,1 4-16 0,-2 5-10 0,2 6-3 15,-4 4 3-15,-2 8 14 0,3 5 3 0,-3 8 2 16,1 4 0-16,0 6 0 0,1 5 0 0,2 4 1 16,2 4-1-16,1 4 0 0,3-2 0 0,0 0-4 15,0-1 3-15,0-3-3 0,3-2-4 0,0-9-3 16,4-8-9-16,6-10 0 0,-1-6 3 16,2-9 4-16,3-5 15 0,0-5 7 0,-1-7 3 15,-2-1 1-15,-2-9-2 0,1-4-4 0,-3-4-1 16,-1-4 3-16,-3 0-5 0,0-3 0 0,-4 1-1 15,0 0-1-15,-3-1 2 0,-1 2 5 16,-1 1 4-16,0 6 4 0,-1 2 9 0,-1 6 0 16,0 6-1-16,-1 3-7 0,1 5-20 0,1 3-8 15,0 5-5-15,-4 4 1 0,-1 5 12 0,-2 3 2 16,2 4 0-16,4 1 2 0,0 2-2 16,4 0 0-16,2 2-6 0,0-1-14 0,5-2-40 15,0 0-59-15,3-6-67 0,6-4-96 0,-2-6-199 16,7-7-853-16</inkml:trace>
  <inkml:trace contextRef="#ctx0" brushRef="#br0" timeOffset="196789.2">10400 5857 2138 0,'-5'-5'82'0,"0"-2"-79"0,2 0-30 0,3 5-30 15,1 4-21-15,1 0-35 0,1 4-58 0,4 3-174 16,0 3-380-16,3 3 19 0</inkml:trace>
  <inkml:trace contextRef="#ctx0" brushRef="#br0" timeOffset="197137.76">10462 6171 2110 0,'0'-16'75'0,"2"-3"-23"0,2-5 26 0,0 2 19 16,3 2 12-16,2-1 9 0,-2 2-18 0,4-1-19 15,2 3-19-15,-1 0-25 0,2 2-19 0,2 3-7 16,-2 2-7-16,3 6-3 0,-5 3 0 16,2 3-6-16,-1 4 0 0,-1 2-1 0,-3 5 0 15,0 3 1-15,-2 0 1 0,0-1 1 16,-3 2-3-16,1-2 4 0,-4 1 0 0,-1-2-1 16,-1 3 3-16,-4-2-8 0,1-3 1 0,3-5 3 15,0-2 9-15,2-4 23 0,0-2 6 0,1-4 0 16,3-1-11-16,0-4-12 0,3-2-3 0,3-1 2 15,2-2 7-15,0 1 0 0,1-1 3 0,2 0 0 16,-2 3 0-16,-2 3 3 0,0 2 0 16,-2 1-3-16,-3 3-8 0,2 2-7 0,-4 2-5 15,2 3-3-15,0 3 4 0,-2 3-4 0,3 0 1 16,-2 4 0-16,0 0-7 0,1 1-1 0,2 0-16 16,2 0-38-16,0 0-68 0,2-2-115 15,4 0-223-15,1-5-489 0,3-4-332 0</inkml:trace>
  <inkml:trace contextRef="#ctx0" brushRef="#br0" timeOffset="197554.72">11231 5822 2054 0,'-11'-2'172'16,"-6"-1"-166"-16,-4 4 6 0,-1 4 37 0,1 2 33 15,-6 2 21-15,5 1 4 0,0 3-25 0,4 0-27 16,2 2-18-16,8-2-21 0,4 0-6 0,6-1 1 15,4-1 6-15,4-3 9 0,7-2 6 0,0 0-2 16,2-4-7-16,0-1-2 0,-1-1-4 0,1-1-2 16,-3 0 5-16,-2-3-6 0,-6 3 0 15,-1-1-2-15,-2 2-8 0,-5 2-1 0,0-1-4 16,-2 2-2-16,1 0-1 0,-1 5 2 0,0 3 2 16,-1 3 2-16,-2 2 2 0,-4 7-4 15,1 3 1-15,0 4 0 0,0 8-1 0,3 5 2 16,4 4-2-16,1 9 1 0,3 4 0 0,-2 5-1 15,0 3 1-15,-2 1 0 0,-6 1 2 16,-6-3-1-16,-5-2 5 0,-10-5 2 0,-4-9 0 16,-3-8 5-16,-4-11 2 0,1-9 4 0,4-9 15 15,4-8 12-15,4-7 9 0,1-6 5 0,4-7-6 16,1-4-11-16,4-3-8 0,5-3-12 16,3-2-6-16,5-2-3 0,4-3-5 0,2-4-3 15,6 2-2-15,2-4-4 0,3 1-3 0,4 3-6 16,2-2-11-16,6-1-29 0,2-2-48 0,4-3-73 15,3 2-152-15,6-1-475 0,2 0-874 0</inkml:trace>
  <inkml:trace contextRef="#ctx0" brushRef="#br0" timeOffset="198255.69">11885 5500 964 0,'-7'9'237'0,"-4"3"-6"0,-1 6 23 16,-3 0-8-16,4-1-23 0,-1 0-40 0,3 1-44 15,5 0-27-15,0 4-28 0,5 0-27 16,3-1-14-16,7 0-9 0,3-3-2 0,3-3 0 15,7-7 2-15,2-3-1 0,4-8-6 16,4-3-4-16,2-3-6 0,-5-6-2 0,-4 0 1 0,-4-5-5 16,-5 0 1-16,-8-2-1 0,-3-1-8 15,-6 1 1-15,-6 2-5 0,-5 0-5 0,0 2-2 16,-8 4-3-16,-1 2 0 0,-3 3 1 0,-4 4 5 16,-1 2 1-16,2 4 1 0,0 1 1 15,4 3-2-15,0 4 1 0,5 3 2 0,2-1-2 16,5 1 3-16,5 1-3 0,4 3 0 0,3 0 1 15,7-1 0-15,0-2 2 0,7-1 2 0,7-4 2 16,0-3 2-16,7-4 3 0,2-3 1 16,1-4-2-16,-2-4 2 0,-2-1-2 0,-4-3 2 15,-3 0 2-15,-3-3 2 0,-5-3-2 0,-2-1 0 16,-1-3 0-16,-6-3-5 0,-1-1 0 0,0 0-1 16,-5-4-3-16,0 2 3 0,-3-4-5 0,0 1 1 15,-3-2-1-15,3-2-3 0,-2-3 4 16,0 1-2-16,1-2 0 0,0 1 0 0,1 5 0 15,-1 3 0-15,0 5 1 0,2 7 2 0,-2 6-5 16,0 8-7-16,3 5-17 0,0 4-5 16,-1 5 3-16,-3 7 9 0,-1 7 14 0,0 5 4 15,1 5 1-15,0 7 0 0,2 8 0 0,3 1 4 16,3 3-6-16,3-1-4 0,3 0-16 0,3 0-47 16,1 4-86-16,0-2-124 0,4-4-244 0,3-5-721 15</inkml:trace>
  <inkml:trace contextRef="#ctx0" brushRef="#br0" timeOffset="199220.39">12230 5448 903 0,'3'-10'37'0,"7"-4"-42"0,3-6 0 16,2 1 28-16,5 0 59 0,0-2 64 0,-2-3 48 15,1-2 17-15,-1-3-11 0,-1-5-19 0,-2 1-22 16,-3-5-13-16,-3 2-17 0,-4-2-29 0,0 1-23 15,-4-2-21-15,-1 2-18 0,-1-2-10 16,-2 2 2-16,2 2 0 0,0 2 1 16,0 5 10-16,1 7 5 0,-1 7 2 0,-1 6-3 0,2 5-27 15,0 3-30-15,0 3-13 0,0 6-6 16,2 7 14-16,-1 5 20 0,0 6 1 16,1 5 0-16,3 6-3 0,-2 5-2 0,-1 3 0 0,1 3 1 15,-2 3 2-15,0 5-2 0,-2-1 2 0,-2 0-2 16,1 1 1-16,-3-5 2 0,-2-2 0 15,2-6-1-15,0-4 0 0,1-10-2 0,3-10 0 16,1-8 9-16,1-8 17 0,-1-3 22 0,1-6 4 16,0-3-7-16,2-7-19 0,1-5-21 15,1-5-1-15,2 0 0 0,-2-3-1 0,3 1 1 16,-2-1-1-16,0 2 1 0,4-1-4 0,-2 0 1 16,0 1-1-16,5 1-1 0,-3 3 1 15,0 3-1-15,-2 6-3 0,-2 5-6 0,1 2-13 0,-6 6-5 16,0 4-1-16,0 3 4 0,2 4 10 15,0 3 6-15,-2 4 3 0,2 3 2 0,2 2 4 16,-1 1-1-16,4 0 1 0,-1-1 0 16,6-4-4-16,-2-1 4 0,7-4 0 0,1-5 1 15,4-4 5-15,0-4 2 0,5-1 0 0,-4-5 0 16,4-1 2-16,-3-6 2 0,-1 0 1 0,-7-4 2 16,0-2-1-16,-2-1 0 0,0-2 1 0,-4-4 0 15,-1 1-1-15,-2-2-2 0,-6-3-3 0,1-2-1 16,-2 3-1-16,-2 1 2 0,-2 4 1 15,0 4 4-15,-5 4-4 0,1 4-3 0,-2 2-5 16,-1 4-8-16,-3 5-1 0,0 2-1 0,-3 6 1 16,1 1 2-16,-5 6 3 0,1 1 0 0,3 3 1 15,1 5 2-15,0 2-3 0,4 3 1 16,1 0 0-16,1-1-1 0,3-2 1 0,5-3-1 16,2-2 0-16,4-4 1 0,4-5 2 0,2-3 1 15,1 0 5-15,7-4 2 0,-2-3 0 16,4-3 2-16,3-1 1 0,1-4-3 0,-4-4 3 0,3-1 1 15,-2-3 0-15,1 0-1 0,-3-6 0 16,1 0-1-16,-1-2-3 0,-1 0 0 0,-1-1-5 16,-1-2 2-16,2-2-3 0,1 1 0 0,-2 2 1 15,-1 1-1-15,-2 3-1 0,-2 6 1 16,-4 3-3-16,-3 6-7 0,-4 5-12 0,-2 0-4 16,0 2-4-16,0 4 6 0,0 6 11 0,0 1 2 15,0 2 5-15,-1 6 0 0,-2 3 3 0,-1 2 2 16,2 0-3-16,2 0-1 0,0-4 0 0,3-5-2 15,6-3 1-15,8-5 4 0,-1-5 4 16,5-2 2-16,0-5 5 0,3-2-2 0,-3-3-1 16,2-1 1-16,-2-5-1 0,-2 0 0 0,0-4 1 15,-2-2-3-15,-2 0 1 0,-2 0 0 16,-1 2-2-16,0 1-1 0,-3 1 3 0,-4 7-3 16,2 3 1-16,-5 3-1 0,-2 5-12 0,1 0-3 15,-1 3 0-15,0 3 0 0,1 6 9 0,-1 5 4 16,0 5-1-16,-2-1 1 0,1 2 1 15,-1 0-3-15,-5-1 2 0,4-2 1 0,-5-3-5 16,5-1 3-16,-3-4 0 0,1-6-3 0,0-1-1 16,1-1-12-16,-4-2-30 0,-4-3-52 0,-6-2-109 15,-3-2-200-15,-3-2-691 0,-2-2-338 16</inkml:trace>
  <inkml:trace contextRef="#ctx0" brushRef="#br0" timeOffset="200702.71">561 6588 1 0,'0'0'443'0,"-1"0"-51"16,1 0-58-16,0 0-43 0,0 0-54 15,0 0-63-15,0 0-59 0,1 0-43 0,-1 0-33 16,0 1-17-16,0 0-8 0,0 2 5 0,0 3 7 16,0-2 1-16,0 3 1 0,1 1-1 0,-1 5 2 15,1-1 2-15,-1 5 5 0,1 1 0 0,1 4 1 16,3 3 3-16,-3 4-2 0,-1 3 2 16,1 4-3-16,2 3-7 0,-2 4-1 0,0 2-7 15,-2 4-6-15,0 2-2 0,0 3-2 16,0 1-4-16,-1 5-1 0,0 2 0 0,-1 4-10 15,-3 3 6-15,3 1 1 0,-2 1-2 0,0 3 8 16,2 0-4-16,-1 1-2 0,-1-1 1 16,1 1-4-16,2-1 0 0,-2-1 0 0,-2 1 0 0,3-1 1 15,-5-2-2-15,4-1-1 0,-4-2 0 0,4 0 3 16,-4 2-3-16,3-1 4 0,-4-3-3 16,4 2-5-16,-1 2 4 0,3-5-1 0,1-1 2 15,1-3 4-15,1-4-3 0,-1-4-4 0,2-5 1 16,3-5-2-16,-2-2 5 0,5-7 2 15,-5 0 1-15,3-5-2 0,-2-5-2 0,-1 0 1 16,2-5-1-16,-2-5 6 0,3 0-3 0,-3-5-2 16,-2-1 1-16,1-3 0 0,1-1 11 0,-1-3 10 15,-1 0 10-15,0-1 4 0,-1 0-3 16,0 0-5-16,0-1-9 0,1 0-6 0,0-1-9 16,0 0-6-16,3 0-1 0,-2-1-8 0,0-1 5 15,5 0 5-15,-2 1 1 0,3-2 7 16,1 1-5-16,1 1-3 0,-1-4 1 0,2 3 0 15,1-1 3-15,-1 0-4 0,0 3 2 0,3-4-5 16,-1 3 1-16,-1 0 5 0,-1 0 1 16,1 1 1-16,4 0-2 0,-4 1-1 0,7-2-4 0,-3 1 7 15,1 1 0-15,5-3 1 0,3 2 3 16,24-3-18-16,-2 2 1 0,-1-2 2 0,-4 1 0 16,2-1 18-16,4 2-3 0,3-1-3 0,3 0 0 15,4 1-3-15,4 1 4 0,2 1 1 0,1 0 3 16,-1 1-3-16,2 1-2 0,-1-1 4 0,-2 1-4 15,0-2 8-15,0 1-5 0,-2-1-4 16,-2-1 1-16,-2-1-7 0,0 0 6 0,-5 2 3 16,-5-2 3-16,-1 3-1 0,-7 0-3 0,-5 0 2 15,1 2-1-15,-7 0 4 0,-2-1-1 16,-4 1-3-16,-4 2-4 0,-4-3-4 0,-4 1 2 16,-3 0 0-16,-6 0 2 0,0-1 2 0,1-1-5 15,-2 2 1-15,-2-1-3 0,2 2 7 0,0-2-1 16,-1 1-1-16,1-1 1 0,-1 2-8 15,0-1 5-15,1-1-2 0,-1-1-5 0,0 0-13 16,-1 0-31-16,2-1-34 0,-2-1-55 0,2 0-94 16,-1 0-183-16,0-1-474 0,-2-1-532 0</inkml:trace>
  <inkml:trace contextRef="#ctx0" brushRef="#br0" timeOffset="201120.15">2155 9060 1608 0,'-9'-5'310'0,"-5"-3"-254"0,0 0 18 16,3 5 43-16,5 0 34 0,1 2 7 16,0-1-19-16,1 1-33 0,1-2-22 0,0 2-14 15,0 1-18-15,3 0-16 0,0 1-18 0,3-1-3 16,-2 0-3-16,1 0-3 0,-1 0 5 0,0 4-3 15,1-1 5-15,4 1 2 0,-2 1 3 16,6 1 0-16,1 2-4 0,4 0 0 0,0 2-7 16,4 1 3-16,0 0 1 0,3 3 2 0,-2-3 4 15,5 1-7-15,0-1-1 0,0 0-4 0,1-2 1 16,-4 2 0-16,5-2-2 0,-4-1 2 16,-1 1-8-16,-3 0 2 0,1 0 0 0,-6-1 0 15,-1 2 6-15,-2 2-7 0,-4-1-1 0,0-1-6 16,-3 2 5-16,-1 1 4 0,-4 3 4 0,-4 2 6 15,0 3-4-15,-6 1-1 0,-5 3 1 0,-3 0-1 16,-5 4 3-16,-4-1-6 0,-3 1 0 16,0 0-4-16,-2 0-2 0,1 0 3 0,-1-3-1 15,1 2-1-15,3-8-8 0,5 3-7 0,1-3-23 16,3-3-41-16,3 1-64 0,7-7-132 0,3 2-328 16,7-5-1057-16</inkml:trace>
  <inkml:trace contextRef="#ctx0" brushRef="#br0" timeOffset="210920.3">3013 8907 327 0,'2'-4'450'0,"-2"-2"-70"0,1-2-64 16,-1 1-55-16,2 1-30 0,-1 2-32 0,-1 1-27 15,1 1-29-15,-1-1-28 0,1 1-22 0,-1 0-20 16,0 0-23-16,0 4-16 0,-1 0-16 0,1-2-9 16,-1 1-7-16,1-1-9 0,0 1-17 0,0 2 8 15,-1 4 2-15,-1 7 6 0,1 8 23 0,-2 7-8 16,-2 4 2-16,-1 6 2 0,1 4-5 16,0-3 0-16,0 3 3 0,1-1 2 0,-2-3-1 15,1 0-1-15,2-1-2 0,-3-3-2 0,4 0 0 16,0-3 3-16,-1-3 4 0,2-3-3 0,-1-3-2 15,2-6-1-15,0-8-2 0,0 0 4 16,0-8 5-16,0 0 7 0,0-1 10 0,2 0 14 16,-1-1 12-16,1 0-3 0,-2-3-11 0,0-3-14 15,0-2-23-15,0-6 0 0,0 0-4 16,1-6 2-16,-1-3 5 0,0 1-4 0,0-2-1 16,-1-2-3-16,-2 1 0 0,1-4 2 0,1 1-1 15,0-4 4-15,0 1-5 0,0-2 0 0,1 0 0 16,0 4-2-16,0 1 6 0,2 6-3 0,0 5 1 15,1 7-7-15,2 4-7 0,-1 2-4 16,1 2-5-16,1 4 3 0,1 4-3 0,5 4 7 16,5 4-1-16,1 5 6 0,4 3 7 0,0 6 0 15,2 1 2-15,-3 5 0 0,3-1-4 0,-2 0 2 16,-1 2 4-16,1-1-2 0,0 0-2 0,-3-1-2 16,1-1-1-16,-2-3-4 0,-1 1 6 15,-3-4 2-15,-1-3-1 0,2-7 6 0,-4-4-2 16,-2-6 5-16,0-3 14 0,-5-3 9 0,-1-3 5 15,1-3-1-15,2-6-9 0,1-5-7 16,3-8 1-16,-2-2-4 0,-2-3 2 0,2-5 2 16,-3 3-5-16,-3-3 2 0,-1 0 0 0,-1 0-4 15,-1-2 0-15,-1-3-7 0,-2-1-3 16,3-3-3-16,-3 1 2 0,1 2 0 0,2 0 0 16,0 0-1-16,1 7-11 0,0 0-8 0,1 6-14 15,2 5-21-15,-2 6-30 0,3 6-48 0,-4 4-84 16,5 3-141-16,-1 7-220 0,3 1-407 15,2 4-4-15</inkml:trace>
  <inkml:trace contextRef="#ctx0" brushRef="#br0" timeOffset="211408.72">3733 9014 301 0,'-3'15'696'0,"-4"5"-406"0,0 7-1 16,0-2-41-16,1-2-56 0,4-4-33 0,0-1-32 15,-1-1-28-15,4-2-21 0,3 0-12 0,0-1-16 16,6-4-4-16,-2-2 2 0,4-3-3 16,1-5 6-16,2-5-7 0,3 0-8 0,-3-6-6 15,3-2-10-15,-4-1-4 0,0-4-4 0,-3 1 0 16,-3-1-7-16,-3 1 2 0,-3 1-1 16,-4 0-2-16,-3 5 0 0,-3-1-8 0,-2 4-7 15,-2 4-4-15,0 2-2 0,-2 4 4 0,-1 1 3 16,1 4 5-16,0 4-1 0,4-2 1 0,2 1 0 15,5 0 2-15,2-3 0 0,2 3 1 16,4 0 0-16,3 0 1 0,3-1 1 0,2-1 7 16,5-4 6-16,1-4 5 0,5-5 0 0,3-5-2 15,2-5-5-15,1-4-2 0,1-6 4 0,2 0-3 16,-7-2-1-16,-1-1 2 0,-4 1-5 16,-2 0 4-16,-3-2 2 0,-4 0-1 0,-1-2-1 15,-4 2-4-15,-2-5-4 0,-3 2-1 0,-1-1 1 16,-3 0 1-16,1-1-1 0,-4 1 2 15,0 1-6-15,0-2 4 0,-1 1 1 0,-3 2 1 0,3 3 1 16,-1 7 1-16,1 3 3 0,0 8-1 16,2 3-6-16,0 7-10 0,-2 6-10 0,1 5 0 15,-3 10 4-15,-1 7 9 0,-1 7 3 16,-4 7 3-16,2 6 1 0,2 4-6 0,1 4-3 16,3 2 1-16,2 1 2 0,2 0 5 0,2 0 0 15,3-4-11-15,2-3-29 0,5-5-32 0,1-7-46 16,7-9-76-16,3-13-137 0,8-10-267 0,1-12-896 15</inkml:trace>
  <inkml:trace contextRef="#ctx0" brushRef="#br0" timeOffset="211547.76">4010 8735 2224 0,'-4'-1'108'0,"-2"0"-74"15,3 0-17-15,6 2 7 0,6 0 9 0,5 3 7 16,7-4-3-16,8 0-16 0,10-1-48 0,6-2-84 15,4 0-219-15,3-1-430 0,0-1-549 0</inkml:trace>
  <inkml:trace contextRef="#ctx0" brushRef="#br0" timeOffset="212399.57">5219 8989 1531 0,'0'-6'317'0,"0"-5"-85"0,3-1-52 0,3-5-37 15,-2-2-19-15,3-4-21 0,1-3-18 0,0-2-16 16,-3-4-9-16,0 2-9 0,-1-1-6 16,-1 3-1-16,0 0-14 0,-2 2-2 0,1-2-8 15,-1 3-5-15,0-1-2 0,2 3-5 0,3 0-4 16,-1 5-4-16,1 1-1 0,2 4-1 0,0 6-1 16,1 2 0-16,1 5-5 0,1 5-2 0,0 1 1 15,1 7 0-15,1 1 5 0,1 7 2 16,1 3 2-16,-3 1-4 0,-2 5 1 0,-1-1 1 15,-4 5 0-15,-5 2 6 0,-5 0-3 0,-4 4-2 16,-2 2-2-16,-8-4-1 0,3 1-1 0,-4-4-9 16,3-4-8-16,0-6-8 0,6-10 0 15,5-5 11-15,2-7 14 0,7-4 9 0,-1-4-1 16,2-5-5-16,4-2-5 0,3-5-5 0,2-2 6 16,4-4 5-16,4 0 3 0,2-1 3 0,5-1-6 15,-1 0 1-15,-3-2 1 0,4 1 1 16,-3-1 2-16,-1 0 0 0,-1-1-2 0,-5-2-3 15,-1 1 2-15,1-3 1 0,0-1 1 16,-2-1 1-16,-1-2-3 0,-3 0-2 0,3-2-2 16,-3-2 3-16,-1 0-2 0,-6-2 0 0,2-2 0 15,-5-1-4-15,-2 0 5 0,-1 1 2 0,-2 0 3 16,-4 1 4-16,0 0-1 0,-2 7 3 16,2 3 3-16,-2 5 9 0,-3 7 2 0,4 7-4 15,-1 5-11-15,0 8-16 0,5 4-8 0,-5 7 0 0,1 2 6 16,-1 12 9-16,2 8 0 0,1 7 0 15,-4 9 0-15,6 7-5 0,-2 6 6 0,4 7 1 16,-1 2-1-16,-1 3-2 0,3-1 1 0,-1 0 2 16,-1-2-4-16,0-1 8 0,1-2-4 15,-4-6-5-15,1-4 0 0,0-5-4 0,1-7-1 16,3-10 4-16,2-13 0 0,1-8 7 0,1-10 5 16,0-8 3-16,-2-9 3 0,4-3-2 0,0-11-8 15,-2-5-3-15,4-7-1 0,-2-2 0 16,2-1 4-16,2-1 6 0,1-1 0 0,-1 3-1 15,1 2 0-15,0 1-4 0,2 3-1 0,3 5 1 16,0 4 0-16,2 9-3 0,-2 4 1 0,0 6-6 16,-1 5 3-16,1 4 2 0,-2 3 0 15,0 8 1-15,-1 2-4 0,1 6 1 0,2 3-1 16,-4 3 1-16,1 4 2 0,-2 1-2 0,-1 2-1 16,1 0-7-16,-3 1-7 0,-4-3-24 15,5-3-42-15,-2-4-70 0,5-6-133 0,0-8-220 16,4-3-417-16,4-8-149 0</inkml:trace>
  <inkml:trace contextRef="#ctx0" brushRef="#br0" timeOffset="213065.88">6233 8406 1841 0,'-6'-2'180'0,"-2"1"-105"0,-2 1-6 15,0 3 35-15,-2 5 24 0,-2 0 7 16,0 6-14-16,-2 1-17 0,-1 2-16 0,2 4-13 15,-2 1-16-15,3 0-17 0,-1 5-8 0,1 0-14 16,4 1-5-16,0 1-1 0,3-1-4 0,5-5 0 16,4-7 2-16,6-3 1 0,3-8 3 0,8-3 5 15,-1-6-6-15,4-3-2 0,0-6-4 16,3-1-5-16,-2-3 1 0,0-3 1 0,-3-2-2 16,-1-1 4-16,-5 0-5 0,-2 0-1 15,-2 2 0-15,-5 1 0 0,-4 3 2 0,-2 2 0 16,1 5-1-16,-4 0-6 0,-2 7-1 0,4 2-8 15,-2 1-2-15,0 3 0 0,1 3-1 0,-4 7 8 16,2 1 2-16,-1 6 3 0,1 0 2 0,2 3-1 16,3 2 2-16,1-2-4 0,2 6 2 0,0-1-1 15,-2 0-5-15,3-2-6 0,3-7-4 16,1-6-3-16,3-4 5 0,1-6 11 0,-1-4 8 16,1-4 7-16,0-3 5 0,-2-5-7 0,1-3 1 15,-1-4 0-15,2-1-3 0,-2-2 8 0,-2-3-6 16,-2 0-1-16,3-1 1 0,1 0-3 15,-2 0 4-15,1 0 1 0,-3 1 1 0,5 2-1 16,0 4-1-16,0 2-1 0,-3 6-3 0,0 5 1 16,-1 3-5-16,-4 4-7 0,2 4-1 15,-1 1-4-15,-1 7 3 0,2 1 5 0,-2 5 3 16,1 2 0-16,1 3-2 0,-3 0 0 0,4 2-1 16,-3 3 3-16,-1-1 1 0,1 2-1 0,1-3-1 15,0-5-4-15,5-5 2 0,3-8 4 16,4-8 3-16,-2-2 4 0,3-7-2 0,1-5 0 15,-3-4-3-15,3-2 4 0,0-4-1 0,-5-2 0 16,-1-1 0-16,-1-2-4 0,-3 3 4 0,-1-1-1 16,-5 1 3-16,0 1 0 0,-2 1-3 0,-1 5 1 15,0 1 0-15,0 7 4 0,-3 2 3 0,1 5-3 16,2 3-10-16,0 1-12 0,1 4-2 16,-2 5 1-16,-3 1 4 0,2 7 10 0,2 2-2 15,1 0-1-15,1 1-2 0,4 0 1 0,0 1 0 16,5 1-10-16,1 0-25 0,0-3-49 0,4-3-55 15,0-5-62-15,4-7-81 0,-2-4-170 16,0-6-472-16,0-3-304 0</inkml:trace>
  <inkml:trace contextRef="#ctx0" brushRef="#br0" timeOffset="213181.07">6717 8115 1365 0,'-7'-14'694'0,"-1"-1"-592"0,-3-2-28 0,4 7 1 16,5 7-7-16,2 1-45 0,0 2-41 15,2 3-29-15,4 2-47 0,0 3-107 0,2 4-167 16,5 3-294-16,3 4-348 0</inkml:trace>
  <inkml:trace contextRef="#ctx0" brushRef="#br0" timeOffset="213535.42">6841 8365 2212 0,'0'-16'36'0,"0"-9"8"0,1-7 35 16,1 7 25-16,5 3 16 0,1 3-11 0,-1 3-30 16,1 6-21-16,3 2-20 0,-1 4-16 0,0 4-9 15,2 2-5-15,1 7-2 0,0 1 0 0,-1 5 0 16,-2 3 1-16,-1 2 1 0,1 3 1 16,-3 1-4-16,-1-1 1 0,0-1-2 0,-2 0-1 15,-3 0 5-15,0-4-3 0,0-3 1 0,3-3 0 16,-2-8 6-16,-1-2 23 0,1-4 11 15,2-2 4-15,-1-3-11 0,4-7-19 0,2 1-13 16,-2-4-2-16,2-1 3 0,0 0-1 0,2 2 3 16,-3 0-1-16,-3-2 1 0,4 4 2 0,-2-1 4 15,1 2 1-15,-5 6 3 0,0 3-7 0,1 1-7 16,-3 4-9-16,0 2-2 0,1 1-1 16,6 6 4-16,0 0 3 0,3 4-4 0,1 0 4 15,0 2-5-15,4-2-8 0,-2 3-22 0,-1 0-46 16,2 2-80-16,-3-4-210 0,2 2-636 0,2-5-628 15</inkml:trace>
  <inkml:trace contextRef="#ctx0" brushRef="#br0" timeOffset="213984.92">7392 8203 2028 0,'-10'4'35'0,"-4"3"-19"16,-5 4 37-16,1 2 42 0,-1 0 26 0,6 4 6 15,-3-2-27-15,4 3-35 0,5 2-30 0,5-3-14 16,4-3 0-16,5-3 9 0,5-5 12 16,6-4 5-16,2-3 0 0,1-5-7 0,0-2-8 15,1-1-5-15,-3-3 1 0,0-1 2 0,-2-3 5 16,-5 2 3-16,-3-6 0 0,-4 1 3 0,1 1-3 16,-5 2-1-16,-1-2-6 0,-1 2-4 0,0 0-7 15,-4 3-6-15,3 0 1 0,1 5-5 16,-1 2 0-16,1 3-6 0,1 2-15 0,0 2-3 15,1 4-4-15,0 3 2 0,0 6 9 0,0 5 5 16,7 6-2-16,1 7 0 0,4 6 4 16,5 3-3-16,2 4 3 0,-1 2 1 0,-4 3-2 15,-1 6 3-15,-2 3-2 0,-8 4-3 0,-3 4 4 16,-3 1-3-16,-7 0 1 0,-4-2 3 16,-5-1-4-16,0-6-1 0,-5-4 4 0,-6-9-1 15,-1-7 1-15,-2-10 3 0,-1-11 0 0,-2-8 5 16,2-9 8-16,3-4 1 0,-1-6 3 0,2-5 4 15,7-2 1-15,2-8 6 0,9-2 1 16,4-7-3-16,5-1-4 0,4-4-6 0,6-1-6 16,5 1-5-16,5 0-4 0,4 0-7 0,7-3-2 15,5 1-10-15,3 0-23 0,5-4-36 0,5 4-58 16,2-3-122-16,1 4-377 0,2 1-1076 16</inkml:trace>
  <inkml:trace contextRef="#ctx0" brushRef="#br0" timeOffset="-211684.94">8391 7934 2118 0,'4'-1'287'0,"-3"-1"-109"0,1 0-50 0,0-1-24 16,4-2-11-16,-2-4-16 0,5-6-13 0,2-2-13 15,0-4-10-15,5 0-9 0,-1-2-9 16,4-2-8-16,0-2 2 0,0 0-8 0,0-1 1 15,-3 1 1-15,2 0-5 0,-1 0 3 0,-4-1 1 16,-3-2-1-16,-1 0 3 0,0-1-3 0,-6-2-4 16,-1-2 0-16,-2 1-1 0,-2-1-2 15,-1-3-4-15,-6 1 0 0,0-3-6 0,-1-3 4 16,-3 4 6-16,-3-2-4 0,2 3 5 0,-2 1-1 16,1 4-5-16,-1 7 1 0,4 6-2 15,2 8-2-15,2 5-4 0,4 5-11 0,-2 3-5 16,4 5 0-16,1 4 3 0,-1 8 10 0,-3 7 8 15,4 9 5-15,1 2-3 0,1 7 3 0,0 5-2 16,2 4-1-16,-2 6 8 0,0 2 0 16,1 5 1-16,0 2 5 0,4-1 2 0,-3 1-2 15,2 0 8-15,-3-2-6 0,0 0-2 0,-1-1 2 16,0 1-5-16,-2-3 0 0,0-3 2 0,-2-3-2 16,-3-5 0-16,-3-5 0 0,3-6-4 15,-4-6-1-15,2-11 5 0,-1-7 3 0,5-7 9 0,-2-5 12 16,2-2-1-16,-1-8 3 0,-5-1-6 15,5-7-8-15,-3-6-6 0,1-4-5 0,3-7-3 16,-2-1-4-16,5-4 2 0,2-3 0 0,5-4-2 16,-1-1 0-16,5-1-2 0,6-4-5 15,-1-4 1-15,6-2 0 0,7-3-2 0,1 3 3 16,0 3-4-16,2 6-2 0,-2 6 6 0,-3 9-4 16,0 7 0-16,-4 7 1 0,-2 9-13 0,-7 4 6 15,4 5-1-15,-6 6-1 0,-1 5 7 16,-1 2-2-16,-1 4 1 0,-5 2 4 0,-2 2 1 15,-1 0 0-15,-2 3 4 0,-5-1 0 0,-2 1-5 16,-1 1 5-16,-2 1 0 0,-1 0 0 16,-5 0 5-16,-1 1-5 0,-1-1-6 0,1-2-3 15,2-7-2-15,1-5 3 0,1-9 8 0,1-3 5 16,8-3-6-16,-2-4 6 0,1-4-4 0,4 2-3 16,1-5 10-16,2 4-7 0,0 1 0 0,1 1-3 15,0 6-13-15,0 0-4 0,1 2-1 16,4 5-1-16,-1 0 6 0,4 4 7 0,1 5 2 15,0-1 4-15,2 2 4 0,1 1-2 0,1-1 2 16,-2 1-2-16,5 3-1 0,-2-4 1 0,3-3 0 16,0-3-1-16,1-6 3 0,0-3-1 0,2-2 2 15,0-4 1-15,-1-4 1 0,-2-3 0 16,1-3 2-16,-2-2 2 0,0-3-4 0,-3 0 0 16,-2-5 1-16,3 0-3 0,-3-2 4 0,0-2-2 15,-2-1-3-15,2 3 0 0,0-3 1 16,2 0-1-16,-1 3 0 0,2 2 0 0,-3 5-8 15,-2 6 4-15,-1 3 0 0,-5 5-5 0,4 2 3 16,-5 5-7-16,3 4-2 0,-2 4 0 0,1 4 4 16,-1 3 3-16,1 4 4 0,-2 4 4 15,-1 2-4-15,-2 3 1 0,-1 1 0 0,-1 4-1 16,-4-1 4-16,3 0-2 0,-4 4 0 0,2-3 1 16,-2 0-6-16,-2-8 4 0,5-5 0 15,-2-8 2-15,4-5 3 0,0-6 7 0,2-2 1 16,-2-2 0-16,0-6 4 0,1-1-8 0,2-8-2 15,4-1-1-15,-1-4-5 0,4-3 0 0,1-4 2 16,1 3 0-16,1-2 0 0,3-1 0 0,1 2-2 16,-1 1-3-16,4-2 4 0,-2 0-3 0,1 6 2 15,1 4-1-15,-5 3-4 0,4 4 0 16,-5 5-5-16,-2 3 0 0,-2 3-1 0,-2 4 1 16,0 5-1-16,-4 0 3 0,3 6 3 0,-2 1 1 15,-2 5 2-15,0 1 2 0,-1 4-2 0,0-1 2 16,0 1 0-16,-1 3-1 0,0-6 3 15,0 2-2-15,1-5-3 0,2-6 0 0,4-6-2 16,-1-4 6-16,5-8 3 0,1-2 4 0,3-3 2 16,-1-5-4-16,0-4-1 0,3 1-3 15,-4-6 2-15,0 0-1 0,0-1 0 0,0 0 0 16,1 3-2-16,-3-4 0 0,-1 0 2 0,-3 3-1 16,3-3-1-16,-1 5 0 0,-2 1 0 0,-1 2 0 15,-3 4 3-15,1 7 1 0,0 1-4 16,-3 4-7-16,-3 4-7 0,3 2-4 0,-3 1 4 15,2 8 8-15,-1 1 3 0,0 6 4 0,0 1-2 16,0 3-1-16,4 4 0 0,-2 1 1 0,2 1 0 16,-2 1 2-16,0 2-3 0,1-3 1 0,1-5-1 15,3-4-5-15,7-10 4 0,2-2-4 0,5-9 1 16,0-2 1-16,2-5-1 0,0-5 5 16,1-1 0-16,-3-4 3 0,0-1-3 0,-6-4 0 15,-2-1 1-15,-1-2-2 0,-7-2 6 0,-1 1-5 16,-7 2 0-16,-2 0-4 0,-3 4-1 15,-3-1 2-15,1 3 0 0,-4 3 1 0,2 4-2 16,-3 2-1-16,1-1-1 0,-2 6-1 0,-1 0 2 16,5 4 0-16,-3 2 0 0,4 2 2 0,3 4-2 15,0-3 0-15,3 0 0 0,5 3 0 16,1-2 0-16,3-2 3 0,2 0 3 0,5-4 4 16,5-2 5-16,0-2 1 0,6-3-1 0,1-1 0 15,0-3-3-15,2-1 2 0,-3-2 2 0,-3 1-1 16,3-2 3-16,-4 3-2 0,-1-3 0 15,-5 1-4-15,0 0 1 0,-2 3-3 0,-2 1-1 0,-1 4-2 16,-3 3-6-16,0 0-9 0,-2 4-4 16,-2 3-2-16,2 1 5 0,0 6 6 0,0 5 3 15,-1 4 2-15,1 0 1 0,0 2 1 0,1-1 3 16,1 5-1-16,1 1-1 0,-1 1-1 16,-1 0-1-16,0 0-11 0,-1-1-14 15,2-2-17-15,5-7-8 0,2-5 8 0,4-9 16 0,1-5 20 16,1-4 13-16,-2-5 2 0,2-3 1 0,-1-5-3 15,1-2-1-15,-1-4-1 0,-2 0-1 16,2-5 0-16,-2 2 0 0,-3 0 0 0,-2 0-3 16,2 0 3-16,-1-1 1 0,-1 1 1 0,-2 2 0 15,1 0-3-15,-2 5 2 0,-3 3 3 16,1 5 3-16,-4 6-4 0,1 3-11 0,1 4-5 16,-1 6-6-16,-2 4 4 0,-2 3 11 0,2 1 1 15,2 3 4-15,1-1-2 0,3 0 0 0,3 1-3 16,-2 0 0-16,5 0-4 0,-2 1-23 0,4-3-36 15,0-1-31-15,2-9-4 0,5-3 19 0,1-7 38 16,-2-2 35-16,0-5 9 0,1-3 3 16,-3 0 1-16,-5-1 2 0,-3 0 10 0,-3 0 16 15,-4 1 18-15,-3 2 11 0,1 0 6 0,-3 3-6 16,0-1-12-16,-1 3-10 0,3 3-16 16,1 1-14-16,2 2-16 0,2 0-9 0,-1 4 3 15,4-1 5-15,-1 5 8 0,4-1 2 0,4-1-1 16,2-1 2-16,6-3-1 0,4-3 5 0,-1-3-2 15,1 1 0-15,-2-4 0 0,0-2-1 16,-5-2 5-16,0-3 2 0,-4 0 2 0,1-3 1 16,-4-3-2-16,-3-4 1 0,-1-1-2 0,-3 0 3 15,0-1-4-15,-3-1-2 0,0 0-4 0,-3-5-6 16,0 0 3-16,0-1 2 0,-3-4-1 16,4 3 5-16,0-5-4 0,-4 3-2 0,5-4-1 15,-2-3-1-15,-3 1 1 0,1 2 2 0,0-1-2 16,-1 5 0-16,2 3 3 0,0 2 1 0,-4 8 5 15,3 3-2-15,0 7-1 0,2 7-9 16,0 4-19-16,0 2-6 0,2 5-4 0,-4 7 2 16,-1 8 17-16,-2 9 5 0,0 5 5 0,2 8 5 15,-3 6-1-15,1 6 1 0,4 8-2 16,-2 5-1-16,2 3-1 0,2 3-1 0,2-2 4 16,2 2 2-16,2-5-6 0,2-7-6 0,4-11-12 15,4-11-2-15,6-11 4 0,4-9 15 0,4-8 3 16,3-5 6-16,-1-10-1 0,-2-4-5 0,-2-4 7 15,-2-4 0-15,-3-4 2 0,-1-3 0 0,-4-4-3 16,-2-3 1-16,-3-4-2 0,-1-3 3 16,-2-1-2-16,-3 1-2 0,2-1 2 0,-2 1-2 15,0 5 8-15,-3 4 9 0,-1 6 6 0,-2 4 8 16,-3 8-8-16,1 3-6 0,0 2-15 0,-1 4-11 16,-1 4-4-16,-3 7-1 0,-5 3 3 15,3 5-1-15,-2 4 7 0,-1 1 2 0,2 3 0 16,3 1 8-16,0 1-9 0,2 4 0 0,1-1-2 15,0 2-2-15,2-1 3 0,4-3-2 16,6-5-2-16,1-6-4 0,5-7 2 0,-1-1 4 16,8-6 3-16,-3-4 7 0,3-4-5 0,-1-5 1 15,2-1-2-15,-3-4-4 0,2-3 4 0,-1-4-1 16,0-4 3-16,2 0-2 0,-4-4 0 16,1 1-1-16,-1-1-1 0,1-1 6 0,-1 0-7 15,-1 2-1-15,1 0-1 0,-2 3-5 0,-1 4 8 16,-2 3 2-16,-4 7-1 0,-4 4 0 0,-2 5-11 15,-2 1-17-15,-1 2-7 0,0 3 3 16,-3 3 3-16,0 2 17 0,-2 8 4 0,-2 0-1 0,0 2 9 16,0 2 0-16,0 1 3 0,1 2 3 15,1-1-7-15,1 0 1 0,4-3-2 0,1 0 4 16,3-5-2-16,2-2 0 0,1 0 0 0,2-5-4 16,0-1 4-16,-1 0 0 0,2-3 3 15,-1-2 5-15,3-2-6 0,-3-1 2 0,1-3-1 16,2 1-1-16,0-4 3 0,0 0-2 0,1-2 1 15,1-1-3-15,1-1 1 0,-1-2 2 0,4 2-1 16,-4-3 2-16,2 0-2 0,-2 2 0 16,0-1-1-16,-3 0 1 0,1-1 2 0,0 2 0 15,-2-3 1-15,0 1-2 0,-1-1 1 0,1-1 1 16,0 2 0-16,-2-2 2 0,4-2-2 16,1 3 0-16,-2-3-1 0,1 1-1 0,-2 0 2 15,2-2 1-15,0 0 2 0,-2-1-3 0,-1-1 2 16,4-1-1-16,-2 1 0 0,0-2 4 15,1-1-7-15,-1-1-2 0,-1 1-2 0,-2 1-2 0,1-1 4 16,0 0-1-16,-2-1 1 0,3-2-1 16,0-1-1-16,-4-1 1 0,0-3-1 0,0-2 4 15,0 3-4-15,1-1 0 0,-3 0 1 16,3 4-6-16,-3 1 6 0,-2 2 0 0,1 2 0 0,-2 3 3 16,0 2-3-16,-2 0 0 0,1 7-1 0,-1-1 1 15,-2 5-2-15,0 1-2 0,1 2-2 16,-2 3-8-16,2-1 1 0,0 2-5 0,-3 2-1 15,0 1 3-15,-1 2-3 0,-4 3 8 0,-1 6 4 16,-1 1 4-16,-6 5 3 0,-1 4-1 16,0 5 0-16,0 3-4 0,-1 5 3 0,4-1 2 15,-1 5-1-15,-1 1 6 0,7 3-4 0,0 1-2 16,-2 2 2-16,4-4-2 0,2 1 4 0,3-1 0 16,3 0 0-16,3-1-2 0,0-1 1 15,4-2 1-15,0-1 0 0,2-4 2 0,0-5-2 16,4-1-2-16,-2-4 1 0,0-3 0 0,-1-4 2 15,3-2 2-15,2-3 0 0,0-5 2 16,0-1 1-16,0-3 1 0,0 0 3 0,0-4-1 16,0-4 1-16,-1 0-2 0,1-3-2 0,2-2-2 15,-2-4-1-15,2-3 1 0,-1-1 1 0,0-4-3 16,0-1-1-16,1-2-1 0,-2 0 0 0,1-1-1 16,0 0 1-16,1-2-2 0,0-2-2 15,4 1-4-15,-1-1 4 0,4 3 0 0,-3 3 1 0,-1 2 3 16,1 4-5-16,-4 6 0 0,-2 0-1 15,-4 6-1-15,-2 2-4 0,-3 2-4 0,0 2-6 16,-3 1-6-16,0 3 6 0,-1 3 4 0,0 0 5 16,-1 3 9-16,-4 2-5 0,0 2 1 15,-4 0 1-15,-2 0 0 0,-2 5 3 0,-1-2-1 16,-1-1 0-16,0 3-4 0,1 0 4 0,-1 0 1 16,2-3 0-16,1 3 2 0,1 1-4 15,-1-1 0-15,4 0 0 0,1-1-1 0,4-4 3 16,2 1-1-16,2-6 1 0,3-2-1 0,2-3 2 15,3-2 3-15,3-3 0 0,0-1 1 0,0-3-1 16,4-2-2-16,-3-4-1 0,2 1-1 0,0-3 2 16,-3-1 1-16,-2-1 1 0,0-2-3 15,0 2 3-15,-3-1-3 0,-1 1 1 0,-3 1 3 16,1-3-4-16,-1 5 1 0,-1 1-1 0,0-1-3 16,-2 4 3-16,2 2 1 0,-2-1-1 15,0 6-6-15,0 0-10 0,0 0-5 0,-2 4-2 0,2 3 5 16,-1 3 7-16,0 4 3 0,-1 4 3 15,0 2 0-15,4 7 3 0,4 2 1 0,-3 4 0 16,4 3-2-16,-1 4 1 0,-2 5-1 0,-3 5 1 16,-1 5 0-16,-1 1-1 0,-3 3 1 15,-2 2 0-15,-3 1-2 0,-2 3 4 0,-3 1-1 16,-5-1-1-16,2-1 0 0,-6-6 0 0,0-4-4 16,-5-3-4-16,-1-8 1 0,-5-3-3 15,-4-6 3-15,-1-8 4 0,-4-5-2 0,2-8 7 16,1-6 0-16,3-6 1 0,3-3 4 0,7-3-1 15,2-5 0-15,3-1 1 0,7-4 5 0,3-1-4 16,8-3 2-16,2-4-1 0,7 1-8 16,4-3 5-16,6 0-5 0,5-1-2 0,2-3 3 15,6-2-3-15,3-1 0 0,4-1 0 0,3-3 2 16,1-2-2-16,3-1 4 0,5-2-1 0,0-5-3 16,2-2 1-16,1-3-1 0,4-2 0 0,-1-3 2 15,1-5-2-15,-2-3-1 0,1-1 1 0,-4-3-2 16,-3 1 1-16,-3 0 0 0,-7 3-1 15,-4 4-1-15,-8 7 3 0,-8 6 3 0,-10 9 3 16,-7 8 4-16,-8 8 0 0,-4 5-1 0,-7 6-3 16,-1 4-3-16,-7 7-1 0,-2 7-1 0,-3 5 3 15,-3 8-1-15,-3 7 1 0,0 5-1 16,1 5 1-16,7 5 4 0,6-2-3 0,7 3 3 16,9-1-3-16,9-5-1 0,8 1 6 0,10-8 2 15,8 0 5-15,6-5 3 0,8-8-1 0,2-1-1 16,5-4-1-16,3-5-5 0,3-1-5 15,-1-3-1-15,-2-2-4 0,-7-3-11 0,-7-2-27 16,-7-2-60-16,-5 1-151 0,-4-3-636 0,-6-2-825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57:05.5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 9597 1 0,'0'0'0'0,"0"0"0"0,0-1 0 0,0 0 0 16,0 1 156-16,0-1 28 0,0 1-13 0,1-1-13 15,-1 1-14-15,0-1-28 0,0-1-21 0,1 2-21 16,-1-1-17-16,0-1-4 0,1 1-12 0,-1 0-13 15,1-2-5-15,-1 2-13 0,0 0-2 16,3 1-1-16,-3-1-4 0,0 1-1 0,0 0-3 16,-3 0-9-16,3 0-8 0,-1 0-14 0,1 0-27 15,0 0-30-15,0 0-26 0,-1-1-21 16,1 1 3-16,0 0 21 0,0-2 31 0,0 2 32 16,0 0 17-16,0-2-3 0,-1 2-12 0,1-2-13 15,0 2 2-15,0 0 12 0,0-1 21 0,0-2 27 16,0 2 35-16,0-1 31 0,0 0 27 15,0 1 19-15,0 0 4 0,0 0 5 0,0 1 4 16,0 0 4-16,1 0-3 0,0 0-7 0,0 0-8 16,-1 0-18-16,-1 1-13 0,2-1-16 0,-1 1-19 15,3-1-10-15,-3 1-19 0,0-1-8 0,-3 2 3 16,6 0 8-16,-2-1 9 0,0 3 6 16,0 2-7-16,0-1-11 0,0 2-7 0,4 2-2 15,-3 2-3-15,1 0 5 0,-1 2-5 0,5 2-3 16,-4 0 0-16,2 2-2 0,-2 3 5 0,3 0 0 15,-3-1 4-15,0 5-4 0,3 0-1 0,-4 4-2 16,0-1 0-16,3 1 0 0,-2 0 1 16,-2 1-2-16,1 1-2 0,2-1-2 0,-2 1 5 15,-1 0 5-15,2 1 6 0,2-1-2 0,-3-1 0 16,0 1-5-16,2 0-3 0,-1-1 5 16,-2-2-5-16,1 0 2 0,2-1 2 0,-3-1-2 15,0 1 4-15,-1-3 3 0,0-1 0 0,0-1 1 16,-1-2-2-16,0-3-6 0,-3-3-2 15,3-1 5-15,1-3-6 0,-1-4 6 0,1 0 3 16,0-2 0-16,0-1 12 0,0-1 1 0,0-1 4 16,0 0 1-16,0-1-3 0,0 1-6 0,0 0-3 15,1-2-3-15,0 2-5 0,3-2 5 0,-1 1-2 16,0-1-5-16,4 1 3 0,-2-2-5 0,3 1-2 16,1 0 2-16,4-2-1 0,0 2-2 15,0-1 0-15,-1 1 1 0,8-1 0 0,-2-1 5 16,4 1 2-16,0 0 0 0,7-1 10 0,2 0-5 15,1-2 2-15,5 1 5 0,3 0-6 0,3 1 4 16,39-6-11-16,-1 6-4 0,-11-1 1 16,-12 3-2-16,-4 1 11 0,-2-2-1 0,5 1 3 15,-1 0-6-15,5 1-1 0,0-2 4 0,1 0-8 16,-2 1 5-16,0 0-2 0,-3-1-2 0,-4 3 3 16,-4-1-1-16,-5 1 0 0,-3 0 1 15,-2-3-1-15,-4 3-3 0,-2-1 0 0,-3 1 2 16,-5 1-6-16,2-1 5 0,-4 1 3 0,-2-1 0 15,-1 0 7-15,-1 2-6 0,-6-2-4 16,-3 1-1-16,0-1-2 0,-3 2-2 0,-5-2 2 16,0 0 1-16,-2 1-2 0,0-1 2 0,0 0-1 15,2 0-6-15,-2-1 6 0,2 2-2 16,-1-1-4-16,1 0-13 0,-1 0-42 0,4 0-69 16,-2-1-103-16,-1-1-170 0,-2 1-248 0,-2-1-756 15</inkml:trace>
  <inkml:trace contextRef="#ctx0" brushRef="#br0" timeOffset="214.22">2160 10101 1406 0,'16'6'164'0,"-2"5"-20"15,9 6 40-15,-5 3 18 0,1-1-36 0,-6 3-41 16,-2 0-29-16,-4 3-18 0,-7 0-12 0,-3 3-6 15,-4 0-16-15,-4 2-16 0,-1-1-9 0,-6 2-2 16,4-2-7-16,-7-1 0 0,-1-3-13 16,-3 1-31-16,2-5-43 0,-4 0-74 0,5-2-119 15,-1-1-180-15,0-4-436 0,5-1-61 0</inkml:trace>
  <inkml:trace contextRef="#ctx0" brushRef="#br0" timeOffset="1307.56">2860 10074 287 0,'-2'-4'661'0,"0"0"-404"0,-1-1-49 0,0 2 5 16,3 2-12-16,0 1-22 0,0-1-38 0,0 2-47 16,0-1-37-16,0 0-32 0,0 1-19 0,0-1-1 15,-2 5 3-15,0 2 12 0,-2 6 12 0,1 4 6 16,-3 3 6-16,1 6-2 0,0 4-1 0,1 1-6 15,-2 2-4-15,2 3-4 0,2-1-5 16,0 2-3-16,-1-2-1 0,1 0-3 0,1-4 0 16,2-1-7-16,2-1 4 0,0-6-2 15,0 1 3-15,0-4 1 0,2-1-4 0,0-2 1 16,1-2-5-16,-2-4-1 0,2-2 4 0,-4-1-1 16,3-2 3-16,-3-2-4 0,1-1 1 0,-3-2 0 15,1 0 1-15,1-1 5 0,-2 0-10 0,0-1-5 16,-2 0-12-16,2-1-24 0,0 0-39 15,-1-3-77-15,1 0-107 0,0-5-188 0,-3 0-372 16,3-4-279-16</inkml:trace>
  <inkml:trace contextRef="#ctx0" brushRef="#br0" timeOffset="1621.32">2521 10167 1151 0,'3'-2'288'0,"-1"-1"-119"0,4-1 6 16,-1 3 14-16,3-1 12 0,0-1-19 16,2 0-33-16,3-4-31 0,5 1-27 0,5 0-18 15,7-1-15-15,7-2-5 0,3 1-10 0,5-4-8 16,6 2-3-16,7 0-8 0,1 1-7 15,-1 0-2-15,0-1-5 0,-5 2-2 0,-6 2-1 16,-5 0-1-16,-5 3-4 0,-7 1-2 0,-7 0 0 16,-7 1-2-16,-4 1-2 0,-8 1-16 0,-1-1-23 15,-3 2-25-15,-3 0-29 0,1 0-35 0,-6 4-71 16,-2 0-115-16,-2 3-196 0,-5 2-336 16,-3-1 6-16</inkml:trace>
  <inkml:trace contextRef="#ctx0" brushRef="#br0" timeOffset="1859.17">2476 10793 454 0,'6'4'644'0,"4"-1"-346"16,3 2-50-16,7 1 2 0,4-5-20 0,3 2-33 15,7-6-33-15,5-1-36 0,3-3-30 16,5-2-29-16,1-3-21 0,1 1-18 0,3 0-11 16,-8 4-8-16,-2 0-8 0,-4 1-18 0,-12 3-38 15,-4-2-57-15,-7 1-89 0,-5 0-175 16,-1-1-414-16,-6 3-563 0</inkml:trace>
  <inkml:trace contextRef="#ctx0" brushRef="#br0" timeOffset="2256.04">3152 10281 1241 0,'6'1'568'0,"0"4"-385"0,3 4-51 0,0 2 15 15,0 6-8-15,-2 1-16 0,0 3-25 0,-3 4-22 16,0 1-20-16,-3 4-16 0,-2 0-12 0,-1 3-9 15,-1-3-7-15,-1 1-3 0,-1-3-1 16,1-2 1-16,1-5-2 0,-2-2 4 0,2-6-1 16,1-5-2-16,1-5 11 0,1 0 17 0,0-3 21 15,0-3 4-15,1-2-12 0,0-7-22 0,1-4-21 16,6-7-4-16,0-4 0 0,0-2 4 16,6 1-2-16,-4-1-2 0,2 1-2 0,-1 1-5 15,2 0 5-15,-1 3 2 0,0 2 1 0,-1 4 0 16,-1 5-3-16,-4 6 2 0,1 4-4 15,-3 2 6-15,1 2-3 0,-1 2 0 0,4 3 0 16,-2 4-5-16,-2 5 5 0,2 5 0 0,-4 3 5 16,0 1-1-16,-2 2-1 0,0 2-1 0,0-1-2 15,-1 1 1-15,1-1-2 0,1-4-8 16,1 0-14-16,4-5-30 0,-2-4-50 0,3-1-73 16,0-5-111-16,-3-5-188 0,6-1-465 0,-1-5-226 15</inkml:trace>
  <inkml:trace contextRef="#ctx0" brushRef="#br0" timeOffset="3436.98">3695 10214 1604 0,'-6'6'298'0,"-5"2"-57"0,-2 0-11 15,0 6-22-15,-1 3-37 0,0 3-46 0,0 4-34 16,-1 4-24-16,1-1-19 0,4 3-15 0,3-1-8 15,1 1-5-15,0-2-6 0,4 0 0 16,4-4-4-16,4-2-2 0,0-1 2 0,5-7 1 16,6-2 5-16,2-6 0 0,2-4 0 0,7-6-2 15,2-2-6-15,-2-4 0 0,2-3-3 0,-1-2 1 16,-5-5-3-16,-1 0-2 0,-4-2 0 16,-4-2-1-16,-3 1 2 0,-3-4 0 0,-3 0 2 15,-2-1-1-15,-1 1-5 0,-3 2 4 0,-3 4-1 16,1 6 2-16,-3 2 1 0,0 3-2 0,2 5-2 15,-2 1-5-15,2 4 2 0,0 3 0 16,1 1-1-16,-2 5 6 0,2 2-6 0,0 5 3 0,2 2 2 16,0 2-2-16,2 1 5 0,0 4-5 15,3-1-1-15,-1 1 0 0,3 0 0 0,-1-3 2 16,3-2 0-16,6-3 2 0,-2-5-2 0,9-3 0 16,-5-4-1-16,3-4 0 0,1-4 3 15,-3-1-2-15,0-5 0 0,-3 0 0 0,-2-5-2 16,-3 1 4-16,-7-3 0 0,-1-1 2 0,-4-1-3 15,-1 0 0-15,-5 0-1 0,-1 0 0 16,-2 4 1-16,0 0 0 0,-3 2-2 0,2 0 1 16,1 2-3-16,1 4 3 0,0-1 3 0,3 4 1 15,2-1 0-15,2 2-1 0,3 1-2 0,0 1-3 16,2 0 4-16,3-1-3 0,2 0 1 16,5-6 2-16,5 0-5 0,6 1 5 0,-2-1-1 15,1-1 0-15,-1 2 2 0,0 0-4 0,-3 0 0 16,-1 0-2-16,1 3 4 0,-3 0-2 0,-1 3 2 15,-6 0-1-15,1 0-4 0,-4 3 1 0,0 0-1 16,-2 3 2-16,-2 1 6 0,0 1-4 0,-1 5-1 16,-2-1-3-16,-1 3 2 0,-1 2 2 15,-1-1 1-15,-3 2 1 0,0-1-4 0,-2 0 2 16,0 1-1-16,0-2-2 0,4-5 1 0,1-3-2 16,2-4 1-16,3-2 0 0,0-2 5 0,0 0 5 15,2-2-1-15,-2-3 1 0,2-4-6 16,3-3 0-16,0-2-2 0,2-3 1 0,4 1 3 15,-1-3-4-15,0-1 0 0,1 0 1 0,-1 1-2 16,3 2 3-16,-1 0 0 0,-2 2 1 16,2 1 0-16,-1 1-3 0,-1 4-1 0,1 2-2 15,-2 2 4-15,0 3-3 0,-1 2 0 0,0 0 0 16,1 6-4-16,0-1 3 0,2 2 4 0,-3 3 1 16,1 1 0-16,1 0-1 0,-2 2-2 15,2 1-1-15,-2 1 3 0,1 2-2 0,0-1 2 16,1-2 0-16,1 0-3 0,1-4 6 0,2-5-1 15,-1-1 3-15,-3-4-1 0,-1-2 1 0,0-1 0 16,0-3 0-16,0-2 2 0,-2-5-1 0,1 0-1 16,-4-4 0-16,2 0-6 0,-1-1 3 15,2 0 0-15,-5-1 0 0,3 1 3 0,-1-2-4 16,0 4-3-16,0 0 0 0,1 4 0 0,1 3 2 16,-4 2 0-16,5 2 0 0,-5 1-6 15,3 3-1-15,-1 2 0 0,3 3-1 0,-1 0 7 16,2 3-3-16,1 1 1 0,-1 4-1 0,1 0-1 15,-3 3 5-15,2 2 0 0,-3-2 1 0,0 4-1 16,-4 0 1-16,-6 2-3 0,0 2 1 0,0 0-2 16,-1-3-7-16,-1-5-2 0,4-3-1 15,0-6 1-15,1 0 8 0,1-5 9 0,1-2 6 16,1-2-1-16,3-2-1 0,-2-3-5 0,6-1-7 16,0-2 5-16,5-1-4 0,-3 0 1 15,3-2 1-15,2 1-4 0,0 0 5 0,3-1 1 16,-2 1 1-16,-1-2 1 0,1 1-4 0,-2-3 1 15,-2 0-1-15,-1 1 5 0,-3-1-2 0,2-2-3 16,-5 1 2-16,0 3-4 0,-3 1 4 0,-1 3 0 16,-1 3 0-16,-1 3 5 0,0 0-2 15,0 4-3-15,1 1-4 0,-3 1 0 0,1 4-1 16,-3 0 0-16,-2 6 4 0,3 1-4 0,-3 5 0 16,4 2 2-16,-2 2 0 0,3 1 3 0,2-2-2 15,2 2 2-15,0 2-4 0,2-5-5 16,3 1-16-16,5-4-21 0,0-6-19 0,4-4-21 15,5-5-61-15,-2-5-83 0,4-2-116 0,-5-2-369 16,-2-5-815-16</inkml:trace>
  <inkml:trace contextRef="#ctx0" brushRef="#br0" timeOffset="3537.75">4894 9931 1046 0,'-11'-14'538'0,"-6"-4"-283"0,0-3-43 0,5 3-10 15,6 6-32-15,-2 1-43 0,3 5-47 16,5 3-53-16,0 1-29 0,4 5-72 0,5 1-156 15,-2 3-348-15,4 6-942 0</inkml:trace>
  <inkml:trace contextRef="#ctx0" brushRef="#br0" timeOffset="4057.71">5064 10215 2522 0,'-8'-14'60'0,"0"-5"-2"0,1-5 24 0,0 3 15 16,4 4-2-16,2 1-11 0,-1-1-23 0,4 4-21 16,2 2-10-16,1 3-13 0,2-1-11 0,2 3 1 15,0 2-5-15,2 0-3 0,0 4-2 16,3 0-2-16,2 4 2 0,2 2 3 0,-2 2 1 16,3 2-1-16,-1 0-1 0,0 5-1 0,1 0-1 15,-4 0 4-15,0 2-2 0,-3-3-1 16,-2-2-2-16,0-1-5 0,-2 0 0 0,-2-4-4 15,-1-1-1-15,-2 0-2 0,-2-4 2 0,1 0 4 16,-2-2 3-16,0 0 12 0,0 0-2 0,1-4 2 16,2 1-2-16,2-6-8 0,0 1 6 15,1-3-1-15,4 0 1 0,0-2 2 0,0-2-2 16,-1-1-1-16,2-3-1 0,-1 1 1 0,0-3 0 16,1-4 2-16,0 0 0 0,-2-5-2 0,1-2 2 15,-1-4-1-15,-5-3 0 0,3-5 3 0,-4-2-1 16,3-4-4-16,-4 1 0 0,0-2 1 15,2 1-1-15,-1 0 4 0,-2 3 3 0,0 4-3 16,-1 2 10-16,0 8 4 0,-1 4 4 0,-4 9 6 16,1 4-4-16,1 6-7 0,-3 6-9 0,3 3-10 15,1 7-1-15,-4 5-1 0,2 8 6 0,-4 7-2 16,-1 8 1-16,3 6-1 0,0 8 0 16,-2 6 4-16,2 7-4 0,-1 5 1 0,0 1-2 15,5 2 1-15,1-3 2 0,2-1 1 0,5-8-7 16,1-7-16-16,6-5-21 0,1-6-37 15,5-8-47-15,2-7-53 0,0-7-48 0,6-9-107 16,0-5-459-16,0-6-598 0</inkml:trace>
  <inkml:trace contextRef="#ctx0" brushRef="#br0" timeOffset="4208.3">5397 9818 2149 0,'-7'-12'170'15,"-2"-2"-50"-15,-2-4 4 0,11 5 1 16,1 2-17-16,8 0-22 0,1 1-30 0,3 2-27 15,11 0-8-15,3 3-15 0,6 3-3 0,3 1-1 16,-3 3-25-16,4 1-34 0,-7 4-60 0,-5 4-104 16,1 0-180-16,-8 5-332 0,-6 4-713 0</inkml:trace>
  <inkml:trace contextRef="#ctx0" brushRef="#br0" timeOffset="4737.85">5624 10060 1864 0,'7'-5'88'0,"5"-7"-64"15,3-5 45-15,2 2 64 0,-1-1 35 16,-1-1 18-16,1-3-44 0,-3 1-51 0,-2-2-32 16,-2 0-20-16,-2 0 1 0,-3-1 2 0,-4 1 8 15,-3 3 1-15,-2-1-10 0,-3 5-8 16,3 6-13-16,-4 1-7 0,0 2-7 0,0 4-8 16,-2 3-3-16,1 4-2 0,1 3 4 0,-1 1-4 15,2 9 5-15,2 3 2 0,-1 2-4 0,5 5 5 16,1 1-1-16,2 2 1 0,1-1 2 15,6 1-2-15,4-6-4 0,6-2-1 0,4-7 3 16,0-6 1-16,6-4 3 0,1-3 2 0,-1-4-5 16,1-4 3-16,-3-3 0 0,2-2 1 0,-4-5 3 15,-3-2-4-15,2-1 1 0,-7-4 0 0,-1 0-1 16,-5-2 1-16,-2 1 3 0,-1-2 3 0,-1 0-5 16,-2 0 3-16,1-2-6 0,-1 4-2 15,-3 0 4-15,5 5-4 0,-3 7 0 0,-1 0-1 16,-2 7-3-16,0 0-7 0,1 4-2 0,0 3 2 15,2 4-2-15,0 4 12 0,-1 3-1 16,-2 5 1-16,2 2 3 0,1 2-4 0,0 2 2 16,-2-3-3-16,-1 4 1 0,-1-2 3 0,0 1 0 15,2-5 0-15,2-6 0 0,2-2 0 0,0-6 1 16,2-6 4-16,-4-2 7 0,1-6-4 16,1-3 4-16,-1-3-5 0,2-3-5 0,-2 0 9 15,3-1 1-15,0-1 6 0,-1 0 1 0,2 2-4 16,1-2-2-16,0 0-7 0,3 2 0 15,-2 0-3-15,0 4 1 0,1 1-1 0,0 5-3 16,1 3 2-16,0 0-2 0,0 7 0 0,1 2 1 16,-1 4-4-16,0 2 2 0,0 1-2 0,0 4 2 15,-1-1-1-15,-4 1-2 0,-1 2-17 16,1 2-50-16,-4-3-66 0,5-1-94 0,-3-6-148 0,4-3-329 16,0-3-854-16</inkml:trace>
  <inkml:trace contextRef="#ctx0" brushRef="#br0" timeOffset="5203.54">6547 9668 801 0,'-5'0'239'16,"3"0"-62"-16,-1 0 58 0,-4 4 56 16,1 2-2-16,-2 2-53 0,0 3-70 0,0 3-50 15,4 3-27-15,-2 0-24 0,4 2-13 0,2-1-9 16,2 0-4-16,6-2 2 0,2-3-3 0,6-2 2 15,0-3-5-15,4-2-5 0,1-5-5 16,-1 0-5-16,4-4-6 0,-1-5 2 0,-2-2-4 16,1-4-1-16,-1-2 0 0,1-2-2 0,-5 1 0 15,-5-3 1-15,-2 1 1 0,-1-1-1 0,-5 1 0 16,4 2-3-16,-4-1-2 0,-1 1-2 16,-1 5 5-16,-1-3 2 0,-1 8 2 0,0 0 1 15,0 4-10-15,1 4-8 0,-1 3-2 0,1 3-1 16,1 4 6-16,2 7 4 0,-1 6-1 0,2 4-1 15,-1 7-3-15,1 4 2 0,0 8 1 0,-2 6 0 16,4 2 0-16,-5 5 0 0,-1 4 0 0,-3 2 0 16,-6 5 1-16,-4 0 7 0,-8 2-6 15,-2-2 3-15,-4-2-3 0,-1-4-6 0,-1-7 6 16,0-11-2-16,5-12 4 0,4-12-2 0,5-10 6 16,-5-9 6-16,0-4 14 0,-1-7 14 15,-2-5-3-15,1-4 6 0,2-8-10 0,5-4-9 16,3-4-1-16,6-2-10 0,3-4-4 0,3 2-5 15,2-3-4-15,6 0-5 0,6 1-2 16,2-1-12-16,9 0-31 0,1-1-44 0,4-1-82 16,4-3-137-16,7-1-367 0,0-4-981 0</inkml:trace>
  <inkml:trace contextRef="#ctx0" brushRef="#br0" timeOffset="5791.74">7951 9407 1352 0,'1'-9'444'15,"-1"-6"-187"-15,-1 0-57 0,1 2-29 0,-2 2-17 16,1 2-17-16,-3 0-23 0,2 5-27 16,2 2-24-16,-1 0-22 0,0 3-21 0,0-1-9 0,-4 3-5 15,2 3-1-15,-7 4 1 0,0 5-1 16,0 4 2-16,-2 4-2 0,2 2 1 0,-1 2-3 16,3 2 1-16,0 1 1 0,4 1-7 0,-1-5 8 15,5-2 1-15,6-5-2 0,1-8 11 16,0 0 1-16,7-6 2 0,-2-3 6 0,3-4-3 15,3-3-1-15,3-6-3 0,4-1-5 0,-2-4-7 16,4-1-1-16,-1 1 1 0,2-3-2 0,0 2 7 16,-4 3-7-16,-3 2-3 0,-1 4 0 15,-3 1-3-15,-5 3 8 0,-2 3-1 0,1 2 2 16,-4 5-5-16,-2 0-1 0,0 2 2 0,-3 4-2 16,-4 3 9-16,-4 5-5 0,-2 1-2 0,-5 4-1 15,2-1-8-15,-4 1-3 0,0-4-21 16,-1 0-49-16,3-5-76 0,0-5-103 0,2-7-147 15,3-4-293-15,0-5-848 0</inkml:trace>
  <inkml:trace contextRef="#ctx0" brushRef="#br0" timeOffset="5904.5">7950 9154 1313 0,'1'-9'314'0,"1"-3"-262"15,5-3-48-15,3 7-34 0,1 1-119 0,1 1-311 16,4 4-583-16</inkml:trace>
  <inkml:trace contextRef="#ctx0" brushRef="#br0" timeOffset="6386.77">8121 9487 570 0,'4'-6'471'0,"4"-3"-156"0,0-3-54 16,2-1-27-16,-4 3-24 0,8-3-33 0,-2 0-39 15,1 0-29-15,5 2-24 0,0-1-18 16,-2 3-17-16,3 1-13 0,1 2-7 0,-2 3-5 15,-6 0-5-15,0 4-6 0,3 3-6 0,-8 2-6 16,1 2-2-16,0 2 3 0,-5 4 0 0,1 3-1 16,-4 5 1-16,-3 2-4 0,1 3 6 15,-1 1 2-15,-4 2 1 0,4-2 1 0,-2 1-3 16,3 1-2-16,2-4-7 0,2-2-14 0,4-3-33 16,3-6-55-16,0-3-84 0,4-5-168 15,0-3-403-15,5-2-630 0</inkml:trace>
  <inkml:trace contextRef="#ctx0" brushRef="#br0" timeOffset="7001.85">8907 9589 1111 0,'0'1'346'16,"1"-1"-143"-16,0 0-8 0,3-1 33 0,-2-1 10 16,1-3-44-16,4-3-59 0,2-1-44 15,-2-3-24-15,2-4-16 0,3 0-7 0,0-2-11 16,1 0-8-16,-2-4-4 0,2 1-4 0,1-1 4 16,-3 0 3-16,-1 2-2 0,-1-1-1 0,-1 2-9 15,1 0-4-15,0 1-4 0,2 1-1 0,4 3-1 16,-4 2-1-16,1 4 0 0,-1 3-7 15,0 3 4-15,2 3 2 0,0 2 1 0,0 5 2 16,0 1-3-16,1 5-2 0,-4 2-3 0,-4 4-1 16,0 2 5-16,-5 2 2 0,-2 5 1 0,-6-1-2 15,0 0-2-15,-2 1 3 0,-1 0 0 0,1-1 0 16,-1-4-3-16,3-7-3 0,4-1 1 16,0-7 1-16,3-3 3 0,0-4 6 0,2-2 3 15,-2-3 0-15,2 0-1 0,0-2-3 0,5-2-4 16,3-2 4-16,0-4-3 0,1 1 0 15,4-4-2-15,1-3-3 0,3 0 4 0,1 1 1 16,-2-5 1-16,2 2 0 0,-4-4 0 0,2 0-2 16,-5-2-1-16,-1-1 6 0,3-1-2 0,-4-5-2 15,-2-2-2-15,-1 0-3 0,-2-4 2 16,5-3 3-16,-3-4 2 0,0-3-3 0,-1-2-2 16,1 2 0-16,1-2-1 0,0-1 3 0,-1 4 1 15,-3 3 0-15,1 7-2 0,-4 6-6 0,-2 7 7 16,-1 5 2-16,-2 7 4 0,-2 6 5 15,2 5-15-15,-4 3-5 0,3 6-4 0,-4 5 3 16,-3 7 5-16,-1 8 2 0,-1 6 2 0,-1 5-5 16,3 7 3-16,1 6 1 0,1 4 3 0,4 7 2 15,-2 3-3-15,2 2-7 0,0 2-16 0,3-4-32 16,5-6-45-16,4-6-55 0,7-9-54 0,7-10-50 16,8-8-63-16,1-9-177 0,0-8-557 15</inkml:trace>
  <inkml:trace contextRef="#ctx0" brushRef="#br0" timeOffset="7119.19">9452 9096 1536 0,'-5'-12'221'0,"2"-5"-128"15,1-3-47-15,6 5-29 0,6 1-26 0,8 3-57 16,4-2-93-16,5 4-209 0,5 1-380 16,4 3 186-16</inkml:trace>
  <inkml:trace contextRef="#ctx0" brushRef="#br0" timeOffset="7635.31">9914 9000 1098 0,'-16'8'302'0,"-8"1"-49"15,-4 5 3-15,1 0-17 0,2 3-34 0,0 0-46 16,2 0-38-16,1 2-30 0,3 2-26 0,2 3-15 16,2-1-17-16,5-1-13 0,6-5-6 15,8-3 3-15,6-3 5 0,6-6 4 0,4-2 2 16,5-5-10-16,2-1-2 0,2-3-7 0,-2-5-2 15,-2 0 1-15,1-3-6 0,-5-2-1 0,-6 0-3 16,1 0 3-16,-8 1 0 0,-5 2 5 16,-1 2 0-16,-5 1-5 0,-3 4 0 0,2-2-3 15,-5 5-2-15,-2 3 4 0,0 1-2 0,0 5-2 16,-2 1 1-16,0 2-2 0,4 4 2 16,3 0 3-16,1 1 2 0,4 3-2 0,4-2-2 15,4 2 0-15,1-1-1 0,2-1 5 0,4-2-1 16,3-3 0-16,3-5 0 0,-1-2-3 15,2-3 6-15,-3-4 2 0,-1-2 2 0,2-2 0 16,-6-4 0-16,1-1-2 0,-3-2-1 0,-1-2 3 16,-1-1-2-16,-4-4 0 0,2-2-1 0,-5-3-5 15,1-3 2-15,-3-2 3 0,-3-1-1 16,1-3 3-16,0 2-5 0,0-3-3 0,1 0 1 0,-2-2 1 16,3-2 0-16,-2 1 2 0,0-3 0 0,0 0-3 15,4-1 2-15,-1 1 0 0,0 4-2 16,-1 5 6-16,-1 7-3 0,-3 7-1 0,0 8-2 15,0 4-5-15,0 4-5 0,3 5 0 0,-1 7-1 16,-2 1 2-16,0 8 6 0,-3 7 2 16,2 5 1-16,0 7 3 0,2 6-2 0,2 4-3 15,1 5-1-15,0 5 0 0,1 1 0 0,2 3 2 16,4-3-10-16,2-2-25 0,2-7-22 0,8-5-27 16,2-5-29-16,5-9-45 0,-1-8-125 15,3-7-250-15,-5-4-949 0</inkml:trace>
  <inkml:trace contextRef="#ctx0" brushRef="#br0" timeOffset="7801.49">9872 8883 1426 0,'-16'-14'325'0,"1"-4"-248"0,-3-2 34 16,8 6 37-16,9 3 27 0,4 0-1 16,2-2-53-16,6 3-41 0,3-1-35 0,6 3-22 15,5 0-11-15,5-3-7 0,3 5-3 0,6 0-7 16,3 1-19-16,-1 1-40 0,4 2-88 0,-1 2-173 15,-4 1-355-15,-3 1-793 0</inkml:trace>
  <inkml:trace contextRef="#ctx0" brushRef="#br0" timeOffset="9506.21">10222 9090 452 0,'8'-6'383'0,"8"-4"-145"0,0-4 26 0,3-3 16 16,1-1-16-16,-2 1-32 0,3-3-54 16,-5 0-42-16,-2-1-30 0,-3 0-22 0,-2 1-10 15,0 1-6-15,-7-1-7 0,-2 3-5 0,-1 1-13 16,-4 3-7-16,-2 3-9 0,-1 3-10 0,-2 3-8 16,0 1-6-16,-1 6-6 0,-2 3-2 15,-3 3 3-15,4 7-1 0,-2 2 3 0,-1 4 1 16,3 1-6-16,3 4 3 0,0 0-2 0,6 2 1 15,-1 4 4-15,4-1 1 0,6-4 0 0,1-3 0 16,5-5 1-16,4-5 0 0,2-3 3 0,3-4 5 16,1-4-3-16,2-3 5 0,0-2-1 15,2-4 0-15,-3-4 3 0,1-2-2 16,-1-4 0-16,-2-4-4 0,-3 0 1 0,-2-4-1 0,0-4 4 16,-4 2 0-16,-1 0-7 0,0-2 4 15,-1 2-4-15,1 1-4 0,-2-2 6 0,1 3-7 16,-1 3 0-16,-1 3 0 0,-3 3-4 0,2 6 3 15,-4 1-3-15,2 4-4 0,-2 4-5 0,-1 3 0 16,1 4 1-16,2 1 4 0,-3 6 5 16,4 1-2-16,-3 5 2 0,0 0 1 0,-1 5-3 15,0 0 0-15,-4 2-3 0,1-3-2 0,1 0-1 16,1-6 3-16,3-1-1 0,-1-4 0 0,-1-4 7 16,-1-4-3-16,-1-3 12 0,0-3 7 15,0-1 1-15,-1-4 10 0,1-2-4 0,0-3-2 16,0-2-1-16,0-5-3 0,1 2-3 0,3-1-2 15,1-2 1-15,1 2-4 0,2-2 0 0,3 2-2 16,0 1-5-16,2-1 4 0,-1 1-3 0,4 2 1 16,0 0 0-16,1 1-3 0,-1 2 0 15,-2 4-4-15,0 1 3 0,-1 5-4 0,-2 1 2 16,-2 3-2-16,-3 2-3 0,0 2 6 16,0 2-6-16,-2 2 8 0,-2 1 0 0,-2 2-4 0,0 1 1 15,-1 0-4-15,-4 1 2 0,-1-2-3 16,0 1 2-16,2-7 1 0,2-3 1 0,1-4 11 15,-1-3 1-15,2-2 2 0,0-2 3 0,0-2-12 16,0-2 2-16,2-4-1 0,0 2-4 0,2-5 5 16,1 4-2-16,3-3 3 0,-2 0-1 15,4 2-2-15,1 0-1 0,0 1-2 0,0 1 2 16,0 2-4-16,-1 4 3 0,-1 0-3 0,1 3-2 16,-3 2 3-16,0 2-2 0,-3 3 2 0,3 0-2 15,-1 2 4-15,1 6-4 0,-2-2 2 0,1 3 3 16,2 0-3-16,1-1 4 0,2-3 2 15,1 0-5-15,5-6 7 0,0 0-3 0,-1-4 1 16,-1 0 2-16,1-1-3 0,-2-3-1 16,0-2-1-16,-1-3 4 0,0 0-3 0,-1-4 4 15,2 0 2-15,-5-5-5 0,-3 0 5 0,-1-2-3 16,-3 2-2-16,-2-3 4 0,-3 2-6 0,-2 1-1 16,-1 3-1-16,-2-1 1 0,-3 7-2 0,1-1 2 15,0 4 0-15,-1 3-6 0,0 2 4 0,1 3-3 16,-3 4-1-16,0 1 8 0,2 4-8 15,1 3 6-15,2 3-3 0,-1 1 0 0,-1 4 4 16,5 1-2-16,-1 2 4 0,4-1-6 0,2 1 4 16,4-6-1-16,4-4-4 0,4-2 8 0,0-4-4 15,1-1 2-15,3-3 2 0,3-4-3 16,1-3 4-16,2-2 1 0,2-4-1 0,-5 0 3 16,-2-3 0-16,-1-3-3 0,-1-4 1 0,0 0 0 15,-1-3-3-15,-1 1 2 0,-1 0-1 16,-2 0-4-16,0-1 4 0,0 4-3 0,-2 0 0 15,3 1 4-15,-3 5-7 0,1 0 1 0,-3 4 0 16,-1 4-2-16,0 0-7 0,-2 6 5 16,-1 0-1-16,4 3-1 0,-3 3 10 0,0 4-2 15,1 1-3-15,-1 4 4 0,-3 4-3 0,0 1 1 16,-3 1-2-16,-1 0 2 0,1-1-1 0,-1-2 1 16,3-4 2-16,2-6-3 0,3-5 4 15,-2-2 2-15,1-4 4 0,0-4 1 0,0-1 2 16,2-4-7-16,0-4-1 0,3-1-3 0,0-3-2 15,1-2 4-15,2 2-1 0,-1 0 0 0,0-2 5 16,1 3-6-16,-1 1 3 0,-1-1 1 0,1 4-8 16,-2 2 2-16,-1 3 0 0,-5 2-1 0,1 0 5 15,-2 4-7-15,-1 2-1 0,0 4-2 16,0 0-3-16,0 3 7 0,0 4 4 0,-1 2 4 16,0 3-3-16,1 2-4 0,1-2-4 0,4 2-6 15,1-5 4-15,4-1 1 0,4-2 4 0,-1-1 2 16,3-1 1-16,3-3-5 0,-3-3-2 15,3-1 4-15,0-4-4 0,-2 2 5 0,0-3-1 16,0-3-2-16,0-3 9 0,-4 0-3 0,-1-2 2 16,-1-1 2-16,-2 1-9 0,1-3 4 15,0-2 2-15,1-1 0 0,1 0 1 0,0-2-2 16,-1-1-2-16,3 1-2 0,-2-1 6 0,3-2-3 16,-1-1 4-16,-1-4 1 0,0 1-4 15,2-2-1-15,0-1 1 0,0-2-1 0,1-1 1 16,-1 0 0-16,0-2 2 0,1 0-3 0,-2-3 5 15,-2-3-3-15,2 1-3 0,-5 3 5 0,-2 1-7 16,-2 5 4-16,-1 3 1 0,-4 0-2 0,-2 5 2 16,0 6-1-16,-2 2-4 0,1 4-3 0,-1 4-2 15,1 2-14-15,0 4-4 0,-1 4-4 0,-1 2-2 16,-5 4 13-16,1 4 5 0,-1 5 5 16,-1 2 11-16,1 6-1 0,1 4 1 0,0 4 0 15,0 3 0-15,2 3 1 0,0 4 0 16,1 0 3-16,1-1-7 0,1-3 5 0,3 0 0 15,1-1-1-15,1-5 6 0,3 0-5 0,1-7 2 16,3-1 0-16,0-6 0 0,2-5 5 0,2-6 4 16,1-5 5-16,-2-4 2 0,1-1-5 0,2-5-3 15,1-3-5-15,-1-3 1 0,1-2-4 16,0 0 1-16,1-4-1 0,-4 4-6 0,5-3 3 16,-5 3 1-16,0-2 1 0,2 1 1 0,-4 4 1 15,3 3-4-15,-3 3-3 0,-2 2 4 16,2 4-5-16,-4 2 2 0,1 5 1 0,-4 3-4 0,0 3 1 15,-3 4 0-15,-3 3 0 0,0 1 3 16,-5 2 2-16,-1 3-3 0,-4 0 0 0,-1 5 0 16,-1-3 0-16,1 1 2 0,2-5 1 0,5-6-3 15,3-3-1-15,4-9-1 0,0-5-4 0,0-4-7 16,-3-3-32-16,2-2-56 0,-1-5-106 0,-1-2-204 16,0-6-484-16,-1-3-598 0</inkml:trace>
  <inkml:trace contextRef="#ctx0" brushRef="#br0" timeOffset="9641.67">11987 8345 1886 0,'17'-1'119'0,"8"-3"-114"16,7-1 33-16,2 1 37 0,1 0 21 0,4 1 3 16,2 3-31-16,1 0-34 0,0 0-20 0,-3 1-31 15,-2 0-66-15,-8 0-186 0,-5 2-548 0,-3-2-430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4:58:05.9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1417 12762 1 0,'0'0'193'0,"0"0"112"16,0 0-2-16,0 0-15 0,0 0-21 0,0-1-38 16,0 1-45-16,1 0-41 0,-1 0-35 0,0 0-26 15,1 0-16-15,1-1-10 0,0 0-14 16,-2-1-10-16,2 0-6 0,0-3-4 0,-1-1 6 15,6-2 7-15,-4 0-1 0,4-1-2 0,-3 1-5 16,4-2-6-16,2-2 1 0,1 0-3 0,0-3 1 16,1 0-2-16,1 2-4 0,0-4 0 0,-2 3-2 15,1-4 2-15,5 0-2 0,-4-2-2 0,4-1-2 16,-3 2-1-16,4-3-3 0,-6 1 0 16,6 0-1-16,-6 0-4 0,4 2 3 0,-2-2 1 15,-2-1-1-15,1 2 5 0,0-2-3 0,-2 2 0 16,-2-3 2-16,-4-1-3 0,4 2-1 15,-1-2 0-15,-4 4 2 0,1 1-2 0,-3 2 3 16,-1 0 2-16,-1 2-3 0,-1 1 7 0,-1 2-5 16,-1 3 0-16,-1-1-1 0,1 2-7 0,-3 0 4 15,1 1-2-15,-1 1-1 0,4 3-3 16,-5-1 0-16,5 1-1 0,-2 2-4 0,-1-1 9 16,1 2-5-16,-3 2-4 0,4 0 2 0,-4 1-11 15,4 3 5-15,-4 1 4 0,2 3-1 16,0-3 4-16,2 4-1 0,-1-1 4 0,-1 1 2 15,-2 4 3-15,5 0-1 0,-6 0-1 0,5 5 1 16,-2-2-3-16,1 1 2 0,2 2-2 0,-2-1 2 16,1 2-2-16,2 0 2 0,-1-1 1 0,0-1 0 15,4-1 1-15,0 0-2 0,0 0 0 0,2 0 2 16,-2 0-6-16,0 0 5 0,-1 2 0 16,2-3-2-16,0 3 6 0,-1 1-3 0,0-1-1 15,-1 3 1-15,1 0-4 0,2-1 1 0,-3 2 0 16,0-3 0-16,-2 0 2 0,1 0-1 0,-1 0 2 15,-3 0-4-15,1-3 2 0,2 0 2 16,-3 0 1-16,-2-1 0 0,-2 2 0 0,-1-6 1 16,1 1 1-16,0 0 1 0,-2-4 1 0,-2 0 1 15,0 0 2-15,1-4 0 0,-1 3 2 16,1-4 1-16,1-3 3 0,1-1 4 0,3-1 1 16,-1-2 1-16,-2-1-1 0,6-1-2 0,-2-5-3 15,2 0-6-15,3 0-7 0,-1-4-6 0,2 0-5 16,1-2-1-16,4 1 0 0,-2-3 0 15,5-1 1-15,-1 3-1 0,-2 2-1 0,1 3-3 16,2 1-2-16,-1 3-5 0,-2 3-6 0,0 0-4 16,2 6-2-16,-1 1 4 0,1 1 1 0,1 3 3 15,2 1 7-15,-2 3 4 0,0 2 4 0,3 0 3 16,-2 0 1-16,0 1 2 0,1 0 2 0,-1 0 1 16,2 1-1-16,-1-4 2 0,1-3 0 15,2-2 3-15,-4-2 3 0,0 0 0 0,2-6 2 16,-1 2-2-16,3-4 2 0,-2 0 3 0,0-4 1 15,-1 0 5-15,-1 1-1 0,0-5 1 0,1 1-1 16,-2-5-3-16,0-1 1 0,0-1-4 16,0-2-1-16,-1 3-1 0,-1-3-4 0,0-1 2 15,-1-1-3-15,0 1-3 0,-2-2 0 0,1 0 0 16,-2 2-2-16,1 2 4 0,-3 5 4 16,-2 3-2-16,1 6 2 0,-2 1-6 0,2 2-10 15,-2 1-8-15,1-1-15 0,0 3-3 0,0 1 7 16,-1 3 7-16,-1 1 13 0,-1 8 4 15,3-2 3-15,-2 5 0 0,-1 2 2 0,3 0-1 16,-1 1-4-16,4-1 3 0,-2-5 0 0,5 0 3 16,-1-4 1-16,2-1-6 0,-1-3-8 0,4-1-14 15,0-4-29-15,-1 1-36 0,0-3-76 0,4-3-171 16,-4-1-321-16,4-4-665 0</inkml:trace>
  <inkml:trace contextRef="#ctx0" brushRef="#br0" timeOffset="133.72">1934 12459 1077 0,'-1'-4'235'0,"0"3"-122"0,0-2-44 0,1 3-31 16,0 0-44-16,0 0-83 0,1 1-57 0,0 1-87 16,0 4-217-16,0 1-157 0</inkml:trace>
  <inkml:trace contextRef="#ctx0" brushRef="#br0" timeOffset="787.91">1987 12972 1406 0,'3'-7'290'16,"0"-2"-47"-16,0-4-26 0,-1-1-40 0,3 3-39 15,-2-5-43-15,1 1-31 0,1-1-7 16,-1-1-7-16,4-1-9 0,1 2-7 0,-1-1-11 16,1-3-7-16,-3 2-4 0,2 1-2 0,1 2-5 15,0 3-2-15,-3 2-6 0,1 3-2 0,1 1 1 16,1 2-1-16,1 3 0 0,-1 2-2 0,0 3-3 16,3 1-4-16,-1 1-2 0,1 4 3 15,-3 1-2-15,-3 3 4 0,0 2-1 0,1 4 1 16,-4 1 6-16,-3 3 3 0,-3 1 1 0,-5 3 4 15,-1 2-11-15,-1 4-7 0,-3-3-8 0,-3 0-4 16,3-2 5-16,1-7 8 0,2-6 9 16,2-5 0-16,3-6 5 0,2-2 0 0,2-2 2 15,1 0 5-15,0-2-3 0,3 1-4 0,0-1-5 16,0 0 4-16,4-3 3 0,1 1 7 0,2-3 3 16,6-1-9-16,1-1 1 0,-1-2 0 15,2 2 1-15,2-3 6 0,-1-3-3 0,0-2 1 0,2-1 0 16,1-3-3-16,-3 0 5 0,1-1-1 15,-1-1 2-15,-2-1-1 0,0 0-1 16,-1 0-2-16,-1-1 2 0,-1-1 5 0,0-1-5 16,-2 0 1-16,-4-2-4 0,1 2-3 0,-5-5 5 15,2 3-1-15,-4-2-2 0,0-2-3 0,1-4-1 16,-2 0-2-16,2 1 2 0,-2-3 1 0,-1 3-4 16,1 1 1-16,0 0-2 0,-1 4-2 0,0 2 15 15,0 4 8-15,-1 1 4 0,0 8 5 16,1 6-5-16,-1 5-5 0,1 1-3 0,-1 3-12 15,1 2-24-15,0 0-2 0,0 5-1 0,0 6 5 16,0 7 22-16,0 7 0 0,0 4 4 16,-2 2 1-16,4 5-4 0,0 0-1 0,0 5-2 15,2-1 5-15,3 3 0 0,-1-1 0 0,-2-2 0 16,5-1-8-16,0 0 2 0,-3-6-8 0,0 1-20 16,0-7-30-16,-1-3-47 0,4-7-48 0,-1-4-69 15,-3-7-99-15,1-4-149 0,-4-5-308 16,5-6-42-16</inkml:trace>
  <inkml:trace contextRef="#ctx0" brushRef="#br0" timeOffset="927.55">2365 12527 1264 0,'-3'-6'500'0,"-4"-3"-263"16,3 1-55-16,4 2-37 0,4 1-40 0,3 1-17 16,3-2-23-16,3-4-20 0,5 4-12 0,6-2-16 15,3-1-9-15,6 2-2 0,2 2-1 0,-1 2-16 16,2 0-45-16,-3 3-92 0,-4 0-181 15,-2 5-311-15,-6 2-809 0</inkml:trace>
  <inkml:trace contextRef="#ctx0" brushRef="#br0" timeOffset="1617.41">2673 12794 335 0,'2'2'505'0,"3"-4"-105"15,2-4-11-15,4 0-15 0,2-3-89 0,3-3-86 16,-2-1-66-16,4-3-38 0,1-2-24 0,1 2-15 16,-2-2-7-16,1 0-3 0,-3-1-6 15,0-1-2-15,-2 3-6 0,-4 0-4 0,-1 2-4 16,-5 1-3-16,-1 1-5 0,-4 1-2 0,-2 3-3 16,-1 2-4-16,-2 0-3 0,0 5-1 15,-3-1-8-15,0 2-2 0,-1 4-4 0,-2 0-6 16,-2 5 10-16,1 2 2 0,0 3 2 0,1 2 2 15,-1 1-2-15,5 3-1 0,1 4 3 0,1 2 1 16,3 0 0-16,0 2 1 0,5-4-2 0,2-2-4 16,3-3 0-16,3-7 2 0,1-2 1 0,5-4 4 15,-1-3 3-15,2-4 1 0,2-1 3 16,-1-3 2-16,7-6-2 0,0 1-1 0,1-4-1 16,2-4-3-16,-4 2 3 0,2-1-1 0,-3-3 1 15,-2 0 2-15,-1 0-4 0,-2 1-1 16,-4 2-3-16,3 1 1 0,-7 0 0 0,-2 5 1 15,-2 1-1-15,-4 4-3 0,-1 4 2 0,-1 1-6 16,0 2-5-16,-1 1-17 0,-1 0-31 0,2 0 5 16,-2 6 6-16,-2 4 17 0,-1 3 29 15,2 2 0-15,-1 2-1 0,1-4-3 0,3 6-13 16,0 2-29-16,2-1-38 0,2 2-33 0,0-7-15 16,6-2 24-16,1-7 40 0,6-3 40 0,-1-6 35 15,2-1 12-15,-1-3 5 0,0-2 6 16,-2-3 9-16,-1 0 6 0,-2-5 9 0,1-2 8 15,-3 1-4-15,-1-4 0 0,-3-2-6 0,3-1-10 16,-6 0-3-16,-2-2-9 0,-1-4-4 0,-4 2-2 16,2-1-5-16,-7-2-3 0,6 0-3 0,-2-1-1 15,1-3-6-15,-1-2-1 0,2-4-3 16,0-4-4-16,-1 3 3 0,3-4 0 0,1 4 0 16,0 3 2-16,1 6-2 0,-1 7 4 0,0 9 7 15,-1 7 0-15,-1 7-9 0,1 5-13 0,0 1-13 16,0 6-1-16,0 11 12 0,-3 5 11 15,1 7 5-15,0 7 2 0,-3 8-2 0,4 5-1 16,-4 3 2-16,3 2 0 0,3-3 3 0,2-4 1 16,4 0-1-16,1-5-11 0,6-4-25 15,2-6-50-15,3-4-77 0,3-5-129 0,5-8-256 16,1-2-986-16</inkml:trace>
  <inkml:trace contextRef="#ctx0" brushRef="#br0" timeOffset="2119.71">4086 12001 1289 0,'1'-7'431'16,"-1"1"-153"-16,1-2-48 0,0 2-38 0,1 3-32 16,-2 0-28-16,1 2-36 0,-1 2-34 0,0-1-38 15,1 0-22-15,1 4-10 0,0 2-2 0,3 4 8 16,3 4 3-16,-1 4 2 0,0 6-1 0,2 6 0 15,1 6 0-15,-1 5-1 0,0 1 2 16,-1 2-3-16,1-1 3 0,-3 1 1 0,3-1-1 16,-2 2 3-16,1-6 1 0,-2-3 0 15,2-6 0-15,-1-6 4 0,3-4-4 0,-3-3-1 0,1-9 5 16,-2-2-3-16,0-2 16 0,-1-4 12 0,0-3 6 16,0-4 4-16,2-4-11 0,2-5-9 15,0-6-6-15,2-3 1 0,0-3 5 0,-2-3 4 16,1-1 3-16,-1-2-6 0,2-1-2 0,-3-3-6 15,2 1-6-15,0-3-2 0,-2-4-3 16,1 1 1-16,1-2-5 0,-3 0-1 0,2 4-2 16,0 4-3-16,1 4 2 0,-4 5-3 0,-1 3-4 15,0 4-13-15,-1 4-24 0,-2 5-37 16,2 6-78-16,-3 1-133 0,0 5-276 0,2 6-998 16</inkml:trace>
  <inkml:trace contextRef="#ctx0" brushRef="#br0" timeOffset="3487.49">4997 12099 1096 0,'-12'-1'709'0,"-8"2"-568"16,-5 3-27-16,2 3 13 0,0 1-2 0,1 3-7 15,-3 1-18-15,1 3-26 0,3 4-18 0,-5-1-17 16,3 4-10-16,2 0-7 0,1 1-1 16,0 1-3-16,5 0-3 0,2 0-2 0,1-1-4 15,6-1 0-15,2-1 0 0,6-4 1 0,3-3 0 16,1-2 2-16,4-3 5 0,2-5 2 16,1-3 6-16,5-3 2 0,0-5-5 0,6-4 0 15,-2-5-6-15,4-2-1 0,-5 0 3 0,-1-1-2 16,-4-1 1-16,-5 1-4 0,0 1 0 15,-4 1-2-15,-3 2 5 0,-3 0 7 0,-1 4 0 0,-3 2 6 16,0 5-1-16,-2 0-9 0,1 4-6 16,2 0-11-16,-5 0-6 0,4 4-3 0,-3 1 1 15,3 7 1-15,-5-1 4 0,5 5 1 0,0 2 0 16,1 1 3-16,3 2-2 0,2 3-3 0,-1 1 4 16,4-2-5-16,3-3-1 0,2-3 0 15,3-2-4-15,2-6 3 0,2-3 5 0,1-4 3 16,4-4 0-16,-4-4 5 0,3-1-3 0,-2-4-2 15,1-1 4-15,-6-1-3 0,4-3 1 0,-3-3 0 16,0-2-2-16,3-1-1 0,-3-3 2 16,-1 1 0-16,-1-1-1 0,1-3 1 0,-3-2-2 15,1-1 0-15,0-3 0 0,-2-2-4 0,-1-2 3 16,3 0 0-16,-5-1-1 0,1 1 5 0,1-3-6 16,0 0 2-16,-4 0 2 0,2 0-4 15,-1 1 0-15,-2 1-4 0,0 1 1 0,-2 1-1 16,-2 3 2-16,-1 2 2 0,-1 3-2 0,-3 4 1 15,-1 6-2-15,-3 3 2 0,2 3 0 16,0 4-3-16,0 5-4 0,0 3-5 0,-3 5-1 16,2 4 2-16,-3 7 4 0,-2 5 6 0,0 6 1 15,-1 5 0-15,1 6 0 0,0 2 0 0,6 7 5 16,-2 1-5-16,4 5 1 0,-1 3-1 16,4 2-1-16,0 3 4 0,1-1 1 0,2 0 1 0,0-4-2 15,5-3 3-15,3-5-5 0,1-7-2 16,2-8-4-16,3-5-6 0,2-7 4 15,-2-6-1-15,3-5 5 0,0-7 3 0,-2-4 4 0,1-4 4 16,-1-6 0-16,3-2 6 0,-7-5-8 16,4-3 0-16,-5-2 1 0,-1-3-5 0,0-1 3 15,-3-4 2-15,1 1-2 0,-3-1 1 0,-1-2 1 16,-1 6 1-16,-2 3 3 0,1 3 4 0,-2 5 1 16,-1 5 0-16,1 5-1 0,-2 3-9 15,1 4-5-15,0 0-13 0,0 3-6 0,0 2 10 16,-1 2-1-16,0 8 9 0,-1 1 4 0,2 5-6 15,-1 3 4-15,1 2-1 0,0 7 2 0,0 0-4 16,1-1 3-16,2-1 1 0,-1-7-3 16,5-6 8-16,1-5-4 0,5-4 2 0,-2-6 1 15,2-3-2-15,1-6 3 0,0-2 0 0,-2-3 0 16,3-3 0-16,-2-3 1 0,-3-4 3 0,2-3-5 16,-1 0 6-16,-2 0-8 0,0 0 1 0,-4 3 1 15,-1 3-5-15,-3 2 2 0,0 2 0 16,-1 6 0-16,1 3 2 0,-1 3-2 0,0 2-6 15,0 0-12-15,0 1-2 0,1 2-2 0,1 2 6 16,3 6 10-16,-2 3-2 0,4 3 4 16,-1 2 0-16,1 4 0 0,3-2 6 0,4-1-1 15,0-3 0-15,3-5 0 0,6-5 3 0,-2-3-3 16,5-5 0-16,1-3 2 0,1-2-6 0,-1-3 6 16,-1-2 0-16,-2-3-2 0,-1-3 7 0,-7 0-2 15,1 2-1-15,-6-4 1 0,-2 3-3 16,-7-2 1-16,-2-2-2 0,-2 3 3 0,-6 1-3 15,-3 1 5-15,-1 0-2 0,-3 3-2 0,0 3 6 16,-4 1-6-16,4 4-1 0,-2 1 1 16,2 3-5-16,0 4-1 0,-2 3 0 0,3 3-1 15,2 2-3-15,-5 5 3 0,6 1 2 0,0 3-2 16,-1 3 8-16,3 5-5 0,1 3 0 0,0 4 0 16,5-3-8-16,3-3 2 0,2-6-2 0,8-5 0 15,3-8 3-15,4-5 3 0,1-4 4 16,3-4-1-16,0-3 5 0,1-4-2 0,4 0-2 15,0-5 3-15,3-1-8 0,-1-5 5 16,-2-1-2-16,-5-2 1 0,-1-3 2 0,-3 3-1 16,1-1 2-16,-4 1-3 0,3 1 1 0,-1 0-2 15,-2 1-2-15,0 4 3 0,1 2-7 0,-3 4 4 16,-2 4-4-16,0 5-3 0,0 2 2 0,0 4-3 16,-1 5 3-16,-3 3 0 0,1 5 2 0,1 3 2 15,-6 1 0-15,-1 5 2 0,-2 0-2 16,0 4 2-16,-6 2 1 0,1 0-1 0,-2-7 4 15,0-2-2-15,2-7 1 0,0-5-1 0,-2-1 1 16,1-4 3-16,-3-2-3 0,-4-2-5 0,-2-3-19 16,-4-1-34-16,1-3-53 0,-3 1-85 15,1-3-161-15,0 1-498 0,3-2-759 0</inkml:trace>
  <inkml:trace contextRef="#ctx0" brushRef="#br0" timeOffset="4717.85">966 13543 1564 0,'0'-1'107'0,"0"1"-44"0,0-1 6 15,0 0 26-15,1 1 9 0,0-1 21 16,-1 1-22-16,3-2-8 0,4 0-29 0,-2 0-16 0,5-1-16 15,5-1 0-15,-1 1-1 0,5 0-1 16,1-1-1-16,1 2-5 0,0-1-2 0,-1-3-7 16,6 2 0-16,-2 0-5 0,4 0 0 0,-2-1-1 15,3-3-3-15,0 3 0 0,4-1-2 16,5 2-3-16,-1-2 4 0,4 0 0 0,-1-1 0 16,1 1-2-16,2-2 0 0,-1 2-2 0,2-1 2 15,0 2 5-15,-1-2-5 0,-1 2 0 16,0 0-1-16,1 0-8 0,1-2 6 0,-3 2 0 15,-2 0 1-15,0-1 4 0,-1 1-6 0,1-1 0 16,5 0-1-16,-3 0 4 0,2 0-4 0,0-1 0 16,-1 2 0-16,-1-2-8 0,4 0 8 15,1 1-1-15,1 1 1 0,0-1 6 0,4-1-6 16,-2 2 0-16,0 0-2 0,0 2 1 0,-3-1 1 16,2 0 2-16,1 0-1 0,0 0-3 0,-3 1 2 15,3-1 0-15,-4 0 2 0,0-1 4 0,-1-1-5 16,2 1 1-16,-2 0-3 0,1 0-3 0,-1-1 3 15,1 3 2-15,-2-1 0 0,4-2-3 16,-1 2 2-16,-1-1-2 0,-1 0 4 0,2 3 4 16,-2-2-8-16,1 2 3 0,-1-1-2 0,-4 1-3 15,0 0 4-15,0-3-2 0,-3 3 2 0,1-2 1 16,-2 1 1-16,0-1 0 0,-1 3 0 16,-2-3 4-16,0 1-7 0,-2-2-1 0,1 3-2 15,1-1-7-15,-2 1 3 0,0-1 1 0,0 0 0 16,3 1 3-16,-1-1-2 0,2-1-1 15,0 2 1-15,4-1 3 0,-6 3-1 0,1-3 2 16,1 0-2-16,-4 2-3 0,1 0 5 0,2 1 2 16,-2-1 0-16,-2 0 4 0,-1 0-2 15,-1-1-2-15,0 1 1 0,1 0 0 0,-2 0 0 16,0-1 1-16,2 0-2 0,0 1-5 0,-3 0 5 16,1 0-2-16,2-1 3 0,-2 0 4 0,3 1-5 15,3 0-1-15,-1-1-1 0,3 2 1 0,1 0 0 16,0-1 2-16,-1 1 0 0,-1 0-2 0,2 0 1 15,-4 0-2-15,1 0 4 0,1 0 3 16,-3-1-5-16,-2 0 1 0,-1-1-4 0,0 0 1 16,-1-2 3-16,0 0 1 0,1 1-2 0,-3-1-1 15,1 1 0-15,2 2 0 0,0-1 3 0,4 1 0 16,0 1-2-16,1-1 2 0,4 1-4 16,-1-1-2-16,2 0 4 0,0 0 1 0,-3-2 2 15,3 2-1-15,2-1-2 0,-1 0 0 0,1-1 2 16,1 1 0-16,-3-1-2 0,2-2 1 0,-2-1-2 15,4 0-1-15,1 1 3 0,1-2 0 16,-3 0 1-16,0-1 1 0,3-1-3 0,2 2 0 16,-2 0 2-16,2 1 0 0,-5 0 2 0,-4 1 2 15,-1 1 4-15,-9 1 0 0,-3 2 8 16,-3 1 2-16,-2 0-3 0,-6 1 1 0,-2-1-11 16,-3 1-6-16,-7 1-1 0,0-2 1 0,-1 0-1 15,0 0 0-15,-1 0-4 0,1 0-5 0,0 0 2 16,0 0 1-16,-1 3 6 0,0-2 3 15,1 2-1-15,-2 1-8 0,0-3-21 0,0 4-31 0,0-1-52 16,-1 0-78-16,-3-2-146 0,1 0-325 16,-3 2-826-16</inkml:trace>
  <inkml:trace contextRef="#ctx0" brushRef="#br0" timeOffset="6054.32">1629 14502 380 0,'-2'-12'465'0,"-2"-5"-119"0,2-1-42 15,1 4-76-15,-1 4-39 0,0 0-28 16,0 5-23-16,0-1-22 0,1 4-21 0,0 1-29 16,1 1-32-16,0 0-27 0,0 1-32 0,0 0-13 15,0 6 5-15,-3 2 9 0,-2 8 18 16,2 7 12-16,-4 6 0 0,2 5 1 0,-3 2 2 16,0 4 2-16,-2 0 0 0,0 3 3 0,0 2 2 15,-1 3-1-15,-1 5 3 0,1-4-1 0,0-3-2 16,0-6-4-16,2-7-4 0,1-4-1 15,5-7 0-15,-3-3 3 0,4-6 0 0,1-4 8 16,1-6 19-16,0-4 19 0,1 0 30 0,0-2 19 16,0-1-22-16,1-7-22 0,2-5-28 15,-1-8-27-15,1-3 2 0,2-4 3 0,0-3 0 16,-2-3 1-16,3-2-3 0,-2-2-4 0,3-1 1 16,-1-2-1-16,3-1 2 0,-5-1-1 0,3-2-1 15,-3-2-1-15,1 2-2 0,4 3 2 0,-2 0-1 16,-2 8 2-16,-1 5-2 0,-2 7-2 0,4 4 1 15,-5 8-2-15,0 4 0 0,2 4-3 0,-3 3-14 16,0 3-2-16,1 3-2 0,7 4 2 16,2 7 13-16,0 6 1 0,5 8 3 0,0 7 2 15,3 6 1-15,-1 6-1 0,0 1 2 0,-2-1 4 16,1-2-3-16,-4-2 2 0,6-4-2 16,-3 0-3-16,2-3 3 0,1-5 0 0,-2-4 3 15,0-4-4-15,-3-5 1 0,-2-5-4 0,1-1-13 16,-3-3-29-16,-3-5-65 0,-2-2-90 0,-5-3-93 15,-4-3-293-15,-2-4-497 0</inkml:trace>
  <inkml:trace contextRef="#ctx0" brushRef="#br0" timeOffset="6175.48">1621 14726 1759 0,'-2'-1'265'16,"-1"-1"-119"-16,1-3-51 0,4 5-20 0,2 0-12 15,-2-2-9-15,6 2-17 0,2-3-13 0,9-1-11 16,4-1-59-16,7 1-104 0,4-3-218 0,2 1-521 15,3 2-188-15</inkml:trace>
  <inkml:trace contextRef="#ctx0" brushRef="#br0" timeOffset="6613.53">2281 14548 1155 0,'-13'17'370'0,"-6"6"-137"15,-6 8 6-15,5 1 0 0,3 0-34 16,0-2-44-16,6-2-31 0,0 3-33 0,2-1-20 16,7-1-22-16,2 0-10 0,5-3-7 0,3-4-11 15,7-2-1-15,1-5-1 0,7-4 3 0,-1-2 4 16,5-4 0-16,2-4 0 0,7-4-11 16,-1-3 3-16,4-4-6 0,-1-3-1 0,-1-3 5 15,-1-4-4-15,-5-3 3 0,-1-3-5 0,-2-5-3 16,-4-1-5-16,-2-3 0 0,-1-4-1 15,-3-4-5-15,-4 0-2 0,0-9-6 0,-3-4-7 16,-3 0 0-16,-1-2-7 0,-3-1-2 0,-2 1 1 16,-2 1 1-16,-2 0 5 0,-2-1 4 0,1 5 4 15,-2 1-2-15,-1 4 2 0,-3 8 0 0,1 7-1 16,-1 6 4-16,2 7 0 0,-1 5-1 0,2 8-2 16,-1 6-10-16,0 3-5 0,1 6-5 15,-1 7 4-15,-2 7 10 0,-2 7 6 0,3 12 7 16,-1 6 0-16,6 6 2 0,-2 6-3 15,5 6 1-15,1 4 2 0,1 0-2 0,1 5 3 16,-2-1-2-16,1-1 1 0,3-2 4 0,-1-4-1 16,6-6-8-16,0-6-25 0,1-9-34 0,2-5-47 15,5-11-77-15,2-7-126 0,0-8-445 0,0-11-804 16</inkml:trace>
  <inkml:trace contextRef="#ctx0" brushRef="#br0" timeOffset="7485.63">2630 14396 1749 0,'-3'-6'420'0,"2"-2"-374"16,1 1-16-16,4 3 28 0,3 3 27 0,0-1 19 15,2 0 9-15,0 1-22 0,5 2-24 0,-3 1-24 16,7 3-19-16,-2 3-7 0,1 4-8 0,0 2-2 16,-3 2-3-16,-2 5 4 0,-1 4 2 0,-1 1-1 15,-3 4 7-15,-3 2-5 0,-1 1-1 16,-2 0 2-16,1 1-6 0,-1-4 0 0,2-4-1 15,2-5 1-15,2-1-1 0,1-8 3 0,2-1 5 16,-2-5 3-16,4-3 10 0,3-5 1 0,-2-4 2 16,7-6-1-16,-1 0-13 0,2-6 1 15,0-3-8-15,-5-1-3 0,-1-1 1 0,-3-2-2 16,-1 1 0-16,-4 1-3 0,1 1 3 0,-4 1-4 16,-2 0 1-16,1 3 3 0,-3 2-7 15,-3 5 5-15,1 3-2 0,0 4-6 0,2 3-4 16,-1 1-17-16,1 4 1 0,-1 5 2 0,-1 2 11 15,-2 7 9-15,2 1 2 0,2 3 2 16,0 5-3-16,0-3 4 0,3 2-1 0,2 1-1 16,-1 1 4-16,2-3-3 0,3-2 2 0,0-5 0 15,3-9-1-15,1-2 4 0,3-5 0 0,1-6 6 16,0-3-5-16,1-3 5 0,2-5-2 0,-1-3-3 16,3-5 5-16,-3 0-7 0,-2-4 4 15,-2 2 1-15,-4-3-6 0,-1 2 3 0,-1-2-2 16,-3-2 0-16,-1 3 0 0,-3 0 2 0,0 7 2 15,-1 3-1-15,-1 5 10 0,0 4-8 16,0 3-1-16,0 4-4 0,-1 2-19 0,1 1 0 16,-2 3-1-16,2 6 2 0,-2 2 10 0,0 5 5 15,-2 4 2-15,1 3-3 0,0 2 5 0,-3 2-5 16,5 0 0-16,-1 0 2 0,1-3-6 0,3-6-1 16,3-6-4-16,2-4 0 0,3-6 4 0,0-2 4 15,1-5 0-15,2-3-2 0,1-3 4 16,-1-3-7-16,1-2 4 0,-1-4 2 0,-3 3-6 15,-3-1 10-15,-1 3-3 0,-5 2 0 0,1 3 6 16,-2 2-7-16,0 4-1 0,0 2-9 16,0 0-18-16,1 0-7 0,-1 3 2 0,1 3 8 15,1 1 9-15,1 2 14 0,2 4 1 0,3-3 0 16,4 3 8-16,1-3-7 0,1 0 4 16,4-5 1-16,1-2 0 0,3-6 2 0,-1-2-2 15,2-5 3-15,-1 0-4 0,1-5 3 0,-2 0 1 16,1-3-3-16,-6-2 10 0,2-3-10 15,-4-1 4-15,-3-2-1 0,-3-2-6 0,-1-2 5 0,-2 1-1 16,-4-1-1-16,0-1 1 0,-3-3-1 16,-1-2 1-16,-1-2-2 0,1-3 2 0,-3 0-4 15,4 0-1-15,0-3 3 0,-1-3-6 0,2 3 5 16,1 3 0-16,1 3 4 0,-2 9 10 0,1 9 8 16,-2 9-1-16,2 7-16 0,-1 4-9 0,1 7-11 15,-2 7-1-15,0 7 12 0,-2 12-2 16,-1 6 7-16,-3 6-2 0,1 6 0 0,-3 6 3 15,2 1-5-15,3 1 2 0,4 3-1 0,1-1 1 16,4-5 0-16,4-3-2 0,4-5-4 0,4-7-12 16,1-6-11-16,7-7-34 0,0-10-65 15,6-2-80-15,1-8-184 0,-1-2-527 0,6-7-567 16</inkml:trace>
  <inkml:trace contextRef="#ctx0" brushRef="#br0" timeOffset="7849.66">4474 13772 1811 0,'-8'-14'243'0,"-2"-1"-123"0,-4 1 20 0,6 9 5 16,5 4-25-16,3 2-37 0,1 2-43 0,1 6-10 15,1 8 9-15,1 7 15 0,1 6 8 0,3 6-8 16,0 5-5-16,3 5-10 0,3 3-6 15,-2 5-5-15,-1-1-7 0,2 4 1 0,-1 1-10 16,-2-2 0-16,2-4 0 0,-1-4-3 0,2-9 3 16,1-8-4-16,1-7 3 0,-1-6-1 15,-4-7 3-15,-2-5 11 0,-1-5 11 0,-4-4 9 16,4-6-3-16,-2-4-6 0,2-7-10 0,1-6-9 16,-1-6 1-16,-1 0-2 0,2-2-1 0,-7-4-2 15,-1-2-5-15,0-2 1 0,0-2-4 16,-1-2 2-16,1 1-5 0,0-3 1 0,1-2 1 15,4 4-3-15,-1 0 6 0,2 6-5 0,-2 5-2 16,1 6-9-16,1 3-23 0,-3 6-33 16,4 4-54-16,0 4-87 0,2 8-122 0,5 6-314 15,3 6-993-15</inkml:trace>
  <inkml:trace contextRef="#ctx0" brushRef="#br0" timeOffset="9162">5254 13944 2277 0,'-22'1'29'0,"-7"1"-3"0,-6 4 36 0,3 5 27 16,3 1 35-16,-2 4 3 0,1 3-17 0,-1 0-17 16,1 8-24-16,2-1-22 0,0 3-15 0,2 2-11 15,3 3-8-15,3 2-5 0,4 2-2 16,4-1-2-16,2 0 0 0,5-5 2 0,5-5-4 15,5-6 2-15,5-4-2 0,1-7 3 0,6-5 5 16,2-6 2-16,5-7 2 0,0-2-2 0,4-6-3 16,1-5-2-16,-1-3 0 0,-1 0 0 15,-4-3 0-15,-2 0 0 0,-5 1-3 0,-5 0 1 16,-4 0-1-16,-2 5 1 0,-4 1 3 0,-6 4-3 16,2 4 3-16,-5 3-3 0,1 4-1 0,0 2-2 15,0 3-3-15,-3 3-1 0,2 4-3 0,-2 2 1 16,1 7-1-16,1 0 3 0,-2 2 4 0,3 4-2 15,0 2 0-15,4 0-1 0,0 2 0 16,3-3-1-16,3-1-1 0,3-6 4 0,4-7-4 16,6-3 5-16,-2-4 1 0,4-3 0 0,3-6 4 15,-1-2-2-15,1-4 3 0,0-3-4 0,1 0-1 16,-1-6 1-16,-1-1 0 0,-4-3 3 16,-1-4-1-16,-4 3-1 0,-2-1-3 0,-3 1-2 15,3-3 5-15,-3 0-3 0,0 0 0 0,1 0 1 16,0 1-4-16,-1-2 1 0,2 1 0 15,1-2 1-15,-1 1-1 0,0-1 1 0,-2 2 1 16,2-1-2-16,-4-1 4 0,4 1-3 0,-2 2 3 16,-2 0-2-16,1 3-3 0,0-1 2 15,-3 2-1-15,3-1 1 0,-1 1 1 0,-3 1 0 16,2 1 0-16,-2 2-2 0,2 4 4 0,-6 2 0 16,3 2 0-16,-3 6 3 0,2 3-8 0,0 2 0 15,1 2-11-15,0 1-4 0,-2 1 1 0,-4 7 2 16,2 5 9-16,-3 5 1 0,1 6 3 15,0 2-2-15,-2 5 1 0,4 4 1 0,-3 7-4 16,2 1 4-16,-1 7-2 0,-1 2 0 0,1 0 5 16,-3 1-4-16,1 2 2 0,3-2-2 0,-2 2 1 15,3-3 0-15,1-1-2 0,1-4-1 0,3-6-6 16,3-1-3-16,0-7-5 0,4-7 2 16,1-6 4-16,3-9 4 0,-1-6 6 0,0-5 3 15,0-4-2-15,8-8 6 0,-5-5-2 0,6-4 2 16,-2-3 3-16,-2-4-6 0,-1-2 2 15,-3 0-4-15,-2-4 1 0,1 2 1 0,-3 2 3 16,-3 0 2-16,-1 2-3 0,-4 6 6 0,0 3-3 16,0 4 3-16,-1 5-3 0,0 3-3 0,-1 3-3 15,2 3-14-15,-1 3 5 0,-2 1-3 0,1 6 3 16,-3 4 8-16,-3 5-4 0,1-1 2 16,2 6 0-16,1 0 0 0,2 1 4 0,2 3-3 15,1-2 0-15,3-3-2 0,4-5-7 0,8-6 8 16,-2-5 1-16,6-3 4 0,-1-6 4 15,1-2-4-15,0-6-1 0,-1-2 2 0,-1-3 2 0,-1 0-2 16,0-2 1-16,-5-3-4 0,-1 0-4 16,-2 0 6-16,0 0-1 0,-7-2 0 0,1 4-1 15,-2 2-1-15,-2 1-2 0,-3 3 1 0,3 2 3 16,-7 3-3-16,6 3-1 0,-3 2-6 0,0 4-4 16,0 2 2-16,-1 3 2 0,-3 3 5 15,1 6 1-15,4 1 0 0,-2 3-1 0,3 4 0 16,-2-1 0-16,2 4 2 0,1-1 0 0,1-1 0 15,1 0-4-15,2-7 1 0,7-4-1 16,1-4 4-16,1-7 8 0,2-2-6 0,2-2 0 16,0-2 0-16,2-4-2 0,4-2 2 0,1-2 2 15,1-1-2-15,-1-3-1 0,1-2 3 0,-7 0-2 16,-1-2 3-16,-3-4 0 0,0 1-1 16,-3-1-2-16,0-1-2 0,1 1-2 0,-5 3 3 15,-1 0 1-15,-3 2 1 0,-1 3-2 0,-1 3 0 16,-2 2-2-16,-1 4-1 0,1 2 1 0,-4 3-8 15,3 2 0-15,-3 1-1 0,0 5-1 16,-3 4 7-16,-2 0 3 0,2 4 0 0,-2 2 1 16,2 1-2-16,-1 4 0 0,0 2 2 0,2 2 1 15,1-1-2-15,5-3 1 0,2-4-4 0,3-4-6 16,5-6 8-16,1-6 2 0,5-2 5 16,-1-3 8-16,5-4-9 0,2-1-2 0,3-2-2 15,1-4 2-15,0 2 0 0,4-3 0 16,-3 2-2-16,3 0-4 0,-4 2 4 0,0 1-3 15,2 4 4-15,-2 3 4 0,3 3-6 0,-4 3 1 16,0 3-2-16,-2 2 1 0,-1 4 1 0,-6 4 1 16,-1 2 2-16,-1 1-4 0,-6 2 2 0,-2-1-1 15,-3 1 2-15,-3 0 3 0,-4-1-4 0,-4 1 3 16,1-2-3-16,-3-5-2 0,1 0 6 16,-1-6-5-16,-2-4-14 0,-5-2-36 0,0-4-64 15,-3-2-84-15,-5-3-161 0,-1-3-542 0,-1-1-697 16</inkml:trace>
  <inkml:trace contextRef="#ctx0" brushRef="#br0" timeOffset="9794.15">1284 15376 992 0,'4'-3'288'0,"4"-1"-297"0,9-2 27 16,2 2 87-16,5 1 55 0,3-1 24 0,4 0-12 16,2-1-38-16,4-2-33 0,5 1-29 15,2-1-17-15,7-4-15 0,7 3-4 0,5-2-3 16,0-2-5-16,7 3 0 0,1 0-7 16,2 0-5-16,5 1-2 0,0-1-4 0,-2 2 2 15,4-1-1-15,-3 0-2 0,2 0 0 0,-1 1-3 16,4-2 1-16,0 2-2 0,5 0 2 15,0-1-1-15,2 1 0 0,3 1 3 0,3-3-1 16,-1 0 2-16,1 2-2 0,0-4-4 0,5 2-1 0,-1-1 0 16,0-1 0-16,2 1 3 0,-3-4-1 15,-1 3 0-15,0-2-2 0,-2 0 2 0,0 2-3 16,-1-2 1-16,2 2 3 0,-1-1 1 0,-2 1 7 16,3 0 2-16,1-1 1 0,-1 2 2 15,1-1-4-15,3-1 1 0,0-3-4 0,2 1 0 16,-3-3-4-16,-3 2 1 0,-5-2 5 0,-3 1 0 15,-3 3 6-15,-4 2-2 0,-1 0 0 0,-7 3 4 16,-4 0-2-16,-3 0 0 0,-8 3-1 16,-1 0 1-16,-10 1 1 0,-7 2 5 0,-5 2 2 15,-9 0-3-15,-6 1-3 0,-7 0-8 16,-6 1-4-16,-3-1-5 0,-2 0-3 0,-4 1 4 0,-2-2-1 16,2 3 4-16,0 1-1 0,-4 1-1 15,1 4-10-15,-5-2-29 0,-2-2-38 0,-1 3-79 16,0-3-115-16,-2 1-306 0,0-4-1025 0</inkml:trace>
  <inkml:trace contextRef="#ctx0" brushRef="#br0" timeOffset="10327.66">7515 13375 468 0,'-9'-10'464'0,"-3"-7"-112"0,-7-2-55 0,4 2-41 15,-1 3-41-15,-2 1-43 0,2 3-33 0,-8 0-30 16,1 3-19-16,1 2-11 0,-6 5-7 15,4 2-8-15,-6 5-5 0,-2 8-2 0,-3 5-4 16,2 8-3-16,1 6-4 0,-4 8-5 16,3 8 0-16,2 6-3 0,0 5-3 0,2 6-5 15,6 3-3-15,4 2-7 0,6 1-1 0,5 4-3 16,6 3-6-16,5 0-1 0,7 1-4 0,7-6-2 16,7-6 2-16,7-10 1 0,1-5 3 15,6-9-2-15,3-11 1 0,1-5-3 0,2-7-1 16,2-6-10-16,-2-4-16 0,4-5-24 0,1-4-35 15,0-3-51-15,-3-3-79 0,2-1-145 0,-5-7-449 16,-2-1-779-16</inkml:trace>
  <inkml:trace contextRef="#ctx0" brushRef="#br0" timeOffset="10943.82">8101 13574 1175 0,'-7'-5'274'0,"-5"0"-72"15,1-1 5-15,2 0 2 0,1 5-14 0,4 0-32 16,-1 1-52-16,2 0-38 0,2 5-16 0,0 1-8 16,0 4 8-16,-3 6 7 0,3 6-4 15,0 3-5-15,0 6-8 0,0 4-7 0,0 0-5 16,2 3-3-16,-1 2-2 0,0-1-6 0,0 4-1 0,-1 0-5 16,1-1-5-16,-1 3 0 0,-3-2-4 15,4-2 1-15,0-3-1 0,4-5-2 0,-1-2-1 16,-1-6-3-16,4-7 1 0,-2-4-10 0,2-6-2 15,-4-4-2-15,0-4-1 0,-2-4 1 16,-3-6-9-16,-3-5-6 0,1-6-4 0,-4-6 4 16,-3-2 12-16,-3-4 6 0,-4-1 3 0,4-2 4 15,-5-5 4-15,2 0 6 0,5-2 4 16,1-1 4-16,3-1 0 0,2 2 1 0,7-5-3 16,2 0-4-16,6-4-3 0,2 1-4 0,6 2 1 15,0 5 1-15,4 6 3 0,-1 6 1 0,1 8-5 16,-2 8 2-16,3 4-5 0,2 4-3 15,3 6 4-15,-2 3-6 0,6 5 4 0,0 4-2 16,0 6-2-16,0 5 4 0,-1 3-2 0,-6 2 4 16,-3 3-4-16,-9 5 3 0,-4 0-2 0,-5 3 1 15,-8 0 5-15,-1 0-4 0,-9-6 5 16,-2-3-1-16,-4-6 0 0,-2-4 3 0,-4-5 1 16,-2-2 0-16,-1-4-2 0,-1-3-2 0,0-3-5 15,2-4-5-15,1-1-6 0,3 0-15 0,5-1-13 16,7-3-21-16,3 0-31 0,5 3-48 15,7-2-88-15,7 0-188 0,8 1-472 0,4-1-613 16</inkml:trace>
  <inkml:trace contextRef="#ctx0" brushRef="#br0" timeOffset="11477.9">9019 13683 1424 0,'-10'-1'737'0,"-9"-1"-683"0,-4 4-5 0,-1 5 44 16,-1 2 35-16,0 2 26 0,-5 3-16 0,0 0-31 16,-2 5-21-16,2 2-25 0,-1 0-10 0,2 3-13 15,3 0-9-15,4 2-5 0,4 2-6 16,2 1-3-16,2 1-3 0,3-2-1 0,6-3-5 16,4-4 0-16,5-6 3 0,6-3 0 0,0-4 8 15,9-7-2-15,-1-2 1 0,5-4-1 0,0-6-4 16,6-2 1-16,-3-3-4 0,0-2-1 15,2-1-2-15,-6-5-1 0,-1 1-1 0,-6 0-5 16,-5 0 4-16,-4 1-2 0,1 2-1 0,-7 3 4 16,-2 6-3-16,-4-1 1 0,2 6-3 0,-2 2-2 15,2 3-7-15,-1 2-2 0,1 2 3 0,-2 4-2 16,1 5 9-16,-1-1 3 0,2 3-1 16,-1 4 4-16,4 0-4 0,2 2 1 0,4 1 1 15,-1 0-4-15,5-1 3 0,-1-3-1 0,4-7 2 16,6-3 1-16,2-7 3 0,3-3 1 15,5-5-3-15,-1-6 7 0,1-2-7 0,-1-2 1 16,-6-2 2-16,-3-1-6 0,-6-1 5 0,-2-1-1 16,-6-2 0-16,0 2-1 0,-6-2 0 0,-2-2 2 15,2-1-3-15,-4 1 7 0,1 0-6 16,-1 4 0-16,3 5 5 0,-3 4-5 0,2 5 8 16,0 3-4-16,-1 5-5 0,5 1-2 0,-1 3-7 15,0 6 3-15,-1 4 0 0,-2 5 6 0,3 3-3 16,1 4 0-16,5 6 1 0,-1-2-5 0,6 3 6 15,-1-2-1-15,1 1 0 0,3-4-1 16,2-1-17-16,1-5-17 0,5-9-35 0,4-2-43 16,-1-9-72-16,6-4-124 0,1-9-370 0,-3-1-925 15</inkml:trace>
  <inkml:trace contextRef="#ctx0" brushRef="#br0" timeOffset="11576.16">9109 13408 1474 0,'-13'-8'77'0,"-2"-1"-70"0,2-2-21 0,4 8-63 16,6 3-139-16,2 3-248 0,-1 1-322 0</inkml:trace>
  <inkml:trace contextRef="#ctx0" brushRef="#br0" timeOffset="12226.37">9424 13838 2907 0,'0'-25'22'15,"0"-1"-12"-15,1-4 0 0,0 2 11 16,4 3 10-16,-2-2 11 0,-1 2 3 0,5 1 0 0,-3 3-12 16,3-1-5-16,1 5-8 0,2 4-11 15,2 0 1-15,0 6-8 0,4 2-3 0,0 5 2 16,4 4-6-16,5 3 3 0,-2 3 2 0,-1 4-2 15,-1 4 0-15,-1 3 2 0,-3 4 2 0,-3 2-3 16,-5 2 4-16,-3 4-3 0,-6-3 0 16,-5 4 1-16,-4-1-2 0,-3 0 2 0,-4-1-1 15,-5 2-3-15,1-8-2 0,4-3-1 0,1-9 1 16,9-5 4-16,0-6 7 0,6-3 5 0,0-2 2 16,2-1 0-16,1-3-11 0,0-3-1 15,5-5-2-15,3-1-1 0,2-4 6 0,6-2-3 16,2-1 1-16,-1 0 0 0,6 2-2 0,-3-2 0 15,1-2 1-15,0 0 1 0,1-3-2 16,-3-2 1-16,1-1 1 0,0-3-3 0,-2 1 4 16,1 0 0-16,-1 1-2 0,-1 2 0 0,-2 7-2 15,-5 1 1-15,-1 9-1 0,-4-1 5 0,-4 6-5 16,-1 4 1-16,-3 2-5 0,-1 1-8 0,-2 3 5 16,-1 3-2-16,-4 6 4 0,-4 3 6 0,-1 6-2 15,-4 3 0-15,-1 1 1 0,3 4 1 16,-2 1 0-16,2 1 0 0,0 3 0 0,2-1 0 15,5-6 2-15,8-6-1 0,4-6 1 16,8-7 0-16,1-3 0 0,2-6 0 0,3-3 1 0,2-3 2 16,-1-6 0-16,1 2-2 0,2-7 2 15,-3-1-3-15,2-3 1 0,-4 0 0 0,-4 2 1 16,0 0 1-16,-6 3-3 0,-2 1 2 0,-3 2 0 16,-2 3 3-16,-2 0 7 0,-1 4 0 15,1 4-1-15,1 1-5 0,1 3-8 0,-1 1-5 16,0 5 1-16,0 2 2 0,-2 6-1 15,3-1 2-15,4 4 1 0,3 0-1 0,3-1 4 0,3 2-4 16,4-4-7-16,1-2-10 0,8-3-20 16,-2-5-27-16,3-3-49 0,-3-3-72 0,-4-4-126 15,0-2-399-15,-9-6-872 0</inkml:trace>
  <inkml:trace contextRef="#ctx0" brushRef="#br0" timeOffset="13182">10380 12811 1 0,'0'-1'0'16,"1"-1"0"-16,2-2 0 0,-1 1 0 0,0-1 83 15,0 1 221-15,-2 2-29 0,2-3-31 16,-1 2-23-16,1 0-23 0,-2 2-16 0,0 0-17 15,0 2-31-15,0-2-37 0,0 1-46 0,0 0-21 16,2 3-1-16,-2 3 20 0,0 4 37 0,0 8 22 16,-2 7 14-16,-3 9 4 0,2 9-11 15,-4 6-19-15,-3 5-21 0,-1 5-17 0,-1 5-13 16,-6 7-10-16,1 3-4 0,0 3-12 0,-2 0-4 16,-1-1-4-16,0-1-9 0,2-3 1 0,0-5-15 15,4-6-24-15,1-9-22 0,4-7-36 0,2-7-46 16,5-9-58-16,3-7-120 0,4-8-310 15,0-4-843-15</inkml:trace>
  <inkml:trace contextRef="#ctx0" brushRef="#br0" timeOffset="13894.71">10936 12989 2030 0,'-5'-13'119'0,"-1"-4"-6"15,-5-2 12-15,5 4 5 0,2 5 11 0,1 2-13 16,2 2-32-16,1 2-24 0,0 3-30 16,0 2-23-16,0 5-18 0,2 3-1 0,2 7 3 15,0 6 6-15,2 3 7 0,3 4-4 16,-2 6 0-16,2 4-5 0,0 2-1 0,-1 8 2 0,0 1 1 15,-3 4 1-15,0-1 1 0,-1-1-3 16,-2-3-2-16,-1 0 1 0,-2-3 1 16,-1-3-5-16,0-5 3 0,0-6-5 0,1-5-4 0,-2-5 7 15,2-2-1-15,-1-7 1 0,2-3 9 0,0-7 7 16,-1-2 16-16,1-2 14 0,0-1 4 16,-1-6-7-16,0-2-11 0,1-6-12 0,-3-3-12 15,1 0 2-15,0-3-4 0,0-2 1 0,0-2 3 16,-3-1-7-16,4-4-2 0,-3 2 0 15,1-2-2-15,0-1 2 0,1 0 1 0,1 0-3 16,0-2-3-16,-1 2 0 0,2-2 2 0,0-3 0 16,0 5 8-16,3-6-9 0,-1 6-1 0,2-1 0 15,4 1-5-15,0 4 6 0,3 1 0 16,0 5 0-16,-1 4-2 0,-1 4 1 0,1 5-4 16,-2 3 2-16,-3 2 4 0,-1 6-10 0,0 1 1 15,-1 5-2-15,2 6-6 0,-3 2 13 16,2 6 0-16,-3 5 2 0,1 2 2 0,-2 3-2 0,-2 3-2 15,1-1 2-15,1 5 2 0,0-7-2 0,3-1 0 16,4-7-3-16,0-4-5 0,7-6 6 16,0-7 3-16,1-5 2 0,-1-5 2 0,2-4-4 15,-1-6 0-15,1-5-1 0,0-1 5 0,0-6-4 16,-1 0 1-16,-2-1-3 0,0-2-6 16,-1 1 7-16,1 0-1 0,-2 1 3 0,-1 0 6 15,4 3-8-15,-1 2 0 0,-1 1-1 0,-2 4-1 16,-2 4 2-16,-2 3 0 0,0 6-5 0,-4 0-13 15,0 6 5-15,-2 2-3 0,0 3 5 16,0 5 13-16,0 4-4 0,-2 3 1 0,0 2-1 16,-3 3 0-16,1 3 1 0,-2 2 3 0,1 2-2 15,-1-1-5-15,2 2-11 0,-2 0-26 0,5-4-32 16,1-3-38-16,3-5-44 0,3-5-45 16,2-7-46-16,1-2-112 0,3-2-254 0,-1-8-511 15</inkml:trace>
  <inkml:trace contextRef="#ctx0" brushRef="#br0" timeOffset="14931.05">11628 13084 1167 0,'1'-5'428'0,"-2"-2"-313"0,0 2-59 0,-1 3-21 0,-1 3 4 16,0 3 14-16,-3-1 10 0,-1 6 20 0,-3 0 8 16,-1 3-6-16,3 1-5 0,0 3-7 15,-1 2-6-15,3-2-12 0,0 4-15 0,1-1-18 16,2 0-5-16,3-2-5 0,0-1 3 0,3-5 11 15,4-4 10-15,3-4 11 0,-1-2 3 16,2-3-6-16,0-3-7 0,4-6-8 0,0 1-6 16,-2-6-5-16,1 3 2 0,0-3-1 0,-3 0 3 15,3-1 2-15,-2 1-5 0,1-2-2 0,-2 1-4 16,1 3-4-16,0-1-1 0,0 4-4 16,0 0-1-16,-2 4-3 0,0 2-2 0,-2 2-1 15,-1 3-3-15,3 2 5 0,-4 2-4 0,1 1 2 16,-2 3-1-16,3 2-1 0,-2 1 4 15,1 2 1-15,0 0 1 0,-3 2-2 0,1 1 1 0,-1-3 0 16,-1 0 0-16,1-2 4 0,-1-6-1 16,2-2 3-16,-2-1 4 0,1-7 0 0,1 0 2 15,2-3-3-15,1-4-3 0,1-1-3 0,1-3-3 16,0 2-1-16,0-4-1 0,1 2 0 16,-1 1 0-16,1-1 1 0,3 1 0 0,-1 1-4 15,1 3 5-15,-1 1-2 0,-2 5-1 0,-1-2 2 16,-3 4-5-16,0 1-5 0,-5 2-4 0,0 2-1 15,0 3 1-15,-1 2 6 0,0 1 3 16,3 2 2-16,-4 2 3 0,2 0 0 0,2 2 2 16,1 0 2-16,4-3 1 0,2-1-1 0,3-2 0 15,2-2 0-15,0-4 2 0,1 0 2 0,1-2 0 16,2-4-3-16,-1-1 2 0,-2-2 1 16,0-2 0-16,0 0 2 0,-1-5-3 0,-1 1 1 15,-5-1-2-15,1-1 0 0,-5 1 1 0,-2-3 1 16,-3 5 0-16,-1-2-3 0,-1 4 0 0,-4-1 0 15,0 1 2-15,-3 2 0 0,-3 1-5 16,-1 5-1-16,-4 1-3 0,-1 3 0 0,-1 4 1 16,-2 3 0-16,1 2 1 0,3 0-2 0,0 0 2 15,1 2-2-15,2 4 2 0,2 3 1 0,0-1-2 16,5 1 2-16,4-2-2 0,5-4 1 16,3-2 2-16,7-2 3 0,-1-3 3 0,3-2 1 15,4-3 1-15,1-1-4 0,1-2 2 0,4-3 1 16,1-2-3-16,-3-1 2 0,2-2-1 0,-2-2-2 15,-3-1 4-15,0-3-1 0,-4 0 1 16,-1-2 0-16,-2 0-3 0,0-2 0 0,-6 2-1 0,1 3 2 16,-6 1-3-16,1 1 2 0,-3 1-2 15,-1 4-5-15,-1 2 2 0,1 4-8 0,0 1-2 16,-1 2 0-16,-2 4-2 0,0 2 5 0,-1 2 4 16,0 1 0-16,3 1 2 0,-1-1 1 15,3 1 0-15,0 0-2 0,4-1 3 0,3-2-1 16,3-3 4-16,3-3 2 0,4-1-2 0,-2-2 1 15,5-2-3-15,-4-1 2 0,0-1-2 16,3-2 2-16,-4-1 1 0,1-3-3 0,-4 0 4 16,-1-1-2-16,-2 1 5 0,-1-3 2 0,0 2-2 15,-4-4 2-15,4 6-5 0,-3-1-2 0,0 2-1 16,-4 5-1-16,1 0-4 0,1 3-4 0,0 1 1 16,0 5-4-16,2 6 5 0,0 1 2 15,0 6-1-15,0 4 3 0,2 1-1 0,-5 3 0 16,2 1 1-16,-3 5 0 0,-2 2 0 0,-2 4-1 15,-2 4 0-15,-3 7 0 0,-2 1-1 0,-8 3 2 16,1 3-2-16,-1-3 1 0,0-5 1 16,2-8-2-16,2-12 2 0,6-10 1 0,3-8 3 15,0-7 4-15,0-5 8 0,-2-2 4 0,0-3 4 16,3-6 0-16,-2 0-10 0,3-5 0 0,3-1-6 16,0-4-5-16,3-1 3 0,4-2-6 0,3 2-10 15,1-2-18-15,1-2-27 0,6 2-44 16,-1 0-60-16,1 0-101 0,0 0-264 0,1-3-575 15,1-2-50-15</inkml:trace>
  <inkml:trace contextRef="#ctx0" brushRef="#br0" timeOffset="15182.26">13097 12178 1251 0,'28'13'318'16,"8"11"-67"-16,17 10-22 0,-1 9-17 0,-2 3-18 15,1 10-29-15,2 10-27 0,-2 6-33 16,-1 8-26-16,-9 6-18 0,-7 5-11 0,-13 7-2 16,-11 0-1-16,-10 1-7 0,-9 1-11 0,-9 0-6 15,-15 3-3-15,-8-1-5 0,-6-2-3 16,-7-6-31-16,-3-6-52 0,-3-9-94 0,-2-10-188 15,2-9-645-15,3-13-632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5:22:59.7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18735 1487 646 0,'-4'0'398'0,"-2"0"-180"16,0 2-46-16,-3 1-53 0,1 2-4 0,-1 0 0 15,1-3-4-15,-2 2-2 0,1-3-4 0,4 2-2 16,0-3-1-16,3-2 2 0,2 2-2 16,-2-1-8-16,4 0-12 0,-2 1-14 0,0 0-11 15,1 0-12-15,0 0-6 0,-1-1-9 0,2 1-2 16,-2 0-6-16,1 0-4 0,0 0-2 0,0 0-9 15,0 0-5-15,1 0 0 0,-2 0-2 16,0 1-1-16,0-1-2 0,1 2 0 0,2 2-1 16,1 2 8-16,0 4 3 0,3 0-2 0,0 3 5 15,-1 3-7-15,2 1-3 0,-1 2 2 0,2 1 2 16,-2 1-1-16,1-3 1 0,1 3-4 0,-1 0-6 16,2 0 1-16,0 3 3 0,0 0 2 0,-1-1 4 15,3 0 0-15,-3-2-3 0,0 1 0 16,0 1 1-16,-2-4 1 0,1-3 0 0,-2-1-1 15,-2-4-1-15,-1 0 1 0,0-3 1 16,-2-2 1-16,1-1 3 0,-1-2 1 0,-1-3 8 16,1 0 10-16,-1 0 11 0,0-1 12 0,0-1 7 15,2-2-12-15,-1-1-11 0,0-4-16 0,2-2-11 16,-1-2 1-16,0-4 1 0,1-3-2 0,4-2-4 16,-3-2-1-16,3-2 0 0,-2-5 0 15,0 0 8-15,1-2-5 0,-1 0-3 0,4-1 2 16,-6 6-5-16,1 1 3 0,0 6 7 0,0 2-6 15,-2 5-4-15,1 3 4 0,-3 6-9 0,1 2 3 16,0 1-5-16,-1 2-12 0,0 2 3 16,2 0-3-16,-1 3 4 0,3 7 7 0,2 4 2 15,0 3 6-15,0 3 0 0,-1 6 2 0,4 1-1 16,-2 2-4-16,2-2 3 0,2 0-1 0,0 0 1 16,2-1 1-16,0-2 1 0,1 0 2 0,1-5-1 15,0-1 1-15,-1-4-2 0,-1-4 0 16,0-3 2-16,-3-1-3 0,-3-3 4 0,-2-4-1 15,-2 1 0-15,-1-4 7 0,-2 2 6 0,2 0 7 16,-1-3-2-16,1-1 1 0,1-4-6 0,-1-2-6 16,1-2-1-16,0 1-3 0,-1-2 2 15,-2 1-1-15,1-5 0 0,0 1-3 0,0 0-1 16,1-3 2-16,-1 0 1 0,1-4 0 0,1 0 0 16,0-1 0-16,0-1-6 0,1 0 6 15,-3 2-4-15,2-3-3 0,-1 0 5 0,-1 1-5 16,2 0 2-16,-2 2 0 0,0 1-4 0,2 2 4 15,-3 2 0-15,1 3-2 0,-1 0 6 0,0 4-6 16,0 1 0-16,0 1 3 0,3-1 1 16,-3 0-2-16,0 2 1 0,-3 1-1 0,3 2-8 15,0 0 10-15,0 1-2 0,0 0 0 0,0 1 4 16,0 2-7-16,0 1 3 0,0 0-4 0,0 0-6 16,0 0-1-16,0 0-2 0,0 0-1 0,0 0 4 15,0 0-3-15,0 0-3 0,0 0 1 0,0 0 4 16,0 1-1-16,3 1 7 0,-2-1 2 15,0 0-6-15,3 1 11 0,0-1-2 0,0 0 0 16,3 0 10-16,-1-1-5 0,2-2 0 0,1-1-2 16,0-1-3-16,0 0 1 0,0 2 5 15,-2-2 2-15,2-1 1 0,0-1 0 0,-1-3-6 16,1 0 1-16,-3 0-3 0,2-2 2 0,-2-3 0 16,1 1-4-16,-2-2 5 0,0-3-8 0,-1 2 3 15,0-4-2-15,0 0-2 0,-3-2 1 16,-1 0-3-16,0-1 1 0,0 1 4 0,-1 3 0 15,-3-2 2-15,1 2-3 0,1 3-2 0,-3 2-1 16,2 3 2-16,1 2 4 0,-2 3-2 16,0-1 3-16,2 5-9 0,1 2-8 0,1 0-14 15,0 2-5-15,-2 5 7 0,2 2 5 0,-1 7 17 16,2 4 4-16,1 7 0 0,2 5 2 0,1 4 2 16,2 7 0-16,-2 6 0 0,1 5-1 15,-2 5 2-15,2 1-1 0,-4 0 4 0,0 2-1 16,-1-2 2-16,0-3-3 0,4-5-10 0,-1-8 2 0,3-7-6 15,1-8 8-15,-2-7 3 0,3-5-1 16,-7-7 0-16,1-3 3 0,-2-5 19 0,-1-3 15 16,0-2 0-16,0-4-7 0,0-4-19 0,0-8-16 15,-1-3 0-15,2-4 9 0,-1-3 0 16,1-2 1-16,1-1-1 0,-1 2-6 0,2-6 2 16,1 1-1-16,1 1-2 0,3-2 2 0,-1 7-4 15,3 5 2-15,-3 5 6 0,1 4-1 16,-2 5-3-16,-1 6-3 0,1 3-2 0,-2 3-4 15,2 3 4-15,-1 0 0 0,3 8 2 0,2 0 3 16,0 4-1-16,1 7 6 0,3 0-2 0,-3-1 2 16,4 2 0-16,-4-1-3 0,0-1 2 15,0 1-2-15,1-2 4 0,-1-1-3 0,-1-4-3 16,-1-5-9-16,1-1-18 0,-1-2-22 0,-2-4-38 16,-1-2-51-16,-1-2-59 0,1-2-87 0,0-1-190 15,1-3-346-15,-1-2-422 0</inkml:trace>
  <inkml:trace contextRef="#ctx0" brushRef="#br0" timeOffset="565.34">19918 1314 1270 0,'-2'0'532'0,"0"0"-328"0,1 0-61 0,-3 1-7 16,1 1-9-16,0 1-19 0,-4 1-15 0,-1 3-24 15,-3 6-6-15,-1 1 5 0,0 2-6 0,0 1-3 16,0 2-14-16,0 1-13 0,1-3-12 15,3 5-7-15,2-3-2 0,3-3-5 0,5-5-1 16,1-1-1-16,4-5 4 0,0-2 7 0,4-1 2 16,-1-3 4-16,0-1-6 0,4-3-4 15,-2-3-8-15,2-1-6 0,0 0-1 0,-4-3-1 16,1 1 5-16,-5 0-1 0,-1 3 0 0,-2 0 5 16,-1 4-3-16,-2 1 7 0,0 1-9 0,0 2-6 15,-1 0-9-15,1 0-19 0,0 0-17 0,0 3 2 16,2 1 10-16,1 2 15 0,-1 2 24 15,7 2 1-15,-1 3 1 0,2-1 2 0,2 2-1 16,0-1-5-16,5-4 6 0,0-1 0 16,5-1 6-16,3-5 10 0,-1-3 0 0,2-4 0 15,0 1-1-15,0-3 3 0,2-1-3 0,-7-3 7 16,-1 0 3-16,-5-3-1 0,-4-1 6 0,-2-2-8 16,-1-2-2-16,-1 0-7 0,-4-3-4 0,0-2-4 15,-2-1-2-15,-1-4-1 0,-1-2-5 0,1-5 2 16,-1-4-3-16,-1-2-1 0,1 1 2 0,0-6-5 15,1-2 1-15,0-2 0 0,0 25 11 16,0-10 0-16,0 4-7 0,0-8 9 0,0 4-7 16,0-3 13-16,-1 6 9 0,-2-1-6 0,2 6-4 15,-2 8-15-15,-1 7-9 0,1 6-3 16,-1 7 1-16,2 6 4 0,-3 6 4 0,1 8 3 16,-1 5-1-16,0 15-4 0,-6 38 2 0,1 8-2 15,5-6 5-15,5-14 3 0,1-1 3 16,3 2 0-16,1-5-7 0,8-9 0 0,5-8-9 15,7-12-7-15,2-6-7 0,6-8-15 0,-1-8-56 16,2-7-111-16,-3-7-226 0,-3-5-630 0,-1-6-337 16</inkml:trace>
  <inkml:trace contextRef="#ctx0" brushRef="#br0" timeOffset="677.93">20146 1087 1974 0,'0'-3'791'0,"2"0"-778"16,9-1-44-16,6 3 4 0,7-1 38 0,6-3-1 15,9 1-1-15,4 1-17 0,6-1-67 16,2 3-113-16,-3-2-209 0,-2 2-419 0,-2 0-449 16</inkml:trace>
  <inkml:trace contextRef="#ctx0" brushRef="#br0" timeOffset="1829.89">21442 980 485 0,'4'0'518'0,"-1"-3"-138"16,6-3-98-16,1 1-49 0,1-2-36 0,1-4-28 15,1 1-37-15,0-2-26 0,-2-1-22 0,-1-1-28 16,3-1-13-16,-6 4-5 0,0 1-7 0,-1-4-7 16,5 0-7-16,-1-3-4 0,0-4-11 15,0 2 11-15,1-6-2 0,-1 3-9 0,0 0 5 16,-2 0-4-16,-3 4 3 0,-1-1 2 0,-2 3 5 16,3 5-12-16,-3 1-7 0,-1 3-8 15,0 5-14-15,0 0 4 0,0 3-4 0,5 4 5 16,-3 0 9-16,3 6 1 0,-1 2 11 0,4 5 4 15,0 3 2-15,2 2 3 0,-2 5-1 16,7 32-8-16,-6-3-20 0,-4-7-29 0,-6-9-34 16,-6-8-30-16,1-5-6 0,-2-3-1 0,2-8 16 15,-2-7 24-15,-3-4 22 0,0-7 24 0,2-3 8 16,-1-1 10-16,1-1 6 0,0-1 3 0,-1-2 9 16,1 2 0-16,5 0 0 0,-1 1 3 15,2 1 16-15,2 2 15 0,4 0 4 0,-1 1-1 16,5-3-14-16,0 1-10 0,5-4 2 0,1 2 4 15,4-2 10-15,3-3 11 0,1 1 9 16,1-3 9-16,4-1 3 0,2-2 0 0,-12 8 4 16,-1-5-9-16,4 2-9 0,0-4 0 0,-1-1-16 15,2-2 4-15,-1-1-2 0,0-4-12 0,-2-2 6 16,-5 2-14-16,1-4-5 0,-6 0-4 0,2-3-7 16,-2-1-2-16,-2-3-2 0,-3 1 1 0,-2 0-1 15,1-4-2-15,-2 1 5 0,0-1-5 16,0 2 10-16,-2 1 1 0,1 4 11 0,-1 3 17 15,-3 4-3-15,3 3 4 0,-2 8-23 16,-1 1-28-16,4 6-17 0,-3 4 0 0,0 4 6 16,2 4 16-16,2 7 16 0,0 4-2 0,0 6 6 15,0 5 4-15,0 10-6 0,1 1 9 0,0 7-6 16,1 5 0-16,0 3 5 0,-2 1-4 16,-4 57-1-16,-1-16-4 0,-1-18 0 0,4-19-2 15,2-13 7-15,0-8-1 0,1-7 0 0,3-9 2 16,0-10-5-16,-2-5 15 0,-1-7 21 0,0-2 2 15,1-4-2-15,1-5-20 0,0-5-25 0,4-10-10 16,-1-3 3-16,1-4 6 0,2-1 4 0,-4-1 4 16,-1 15 6-16,1-3-5 0,1-2-2 15,-2-4 1-15,4 2-6 0,-1-3-2 0,2 3 5 16,1-3-10-16,-2 6 0 0,0 6 5 0,1 3-7 16,-1 5 10-16,0 6-2 0,-2 3-1 0,2 3 7 15,0 6-4-15,0 4 10 0,1 3 2 16,-1 6 2-16,1 2-4 0,10 28-10 0,-5-1 3 15,-3-9-2-15,0-8 9 0,-4-6 4 0,7-3-9 16,-3-5-7-16,-1-6-12 0,1-3-14 0,-1-5-29 16,-2-3-51-16,-3-3-69 0,4-3-109 15,-4-3-224-15,1-5-315 0,4-1 13 0</inkml:trace>
  <inkml:trace contextRef="#ctx0" brushRef="#br0" timeOffset="3031.98">22566 604 1 0,'-3'6'0'0,"-3"5"207"0,3 2 309 0,-3 3-82 15,1 5-74-15,-2 3-100 0,-2 2-76 16,4 4-66-16,-5 24-37 0,3-6-19 0,7-9-3 16,6-13 21-16,0-4 5 0,9-4 5 0,-2-6-2 15,5-2-11-15,0-5-7 0,-2-3-6 0,3-2-12 16,-1-4-8-16,1-6-3 0,-5 2-9 15,3-9-15-15,-4 1-16 0,-3-3-26 0,0-4-19 16,-8 11-5-16,3-3-12 0,-4-1-5 0,-1-5 1 16,-1 2 3-16,-4-2 4 0,0-1-1 15,-4-1 1-15,-2 1 4 0,-6 2 20 0,3 5 26 16,-6 1 11-16,3 3 11 0,-3 3-7 0,0 3-5 16,4 4 2-16,0 2-6 0,4 2-2 0,1 1-9 15,1 3-1-15,4 4 1 0,3-1 11 16,4 3 13-16,2-2 7 0,7 2 8 0,5-3-2 15,2 1 0-15,9-6 1 0,2 0-8 0,3-5 2 16,1-2-4-16,1-1-1 0,-1-2 4 0,-2-5 7 16,-1 2 13-16,-2-3 4 0,-6 0-1 0,-2-1-12 15,-4 1-10-15,-3-3-5 0,2 3-1 16,-8-1 9-16,0 2-7 0,-3 4-4 0,1-1-12 16,-3 3-22-16,-1 4-25 0,-1-2-48 15,-2 4 19-15,2 1 15 0,0 2 30 0,-1 1 46 0,0 2-13 16,-3 3-1-16,4 1-1 0,-2 4-2 15,-1-2 6-15,2 4-4 0,1 0-25 0,2-1-27 16,1-2 0-16,5-1 3 0,1-5 30 0,4-3 35 16,1-3-6-16,5-4-7 0,-1-6-8 15,3 0-12-15,-5-2 4 0,4-2 4 0,-7 1 12 16,2-1 18-16,-7 1 23 0,2 1-1 0,-1 0 0 16,-6 2-8-16,0 2-23 0,1 1-13 0,-2 2-36 15,-1 1-48-15,0 1-20 0,1 2 16 16,0 3 43-16,0 1 52 0,5 1 23 0,-2 1-4 15,3 3-17-15,3-1 0 0,0 1-1 0,1-2 15 16,2 1 20-16,5-4-6 0,0-3 3 0,3-1-11 16,0-2-4-16,3-1 3 0,3-2 7 15,-2-3 5-15,4-2-3 0,-6-2 8 0,2-1-5 16,-3 0 3-16,-2-4-3 0,-7 0-13 0,4-2-2 16,-7-2-12-16,-2 0-2 0,-3-3-1 15,3 1-5-15,-5-2 1 0,3-3-6 0,-3 0 0 16,-2-3-5-16,3-1 0 0,-2 1 5 0,0-4-13 15,-1 2-1-15,1 2-7 0,2-1 7 0,-4 4 25 16,0 7 7-16,0 1-7 0,-4 4-40 0,2 7-22 16,0 3-5-16,-5 6 22 0,3 5 33 0,-3 6 7 15,-2 1 1-15,3 6-9 0,-2 4-4 16,-1 5 1-16,-1 6 10 0,3-1 1 0,4 6 5 16,0 1 4-16,2 0 3 0,3 3 8 0,3-2 2 15,4-3-1-15,8-3-2 0,-3-4-3 0,10-6 1 16,-1-4 7-16,1-7-6 0,3-3-9 15,-3-7-19-15,4-1-21 0,-1-7-23 0,-2-1-5 16,-3-5-2-16,3-2-1 0,-3-4 8 0,-2-1 2 16,-1-4 0-16,0 1 1 0,-3-2 8 0,2-1 8 15,-4 2 16-15,0 1 24 0,-1 2 25 16,-5 2 29-16,-3 1 20 0,1 5 9 0,-4 3-11 16,-2 2-29-16,0 0-32 0,0 4-23 0,-1 0-6 15,-2 4 6-15,-2 0 9 0,2 3 2 0,-5 1-3 16,1 5 0-16,-1 2 5 0,-1 1-3 15,-1 3 6-15,0 3-3 0,0 3-4 0,2 0 8 16,-1 1-8-16,7-3 1 0,1 20-12 0,4-15-1 16,9-12 10-16,5-12 12 0,-8-4 24 0,0-1 1 15,2-2-3-15,2-2-6 0,2-1-10 0,1-4 4 16,1 1 4-16,2-5-1 0,-4-1-2 16,3-4-11-16,-3-3-8 0,1 0-6 0,-3-4 3 15,2-2-1-15,-2-4 0 0,-2 0-3 0,-1-4-8 16,0 0 3-16,1-3-10 0,-2-2 10 0,-1-2-4 15,1 0-6-15,2-2 10 0,-11 45 17 16,10-48 5-16,-6 25 10 0,3-1 9 0,-7 24-18 16,10-43-11-16,-10 43-27 0,8-37-21 0,-8 37 2 15,4-26 10-15,-4 14-4 0,-1 11 17 16,-7 12 0-16,1 17 4 0,-2 12 36 0,0 12-5 16,1 6 2-16,1 3-8 0,4 0 0 0,5 2 1 15,4-1 0-15,3-1-11 0,3-4-25 16,11 0-33-16,19 28-87 0,5-25-98 0,-4-23-262 15,-5-19-1084-15</inkml:trace>
  <inkml:trace contextRef="#ctx0" brushRef="#br0" timeOffset="3863.96">25286 168 1428 0,'0'0'426'0,"0"0"-122"16,0 0-49-16,0 0-78 0,0 0-30 16,0 0-49-16,0 0-47 0,0 0-42 0,0 0-34 15,5-22-26-15,-5 23 3 0,0 6 26 0,0 8 16 16,-2 5 23-16,2 7 5 0,-1 8-6 0,0 6 4 15,1 6 3-15,-2 3 9 0,1 5-6 0,-1 3-9 16,1 2 9-16,-1-1-9 0,2 49-8 16,0-22 0-16,2-28-13 0,2-21 2 15,-1-15 5-15,0-6 3 0,1-5 2 0,-3-8 20 0,0-2 28 16,-1-2 32-16,0-1 8 0,0-7-20 16,2-4-28-16,1-8-34 0,1-6-11 0,-3 11 4 15,0-3 0-15,0-4 3 0,0-4-2 0,1-1-11 16,1-7 3-16,0-2-9 0,1-5 3 0,1-3 5 15,1 0-5-15,1-2 5 0,3 0-6 16,3 2-4-16,-2 1-2 0,1 5 8 0,0 4 5 16,-1 6 0-16,-2 7-2 0,-2 4-26 0,-1 5-26 15,-2 7-6-15,0 6 8 0,-2 4 16 16,2 4 28-16,0 5 7 0,0 3-3 0,2 6 6 16,-1 3 2-16,1 4 7 0,-2 3 4 0,2 3-10 15,-2-1-3-15,3-1 0 0,-2 0-3 0,0-4 8 16,-2-5-4-16,2-4-3 0,-2-3 1 0,1-7 5 15,-1-1 24-15,0-6 11 0,-2-1 5 0,1-4-9 16,1-4-22-16,0-2-8 0,-1-3-7 16,3-5 3-16,-1-3-6 0,1-3-4 0,0-4-2 15,-1-1 2-15,2-2 6 0,-1-1 0 0,3-3 5 16,1-1-7-16,0 0-3 0,2 2 3 0,2 1-6 16,1 3 7-16,-1 2-2 0,-2 8-10 15,1 1-3-15,-1 9-7 0,-2 4 12 0,-1 6 4 16,3 4 11-16,-2 6-3 0,0 6-4 0,2 7 8 15,0 2-6-15,-2 7 11 0,1 3 1 16,-1 4-8-16,-3 2 7 0,2 3-6 0,-1 1 7 16,-3-3 1-16,1 0 0 0,-2-2-1 0,2-2-5 15,-1-4 3-15,2-4-5 0,6 18-14 0,-3-20-26 16,-3-11-52-16,0-11-70 0,-4-4-102 16,-1-4-164-16,2-3-600 0,0 0-291 0</inkml:trace>
  <inkml:trace contextRef="#ctx0" brushRef="#br0" timeOffset="5601.01">26098 489 473 0,'4'2'315'0,"0"2"49"0,4-1 16 0,2 3-38 15,2-2-83-15,3 0-71 0,4-1-46 16,-1-1-39-16,4 0-18 0,0-2-10 0,-1-3-6 15,2 2-2-15,-2-4-1 0,-1 0-3 0,0-3-5 16,-4 1-6-16,-4-1-9 0,0-3-4 16,-3 2-8-16,-3-2-8 0,-4 1 2 0,-1-1-11 15,-3 0-9-15,-2 1-3 0,-1 1-6 0,-5 3 1 16,1-1-1-16,-2 2-1 0,-2 1-7 16,-1 4 0-16,-3 5 7 0,1 1 1 0,-4 2 6 15,2 4-3-15,-2 3-2 0,3 5 0 0,-1 1 1 16,2 2 4-16,5 2-2 0,0 3 4 0,4 1-4 15,6 2-2-15,4-2 5 0,5-1-3 0,4 0 6 16,2-2-1-16,5-5 0 0,2-2 0 0,3-2-1 16,1-6 7-16,2-1 0 0,3-6 4 15,0-2-6-15,0-2-7 0,0-2 9 0,0-2-7 16,-3-5 13-16,-1 0-1 0,-3-4-10 0,-3-1 0 16,-2-4-7-16,0-1 0 0,-5-4 1 0,-1-3 3 15,0 0-6-15,-1-1-2 0,-3-1 0 16,-2 3-1-16,0 0 9 0,-4 2 1 0,0 2-6 15,-4 3 3-15,-1 5-6 0,-2 1 4 0,0 2-1 16,-1 3-3-16,-3 3-7 0,-2 3-6 16,1 3 8-16,0 3-5 0,-3 3 11 0,0 2 4 15,-2 4-9-15,3 4 7 0,0 2-2 0,1 3 5 16,3 2 4-16,2 4-1 0,3 0 0 0,3 2-3 16,3-1 3-16,3 1-3 0,3-2 5 0,2-5 2 15,4 0-2-15,3-4 6 0,18 8-13 16,-20-20 9-16,6 0 7 0,-3-5 0 0,2-2 11 15,-2-2-17-15,2-3 4 0,-3-6-8 0,1 2 7 16,-1-6 6-16,-3-1-15 0,1-3 7 0,-4-5-13 16,0 1-2-16,-1-5 6 0,-1 0-3 15,0-2 2-15,0 0-7 0,-3-2 4 0,3 3-8 16,-2 1 9-16,0 2 4 0,0 1-6 0,1 5 6 16,0 3-8-16,-2 3-1 0,-2 4-4 0,0 2-5 15,0 3-2-15,1 1-3 0,3 3-3 16,-3 0-2-16,1 3 8 0,1 1 5 0,2 0 6 15,1 2 10-15,-1 4-12 0,1 1 4 0,-1 0 3 16,-2 2-7-16,0 2 12 0,-3 3-9 0,-4 0 1 16,-2 4 3-16,-4 1-3 0,-3 2 10 15,-2 1 0-15,-2-2 3 0,0 1-6 0,1-2-1 16,2-1 1-16,-1-4-5 0,5-1 8 0,1-6-3 16,3 0 0-16,4-3 2 0,-1-2 0 15,2 0 9-15,4-3 2 0,1-3 5 0,3 0-6 16,0-5-5-16,2-1 6 0,3-1-10 0,1-5 11 15,0 0-6-15,1-2-6 0,1-2 3 0,0-3-4 16,-3 0 4-16,3-2-5 0,-1-1 6 0,-2 1-9 16,2-2-2-16,-4 4 7 0,3-1-8 0,-5 3 10 15,0 1-2-15,1 5-6 0,-4 0 2 16,-1 4-9-16,-4 4-1 0,-1-1-6 0,1 3 3 16,-4 3-4-16,1 1 3 0,1 3 11 0,-2 3-9 15,-1 0 14-15,0 0-5 0,0 6-2 0,-4 0 6 16,2 1-6-16,-6 4 11 0,1-2-1 15,-2 1 2-15,2 1-3 0,-3-4-5 0,2 2 5 16,1-4-10-16,2-1 11 0,1-2-5 0,2-3-2 16,0-4 7-16,1 0-6 0,1-2 1 0,1-1 5 15,-1 1-2-15,2 0-4 0,-1-1 2 16,1 1-4-16,1 0-2 0,-2 1 12 0,2 0-2 16,1 0-6-16,0 1 9 0,1 2-12 0,-2-3 4 15,2 1 4-15,-1 0-2 0,-1-1 2 16,0 0-5-16,1 0 2 0,-2-2-6 0,0 1 11 15,0-1 0-15,-1-1-4 0,0 0 8 0,-1 0-6 16,0-1 4-16,1 1 5 0,-1 0-6 0,0 0 2 16,0 0-7-16,0 0 1 0,0 0-4 0,0 0 3 15,0-2 6-15,2 2-14 0,-2 0 11 16,0 0-14-16,1 0-2 0,-1 0 11 0,0 0-13 16,0 0 12-16,0 0-4 0,0 0 0 0,0 2-1 15,0-2 3-15,2-2 6 0,1 2-5 0,2 0 7 16,-3-1-8-16,4 1 1 0,-2 0 4 15,1 0-6-15,-1-2 9 0,0 2-8 16,0 0-2-16,-2 0 3 0,1 0-4 0,0 0 10 0,2 0-7 16,-2 0 6-16,-1 0-8 0,1 0-2 0,-2 2 13 15,-1-2-12-15,1 0 15 0,-1 0-9 16,0 1-4-16,0-2 5 0,-1 2-3 0,2-2 8 16,-1 1 3-16,0 0 2 0,0 0-11 0,1 0 2 15,-1-2 4-15,2 2-4 0,0 0 4 0,1-2-3 16,2 0-8-16,0-1 7 0,3 0-4 15,2-1 2-15,-1 0 5 0,1-3-4 0,0 1 2 16,0 1-1-16,0 0 1 0,-1-3-4 0,1 0 10 16,-1-1-6-16,3-2-6 0,-2-1 3 0,1-1-7 15,1-2 11-15,-2 0 0 0,3-3 2 16,-4 0-4-16,2 1-8 0,-3-3 7 0,-1 0-12 16,-1 0 10-16,-1-1 0 0,-2 2-9 0,-1 1 7 15,-2 2-8-15,-1-1 5 0,-3 3-3 16,0 2-3-16,0 1-4 0,-2 1-10 0,-3 3 2 15,1 3-6-15,0 0 17 0,0-1 6 0,-2 5 0 16,0 0 13-16,0 4-16 0,0-2 8 0,1 2 5 16,3-1-3-16,0 2 3 0,-2-2-10 0,4 3 5 15,1-3-2-15,1-1 5 0,0 2 0 16,2-3 0-16,0 0 3 0,0 0-7 0,1 1 9 16,-1-1 0-16,1-1 3 0,1 0 1 0,-1 0-2 15,0 1 0-15,0-1-2 0,-1 0 10 0,2 0-5 16,-2-1-1-16,1 1 5 0,-1 0-15 15,0 0 3-15,1-1 4 0,-1 2-4 0,5-1 9 16,-2 0-8-16,-1 1-3 0,2-1-7 0,1 2 4 16,-2-1 5-16,4 4-12 0,-1-3 10 0,-1 3-9 15,4 1 1-15,-4-1 12 0,1 6-11 16,1-2 8-16,-2 3-2 0,3 1-2 0,-2 4 4 16,1 0 0-16,1-1 1 0,-2 2-4 0,-1 1 6 15,0 1-5-15,0 1-1 0,3-2 6 16,-1 1-5-16,-1 0 7 0,2-2-3 0,2 1 2 15,0-4 1-15,1-1 3 0,0-2 8 0,0-2-6 16,4-1 12-16,-2-4-13 0,-2 1-1 0,5-3 9 16,-2-2-6-16,-2-2 5 0,-1-2-11 0,3-1-15 15,-4-1-18-15,-1-1-22 0,-3-1-28 16,4-2-59-16,-6-1-120 0,0 1-410 0,-3-2-1003 16</inkml:trace>
  <inkml:trace contextRef="#ctx0" brushRef="#br0" timeOffset="6881.03">29257 430 1172 0,'-4'-1'293'0,"-2"-1"-157"0,-2 2-28 16,-2-1 1-16,-5 2 10 0,-2 1-8 15,-1 2-10-15,-3 3-21 0,-2 2-12 0,-1 4-7 16,3 1-13-16,-4 5-3 0,0 2-5 0,4 4-5 15,1 1-9-15,2 4-8 0,5 0 2 16,-2 0-6-16,8 0 8 0,1 0 6 0,5-3-14 16,4-4 4-16,11 18-11 0,4-17 4 0,1-9 13 15,1-10 6-15,-3-5 4 0,-7-1-1 16,6-2 2-16,-2-1-11 0,5-3 6 0,-1-3 1 16,1 0-8-16,1-4 4 0,2-2-2 0,-1-2-7 15,-4-5 3-15,0 1-3 0,-3-3-8 0,1-2-5 16,-4-1-5-16,1-6-5 0,-2 0 6 0,-1-1 0 15,2-2-2-15,-2-2-1 0,-1 0-7 0,0-2 4 16,-1 0-1-16,2 0 7 0,-9 41 24 0,8-44-8 16,-8 44 1-16,8-47 1 0,-8 47-15 15,4-45 14-15,-4 45 4 0,6-43-7 0,-6 43-16 16,2-35-33-16,-2 35-22 0,1-30 4 0,-1 30 15 16,0 0 22-16,0 0 19 0,-9-18-31 15,1 33 4-15,-1 13 5 0,2 10 2 0,-3 5 29 16,1 7-11-16,0 4 4 0,6 0 2 0,0-6 4 15,1-2 7-15,5 0-9 0,0-1-2 0,1-2-4 16,4-5 2-16,3-1 7 0,3-6 3 16,1-4-4-16,6-4-1 0,1-6 2 0,4-4 4 15,-3-5 6-15,2-3-4 0,0-5-4 0,-1-4-8 16,1-3-9-16,-5-6 4 0,0-1-5 16,-6-6 5-16,3-1 9 0,-4-4-17 0,-2 0 2 15,-2-2 2-15,-3 0-8 0,-2 2 15 0,-4 0 5 16,0 4-1-16,-1 3 5 0,-1 3 0 0,-1 5-4 15,-1 1-16-15,3 4-17 0,-1 2-16 0,-2 4 2 16,2 3 11-16,0 2 23 0,0 5 8 0,-4 0-4 16,4 5 3-16,-1 4-7 0,-1 3 4 15,4 1 9-15,2 1-5 0,3 2 1 0,-2-1-4 16,6-1-9-16,0-2 5 0,2-4-6 0,6-1 16 16,-3-7 5-16,6-3-1 0,0-1 0 0,0-6-16 15,1-2 7-15,0-5-6 0,-1-2 1 16,-1-1 4-16,-2-6-9 0,-7-1 3 0,-5-1 9 15,0-4 6-15,-9-1 0 0,0 0 10 0,-5 0 10 16,-4-1-3-16,-3 4 9 0,2-1 10 16,-3 4-16-16,5 2 13 0,1 4-8 0,3 2-13 15,0 3-10-15,4 2-14 0,3 1-13 0,2 2-24 16,1 2 8-16,5 0-3 0,-2 0 11 0,4 2 0 16,4 1-37-16,4 1-53 0,4 1-81 15,5 0-121-15,-3 1-257 0,5 1-694 0</inkml:trace>
  <inkml:trace contextRef="#ctx0" brushRef="#br0" timeOffset="7250.75">30448 100 2255 0,'0'0'209'15,"0"0"-78"-15,0 0 6 0,0 0-2 0,0 0-27 16,24-6-35-16,-24 6-31 0,0 0-14 0,30 5-5 16,-18-1-22-16,17 4-18 0,-1 4-7 15,1 2 6-15,-5 3 12 0,-1 1 15 0,-2 4-3 16,-4-3-2-16,-8-3 0 0,-2 2 1 0,-6 1 9 16,-5-2-8-16,-1 2 15 0,-7 0-6 15,-5 2-4-15,-5-1 9 0,-4-3-12 0,0 1 6 16,-2-3 1-16,0-4-5 0,5 0 4 0,1-4-3 15,3-3 7-15,6-3 20 0,4 0-9 0,0-2-2 16,4 1-8-16,3 0-14 0,1-1 5 0,1 1 2 16,1 0-7-16,-1 0-11 0,1 0-10 15,0 0-18-15,3 1-2 0,-1 0-1 0,0 1 7 16,4 2-22-16,0 1-54 0,-1 2-88 0,2 2-155 16,4 4-199-16,-2 1-362 0,0 1-198 15</inkml:trace>
  <inkml:trace contextRef="#ctx0" brushRef="#br0" timeOffset="7384.82">30518 872 2814 0,'0'2'134'16,"-3"0"-101"-16,2-1 17 0,1-1 36 0,0 0 22 0,1 1 7 15,-1-1-31-15,3 0-24 0,-3 0-26 16,1 0-13-16,-1-1-7 0,1 1-11 0,-1 0-9 16,0-1-40-16,0 1-87 0,-1 0-177 0,-4 1-523 15,-1 5-891-15</inkml:trace>
  <inkml:trace contextRef="#ctx0" brushRef="#br0" timeOffset="17643.27">27473 185 1 0,'0'-1'0'0,"0"1"0"0,0-1 0 0,-2-1 0 16,2 1 224-16,0 0 44 0,0 0-24 15,-1 1-27-15,1-1-18 0,0 0-24 0,1 1-11 16,-1 0-17-16,0 0-31 0,0 0-6 0,2 0-6 16,-2 0-12-16,1 0 2 0,-1 0-20 15,1 0-11-15,-1 0-14 0,2-2-10 0,-2 2-7 16,2 0-5-16,-1 0-1 0,0-1-9 0,1 0-5 16,-1 1-6-16,0-3-12 0,-1 3 29 15,0 0 3-15,0 0 2 0,0 0 6 0,0 0-29 16,0 0-6-16,0 0-3 0,27-25-1 0,-27 25-3 15,0 0 5-15,0 0 2 0,25-25-3 0,-25 25 6 16,0 0-8-16,0 0 6 0,31-32 9 16,-31 32-4-16,0 0 2 0,27-28-13 0,-27 28 0 15,0 0-4-15,27-27 6 0,-27 27 1 0,0 0-4 16,27-26-1-16,-27 26-4 0,0 0 5 0,30-6-4 16,-30 6 6-16,0 0-2 0,35 0-5 15,-35 0 5-15,0 0-3 0,35 0 5 0,-35 0 4 16,22 0 0-16,-22 0 4 0,0 0-5 0,31 0 5 15,-31 0-3-15,0 0 6 0,27 0 7 0,-27 0-4 16,0 0 4-16,0 0-8 0,0 0 10 0,21 0-3 16,-21 0-7-16,0 0 8 0,0 0-14 0,0 0 3 15,0 0 6-15,0 0-5 0,0 0 2 16,0 0-2-16,0 0 7 0,0 0-3 0,0 0 6 16,0 0 5-16,0 0-7 0,0 0 5 0,0 0-6 15,0 0 1-15,0 0 2 0,0 0-8 16,0 0 4-16,0 0-6 0,0 0-1 0,0 0 2 15,0 0 1-15,0 0 3 0,0 0-7 0,0 0 1 16,0 0-14-16,0 0 4 0,0 0 4 16,0 0-9-16,0 0 9 0,0 0-13 0,0 0 7 15,0 0 8-15,0 0 5 0,0 0 8 0,0 0-4 16,0 0 4-16,-26 0-9 0,26 0-4 0,0 0 5 16,0 0-4-16,-24 0 6 0,24 0-2 0,0 0-4 15,-29 0 1-15,29 0 2 0,0 0 6 16,-32 0-1-16,32 0 4 0,-28 0-11 0,28 0 4 0,-26 6 9 15,26-6-6-15,-26 18 13 0,26-18-5 16,-23 15-11-16,23-15 0 0,0 0 0 0,-31 21 3 16,31-21-1-16,0 0 14 0,-24 18-5 15,24-18 5-15,0 0 14 0,0 0-4 0,0 0 8 16,0 0-6-16,0 0-6 0,0 0-11 0,0 0 1 16,0 0-1-16,0 0 1 0,0 0 0 0,0 0-15 15,0 0-4-15,0 0 5 0,0 0-8 0,0 0 11 16,0 0-4-16,0 0-7 0,0 0 5 15,0 0-5-15,0 0 8 0,0 0-2 0,0 0 4 16,0 0-4-16,0 0-9 0,0 0 5 0,0 0 0 16,0 0-3-16,0 0 1 0,0 0-10 15,0 0-4-15,0 0 7 0,0 0 12 0,-25 23 6 16,25-23 8-16,0 0-9 0,0 0-6 0,0 0 3 16,0 0-6-16,0 0 6 0,0 0 2 0,0 0-9 15,0 0 3-15,0 0-3 0,0 0 5 0,-16 23 10 16,16-23 1-16,0 0-5 0,0 0-4 15,0 0-4-15,0 0-5 0,0 0-5 0,0 0-26 16,0 0-27-16,0 0-24 0,0 0-12 0,0 0 17 16,0 0 18-16,0 0 17 0,0 0 15 0,0 0 1 15,-8 25 7-15,8-25 10 0,0 0 7 0,0 0 10 16,0 0 1-16,0 0 0 0,0 0-1 16,0 0 3-16,0 0 7 0,0 0 8 15,0 0 8-15,0 0-24 0,0 0 7 0,0 0-8 16,0 0 19-16,0 0 21 0,0 0-13 0,0 0 7 15,0 0-14-15,0 0 5 0,24-23 11 0,-24 23-5 16,0 0-6-16,0 0-14 0,26-25-6 0,-26 25-6 16,0 0 5-16,31-27 6 0,-31 27-3 0,24-21 3 15,-24 21-11-15,26-21-1 0,-26 21 6 16,26-21 4-16,-26 21 11 0,25-11-5 0,-25 11-3 16,0 0-5-16,31 0-3 0,-31 0-1 0,0 0-15 15,0 0-7-15,24 0-49 0,-24 0-61 0,0 0-52 16,0 0-139-16,0 0-275 0,0 0-869 0</inkml:trace>
  <inkml:trace contextRef="#ctx0" brushRef="#br0" timeOffset="18406.05">27646 34 1 0,'0'0'0'0,"0"0"0"15,0 0 0-15,0 0 0 0,0 0 0 0,0 0 185 16,0 0-5-16,0 0-22 0,0 0-35 0,0 0-18 15,0 0-27-15,0 0-14 0,0 0 6 0,0 0-6 16,0 0 8-16,-28-12 2 0,28 12-7 16,0 0 2-16,0 0-6 0,-23 16-8 0,23-16-9 15,0 0-4-15,-32 34-45 0,14-15-10 0,1-1 2 16,0 2-12-16,2-1 31 0,3-5 1 0,3-2-1 16,0-5 5-16,5-1-2 0,1-1 3 15,-2-2-7-15,5 0-22 0,-1-2-50 0,1 0-87 16,0-1-153-16,1 0-245 0,-1 0 102 0</inkml:trace>
  <inkml:trace contextRef="#ctx0" brushRef="#br0" timeOffset="153707.07">18589 1896 359 0,'0'2'224'0,"1"-2"-55"0,0 0-15 0,1 1 20 15,-1 0 16-15,2-1-15 0,-1 1-27 0,0 0-25 16,0 0-29-16,3 2-13 0,0-1-2 0,2 0-5 16,-1 1 2-16,4-2-3 0,0 0-5 0,3 0-3 15,2-1-8-15,2 0-8 0,2-3-7 16,2 2-7-16,1-2-7 0,3 1-8 0,2-3-3 15,2 1-6-15,2-2-2 0,0 2 0 0,1-1-2 16,-5-2 1-16,2 1-2 0,-2-1 0 0,-1 1-1 16,2 0-1-16,-4 0 1 0,1 1 1 15,-1-1-1-15,-3 0 0 0,2 0 1 0,-6 1 2 16,2 2-1-16,-1-1 4 0,-1-1 1 0,1 1 3 16,0-1 3-16,4 1-1 0,-1 0 0 0,1-1-4 15,0 2 0-15,4 0-2 0,-1 1 0 0,4-2 0 16,-1 2-1-16,0-2-1 0,0 2-2 0,5-1-1 15,-1 0 0-15,0 0-1 0,1 1 0 16,-2-1 0-16,-1 3-2 0,1-1 1 0,-1-1-4 16,1 1 2-16,-2 0-1 0,-2-1 2 15,2 2 0-15,-3-1-2 0,1 0-1 0,-2 1 0 16,0-1 1-16,0-1-1 0,-4 0 1 0,4 0-1 16,-3 0 0-16,1 1 0 0,-4-1 1 0,-1 1 0 15,-4 0 0-15,-2 1 0 0,-3-2 1 16,-1 2-2-16,-5 0 2 0,1 0 0 0,1 1 0 15,-3-2-2-15,4 0 1 0,-2-1 1 0,4 1 0 16,0 1 2-16,1-1 0 0,-1 0-3 0,0-2 1 16,4 2 1-16,-5-1 0 0,2-1 1 15,1 2 1-15,0-2-3 0,2 0 1 0,2 1 4 16,0-3 0-16,2-1 2 0,-1 2-1 0,6-1-5 16,-5-2 3-16,3 1-4 0,2-1 1 0,-2 1 1 15,5 1-5-15,-1-3 2 0,2 1-1 16,0 1-2-16,3-1-1 0,0 1 4 0,2 1-2 15,0 2 1-15,2-2 1 0,1 2-4 0,0-2 2 16,2 0 1-16,1 4-1 0,0-2 3 0,-1-1-4 16,0 3 3-16,1-4 0 0,-4 2 1 15,4 0-1-15,0-1-3 0,2 3 3 0,-2-3-4 16,0 2 4-16,-1 0 2 0,0-1-3 0,2 0 2 16,-2-1-2-16,0 2 0 0,-1-2 1 0,-2 3 2 15,-4 0-1-15,-3-2-4 0,1 1 5 0,-3 0-6 16,0 1 2-16,2-2 4 0,-2 2-8 15,-2-2 8-15,6 1-5 0,-4 1 1 0,2 0 4 16,-1 0-4-16,-2 0 3 0,5-3-3 0,-3 3 1 16,7-3 0-16,0-1 0 0,6-2 3 0,-3-1-3 15,6 0 1-15,1-2 0 0,-2 0-1 16,3-3 1-16,-2 3 2 0,1-1 0 0,6-1-2 16,-2 0 1-16,6-1-4 0,0-2 0 0,3 5 2 15,-1-3-2-15,0 1 2 0,1-3-1 0,4 3 0 16,-3-4-2-16,4 1 4 0,-1 1 0 15,2-2-1-15,0 1 3 0,-2 1-5 0,6 0 0 16,-3 2 1-16,2-2-1 0,0 2 4 0,5-1-3 16,2 1-1-16,-3-2 1 0,5 4-1 15,-1-2 2-15,-2 3 1 0,3 0-2 0,0-1 1 0,-2-1-4 16,3 3 3-16,1-3 0 0,-3 1 2 16,2 1-2-16,-1 1 0 0,-2-1-1 0,2 1-2 15,-3 0 4-15,-3 0 0 0,4 1 2 0,-2 0-2 16,-3-2 1-16,3 3-1 0,-2-3 1 0,3 0 1 15,2 0 0-15,-3 1-2 0,1 1 0 16,-3 2-4-16,2 0 2 0,2 1 0 0,-5-1 0 16,3 0 5-16,-4 0-4 0,3 1 3 0,-4 0-1 15,-1-1 3-15,-1 0-1 0,-2-1-3 16,-3 1 1-16,-28 2 4 0,3-1 5 0,3 1-1 16,6-1 2-16,0 1-10 0,4-2-3 0,0 0 2 15,6-1 2-15,2 3-1 0,-4-3 3 0,0 3-2 16,0-2-4-16,0 1 4 0,0 0 2 15,-2 0-2-15,0 1 3 0,-2 1-5 0,-1-1-3 16,2 2 0-16,-3-3-3 0,-1 3 7 0,-1-1 1 16,-1 1 0-16,-2-1 5 0,1 1-7 15,-1 1 4-15,-3-1-1 0,1 1-3 0,-1-1 5 16,1 1-10-16,-3-1 3 0,2 0 1 0,0 1 1 16,-3 0 4-16,2 0-2 0,-2 0-1 0,0 1-3 15,-1-1 1-15,-1 2 4 0,1-1-5 0,-1 0 7 16,-2 1-6-16,0-1-4 0,1 1 5 0,-2-1-4 15,0 2 6-15,0-2 0 0,-1 0 1 16,1 1-5-16,-1 0 2 0,1 2 2 0,-2-1-4 16,2-1 8-16,-2 1-5 0,2 1-2 0,0-3 1 15,-1 2-3-15,1-1 5 0,-1-1 1 0,1 0 1 16,3 0-3-16,-3 1-1 0,1-2 1 16,2 1-3-16,-3-1 8 0,3 0-4 0,-1 0-3 15,1 0 3-15,-1 0-6 0,0 0 6 0,-1 0-2 16,2 2 3-16,1-2-7 0,0 0-1 15,0 0 5-15,1 1-7 0,0-1 12 0,1 0-3 16,2 1-5-16,1-2 3 0,1 2-3 0,0-1 6 16,1 1 0-16,-2 1 1 0,4-2-3 0,2 1-5 15,-1 1 4-15,1-2-4 0,0 1 1 0,0 1 2 16,1-1-6-16,2 0 4 0,0 0-1 0,0 0 5 16,2 2 3-16,6 0-6 0,-10-2 4 15,18 2-10-15,31 0 2 0,-10 1 5 0,-19-3-3 16,-11 2 4-16,0-1 0 0,1 0-4 0,-2 2 0 15,1-1 3-15,0 2-1 0,-2 0 4 0,-2-3-2 16,-1 0-2-16,-3 1 0 0,2-1 2 16,-1 2-1-16,-1-1 2 0,2-2-2 0,-3 1-1 15,-3 2 1-15,-3-2 3 0,2-1 0 0,0 0 3 16,-5 1-3-16,-1-2-5 0,0 1 1 16,-4-1-2-16,-7 1 4 0,0 1 0 0,-2-2 0 15,-6-1-1-15,3 0 2 0,-6 1 3 0,-5 0 3 16,1 1 2-16,-5-1-4 0,-1-1-4 0,1 0-1 15,-2 0-3-15,1 1-4 0,0 1-3 16,0-1-9-16,-1 1-11 0,0 0-2 0,0-1 1 16,-3 2-7-16,2 1-26 0,-1 0-72 0,-4 0-123 15,2 3-289-15,-6-3-991 0</inkml:trace>
  <inkml:trace contextRef="#ctx0" brushRef="#br0" timeOffset="154792.94">17253 2933 1 0,'-4'0'0'15,"-4"-1"0"-15,-1 0 0 0,-2 1 0 16,6 0 0-16,-1 0 0 0,0 0 0 0,1 0 0 15,1 0 0-15,-1 1 100 0,4-1 31 0,-2 0 10 16,2 0 10-16,-1 0 14 0,0 1 5 0,2-1-2 16,-1 2-16-16,1-1-20 0,0-1-20 15,1 0-24-15,-1 0-14 0,0 1-17 0,2-1-7 16,-2 1-2-16,0-1-5 0,0 0 1 0,0 0-10 16,0 0 1-16,0 0 2 0,-2 0-1 15,2 0 4-15,0 0-8 0,0 0-5 0,-1 0-10 16,1 0-6-16,-1 0-7 0,-1 1-18 0,-2-1-32 15,-2 0-89-15,-2 3-160 0,-1-1-239 0,-3 3-257 16,2-2 507-16</inkml:trace>
  <inkml:trace contextRef="#ctx0" brushRef="#br0" timeOffset="155348.26">16939 3011 901 0,'2'1'326'0,"-2"-1"-97"0,1 1-27 0,0 0 12 0,1-1-1 16,-2 0-27-16,1 0-50 0,0 0-40 0,3-1-38 15,0 1-21-15,1-2-1 0,0 1-4 16,3 0 3-16,2-1 2 0,2 1-3 0,3 0-3 16,5 0-3-16,3 1-1 0,2-1-6 0,3-1 3 15,2 2-2-15,4-2-5 0,0 1 0 16,2 1-5-16,1 0-2 0,0 0-2 0,1 0 0 15,3 0-3-15,-1 0 0 0,1-2 0 0,0 2-4 16,-1-1 5-16,1 0-1 0,0 1-2 0,-4-1 4 16,-4 2-7-16,-5 1 2 0,-4 0 0 15,-1 1-2-15,-2-1 0 0,-4-1 0 0,-1 1 1 16,-3-1-6-16,-4 1 8 0,0-2-2 0,-3 1 1 16,-2-1 6-16,-1 0-7 0,-2 0 1 15,-1 0-2-15,0 0 0 0,0 0 2 0,0 0-2 16,2 0 2-16,-2 0-2 0,1 0 5 0,1 0 5 15,0 0 2-15,1-1 6 0,3-1-7 0,-2 2-2 16,5-1-4-16,-5 1-3 0,1 0 2 16,-3-1-2-16,2 1 2 0,0 0-2 0,-2-1 2 15,3 1 1-15,-1 0-3 0,-2 0 7 0,4 0-5 16,0-1 3-16,1-1 0 0,3 4-4 0,0-4 1 16,0 0-3-16,2 1 1 0,0 1-1 0,-2-2 0 15,5 1 2-15,-4 0-3 0,2 0 4 0,3-1-3 16,-4 1 0-16,0 0 1 0,-3 2-4 15,-1-1 4-15,-4 0-2 0,-1 0 2 0,-3-1 0 16,0 1 0-16,0 0 1 0,-1 0-5 0,1 0 1 16,-2 0-11-16,2-1-10 0,-2 1-17 0,1 0-23 15,0 0-23-15,-1-1-45 0,0-1-67 16,1 0-103-16,1 0-202 0,-2-1-375 0,1 0-102 16</inkml:trace>
  <inkml:trace contextRef="#ctx0" brushRef="#br0" timeOffset="156048.78">17898 2608 89 0,'0'0'418'0,"-2"-1"-138"0,-1 0-43 0,1 1-17 16,2 0 3-16,-1 1-12 0,0-1-32 0,0 0-36 15,1 1-32-15,0-1-29 0,0 0-18 16,1 0-5-16,-1 0-9 0,0 1-1 0,1-1-2 16,-1 1-6-16,0-1-4 0,1 2-7 0,-1-2-4 15,0 1 8-15,3 2 8 0,0 0 9 0,0 1 0 16,-2 0-5-16,5-1-8 0,-1 1-5 15,2 2-1-15,-1 2-7 0,0-5-4 0,3 3-4 16,0 0-2-16,2 2-2 0,1-1 0 0,0 3-1 16,3-2-2-16,-1 2-1 0,2-2-3 15,1 1 2-15,1-1-3 0,1 3-1 0,0-3 0 16,0 1 2-16,-3 1-1 0,0-2 0 0,2 0 2 16,-4 1-2-16,4-3 0 0,-3 0 1 0,-2 1-2 15,-2-3 0-15,1 0 1 0,-4-1-3 0,-4 1 1 16,2-4-2-16,-3 3 0 0,-2-4-1 0,-1 2 1 15,0 0 1-15,0-1 0 0,0 3 0 16,0-3 0-16,0 0 1 0,0 0 1 0,0 0 0 16,0 0 0-16,0 0 0 0,0 0-1 0,0-3-1 15,-1 3 0-15,1 0 0 0,0 0 0 16,0 3-2-16,0-3 0 0,0 0 0 0,0 0 1 16,-1 1 0-16,1-2-1 0,0 1-3 0,0 1 1 15,-1-2-1-15,0 2 2 0,-2 1 2 0,-1 1-1 16,-1 2 0-16,-1 0 0 0,-3 3-1 15,0 0 2-15,-1 2-1 0,-3 3 0 0,-4 0 0 16,-2 1-3-16,-4 0 1 0,-1 4 0 0,-4 2 1 16,-2-1 0-16,1 0 0 0,4-2 0 0,4-4 1 15,4 0 0-15,4-5-2 0,5 0 3 16,3-1-2-16,1-3 0 0,2-1 1 0,1-2-1 0,1 0 2 16,0-1 0-16,1 1 0 0,-1-1 1 15,1-1 1-15,-1 1 2 0,1 0 1 0,-1 0 2 16,0-1-3-16,0 1-6 0,0-1-9 0,0 1-18 15,0-2-24-15,-1 2-42 0,1 0-75 16,-1-1-152-16,1-2-315 0,-1 2-926 0</inkml:trace>
  <inkml:trace contextRef="#ctx0" brushRef="#br0" timeOffset="164084.79">16870 2701 1 0,'-5'0'0'0,"0"0"0"0,-2 0 0 0,0-1 0 15,5 1 0-15,1-1 0 0,-1 1 0 16,1-1 0-16,-3 1 0 0,2 0 0 0,1-2 0 16,-2 4 0-16,-2-4 0 0,3 2 1 0,1 0 91 15,0 0 16-15,0 0 15 0,1-1 2 16,0 1-1-16,-1 0-6 0,1 0-21 0,0 0-21 15,-2-1-42-15,0 1-38 0,1-1-19 0,-2 0-13 16,-3-2 6-16,2 2-14 0,-4 1-26 0,4 0-24 16,-3 0-24-16,-1 0 2 0,2-1 16 15,-2 1 16-15,1 0 22 0,0 0 21 0,2 0 17 16,-4 0 11-16,6 0 12 0,-2 0 10 0,2 0 13 16,2 0 30-16,0 0 28 0,1 0 29 0,0-2 21 15,1 4 10-15,-1-2 9 0,0 0-2 16,1 0-2-16,-1 1-8 0,1-1-4 0,-1 0 3 15,0 0 0-15,1 1-4 0,-1-1-11 0,0 0-19 16,1-1-19-16,-1 1-18 0,3 1-16 0,-3-1-14 16,0 0-10-16,1 3-10 0,0-3-5 0,0 0 0 15,1 1 1-15,0-1 7 0,4 1 3 0,-2 0 2 16,3-1 3-16,0 1 6 0,1 1 3 16,3-1 1-16,0 0 0 0,3-1-8 0,-1 0-3 15,5 0-4-15,-2 1-4 0,3-2-4 0,-2 1-2 16,3 0-5-16,-3-1-1 0,3 1-2 15,-4 1 0-15,3-1 3 0,2 0 2 0,2 1-1 16,-2-1-3-16,1 0 1 0,-1 1-3 0,0-1 3 16,-1 0 0-16,2 0 0 0,-2-1 0 15,1 2-1-15,1-1 0 0,1 0 0 0,-1 0 1 16,2 0 0-16,-2 0 0 0,4-1 2 0,-4 0-2 16,0 0 1-16,-1 0 0 0,1-1-1 0,-3-1 0 15,2-1-2-15,-2 3 0 0,2 0-2 0,-1 1 1 16,0-2-1-16,-2 2 1 0,0 0-2 0,-4 0 0 15,3 0 1-15,0 0 0 0,1 0 1 16,1-1 0-16,-1 1-1 0,-2 0 0 0,4-1 0 16,-2 2-1-16,1-2-1 0,-1 1 1 0,-2 0 1 15,1 0-1-15,-1 1 0 0,-1-1 0 0,-4 0-1 16,3-1 2-16,-1 1 1 0,-3 0-1 16,-1 0 1-16,-2 1-1 0,0-2-1 0,0 1 1 15,0 0 1-15,-1-1 1 0,2 0-1 0,-2 1-1 16,2-1-1-16,2-1 2 0,-2 2-2 0,1 0 1 15,0 0-1-15,-2 2-1 0,0-4 1 16,0 2 1-16,-3 0 0 0,1 0-2 0,-2 0 1 16,-1 0 0-16,-2 0-1 0,2-1 2 0,-1 1 0 15,-1 0 0-15,0 0 1 0,0 1 1 16,0-1-3-16,-1 0 0 0,1 0 1 0,-2 0-3 16,2 0 2-16,2 0-1 0,-2 0 0 0,0 0 1 15,0 0 0-15,0 0 1 0,0 2 0 16,0-2 1-16,0 0 0 0,0 0 1 0,1 0 0 15,-1 0 2-15,0 0-1 0,0 0 0 0,0 0-2 16,0 0 0-16,0 0-1 0,0 0 1 0,0 0 0 16,0 1 1-16,2-1 2 0,-2 0 0 0,1 0 0 15,0-1 3-15,0 1 1 0,0 0 0 0,3 0 1 16,1 1-5-16,3-1 0 0,-2 0 0 0,2 1 0 16,0 0 0-16,1-1-1 0,0 0 0 15,-5 0 2-15,3-1 1 0,-3 1 0 0,2-1 2 16,-3 1-3-16,-2 0 0 0,1 0 1 0,-1 0 1 15,-1 0 0-15,-1 0-1 0,1 0-3 16,-2 0-7-16,2 0-5 0,-1-1-13 0,0 1-24 16,-1-2-33-16,-1 2-50 0,0-1-63 0,-2 0-123 15,-1 0-263-15,-4 0-525 0</inkml:trace>
  <inkml:trace contextRef="#ctx0" brushRef="#br0" timeOffset="164285.81">17378 2601 1 0,'4'1'0'0,"3"-1"0"0,2 0 0 0,2 0 0 15,0 0 0-15,0-1 0 0,1 1 0 0</inkml:trace>
  <inkml:trace contextRef="#ctx0" brushRef="#br0" timeOffset="165380.81">17657 2306 1 0,'0'0'0'0,"-1"0"0"16,0 0 140-16,-1 1 66 0,1-1 0 0,1 2-29 15,0-1-39-15,0-1-31 0,0 2-29 0,0-2-19 16,1 1-9-16,-1-1-5 0,2 0-6 0,-1 0-7 16,0 0-4-16,-1 0-8 0,0 0 0 15,0 0 2-15,0 0 6 0,0 0 13 0,0 0 4 16,-1-1-10-16,0 1-42 0,-2-2-87 0,0 1-156 16,-1-2-199-16,-4 1 25 0,-3-1 132 0,-1-3 292 15,-4-1 0-15,1-1 0 0</inkml:trace>
  <inkml:trace contextRef="#ctx0" brushRef="#br0" timeOffset="166233.26">17452 2205 1 0,'1'-1'0'0,"0"1"265"15,-1-1-14-15,1 1-31 0,1 0-34 0,-2 0-38 16,2 0-28-16,-1 0-26 0,-1 0-25 0,1 1-18 16,-1-1-11-16,1 0-6 0,-1 0-1 0,0 1 0 15,0-1-1-15,0 1-1 0,1 0 8 0,-1 1 3 16,1-2 8-16,0 1 5 0,4-1-1 15,-3 2-2-15,0-1-2 0,2 1-6 0,0 1-3 16,-1-2-5-16,2 1-5 0,-2 1 1 0,2-1 1 16,0 2 0-16,4-2 1 0,-3 3-1 15,4 1-5-15,0-1 0 0,1 0 0 0,-1 0-4 16,4 1-3-16,-3 0-2 0,1-1-3 0,1 1-1 16,1 2 1-16,-1-2 1 0,0 1 2 0,3-2-3 15,-3 3 3-15,5 1 1 0,0 0 0 16,2 1-2-16,0-4-3 0,1 3 0 0,0-1-3 15,-2 1 2-15,1-1 0 0,-2 0-4 0,-1-1 1 16,1-2-2-16,-5 2-3 0,4 0 0 0,-5 0 0 16,0 0 0-16,1-1 0 0,0 0 0 0,-1-1-3 15,-2 1 2-15,2-1 0 0,-4-2 0 16,0-1 0-16,-1 0-1 0,-1 1-2 0,3 0 2 16,-6 3-1-16,4-4 1 0,-2 0 0 0,2 1-1 15,0-2 0-15,-2 0 3 0,3 0 3 16,-3 0 1-16,0 1 1 0,1-1-2 0,0 0-6 15,0 0 1-15,-2 0-1 0,4 2-1 0,-3-2 0 16,1 2-2-16,-2-2 0 0,1 1 0 0,-1 0 2 16,2-1 0-16,0 0 0 0,1 0 0 0,0 2-1 15,-4 0-1-15,4-2 2 0,-1 1 0 16,0 0 0-16,-2 0-2 0,1 0 1 0,0 0-2 16,0-1 1-16,-3 2 1 0,2-2 1 0,-1 0 1 15,-2 0-2-15,0-1-1 0,-1 1 1 0,0-1-1 16,0 0 2-16,0 0-1 0,1 0 0 15,-1 2 0-15,0-2-1 0,0 0 1 0,1 0 1 16,-1 1 1-16,2 0-1 0,1 0 1 0,-1 0 2 16,1 2-3-16,0-1 2 0,2 0 0 0,0-1-2 15,0 1 2-15,-1 1-1 0,-2-2 0 0,1 0-1 16,-1 0 0-16,-1 1-2 0,-1-1 0 16,0-1 0-16,2 0-1 0,-2 0 2 0,0 0 0 15,0 0 0-15,0 0 2 0,-2 0 0 0,2 0 0 16,0 0 3-16,0 0 0 0,0 0 1 15,0 0 0-15,0 0-2 0,0 0-4 0,0 0 4 16,0 0-3-16,0 0 2 0,0 0 2 0,0 0-2 16,0 0 1-16,0 0 1 0,0 0 1 15,0 0-1-15,0 0-1 0,0 0 0 0,0 0-2 0,0 0 0 16,0 0 1-16,0 0-2 0,0 0 2 16,0 0-1-16,0 0-1 0,0 0 0 0,0 0 1 15,0 0-2-15,0 0-1 0,0 0 1 16,0 0-3-16,0 0 4 0,0 0-1 0,0 0-1 15,0 0 2-15,-1 0-3 0,1 0 3 0,0 0 0 16,0 0-1-16,0 0 0 0,0 0-1 0,-1-1 0 16,1 2 0-16,0-1 3 0,-1 0-2 0,1 0-3 15,-1-1-6-15,-1 1-15 0,2-2-19 0,-2 2-30 16,0-1-49-16,-2 0-77 0,-4 0-155 16,0 0-303-16,0-1-833 0</inkml:trace>
  <inkml:trace contextRef="#ctx0" brushRef="#br0" timeOffset="166850.88">17128 2638 1 0,'4'7'367'0,"4"1"-30"0,8 2 46 15,5 3-50-15,8-2-61 0,11-2-75 16,6-2-77-16,12-3-39 0,5-3-30 0,6-3-17 16,2-2-5-16,2-2-8 0,1-2 0 0,-5 0-4 15,-3-3-2-15,-10-1-3 0,-9 1-2 16,-10-3-3-16,-9-1-3 0,-9-1 2 0,-5-2-8 0,-9 1-9 16,-6 0-28-16,-9 0-37 0,-5 1-21 15,-8 3-11-15,-7-2 17 0,-5 3 38 0,-9 2 34 16,-3 3 36-16,-3 3 23 0,-2 3 11 0,1 2-2 15,1 7-9-15,1 1-5 0,-1 6-9 16,4 3 2-16,2-2 3 0,4 6-6 0,5-1 0 16,-1 4-10-16,7 3-7 0,4 3 4 0,3 2 7 15,6 0-1-15,7-1-8 0,6-3-28 16,12-6-29-16,4-5 9 0,14-6 10 0,4-2 24 16,8-5 22-16,5-5-8 0,5-4-11 0,4-3-10 15,4-2 4-15,-2-2 9 0,2-5 24 0,-6-3 15 16,-6-1 5-16,-5-2-1 0,-6-3-7 0,-8-2-6 15,-4-2-11-15,-10 2 3 0,-7 0 2 16,-6 4-3-16,-8 2-2 0,-6 3-10 0,-4 3-5 16,-3 2 5-16,-4 5 2 0,-4 1 3 0,-1 5 0 15,0 2-4-15,-2 3-2 0,1 6-4 0,3 0-1 16,0 5-5-16,1 2 2 0,0 3 1 16,5 3 0-16,-2 1 3 0,2 3-4 0,3 2 4 15,3 3 4-15,3 1-9 0,4-1-9 0,6-2-25 16,6-1-13-16,7-4-4 0,7-6-5 0,9-6 17 15,5-5 13-15,5-6 12 0,7-5 13 16,4-3 1-16,-4-4-4 0,-1 0-10 0,-3-3 9 16,-10 2 2-16,-6-3 4 0,-7-2 6 0,-5 1-38 15,-4-4-23-15,-7 0-85 0,-5-1-152 0,-6 2-214 16,-7 0-246-16,-3-1 166 0</inkml:trace>
  <inkml:trace contextRef="#ctx0" brushRef="#br0" timeOffset="167732.81">17533 2654 1 0,'1'1'0'0,"-1"-1"0"0,1 1 0 15,1 2 0-15,3-2 0 0,-1 1 0 0,5 2 25 16,0-2 99-16,8-1 34 0,1 0-1 16,8-3 4-16,4-3 6 0,-1-1-44 0,0-3-17 15,0-2-44-15,-2 0-42 0,1-3-12 0,-5-2-4 16,-3 1 45-16,-2-2 7 0,-6-1 23 16,-5 4 14-16,-4-1 0 0,-6 6 11 0,-2 2-31 0,-4 1-35 15,0 5-35-15,-3 1-15 0,-2 4 4 16,-6 3 14-16,0 2 10 0,-3 0 12 0,0 2 8 15,2 0 0-15,6 0-6 0,-3 2-11 0,7 1-9 16,1 2-5-16,0 1-12 0,6 0-16 16,1 3-3-16,6-2 8 0,4-1 9 0,6 0 10 15,1-5-6-15,7-4-3 0,5-5 10 0,5 0 9 16,3-6 14-16,3-2 2 0,-1-2 3 0,-1-3 8 16,0-2 9-16,-2-2 3 0,-3-3 2 0,-4 2 2 15,-2-5 2-15,-5 1 13 0,-3-1 9 16,-8 2-1-16,-8 1-4 0,-6 1-24 0,-5 4-27 15,-6 2-18-15,-1 1-11 0,-6 3 1 0,-1 3 7 16,-5 1 9-16,-4 5 3 0,-2 4 4 16,-1-1 1-16,-3 2-3 0,4 5-3 0,2 0-4 15,2 4-7-15,8 0-20 0,3 1-54 0,1 0-96 16,6 0-169-16,2 3-332 0,8-1-681 0</inkml:trace>
  <inkml:trace contextRef="#ctx0" brushRef="#br0" timeOffset="168815.34">16406 3625 1 0,'-3'2'23'0,"-3"-1"194"15,3-1 27-15,1 2 38 0,2-1 3 16,-3-1-30-16,6 1-55 0,-3-1-46 0,1 2-35 16,0-2-18-16,0 0-16 0,0 1-16 0,-1-1-10 15,1 0-12-15,-1 0-8 0,0 0-8 0,1 0-5 16,-1 0-5-16,5 0 1 0,-4 1 4 0,1-1 2 15,1 1 6-15,3 0 4 0,0 0 2 16,6 1 0-16,-2 0-4 0,2 1-5 0,3-3-8 16,2 2-6-16,2-1-5 0,3 1 1 0,-1 0-4 15,3 0-1-15,1 0-2 0,-2 0-2 16,3 0-1-16,-4-1 3 0,1 1-1 0,3 1 2 16,-1-1 0-16,2 0-2 0,-4 1 0 0,3-2 1 15,-2 1-2-15,1-1 3 0,-2-1-3 0,1 3 0 16,-2-3-2-16,-2 3 3 0,0-3 2 15,-1 1 0-15,-1-1-1 0,2 2-4 0,-3-2 0 16,0 0 0-16,1 1 1 0,-3 0 1 0,2-1-1 16,0 0-1-16,0 0-1 0,1 1 1 15,-2-1 0-15,1 0 1 0,-1 0 1 0,3 0-2 16,-1 0-2-16,3 2 0 0,-1-2 0 0,1 0 2 16,2 0 2-16,1 0-1 0,0-2 0 0,-1 2 0 15,-1 0 6-15,4 0 0 0,-3 0 0 0,1 0 0 16,1 2-2-16,-2-1 3 0,3 1 2 0,-4-1-1 15,0-1-2-15,-3 2-1 0,1-2-2 16,-7 1 0-16,-2 0-1 0,1-1-1 0,-5 0 0 16,-3 0-1-16,-1 1 2 0,-2-1 2 0,-1 0 2 15,0 0 1-15,0 0 3 0,0 0-1 0,0 0 0 16,0 0 0-16,0 0-1 0,0 0-1 16,-1 2 0-16,1-4-3 0,0 2-1 0,0 0-1 15,0 0-3-15,0 0 0 0,1 0-1 0,-1 0 0 16,0-1-3-16,0 1 2 0,-1 1-2 15,1-1-7-15,0 0-9 0,-1 0-21 0,1-1-33 16,-2 1-54-16,1-1-89 0,1 0-160 0,-2-1-264 16,1 2-417-16</inkml:trace>
  <inkml:trace contextRef="#ctx0" brushRef="#br0" timeOffset="169853.42">17365 3294 1 0,'-2'-2'0'0,"1"-1"108"0,0-1 120 0,0 3 24 16,1-2 19-16,0 0 2 0,-1 3-20 0,1-1-23 15,0-1-35-15,0 2-27 0,0 0-30 0,-3 2-31 16,3-1-25-16,0-1-26 0,0 0-20 0,0 2-13 15,0-1-12-15,3-1-7 0,-2 1-4 0,0-1-1 16,-1 3 3-16,1 0 5 0,0 1 7 16,2 2 4-16,1-2 11 0,1 2 8 0,1 2 2 15,3-1 1-15,0 1-5 0,3 2-1 0,0-1 0 16,4 3 2-16,2-3-4 0,-1 2-3 0,4 1-1 16,2-1-6-16,2 0 2 0,-3 0-3 15,6 0-3-15,-1-1 1 0,-1 2-6 0,1-2-1 16,-2 1-4-16,-3-3 0 0,3 1 0 0,-4 0-3 15,0-2 2-15,-3 1-3 0,-3-2-1 0,0 1 3 16,-4-4-2-16,-1 1 3 0,-6-1-1 16,3-2-3-16,-5 3 0 0,-1-4-2 0,-1 1 1 15,0-1 2-15,0 0-1 0,0 2 3 0,0-2 3 16,0 0 3-16,0 0 3 0,0 0 2 16,0-2-1-16,0 2 0 0,0 0-1 0,0 0-1 15,0 0-2-15,0 0-2 0,0-1-3 0,0 2 0 16,-1-1 0-16,1 0 1 0,0 0-3 0,0 0 2 15,0 0-2-15,-1 0-2 0,1 0 1 16,0 0-4-16,0 0 2 0,0 0-1 0,0-1 0 16,-1 2-1-16,1-1-1 0,0 2 1 0,-3-4-1 15,3 2 1-15,-1 0 0 0,-2 0 0 0,0 3 2 16,-3-2-4-16,0 0 2 0,0 2 0 0,-1-2-2 16,0 2 2-16,-4 1-1 0,0 0 1 15,-2 2-1-15,-2 1 2 0,-1-1-3 16,-1 4-2-16,1 1 5 0,-2 2-2 0,-4 1 3 0,2 3 0 15,-4-2-3-15,-1 0 2 0,3 1-1 16,2 1-1-16,0-1 1 0,0 0 2 0,5 0-3 16,-1-3 0-16,4 0 1 0,2-2-4 0,0-1 5 15,2-2-1-15,1-2 0 0,2-1 2 0,-1 0 0 16,3-1 0-16,1-2 0 0,1-1 0 0,0-1 0 16,-1 1 0-16,1-1 0 0,1 0-3 15,0 0 3-15,0 0 0 0,0 0-1 0,0 0 5 16,0 0-5-16,0 0-1 0,0 1 1 0,0-1 1 15,0 0-4-15,0 0 2 0,-2 2 0 16,1-1-4-16,1 0 6 0,0 0-2 0,-1-1-1 16,-1 1 3-16,-1 2-3 0,2-2 2 0,-2 2 1 15,1-1 0-15,0 0-2 0,-4-1 1 0,5 2-1 16,-3-1-4-16,-1 1 7 0,3-1-3 0,-5 1 0 16,5-1 5-16,-1 0-7 0,-4 2 3 15,5-1 0-15,0-1-3 0,-3 0 3 0,3-1-1 16,0 1-1-16,1-1-2 0,-1-1 4 0,2 0-1 15,-1 0 1-15,1 0 2 0,0 0-2 16,1 0-1-16,-1 0 2 0,0 0-2 0,0 0 0 16,0 0-1-16,0 0-3 0,0 0-7 0,0 0-6 15,0-1-19-15,0 1-27 0,0-2-36 0,0 1-80 16,0-1-165-16,-1 0-493 0,2-1-746 0</inkml:trace>
  <inkml:trace contextRef="#ctx0" brushRef="#br0" timeOffset="-205419.97">16244 10805 1 0,'-1'-1'0'0,"-4"1"0"0,1-1 0 16,1 1 0-16,-2 0 0 0,3 1 0 15,0-1 0-15,0 1 0 0,-4-1 0 0,3 1 0 16,1-1 0-16,-2 1 0 0,3-1 0 0,1-1 0 16,0 1 0-16,-1-1 0 0,1 1 0 0,0 0 0 15,-1-1 0-15,1 1 0 0,0 0 177 16,0 0 132-16,0 0-11 0,-1 0-6 0,1 1-26 16,0-1-32-16,0 1-34 0,0-1-34 0,0 1-27 15,0-1-27-15,0 0-21 0,0 0-25 16,0 0-20-16,0 0-12 0,0 1-9 0,0-1-5 15,0 2-4-15,0-2-5 0,0 0-3 0,1 0 4 16,-2 0 3-16,2 0 1 0,-1-2 6 16,0 2-7-16,1 0-5 0,-1 0-3 0,1 2-2 0,1-1 3 15,3-1 4-15,0 1 0 0,2-1-1 16,0 3-1-16,-1-2-1 0,5 0 2 0,3 0 4 16,-2-1-3-16,2 1 1 0,3-1-2 0,2 2 0 15,2-4 4-15,1 1 0 0,4-1-1 0,-1-2-4 16,5 2-1-16,0-2 2 0,1 2-2 0,1-2 3 15,3 1-3-15,-1 0-6 0,-3 1 0 16,0-1-1-16,-1 1 2 0,1 0 1 0,-1-2 1 16,1 2 1-16,0-1-2 0,0 0 3 0,-1-1-1 15,0-1 7-15,1 2-4 0,-1-1-1 16,1 0 1-16,2 1-4 0,2-1 5 0,2-3 0 16,-2 3-1-16,-1-1-1 0,2 0-2 0,-2 2 1 15,2-3 1-15,-2 2 3 0,-3 0-3 16,0 1-2-16,-1-1 2 0,-4 0 4 0,-2-1 3 15,-3 2 2-15,-1-2 1 0,0 1-7 0,-1 0 3 16,-3 2-2-16,0-2-2 0,-3 3-1 0,2 0-2 16,-2-2-4-16,-3 2 0 0,3 0-6 15,-3 1 2-15,0 0 4 0,-2 0-1 0,0 0-1 16,-3 0 0-16,0 1-3 0,-3 0 0 0,-2 1 4 16,1-1-2-16,-1-1-3 0,0 0 1 0,-1 0-1 15,1 0 2-15,0 0 2 0,0 0 3 0,0-1-2 16,0 1-2-16,0 0 1 0,0 0-3 0,0 1 5 15,0-1-2-15,0 0-2 0,0-1-4 0,1-1-16 16,1 1-23-16,0 1-42 0,0-1-72 16,0-1-106-16,0-2-190 0,0 1-351 0,-2-1-586 15</inkml:trace>
  <inkml:trace contextRef="#ctx0" brushRef="#br0" timeOffset="-205073.08">17577 10426 706 0,'-3'-2'854'0,"-6"-2"-515"15,3-1-88-15,1 3-39 0,3 1-13 16,-1-1-31-16,3 2-41 0,0 0-43 0,0 0-32 16,0 1-23-16,2 0-15 0,-1 0-4 0,2 1-4 15,0 2 3-15,3 2 6 0,4 0 5 0,1 3 9 16,2 1-2-16,8 0-3 0,2-1-7 0,2 1-4 15,2 3 0-15,-1-2-2 0,2 2-3 0,0-1-5 16,-1 2-1-16,0 2 2 0,-6 1 0 16,1 4 1-16,-4 0-1 0,-2 3-1 15,-3-1-1-15,-6 0 1 0,-4 2 6 0,-5 1 4 16,-5 0 4-16,-4 1-3 0,-8 0 2 0,-2 1-1 16,-4 0-3-16,-5-3 5 0,1-1-4 0,-1-6-3 15,2-1-2-15,3-4-3 0,-1-1 0 0,5-4 2 16,2-3-1-16,4-2-15 0,3-3-19 15,7 1-37-15,2-2-62 0,0-1-117 0,6-2-286 16,1 0-1128-16</inkml:trace>
  <inkml:trace contextRef="#ctx0" brushRef="#br0" timeOffset="-203867.86">19400 8906 668 0,'-4'5'291'0,"0"1"-99"0,-3 1-51 0,4-2 12 16,1 0 27-16,2-4 9 0,0 1-9 0,1-2-24 15,2 0-24-15,-2-2-30 0,5 0-21 0,0-3-11 16,3-1-6-16,6-1 0 0,0-6-8 16,5 1-11-16,-3-3-10 0,6 2-11 0,-2-2-4 15,0-1-5-15,3-1-2 0,-2 0-2 0,0 0-3 16,-2-2-1-16,0 1 2 0,-4 1 1 0,1-3-2 16,-4 1-2-16,1-1-2 0,-5 0-3 15,-2 0 6-15,-1 0-1 0,-2 1 0 16,-3 1 1-16,-3 2-4 0,-2 2-2 0,-2 4-1 0,0-1 3 15,-2 2-4-15,2 0-3 0,-4 3-1 0,0 0-5 16,1 1 4-16,-1 2-2 0,2 0 1 16,0 3-1-16,-1 3-6 0,1-2-2 0,4 2-2 15,-2 2 2-15,2 1 3 0,-1 4 4 0,4-1 2 16,-2 5 0-16,3-1 5 0,2 5 3 0,1-1 1 16,2 5 4-16,0 3-3 0,2 2 0 15,-4 3 4-15,3 2 3 0,-3 6 5 0,-2-1 1 16,-1 6-1-16,-1-2-4 0,-2 4 1 0,-3 1 0 15,0 1 0-15,-3 0-2 0,1-1-3 0,-6 1-2 16,1-5-3-16,0 2 3 0,-5-2 1 16,0 0-1-16,-2-4 4 0,-2-2-5 0,-1-2 4 15,2-9 1-15,-2-4 4 0,0-6 1 0,0-7 3 16,4-4 0-16,-2-4 0 0,4-3 6 0,1-3-4 16,3-5 3-16,3-4-1 0,4-4-7 0,4 0 4 15,2-6-1-15,1 1 2 0,5 0 1 16,2 0-5-16,4 4-2 0,2 1-6 0,1 3 1 15,1 4 0-15,4 4 2 0,-4 3 0 0,5 3-5 16,-2 3 4-16,0 2-1 0,0 4 2 16,0 1 3-16,0 0-7 0,2 4-3 0,-2 1-3 15,-2 1 1-15,2 0-1 0,-4 0 3 0,1-1 0 16,-1-1-5-16,0-1-1 0,0 0-9 0,-3-2-14 16,2-1-27-16,0-2-51 0,-2-2-68 0,-3-4-89 15,0-2-126-15,-5 0-266 0,4-5-619 16</inkml:trace>
  <inkml:trace contextRef="#ctx0" brushRef="#br0" timeOffset="-203221.79">19936 8918 1533 0,'-3'1'325'0,"-6"2"-153"15,-1 1-31-15,-1 5 15 0,1 3 22 16,-2 4-11-16,-1 3-29 0,-2 7-30 0,3 3-29 15,-1 2-19-15,4 1-14 0,1 0-12 0,4-2-8 16,3-2-10-16,3 3-5 0,3-3-4 0,5-2 3 16,-2-3-2-16,3-3 3 0,5-7-2 15,0-2 0-15,5-4 2 0,2-6 0 0,-5-4 0 16,2-1-7-16,-2-7-3 0,-3 3-3 16,-4-6-4-16,0-1 0 0,-5-1-5 0,1-2-8 15,-6 0-1-15,-2-3-3 0,-5 3 4 0,-1-2 2 16,-4 1 4-16,0 6 3 0,-4-1 2 0,-3 3 1 15,-2 2-1-15,2 4 6 0,-4 2 1 0,4 1 3 16,0 4 2-16,0-1-4 0,7 4 0 0,-1 1 3 16,1 1-2-16,5 0 2 0,3-1-2 15,2 2-3-15,5-3 2 0,3 0 9 0,7-1 2 16,1-3 2-16,9-3 2 0,0-1-7 0,5-3-1 16,1-3-2-16,0 1-1 0,1-2 0 0,-2-1 2 15,-4 3-3-15,1-3 1 0,-5 6 0 0,0-2-1 16,-6 1 1-16,0 3 0 0,-5-1-4 15,-4 4-2-15,-2 4 2 0,0 1-3 0,0 2 4 16,-3 0-1-16,1 6-1 0,-4 1 0 0,-1 2 1 16,1 1 0-16,-2-1 2 0,2 0 1 0,-1-2-6 15,0-1 4-15,2 0 0 0,1-2 0 16,0-3 3-16,1-3-1 0,1-3 2 0,0 0 0 16,1-5 3-16,0 0 1 0,4-7-1 0,3 0-5 15,0-5-6-15,2 0 3 0,-2-2-2 16,1-1 3-16,-1 3 3 0,-1-4-3 0,-3 3 1 15,1-1-1-15,2 4 1 0,-1 1 5 0,-2 3 4 16,-1 3 4-16,1 4-4 0,-2 1 0 16,1 2-7-16,-1 2-2 0,0 3 5 0,2 4-6 15,-3 4 1-15,4 0-1 0,0 1-2 0,-2 3 2 16,4-2 3-16,1 0 2 0,0 1-2 0,0-1-1 16,-1-1-5-16,3 2-13 0,-3 0-9 0,-1-3-32 15,3-2-40-15,0-4-58 0,-1-2-86 0,2-2-96 16,-1-4-277-16,0-3-932 0</inkml:trace>
  <inkml:trace contextRef="#ctx0" brushRef="#br0" timeOffset="-202783.53">20647 8987 1420 0,'-6'3'223'15,"-4"2"-46"-15,-4 2 12 0,2 4 22 0,0-2 0 16,-2 4-31-16,0-1-51 0,2 3-43 15,3 0-36-15,4-2-26 0,2-1-7 0,5-4-1 16,3-2 7-16,1-1 8 0,5-4-2 0,1-2-4 16,0-3-7-16,3 0-5 0,-1-1-3 15,0-2 3-15,-2-2 4 0,-1 0 0 0,-3-2 9 16,0 1 1-16,-1 1 2 0,-4-1 1 0,-1 4-2 16,1-1-1-16,-3 1-3 0,0 0-1 0,0 4-6 15,-3-1-2-15,3 1-3 0,0 2-11 0,0 0-1 16,3 3-6-16,-3 0-1 0,1 4 4 0,1 5 3 15,0 5-1-15,-2 2-3 0,1 5 2 16,1 5 0-16,3 0 2 0,-3 2 4 0,-1 2-4 16,0 2 5-16,-1 4-4 0,-2 1 0 0,-3 6 4 15,-2 1-9-15,-4 2 3 0,-5 1-1 16,-1 2-1-16,-3 0 3 0,-5 0 0 0,0-4 1 16,-1-3-4-16,-1-8 5 0,3-11-4 0,4-9 3 15,1-8 6-15,6-8-2 0,2-7 3 0,2-2-1 16,2-5-2-16,5-6 0 0,2-3 0 15,2-2 0-15,5-3-4 0,0 0 0 0,3-1 0 16,3 1-3-16,0-1 3 0,5-1-7 0,3-4-9 16,-1 1-22-16,6-1-34 0,-1 0-46 0,-2 2-73 15,1-1-151-15,-4 0-451 0,1 2-817 16</inkml:trace>
  <inkml:trace contextRef="#ctx0" brushRef="#br0" timeOffset="-202218.33">20745 9215 419 0,'0'1'622'0,"2"1"-444"16,-1-1-8-16,1-1 65 0,3-1 43 15,-2-1 3-15,4-1-62 0,4-2-79 0,1-2-47 16,7-2-22-16,1-1-15 0,2-4-5 0,3 1-4 16,0 0-6-16,-3-2-11 0,-1-1-3 0,-1 1-5 15,-3 0-4-15,-5-3 4 0,-2 0-9 16,-2-1 0-16,-5 3-4 0,1-4-3 0,-2 2 1 16,-4 3-1-16,-2 1 3 0,0 2-5 0,-3 3 3 15,-1 2 0-15,0 2-3 0,-1 1 5 0,1 2-8 16,-8 8 2-16,4-2-1 0,-4 4-4 0,0 5 4 15,1 1-1-15,2 5-3 0,1 2 1 16,1 4 3-16,2 3-3 0,0 2 0 0,2 5 3 16,3-2-4-16,3 1 0 0,4-3 5 0,5-4-6 15,2-3 6-15,2-5 0 0,7-6 0 16,0-3 3-16,0-5-1 0,-1-5-1 0,-1-3 1 0,2-2 2 16,0-3-4-16,-1-4 2 0,-3-3-1 15,3 0-2-15,-2-4 4 0,-1 0-1 0,1 0 1 16,-3-4 0-16,-1 5 1 0,2-5-5 0,-1 0 0 15,-1-1 2-15,-1 2-6 0,0 3 3 16,-1 2-1-16,-3 8-1 0,-2 1 3 0,2 6-1 16,-4 2-4-16,4 2 4 0,-5 6 1 0,0-1-2 15,1 6 5-15,0 0 1 0,-2 5-1 0,1 2 1 16,3-1-4-16,-2-1-2 0,0 1 5 16,3 0-1-16,-3 0-1 0,3-2-3 0,-1 1-25 15,2-4-35-15,-1-2-61 0,1-4-84 0,1-6-133 16,-3-2-364-16,2-3-863 0</inkml:trace>
  <inkml:trace contextRef="#ctx0" brushRef="#br0" timeOffset="-202037.53">21422 8977 2301 0,'3'1'338'0,"-2"-1"-177"0,1 0-40 0,5 0-13 15,0 0-6-15,4-2-5 0,3 2-31 0,-1 0-28 16,6 1-16-16,1 0-10 0,0 0-6 16,2 1 1-16,-1-1-5 0,-3 2-20 0,-2-1-32 15,-4 0-69-15,-2-1-153 0,-7 1-340 0,-2-1-1057 16</inkml:trace>
  <inkml:trace contextRef="#ctx0" brushRef="#br0" timeOffset="-201648.94">21764 9092 1633 0,'6'-3'608'0,"0"-4"-456"0,9-4-33 0,-3 1 2 0,3-3 7 15,1 1-11-15,3-6-31 0,-3 2-34 16,0-3-22-16,1 0-9 0,-3-1-7 0,-3-2-6 15,2 1-2-15,-4-4 0 0,-2 3 2 16,-1-1 0-16,-3-2-2 0,-2 0-5 0,-1-2-2 0,0 0 0 16,-1-2-3-16,0-3-1 0,0 0-3 15,0-3-7-15,1-1-2 0,1-3 6 0,1 3-4 16,-1-3 5-16,5 1 4 0,-1 4-2 0,-1 2 7 16,-1 6 6-16,-2 7 8 0,-1 7 4 15,0 7-5-15,-1 5-13 0,-2 4-9 0,0 4 1 16,0 1 2-16,-6 9 11 0,0 4 4 0,3 4-3 15,0 7 4-15,-2 4 3 0,4 7 3 0,-2 3 3 16,5 5 0-16,2 3-3 0,6 2-2 16,1-1-2-16,3 0-5 0,2-5-18 0,5-2-28 15,2-8-44-15,3-8-60 0,5-12-80 0,3-6-140 16,0-10-454-16,-1-5-671 0</inkml:trace>
  <inkml:trace contextRef="#ctx0" brushRef="#br0" timeOffset="-201500.64">21787 8639 2198 0,'0'-5'179'0,"4"-3"-78"0,0-5-7 0,7 4-2 15,4-2-5-15,0 2-13 0,8 1-27 0,2 1-20 16,4 2-12-16,4 2-8 0,0 3-19 0,5 2-40 16,1 1-82-16,-3 2-138 0,1 3-269 0,-5 1-586 15</inkml:trace>
  <inkml:trace contextRef="#ctx0" brushRef="#br0" timeOffset="-200718.94">22289 8887 1088 0,'12'-11'324'16,"9"-2"-123"-16,4-8 34 0,-1 0 12 15,-4 1-12-15,-3-1-36 0,-4 1-71 0,-4-1-39 16,-5 2-22-16,-3 2-13 0,-2 1-7 0,-2 3-7 15,-5 2-7-15,-2 2-6 0,-3 2-10 0,-3 2-4 16,1 2-4-16,-3 6-6 0,-1 4 0 16,-2 4-3-16,2 3-3 0,-2 4 2 0,3 3 2 0,3 4 1 15,-1 1 1-15,4 5-2 0,2 1-1 16,2 1 0-16,3 2 0 0,-1-1 4 0,6 0-4 16,7-4-7-16,3-2-1 0,2-6-5 0,7-3 4 15,-1-7 7-15,2-3 2 0,-1-7 3 16,-1-3-3-16,2-2 1 0,-2-7-1 0,1-3 4 15,-5-2-1-15,1-4-3 0,-3 1 2 0,-1-6-8 16,-2 0 8-16,-1-1 1 0,-4-1 3 0,6-1-1 16,-4 0-5-16,-1-1 1 0,4 0-3 15,0 1 6-15,1 2-2 0,-1 2-2 0,2 5 0 16,-2 6-6-16,-2 3 3 0,1 5-1 0,0 2 2 16,-5 5-1-16,3 2-1 0,-4 0 0 15,4 5 0-15,-3 3 3 0,-1 3 2 0,-1 5-1 16,3 1 2-16,-4 1-6 0,0 2 4 0,-4-1 2 15,4 1 0-15,0-1 5 0,5-3-7 0,-2-4-1 16,4-1 0-16,-3-5 2 0,5-2 2 0,0-4 1 16,-1 0 2-16,-2-4-2 0,1-1 7 15,1-2 2-15,-3-3 2 0,3-2 1 0,1-3-6 16,1 0-3-16,-3-1-3 0,-2-4 0 0,2-1 1 16,-3 1 0-16,5-3-1 0,-2-1-5 0,-3 1 2 15,5 0 1-15,-1 0 0 0,1 1 5 0,0 1-6 16,2 2-2-16,-1 3-1 0,-1 1 2 15,-3 3 0-15,4 1-2 0,-2 4-2 0,0 2-11 16,-3 2 8-16,4 3 0 0,-3 1 3 0,0 1 6 16,1 3-4-16,-4 1-3 0,5 2 0 15,-6 1 0-15,3 0 2 0,-2 1 3 0,-2-3 1 16,1 4-2-16,1-5-1 0,-3 0 1 0,0-2 2 16,1-4 4-16,0-3 2 0,-1-1 5 0,0-2 3 15,0-1 2-15,1-3-2 0,-1-2-6 16,2-5-4-16,2 1-3 0,0-3 1 0,-1-1 1 15,5 0-2-15,1-1 6 0,3 1-4 0,0 0-3 16,5 3-1-16,-5 1-2 0,6 4 7 16,-6 1 5-16,0 4 5 0,3 2-2 0,-6 1-2 15,-3 2-2-15,3 4-4 0,-2 2 5 0,-1 2 0 16,1 0-3-16,3 6 2 0,-2-2-6 0,1 2 3 16,4 0 0-16,-3 2 2 0,1-3-3 0,1 2-8 15,-1 2-16-15,-1-5-28 0,0 2-36 0,-3-1-67 16,-6-5-115-16,-4 2-281 0,-12-3-1068 0</inkml:trace>
  <inkml:trace contextRef="#ctx0" brushRef="#br0" timeOffset="-200292.66">19413 9775 703 0,'8'1'343'0,"0"1"-156"0,5-1-35 16,1 2-1-16,-2-3 16 0,5 1 7 0,1-2-30 15,6 0-31-15,0-2-26 0,8-1-22 0,3-1-9 16,2-2-1-16,8-1 1 0,1-2-2 15,7-2 0-15,10 1-1 0,3-3-6 0,10 0-4 16,5 0-12-16,8-2-12 0,9-3-4 0,10 1-4 16,4-1 0-16,10-3-2 0,9-2 1 0,5 0-5 15,10 0 1-15,5 1-3 0,0 2-2 16,6 1 3-16,-2 0-3 0,-1 4 2 0,-1 2 0 16,-5 5 3-16,-6 7 10 0,-9 2 7 0,-9 2 6 15,-5 3 1-15,-14 1 0 0,-9 4 0 0,-14-2 0 16,-11 1 1-16,-14 0-8 0,-8-1-7 15,-12-1-7-15,-8 1-4 0,-11-5-1 0,-6 0-2 16,-9-2 0-16,-3-1-8 0,-6 0-12 0,1 0-34 16,-5 0-81-16,-7 0-150 0,-2-1-417 15,-6 0-905-15</inkml:trace>
  <inkml:trace contextRef="#ctx0" brushRef="#br0" timeOffset="-199387.96">20097 1588 1089 0,'-4'-1'675'16,"-1"0"-476"-16,0 1-112 0,0 3-26 0,2 4 15 15,-4 2 24-15,0 6 7 0,2 3-3 0,-1 6-17 16,2 2-17-16,-1 6-10 0,2 3-9 0,3 4-7 15,0-1-3-15,3 3-2 0,1-5-11 0,1-1-4 16,1-2 0-16,5-5-3 0,-1-2-1 16,0 0-3-16,4-5-4 0,0-1-2 0,-1-5 0 15,-2-2-4-15,-1-6-10 0,3-1-15 0,-7-1-33 16,0-4-57-16,-2-2-84 0,-3-2-133 0,-2-2-338 16,-1 0-872-16</inkml:trace>
  <inkml:trace contextRef="#ctx0" brushRef="#br0" timeOffset="-199160.07">19621 1717 1040 0,'7'-5'945'0,"1"-2"-761"16,5-2-69-16,3 1 4 0,6 0 27 0,6-1 4 15,7-3-27-15,6-1-31 0,3 1-22 0,6 1-13 16,3-2-15-16,3 5-8 0,0-3-7 0,-2 3-8 15,0 0-3-15,-5 0-5 0,-6 4-4 16,-3 1-3-16,-7 1-5 0,-4 2-10 0,-3 1-25 16,-8 2-45-16,-3 0-72 0,-9 5-106 15,-3-1-138-15,-7 4-271 0,-8 2-775 0</inkml:trace>
  <inkml:trace contextRef="#ctx0" brushRef="#br0" timeOffset="-198994.59">19741 2164 1188 0,'0'7'351'16,"0"0"-131"-16,2 3 7 0,6 1 6 16,4-4-3-16,6-1-30 0,3-3-38 0,6-5-34 15,7-1-34-15,6-4-20 0,7-3-22 0,7-5-21 16,2 1-7-16,6-2-14 0,0 0-6 16,1 1-8-16,-5 3-27 0,-3-1-63 0,-5 3-110 15,-8 1-196-15,-7-1-559 0,-3 5-576 0</inkml:trace>
  <inkml:trace contextRef="#ctx0" brushRef="#br0" timeOffset="-196862.92">20637 1771 2040 0,'4'2'218'0,"0"1"-125"16,3 1-13-16,-1 4 13 0,2 0 4 0,-1 3-18 15,-3 2-18-15,3 2-9 0,-5 2-5 0,1 0-3 16,0 2-9-16,0-1-12 0,-2-1-7 0,0 2-4 16,0-2 1-16,-1-3 2 0,2 0 0 15,-2-6-2-15,1-1 3 0,2-6 10 0,-2-1 12 16,0-1 13-16,-1 1 9 0,0-4-12 0,4-2-13 16,2-2-18-16,0-6-11 0,3-3-4 15,-1-3-2-15,5 0-3 0,-2-2-5 0,0-1-2 16,2 1-2-16,-2 1 6 0,1-1-6 0,-2 6 1 15,2 2 0-15,-4 4-8 0,0 2 2 16,-5 6-4-16,2 1-7 0,-3 1-4 0,1 3 1 16,3 2 1-16,-4 4 8 0,3 2 7 0,-1 1 5 15,-3 2 4-15,3 1 0 0,-2 1 2 0,0-1 0 16,-1 1 3-16,-1-1 0 0,0-3 1 16,-1 1 0-16,1-2 0 0,0-5 2 0,0-3 6 15,1-1 9-15,-1-4 10 0,1 1 1 0,-1-4-10 16,2-2-10-16,1-5-12 0,3-2-3 0,-2-1 6 15,2 0-2-15,1-3 1 0,-2 3-2 0,3 1-4 16,0 0 0-16,-2-1-2 0,1 5 1 16,3 1-6-16,-3 4-5 0,-3 1-2 0,2 3-3 15,-2 2 2-15,3 2 3 0,-4 2 2 0,4 2 7 16,0 3 3-16,-2 1 5 0,5-1 1 0,-4 3 0 16,1-1-2-16,3 0 4 0,-2 1 2 0,1-2-1 15,-4 1 4-15,1-2-4 0,-1-2 1 16,1-1 2-16,-2-4 0 0,0-2 5 0,-2-1 9 15,-2 0 6-15,2-2 3 0,1-3-3 0,1 0-7 16,4-4-7-16,0-2-5 0,2-1-3 16,0-3-3-16,1 1 0 0,1-3-1 0,-1 0 0 15,1 1 2-15,-2-4-3 0,3 5-1 0,2-3-2 16,-3 5 4-16,0 0 0 0,1 4 2 16,-2 0-5-16,-3 4-8 0,0 3-2 0,0 1-9 15,-1 1 3-15,-2 1 0 0,0 3 1 0,0-1 4 16,0 2-1-16,0 3 3 0,1 2 6 0,0-1 2 15,1 0 5-15,-4 0-3 0,2 2-1 0,-2-2 0 16,-3 2 2-16,1-2 4 0,-1-2-1 0,0-4 2 16,0 1 8-16,0-3 16 0,0-2 20 15,0 1 6-15,0-6-11 0,2 0-20 0,1-2-18 16,0-4-9-16,-1 2 5 0,2-3 1 0,1 0-1 16,1-1 0-16,-1 1-3 0,4 1-2 0,-1 1 1 15,-2 0 3-15,4 0-2 0,0 1-2 16,0 3-6-16,-2 2-7 0,2 1 1 0,-2 3 3 15,-3 1 2-15,2 0 7 0,2 3-2 0,-2 0 1 16,-1 2 3-16,3 1 3 0,-1 1-1 0,-3-3 1 16,2 2-1-16,-2 0-5 0,0 1 6 15,1-2 1-15,-1 0 2 0,0-4 7 0,0 1-5 16,-1-2 3-16,2 1 0 0,1 1-5 0,-3-2 7 16,2-2-2-16,-3 1-3 0,-1 1 2 15,-1 0-6-15,-1 1 3 0,0-1-4 0,0-1-4 16,0 1-1-16,0 1-4 0,2 2 3 0,-2 0 9 15,2 2-9-15,-1-2 1 0,1 2-1 0,-1 1-1 16,3-2 8-16,-1 3 0 0,-1-1 1 0,0-1-2 16,2 0 4-16,1 1-2 0,-1 0 1 0,1-2-3 15,-2 1 2-15,5-1 2 0,-5-2-1 16,2 2 4-16,-2 0-4 0,-1-2 2 0,3-1 1 16,-3 1 2-16,-1-2-1 0,0 0 0 0,1 0 1 15,0 0 1-15,1 0 1 0,-1 0 0 0,-1 0-3 16,3 0-3-16,0 0 1 0,-2 0-2 15,4 0 0-15,-3 2-3 0,-2-2 0 0,5 1-1 16,-4 0 1-16,-1 0 0 0,0-1 1 0,0 2 1 16,0-2-2-16,1 0 1 0,-2 0 0 15,0 0-1-15,0 1 3 0,0-1 1 0,-2-1 1 16,2 1-2-16,0 0-2 0,0 0 0 0,0 1 0 16,0-1 0-16,0 0 1 0,0 0-2 0,0 0 1 15,0 0-2-15,0 0 1 0,0 0 2 16,0 0-1-16,0 0 1 0,0 0-1 0,0 0-1 15,0 0 0-15,0 0 2 0,0 0-1 0,2 0-2 16,-2 2 2-16,0-2-2 0,2 0 3 0,-2 0 0 16,1 0 1-16,0 2-3 0,0 1 0 0,-1 1-2 15,2-2 1-15,1-1 3 0,1 2 1 16,-2-3 2-16,3 1-2 0,0 0 0 0,1 0 2 16,-2-1-1-16,4 1 1 0,2-2 1 0,1 0-1 15,0 1 0-15,1-1 1 0,1-3 2 16,1 1 1-16,-2-4-1 0,2 0 6 0,0 0-4 15,-1-1 2-15,0-2 3 0,1-1-3 0,-2-1 2 16,-1 0-2-16,-1-3 4 0,0 1-3 0,-2-2 2 16,-1-2-1-16,0-2-7 0,2-3 0 0,-4 2-5 15,-1 0 3-15,-2 1-1 0,-2 2-3 16,-1 1 4-16,-1 5-2 0,-4 1-2 0,3 5 8 16,-6 3 2-16,6 0-6 0,-4 1-1 0,4 2-11 15,-4 2-6-15,-1 4 4 0,3 0 2 16,-4 5 5-16,1 1 2 0,-3 3-3 0,5 1-3 15,0 2 2-15,1 1 5 0,2-1 0 0,3-4 2 16,0 2-2-16,5-1-2 0,0-2 1 0,0-2 5 16,1-3-3-16,2-1 0 0,-4-3-5 0,3 1-5 15,0 0 4-15,-3-2-1 0,-2 1 6 16,2-2 0-16,-1 0 2 0,-1 1-3 0,0-1 0 16,3 2 0-16,-3 0-2 0,4-1 5 0,-2 1-1 15,5 0 2-15,-3 1-1 0,1 0 1 0,2-1 1 16,1-3-2-16,2 1 3 0,2-1-4 0,-1 0-1 15,1-1 3-15,4 1-3 0,-2-1 4 16,1 0-1-16,1-1 1 0,-1 0-1 16,-3-3 2-16,-2 0 2 0,3-3 0 0,-2-2 5 0,-3 1-2 15,1-3 6-15,-1 1-2 0,-1-2-2 16,1 1 3-16,0-3-10 0,-3 1-1 0,1-4-2 16,0-1 1-16,1 1 1 0,1-2-2 0,6-2 0 15,-2 2-5-15,1-1-1 0,1 4 3 0,1 2-2 16,-4 2 2-16,2 2-1 0,-4 3-1 15,-6 3 2-15,2 2 1 0,-5 0 1 0,-2 2-2 16,0-1-1-16,0 2-10 0,0-1-11 0,-1 2-7 16,-1 2 2-16,-2 1 11 0,1 3 10 15,-1 3 10-15,-4 3 0 0,-4 3-4 0,-3 1 4 16,1 1 0-16,-2-2-1 0,3 2-3 0,2-2-11 16,3-2-7-16,1 0-14 0,3-2-2 0,4-1-7 15,1-5-6-15,6 1 0 0,0-2-18 0,5 0-9 16,3-3-2-16,4-1 6 0,2-2 25 0,5-2 15 15,-1 0 17-15,-4-2 8 0,5-1 2 0,-4-2 13 16,-1-3 6-16,-4-3 13 0,-1 0 5 16,0-2 12-16,-4 0 9 0,-2-3-2 0,-2-4-2 15,-3-1-4-15,1-2-3 0,-4 0-4 16,-1 0 2-16,-1-2-7 0,0 1-10 0,0-6-6 16,0 2-13-16,0 0-4 0,1-2-1 0,2 0-2 15,0 0 3-15,0 4 2 0,-2 6 8 0,3 5 7 16,-3 7 4-16,-1 7-3 0,0 1-19 15,-1 2-26-15,-2 3-6 0,1 4 0 0,1 4 15 16,-2 8 18-16,-3 5 3 0,2 5 0 0,-3 5-1 16,0 2 1-16,3 3 1 0,-2 0 1 0,4-1-3 15,-1 1 3-15,2-2-5 0,1 0 0 16,3-7 1-16,5-5-7 0,4-7 3 0,6-7 0 16,2-3 2-16,-1-4 7 0,-2-6 1 0,2-1 3 15,0-7-4-15,2-1 3 0,-3-5-7 0,2 1 3 16,-6-2 1-16,1 0-3 0,-4-3 5 15,-3 3-8-15,-2-1 0 0,-4 0 3 0,1 7 0 16,-2 0 11-16,-2 5 5 0,-2 3 2 0,2 3-4 16,1 0-10-16,0 1-17 0,-1 0-18 0,1 1-7 15,0 1 0-15,0 6 9 0,0 2 16 16,0 3 9-16,0 4 4 0,2 0 6 0,4 2-3 16,-2-1-5-16,5 0-14 0,0 2-17 0,1-2-55 15,5 2-142-15,1-7-192 0,3-6-412 0,2-4-712 16</inkml:trace>
  <inkml:trace contextRef="#ctx0" brushRef="#br0" timeOffset="-196735.88">22950 1320 2407 0,'0'-3'65'0,"0"0"-54"0,1 1-10 0,0-2-14 15,1 1-47-15,5 2-123 0,1 1-277 0,3 0-976 16</inkml:trace>
  <inkml:trace contextRef="#ctx0" brushRef="#br0" timeOffset="-196212.87">23252 1328 1114 0,'-9'6'490'0,"-6"-2"-196"0,2 4-25 0,-4 1-35 16,6 1-65-16,2-1-54 0,4 4-39 0,2-2-33 15,0 1-13-15,7-1-16 0,-1 2-4 0,4-1 4 16,-1 2-9-16,4-2-2 0,5-3-1 16,-1-3 4-16,5-4-6 0,-1-2 0 0,2-1-2 15,-3-2-8-15,0-2 15 0,0-3 4 0,-6-1 7 16,-1-1 10-16,-4-1-5 0,0 3-4 16,-5-1-7-16,-1 1-5 0,-2 1-2 0,0 0 2 15,-3 1 7-15,4 4-5 0,-1 1 4 0,2-1-8 16,0 4-17-16,0-1-4 0,1 1-7 15,-1 3 7-15,1 3 12 0,5 0 12 0,0 1-6 16,3 0-4-16,1-1-1 0,5-3-4 0,-2 1 11 16,0-5 5-16,2-1 3 0,0-3 4 0,2-1-5 15,-2-3 3-15,3 1 0 0,-1-4-3 0,-3-1 2 16,2-1-1-16,-4 0 2 0,-3-3-2 16,-4 2 1-16,1-5 0 0,-4 0-4 0,-1-2 6 15,-1-3-7-15,0-1 0 0,-1-2 1 0,0-1-3 16,0 0-1-16,0-1-4 0,2 2 1 0,1-3-1 15,-1 1 4-15,5 0-1 0,-3 4 3 0,-1 1 15 16,3 9 5-16,-4 4 10 0,0 6-4 16,-1 4-17-16,0 0-20 0,0 2-19 0,-1 2 1 15,0 5 3-15,-4 4 13 0,4 6 12 0,0 2-2 16,0 4 9-16,1 5-11 0,2 4 3 0,0 3 3 16,4 4-12-16,-3 2 10 0,-1 0-13 15,5-2-19-15,3-5-28 0,7-8-53 0,5-6-52 16,2-10-56-16,5-5-107 0,1-7-391 0,1-6-791 15</inkml:trace>
  <inkml:trace contextRef="#ctx0" brushRef="#br0" timeOffset="-196092.99">23692 1099 1221 0,'0'1'530'0,"1"-2"-382"0,-1 2-58 15,3 0-3-15,3 1-9 0,2 2-10 0,2 1-13 16,3-1-51-16,6 3-107 0,2 0-162 0,2-2-299 15,4 2-784-15</inkml:trace>
  <inkml:trace contextRef="#ctx0" brushRef="#br0" timeOffset="-195828.43">24026 1141 864 0,'4'-4'634'0,"4"-3"-284"0,-1 0-113 15,-2-1-36-15,0 1-12 0,-4 4-21 0,-2-2-37 16,-3 2-49-16,2 1-39 0,-4-1-33 16,-1 3-7-16,-2 3-3 0,-4 3-1 0,-5 1 7 15,1 6 0-15,-3 2 3 0,5 1 3 0,2 2 2 16,5 0 4-16,1 1 3 0,3 2 6 16,5-3 7-16,4-1 7 0,5-3 6 0,5-1 1 15,0-4-3-15,7-1-10 0,2-3-9 0,1-3-9 16,2-1-10-16,-3-2-9 0,-2 0-18 0,-2 0-25 15,-1-2-61-15,-4 2-111 0,-9-2-219 0,-3 2-487 16,-7 1-651-16</inkml:trace>
  <inkml:trace contextRef="#ctx0" brushRef="#br0" timeOffset="-195363.71">20224 2236 1563 0,'0'1'295'0,"0"1"-226"0,1-2-31 16,3 2 26-16,0-1 56 0,3 0 33 15,4 0-9-15,3-1-34 0,7 0-35 0,3-2-26 16,6-3-9-16,10 0-5 0,2-2-6 0,4-1-4 15,4-4-4-15,5 2-2 0,6-2 0 0,1 2 4 16,9-1-2-16,2 1-3 0,6 0-3 0,5 1-5 16,5 3-2-16,0 0 2 0,4 1-1 0,0 3-3 15,7-2 0-15,2 3-1 0,3-3-1 16,6 2 5-16,3-2 2 0,-1 0 0 0,2-1-1 16,0-1-3-16,4 0-1 0,3 1 1 0,1-1 1 15,1 2 3-15,4 1-5 0,-4 3-1 0,0 0 0 16,1 0-1-16,-6 0-1 0,1 0-1 15,-8 3 1-15,-4-1-6 0,-11 0 3 0,-2 0 3 16,-11 2-1-16,-10-2 3 0,-6 0 0 0,-13-2-1 16,-8 0 4-16,-14-1 8 0,-7 0 8 15,-14-1 13-15,-4-2 4 0,-7 4-1 0,-1 0-3 16,-1 0-9-16,-3 0-10 0,2 0-7 0,0-1-18 16,0 1-22-16,-1-1-39 0,0-1-69 15,-2 1-151-15,-8-1-533 0,-1 0-840 0</inkml:trace>
  <inkml:trace contextRef="#ctx0" brushRef="#br0" timeOffset="-193047.86">18814 10424 693 0,'0'-4'449'0,"-1"1"-102"0,-1-1-74 16,0 3-38-16,1 1-28 0,0-1-48 16,1 2-45-16,-2 0-39 0,2 0-29 0,0 3-24 15,-2 2-5-15,-3 6 3 0,-1 5 5 0,0 5 8 16,-3 8-3-16,0 2 2 0,2 9-2 16,-1 2-1-16,-1 4 2 0,2 1-6 0,1-1-3 15,-2 2-7-15,1 1-3 0,-3-4-3 0,4-1 2 16,-1-4 0-16,1-4-4 0,2-6-2 0,2-2-2 15,1-5 0-15,0-3 5 0,1-4 1 0,-3-9 0 16,3-2-3-16,-1-4 3 0,1 1 11 16,0-2 17-16,-1-2 17 0,2-3-2 0,-1 2-11 15,0-4-16-15,0-1-15 0,-1-4-1 0,2-2-3 16,0-2 3-16,2-3-3 0,0-3-1 16,-2 3 0-16,2-3-3 0,1-1 2 0,-1-2-3 15,0-2 2-15,1-2-6 0,0-3-2 0,2 0 5 16,-1-1-4-16,1-4 6 0,2 0-1 0,-1-2-3 15,4-1 0-15,2-3 0 0,0-1 1 16,0-3-1-16,2 1 0 0,0 3-2 0,-4 6-1 16,0 4 7-16,0 7-1 0,-3 6 3 0,-3 7 2 15,-1 5-6-15,-2 3-3 0,-1 4-5 16,2 0 0-16,0 4-2 0,2 5 1 0,4 4 5 0,4 8-3 16,0 4 9-16,5 5 0 0,-2 3 1 15,4 5-1-15,0-1-1 0,0 4 0 0,1-1-2 16,-1-3 4-16,-2-1-2 0,-1-1-1 0,-1-1-1 15,-5-2-4-15,-2-2 4 0,-1-1 0 0,-4-6 1 16,1-2-4-16,-4-3-35 0,-1-3-62 0,-4-7-78 16,0 1-144-16,-5-3-321 0,-2-3-704 15</inkml:trace>
  <inkml:trace contextRef="#ctx0" brushRef="#br0" timeOffset="-192908.24">18798 10825 2022 0,'-2'-3'338'0,"0"-1"-142"0,2-2-77 15,4 4-21-15,3-1-19 0,4 1-19 16,0-2-10-16,9 1-18 0,2-2-9 0,7 1-15 16,2 0-6-16,3 0-9 0,3 2-32 0,3 1-73 15,-2-1-159-15,1 2-357 0,-3 2-957 0</inkml:trace>
  <inkml:trace contextRef="#ctx0" brushRef="#br0" timeOffset="-192479.24">19397 10635 788 0,'-21'6'809'0,"-5"6"-443"0,-8 2-117 16,6 3-80-16,9 1-42 0,0-1-36 0,5 1-29 16,5 1-23-16,4 3-16 0,2 0-1 0,7 2-5 15,1-1-2-15,7-1-3 0,1-2-4 16,8-6-2-16,0-2-1 0,3-4 4 0,2-6-1 15,-1-2 1-15,1-4 0 0,-6-2-3 0,2-3 6 16,-3 0 2-16,-7-4 2 0,2-1 0 16,-5-2-1-16,-2-3-3 0,1-1-1 0,0-3 0 15,-1-4-1-15,-1 3-5 0,-2-4 0 0,-1 0-4 16,0-2 2-16,-1-3 0 0,2-2 1 16,-3-2-1-16,2 0-3 0,-2-1 0 0,1 0-1 15,1 0 4-15,-2-3-3 0,2 1-1 0,-3-2-1 0,2 3-3 16,-2 3 4-16,-2 3 4 0,-2 9 5 15,-2 6 5-15,-2 7-3 0,2 7-7 0,0 4-3 16,-3 7-4-16,-2 6 2 0,0 7 1 0,1 8 2 16,-1 4 1-16,2 7 3 0,5 4 3 15,2 4 2-15,0 3 3 0,4 2 1 0,1 2 4 16,4 4 1-16,2-4 2 0,1-4-4 16,2-3-5-16,1-6-1 0,0-4-9 0,-1-1 1 15,3-3-7-15,-1-4-23 0,2-2-56 0,-3-6-108 16,3-3-229-16,-2-4-555 0,-2-6-493 0</inkml:trace>
  <inkml:trace contextRef="#ctx0" brushRef="#br0" timeOffset="-192098.87">19934 10486 1294 0,'-5'-1'800'0,"-1"1"-653"15,-2 1-61-15,6 5-9 0,-2 3 24 0,3 5 16 16,-1 4-2-16,1 5-15 0,4 4-23 0,2 5-16 16,1 1-15-16,3 0-10 0,2-1-10 15,4 1-10-15,-3-3-1 0,2 1-6 0,0-1-4 16,-1-1 0-16,1-4-3 0,2-2 1 0,-1-9 3 16,-1-3 1-16,-2-4 0 0,-2-6 3 0,-1-2 0 15,-3-4-1-15,-1-5 1 0,2-3-9 0,-4-6-3 16,1-2-5-16,-3-3-4 0,-2 0 1 15,-2-3 4-15,1-1 5 0,-4 0-1 0,-2 2 3 16,2-2 0-16,-4 8-2 0,2-2 5 0,2 3 0 16,-1 2 4-16,1 3 3 0,3 1 2 15,2 5 3-15,1 1 1 0,2 2-3 0,5-1-6 16,1 1-4-16,2 1-5 0,4-1-2 0,4 3 2 16,3 0 1-16,2 0-2 0,2 1-5 0,2 0-16 15,1 0-37-15,-2-2-79 0,-1 2-145 16,-2 0-395-16,-1 0-943 0</inkml:trace>
  <inkml:trace contextRef="#ctx0" brushRef="#br0" timeOffset="-190813.9">20569 10419 278 0,'-6'4'799'0,"-5"1"-416"0,-3 2-66 16,-1 4-42-16,3 1-49 0,-3 1-45 15,2 4-48-15,-1 3-32 0,-1 2-18 0,3 3-14 16,0 3-13-16,2 1-14 0,1 0-6 0,-1 3-12 16,6-8-6-16,4 1-3 0,3-5-6 0,4-4 3 15,0 0 2-15,5-6 1 0,3-1 2 16,1-5-4-16,1-2-1 0,1-3-4 0,1-1-1 16,-5-3-2-16,5-5-3 0,-1 2-1 0,-4-8-5 15,1 0-2-15,-3-2-5 0,-5-3-8 16,-2-1-6-16,-3-2-9 0,-5-1-2 0,-2 1 5 15,-3 2 6-15,-3 1 11 0,-5 4 6 0,1 1 6 16,0 3 2-16,-1 3 4 0,1 3 5 0,4 2 0 16,-2 5 3-16,6-2-5 0,0 4-4 15,5-1-4-15,2 3-1 0,2 3 4 0,5-2 8 16,3 3 6-16,6-4 0 0,6 0-2 0,4 0-5 16,7-3-6-16,-1-1 1 0,1-1-1 0,-1-2-2 15,1-2-1-15,0-2-2 0,0 0 3 16,-2-2 1-16,0 1 3 0,-3-1 0 0,-3-2-1 15,-4 1-1-15,-2 0 1 0,-7 2 4 0,-1 1-2 16,-5 2 3-16,-4 0 2 0,-2 4-6 0,-1 1-5 16,-1 0-9-16,-4 2-1 0,-2 4-1 0,-4 1 8 15,-1 4 5-15,-7 3-1 0,1 1 1 0,1 3-1 16,0 2 0-16,3 0 0 0,-4 4-2 16,7 2 1-16,-3-1 1 0,2 0-1 0,7-4 0 15,0-3-2-15,6-4-4 0,4-1-3 0,2-5 3 16,2-1-2-16,3-5 5 0,0-1 2 15,1-1-1-15,6-2 3 0,-5-4-1 0,5 0 0 16,0-3 0-16,0-2 0 0,-1-1-2 0,1-3-1 16,1 1 4-16,-6-1-5 0,1-4 4 15,1-1-2-15,0-1-8 0,2 1 1 0,2-2-7 16,0 0-2-16,3 1-4 0,2-1-3 0,2 1 1 16,-5 2 3-16,3 2 8 0,-5 3 4 0,-2 4 8 15,-5 1 4-15,-3 3-1 0,0 2 4 0,-6 3-4 16,0 1-3-16,-1 1-1 0,-4 3-4 15,-1 0 5-15,1 5 5 0,-6 2 4 0,0 4 4 16,-7 0 4-16,-2 2 2 0,-1 3-1 0,-5 0 3 16,2 4-5-16,-2-1-3 0,-1 3-3 0,0 1-4 15,7 0 0-15,-1 0-3 0,3-2 0 0,4-4-3 16,7-3 1-16,1-7 1 0,7 0 1 16,-1-6 5-16,7-3 2 0,0-3-1 0,4-3 1 15,2-4-9-15,3-1 2 0,1-2 0 0,1-5 0 16,0-2 2-16,-2-2-1 0,0-2 1 0,-6-2-1 15,-1 1 3-15,-2 2-2 0,-3-1-2 16,-6 6 4-16,-1 0-5 0,-1 5 5 0,-1 2 0 16,-3 3-5-16,3 2-1 0,-3 4-4 0,1 2-3 15,0 2 1-15,-3 4 3 0,4 3 0 16,-1 3 1-16,1 2 3 0,3 1-4 0,3 0 3 16,2 3 1-16,-3-2-3 0,5-1 4 0,1-1-1 15,2-4 0-15,4-4 3 0,6-3 2 0,2-2-2 16,5-2 1-16,-2-3 2 0,3-3-5 15,3-3 6-15,-2-2 0 0,-3-4-1 0,0-1 4 16,-5-4-2-16,-1-2 2 0,-1-2-3 0,-3-1 0 16,0-1-5-16,-5-3-2 0,5 0 4 0,-3-4-6 15,-2 0 5-15,-1-5-1 0,0 1-4 0,0-2 4 16,0 0-3-16,1-4-1 0,1-1-1 16,3-5 0-16,-2 2-3 0,-3-1-2 0,2-3 2 15,-1 0-1-15,-2-3 2 0,0 1 2 0,-5 0-2 16,2 9 6-16,-6 7 2 0,-6 7 4 0,2 7 4 15,-2 8-1-15,2 7-9 0,2 6-10 16,-2 5-8-16,0 5 0 0,-1 5 5 0,-2 8 8 16,-2 5 2-16,-1 6 5 0,1 6-4 0,-1 7 4 15,-1 5 2-15,1 3-5 0,2 1 1 0,4 0-2 16,-2 4 4-16,3-2-2 0,2 3 3 16,-1-2 1-16,0-2-5 0,-1-3 4 0,3-5-5 15,7-8-2-15,-1-6 2 0,6-9-6 0,3-9 4 16,4-4 2-16,2-9 2 0,3-6 5 15,-1-4-3-15,-2-7-2 0,1-2-4 0,-1-4 3 16,-2-3 0-16,-5-2-1 0,-4 0 6 0,-4 0-9 16,-7 5 6-16,-5-1-2 0,-3 3 3 15,-2 4 3-15,-1 5 2 0,2 2 1 0,-2 5-5 0,0 2 0 16,0 6-7-16,0 5 2 0,2 2 1 16,1 6-2-16,5-1 4 0,4 4-1 0,4 2 2 15,9 2 5-15,0 1-2 0,5 0 1 0,3-2-4 16,2-2-1-16,7-4-1 0,4-2-1 0,4-5 2 15,1-2-10-15,-4-4-15 0,-2-2-31 0,-7-7-49 16,1-3-69-16,-9-5-145 0,-4-4-476 16,-5-3-799-16</inkml:trace>
  <inkml:trace contextRef="#ctx0" brushRef="#br0" timeOffset="-190662.31">21458 10051 1518 0,'12'4'462'0,"9"-2"-436"0,12-1 51 16,4 3 53-16,3-3 14 0,2-1-11 0,-1 0-56 16,1 0-46-16,3 2-21 0,-2 1-33 0,-2 0-119 15,-3 4-429-15,-8-3-956 0</inkml:trace>
  <inkml:trace contextRef="#ctx0" brushRef="#br0" timeOffset="-189844.88">22751 10220 1276 0,'-1'1'249'0,"1"1"-53"0,0 0-19 16,1-2 20-16,4 1 10 0,-2-4-9 0,4-5-41 16,2-1-48-16,2-7-31 0,2-1-18 0,3-6-9 15,-1-2-7-15,3-2-1 0,-4 2-4 16,2-2-4-16,-4 2-7 0,-1 1-6 0,-1 0-8 15,-1-2-7-15,0 0 0 0,-4-3-3 0,3-1-1 16,-1-3-1-16,-4-1-5 0,-1-3 1 16,-2 1-3-16,0-1 1 0,-1-3-1 0,-1 3 0 15,0-4-1-15,-4 3-1 0,4 1 4 0,-2 0-5 16,-1 8 6-16,0 4 5 0,-1 7-2 16,3 9 6-16,-1 3-12 0,2 6-12 0,1 3 0 15,1 4-3-15,-1 5 9 0,-1 5 9 0,-4 7 5 16,5 3 3-16,-1 5 0 0,2 6 1 0,1 3-6 15,1 8 0-15,4 5 0 0,-3 3 0 0,-2 7 5 16,0 1-1-16,4 0 2 0,-3-1-3 0,-1-2 2 16,1 0-1-16,-2 0-2 0,-2-4 2 15,0-2-7-15,-5-3-3 0,2-5 4 0,-3-8-2 16,0-10 5-16,5-12 2 0,-2-8 5 0,4-9 5 16,0-6 2-16,0-8 4 0,-1-1-12 15,0-7-4-15,-1-6-5 0,3-4-1 0,0-2 3 16,4-4 1-16,-1 2 7 0,0-3-4 0,5-3-2 15,2 2-3-15,2-1-3 0,7-3 3 16,1 6 0-16,1 3 2 0,0 8-5 0,-1 6-2 0,-1 7 1 16,-1 6-4-16,-3 3 9 0,3 5-3 15,-6 5 1-15,2 2 2 0,-1 6-4 0,-2 2 4 16,-2 5 0-16,2 3 0 0,-2 3 2 0,0 5-4 16,0 0 1-16,-4 0-4 0,4 1 2 15,-1-2-7-15,2-2-28 0,-1-3-35 0,1-2-60 16,3-6-93-16,-1-2-206 0,5-4-465 0,-2-3-517 15</inkml:trace>
  <inkml:trace contextRef="#ctx0" brushRef="#br0" timeOffset="-189096.63">23775 9925 916 0,'-12'0'574'0,"-10"1"-404"15,-6 4-5-15,-4 3 34 0,2 3 19 0,-1 1-12 16,2 1-44-16,-2 2-38 0,2 6-32 0,0-1-26 16,3 6-17-16,-1 0-16 0,5 2-12 15,0 1-5-15,5 3-10 0,9-5-6 0,9-3-8 16,10-7 5-16,6-5 5 0,5-4 5 0,4-1 2 16,-3-6-4-16,5-2-3 0,-5-4-3 0,4-1 6 15,-3-3-2-15,-3-2-1 0,0-1 2 16,-3-5-3-16,-6-1 3 0,3-3 3 0,-5-3 3 15,-3 0-4-15,1-3 0 0,1 0-3 0,-2-1 1 16,-4 0 5-16,-1 3-2 0,-2 3 5 16,0 4-1-16,-1 4 2 0,0 4 3 0,-1 1-2 0,1 5 0 15,-3 3-10-15,4 0-12 0,0 3-2 0,0 5-5 16,0 0 6-16,4 8 9 0,-3 2 1 16,2 4-1-16,2 4 0 0,-1 1-2 15,3 4 0-15,-2-1 4 0,2 0-2 0,-2 1-2 0,3-1 0 16,2-3-3-16,-2-2-3 0,2-7 3 15,3-4 1-15,2-4 1 0,0-2-1 0,-3-3 4 16,3-3 3-16,-5-2 3 0,0-5 5 0,1-3-4 16,-2 0 4-16,0-5-4 0,-4-3 4 0,5-1-1 15,-2-3-4-15,-4-2 0 0,4-1-5 16,-1-1 1-16,2-1 1 0,-4 0 2 0,5-3 2 16,-1 4-5-16,-2 3 2 0,-2 4-4 0,2 3 1 15,-4 4 1-15,2 1-3 0,0 4 2 0,-4 5-10 16,3 1-2-16,-2 3-2 0,0 2 1 15,1 5 8-15,3 1-2 0,-3 5 4 0,5 3-4 16,-3 0 1-16,2 4 3 0,0 2 0 0,-4 2 4 16,3 0-6-16,-2-1-1 0,-3 0 3 15,4-3-6-15,-2-4 5 0,3-4-6 0,0-4 0 0,4-5 2 16,-3-1-1-16,-1-4 13 0,-1-2 3 16,-4-2 6-16,1-3-1 0,2-5-5 0,-2-2 0 15,1-3-2-15,-2-2 8 0,3 0-4 16,-3-2-1-16,1-1-1 0,1 2-1 0,3-2 3 15,0-1-1-15,3 1 2 0,3 1-5 0,1-1-3 16,1 1 0-16,4 2-2 0,0 1 5 0,-1 4-4 16,1 4-2-16,-2 5-3 0,-3 4-3 0,-3 3 4 15,-1 3 2-15,0 4 2 0,-2 3 0 16,2 2-3-16,0 3 0 0,-1 3-2 0,0 1 5 16,-4 2-1-16,3 1-5 0,-5 0-5 0,0 0-23 15,2-4-24-15,-1-2-39 0,2-7-51 0,2-2-94 16,2-4-203-16,-1-3-497 0,1-3-335 15</inkml:trace>
  <inkml:trace contextRef="#ctx0" brushRef="#br0" timeOffset="-188962.41">24362 9778 1513 0,'-4'-17'704'0,"-1"-4"-617"0,-2 0-12 0,2 4 20 15,3 4 7-15,0 4-9 0,0 1-37 0,2 4-38 16,4 3-39-16,-2 1-40 0,1 1-78 0,6 5-182 15,-1 1-391-15,2 4-776 0</inkml:trace>
  <inkml:trace contextRef="#ctx0" brushRef="#br0" timeOffset="-188564.62">24546 9998 1974 0,'2'-19'229'0,"3"-2"-144"0,-1-6-15 0,3 6 21 16,-3 3 10-16,4 0 0 0,0-1-22 0,-1 4-27 15,3 3-17-15,-2 2-13 0,1 4-11 16,2 4-8-16,-1 3-2 0,0 5-6 0,0 3-1 16,-1 5 1-16,-1 1 1 0,-4 3 1 0,5 1 0 15,-5 0 0-15,0 1-3 0,-3 1 4 16,0 1 3-16,-2-2 2 0,-1-2-1 0,-1 0-4 15,1-6 1-15,2-5 1 0,2-3 14 0,0-2 19 16,-1-6 4-16,0-1-2 0,1-2-14 0,0-3-14 16,5-4-1-16,2-1 2 0,-3 1 1 0,2-3-4 15,1 2 1-15,0 0-2 0,-1 1 4 0,-1 2-1 16,3 0-2-16,1 1-1 0,0 0-7 0,-1 5 2 16,3 1 2-16,-3 2 0 0,2 5 0 15,-2 1-4-15,0 5-1 0,0 1-4 0,-1 3 3 16,-1 2 2-16,-1 1-1 0,1 2 1 0,-3 1-10 15,-2 1-16-15,-1 0-47 0,-2 1-104 16,3-1-270-16,2-1-501 0,2-3-347 0</inkml:trace>
  <inkml:trace contextRef="#ctx0" brushRef="#br0" timeOffset="-188098.05">25267 9803 1668 0,'-9'-8'228'0,"-4"-2"-105"0,-8 0 5 16,1 5 32-16,0 2 3 0,0 3-23 16,-1 1-37-16,3 2-30 0,-1 4-18 0,5 0-22 15,-3 5-13-15,5 2-10 0,1 3-4 0,4-3 1 16,4 0 5-16,5-2 6 0,6-2 3 16,3-4 5-16,2 0-1 0,5-1-3 0,1-3 1 15,2-2-7-15,0-2-5 0,-3-1-4 0,0 0 1 16,-4-2 4-16,-2 0 5 0,-3 0 3 0,-1-2-3 15,-3-3 0-15,1 2-2 0,-3-1-1 0,-2 1 6 16,2-1-4-16,-1 2-3 0,-1 1-2 16,-1 2-8-16,1 3-1 0,-1 1-8 0,1 1-11 15,-1 1-2-15,0 5-2 0,1 2 4 0,-1 4 12 16,0 6 4-16,1 1 0 0,1 1-3 16,-2 5 3-16,0 3-5 0,1 5 5 0,1 2 2 15,-1 7 0-15,-1 3 1 0,-3 1-4 0,-2 8 3 16,-5 3-3-16,-3 1 4 0,-5 1-4 15,-3-1 1-15,-5 0-2 0,0-3-1 0,-4-4 0 16,-4-5-1-16,-1-8 1 0,-2-11-5 0,1-11 2 16,-1-10 5-16,4-8 7 0,2-6 18 0,3-8 2 15,5-5 4-15,2-2-2 0,5-5-5 0,7-3 3 16,7-6-4-16,10 0-3 0,4-3-7 0,6 0-8 16,5 1-6-16,10-1-4 0,5 2-2 0,2-1-18 15,1 1-32-15,5-3-75 0,-2 0-138 16,4 0-332-16,0-1-760 0</inkml:trace>
  <inkml:trace contextRef="#ctx0" brushRef="#br0" timeOffset="-187522.24">26346 9682 1349 0,'0'-10'612'0,"-4"-2"-368"0,0-4-81 0,-2 6-5 16,-1 2-14-16,-1 0-28 0,-3 2-39 0,-6 4-28 15,0 2-18-15,-4 3-3 0,-3 4-5 0,-1 4-3 16,-1 2-1-16,0 3-4 0,1 3 0 0,2 3-1 15,2 1-3-15,2 3-1 0,5 2-3 0,0 2-3 16,8 1-1-16,2-2 4 0,8-5 0 16,4-6 2-16,6-4 3 0,5-3-4 0,5-4 4 15,1-5 1-15,2-2-1 0,2-4 1 0,-3-1-4 16,0-5-3-16,-1 0-2 0,-4-4 5 0,-2-1-2 16,-2-4 1-16,-1-4 2 0,-3 1-7 0,-4 0 3 15,-3 4 1-15,-5 5 2 0,-3 1 1 16,-3 3-4-16,-2 4-1 0,2 1-5 0,-2 4 0 15,2 4-1-15,-4 2 1 0,2 2 0 0,-3 5-2 16,2 2 1-16,6 3 1 0,2 2 0 0,3 1 2 16,8 0-6-16,1-2-9 0,4-1-16 15,4-2-24-15,1-3-38 0,4-2-47 0,1-4-76 16,-2-3-189-16,-2-2-527 0,-2 0-496 16</inkml:trace>
  <inkml:trace contextRef="#ctx0" brushRef="#br0" timeOffset="-186785.17">26943 9770 1464 0,'4'-10'231'16,"3"-6"-108"-16,3-4 13 0,3-1 18 0,-2 0 14 16,4 0-15-16,-1-3-32 0,-2 0-26 15,-1-1-25-15,3-1-20 0,0 3-9 0,-3-3-1 16,3 2-6-16,-1 0 3 0,0 2-2 0,-3 4-9 15,0 3-1-15,-3 5-10 0,2 4-9 0,-3 5-5 16,2 1-8-16,-1 4-3 0,2 3 1 0,-2 3 1 16,1 4 1-16,-4 3 4 0,2 3 2 0,-5 3-2 15,-1 0 5-15,0 3-4 0,-4-2 0 0,-1 3 5 16,0-2-6-16,-2 2 3 0,-3-2-3 16,-3 0-5-16,1 2-5 0,-3-1-8 0,1-1-12 15,2-3-19-15,4-5-7 0,6-5-1 16,4-6 15-16,6-5 25 0,4-4 14 0,3-3 11 15,4-3 0-15,4-2-1 0,-1-1 3 0,3-2 3 16,-3-3 5-16,2-1-1 0,-4-1 6 0,0 1-3 16,-2-2 1-16,1-1 2 0,-2 0-6 0,-4-3 3 15,3 1-5-15,-5-2-4 0,1 0 3 16,0-2 0-16,-2 3 3 0,-3 2 4 0,-3 2 9 16,1 5 4-16,-4 3 8 0,-1 4 6 0,-1 2-8 15,0 4-13-15,-1 3-21 0,-1 1-11 16,-1 6-4-16,-1 3 6 0,0 3 9 0,-2 6 0 15,-3 2 2-15,3 2-4 0,4 3 1 0,-2 0 5 16,3 2-5-16,2 1 1 0,2 1-5 16,3-3-19-16,-2-4-29 0,4-4-51 0,4-3-68 15,0-6-154-15,4-4-420 0,-1-7-807 0</inkml:trace>
  <inkml:trace contextRef="#ctx0" brushRef="#br0" timeOffset="-186643.58">27532 9197 2021 0,'0'-12'107'0,"-1"-2"-39"16,0-3 8-16,-2 6 17 0,2 4-8 0,1 3-35 15,0 3-56-15,0 2-30 0,0 4-32 16,2 3-94-16,1 3-233 0,0 7-430 0,0-2-182 16</inkml:trace>
  <inkml:trace contextRef="#ctx0" brushRef="#br0" timeOffset="-185948.39">27565 9496 1790 0,'8'-9'66'16,"5"-7"-52"-16,3-4 41 0,5 4 37 16,-5 3 25-16,3 4 3 0,-3 1-35 0,-2 4-31 15,1 2-17-15,-1 3-17 0,-2 3-5 16,4 2-6-16,-3 2-7 0,-1 2 1 0,-2 2-3 15,-1 1 4-15,-3 2-3 0,-1 3 2 0,-1-4-2 16,-2 3-1-16,0-1 0 0,-4-2 0 0,0-1 1 16,-1-4 3-16,2-2 5 0,1-5 23 0,-1-2 27 15,1-2 7-15,1-3-1 0,0-1-22 0,3-4-25 16,2-5-7-16,3-1-1 0,2-1-3 16,-1 0 0-16,1-1-1 0,3 3-3 0,-3-3 1 15,3 3-1-15,-1-3 0 0,3 2-1 0,-3 4-3 16,5 0-3-16,-6 2-4 0,-1 4-2 15,2 2-9-15,-3 4 3 0,-3 4-2 0,3 1-2 16,-4 4 9-16,2-1 2 0,-3 5 4 0,1 0 2 16,-1 3 1-16,-1-1-2 0,-2 1-1 0,0 2 4 15,-4-2-1-15,-2 1 1 0,1 0 3 16,-6-1-6-16,3-5 3 0,1-4 8 0,2-4 15 16,2-3 6-16,2-2 0 0,2-6-8 0,-2 0-16 15,6-5-2-15,-3 0-2 0,5-1 3 0,-1 0 0 16,0 1-2-16,5 0 1 0,-2 3-2 15,-1 2-2-15,3-1-1 0,3 5-5 0,-3 1-3 16,-1 3 0-16,5 1-1 0,-6 2 0 0,0 6 4 16,1-1 2-16,-2 4-3 0,-1 2 4 0,0 0 0 15,0 2 1-15,-2 0 3 0,-1 1 1 0,3-2-1 16,-2-1-4-16,0-3 2 0,3-1 4 0,2-5 2 16,2-1 3-16,-1-3-3 0,4-1-1 15,-1-3 3-15,0-3 0 0,1-5 5 0,-4 1-2 16,3-5-1-16,-3 0-1 0,-3-3-1 0,1-3 3 15,-1 0-1-15,-4 0 2 0,-1-1-3 16,2 1 4-16,-4-3 4 0,2 2 3 0,-1 2 8 16,-1 1 3-16,0 3 11 0,-1 3 10 0,-2 4 1 15,0 2-3-15,-2 4-14 0,2 2-22 16,-1 2-14-16,1 4-6 0,-2 1-4 0,2 5 6 16,-2 2 10-16,4 5-3 0,0 1 2 0,-1 2 1 15,2 3-4-15,-1-1 4 0,-1 3 0 0,3-3-6 16,0 3-14-16,-1-4-29 0,5-4-41 15,2-2-27-15,5-5-62 0,-2-7-311 0,0-3-1062 16</inkml:trace>
  <inkml:trace contextRef="#ctx0" brushRef="#br0" timeOffset="-185835.61">28501 9133 1898 0,'-1'-4'109'0,"-1"-6"-62"16,0 2-8-16,4 5-15 0,-1 1-52 15,1 3-85-15,4 0-201 0,-1 2-328 0,4 3-377 0</inkml:trace>
  <inkml:trace contextRef="#ctx0" brushRef="#br0" timeOffset="-185428.98">28642 9540 2095 0,'11'-9'104'0,"9"-5"-48"16,2-5 8-16,5 4 35 0,-4-1 17 15,1 0 4-15,0-1-20 0,-3-4-23 0,-1 0-17 16,0 0-11-16,-3-3-7 0,1 2-8 0,-1-3-3 16,-5-1-5-16,-2-2-5 0,0-3-6 15,-5 1-4-15,0-2-5 0,-3-2-1 0,1-3 2 16,1-2-3-16,-2 0-2 0,1-1-2 0,1 0-4 15,-2-1 2-15,0 1 3 0,2-1 2 0,0 0-5 16,-2 6 2-16,1 4-2 0,0 3-5 16,-3 8 2-16,-3 7-11 0,0 7-19 0,0 4-12 15,-3 7-6-15,1 2 10 0,-6 7 19 0,-1 8 18 16,-3 4 5-16,-1 7 3 0,0 5 1 0,1 2-5 16,0 6 6-16,1 3 5 0,0 5 1 15,2 1 2-15,4 2 0 0,4 1-5 0,-2-4 3 16,6-2 1-16,6-4 0 0,0-3-4 0,4-3-3 15,6-8-6-15,0-4-10 0,6-5-23 16,-4-10-53-16,5-1-119 0,-3-4-305 0,-2-2-484 16,-1-3-152-16</inkml:trace>
  <inkml:trace contextRef="#ctx0" brushRef="#br0" timeOffset="-184917.96">29304 9190 955 0,'-12'-3'767'0,"-5"-1"-697"16,-5 2 17-16,-1 4 67 0,-3 3 46 16,4 2 12-16,-6 1-42 0,4 2-48 0,-3 3-34 15,4 5-36-15,2 1-13 0,0 3-8 0,3 3-5 16,6 1 0-16,-1 3-5 0,5-2-5 0,6-1-2 16,5-5-2-16,8-5 7 0,1-3-1 15,6-3 3-15,0-3-4 0,-1-4-8 0,1-3 0 16,2-3-1-16,-1-4 3 0,0 0 1 0,-3-4-2 15,-1-4-1-15,0-1-4 0,0-3 0 0,-1-3 3 16,0 0-2-16,-3-1-2 0,0 2-3 16,-2 2-2-16,-4 3-1 0,2 3 6 0,-4 4-1 15,0 4-3-15,-3 3-9 0,2 4-18 0,-2-1 0 16,-2 5 0-16,2 1 10 0,2 3 13 16,-1 4 3-16,0 3 0 0,1 0-3 0,-1 2 4 15,2 2 0-15,-1 0-1 0,-1 0 2 0,0-1-4 16,0-7 1-16,7 0 5 0,0-4 2 0,5-2 6 15,1 0-4-15,3-4-1 0,-1-2 0 0,-1-2 1 16,-4-4 6-16,1-2 0 0,0-1 0 0,-1-1-8 16,-3-5 1-16,1 0 2 0,0 2-1 15,1-5 4-15,0 4-6 0,-1-2-3 16,2 1 0-16,0 2 1 0,-1 1 0 0,1 2 0 0,-3 5-2 16,-3 3-5-16,0 1-2 0,-2 4 3 0,3 1 1 15,-4 5 5-15,-1 3-1 0,-1 5-3 16,0 1-1-16,0 4 0 0,-2 1 2 0,0-1 1 15,-5-1 2-15,6-1-4 0,1 0 1 0,0-3-3 16,2 0-5-16,7-6-1 0,-2-1-26 16,1-5-58-16,3-1-91 0,2-3-159 0,-2-1-252 15,2-2-446-15,2-2 109 0</inkml:trace>
  <inkml:trace contextRef="#ctx0" brushRef="#br0" timeOffset="-183684.92">30328 9668 351 0,'0'0'490'15,"0"0"-123"-15,-1 0-50 0,1-3-36 0,1 1-53 16,-2-4-51-16,1-1-43 0,-1-1-21 0,1-1-22 16,1 0-10-16,-1-3-11 0,1 1-8 0,-1-1-1 15,1 2-7-15,-1-1 1 0,1 3-7 16,-1 1-10-16,0-3-12 0,0 4-10 0,0-2-4 16,0 0-5-16,0 4 2 0,1-1-5 0,-1 1-2 15,-1 1-1-15,1 1-1 0,0 2 1 16,0 0-6-16,-1 0-4 0,1 0-7 0,0 2-5 15,-1-2 1-15,1 1 5 0,0 0 4 0,0 2 6 16,-1-2 3-16,0 1 0 0,1 0 2 0,0 1 1 16,0-3 2-16,0 1 1 0,1-1 0 15,-1-1-3-15,0 1 4 0,1 0 3 0,-1 0-1 16,0 0 3-16,0-1-4 0,0 1-3 0,0 0-2 16,0 0 1-16,1 0 2 0,-1 0 4 15,0 0 1-15,1 0 0 0,-1 0 0 0,1-2 1 0,3 0-1 16,-1-1-2-16,-1-2-5 0,5-1 0 15,-1 1-2-15,4-3 6 0,3-4-1 0,1-1 1 16,3-3-1-16,-2-1-4 0,2 0 5 0,-2-4 1 16,0 2 0-16,-2-2 3 0,-2-1-4 0,-1 0-5 15,1-1-3-15,-2 0 3 0,1-1-3 16,-1-1 4-16,-1 3 1 0,-3 1-5 0,1 3 4 16,-4 3-1-16,0 4-1 0,4 3 4 0,-5 5-3 15,-1 0-9-15,1 3-12 0,0 1-3 0,0 3 3 16,5 2 2-16,-2 5 13 0,6 1-1 15,1 5 1-15,5 3 3 0,-3 2 1 0,2 1 1 16,0 3-1-16,-5 0-2 0,-2 3-2 0,-4 0-2 16,1 2 0-16,-6 0 0 0,-5-1 0 15,-2-1-5-15,-3-3-4 0,-5-2-1 0,-3-3-2 0,-5-5 6 16,7-5 1-16,1-6 4 0,1-5 4 16,5-3 4-16,-3-1 3 0,2-2 2 0,1-1 0 15,3 1-4-15,-2 1 2 0,3 1-1 16,3 1 2-16,3 2 5 0,1 1-8 0,1 0-5 15,4 1-3-15,-1-1-1 0,6 3 5 0,5-2 6 16,2-1 3-16,3-1-6 0,-1-2 4 0,5 1-4 16,3-3 0-16,2 0 4 0,2-4-2 0,-1 1 1 15,0-2-3-15,1-2 0 0,2 1 2 0,-4-5 4 16,-2 0 3-16,1-2-1 0,-2-4-3 16,-3-1 0-16,-5-3-4 0,0 1 2 0,-7-2 0 15,4 0-3-15,-7-2 0 0,-4-1-7 0,2 0 0 16,-3-2 0-16,2-2-2 0,-3-3-2 15,-1-2-2-15,4-2-1 0,-3 0-1 0,-1 1 6 16,3 0-1-16,-1-3-1 0,-3 0 3 0,3 4-1 16,-3 0 3-16,-2 7 4 0,-2 3 2 0,1 7 6 15,-3 8 1-15,-1 5-4 0,2 5-8 16,-2 4-8-16,4 4-6 0,-4 5 5 0,0 9 8 16,-2 7 5-16,-1 8 6 0,-1 9 0 0,1 5 1 15,5 4-2-15,2 3-1 0,-1 5 0 16,6 0-2-16,1 1 2 0,-1-1-3 0,6-3-5 15,0-1-8-15,0-5-29 0,3-4-39 0,6-6-66 16,2-8-118-16,3-5-218 0,2-8-377 0,0-7-104 16</inkml:trace>
  <inkml:trace contextRef="#ctx0" brushRef="#br0" timeOffset="-183530.76">31089 9053 1255 0,'-5'-11'414'0,"2"-2"-293"0,1-3 12 0,2 4 29 16,2 5 11-16,1 1-36 0,6 1-58 0,0 0-48 16,2 3-29-16,9 2-12 0,-1 1-20 0,3 4-62 15,3 1-140-15,0 1-273 0,-2 5-273 16,0 0-81-16</inkml:trace>
  <inkml:trace contextRef="#ctx0" brushRef="#br0" timeOffset="-183262.5">31302 9338 1084 0,'1'-13'788'0,"2"-6"-634"0,-2-4-8 15,4 0 35-15,-1 2 25 0,2 0-22 0,-1 1-54 16,5-1-43-16,-3 1-20 0,1 2-16 0,1 1-11 16,2 2-7-16,2 0-10 0,-1 1-5 15,7-1-4-15,-2 2-1 0,-1 3-4 0,3 2-5 16,-2 2-3-16,-2 5-5 0,-3 5 3 0,-5 0-3 15,2 5-3-15,-6 3-1 0,1 1-4 16,-3 4 5-16,0 1 4 0,-1 1 3 0,-1 4 1 16,-1 0 0-16,-2 2-2 0,1 4-2 0,-5-1 4 15,5 1-4-15,-4-2-10 0,4-1-24 0,2-4-35 16,2-3-38-16,2-4-46 0,4-8-99 16,3-1-299-16,0-2-996 0</inkml:trace>
  <inkml:trace contextRef="#ctx0" brushRef="#br0" timeOffset="-182668.87">31971 9095 1113 0,'-7'-1'430'0,"-4"1"-206"0,-5 0-26 0,1 3 1 15,-2 3-32-15,-2 1-41 0,3 0-31 0,-1 5-27 16,-1-2-16-16,4 4-11 0,-2 1-10 0,2 2-8 15,4 2-4-15,2-1-1 0,6 0-7 16,3 0 5-16,6-4 0 0,3-3 4 0,5-2 6 16,3-4-3-16,2-2-2 0,1-3-5 0,0-2-3 15,0-2-2-15,0-1 2 0,-3-2 2 0,-5 0 0 16,-1 0 7-16,-5-1-1 0,-4 3 2 16,0 0 3-16,-1 2-7 0,-4 1-2 0,1 2-12 15,-3 0-11-15,3 0-12 0,0 2 1 0,-1 3 4 16,1 3 4-16,-2 1 11 0,0 4-4 0,3 0 1 15,0 2 4-15,5 0-1 0,0-2 2 0,6-2-2 16,-1-3-1-16,5 0 5 0,0-5 1 16,1-2 4-16,0-1-1 0,2-2 1 0,-6-2 0 15,6-4-4-15,-6-1 5 0,7-2-8 0,-2 0 1 16,1-5-1-16,-2 1-4 0,-2-3 4 0,-1-1 1 16,-2-2 0-16,1-3-1 0,-2 1 0 15,0-4-5-15,2-1 0 0,-2-4 3 0,1-4-8 16,-2-3 5-16,1 0 0 0,-1-3-4 0,0 1 5 15,1 1-5-15,0-5-1 0,1 1 2 16,-2-2-3-16,-1-1-2 0,-1 2 0 0,0 0 5 16,-5 5 2-16,-2 6 4 0,-3 5 3 0,-5 7-2 15,1 5 3-15,1 6-2 0,-2 3 1 0,0 4-5 16,2 4-5-16,-3 4-2 0,2 5-2 0,-3 4 6 16,0 9 1-16,1 6 5 0,-1 5 2 15,4 7-5-15,0 3 4 0,4 4-3 0,1 4 1 16,2 4 2-16,1-1-6 0,0 2 2 0,4 2-3 15,-2 1 1-15,4-2-3 0,2-3-2 0,1-7-4 16,3-5-21-16,4-9-6 0,1-2-34 16,2-11-44-16,-2-4-75 0,1-7-186 0,-3-3-422 15,-3-6-715-15</inkml:trace>
  <inkml:trace contextRef="#ctx0" brushRef="#br0" timeOffset="-182519.58">32331 8915 1071 0,'1'-4'452'0,"5"-4"-261"0,-2 1-11 0,7 3-3 0,-1 0-34 16,2 2-45-16,5-2-42 0,0 3-38 15,2 2-15-15,3 3-9 0,2 0-13 0,3 3-45 16,2 0-149-16,-1 3-322 0,-1 0-905 0</inkml:trace>
  <inkml:trace contextRef="#ctx0" brushRef="#br0" timeOffset="-182186.8">32596 9249 1117 0,'10'-9'413'0,"-1"0"-167"0,8-3-28 0,-2-1-10 0,3 0-33 16,-1-1-38-16,-1-1-33 0,1 2-33 15,-1-5-18-15,-2 2-15 0,-2 0-3 0,0-3-3 16,-3 0-4-16,-1 1-6 0,-4 3-7 0,-2 1 7 16,1 4 1-16,-2 0 5 0,-1 4-1 15,-2 3-16-15,-3 1-14 0,1 0-16 0,-5 4-4 16,-1 1 3-16,-1 4 7 0,-6 5 9 0,-1-1 1 16,2 6 5-16,-2-2-1 0,4 4 0 15,-2 1 4-15,2 1-5 0,1 0-1 0,5 0 0 16,2-1 1-16,5-2-1 0,4 2 1 0,5-3-4 15,4-1-11-15,6-4-17 0,0-4-35 0,4-1-63 16,-1-1-115-16,4-3-235 0,1 0-379 0,2-3-252 16</inkml:trace>
  <inkml:trace contextRef="#ctx0" brushRef="#br0" timeOffset="-181352.23">33131 9024 138 0,'-6'1'375'0,"0"3"-56"0,-2-2 24 0,-3 2-16 0,-3 1-44 16,0 2-63-16,-5 1-65 0,4 1-49 0,-3 1-44 15,3 1-17-15,1 0-9 0,2 1 5 16,5-2 18-16,5 1 3 0,2-2 2 16,5 0-7-16,2-2-12 0,5-1-7 0,3-3-5 0,0-1-6 15,2 0-6-15,-3-4-2 0,4 0-1 0,-4-3-1 16,2-1 9-16,-2-2 6 0,-1-1 5 15,-2-1 4-15,-1-1-7 0,-1-1-3 0,-4-1-4 16,2 1-1-16,-4 0 0 0,0 2-5 0,0-1-8 16,-2 5-11-16,0 0-15 0,2 4-13 15,-3 2-2-15,0 3 3 0,0 4 7 0,2 2 11 16,1 4 7-16,0 4-1 0,0 4 2 0,-2 1-3 16,0 7-3-16,1-1 1 0,-2 3 2 0,-2 5 0 15,0 2 0-15,-4 3 5 0,-3 3-6 16,-2 2 2-16,-2 2 6 0,-5 0-3 0,-1 1 8 15,-5-1-3-15,-2-1-2 0,-5-1 0 0,-31 34-16 16,4-21 4-16,6-18-1 0,14-21 3 0,7-10 12 16,7-5 3-16,4-6 4 0,3-4 1 15,5-5 10-15,4 0-7 0,1-2-5 0,4-4-4 16,5-4-11-16,4 0 4 0,6-3-1 0,5-1-2 16,4-2-1-16,3 1-2 0,6-3-1 0,-13 14 14 15,6-4 7-15,3-2-6 0,5-4-4 0,3-1-21 16,6-5-14-16,2-2-12 0,5-7-15 0,3-2-10 15,-3 1-3-15,-1-2 16 0,-3 0 16 16,-3 1 17-16,-2 3 18 0,-7 2 5 0,-8 5 9 16,-3 4 6-16,-7 4 1 0,-3 5 4 0,-3 4-2 15,-4 3-13-15,-3 5-23 0,-2 3-11 16,-1 1-3-16,-1 6 7 0,1 1 22 0,-3 2 3 16,-1 5 0-16,-1 0 3 0,-1 6-6 0,2-1 4 15,2 3 3-15,4-4 6 0,3 4 4 16,4-4 2-16,5 1-2 0,2-4-4 0,7-5 5 15,2-2-6-15,5-4 2 0,-2-2-1 0,2-3-2 16,-2-3 4-16,-25 6 4 0,25-10 19 0,-25 10 2 16,0 0 0-16,32-18-5 0,-32 18-16 15,0 0 0-15,23-21-5 0,-23 21-12 0,0 0-23 16,0 0-14-16,0 0 0 0,0 0 11 0,26-24 19 16,-26 24 9-16,1 11-1 0,-6 4-18 0,-1 9-4 15,-2 8 1-15,-5 7 1 0,-4 7 18 0,3 4 3 16,-5 6-5-16,-2-2 2 0,-3 1 3 15,-3 6 2-15,-2 1 6 0,-2-1-3 0,-3-1-4 16,-1-3 1-16,3-8-5 0,2-6 5 0,4-8 7 16,5-10 14-16,1-6 10 0,5-7 9 0,3-11 8 15,1-5-6-15,4-7 4 0,1-2-16 0,1-6-8 16,4-5-9-16,5-1-12 0,5-5 3 16,4-1-4-16,7-1-4 0,2-3-6 0,4 2-9 15,5 0-14-15,7-1-36 0,1 2-53 0,1-1-119 16,-40 33-340-16,45-29-1100 0</inkml:trace>
  <inkml:trace contextRef="#ctx0" brushRef="#br0" timeOffset="-180304.57">18994 11922 635 0,'1'1'338'16,"-1"-1"-41"-16,1 0-61 0,0-1-16 0,1-1-28 15,1-3-52-15,1-5-53 0,3-4-31 0,1-6 0 16,2-4 10-16,3-1 8 0,1-3 2 15,-1-1-1-15,1 0-10 0,-2-2-11 0,-3 1-5 16,1-1-7-16,-5 2-3 0,-2 1-6 0,0 1-9 16,-3-1-7-16,0-2-9 0,0 1-3 0,-3 0 0 15,0 0-2-15,1-2 1 0,-3 2 0 16,2 4 2-16,-1 6 7 0,0 7 10 0,2 7 4 16,-1 3-8-16,2 3-15 0,0 2-11 0,-3 5-3 15,3 9 6-15,-4 6 7 0,0 9 3 0,-1 3-2 16,1 2 0-16,0 5 2 0,0-1-3 15,-2 4 4-15,4 1 1 0,-2 4 0 0,2 0-1 16,3 0 4-16,2 0-5 0,0-1-3 0,2-4 3 16,3-5-7-16,-1-5 0 0,5-9 0 15,2-3-2-15,3-7-4 0,2-8 1 0,3-6 0 0,0-4-1 16,4-8 7-16,-3-4-1 0,2-4 1 16,-4-1 3-16,1-4-3 0,-3 2 2 0,0-2 2 15,-5 1 0-15,-1-3-1 0,-3 2 3 0,0 0 2 16,-8 2-1-16,1 4 4 0,-5 5 0 0,-1 2-1 15,-1 5 4-15,0 1-7 0,-1 2-5 0,-2 4-2 16,0 2-5-16,0 4 3 0,-1 5 2 16,-1 2 2-16,3 1-3 0,1 1 3 0,2 3-2 15,4 0-2-15,1-2 3 0,3 0-2 0,1 1-1 16,2-3-1-16,3-2-2 0,1 1 1 16,1-6 0-16,-1-3 2 0,4-5 2 0,-2-2 2 15,0-4 2-15,3-1-2 0,-2-3 3 0,2-4-6 16,-1 0 3-16,0-1 1 0,-3-2-2 15,0 2 4-15,-1-1-3 0,-4 0-3 0,-2 1-8 16,-1-1-15-16,-3 3-26 0,-1-3-40 0,-1 3-63 16,-3-1-124-16,2 1-321 0,-5-1-952 0</inkml:trace>
  <inkml:trace contextRef="#ctx0" brushRef="#br0" timeOffset="-180162.31">19169 11625 2829 0,'-6'-6'91'0,"2"1"-48"0,1-3-31 0,5 1-8 16,4 0-8-16,4-1 0 0,6-3 1 16,7 2-4-16,7 0-1 0,6-2-22 0,6 2-52 15,3-1-141-15,-1 4-388 0,-1 3-970 0</inkml:trace>
  <inkml:trace contextRef="#ctx0" brushRef="#br0" timeOffset="-179537.72">19072 11752 192 0,'0'-1'638'0,"0"1"-392"0,2-2-71 0,0 4-26 16,3-1 43-16,2-1 49 0,5 0-4 15,2-1-36-15,5-3-36 0,9-2-39 0,4-3-27 16,7-3-30-16,7-4-21 0,6-2-16 15,3 0-17-15,5 2-8 0,-3-1-11 0,-2 3-20 0,-4 3-41 16,-9 0-69-16,-5 3-120 0,-8 2-222 16,-7 3-328-16,-10 3-266 0</inkml:trace>
  <inkml:trace contextRef="#ctx0" brushRef="#br0" timeOffset="-179386.72">19100 11925 1735 0,'0'-2'430'16,"1"1"-298"-16,1 0-61 0,6 0 0 0,4-2 35 16,8-2 21-16,4-7-13 0,8-1-29 0,9-6-28 15,5-2-24-15,9 0-13 0,5 2-13 0,0-2-14 16,-1 6-28-16,-3-2-57 0,-7 5-99 0,-4 2-178 16,-7 4-380-16,-3 0-779 0</inkml:trace>
  <inkml:trace contextRef="#ctx0" brushRef="#br0" timeOffset="-178721.39">21031 11324 1746 0,'-9'-1'265'0,"-3"0"-120"16,-6 1-38-16,2 1 0 0,0 2-1 16,-5 6-8-16,-3 3-15 0,-2 2-10 0,-3 5-8 15,2 2-8-15,-2 3-4 0,1 1-11 0,0 1-1 16,2 0-8-16,1 2-7 0,3-3-7 0,3 3-5 16,4 0-4-16,4-2-4 0,4 3 1 0,1-4-5 15,6-2-2-15,7-4 1 0,3-5-6 0,2-6 6 16,8-6 4-16,2-6 1 0,5-7 1 15,-4-2-7-15,5-2-2 0,-1-7-4 0,-2-1 4 16,1-2-1-16,-6-1 2 0,-1-1 2 16,-3-2-3-16,-5-1 3 0,1-1 0 0,-2 2-3 15,-3-1 6-15,-5 4-1 0,-2 3 3 0,-1 3 0 16,-3 8 1-16,-1 1 1 0,2 7-1 0,-3 0-2 16,3 4-6-16,-4 4-3 0,4 3 0 0,-5 5 0 15,1 2 6-15,1 5-2 0,-1 4 2 16,4-2 0-16,0 2-2 0,2 2 0 0,4-4-2 15,-1 3 4-15,4-2 0 0,2 0-2 0,3-3 1 16,4-2-4-16,1-4 5 0,4-9-1 16,5-4 1-16,4-6 1 0,-1-5-4 0,2-3 3 15,0-4-3-15,-3-1 2 0,1-4 0 0,-6-1 2 16,-7-1 1-16,-2 0-1 0,-1-1 5 0,-4-4-2 16,-4 2 1-16,4 0 0 0,1 2-3 0,-2 7 1 15,2 5-3-15,0 3 0 0,1 4-4 16,2 5 1-16,5 4 1 0,2 3-4 0,2 8 6 15,3 0-3-15,2 6 0 0,3 3 3 0,-4 4-4 16,2-1 1-16,-4 0 0 0,2 0 0 16,-10-1 1-16,2-1-1 0,-8 2 1 0,-6-2-1 15,-1-1 2-15,-4-3 1 0,-3-2 0 0,-3-5 6 16,-9 0 0-16,-1-5 2 0,-5-3-2 0,-3-1-1 16,-4-4 0-16,-1-1-1 0,5-2-1 0,1-3-5 15,5-4-11-15,5 1-23 0,5-4-41 0,7-1-61 16,3 1-107-16,5-2-196 0,9 0-534 15,5 0-372-15</inkml:trace>
  <inkml:trace contextRef="#ctx0" brushRef="#br0" timeOffset="-178069.84">22349 10878 2467 0,'-7'-3'154'0,"3"-2"-41"0,-3 2-27 16,0 1-5-16,5 4-11 0,-1 1-22 16,-4 3-8-16,3 10-4 0,-3 4 0 0,0 4 1 0,3 6-8 15,-2 3-1-15,3 4-1 0,2 5-1 16,1 0-3-16,1 4-5 0,-1 2-6 0,2 2-4 16,-2-2-1-16,-2 4 0 0,2-2 0 0,-1-4-1 15,0-5-3-15,-1-5-1 0,2-6 0 0,-2-4 1 16,2-5 2-16,2-7-1 0,-1-7 0 15,0-4 2-15,-1-3 17 0,0 0 8 0,-1-5 3 16,0-3-3-16,-3-3-17 0,3-9-8 0,0-3-3 16,-2-4 0-16,-2-3 1 0,2-5-2 0,-3-3 1 15,2-5 1-15,1-2-4 0,-1-3 2 16,4 1 0-16,0-3-1 0,5 2 1 0,-1-2-2 16,4-2-1-16,-1 1 1 0,-1 2 1 0,2 5-2 15,3 4 2-15,-2 10-3 0,-2 7 3 16,-1 8 0-16,-1 8-5 0,-3 4-5 0,-1 4-8 15,1 3-1-15,4 6-1 0,0 5 10 0,2 6 5 16,3 7 2-16,-1 5 2 0,1 6-3 16,0 1 0-16,-1 4 2 0,-1 0 0 0,-1 2 2 15,-2 2 0-15,-2-3-4 0,3-6-3 0,-1-7-4 16,5-8-1-16,1-7-2 0,0-3 4 0,0-8 2 16,-2-5 3-16,1-4 6 0,-1-6 2 0,0-2 4 15,0-8-3-15,0-4-2 0,-2-3-1 0,-3-2-1 16,3-4 2-16,-6 0 1 0,0-2 0 0,-2 0-1 15,0 0-2-15,-2-2-1 0,4 2 0 16,0 0 3-16,1-3-1 0,0 2-1 0,5 3 0 16,0 7-1-16,-4 4 3 0,2 10 0 0,-4 5-1 15,1 2-4-15,0 9-4 0,-2-1 1 16,1 4-1-16,4 4 8 0,0 5 1 0,3 5-2 16,1 3 0-16,2 6-3 0,-3 1 2 0,1 5 0 15,1 3 2-15,0 2-1 0,-2 2-2 0,2 1 1 16,-3-2-3-16,1-1 4 0,1-2 1 15,-1-4-8-15,1-2-12 0,1-5-40 0,0-7-57 16,-1-1-74-16,-1-7-130 0,0-3-342 0,-3-3-948 16</inkml:trace>
  <inkml:trace contextRef="#ctx0" brushRef="#br0" timeOffset="-177154.33">23122 11003 2192 0,'-17'8'12'0,"-2"5"-20"0,-5 4 11 0,4 2 17 15,3 0 27-15,5-1 26 0,3 0 10 16,5 1-1-16,2 2-11 0,5-1-13 0,1 2-15 16,5-4-4-16,7-2-4 0,3-3-7 0,3-6 5 15,7-3-6-15,-2-4-6 0,2-2-2 0,1-4-11 16,-2-6-3-16,-5 0-3 0,-1-6 4 15,-2-2 1-15,-3-1 4 0,-6-2 0 0,-4 1-5 16,-7 0 7-16,-5 4 3 0,-1 0 5 0,-8 3 8 16,1 5 0-16,-6 0-2 0,-1 5-4 0,-1 1-2 15,-2 2-3-15,2 4-1 0,0 0-5 16,2 4-9-16,3 2 2 0,3 0-3 0,4 2 1 16,6 3 7-16,3-2-9 0,2 5 1 0,2-2-2 15,5-1-1-15,7-1 7 0,-1-3 2 0,11-5 2 16,-2-1-3-16,5-6 1 0,2-1-3 0,-2-4 3 15,0 0 3-15,-3-4-5 0,1-2-1 0,0-1-2 16,-4-3-1-16,-1 0 6 0,-3-3 0 16,-2-3 1-16,-5 2-7 0,0-5 2 0,-2 0-2 15,-3-2 2-15,-3-2 1 0,2-2-4 0,-3 1 1 16,-1-3-4-16,-1 2 0 0,3-2 4 16,-2-2-1-16,0-2 2 0,-1 1-1 0,3-2-2 15,-2 5-1-15,-2 2 3 0,0 7 3 0,0 5-3 16,-2 8 4-16,-1 5-5 0,1 4-6 15,2 4-6-15,0 4-4 0,-1 2 2 0,0 7 1 16,-2 4 9-16,-1 8 2 0,3 3 1 0,-1 4 5 16,2 8-4-16,-1 4-1 0,0 5-2 0,-3 1-2 15,2 3 3-15,0 2-1 0,-5 2 4 16,-2 2 1-16,2-2-3 0,-7 0-1 0,4-3 1 16,-2-7 2-16,4-8-3 0,4-8 0 0,1-10-2 15,0-6-6-15,3-7 11 0,0-4 5 0,3-4 7 16,-2-4-3-16,1-4 0 0,0-6-7 0,4-2-4 15,-1-6 6-15,6-3-5 0,-2-1 1 0,1-6-2 16,2 3-7-16,3-2 8 0,-2-1 1 16,2 0 2-16,0 2 0 0,-2 1-4 0,4 5-2 15,-4 6 1-15,1 3 0 0,-7 8-1 0,0 4-8 16,-5 3-4-16,-1 4-5 0,-1 2 7 16,0 6 6-16,0 3 6 0,0 5 7 15,3 1-7-15,-2 4 0 0,1 1-3 0,-1 0 2 0,2 1 1 16,4-2 0-16,1-3-2 0,3-3-5 0,4-5 5 15,4-5-1-15,5-4 5 0,-1-2 5 0,0-4-7 16,-3-4 2-16,1 0-3 0,-3-4 2 16,0-2 5-16,-3-3-1 0,-2-4 2 0,1-2-5 15,-6 0 3-15,-3-1 1 0,2-1-1 0,-4 0 3 16,3-2-2-16,-2 1 1 0,-3 2-3 16,1 0 2-16,1 6 5 0,-6 5 0 0,1 2 6 15,1 6-10-15,-1 1-5 0,0 2-3 0,-2 3-3 16,2 3 9-16,1 2-6 0,-2 7-1 15,-2 1 0-15,4 1-4 0,1 2 6 0,1 3 2 0,4 1-1 16,-1 0-1-16,4 2-2 0,1-1-7 0,0 0-12 16,2-6-12-16,3-3-27 0,1-5-30 15,0-4-45-15,4-2-54 0,-6-5-127 0,3-4-591 16,-2-3-652-16</inkml:trace>
  <inkml:trace contextRef="#ctx0" brushRef="#br0" timeOffset="-177022.31">23889 10678 2636 0,'-7'-15'94'0,"-7"-2"-63"0,3-1-27 16,2 3 6-16,6 7 1 0,2 0-1 0,1 3-18 15,2 1-56-15,3 4-91 0,1 3-194 0,4 2-303 16,8 4-838-16</inkml:trace>
  <inkml:trace contextRef="#ctx0" brushRef="#br0" timeOffset="-176705.23">24239 10875 2084 0,'5'-24'71'0,"3"-9"-25"0,3-7 13 0,-4 4 25 15,-4 2 21-15,0-1 13 0,-1-5-23 0,-2-1-22 16,0-1-19-16,0 0-15 0,-2 2-7 0,2 0-10 15,2 0-1-15,-1 1-3 0,0 2 2 0,0 4 8 16,-1 5 8-16,0 6 6 0,-1 6-3 0,0 7-3 16,0 4-17-16,-3 5-15 0,3 5-6 15,-1 3-12-15,-3 8 5 0,-2 5 3 0,-1 6 2 16,-1 7 5-16,3 5 0 0,0 6 1 0,-1 4-2 16,2 7 2-16,-1 6 1 0,4 1 2 15,2-1 2-15,0 3-5 0,1-4-4 0,1 1-13 16,5-5-33-16,2-5-50 0,3-9-47 0,5-8-15 15,6-8-15-15,6-8-165 0,1-6-537 0,0-7-395 16</inkml:trace>
  <inkml:trace contextRef="#ctx0" brushRef="#br0" timeOffset="-176558.48">24157 10710 3005 0,'-3'-13'55'0,"3"-3"-30"0,3-3-21 0,7 5-2 16,3 2 3-16,4 0 1 0,-1-1 4 0,7 3-5 15,2 0-6-15,3 4-3 0,3 2-6 16,1 4-7-16,0 4-28 0,-2 0-63 0,-2 3-94 0,-7 1-189 16,-2 3-335-16,-5 2-815 0</inkml:trace>
  <inkml:trace contextRef="#ctx0" brushRef="#br0" timeOffset="-145071.25">18509 2943 1 0,'0'-2'0'0,"1"0"0"16,-1 0 0-16,3 1 101 0,-2-2 205 0,2 1-16 0,-1 1-28 15,-1-2-39-15,2 0-40 0,-1 1-37 16,1 1-16-16,-2 0-18 0,0 0-15 0,0-1-15 15,-1 1-10-15,2 1-6 0,-1-2-4 0,-1 1 0 16,2 1-5-16,-2 0-4 0,0 0-5 16,0 0-9-16,1 0 0 0,-1 0-4 0,0 0-6 15,0 0-1-15,0 0-8 0,0 1-6 0,0-1-2 16,0 0-3-16,0 2-4 0,0-2-3 0,0 0-4 16,-1 1-8-16,1-1-4 0,0 0-1 15,-2 3 2-15,1 0 6 0,-1 4 6 0,2-1 2 16,-2 2-1-16,0 4 2 0,-3-1-4 0,2 5 0 15,-3 2 4-15,1 4-3 0,-4 0 6 0,1 7 8 16,-2 0-1-16,-1 2 5 0,0 4-5 16,0-3-6-16,0 1-2 0,0-1 0 0,0-2 1 15,2-1-1-15,-1-3 0 0,2 0-4 16,0-2 2-16,3-1 1 0,-3-1 0 0,2-2 1 16,3-2 1-16,-1-3-1 0,0 2 1 0,1-5 2 15,1 1-1-15,-1-3-2 0,0-2 0 0,1-3-4 16,1 1 5-16,0-1 4 0,1-2 6 0,-1 0 9 15,0 0 4-15,-2-3 4 0,3 3 4 0,-1-2-2 16,2-1 2-16,-1 0-4 0,0 0 1 0,3-1-3 16,-3 1 0-16,0 0-1 0,0-2-3 15,1 2 0-15,-1 0-4 0,0-1-3 0,1 1-3 16,-1 1-1-16,0-1-4 0,0 0-1 0,-1 0-5 16,1-1-4-16,0 1 1 0,0 0 1 15,1 0 1-15,-1 0 0 0,0 0-3 0,-1 0-9 16,1 0-9-16,0 0-17 0,-1 0-20 0,1-2-26 15,0 1-49-15,0-2-84 0,1 0-149 0,1-4-271 16,1 1-281-16,4-1 165 0</inkml:trace>
  <inkml:trace contextRef="#ctx0" brushRef="#br0" timeOffset="-144504.71">18558 2956 1 0,'-1'-5'68'0,"-2"0"306"0,2 1-65 0,1-1 2 15,0 1 3-15,1 1-33 0,2-2-36 16,-2 3-53-16,-1-1-44 0,1 0-24 0,0 3-17 15,0-3-12-15,1 2-9 0,-1 0-12 0,0-1-14 16,1 2-11-16,-1 0-14 0,0 0-11 16,0 0-9-16,0 0-6 0,2 0-7 0,0 2-1 15,0-1 0-15,2 2-2 0,3 1 2 0,-2 4-1 16,2 2 0-16,4 2 0 0,1 4 2 0,0 2 0 16,3 3 1-16,-1 1-1 0,1 1-2 15,-2 1 1-15,3 1 0 0,-3 1 3 0,2-1-1 16,-1 0 1-16,-1 1-4 0,-2 0 3 0,1 0 0 15,-2-1 2-15,-1-3 1 0,3-2-1 0,-2-2-3 16,-1-2 2-16,1-1-1 0,-4-2 0 0,2-1 2 16,-2-4-1-16,-3 1-2 0,0-3 0 15,0-1 0-15,-3 0-1 0,2-4 3 0,-1 3-2 16,-1-2 1-16,-1-2-1 0,1 1 2 16,-1 1-1-16,0-2 2 0,2 0-2 0,-2 1 1 0,0-1-1 15,0 1 0-15,0 0-2 0,0-1 3 16,0 0-2-16,0 0 0 0,0 1 0 0,0 1-1 15,0-2 1-15,0 2 0 0,1-2 1 0,-1 1-2 16,1-1 1-16,-1 2-2 0,2-1 0 0,-2-1 2 16,1 1 0-16,-1-1-4 0,3 0-2 15,-1 1-9-15,-2-1-13 0,0 0-20 0,0 0-34 16,0 0-47-16,-2-1-62 0,-1 0-123 0,2 0-245 16,-3-1-338-16,1 2 88 0</inkml:trace>
  <inkml:trace contextRef="#ctx0" brushRef="#br0" timeOffset="-144318.47">18614 3207 1213 0,'1'-3'926'0,"2"-2"-737"0,0-3-60 0,1 3-23 15,3 1 0-15,0 0-17 0,3 0-32 0,1 0-24 16,3-3-19-16,4 1-9 0,2 2-7 15,-1 2-12-15,0 1-40 0,-2 2-80 0,-1-1-131 16,-2 2-315-16,0 1-456 0,-1 2 255 0</inkml:trace>
  <inkml:trace contextRef="#ctx0" brushRef="#br0" timeOffset="-143637.54">19060 3335 1499 0,'5'-4'694'0,"0"-1"-525"0,3-2-61 15,1 1-15-15,0-2 0 0,0-2-4 16,3 0-22-16,-1-3-25 0,4 0-16 0,0-2-9 16,0-2-6-16,1 1-3 0,0-1 1 0,-2-2 0 15,1 0-1-15,-4 0 2 0,1 0-3 0,0 0 2 16,-2-2 1-16,0 1-2 0,-2-2-2 0,-1-2-5 15,-1-1-7-15,-2-1-8 0,-2-4-3 16,0-3-7-16,-2-1 2 0,-2 0 4 16,0 3 6-16,0 2 7 0,-1 3 4 0,-2 2 1 15,1 3 1-15,-1 3-4 0,-1 3-1 0,1 5-1 16,-1 3-3-16,1 3-6 0,-2 2-8 0,1 2-11 16,-1 5-6-16,2 0 4 0,-2 6 8 0,-2 7 11 15,0 1 6-15,-1 5 3 0,4 2 1 0,-2 5 1 16,2 4 1-16,2 4 0 0,-1 1 3 15,3 1 0-15,-2 2-2 0,3-3 3 0,2 3-1 16,3-2 3-16,-2 1 6 0,6-2 0 0,-1-2 2 16,4-3 0-16,2-7-2 0,0-3 1 15,2-7 0-15,4-3 2 0,1-4-2 0,2 0 4 16,1-5 2-16,0-4-4 0,0-2 6 0,1-2-1 16,-2-4-3-16,0-1 3 0,-2-5-2 0,0 1-1 15,-2-6 0-15,0 0 1 0,-4-1-2 0,2-3-1 16,-3 0-4-16,-1-4-4 0,-1-2 1 15,-1-1-4-15,0-1-2 0,-2-2-2 0,-1-2-3 16,1-1-1-16,-2-1-1 0,0-2 1 0,-1-3-2 16,-1 1 0-16,0-2-1 0,-3 0 0 15,0 5 5-15,0 0 3 0,-3 3 4 0,1 3 1 16,-3 1 2-16,-2 4 9 0,-1 4 6 0,1 5 5 16,-1 3-1-16,2 9-11 0,2 1-16 0,1 5-20 15,2 1 0-15,-4 6 3 0,-1 7 9 0,-4 7 14 16,1 7-1-16,-1 6 1 0,0 4-1 15,2 1 1-15,2 7-2 0,0 2-2 0,4 1 1 16,2 0-2-16,-1-3 5 0,2-3 3 0,2-2 0 16,0-3 3-16,4-2-3 0,1-6-5 15,2-4-9-15,4-6-22 0,-1-4-19 0,1-5-24 16,0-3-23-16,0-4-65 0,-4-5-182 0,0-3-439 16,-2-5-520-16</inkml:trace>
  <inkml:trace contextRef="#ctx0" brushRef="#br0" timeOffset="-143468.25">19351 2925 1966 0,'3'-1'153'0,"-2"-2"-54"16,6-1-1-16,1 0 6 0,3-2 3 16,4-2-16-16,4 0-35 0,3-2-30 0,4 0-17 15,4 1-7-15,2 0-13 0,1 2-41 0,0 3-88 16,-1 0-273-16,-5 3-507 0,-5 2-254 0</inkml:trace>
  <inkml:trace contextRef="#ctx0" brushRef="#br0" timeOffset="-142805.7">19870 3053 1993 0,'9'-2'308'16,"6"-4"-153"-16,7-1-52 0,0 1-6 0,3-6 2 16,-2 1-3-16,-1-2-17 0,0-1-21 0,-2 1-14 15,-2 0-14-15,-3-1-5 0,-1 0-4 16,-4 3-2-16,-1-2 2 0,-7 2-3 0,1-2-8 0,-3 1 4 16,-3 0-5-16,1 1-6 0,-3 2 0 15,-3 1-14-15,1 2-2 0,-3 1-5 0,1 4-3 16,-1-1 4-16,-2 4 1 0,0 2 0 0,-3 1-1 15,2 6 4-15,4 1 3 0,-2 2 0 16,1 2 7-16,1 4-5 0,2 2 3 0,2 1 1 16,2 1 0-16,2 2 0 0,4-1-2 0,0 0 0 15,6-1-3-15,1-1 3 0,-3-1 1 0,5-3-3 16,-1-4 6-16,1-3-4 0,6-4 6 16,-2-2 5-16,2-6 0 0,0-2 8 0,0-5 1 15,-3-1 3-15,1-2 0 0,-2-3 1 0,0-2-4 16,-1 1-2-16,-1-3 0 0,-2-2-7 15,0 2 1-15,-1-2-1 0,-2 0-6 0,2-2 3 16,2 2-2-16,-2-1 0 0,-1 1-1 0,5 3 0 16,-4 3-3-16,-1 3-4 0,0 3 1 0,-1 3-10 15,-1 1-6-15,0 4-10 0,-4 2-7 0,3 2 1 16,-1 4-1-16,2 2 8 0,-1 1 10 16,-3 5 5-16,1 2 4 0,-2 1 2 0,-1 1 1 15,-1 1 1-15,0 0 4 0,-2 0 3 0,2-1-1 16,0-3 3-16,0-4 0 0,1-4 1 0,0-4 4 15,0-2 7-15,0-4 21 0,0 0 28 0,-2-2 6 16,2-2-10-16,0-3-21 0,0-6-29 16,2-2-9-16,0-1 4 0,-1-2-2 0,2-1 2 15,2 2 3-15,0 0-3 0,1-2 0 0,3 1-2 16,-2 3-1-16,1-3 0 0,1 2 0 16,1 3 0-16,-1 1-4 0,-1 4 3 0,2 2-3 15,-4 2-3-15,0 1-1 0,1 6-4 0,-4 0-2 16,5 3 2-16,-4 3 4 0,3 3 3 0,-1 1 3 15,0 5 1-15,2-2 0 0,-5 1 2 16,1 2-2-16,-2 0-18 0,-1 0-33 0,-1-1-64 16,1-3-94-16,-1-1-200 0,5-3-356 0,0-4-619 15</inkml:trace>
  <inkml:trace contextRef="#ctx0" brushRef="#br0" timeOffset="-142321.04">20867 2781 1421 0,'-11'8'163'16,"-5"1"-27"-16,-4 6 20 0,6 0-9 0,0 3-36 16,4-2-56-16,4 3-27 0,-2 0 6 15,6 2 6-15,1 2 10 0,1-1-10 0,2-5-21 16,5-2-9-16,4-1-4 0,1-3 3 0,2-3 4 15,3-3 10-15,1-3 4 0,-1-1 5 16,3-2 3-16,-3-4 3 0,2 2 4 0,0-6-1 16,-5 0-2-16,5-4 6 0,-7-1 3 0,4-2 1 15,-3-3 0-15,1-1-7 0,-3-3-6 0,1-3-3 16,-6 0-8-16,1-2-7 0,-3-1-5 0,0-1-6 16,-2-1-2-16,-2-3 0 0,1 2 4 15,0-2-1-15,2-1-1 0,2 0 1 0,-3-4-6 16,2 0 0-16,-1 2 1 0,-1-1-3 0,-1 2 0 15,2 3-2-15,-2 3 1 0,-1 8 4 0,-1 5-3 16,-2 7 8-16,2 4-8 0,-1 6-19 0,1 0-8 16,-4 7-7-16,0 6 6 0,-3 6 17 15,-2 9 11-15,-1 8 1 0,-3 4 0 0,1 6 0 16,4 6 0-16,3 1 0 0,2 0 1 0,1 0 0 16,4 0 0-16,2 0 0 0,1-3 3 0,1-6 6 15,3-1-1-15,2-8 1 0,4-6-6 16,1-6-6-16,-1-7-3 0,5-4-13 0,1-4-24 15,0-4-45-15,0-6-120 0,1-3-320 0,-3-4-1072 16</inkml:trace>
  <inkml:trace contextRef="#ctx0" brushRef="#br0" timeOffset="-141721.67">22240 2876 869 0,'0'0'419'0,"0"-2"-188"0,0 1-50 15,1-3-18-15,1-1 9 0,2-2-1 16,-1-1-21-16,1 0-27 0,2-2-29 0,-3 1-26 16,6-4-20-16,0 2-13 0,2-5-2 15,-1 1 3-15,2-2 6 0,-3 3-4 0,0-1-7 16,0-3-11-16,1 0-10 0,0-3-5 0,-2 0-3 16,-1 0 6-16,1-3 4 0,-1 0-4 0,-1-2-7 15,-1-5-11-15,-1 0-7 0,3-1 4 16,-4-3-4-16,2 2 4 0,-3-2-1 0,-1 3 4 15,1 2 10-15,-2 3 2 0,0 1 6 0,-2 8 5 16,1 2 2-16,-2 2 2 0,-2 8-5 0,2 1-11 16,1 3-16-16,-4 3-25 0,5 0-32 15,1 4 7-15,-4 6 9 0,-3 3 32 0,-2 10 34 16,-2 7-3-16,2 5 5 0,1 4-8 0,3 5-3 16,0 5 1-16,4 0-6 0,2 4 1 0,4-2 6 15,0-1-4-15,4-3 1 0,3-1-24 16,3-5-52-16,2-2-74 0,1-5-154 0,6-7-324 15,0-8-849-15</inkml:trace>
  <inkml:trace contextRef="#ctx0" brushRef="#br0" timeOffset="-140933.34">22526 2559 455 0,'15'0'559'16,"0"-3"-117"-16,12-2-95 0,3-3-87 0,-5-1-20 16,4-4-55-16,-1 2-54 0,-5-4-36 0,-3-2-61 15,0-1-5-15,-3-2 13 0,-3 0-8 16,-4 0 3-16,1 0-2 0,-2 0-11 0,-1 0 4 16,-4-2-8-16,2 0-8 0,-2-1-9 0,-3-1-7 15,3 1-3-15,-2-1 1 0,-1-1 6 16,0 5 1-16,-1 0-1 0,0 5-1 0,-1 0-2 15,1 6 8-15,-1 3 4 0,0 4-8 0,1 3-21 16,0-1-36-16,0 3-54 0,0 1-28 0,0-1 16 16,0 6 33-16,0 7 52 0,0 7 37 15,0 5 4-15,0 5 3 0,0 5 4 0,0 3-3 16,-4 2 0-16,2 3-4 0,-2 2-1 0,-3-2 4 16,2 0 0-16,-2-2 3 0,0-3 0 15,3-3-2-15,-3-4-6 0,5-8 5 0,0-5-2 0,1-7 4 16,1-5 10-16,0-6 25 0,0-2 22 15,0-2 3-15,0-3-12 0,-3-5-33 0,6-1-27 16,-3-7-14-16,1-3-2 0,1 0 1 16,0-2 5-16,5-2 4 0,-3 1 7 0,5 0-4 0,0 1 2 15,2 1 9-15,-2 4-12 0,1 0-15 0,2 3-13 16,-3 0-16-16,1 5 0 0,-1 3 8 16,-1 4-9-16,-4 4-12 0,2 2-6 0,-2 2 5 15,-2 6 17-15,4 1 14 0,-3 4 16 0,2 2 3 16,-3 3 5-16,1 3 2 0,-1-1 0 15,4 1 5-15,-2-2 1 0,5-5 6 0,3-1 7 16,6-6 3-16,-1-5 5 0,3-2 1 0,0-3-1 16,0-1 5-16,2-2 2 0,-2-3 1 15,1-3 4-15,-1 2 0 0,-2-5 3 0,-3 0 1 16,1 0 0-16,-3-4-4 0,-2 2-7 0,-2-5-4 16,3 1-5-16,-4-1-1 0,-1 1 11 0,-3-2-9 15,0 1-5-15,0-2-2 0,-2 2-14 0,-2 1 7 16,-1-1 9-16,-1 4 6 0,-3 5 4 0,1 1 2 15,-3 4-13-15,3 1-10 0,-3 3-10 16,-4 3-4-16,0 3-2 0,-4 3-1 0,0 4 5 16,-1 2 3-16,3 3 5 0,1 2 4 0,1 2-2 15,3 2 1-15,1 2 3 0,6-2 6 0,6 2 8 16,1-2 5-16,10-2 3 0,4-1 3 16,2-4-2-16,5-5-1 0,-1 0 0 0,4-4-4 15,5-2-4-15,0-1-3 0,5-2-2 0,0-1-3 16,-2-2 1-16,-4-2-7 0,-4-1-29 15,-6-2-35-15,-6 2-48 0,-1 0 18 0,-8 0-75 16,-5 0-42-16,2-3-40 0,-4 0-421 0,-1 0-614 16</inkml:trace>
  <inkml:trace contextRef="#ctx0" brushRef="#br0" timeOffset="-139354.62">24608 2472 1 0,'0'1'0'0,"0"4"0"0,-2-3 118 15,1 0 199-15,0 1-14 0,1-3-34 16,0 0-55-16,0 0-36 0,1 0-31 0,1 1-31 15,-1-1-16-15,-1 0-17 0,1 0-5 0,1 0 5 16,0 0 3-16,-1-1-4 0,1-1-10 16,0 0-13-16,5-1-12 0,-3-3-5 0,3 1-2 15,2 0 0-15,-4-1-1 0,4-2-7 0,0 1-6 16,1-1-5-16,2-4-3 0,-1 1-2 0,4 0-2 16,-1-1-3-16,2-3-2 0,-3-1 0 15,2 1-2-15,-1-2 1 0,-2-1-1 0,0 3-1 16,-2-3-2-16,-1 0-3 0,0-1-3 0,-2 1-4 15,-2-2-7-15,1 0-6 0,-2 0 0 0,1 0-1 16,-1 2 5-16,-3 1 6 0,-2 3 0 0,-2 3 3 16,-2 3 0-16,2 3-7 0,-2 3-16 0,-1-1-12 15,-1 3-10-15,2 3 5 0,-1 1 13 16,0 2 10-16,3-1 5 0,1 1 1 0,2 0 5 16,1 2 3-16,1-2 7 0,4 0 9 15,0-1 4-15,6 1 8 0,1-1 1 0,3-1-3 16,6-2 1-16,1 2-9 0,2-2 3 0,2-2-3 15,2 0-1-15,-1-1 2 0,-2 0-1 0,1-2 3 16,-4 3-5-16,0-1 3 0,-5 2-7 0,-3 2-1 16,-7-2-1-16,-3 1-7 0,-2 0 4 15,-3-1-4-15,-2 2 4 0,0 2 5 0,-3 1 2 16,0 3 2-16,-4 0-1 0,-3 1-2 0,-1 4-3 16,0 0-3-16,-2 4 2 0,-1-2 0 0,3 2-2 15,-1-4 3-15,3 1-4 0,3-1 4 16,1 2 2-16,0-1 1 0,3-2 0 0,0 1-4 15,3-2-2-15,4 2 2 0,2-3 4 0,2 3 3 16,1 0 5-16,2-1-2 0,2-1 1 0,1-3 2 16,5 0-1-16,0 0 2 0,1-2 0 15,3-2 2-15,-1-1-4 0,3-3 0 0,-3 1-2 16,3-2-5-16,-7 0 4 0,1-2 1 0,-7 2-1 16,-4-1 2-16,-4-1-2 0,-2 1-1 15,-1-2-40-15,-2-1-16 0,1-1-51 0,-1 0-123 16,-1-2-248-16,1-1-427 0,-2 1-25 0</inkml:trace>
  <inkml:trace contextRef="#ctx0" brushRef="#br0" timeOffset="-138868.1">25437 2145 1188 0,'1'3'243'0,"0"0"-175"0,0 2 8 0,0 2 53 15,5 2 11-15,-2-1-14 0,5 0-17 0,1-1-14 16,2 0-1-16,5-2-4 0,2 0-10 0,1-2-12 16,3-1-14-16,0-2-12 0,4-4-6 0,-4 1-4 15,3 0-1-15,-4-2 5 0,-1-1-2 0,-3-3-2 16,-3-1 3-16,-2 2-6 0,-1-3 1 15,-4 2-3-15,-1-4-3 0,-1 0-8 0,-2-1-3 16,-2-3 0-16,-2 2-10 0,-3-2 5 0,-3 3-6 16,1 1-7-16,-2 1-3 0,-4 3-7 0,1-1-1 15,-1 3 2-15,-2 3 0 0,-3 2 4 16,-3 2 1-16,-1 3 2 0,-2 4 3 0,-1 4 4 16,0 5 3-16,0 0 2 0,3 4 7 0,2 3-4 15,1 4-1-15,2-1 2 0,2 1 2 16,2 3 5-16,3-2-1 0,4 1 1 0,4 0-8 15,2 0 2-15,6-1-1 0,4-3-4 0,0-2 6 16,3-2-4-16,1-2 4 0,2 0 4 0,2-4 1 16,3-3 2-16,4-2-2 0,1-3 1 15,-1-2-8-15,0-4 2 0,-5 0-2 0,-3-2-7 16,-2 0 2-16,-6 0-16 0,0-3-15 0,-4 0-25 16,-2-1-36-16,-1-3-46 0,-1 2-79 0,-2-1-187 15,-1-4-418-15,0 2-618 0</inkml:trace>
  <inkml:trace contextRef="#ctx0" brushRef="#br0" timeOffset="-137851.77">26252 2031 1775 0,'-5'-1'268'0,"0"-2"-115"0,-2-2-30 15,-2 6-27-15,-1 4-17 0,-1-2-19 0,-5 7-11 16,1 1-7-16,-5 2-3 0,1 5-1 0,1 3-4 16,0 1 2-16,3 0-7 0,2 1-7 0,2 0-3 15,4 2-9-15,4 1-1 0,2 2 1 16,1 0-5-16,2-2 1 0,4 0-2 0,3-1-2 16,4-2 2-16,2-3 7 0,2-1 4 0,2-4 1 15,1-4 5-15,1-2 1 0,-2-3 2 16,2-2-1-16,-2-1 0 0,-4-4-8 0,2-3 1 15,-3-1 5-15,1-2-3 0,0-2-2 0,-3-2-8 16,-1-1-8-16,1-3-4 0,-2 1-5 0,-3-3 1 16,0-1-2-16,-1-1-2 0,0 0 1 0,1-4 2 15,-1 3 3-15,2-3-1 0,-2 1 1 0,4 0-1 16,1 0-1-16,0 1 3 0,2 2-2 16,-3 3 1-16,2-2 0 0,1 3 0 0,-1 2-1 15,4-1 1-15,-2 3 2 0,1 0-1 0,0 4 0 16,-1 6 0-16,-4 0-2 0,1 2 0 15,-1 2-4-15,-2 3-2 0,-1 2-1 0,-2 3 1 16,1 1 4-16,-1 2 0 0,-5 3-2 0,0-1-2 16,-6 4 0-16,-2 3 4 0,-1 3 3 0,-2 1 3 15,-4 0-3-15,3 0-1 0,-1-2-3 0,3-1-7 16,2-3-5-16,4-4 0 0,2-1-1 16,2-5 1-16,1-1 3 0,2 0-3 0,0-6 1 15,6 0 7-15,-3-3 9 0,6-1 7 0,1-2 5 16,7-2-3-16,0-4-1 0,3 0-3 15,0-2-1-15,2-2 1 0,-5 2 0 0,2-3 3 16,-1 0-1-16,-1-1 0 0,-1-4 0 0,-2 0-1 16,-2-1 2-16,4-2 0 0,-5-2 2 0,2 1-2 15,-3-3-1-15,1 3 2 0,-5 3 5 0,-3 5 10 16,-3 5 7-16,-2 4 7 0,-2 2-2 0,1 2-10 16,-2 2-18-16,1-1-32 0,0 3-8 15,0 0 2-15,-6 6 11 0,-2 2 23 0,-2 6 1 16,0-2 0-16,0 5-2 0,2 2 2 0,3 0-3 15,-2 2 1-15,0 1 0 0,5-3-10 16,2-1-6-16,4-3-10 0,8-5 8 16,0-3 9-16,5-4 10 0,3-3 16 0,0-3 0 0,4-2-2 15,-2-2 2-15,2-4-1 0,-1-2 3 16,0-4 6-16,-5 2 1 0,1-4 0 0,-4-2-2 16,-1 0-6-16,-1-1-4 0,1-1-4 0,-2 1-2 15,-1-2 0-15,0 4-1 0,1-2 2 0,-5 4 5 16,-2 2 8-16,-2 4 7 0,-2 5 3 15,0 2-7-15,-1 2-18 0,1 1-29 0,0 0-32 16,-1 2 7-16,-2 6 9 0,-2-1 21 0,2 4 24 16,-5 0-4-16,6 0-1 0,-2 2-1 0,4 0-3 15,4-3-13-15,-2 0-14 0,7-2-2 0,1-4 8 16,5-2 15-16,5-2 20 0,0-5 2 0,2 0-1 16,-1-3 1-16,2-4 3 0,-6 0 3 15,1-2 6-15,-6 1-1 0,-2-2 7 0,-5 2 5 16,-1-1 2-16,-3 2 0 0,-2 2 0 15,-2 3-2-15,2 1 3 0,-2 1-2 0,1 0-15 16,1 7-22-16,-2-2-13 0,2 4-7 0,-6 1 3 16,0 7 14-16,0 0 4 0,-2 3 0 0,3 4 0 15,3-4-2-15,2 5-2 0,1-2 0 0,4 1-2 16,2-2 2-16,2-3-4 0,0-3-2 16,6-2 1-16,-2-4 3 0,5-4 2 0,0-2-12 15,2-3-18-15,-3-4-39 0,1-3-87 0,-2-2-247 16,1-4-654-16,-3 0-175 0</inkml:trace>
  <inkml:trace contextRef="#ctx0" brushRef="#br0" timeOffset="-137704.33">27439 1741 2380 0,'1'0'286'0,"0"1"-283"0,2-1-15 16,-2 3-22-16,2 0 5 0,-1-2 5 0,1 5 4 15,-2 2-10-15,4 0-124 0,1 2-347 0,0 3-787 16</inkml:trace>
  <inkml:trace contextRef="#ctx0" brushRef="#br0" timeOffset="-137305.12">27588 2114 1181 0,'9'-1'492'0,"6"-2"-392"15,4-1 24-15,3 0 61 0,-1-4 10 0,2-2-34 16,-1 0-42-16,-2-5-51 0,0 0-21 0,-1 1-9 16,-2-3-6-16,-2-1-7 0,-3-3 0 0,1 0-4 15,-5-2-1-15,-1 0-2 0,0-2-12 16,-2-3-7-16,-1 2-7 0,0-3-6 0,-1 0 1 15,4-1-2-15,-1-1-5 0,2 0-24 0,1-2-10 16,0-2-5-16,0 0 8 0,-2 0 28 0,-1 4 20 16,0 5 12-16,-4 6 6 0,-1 6 3 15,-3 7-16-15,-2 7-32 0,1 0-22 0,1 4-5 16,-4 6 11-16,-4 3 34 0,-2 6 20 0,-1 6 8 16,-2 6-3-16,2 8-3 0,-1 3-3 15,0 5 1-15,0 4 2 0,3 2 3 0,2 1 1 16,5 0-6-16,-1-1-1 0,5-1-5 0,3-2-5 15,2-2 0-15,5-5-31 0,4-4-60 0,5-10-69 16,8-7-127-16,3-7-196 0,3-5-250 16,4-7 31-16</inkml:trace>
  <inkml:trace contextRef="#ctx0" brushRef="#br0" timeOffset="-137166.99">27808 1719 1664 0,'3'2'143'0,"5"1"-34"16,2 0 32-16,2 2 13 0,7 0-33 0,3 0-52 16,8 1-39-16,5 3-26 0,3-1-51 15,-3 2-148-15,-1-2-407 0,-3 1-876 0</inkml:trace>
  <inkml:trace contextRef="#ctx0" brushRef="#br0" timeOffset="-135816.1">28319 1745 1 0,'4'10'569'0,"1"5"-248"0,-2 6 5 16,0 3-7-16,0 0-36 0,-2 4-88 0,0-1-54 16,-1 1-31-16,-1 4-20 0,-1-2-21 0,-5 2-18 15,-2 3-17-15,-1-3-14 0,2-3-3 0,-1-5-4 16,2-7-3-16,4-6-3 0,3-2 10 15,3-5 27-15,-1-1 46 0,-2-2 43 0,0-4 3 16,1-2-26-16,2-5-49 0,2-4-43 0,2-5-18 16,4-4 1-16,2-3 0 0,-2-2 0 15,3 1 0-15,1-1-1 0,-4 1 1 0,4 2 3 16,0 0-3-16,3 0-4 0,-2 3-2 0,2-1-6 16,2 2-3-16,0 4 1 0,0 2-3 15,-4 4-1-15,-3 4-4 0,-7 5-13 0,0 4-11 0,-5 1-5 16,3 5-1-16,-1 1 9 0,-2 6 10 15,-1 1 9-15,-3 5 10 0,-2 2 5 0,1 0 1 16,-4 1-1-16,-1 2 3 0,-6 1 1 0,2 1 2 16,0-3 5-16,3-8-2 0,7-6 2 15,0-7 12-15,4-4 22 0,-1 0 29 0,0 0 26 16,2-3-16-16,1-3-26 0,2-6-31 0,3-1-27 16,2-5 3-16,2 0 5 0,2-1 2 0,-2 2-2 15,1 0-2-15,3 1-4 0,-3 2 1 16,3-1-2-16,-3 5 0 0,2-1-1 0,-3 4-6 15,0 3-4-15,-2 1-11 0,-6 5-10 0,2-1-8 16,-4 4-2-16,-1 4 7 0,0 2 8 16,-1 2 12-16,-1 5 9 0,0 2 4 0,1 1 1 15,-2 2 3-15,2-1-3 0,2-3 0 0,3-2 1 16,1-2 0-16,5-4 5 0,2 0 3 16,0-4 4-16,0-2 5 0,6-4 2 0,1-1 0 15,1-4 3-15,0 0 1 0,5-3 5 0,0-3 2 16,1 2 0-16,-4-5-1 0,-2 1-3 0,1-4-5 15,-4 0 0-15,3-1-2 0,-3-2-3 0,-5-1 1 16,2 1 1-16,-4-2 0 0,-3 3-2 0,-1-2 0 16,2 1-3-16,-5 1-2 0,-1 3 0 0,-6 1-7 15,-1 4-8-15,-5 2-11 0,4 4-9 16,-4 3-4-16,-3 2 5 0,-3 3 8 0,2 1 7 16,-5 5 6-16,-1 3-1 0,5 4 2 0,-5 2 1 15,3 2 0-15,2 3 3 0,-1 3 0 16,1 1 0-16,7-1-1 0,2 1-4 0,6-5 3 15,6-3 1-15,0-2 3 0,4-3 9 0,2-3 3 16,-1-4 4-16,3-1 5 0,3-4 3 16,0-2 3-16,4-2 1 0,-3-2-1 0,1-4-3 15,0-4-2-15,1-4-2 0,-2 1 2 0,1-5-1 16,-7 2-1-16,3 0-1 0,-4-3-4 0,-1 0-4 16,-1 0-3-16,0 1-4 0,1 2 0 15,-1 0-2-15,1 1-1 0,0 0-3 0,1 4-4 0,-5 2-5 16,3 6-7-16,-4 3-6 0,-3 1-9 15,-1 2-6-15,1 5-1 0,0 0 3 0,-2 2 8 16,0 4 8-16,-1 1 3 0,-1 0 2 0,-1 4-1 16,-4-1 0-16,3 0 3 0,-3-3 3 0,2-2 3 15,3-2 5-15,0-5 3 0,1-3 7 16,0-2 25-16,0 0 33 0,0-2 18 0,0-2-9 16,1-1-22-16,1-6-35 0,1 1-15 0,4-4 3 15,-3 1-2-15,3 0 1 0,4-3-4 0,-2 4-2 16,0-2-2-16,1 2-1 0,3 1-3 15,-4 2-3-15,4 2-3 0,-1 0 0 0,0 3-7 16,-1 2-3-16,-3 3-7 0,-2 1-12 0,1 2 2 16,-2 5-4-16,0 1 2 0,-3 3 6 15,-1 5-2-15,-1-2 3 0,-2 3 1 0,0 3-2 16,-2 1 1-16,2 0 2 0,2-2 2 0,7-1-4 16,-2-4 8-16,3 0 7 0,2-5 12 15,2 0 22-15,1-4 10 0,1-4 12 0,0-2 10 0,4-2 7 16,-2-2 6-16,0-2 2 0,1-3-1 15,-2-3-6-15,2 0-9 0,1 0-11 0,0 0-1 16,-1-2-1-16,6 2-3 0,-5-1 4 0,2-2-8 16,-1-1-9-16,-2 1-1 0,2-1-4 0,-5-4 0 15,3 0 4-15,-4-3-2 0,0-1-6 0,5 0-1 16,0-5-7-16,-3-1 4 0,3-3-7 16,0-1 6-16,-4-3 1 0,4-1-12 0,-1 1-9 15,2-4-13-15,-3 0-2 0,1 1 9 0,-6-3 16 16,0 5 9-16,-2 2 5 0,0 0 1 15,-3 6 9-15,1 1 3 0,-5 7 8 0,-2 4 4 16,-1 8-6-16,0 4-11 0,0 3-20 0,-1 3-41 16,1 1-10-16,-2 5 7 0,1 7 16 0,-7 9 34 15,0 5 11-15,-2 5-2 0,0 5-4 16,0 4 5-16,-1 3 0 0,3 6 6 0,2 2 1 16,5 2-6-16,1 3-1 0,2-2 1 0,5 1 3 15,-2 0-2-15,1-5 3 0,-1-5-4 16,2-3-1-16,5-5 5 0,0-3-4 0,4-6-1 15,6-8-3-15,5-7-13 0,3-8-35 0,3-6-65 16,1-4-120-16,3-10-379 0,-1-3-927 0</inkml:trace>
  <inkml:trace contextRef="#ctx0" brushRef="#br0" timeOffset="-135686.45">30027 1559 2292 0,'2'0'185'0,"2"0"-55"0,0 0-22 16,7 3-42-16,7 0-31 0,2 1-25 0,11 5-4 15,3-1-1-15,5 5-8 0,7-2-29 16,-3 5-101-16,2-2-229 0,-3 0-492 0,-5-1-598 16</inkml:trace>
  <inkml:trace contextRef="#ctx0" brushRef="#br0" timeOffset="-134217.39">31436 1515 1 0,'0'0'0'15,"-1"0"0"-15,0 0 222 0,1-1 91 0,0 1-49 16,0 0-51-16,0 0-45 0,0-1-38 0,1 1-23 15,-1-1-7-15,1-1-6 0,0 2-7 16,-1-1-17-16,0 1-15 0,0-1-7 0,0 1-5 16,0-1-3-16,0 1-4 0,0-2-1 0,-1 1 2 15,1 0-7-15,-2-1 1 0,1-2-7 0,-2 3-3 16,0 0-1-16,2 0-7 0,-1-1-1 0,-4 1 2 16,-3 0 12-16,-1 1 4 0,-3 1 7 0,-5-1-9 15,3 0-11-15,-3 1-4 0,-1 2-4 16,-2 0 0-16,1 4 2 0,-2 1-8 0,-5 4 4 15,5-3-4-15,-2 2-3 0,3 3-3 0,0 3 3 16,2-1 3-16,2 2-4 0,3 4 10 16,5 0-8-16,2 0 0 0,6 0-3 0,1-1-4 15,2-3-1-15,5 2-6 0,0-4 5 0,4-1 2 16,0-1 5-16,5-1 7 0,2-3 3 16,2-4 4-16,1 0 1 0,4-5 2 0,-2-4 4 15,0-2 3-15,-1-2 6 0,-2-3 3 0,1-3 1 16,-1-2 2-16,-1 0-2 0,2-4-2 0,-2-4-8 15,1 1 1-15,0-4-9 0,-2-2-1 0,0-3 2 16,-5 1-11-16,2-3 4 0,-1 1-6 16,0-4-4-16,2 1 2 0,-1-2-5 0,3-1 0 15,0-1-4-15,-3-3 0 0,4 1-5 0,-2 0 1 16,-2 4 1-16,5 2-5 0,-4 2 9 0,-1 3-1 16,-4 1 4-16,-3 4 6 0,-5 5-5 0,-3 3-1 15,-3 6 0-15,1 1 0 0,-4 6-2 16,4 0-7-16,-1 4-8 0,-3 3-9 0,0-1 2 15,-6 3 4-15,-2 6 14 0,-6 3 11 0,0 9 4 16,-1 3 4-16,0 4-3 0,2 2 1 16,6 5 0-16,2 2 1 0,3 7-1 0,4 4-3 15,-1 1 2-15,3 5 0 0,1-2-1 16,2-3 6-16,1 1-5 0,5-4-2 0,-3 1-1 16,6-4-10-16,-3-5-4 0,2-6-13 0,4-2-9 0,-3-7-5 15,1-5 4-15,0-9 9 0,0-4 14 16,-1-5 18-16,0-5 8 0,-1-3 7 0,0-7 0 15,1-1 1-15,-3-6-1 0,1-1-3 0,-1-1 2 16,3-4-5-16,-3 1 0 0,-2-2 2 16,3 1-3-16,2 0 2 0,1 1-6 0,0-1-5 15,6 0 0-15,1 3-6 0,-3 2 7 0,2 2 1 16,-1 3 6-16,-1 3 1 0,-3 4 1 0,-2 3 0 16,0 3-9-16,-4 3 1 0,-1 1-11 0,0 1-5 15,-1 4 2-15,-2 4-3 0,4 1 2 0,-3 4 3 16,-2 2 2-16,-1 0 1 0,-1 7 2 15,-2-1 2-15,-3 4 0 0,3 3 4 16,-2-1-5-16,2-1 1 0,3-2-1 0,3-2-4 16,3-3 3-16,5-4-2 0,0-3 2 0,3-3 2 15,0-4 3-15,3-3 2 0,-2-4 2 0,2-2 2 16,-2-3 2-16,3-2 1 0,-3-4 2 0,1 0 1 16,-5-4-6-16,4-2-1 0,-2-2-4 0,-1-3 0 15,4-1 3-15,-3 1-3 0,-1-4-1 16,2 1-3-16,-1-3-5 0,1 0 2 0,1 2 1 15,0-1-5-15,-2 2 6 0,1 1 1 0,-5 6-1 16,-4 4 16-16,-2 5 1 0,-1 4 2 0,-4 4-13 16,0 3-25-16,1-1-16 0,-2 4 2 15,-4 5 11-15,2 4 16 0,-8 6 11 0,1 3-3 16,-1 1 0-16,0 3 5 0,1 3-3 0,1 3 1 16,4-2 1-16,0 5-4 0,0-6 1 15,7 1-3-15,5-6-4 0,4-2-6 0,-2-3-17 16,4-5-38-16,-1-3-62 0,2-4-131 0,1-4-231 15,-1-6-583-15,7-3 132 0</inkml:trace>
  <inkml:trace contextRef="#ctx0" brushRef="#br0" timeOffset="-134070.09">32391 1109 548 0,'-9'-6'-34'0,"2"-2"-98"0,-1 0-169 0,0 2 221 16</inkml:trace>
  <inkml:trace contextRef="#ctx0" brushRef="#br0" timeOffset="-133476.84">32621 1081 1195 0,'0'-1'352'0,"-2"1"-147"15,2 0-67-15,0 0-47 0,2 2-55 0,-1 0-31 16,0 3-8-16,-1 2 3 0,1 3 12 0,-1 4 3 16,1 3 0-16,0 4 6 0,0 2-3 15,4 4-1-15,-4 2 8 0,1 4 4 0,-1 2 14 16,0 1 7-16,-1-3-6 0,0 2-9 0,-1-3-10 15,1-2-9-15,-1 1-2 0,1-6-2 0,0-1-2 16,0-3 0-16,0-5-2 0,0-3-2 0,1-5 5 16,0-4 13-16,1-2 34 0,-2-2 40 0,0-1 19 15,0-3-8-15,1-2-32 0,4-4-40 16,-1-4-26-16,2-2-3 0,2-3-6 0,-3 0-2 16,4-2-3-16,3-1-3 0,0-2 0 0,1 0-4 15,2 1 1-15,0-1 0 0,0 6 0 0,1 1 7 16,-3 6-4-16,-2 3 2 0,-3-2-5 15,1 7-8-15,-3 1-2 0,-1 0-7 0,3 4 1 16,-3 0 4-16,4 1 3 0,1 3 16 0,0 0 6 16,-2-3 3-16,2 0 4 0,2 1-8 15,2-1-2-15,3-1-3 0,5 0 0 0,0-2 1 16,4 0 2-16,-2-1 1 0,2-1 2 0,-2-3 0 16,1-1 1-16,-1-2 3 0,-5-2 7 15,0 1 3-15,-5-7-1 0,0 0-5 0,-2-1-2 16,-5-1 2-16,-2 0 7 0,-4 0 7 0,-2 4-3 0,-1-1-5 15,-2 3-10-15,-4 2-6 0,0 3-7 16,-3 3-3-16,-4 3 4 0,2 3 0 0,-4 3 6 16,1 4 2-16,-2 3 0 0,0 2 2 0,2 4-1 15,0 3 0-15,6 3 2 0,2 1 3 0,4 1 3 16,4 2 1-16,4-2 2 0,5 0-2 16,5 0-4-16,6-7-5 0,4 0-1 0,3-1-4 15,3-4-17-15,1-4-38 0,3-2-67 0,-1-1-133 16,-2-3-435-16,-3-2-909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5:37:58.2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16662 4307 1 0,'1'1'30'0,"-2"-1"191"0,1 0-68 0,0 1 32 16,1-1 62-16,-1 0 45 0,3-1-11 15,-2 1-54-15,0 0-58 0,0 1-41 0,0-1-26 16,-1 0-14-16,0 0-4 0,0 0-8 0,0 0-12 16,1 0-10-16,-1 0-17 0,0 0-14 15,1 0-2-15,-1 0-7 0,1 0-1 0,2 0-1 16,-1 0-7-16,-1 0-1 0,2-1 0 0,-2 1 2 15,5-1 3-15,-2 0 2 0,4-2 0 0,2 2-4 16,-1-1 3-16,1 1-5 0,0 0-1 0,-1-1 0 16,1 1-5-16,2 0 4 0,-2 1 2 15,2-1 0-15,5 0-1 0,-2 1 2 0,4 0-2 16,3-1-1-16,0 0 6 0,2 0-5 0,-1-2 0 16,-2 2 1-16,2 1-6 0,1-1 4 15,0 1 0-15,2 0 0 0,-1-2 3 0,-4 2-2 16,5-1 0-16,-2 0-1 0,-2 0 3 0,2-1-1 15,-2 1 0-15,0 0 1 0,-1-1-4 0,0 0 5 16,-2 0 5-16,0 0 1 0,-3-1 3 0,0 0-3 16,-1 2-2-16,-2 0 1 0,0-2-1 15,-2 1-3-15,-1 1 0 0,3-2 0 0,-3 1-5 16,3 0 3-16,-5 1-2 0,0-1-1 16,0 1 1-16,0 0-2 0,-2 1 2 0,-1-1-2 0,-3 1 1 15,1 0 0-15,0 0 1 0,-2 0 0 16,-1-3-4-16,0 3 4 0,1 0-3 0,-1 0 0 15,0 0 4-15,1 0-5 0,-1 0 1 0,1 0-1 16,-1 3 0-16,3-3-1 0,1 0 1 16,-2 0 1-16,0-3-3 0,5 3 2 0,-1-1 0 0,1 0 0 15,3 0 5-15,0 1-4 0,0-2 0 16,2 1 1-16,0 0-4 0,2 0 4 0,-2-1-2 16,-1 0 1-16,3 0 0 0,-1 0 2 0,1 0 0 15,0 0-2-15,1-1 4 0,-1 2-6 16,1-1 1-16,-3 2 0 0,1 0-2 0,2-2 4 15,-4 1 0-15,2 0 0 0,-4 0 0 0,0 1-2 16,-4 1 0-16,1-1-1 0,-4 1 2 16,3-1-1-16,-4 0 2 0,-1 1 1 0,0-1-5 15,0 0 4-15,0 0 0 0,0 0-1 0,0 0 3 16,0 0-2-16,-1 0-1 0,1 0 0 0,0 0 0 16,0 0 0-16,-3 0 0 0,3 0 0 0,-2 0-3 15,2 0-5-15,0 0-9 0,0-1-16 0,0 0-25 16,-1 1-46-16,1-1-74 0,-1 0-110 15,0 1-158-15,-1-3-396 0,1 0-112 0</inkml:trace>
  <inkml:trace contextRef="#ctx0" brushRef="#br0" timeOffset="409.08">17688 3900 1453 0,'-1'-4'389'0,"0"1"-145"0,-2-1-43 0,1 2-22 16,2 1-25-16,0 0-34 0,0 1-36 0,0 0-27 15,2 0-24-15,-1 0-19 0,1 0-9 16,-1 1-15-16,0 0-2 0,3 1 2 0,2 2 3 16,0 1 10-16,3 3 4 0,4 0 5 0,3 2-1 15,6 4 0-15,3 0-2 0,0 1-2 0,1 2 5 16,4-1-4-16,-2 0 2 0,1-1-2 15,1-1-3-15,-3 0 4 0,1-5 1 0,0 3 0 16,-2-3 0-16,0 2-4 0,-4-3-3 0,-1 1-1 16,-6 1 0-16,-1-3 0 0,-6 1 0 0,-2 0-2 15,-1-3 1-15,-3 1-1 0,1-1 0 16,-3 2 2-16,-3-3 0 0,2 3 1 0,-3 0 2 16,-3 4 1-16,-5 4-1 0,-5-1 4 0,-5 4 2 15,-6 1-1-15,-2 2 1 0,-4-2-1 0,3 3 0 16,-1-2-1-16,2 0 0 0,4-1-2 15,4-3-4-15,3 0-9 0,5-1-29 0,1-4-45 16,5-2-73-16,2-2-165 0,2-1-293 0,-1 0-951 16</inkml:trace>
  <inkml:trace contextRef="#ctx0" brushRef="#br0" timeOffset="4613.72">17043 13235 761 0,'-5'-1'519'0,"1"-1"-384"0,-3 0-70 16,4 1-9-16,-1 1 27 0,1-1 30 15,3 1 3-15,-1-1-16 0,1 1-23 0,0 0-30 16,1 0-15-16,-1 0-17 0,0 0-8 0,0 0 1 16,3 0-6-16,-2 0 4 0,2 0 4 0,-2 0 3 15,0 0 5-15,0-2 2 0,2 2 2 0,0 0 1 16,0 0 8-16,3-1-1 0,0 1 5 16,2-1 2-16,1 0-6 0,1 0-2 0,3-2-3 15,0 3 0-15,4-2-6 0,1 0-3 0,2 0-5 16,-1 1-6-16,1-1 1 0,0 1 1 0,1-1-2 15,0 1 2-15,3-1-4 0,0 2-2 16,2-2 0-16,-1 1 2 0,1 1-1 0,0 0 1 16,-2-2 0-16,-1 0-6 0,0 2 5 0,-1 0 0 15,-1 0 0-15,0-1 5 0,-2 1-5 16,2-2-1-16,0 1 0 0,1 1 0 0,0-1 1 16,4-1 1-16,-3-1-1 0,-1 1-6 0,5 0 6 15,-3-1-1-15,4 0 1 0,0 0 6 0,-3-1-7 16,5-1 0-16,-3 2-2 0,2-1-1 15,-1 0 2-15,0 1 1 0,1-2 0 0,2 1 0 16,0 1-1-16,-1-1 0 0,0 0 2 0,-2 2 0 16,-3-3-2-16,-1 3-1 0,-2-1 0 0,-1 3 0 15,0-3 2-15,-2 0 1 0,-1 1 0 16,0 0-3-16,-1-1 2 0,-2 2-3 0,0 1 3 16,-3 0 2-16,-1-1-4 0,-2 2 0 0,-2-1-2 15,-2 0-5-15,-2 1 6 0,-1-1 0 0,-2 0 1 16,0 0 1-16,0 0-3 0,0 0-1 0,0 0 1 15,-2 2 4-15,2-2-3 0,0 0 2 16,0 0-1-16,0 0-4 0,0 0 5 0,0 0-1 16,-2 0 1-16,2 0-1 0,0 0-1 0,0 0-1 15,0 0-1-15,-1 1 2 0,1-1-1 0,0 0 0 16,0 1 1-16,0-1-3 0,0 2 5 16,0-1 0-16,0 1 2 0,0-1 1 0,-2 0-5 15,2 1-13-15,-1-1-29 0,1 1-45 0,-1-1-82 16,-1 0-99-16,-1-1-149 0,1 0-249 15,-2 0-320-15</inkml:trace>
  <inkml:trace contextRef="#ctx0" brushRef="#br0" timeOffset="5074.68">18213 12975 312 0,'-6'-2'450'0,"-3"-1"-115"16,-1-2-53-16,3 2-34 16,1-2-21-16,3 4-30 0,-2-1-31 0,3-1-28 0,-2 2-27 15,2-2-25-15,0 3-19 0,2 0-10 16,-3 0-10-16,3 0-9 0,0-1-8 0,0 1-7 16,0 1-6-16,0-1-5 0,3 1-1 0,-3-1-5 15,1 2-3-15,0-2-3 0,1 0-1 0,1 1 3 16,-2 2 3-16,4 0 4 0,0 1 1 0,2 0 1 15,4 1 2-15,1 1 2 0,2 2 3 16,2-2 1-16,5 1 0 0,-1 0-2 0,8 0-4 16,1 0 1-16,1 0-1 0,4 1-2 0,-1-1 0 15,3 0-4-15,-5 0-4 0,0 0-1 16,-2 2 2-16,-7 1-3 0,-1 0 1 0,-6 0-1 16,-1-2-4-16,-7 2 3 0,-3 0-1 0,-3-3 4 15,-2 3 0-15,-5 2 2 0,-4 4 0 0,-5 3 4 16,-5 3 5-16,-8 1-3 0,-3 2 1 0,-1 0-4 15,-2 0-5-15,-2 3 2 0,0 0 0 16,0-4 4-16,0 4-1 0,1-4-1 0,3 1-2 16,2-1-2-16,2-2 1 0,4-1-2 0,0-1 2 15,8-5-3-15,1-2-10 0,8-2-32 0,2-2-64 16,7 0-119-16,3-4-249 0,5-2-525 16,3-1-355-16</inkml:trace>
  <inkml:trace contextRef="#ctx0" brushRef="#br0" timeOffset="6256.05">19701 12659 901 0,'-1'-5'497'0,"-2"-3"-211"0,-2 3-98 0,4 0-29 16,0 4-17-16,1 0-26 0,0 1-24 0,-1 0-28 15,1-1-20-15,-2 2-22 0,2-1-15 16,-2 2-7-16,1 1-9 0,-1 1 5 0,0 5 2 15,-4 1 2-15,2 7 7 0,-4 1 0 0,2 1 3 16,1 5-1-16,0 1 3 0,-1 3-2 16,5 0 3-16,-3 5 9 0,0 4 2 0,3 1 5 15,0 2-3-15,1-1-7 0,1-2-1 0,3 0-5 16,1-1 0-16,2-3-1 0,2-2 1 16,3-4-2-16,1-3 3 0,4-4 1 0,-1-2-3 15,6-6 8-15,-2-3-1 0,6-3 1 0,-1-4 4 16,3-4-5-16,2-4-1 0,-1-3-1 0,2-2-1 15,-2-3-2-15,-5-4 0 0,4 0 2 16,-5-4-4-16,3-5 6 0,-2-1 5 0,0-2 1 16,-3-2 6-16,-1-3-5 0,-1-2-4 0,-3-3-6 15,-3-2-5-15,1-4-3 0,-5 4 0 0,-2 1-1 16,-1 0-2-16,-5 5 3 0,-1 1-1 0,-3 5-2 16,-1 4 7-16,-2 3-8 0,0 5 2 0,1 6-2 15,0 0-3-15,0 5-1 0,2 4-7 16,1 1-16-16,2 2-32 0,0 3-35 0,-2 3-54 15,-1 2-89-15,1 6-153 0,0 6-332 0,4 4-793 16</inkml:trace>
  <inkml:trace contextRef="#ctx0" brushRef="#br0" timeOffset="6892.15">20389 13176 1474 0,'-8'-3'220'0,"0"1"-87"0,-3 0 16 16,8-2 31-16,1 0 28 0,2-3-8 0,3-4-68 16,-1-2-42-16,7-3-38 0,1-3-19 0,0-3-9 15,1-1-3-15,5 0 5 0,-3-3 1 0,-1-2 0 16,3 0 2-16,-1-3-8 0,-3-1-3 15,4 3-5-15,-4 2-4 0,2 2-2 0,-1 3-2 16,-2 4 1-16,-1 5-5 0,1 1 2 0,-1 4-2 16,1 3-4-16,-1 3 2 0,1 3-5 15,1 3 2-15,1 4 1 0,-1 6-3 0,-1 0 4 16,1 6-1-16,0 2 5 0,-2 2-2 16,-1 4 1-16,-5 0 0 0,-2 3-1 0,-2-1 3 0,-1-2-1 15,-7 0 3-15,0-2-1 0,-2-3-4 16,-1-3 4-16,-1-4-2 0,2-4 2 0,-3-5 1 15,5-1 4-15,1-3 3 0,1-3 1 0,-1 0 7 16,6-3-4-16,-3 2-1 0,4-1-1 16,1 2-8-16,1-1-1 0,1-1-9 0,2 0-1 15,3-1 0-15,2 0 0 0,3-1 2 0,1 1 0 16,7 0 3-16,0 0-1 0,1-1 3 0,2-3 1 16,2-1-8-16,0-2 3 0,1-4 0 0,-1-2 0 15,3-1 6-15,-1-3-2 0,-2-2 2 0,-4-3-3 16,-2 0 3-16,-3-4-1 0,-3 0 0 15,-2 0 1-15,-7 3-3 0,-2 0 0 0,-4 3 1 16,-2 1-2-16,-6 2 5 0,-1 6-3 0,-3 3 1 16,0 4-1-16,1 5-2 0,-1 2 0 0,-1 4-1 15,0 2 1-15,1 7-2 0,-3 7 0 16,3 3 2-16,3 2-2 0,1 3 5 0,3 2-1 16,5 1 1-16,4 4 0 0,6-1-1 0,3-5 2 15,7-2 1-15,4-7 4 0,0-4 0 16,7-3 1-16,3-5 0 0,5-3-2 0,-3-4-2 15,5-2-16-15,1-4-32 0,1-2-68 0,-1-1-156 16,-5-1-394-16,-3-4-975 0</inkml:trace>
  <inkml:trace contextRef="#ctx0" brushRef="#br0" timeOffset="7382.55">22297 12828 583 0,'-5'5'275'15,"-3"-1"-90"-15,3 2-50 0,1-2-14 0,4-1 4 16,2-3 2-16,-2 0 12 0,1 0 19 0,0 0 10 16,1-3-8-16,3-1-12 0,1-3-28 15,3 0-26-15,2-3-15 0,3-4-15 0,-1-3-11 16,2-2-10-16,0-3-8 0,-1-6-4 0,3 0-7 16,-3-3-3-16,-3-1-4 0,5-3-6 0,-5 0-3 15,0-4-3-15,0-3-3 0,-1-3 1 0,-2 2 1 16,1-3-2-16,-5 1 0 0,3-3 1 0,-4-1-1 15,3-3 6-15,-2 0-2 0,2 9 6 0,-5 4 5 16,-1 13 1-16,-5 6 5 0,3 6-7 16,-1 7-6-16,0 2-19 0,0 5-15 0,2 4-8 15,-2 5-2-15,-4 8 12 0,-2 7 12 16,0 9 8-16,-2 6 5 0,-1 8-3 0,2 3 2 16,-1 5-1-16,-2 1 3 0,3-1 0 0,2 3 0 15,-1-2 1-15,3-1-2 0,1-1-6 0,4-4-21 16,2-8-42-16,6-2-65 0,-2-8-97 15,6-9-131-15,3-7-213 0,0-9-376 0,-2-7 330 16</inkml:trace>
  <inkml:trace contextRef="#ctx0" brushRef="#br0" timeOffset="8026.78">22430 12503 855 0,'1'-2'197'15,"0"4"-142"-15,1 1-41 0,6 1 48 0,-4 0 64 16,5-1 51-16,6 0 18 0,-1-3-4 0,6-3-21 15,2 0-34-15,5-4-28 0,1-4-30 16,-3-2-23-16,3-3-14 0,-4-1-7 0,-4-3-1 16,0 0-4-16,-8-3 1 0,-1-3-3 15,-3 1-1-15,-1-3-1 0,-5 0-2 0,0-2 1 0,0-2-1 16,1-2-2-16,-3-4 0 0,-3 2 1 16,3-1 3-16,-2 5 1 0,1 5 5 0,0 3-1 15,0 6-1-15,-2 5-5 0,0 4-10 0,3 5-11 16,0 2-19-16,0 4-12 0,0 1-4 15,3 6-1-15,-1 5 13 0,-1 8 10 0,0 5 6 16,-1 8 3-16,-1 6 3 0,0 8 1 0,-6 3-1 16,3 4-1-16,-5-1 0 0,-3 5 0 0,-4 0 3 15,3 2 0-15,-2-1 2 0,1-1-1 0,1-3-3 16,1-4 2-16,0-11 0 0,7-8 0 16,0-10 2-16,4-11-2 0,0-5 17 0,1-6 12 15,0-7 5-15,0-5-3 0,1-5-18 0,4-6-12 16,0-7-8-16,3-2 6 0,1-2-1 0,0-4 1 15,1 2 3-15,2 0-6 0,-1-1-1 16,0 0 0-16,7-1-1 0,-4 4 3 0,4 5-1 16,1 4-6-16,-6 9-2 0,3 6-4 15,-5 3-3-15,-1 5-1 0,0 5 0 0,-1 3 3 16,0 3 3-16,-2 3 3 0,3 4 4 0,-2 5 1 16,1 0 2-16,1 2 0 0,-1 2-2 0,1-2 4 15,3-4 2-15,4-5 0 0,3-5 6 16,4-3-5-16,-2-2-4 0,5-5 1 0,-4-5-1 15,2 0 3-15,-4-3 5 0,-1-4 1 0,-3-3-3 16,-1-4 3-16,-4-3-2 0,-4-1 1 0,-6-3 3 16,-3 1-6-16,-5 2 0 0,-2 2-3 0,-5 3 1 15,0 4 7-15,-5 4 4 0,3 3 0 0,-4 5-1 16,1 3-2-16,-1 5-5 0,2 7 3 16,-4 2 2-16,2 7-4 0,1 3 1 0,1 6-4 15,5-3-2-15,8 2 7 0,4 1 0 0,5-3 5 16,10 0-4-16,6-5 1 0,3-3-5 0,8-6-10 15,7-5-26-15,1-4-63 0,2-5-110 16,4-3-276-16,-5-3-722 0</inkml:trace>
  <inkml:trace contextRef="#ctx0" brushRef="#br0" timeOffset="8841.91">24334 12344 824 0,'0'0'370'16,"0"0"-123"-16,0 2-33 0,1-2 14 0,1 0 2 15,1-2-25-15,1 1-44 0,3-5-44 16,0-1-39-16,6-4-18 0,1-3-14 0,4-1-13 16,1-3 0-16,2-3-8 0,-1-1-1 0,3-3-2 15,-3-2-7-15,0-3-3 0,-2 0 0 0,1 0 3 16,-4 0-2-16,2-1 0 0,-4-2-3 0,0-2-8 16,0-3 7-16,-3 0-3 0,-4-3 4 0,3-1 1 15,-5-2-5-15,0 1 0 0,-3-1-5 16,-3 2 1-16,-1 2 0 0,-1 5 4 0,-3 5 4 15,1 6 4-15,-2 3 8 0,0 7 2 0,2 1 2 16,-1 5-1-16,-1-1-9 0,5 5-4 16,-2 1-7-16,1 2-7 0,1 3-5 0,-3 2 0 15,1 5-3-15,-1 5-1 0,-3 3 7 0,1 6 0 16,0 3 6-16,1 4 2 0,1 6-4 16,4 1 1-16,0 7 0 0,-2 4-1 0,-1 4 4 15,-4 8 1-15,-1 5 3 0,-1 3-3 0,0 6 2 16,0 2-1-16,-2 1 1 0,3 1 8 0,0 1-7 15,-1-1 1-15,-3 1-4 0,3 0-6 16,1-4 3-16,-1-1-1 0,0-2-4 0,2-3-6 16,0-3-6-16,4-5-11 0,-4-6-12 0,2-4-13 0,5-9-13 15,0-7-4-15,1-8 5 0,2-11 18 16,2-11 23-16,1-10 16 0,5-10 12 0,1-9-3 16,4-7-1-16,1-10 0 0,4-8 0 0,1-4 2 15,2-9-3-15,-1-5 3 0,4-4 4 16,-5-1 7-16,-5 3 18 0,1 4 17 0,-9 3 7 15,0 8 1-15,-4 7-9 0,-3 7-11 0,-3 7-9 16,3 7 0-16,-1 3-8 0,1 4-1 16,1 2-4-16,2 2-4 0,3 3 0 0,1-1-5 15,3 3-1-15,4-4-4 0,4 3-3 0,1 0-1 16,4-1 0-16,-1-1-2 0,5 2-24 0,-2-2-35 16,2 3-54-16,-3 3-81 0,0 4-175 15,0-2-380-15,-1 1-818 0</inkml:trace>
  <inkml:trace contextRef="#ctx0" brushRef="#br0" timeOffset="9314.76">25056 12287 2927 0,'0'-16'50'16,"2"-6"-28"-16,1-6 3 0,4 1 13 0,1 2 9 15,2-3 7-15,0-1-8 0,0 0-13 0,-2 0-10 16,0 0-3-16,-1-2-7 0,0 1-2 15,1-4 3-15,2-2-10 0,-1-3 0 0,0-1 0 16,3-2-3-16,0-3 4 0,0-3 1 16,1 1-5-16,0 1-2 0,-3 3 0 0,-5 9-2 15,0 5 3-15,-5 7 7 0,-2 5-7 0,-1 6-3 16,0 6-12-16,-1 4-17 0,-1 5 6 0,-4 5-2 16,-1 3 7-16,-4 9 10 0,-3 6 1 0,-3 10 5 15,1 4 4-15,1 8 1 0,1 5 1 16,0 4-2-16,4 2-3 0,2-2-1 0,0 2 1 15,2-3 5-15,3-6 0 0,5-2 1 0,1-5-1 16,6-5 0-16,2-7 2 0,5-8 1 16,1-6 2-16,4-9 4 0,2-6 0 0,-1-4 2 15,2-4 1-15,1-5-2 0,-2-5 1 0,0-4-1 16,-1-2-1-16,-6-2-1 0,-3-2-2 0,0-1 2 16,-6 0-3-16,0-1 0 0,-2 0-3 0,-1 4-1 15,-1 1 2-15,-1 5 2 0,1 4 5 16,-1 2 4-16,0 6-5 0,1 3-6 0,0 2-14 15,0 3-3-15,0 6-1 0,0 2 6 0,1 5 5 16,-1 2 1-16,2 5 3 0,1 3-3 0,3 2 5 16,4 2 0-16,1 1-10 0,-1 0-32 15,6-3-67-15,2-4-105 0,3-9-209 0,6-6-477 16,2-9-688-16</inkml:trace>
  <inkml:trace contextRef="#ctx0" brushRef="#br0" timeOffset="9456.9">25555 11676 1502 0,'-3'-1'66'15,"2"-2"-26"-15,0-1 13 0,3 4-7 0,1 1-7 16,-1 2-34-16,4 0-81 0,3 1-201 0,2 3-402 16,2 1-39-16</inkml:trace>
  <inkml:trace contextRef="#ctx0" brushRef="#br0" timeOffset="10659.27">26000 11835 1359 0,'-18'2'445'0,"-7"2"-341"0,-10 1 10 0,1 6 46 16,1 1 34-16,0 1-2 0,5 1-54 15,-2 2-40-15,0 2-29 0,2 7-23 0,-3 3-14 0,3 3-10 16,2 3-7-16,-1 3-4 0,12-3-3 15,3 0-3-15,10-8-2 0,9-7 2 0,5-5-1 16,5-3 5-16,4-5 1 0,0-3-1 0,0-3 4 16,0-3-1-16,0-4 2 0,0-5 0 15,0-1 0-15,-2-4 0 0,0-2-3 0,-4-2 2 16,-1-1-6-16,-1 0 3 0,-2-1-2 0,-1 0-3 16,-2-1 4-16,0 2-4 0,0 1 1 0,-3-1 0 15,1 2-1-15,-2 4 0 0,-1 3 0 0,-2 4 1 16,2 4-1-16,-2 4-2 0,-1 0-6 0,1 2-10 15,0 1-1-15,1 5 0 0,2 6 5 16,0 4 8-16,3 5-2 0,0 5 3 16,0 3-2-16,1 5 0 0,-1 8 1 0,0 3 1 0,-1 3-1 15,-2 4 1-15,-4 3 0 0,0 0 0 16,-3 5 1-16,-4 1-2 0,-2 0-5 0,-4 1 2 16,1-3-1-16,-5-2 4 0,-2-3 1 0,0-8 0 15,1-4 1-15,-2-7-1 0,-1-8 6 0,0-6-5 16,-2-5 1-16,0-6 2 0,0-2-5 15,-5-7 6-15,5-2 1 0,-2-4 1 0,4-2 6 16,2-3-1-16,6-2 3 0,2-5-2 0,5 0 2 16,2-3-5-16,4-1-4 0,3-1 1 0,4 0-10 15,4-4 4-15,4 1-2 0,7-2-1 16,2-4 5-16,6 0-3 0,4-2 1 0,1-5 0 16,0 1 3-16,5-5-2 0,2-3-2 0,1-1-3 15,1-3-11-15,-2-2-6 0,0 1-5 0,0-3-7 16,-4-2-3-16,0-4-7 0,-4 0-3 0,-3-5-2 15,-6 1 1-15,-1-3 4 0,-5 2 3 16,-1-1 7-16,-2 0 5 0,-6-2 6 0,1 0 6 16,-1 3 4-16,-3-3 5 0,-3 4 6 0,0 2 5 15,0 4 1-15,-4 6 6 0,0 9 1 16,0 5 6-16,-3 9 8 0,0 6 3 0,0 5 2 16,2 7-4-16,-2 4-16 0,3 4-14 0,-1 5-12 15,1 3-4-15,0 6 5 0,1 5 7 0,-1 10 5 16,0 7 0-16,0 9 2 0,-1 9-1 15,0 7 2-15,-3 5 3 0,-1 3 0 0,-1 4 1 16,-3 1 1-16,0 0-2 0,0 4 2 0,-1-4-3 16,-4 2-2-16,1-3 2 0,1-3-2 0,-2-8 3 15,4-6 2-15,1-10-1 0,1-11 0 0,3-10 1 16,0-7-1-16,0-10 25 0,3-5 11 16,1-6-1-16,0-7 1 0,0-6-24 0,1-8-11 15,2-6-2-15,1-4 0 0,4-7-2 0,1-2 0 16,0-2 3-16,3 3-4 0,0-4-1 15,3 1 2-15,2 0-7 0,4 1 5 0,-1 4-1 16,1 5-4-16,-1 7 5 0,-3 10-5 0,0 5-2 16,-3 6-7-16,-3 5-6 0,0 6-3 15,-4 6 0-15,0 5 7 0,-1 4 4 0,-2 6 3 16,-2 4 4-16,-2 3-1 0,-1 3 4 0,1 3 1 16,1-2-1-16,1 1 1 0,4-6-1 0,2-4-2 15,5-5 2-15,2-3 1 0,1-5-4 0,2-2 6 16,1-5 1-16,1-2 0 0,0-3 7 15,2-2 0-15,0-5-1 0,2-2 1 0,-2-5-3 16,4-1 0-16,-3-2 0 0,1-4 4 0,-3 0-6 16,-2-3 9-16,-4-2-1 0,1-3-4 0,-2-2 8 15,-1-3-8-15,-3 1-1 0,1-5 1 0,2 0-5 16,-3-1 0-16,1-1-4 0,1-1 0 16,1 0 0-16,2 0 0 0,-1-1 2 0,-1-2-2 15,2-1 3-15,-1 0-3 0,2-2 1 0,-1 3 0 16,0 1-3-16,-6 5 2 0,1 3-2 0,-6 5 1 15,-1 6 1-15,-2 4 0 0,-1 4-2 16,-1 4-2-16,-2 7-4 0,-1 1-8 0,2 2-5 16,-1 5 0-16,-3 1-2 0,0 6 8 0,-5 7 4 15,-2 5 5-15,0 7 4 0,-4 6 1 16,2 5 2-16,-1 7-2 0,2 2 2 0,0 3-1 0,5 3-1 16,0 0 3-16,0-1-4 0,5 3 2 15,1 0 0-15,2 1-2 0,0-1 5 0,4-4-1 16,1-2 2-16,4-4 0 0,5-6 2 0,3-3-3 15,2-9-4-15,4-3-7 0,0-8-27 0,1-6-27 16,-2-5-42-16,1-5-70 0,-2-8-103 16,-3-7-183-16,-1-5-317 0,-5-6-455 0</inkml:trace>
  <inkml:trace contextRef="#ctx0" brushRef="#br0" timeOffset="10781.99">26911 11667 791 0,'-14'-16'501'15,"-2"-6"-135"-15,-1-2-60 0,5 5-53 0,9 9-47 16,1 2-61-16,5 2-53 0,2 1-43 0,6 0-30 15,5 2-10-15,8 2-5 0,4 2-2 16,5 2-26-16,3 2-90 0,4 2-239 0,0 0-546 16,3 2-453-16</inkml:trace>
  <inkml:trace contextRef="#ctx0" brushRef="#br0" timeOffset="11753.56">28278 11518 715 0,'7'-1'585'0,"-4"-2"-294"0,-1 0-71 16,-2 1-29-16,0 0-19 0,0-2-12 16,-2 2-33-16,0-1-25 0,-7 1-37 0,0-1-19 15,-2 2-11-15,-9 2-9 0,-1 3 2 0,-4 1-1 16,0 5-4-16,-4 2 2 0,1 5-3 0,-1 2-2 16,2 3-2-16,-1 2-6 0,5 2-2 15,-1-1-3-15,5 2-1 0,1 1-3 0,4 1-1 16,3-4 1-16,6-2-1 0,5-5 8 15,9-3 2-15,1-4 6 0,4-3 5 0,5-3 0 0,6-4 1 16,0-4-2-16,4-5-2 0,2-3-3 16,0-4-5-16,1-2 0 0,-2-3-3 0,-2-6 3 0,-1 2-1 15,-1-2-1-15,-6-2-1 0,-2 2-7 16,-5-3 0-16,-3 1-2 0,1 2 4 0,-3 2 0 16,-4 2-1-16,-1 4 0 0,-3 5-3 0,-1 2 6 15,-1 7-6-15,0 1-7 0,1 3-3 16,-1 5-7-16,-4 1 4 0,2 4 4 0,-3 2 6 15,2 6 4-15,-1 1-1 0,2 3 4 16,0 3-4-16,0 3 0 0,1 0 2 0,-1 1-2 16,3-2 1-16,6 2-4 0,1-5-6 0,5-6-3 15,5-3 0-15,4-9 4 0,3-2 3 0,3-4 6 16,3-5-1-16,-3-2 2 0,5-6 3 0,0-4 0 16,-2-5 1-16,0-1-2 0,-3-4 1 15,-4-1-1-15,2-3 1 0,-4 0 0 0,1 2 1 16,-1 0 0-16,-4 3 0 0,0 5 4 0,-5 4 0 15,0 3 0-15,-1 7 0 0,-1 5-8 0,0 2-3 16,2 2-2-16,-1 5 0 0,0 3 4 16,2 3 0-16,-2 6 2 0,0 3-2 0,-1 3 1 15,-2 0-1-15,-5 2 0 0,-3-1 4 0,-5 1-2 16,-2-1 2-16,-5-2 1 0,-1-1 3 0,-5-5 4 16,-3-4 2-16,0-5 3 0,-4-5-1 0,-1-2-3 15,0-5-1-15,-2-3-2 0,2-3-4 0,5-4-12 16,4 1-26-16,5-3-42 0,4 0-58 15,6 0-110-15,2 0-251 0,4 0-626 0,5 1-142 16</inkml:trace>
  <inkml:trace contextRef="#ctx0" brushRef="#br0" timeOffset="12276.25">29903 11301 682 0,'6'-4'552'0,"-2"-1"-243"0,3-4-47 16,-3 4-18-16,-2 1-17 0,3-1-23 0,-4 1-41 15,-1 1-41-15,-1-1-27 16,0 1-24-16,-1 1-17 0,-2 0-16 0,1 1-15 0,-6 1-9 16,-2 3-5-16,-8 2 0 0,-2 6 3 0,-6 2-1 15,2 6-1-15,-5 3 5 0,-1 2 1 16,-1 4 3-16,0 1 0 0,-1 5-5 0,3-3-5 16,7 2-2-16,1 2-1 0,6-3 0 0,10 0 1 15,0-3 1-15,12-4-2 0,0-4 2 16,8-5 0-16,2-2 6 0,7-5 4 0,3-3-2 15,2-6 0-15,5-6-4 0,-1-2-2 0,4-2 2 16,-6-5-1-16,0-2 1 0,-6-4-4 0,-2-2 0 16,-2-4-2-16,-4 0 1 0,-4-4 2 15,-6 0-3-15,-3 2-3 0,-4 4-2 0,-4 4-1 16,0 5 1-16,-5 0 3 0,0 6-2 0,-5 3-4 16,3 4 1-16,2 5-4 0,-3 7 2 0,-2 1 3 15,3 8-1-15,3 3 1 0,5 1-2 0,0 4 0 16,4 3 2-16,5 2 0 15,4 1 4-15,5-1-4 0,12-7-6 0,4-2-13 0,4-4-30 16,6-5-62-16,1-1-115 0,0-5-293 16,0-2-895-16</inkml:trace>
  <inkml:trace contextRef="#ctx0" brushRef="#br0" timeOffset="13338">30844 11203 1740 0,'12'-10'391'0,"2"-2"-184"0,5-1-77 16,-7 6-43-16,-3 4-31 0,-2 2-17 0,-5 1-20 15,3 1-13-15,-2 3-6 0,-1 7 2 0,0 2-1 16,-2 6 4-16,-1 5-2 0,-1 3-4 16,-2 2 5-16,-1 3-1 0,1-1 3 0,-1-1 1 15,1-1-2-15,-1-1 0 0,3-8-1 0,2 0 2 16,1-4 1-16,3-5 2 0,0-3 4 0,-2-4 8 15,-2-4 27-15,1 0 19 0,-1-3 2 0,4-1-5 16,-1-6-28-16,4-2-22 0,-2-4-4 16,6-2-6-16,0-2 3 0,2-3-4 0,0-1 0 15,-1-4-2-15,5 1 1 0,-3 1-1 16,6-1 2-16,-1 2 2 0,0 0-5 0,1 1 2 16,-5 3-5-16,4 4 0 0,-3 6 0 0,-3 4-6 15,-4 3-4-15,-1 3-10 0,-3 4-1 0,3 4-2 16,-5 2 6-16,3 5 7 0,-3 1 1 0,-2 4 7 15,-1 1-2-15,-1 2 2 0,-1 1 3 16,-4 0 1-16,3 2 1 0,-6-2-1 0,0 1 0 16,3-3 2-16,-1-6 2 0,1-4 6 0,4-8 8 15,2-3 12-15,0-3 3 0,0-2-2 0,0-4-8 16,1-4-12-16,3-3-3 0,0-2-4 0,2-2 0 16,-1 2 0-16,5-2 1 0,-1 0 2 15,2 0-4-15,0 0 1 0,0 2 0 0,2 2 1 16,0 0 4-16,-2 4-2 0,-1 2 1 0,-1 4-1 15,0 3-6-15,-4 3-3 0,2 3-2 16,1 4 3-16,-3 2-2 0,5 4 1 0,-1 4 0 16,0 2-2-16,-1 5 4 0,-4 0 0 0,1 1 4 15,-3 1-2-15,-1 1 0 0,0 0 2 16,-1 0-3-16,1-1-2 0,7-7-20 0,-4-3-39 16,5-4-59-16,-1-3-127 0,2-3-250 0,2-3-670 15</inkml:trace>
  <inkml:trace contextRef="#ctx0" brushRef="#br0" timeOffset="13691.1">31699 11269 1682 0,'2'0'237'16,"6"0"-89"-16,3-4 12 0,2 1 14 0,6-2-9 15,2-1-42-15,5-1-43 0,-4-3-28 0,4 1-15 16,-1-2-8-16,-2 0 0 0,-3 0 2 16,-1-2-2-16,-8-2 2 0,0 2-1 0,-1-3-3 15,-3-1 1-15,-4-1-7 0,0-2-6 0,-6 0-3 16,1 1-4-16,-6 2 2 0,-2 3-4 16,-3 0 2-16,-4 2-9 0,-5 3 2 0,0 5 1 15,-6 4-2-15,-1 3 7 0,4 5-5 0,-6 1-3 16,2 4-2-16,-1 4-1 0,2 4 1 0,2 3 1 15,2 4 3-15,3 3 0 0,7 2-1 16,-3 3 2-16,7-2 0 0,7 2 1 0,4-6-1 16,4 0 2-16,9-3 0 0,-1 0 1 0,6-4-1 15,3-3-13-15,6-5-38 0,1-4-63 0,3-3-112 16,2 1-243-16,4-6-543 0,-1-2-328 0</inkml:trace>
  <inkml:trace contextRef="#ctx0" brushRef="#br0" timeOffset="14584.79">32393 11037 1351 0,'-21'7'403'0,"-8"4"-159"0,-4 6-51 15,-1 5-36-15,1 1-30 0,1 2-31 0,3 1-26 16,-1 4-22-16,5-2-18 0,3 4-7 0,5-2-5 15,7-1-3-15,6-4-1 0,7-3-1 0,3-5 2 16,0-2 0-16,8-3 4 0,0-3 7 0,0-5 0 16,5-3 6-16,1-5-3 0,-3-2-1 0,1-5-2 15,-3-3-6-15,2-4-3 0,-3-3-6 16,2-1-5-16,-4-1-4 0,-3-1-1 0,0-1 1 16,-2-3-1-16,-1 3 0 0,-2-1-2 0,-1 6 3 15,-2 2-2-15,-2 6 0 0,1 1 1 0,-1 4-5 16,-3 4-7-16,3 0-12 0,0 5-5 15,0 1-3-15,-3 5 8 0,-1 1 13 0,0 3 2 16,-1 6 7-16,1-2 0 0,0 7-1 0,0 0 3 16,2 3-2-16,0 1 1 0,2-2 1 15,2-2-1-15,2-4 2 0,6-1 1 0,1-4 5 16,5-5 1-16,-2-4 6 0,1-1 1 0,2-4 1 16,-1-2 4-16,2-5-6 0,2 0-3 15,-1-6 1-15,-2-1-6 0,2-2 2 0,-2-3 0 16,2-3-2-16,-1-1 1 0,-3-3-2 0,1 0-2 15,-2-3-1-15,-2 1 0 0,7-4-3 0,-5 3 1 16,6-1 2-16,-3 4-3 0,0 4 2 0,0 4-1 16,-3 6-3-16,-3 3-1 0,-4 5-10 0,-3 4-10 15,-2 1-9-15,0 3 2 0,-1 5 4 16,2 2 9-16,-1 4 4 0,-2 0 0 0,-1 6 7 16,0 3 1-16,-3 1 5 0,2 0 1 0,0 1-2 15,-3 1 0-15,4-3-1 0,0-2 3 16,-1-2-4-16,1-5 2 0,2-5 2 0,-2-2-2 15,0-5 7-15,2-1 7 0,-1-2 17 16,1-2 8-16,0-2-1 0,-4 0-7 0,1-6-12 16,1 0-6-16,4-3-4 0,0-2-1 0,3-2 0 0,-2-3-3 15,4 1 1-15,-3-1-1 0,3 1-2 16,4-3 2-16,0 0-6 0,0-1 1 0,5 5 2 16,-2 1-1-16,2 4 2 0,-2 0-2 0,0 6-5 15,-1 3-10-15,-6 2-5 0,0 5-5 16,0 3-1-16,-3 4 4 0,2 2 3 0,-4 4 6 15,0 2 2-15,0 6 7 0,1 1 0 0,-1 3 5 16,1 0 0-16,3-2-1 0,-3-2 4 0,6-2-4 16,-1-2-1-16,6-5 16 0,-6-11-5 15,3 3 3-15,1-4 2 0,0 1-14 0,5-4 4 16,1-1 1-16,-1-4 2 0,3-3-2 0,-2-1 3 16,2-6-4-16,-2-3-1 0,0-2 2 0,-2-3-8 15,-2-3 2-15,0-2 0 0,-2-2-5 0,3 1 7 16,0 3 0-16,-3 0 3 0,1 3 3 15,-2 5-1-15,0 4-5 0,-2 5-4 16,-1 4-1-16,-1 6-1 0,3 5 2 0,-2 6 0 16,1 3-2-16,1 5 5 0,1 5-2 0,2 3 3 0,-3 4 0 15,2 0 2-15,-1 1 0 0,-2-2 1 16,2 0 2-16,-3-4-8 0,-1-4-1 0,-4-3-21 16,-3-4-63-16,-5-4-130 0,-8-4-409 0,-10-4-987 15</inkml:trace>
  <inkml:trace contextRef="#ctx0" brushRef="#br0" timeOffset="15383.91">19490 14557 1405 0,'9'-18'290'0,"5"-7"-239"0,6-9-18 16,10-2-17-16,2-1 22 0,7-4 37 0,-2-4 34 15,0-1 17-15,-4 0-12 0,-4-1-26 16,-3-1-27-16,-2 1-17 0,-3-2-5 0,0 0-1 16,-5-1 3-16,-1 1-2 0,-2-1-2 0,-1-3-12 15,-6 0-7-15,0 2-1 0,-2 2-1 16,-4 8 14-16,0 6 8 0,-1 10 9 0,-4 7 2 15,1 6-8-15,-1 10-16 0,0 1-13 0,2 3-10 16,-4 8-6-16,-2 8 5 0,0 7 0 16,-3 4 1-16,1 7 7 0,0 8-5 0,-3 6 3 15,0 5 4-15,-2 1-5 0,2 2 4 0,1 2-2 16,-2 2 1-16,1 1 1 0,3 1 2 0,-2-1 2 16,1-3-5-16,2-2-1 0,4-8 0 15,2-6-2-15,5-10-4 0,4-6-18 0,4-10-29 16,3-9-33-16,6-8-44 0,-2-9-99 0,3-7-155 15,-1-7-295-15,1-7-774 0</inkml:trace>
  <inkml:trace contextRef="#ctx0" brushRef="#br0" timeOffset="15500.52">19804 14089 742 0,'-12'-18'708'0,"-9"-6"-290"0,-2-2-118 0,7 7-69 16,4 7-45-16,3 0-36 0,4 4-33 0,4 2-36 16,2 1-25-16,3-1-22 0,6 1-16 0,5-3-8 15,3 1-5-15,10 0-1 0,3 2-4 0,4 0-22 16,4 0-41-16,1 1-74 0,-1 0-151 15,1 1-237-15,-5 1-432 0,-2 2-110 0</inkml:trace>
  <inkml:trace contextRef="#ctx0" brushRef="#br0" timeOffset="15784.74">20107 13959 1898 0,'-16'12'264'0,"-7"8"-160"0,-4 7-36 0,4 1 3 15,10 1 12-15,-1-1 14 0,3-1-8 0,0 6-20 16,3-3-19-16,1 5-17 0,3 0-10 0,1 0-6 15,2-4-4-15,5-3 1 0,3-6 0 0,5-7 6 16,4-8 2-16,3-6 4 0,1-6 0 0,2-3-6 16,4-5-3-16,-1-5-8 0,0-6-5 15,-1-3-2-15,-2-3 0 0,-4-2 2 0,-5 0-2 16,-7 2 0-16,-6 0 2 0,-7 5 3 0,-8 0 9 16,0 6 8-16,-7 3 9 0,1 5 5 0,-2 4 3 15,3 2-4-15,0 3-6 0,4 2-3 0,5 2-15 16,1 0-3-16,5 3-7 0,3 1-5 15,5-1 6-15,3 3-4 0,5-1 4 16,5 1 0-16,6-1-3 0,1-2-15 0,6-3-42 0,3 0-74 16,2-2-150-16,2-4-315 0,2-2-1034 15</inkml:trace>
  <inkml:trace contextRef="#ctx0" brushRef="#br0" timeOffset="17849.8">21070 13822 1789 0,'-8'-4'378'0,"-2"-5"-307"0,-2 3-19 16,2 5 28-16,2 3 31 0,-3 2 19 0,1 3-14 15,-6 3-26-15,1 2-21 0,-5 4-14 16,0 6-16-16,0-1-7 0,0 1-10 0,5 3-2 16,0-4-2-16,6 4-6 0,5-2-2 0,1-2-1 15,6 3-1-15,1-6-1 0,4-1 2 16,5-3-1-16,3-5 1 0,1-5 1 0,3-4-1 16,3-3 3-16,0-4 0 0,-2-4-4 0,0-1-2 15,-1-8-3-15,-1 0-4 0,-4-5 0 0,-2 1 1 16,-3-2-1-16,-7 2 1 0,-3 1 1 15,-1 1 0-15,-6 4-1 0,-4 2 2 0,1 4-2 16,-1 6 1-16,-2 3-2 0,-1 4-1 0,0 2 2 16,3 5-1-16,-1 6 1 0,1 5 0 15,2 4-2-15,1 2 2 0,7 1-1 0,3 3 2 16,6-1-1-16,2 2 2 0,7 1-2 0,1-1-6 16,4-5 3-16,5-5-3 0,3-5 2 0,4-6 4 15,1-5-2-15,0-4 1 0,1-5 1 0,-2-7-1 16,3 0 3-16,-4-3 2 0,-2-1 0 15,0-4 0-15,-2-3 0 0,-3-2-1 0,-4-5 1 16,-3-1 3-16,-4-1-4 0,1-1-1 0,-4-2 0 16,1-4 0-16,0 1 0 0,0-6 1 15,-2-4-2-15,0-1-2 0,0-2 2 0,-2-3-2 0,0 1 3 16,1-3 4-16,-5 2-4 0,2 1-1 16,-2 3-3-16,-1 5 1 0,-2 6 1 0,-1 7 2 15,-2 9 2-15,0 10-4 0,0 3 0 0,0 7-7 16,0 3-2-16,1 3-1 0,1 7-1 15,0 3 8-15,0 9 0 0,1 8 5 0,4 6-1 16,-3 6-2-16,5 4 1 0,-5 8-2 0,0 5 0 16,-6 5 1-16,0 8 0 0,-6 3 1 0,-4 5 0 15,-3 3 2-15,-3 2-2 0,1-1-9 16,-4 3 8-16,1-2-2 0,-1-5 5 0,2-2 10 16,-2-6-9-16,1-7-2 0,0-10-2 0,2-10-1 15,4-16 2-15,3-11 3 0,7-10 4 0,-2-13-4 16,6-6 4-16,-3-10-2 0,4-8-5 15,2-8 3-15,2-5-3 0,4-4-2 0,2-3 2 16,2 1 0-16,1-1 0 0,3-1 3 0,-1 0-2 16,1 3-5-16,3 2 4 0,0 3 0 15,-1 7-3-15,1 9 6 0,-3 7-7 0,-3 10-6 16,-4 7-4-16,0 3-2 0,-2 7 4 0,-4 7 4 16,1 4 2-16,0 6-1 0,-2 4 5 0,-2 2-4 15,5 0 4-15,-1 1 4 0,-2-3-6 0,7-4 4 16,1-3-2-16,6-5-2 0,0-5 5 0,3-4 1 15,3-4 1-15,-3-4 0 0,2-4-1 16,0-2 0-16,-1-2 3 0,0-4 1 0,1-2-1 16,-1-5 0-16,0-1-1 0,0-2-3 0,-1-2 8 15,-3-1 0-15,-1-2 0 0,0-3 3 16,-1-4-5-16,-1 0-1 0,3-4 1 0,-2 0 5 16,-2-4-8-16,6-1 1 0,-6-5-4 0,4-5-7 15,-2-1 9-15,1-3-1 0,-2 0 2 0,-2 1-1 16,-2-1-2-16,1 1-1 0,-6-2 0 15,3 2 2-15,-4 2-3 0,3 0 3 0,-6 5-4 16,-1 4-1-16,-5 6 3 0,2 3 0 0,-3 8 3 16,-1 6 1-16,2 7-2 0,-1 6-4 0,4 4-7 15,0 6 0-15,0 6-2 0,3 10 5 0,0 6 2 16,-1 8 0-16,2 5 3 0,-1 5 1 16,3 9 1-16,-3 5 1 0,2 9-2 0,-2 7-2 15,-2 6 0-15,-2 3 2 0,0 7-1 0,-5 4 1 16,-1 2-1-16,-5-1-2 0,0-1 5 0,-3-2-6 15,-1 1 5-15,-1-3 0 0,1 0-4 0,2-3 2 16,0-5-1-16,-3-5 3 0,4-7-1 16,1-10 2-16,1-8-2 0,0-9-3 0,3-10 3 15,2-10-1-15,7-9 10 0,1-10 6 0,1-9-5 16,1-6 0-16,6-8-10 0,-1-10-2 16,3-3 4-16,5-9 0 0,-1-5-1 0,1-7-2 15,4-5 2-15,1-3-2 0,0-4 3 0,4-2 2 16,0-1-1-16,6-1 1 0,2 1-2 15,0 5-4-15,2 8 2 0,-4 15 0 0,-4 9 1 16,-6 12-2-16,-8 11-6 0,-6 6-10 0,-1 6-1 16,-3 6 4-16,-1 7-1 0,0 5 12 0,-4 8-1 15,0 6 3-15,1 5 2 0,-3 2-2 16,2 1 2-16,-2 1-12 0,-2 0-9 0,6-3-18 16,0-7-14-16,5-4-1 0,7-10 9 0,4-9 19 15,0-5 15-15,3-6 8 0,-2-5 4 0,0-3 2 16,1-8 1-16,1-2-1 0,-2-6 2 0,0-2-2 15,-3-2 3-15,-3-3 8 0,0-4 1 0,-3-1 3 16,1 0-1-16,0-3-6 0,-1 0 2 16,2-1-1-16,6-1 3 0,-2 1 1 0,1 4-3 15,-1 2-3-15,-1 6-3 0,0 7-3 0,-1 8-1 16,0 3-2-16,0 5-4 0,-2 6-5 0,1 3 1 16,-1 5 1-16,0 4 2 0,-2 4 5 15,-1 6-4-15,-2 4 0 0,-2 4-1 0,0 2 2 16,-1 0 2-16,0 1 0 0,0-1-1 0,-1-1-3 15,0 2 3-15,2-4 0 0,1-2 3 16,6-6 3-16,1-2-5 0,3-5-1 0,1-2 0 16,4-3 1-16,2-2 4 0,-3-6 1 0,2 0 0 15,1-3-4-15,-1-2 4 0,1-5-1 0,-3 0 1 16,5-4 3-16,2-3-4 0,0-2 0 16,-2-3-2-16,1-1-3 0,1-3 2 0,0 1 1 15,0-1 0-15,-1-5-2 0,-1 6 2 0,-3 0-2 16,-4 4 1-16,1 5 3 0,-7 2-5 0,-2 5 1 15,0 6-3-15,-5 3-4 0,-2 0 0 0,0 3 3 16,-3 4 0-16,2 1 2 0,-6 8 3 0,-1 3-2 16,-2 3 2-16,-2 3-2 0,-1-1 1 15,-5 2 0-15,3 2-1 0,-5 3 0 0,5 2 1 16,0 1-1-16,-1 0 2 0,7-6-1 0,7-4-2 16,3-5-1-16,3-6 3 0,5-4 2 15,1-3-2-15,1-6 4 0,1-3-3 0,2-5-1 16,5-1 2-16,0-5 0 0,3 0 1 0,-4-5-2 15,-1-2 1-15,1-1-3 0,-4-2 0 0,2 1 4 16,-3-3-3-16,-1 2 2 0,-2 0-3 16,-1 2-2-16,-2 3 4 0,0 2 0 0,-5 5 1 15,0 4 2-15,-2 4-4 0,0 3-7 0,0 2-3 16,-5 5 2-16,-2 3 0 0,2 6 6 16,-4 3 1-16,1-1-4 0,2 4 3 0,-1 2 0 15,5 2 3-15,-1 0 1 0,-1 2-2 0,2 3-1 16,1-4-4-16,2-2 0 0,4-4-3 0,3-6 2 15,4-5-1-15,3-5 4 0,2-4 4 0,3-6-2 16,-4-1 5-16,5-3-1 0,1-6-2 0,-2 1 3 16,2-3-2-16,-3-3-1 0,0-2 2 15,-4-1 1-15,-1-1-1 0,2-1-1 0,-3-3 2 16,-1 3-2-16,-1-3 0 0,1 3 5 16,-3 0-4-16,-1 4 3 0,-4 4 1 0,-2 6 3 15,-1 2 2-15,-2 4-2 0,1 5-6 0,-3 4-6 16,1 5-1-16,-4 4-2 0,1 5 4 0,-4 4 1 15,2 1 0-15,0 0-2 0,4 4 0 0,-3-1-2 16,4 4 2-16,1 0 3 0,-2 3-1 16,4-5-2-16,4-1 3 0,1-4-4 0,4-7 2 15,2-2 3-15,2-6-3 0,3-2 2 0,-1-5-8 16,2-4-10-16,0 0-17 0,-3-6-30 0,4-2-41 16,-5-2-84-16,0-4-127 0,0-3-213 15,-7-4-333-15,2-3-316 0</inkml:trace>
  <inkml:trace contextRef="#ctx0" brushRef="#br0" timeOffset="17952.14">23527 13447 1470 0,'-5'-17'376'0,"2"-5"-171"0,-5-2-59 0,4 11-22 15,0 3-24-15,2 7-33 0,2 0-54 0,1 5-22 16,0 1-32-16,3 3-81 0,-1 3-141 0,4 1-347 16,-3 5-836-16</inkml:trace>
  <inkml:trace contextRef="#ctx0" brushRef="#br0" timeOffset="18469.31">23589 13913 2102 0,'-5'-15'406'15,"2"-3"-380"-15,0-3-11 0,4 6 19 0,4-2 16 16,3 1 16-16,2-1 8 0,0-1-7 0,0 0-10 15,1 1-12-15,1 1-12 0,4-1-16 0,3 0-8 16,-3 3-5-16,7 3-4 0,-2 6 0 0,0 0 0 16,-1 5 0-16,2 3-1 0,-1 2 1 0,0 5-2 15,-1 1-1-15,-1 6 2 0,-6-1-3 16,-2 3 2-16,-1 2-1 0,-1 0 0 0,-5 1 3 16,-1 0 0-16,-6 1 2 0,-2-1 0 15,-5 1 0-15,-3 1-2 0,-3-2 0 0,-1-1 2 16,3-3-2-16,0-4 2 0,4-7 5 0,4-4 10 15,5-5 5-15,1 0 2 0,0-3-5 16,1-2-12-16,1-5-2 0,5 2-4 0,3-4-3 0,3-2 4 16,5 2-6-16,3-3 6 0,0 0-2 15,5 1 2-15,-1-4-2 0,2 2 0 16,1-3 2-16,-3-2-3 0,2-2 5 0,-1-4-4 0,0-3 2 16,-2-2 0-16,-1 1 0 0,-6 2 3 0,-8 2-1 15,-7 4 1-15,-3 4 9 0,-4 3 1 16,-9 5 8-16,-1 4 1 0,-5 1-3 0,-3 8-5 15,-2 5-5-15,-4 6-3 0,1 6-4 0,3 5 3 16,2 3-3-16,5 1 1 0,5 4 3 0,5 1-1 16,7 3 3-16,4 2 1 0,5-2-1 15,5-1 2-15,5-6 0 0,5-3 1 0,7-3-2 16,8-5 1-16,5-4-2 0,4-2-16 0,-2-5-31 16,0 0-80-16,-3-3-195 0,-1-2-678 0,-7-3-683 15</inkml:trace>
  <inkml:trace contextRef="#ctx0" brushRef="#br0" timeOffset="19348.63">25414 13119 1554 0,'-1'-8'368'0,"-1"-1"-195"0,2-1-45 16,-1 7 0-16,1 1-5 0,0 2-15 0,0 2-38 15,1 0-27-15,-1 4-18 0,0 5 2 0,2 6 2 16,2 3-1-16,0 6-4 0,2 6-4 15,-1 2-1-15,0 4 0 0,-1 3 3 0,2 1-3 16,-3 3-3-16,-2 3 1 0,1 1-8 0,-2-1 4 16,-2 0-3-16,2-2-3 0,-2-1 4 0,-2-5-4 15,0-5 1-15,2-8-2 16,0-3 1-16,-1-7-3 0,1-7-1 0,0-3 4 0,1-6 6 16,1 1 21-16,-1-4 4 0,-2-1 0 0,-1-6-7 15,2-3-17-15,-3-5-3 0,1-4-5 0,0-3 2 16,-3-5-1-16,2-3 0 0,1-3 4 0,2 1-6 15,2-4 6-15,2 0-2 0,4-4-2 16,1-1 4-16,1-2-5 0,5-1-1 0,1-2 0 16,3 1-4-16,-1 1 1 0,4 5-3 15,-3 4 3-15,-2 9-4 0,2 7 3 0,-4 6 0 16,-3 7-2-16,0 4 1 0,-1 4-6 0,0 5 0 16,0 5 1-16,2 2 1 0,-2 8 2 0,0 3 1 15,-4 5-1-15,4 1-1 0,-4 6 4 0,0-2-1 16,0 3-2-16,-1-1 8 0,-2-2-8 0,-1-1 3 15,2-4 1-15,2-4-6 0,-3-7 3 16,2-5-1-16,-1-7 4 0,-2 0 1 0,-1-4 9 16,1-4 4-16,-1-2-4 0,1-5 3 0,1-5-9 15,2-3-3-15,-1-3 0 0,0-3-3 16,4-3 0-16,-3-1 1 0,2-2 0 0,-2-1-1 16,3-3 2-16,2 1 1 0,1-3-4 0,0 0 7 15,3 0-7-15,2 0 1 0,2 1 2 0,-1 6-5 16,2 4 4-16,-5 7-2 0,-1 6-2 15,-3 7-2-15,-1 3-2 0,-2 5 0 0,2 4-1 16,-1 4 7-16,-1 7-2 0,3 6 1 0,-1 4 3 16,-1 6-4-16,-2 3 5 0,0 4-2 15,-3 4-1-15,-2 1 2 0,-1 2 1 0,-2 2-1 16,-3-3 0-16,0-1 1 0,2-2-2 0,-2-6 0 0,5-3-4 16,0-2-26-16,-1-6-33 0,4-2-70 15,-1-3-126-15,3-3-302 0,3-4-1036 0</inkml:trace>
  <inkml:trace contextRef="#ctx0" brushRef="#br0" timeOffset="19648.83">26155 13595 2224 0,'1'-15'221'0,"1"-4"-145"0,1-6-38 0,2 1 25 15,3 2 29-15,-1-2 25 0,3 1 4 0,1 0-26 16,-1 3-26-16,0-1-25 0,1 2-18 16,1 2-10-16,1 1-5 0,1 1-3 0,3 3-2 15,1-2 0-15,2 6 0 0,-1 3-1 0,-1 4 0 16,1 5-4-16,-4 2-2 0,0 2 0 16,-2 5-1-16,-4 0 6 0,-1 4-4 0,-4 4 0 15,-1 2-2-15,-2 2 3 0,-2 3 0 0,0 3-1 16,-4-1 2-16,-3 1-4 0,0-1-3 0,0 0-21 15,-2-3-49-15,2-6-72 0,4-1-146 0,3-7-266 16,3-6-554-16,6-4 82 0</inkml:trace>
  <inkml:trace contextRef="#ctx0" brushRef="#br0" timeOffset="19780.45">26621 13397 2921 0,'-3'-12'101'16,"1"6"-71"-16,-1-2-24 0,3 5-2 0,2 3-2 15,-1-2 3-15,0 0-2 0,0-2-1 16,0 2-17-16,1 1-61 0,-2-1-108 0,5 2-255 16,1-1-569-16,-1 0-343 0</inkml:trace>
  <inkml:trace contextRef="#ctx0" brushRef="#br0" timeOffset="20303.36">27537 12873 1742 0,'-2'-3'127'16,"-6"-2"-83"-16,-3 1 31 0,0 1 39 16,-2 4 43-16,-6 2 7 0,-3 2-22 0,-5 1-27 15,2 3-32-15,-4 2-20 0,2 1-12 0,1 5-10 16,1 0-7-16,5-1-2 0,-1 2-7 0,7 0-3 15,4 1-1-15,3 0-3 0,5 0 0 0,5 0-1 16,6 1 0-16,4-2-2 0,5 4-2 0,4-4-2 16,6 1-4-16,-2 0 1 0,3-1-1 15,1-1-1-15,-3 3-1 0,0 2-5 0,-4-3 0 16,-4 2-1-16,-5-2 0 0,-5-4 4 0,0 4-4 16,-9 0 3-16,-6-1 0 0,-5-1-3 0,-2 1 11 15,-8-2 3-15,-3-5 4 0,-2 1 3 16,-2-4-1-16,-3-4-1 0,0-1-1 0,1-5 2 15,0 0-6-15,1-1-1 0,5-3-4 0,3 0-6 16,-1-2 5-16,9 0-5 0,1 1-9 16,4-3-28-16,3 1-60 0,2-3-87 0,6 2-187 15,3-3-447-15,6 3-798 0</inkml:trace>
  <inkml:trace contextRef="#ctx0" brushRef="#br0" timeOffset="22039.73">27595 13419 1941 0,'10'-11'599'15,"2"-1"-550"-15,7-5-24 0,-1 2 27 16,2-1 27-16,0-2 25 0,-1-1 7 0,-3-5-20 16,0-1-24-16,-4 1-22 0,-3-2-16 0,0 1-12 15,-3-3-4-15,-1 1-2 0,-1-2 0 0,-2-4 0 16,1 2-4-16,-3-4-1 0,1 0-2 0,-1-5-2 15,3 2 2-15,-2 0 0 0,3 0 0 16,1 1-5-16,-3-1 3 0,5 1-2 0,-3 0 2 0,3 5 2 16,-4 5-3-16,1 6 1 0,0 8-3 15,-3 6-3-15,-1 6-3 0,0 2-6 0,0 2 0 16,1 10 1-16,-1-2 5 0,1 8 3 0,1 5 3 16,2 1 2-16,-2 8-1 0,2 3 0 15,4 5 0-15,-1 2-4 0,-2 4 4 0,-1 3 0 16,-2 1 0-16,-2 2 0 0,-2-3-1 0,-2 3 0 15,-2-2 1-15,-2 3 3 0,-2-4-2 0,4-2-1 16,2-5-2-16,4-7-4 0,2-9 6 16,4-7 1-16,-3-7 2 0,2-7 11 0,-2-4 3 15,-2-6 1-15,1-5 0 0,4-2-5 0,0-7-7 16,1-3-2-16,4-2-3 0,3 0-4 0,0-3 5 16,-2 0 0-16,6-2 1 0,-5 1 4 15,6-1-7-15,-1 0-2 0,1 1 0 0,4 1-1 16,-2 2-2-16,1 5 2 0,-1 4-4 0,-1 6-3 15,-3 4 0-15,-6 5-3 0,0 4 1 0,-5 3 4 16,-1 3-4-16,2 5 5 0,-5 5-1 0,2 0 2 16,0 3 6-16,1 5 0 0,1-4 1 15,1 0-4-15,3-4 2 0,4-2 2 0,4-2 0 16,-2-7 3-16,4 2-4 0,0-5 2 0,1-4-1 16,1-2 0-16,-1-3 4 0,-1-2 2 0,0-4 1 15,-4-2-3-15,0-4 2 0,-2 1-2 16,-3-5 2-16,0-1 5 0,-2-1-7 0,-4-4-2 15,-1 0-1-15,-3-2-4 0,-3 2 6 0,-2 0 2 16,-1 0-1-16,-3 5 1 0,2 0-1 0,-2 5-1 16,0 4 0-16,0 3 4 0,-1 2-6 15,1 5-1-15,1 2-4 0,-3 5-3 0,-4 3 5 16,4 1 0-16,0 4 2 0,0 1 1 16,4 0-3-16,-1 3-1 0,5 1 2 0,2 1 4 0,4 2-4 15,2-3 1-15,4 1-2 0,0 0-8 16,4-1 9-16,3-6 1 0,3 1 1 0,1-3 5 15,4-3-5-15,1-2 0 0,4-4 0 0,-2-2 1 16,2-4 0-16,-2-1 3 0,-3-6 0 0,3 0-5 16,-6-5 6-16,0-4 0 0,-4-3 1 15,1-2 1-15,-5-3-4 0,5-3-2 0,-7-4 0 16,4-3 1-16,-3-3-1 0,-1-5 0 0,1-4-2 16,2-2-6-16,-4 1 7 0,0-6 1 0,3 2 1 15,1 0 5-15,0-4-6 0,1 4-4 16,2-1 0-16,-4 0 0 0,4 9 2 0,-6 1 2 15,-1 9-1-15,-3 9-3 0,-3 3 2 0,-3 6-3 16,-2 6 4-16,0 4 2 0,0 4-8 0,0 4-6 16,0 1-11-16,0 4-2 0,-2 3 5 15,-2 6 6-15,1 5 7 0,-4 9-1 0,-2 4 3 16,1 3 1-16,-1 6 2 0,-2 4 3 0,3 5-3 16,-3 6 0-16,3 1-3 0,-6 6-1 0,2 1 3 15,0 1 0-15,-3 3 1 0,-1 0-1 16,0-3 0-16,-1-3-1 0,0-7 2 0,0-3 5 15,3-6-6-15,2-8 3 0,3 1-4 0,0-11-3 16,2-4 5-16,3-8 0 0,2-7 3 16,1-3 3-16,-1-5 7 0,1-1 0 0,-1-3 3 0,1-1 1 15,0-6-10-15,1-5-3 0,0-2-2 16,0-4-4-16,1-1 6 0,3-4-2 0,1-3 1 16,1 0 5-16,3-2-8 0,-2 1 1 0,3-2 0 15,6-1 2-15,-1-5-1 0,5-1 0 0,4 0-2 16,1 1-5-16,0 2 6 0,3 4 0 15,1 4 0-15,0 4-1 0,-6 6-4 0,0 5-3 16,-6 8 0-16,1 3 1 0,-7 3-4 0,0 5 0 16,-4 3-3-16,-2 1-2 0,2 5 9 15,-5 1 1-15,-1 3 3 0,1 3 7 0,-4 0-8 16,0-1 2-16,0 1-1 0,-5 1-1 0,-2 0 3 16,-2 0 1-16,-1 0-2 0,-7-1-1 0,3 2 4 15,-5-4-1-15,-3-3 1 0,5-3 3 16,1-7-6-16,5-4 1 0,6-4 3 0,3-2 1 15,3-2 1-15,1 0-1 0,1-2-1 0,3-1-3 16,1 2 0-16,-2 0-1 0,3 2 2 0,-4 1 3 16,4 2-5-16,-3 1-1 0,0 1-4 0,4 1-1 15,1 1 3-15,0 2 2 0,1 0 2 16,2-1-6-16,1 3 3 0,0 0-1 0,0-2 3 16,5 0 6-16,-1-1-5 0,4-3 1 0,2 0-1 15,-1-3-1-15,3-1 3 0,-1-3 2 0,-1-3 1 16,4-3-3-16,-4-3 1 0,0-1-1 0,-3 1 2 15,2-1 3-15,-4-5-3 0,-3-1 2 16,1-2-5-16,-3-2-2 0,-1-4 4 0,0-2-2 16,-2-2 2-16,-1-2 1 0,-3 0 1 0,4-4-3 15,-1 2 0-15,2-2 5 0,-1-2-7 16,2 2 2-16,-1 1-4 0,1 2-5 0,0 2 7 16,-2 3 0-16,0 1 2 0,-4 2 4 0,3 4-5 15,-7 4-2-15,0 6 2 0,-2 3 0 16,1 6-2-16,-1 4-3 0,0 2-14 0,1 2-14 15,-1 3 5-15,-5 3 2 0,4 8 11 0,-1 7 11 16,-3 4-1-16,2 4 2 0,-2 4 1 0,0 4-1 16,0 4 3-16,-3 4 0 0,1 4-1 15,0 5-4-15,-5 6 1 0,0 1-1 0,-6 2 2 16,-2 1 3-16,-2 0-1 0,-4-1 1 0,-1 0 0 0,3-7 1 16,-3-5 1-16,8-9-1 0,3-10-1 15,4-11-4-15,8-8 4 0,1-9 5 0,4-2 17 16,2-4 4-16,2-6-2 0,3-5-7 0,2-5-14 15,4-6-1-15,1-2-1 0,4-4 1 16,1-6-1-16,3 1-3 0,-2-3 3 0,2 1-2 16,3 0 3-16,1 3 1 0,3 0-3 0,1 1 0 15,0 3-3-15,1 3-1 0,-2 4 3 16,-5 7-1-16,0 4 0 0,-6 5-5 0,-3 6-1 16,-5 6-3-16,-2 1 2 0,-2 4 3 0,1 6 0 15,-4 2 5-15,5 4-4 0,-5 4 1 0,2 2 2 16,-3 3 1-16,-2 0 2 0,0-1-2 15,0 0 0-15,1-2-2 0,2-5-6 0,3-3-12 16,0-6-31-16,1-3-53 0,0-4-71 0,-4-2-141 16,3-1-237-16,-2-5-545 0,3-4 91 15</inkml:trace>
  <inkml:trace contextRef="#ctx0" brushRef="#br0" timeOffset="22585.02">30214 12585 1573 0,'1'-7'121'0,"-2"-2"-30"0,-4 2 23 0,1 4 26 15,-6 1 12-15,-5 0-6 0,2 5-28 0,-7 0-29 16,-2 3-21-16,-3 5-14 0,1 0-11 16,-4 3-4-16,4 3-7 0,-5 3-4 0,2 1-7 15,1 5-4-15,-2-1-3 0,8 0-6 16,0 2 2-16,9-4-4 0,9-1 0 0,3-3 2 0,4-2-2 15,5-4 4-15,3-1 1 0,1-4 3 16,5-3 2-16,1 0 4 0,1-5-2 0,1-4-1 16,-1-1-2-16,5-3-3 0,-4-4 0 0,-1 0 2 15,-2-6-3-15,-1 0 1 0,-5-3-4 0,-1 0-3 16,-1 0 0-16,-1-2 0 0,0-1-1 0,-2 5-3 16,-5 4 3-16,1 5-4 0,-4 3 1 15,-1 1-2-15,-2 6-9 0,1 0-2 0,-1 3-3 16,-4 4 2-16,-2 3 8 0,1 3 3 0,-2 0 1 15,2 4 1-15,0 3 0 0,0 1-1 0,3-1 1 16,0 0 0-16,4-1 0 0,2-4-2 0,7-2 2 16,2-2 2-16,2-3 0 0,6-4 3 15,1 0 3-15,1-2-3 0,0-5 4 0,0-1-2 16,-5 0 0-16,2-4 4 0,-3-4-4 0,4-2 2 16,-6-2-1-16,5-3-3 0,-4-1 2 15,-3-2-2-15,6-3 2 0,-4 2 0 0,1-4 0 16,2 2-2-16,-1-1 0 0,-1 2 1 0,6 4-3 15,-7 5 3-15,3 4 0 0,-6 5-5 16,-5 4-1-16,-3 4-2 0,1 2-2 0,2 6 1 16,-1 3 0-16,-2 5 2 0,5 3-1 0,-4 3 3 15,0 3-2-15,3-1 2 0,0 0 0 0,5-1-2 16,1-1 4-16,-1-3-1 0,1 0-3 0,5-2-21 16,-5-3-65-16,3 0-136 0,4-2-374 15,1-4-1030-15</inkml:trace>
  <inkml:trace contextRef="#ctx0" brushRef="#br0" timeOffset="171155.96">16573 10182 1 0,'0'1'0'0,"-3"-1"0"0</inkml:trace>
  <inkml:trace contextRef="#ctx0" brushRef="#br0" timeOffset="171562.82">16558 10186 1 0,'0'1'0'0,"-1"-1"210"0,1 0 112 15,-1 0-47-15,-5 0-41 0,5 0-36 0,-1 0-27 16,0-2-24-16,-3 2-23 0,3 0-10 0,-1 1-9 15,-2-1-4-15,3 1-5 0,0-1-12 16,-2 0-9-16,2 3-12 0,1-3-10 0,0 0-4 16,1 0 0-16,0 0 0 0,0 0 13 0,0 0-3 15,0 0-13-15,1 2-12 0,-1-1-19 0,0 2-6 16,1-1 2-16,1 3 3 0,2-2-2 16,-3 2 0-16,1 1 1 0,2 1 1 0,2 0 1 15,1 5 3-15,5 0-2 0,-1 5-4 0,3 0 5 16,3 4 1-16,4 0 3 0,-1 2 4 0,5 1-4 15,0 1 2-15,0 0-5 0,2-2 0 16,3 1-3-16,-2 1-5 0,0-1 1 0,-3 1-7 0,1 0 1 16,-4-2 0-16,-4-1 0 0,-2 0 6 15,-1-7-8-15,-3-1 2 0,-4-3-4 0,-2-3 2 16,0-3 1-16,-3 1 1 0,-2-4 0 0,-1-1-3 16,0 0 2-16,0-1 1 0,0 0 6 15,0 0 6-15,0 0-1 0,0 0 2 0,0 0-3 16,-1 0-1-16,1-1 3 0,1 1 1 0,-1 0 1 15,0 0-5-15,0-1-1 0,-1 0-4 0,1 0-6 16,-2-2-7-16,1-2-22 0,0 0-23 16,0-1-35-16,-3 1-46 0,2-1-44 0,0-2-114 15,0 0-181-15,-3-3-396 0,3 1-375 0</inkml:trace>
  <inkml:trace contextRef="#ctx0" brushRef="#br0" timeOffset="171882.18">17049 10180 599 0,'0'-1'581'0,"-1"-3"-226"0,1 2-72 16,-3-2-36-16,1 3-38 0,-3 1-47 0,3 0-57 15,-1 0-37-15,-3 4-20 0,-1-1-9 0,-5 4 2 16,0 3 6-16,-2 4 4 0,-4 4 0 16,-2 1 1-16,-4 5-8 0,-5 5 3 0,0 0-3 15,-8 4-4-15,2 5-2 0,-2-5-13 0,0 5-9 16,1-4-5-16,3 1-5 0,-4-1 2 0,6-2 0 16,2-4-2-16,7-5-2 0,1-6-1 15,4-3 2-15,5-4-2 0,4-2 4 0,4-5-27 16,-3 0-41-16,6-3-63 0,0 0-126 0,0 2-269 15,-1-4-880-15</inkml:trace>
  <inkml:trace contextRef="#ctx0" brushRef="#br0" timeOffset="-144966.48">17309 15822 1 0,'-1'0'0'16,"-2"1"0"-16,-1 1 0 0,3-1 0 0,-1 0 0 15,-1 0 0-15,0 0 154 0,2 0 75 0,0 0-4 16,0 1-15-16,0-2-15 0,0 1-23 16,-2-1-12-16,1 0-9 0,1 0-20 0,1 0-16 15,-1 0-20-15,1 0-12 0,0 2-9 0,0-2-11 16,1 0-8-16,-1 0-8 0,1-2 0 15,1 2 0-15,-2 0 5 0,2 0 5 0,-1 0-8 16,0 0 3-16,-1 0-8 0,1 0-6 0,0 0-5 16,0-1-8-16,0-1-6 0,5 1-5 0,-3-1 0 15,4 1-5-15,-3 0 1 0,4 1-1 16,1-1-6-16,-1-1 7 0,-2 1-4 0,3-1 0 16,2 1 5-16,-1-3-4 0,0 2 2 0,1 1-1 15,4-2 3-15,-2 2-2 0,-1-1 0 0,4 1 2 16,-3 0-6-16,-2-2 5 0,6 2-2 0,-4 0-1 15,1 0 5-15,2 0-4 0,-1-1 2 16,1 2-2-16,2-1 0 0,-3 0-1 0,3-1-2 16,0 0 6-16,-2 1-5 0,2-1 5 0,-1 0-2 15,2 0-2-15,-5-1 6 0,4-1-6 16,2 2 2-16,-5-1-1 0,3-1-5 0,-2 3 3 0,-1-2-3 16,-2 2 4-16,0 0-5 0,-1 1 3 15,0-1-1-15,-2 1-3 0,-2-2 6 16,0 1-5-16,-4 1 1 0,2-1 0 0,-1 1-3 0,1 0 4 15,-3-1-3-15,-2 1 4 0,2 0-4 16,0 0 3-16,-2 0-1 0,0 0-2 0,-1-2 8 16,1 2-8-16,-1 0 1 0,0 0 4 0,0 2-8 15,0-2 5-15,0-2-2 0,1 2 0 0,-1 0 1 16,0 0 1-16,2 0 0 0,-2 0-5 16,1-1 4-16,1 1-4 0,-1-1 1 0,2 1 3 15,-1 0-6-15,3 0 5 0,0-1-1 0,2-1-2 16,-2 1 5-16,2 1-3 0,0-2 3 15,-1 1-3-15,2 1 2 0,2-2-2 0,-2 1-2 16,0 1 6-16,-1 0-11 0,1-1 10 0,2 1-5 16,-2-1 1-16,2 1 6 0,0-1-4 0,1 0 1 15,1-1 0-15,-2 1 1 0,0 0-1 16,4 0 1-16,-1 1 0 0,-1-2-4 0,3 0 6 0,-1 1-3 16,0 0 0-16,-1-2 5 0,1 1-3 15,-4 2 3-15,0-1 1 0,2 0-4 0,-3 1 1 16,-1-2 1-16,0 2 1 0,-1 0-3 15,0-1 3-15,-2 0-3 0,0 1-1 0,-2-1 6 0,4 1-6 16,-2 0 2-16,-3 0-2 0,1 1-4 16,-2-1 3-16,1 0-2 0,-2 1 3 0,0-2-2 15,0 1 1-15,-1 1 0 0,0-1-4 0,1 0 6 16,0 0-5-16,0 0 2 0,0 0 2 16,-1 1-7-16,1-1 4 0,0 0-1 0,0 0 2 15,0-1 2-15,0 1-1 0,0 0 0 0,0 0-3 16,0 0 3-16,0 0-2 0,0 0 0 0,-1-1 3 15,1 2-10-15,0-2-6 0,-2 1-28 16,2-1-41-16,0-1-67 0,2 0-114 0,-2 1-160 16,1-1-356-16,0 1-638 0</inkml:trace>
  <inkml:trace contextRef="#ctx0" brushRef="#br0" timeOffset="-144384.17">18211 15527 546 0,'-2'-1'644'0,"0"0"-338"0,0-1-68 0,-1 2-37 15,2 0-14-15,1 0-25 0,-2 1-45 0,2-1-47 16,0 1-25-16,0 1-17 0,-1 1 0 16,1 3 8-16,0-1 2 0,1 1 9 0,2 1 1 15,0 0 0-15,4 0-2 0,0 1-4 0,0 2-3 16,3-1-4-16,6 2 5 0,-2 1-7 0,3-3 0 16,0 3-4-16,3 1-14 0,2-2 2 15,0 2-7-15,2-2 1 0,0 1 6 0,2 0-4 16,-2-1 0-16,0-1-7 0,0 2-2 15,-3-1 1-15,1-1-1 0,-4-1 3 0,0-2-2 16,-4-2 0-16,-4-2-3 0,-2 2-1 0,-4-4 2 16,1 2-2-16,-4-2 3 0,-1-1-2 0,-1 2 0 15,1-3 2-15,-1 1 1 0,1 0 4 0,0 0-2 16,0 0 0-16,0 0-4 0,0 0-3 0,-3 0 2 16,3 0-2-16,0 0 1 0,0 0-2 0,0 2-1 15,-1 1 1-15,0 0 0 0,-4 3 5 16,-3 3 1-16,-2 2-1 0,-3 2 0 0,-6 2-2 15,-3 3 2-15,-3-1-2 0,0 3 3 0,-2-1-2 16,0 2-5-16,2-2 3 0,-5-1-1 16,5-1 4-16,-1-5 3 0,4 4-2 0,0-3-3 15,-1 0-2-15,7-3 1 0,-3-1 1 0,6 0 0 16,0-3 0-16,3 1-3 0,4-3 3 0,1-2-6 16,1-2-6-16,3 0-13 0,-1 0-33 0,1 0-39 15,-2 0-58-15,1-1-89 0,2 0-150 16,-1-2-452-16,1 1-660 0</inkml:trace>
  <inkml:trace contextRef="#ctx0" brushRef="#br0" timeOffset="-143413.11">19487 15537 1 0,'0'-4'0'0,"0"-2"0"0,-2-1 0 0,1 2 0 15,0-1 0-15,1-2 7 0,-1 1 299 16,1 0-22-16,0-2-23 0,1 1-19 0,-1-1-10 16,1-2-8-16,0 4-15 0,-1-3-31 0,2 3-24 15,-2 0-20-15,1 0-13 0,-1 3-8 16,0 1-13-16,-1 2-14 0,1 1-21 0,0-2-16 15,0 4-16-15,-2-2-14 0,2 0-11 0,-1 1-9 16,0 3-3-16,0 5 1 0,-3 3 3 0,2 3 5 16,-1 6-1-16,1 5 3 0,0 5 3 0,2 5 8 15,0 0 6-15,2 3 5 0,-1-3 1 16,3 0-7-16,-3-3-1 0,0 1-5 0,-1-2-4 16,0-3 5-16,0 2-4 0,0-5-1 0,0-4 0 15,0-2-6-15,0-1-1 0,0-3 2 0,0-3 2 16,0-4-2-16,-1-2 0 0,1-2-5 0,0-2-2 15,-1 1 2-15,1-3 2 0,0 0 1 16,0 0 0-16,0-1 1 0,0 0-2 0,0-1 0 16,0 2 4-16,0-2-7 0,0 1-1 0,0-1-12 15,0-3-23-15,0 3-25 0,0-2-45 0,0-3-61 16,0-1-87-16,0-3-181 0,0-1-411 16,-4-1-431-16</inkml:trace>
  <inkml:trace contextRef="#ctx0" brushRef="#br0" timeOffset="-143100.05">19407 15355 1006 0,'1'-1'347'0,"-1"-3"-98"16,0 2-69-16,3 1-28 0,1-1-10 0,-2 0-10 15,7 0-14-15,1-2-8 0,0 1-6 0,6 1-5 16,6-3-16-16,2-1-8 0,11-2-12 16,5-1-15-16,6 0 2 0,5-4-6 0,4 2-4 15,1-3-5-15,-5 0-11 0,1 3-8 0,-3 2-5 16,-12 2-2-16,-6 0-5 0,-6 2 3 16,-6 0-4-16,-5-1-3 0,-2 1 8 0,-6 0-3 15,-2 2 3-15,-2-1 0 0,-2 2-9 0,0-1-7 16,-1 1-12-16,-2 2-15 0,1-1-30 0,-2 1-33 15,-2 1-42-15,0-1-67 0,-4 2-81 16,0 3-160-16,0 0-282 0,-4 1-409 0</inkml:trace>
  <inkml:trace contextRef="#ctx0" brushRef="#br0" timeOffset="-142842.09">19497 15697 427 0,'-7'4'615'0,"-1"0"-372"16,-3 0-43-16,7 0-4 0,3-2 30 0,2-1 10 15,0 1-18-15,3-2-40 0,4-2-46 16,2 1-31-16,6-2-24 0,6-3-13 0,8-3-10 16,5-1-7-16,7-1-9 0,2-2-9 0,-2 2-8 15,3-1-7-15,-4 4-3 0,-3-1-5 16,-2 1-2-16,-4 1-4 0,-9 0-4 0,0 0 0 15,-7 0-9-15,-5 2-18 0,-5-1-28 0,-3 3-46 16,-3 2-68-16,0 1-99 0,-5 0-200 0,1 0-336 16,-3 1-387-16</inkml:trace>
  <inkml:trace contextRef="#ctx0" brushRef="#br0" timeOffset="-142648.63">19429 16087 2280 0,'-3'-1'145'0,"1"-1"-70"0,1 1-27 0,4 0 18 16,6 0 31-16,2-5 17 0,5 1-10 0,6-4-28 15,3-3-30-15,10 2-22 0,1 0-10 16,3 3-9-16,0 2-4 0,-3 1-6 0,-3 1-26 0,-1-3-55 16,-2 3-115-16,-2-3-244 0,-2 0-553 15,1-1-330-15</inkml:trace>
  <inkml:trace contextRef="#ctx0" brushRef="#br0" timeOffset="-142415.68">20320 15589 2111 0,'7'-2'236'0,"1"-1"-144"16,7 3-17-16,4 4 10 0,3 3 25 0,8 4 10 15,1 2-12-15,2 6-28 0,5 4-22 16,1 2-17-16,0 4-14 0,3 2-8 0,-1-1-5 16,-4 1-3-16,-1 0-6 0,-1-1 1 0,-1-2-4 15,-3-4-8-15,-3 0-5 0,-3-2-28 16,-2-2-37-16,-6-5-62 0,-4-5-96 0,-5-3-169 16,-3-6-379-16,-8-5-728 0</inkml:trace>
  <inkml:trace contextRef="#ctx0" brushRef="#br0" timeOffset="-142220.17">20750 15551 1243 0,'-3'0'491'0,"-7"1"-346"0,1 4-15 0,-2 4 30 16,-2 7 38-16,-6 2 7 0,-8 5-39 0,0 5-36 16,-7 2-35-16,0 4-20 0,-4 1-14 15,5 1-18-15,-2 0-9 0,0-2-14 0,2 3-8 16,-4-3-3-16,5 1-4 0,1 0-5 0,1-1-16 15,6-3-19-15,6-6-44 0,5-6-64 16,6-3-97-16,3-7-183 0,9-4-428 0,0-4-583 16</inkml:trace>
  <inkml:trace contextRef="#ctx0" brushRef="#br0" timeOffset="-141890.36">21270 15812 2858 0,'6'-17'97'0,"1"-3"-81"15,0-4-6-15,0 4-7 0,1 3 1 0,1-2 20 16,0 0 12-16,-1-3 9 0,-3 0 2 0,-2 1-15 16,-1-2-12-16,0 3-7 0,-2-1 2 0,1 4 2 15,-2 2 9-15,-1 1 2 0,0 5-2 16,-1 1-3-16,3 5-11 0,-1 1-5 0,0 2-5 15,-1 0-6-15,-1 5 0 0,-1 2-1 0,-5 6 3 16,-2 5 4-16,-6 4 1 0,4 3 0 16,-2 4-3-16,1 0 2 0,5 4-5 0,3-1 2 15,0 4-1-15,5-3-3 0,2 1 6 0,5-3-4 16,-1-5 0-16,5-4-3 0,3-3-12 16,3-8-22-16,-1-2-40 0,5-7-56 0,1-6-114 15,2-3-244-15,0-6-492 0,-2-6-343 0</inkml:trace>
  <inkml:trace contextRef="#ctx0" brushRef="#br0" timeOffset="-141753.76">21417 15310 1742 0,'-8'-19'810'0,"-3"0"-742"0,0-3-42 16,1 6 5-16,10 11 18 0,0 2 9 0,4 0-7 16,1 2-22-16,1 1-29 0,1 1-26 0,4 4-39 15,5 3-110-15,-3 1-273 0,3 2-553 16,-3-2-147-16</inkml:trace>
  <inkml:trace contextRef="#ctx0" brushRef="#br0" timeOffset="-141351.59">21650 15869 2789 0,'4'-9'37'0,"5"-2"-33"0,7-4-5 16,-1 1 3-16,6-2 13 0,6-5 17 0,-4 0 11 16,-1-2 6-16,-1-1-5 0,-4-2-16 0,1 0-6 15,-2-3-8-15,-3-1 4 0,-1-4 7 0,-3 1-2 16,-3-4 6-16,-2 1-6 0,-2-3-8 0,-2 0-1 16,0 0-8-16,-1-6 1 0,-1-1-3 0,-1-2 1 15,0-1-2-15,2 1 0 0,0-1 1 0,0 2-6 16,1 2 6-16,-1 6 1 0,-1 5 0 15,-2 8 8-15,3 9-1 0,-1 6-1 0,-2 5-6 16,1 3-9-16,2 9-2 0,-2 2-1 0,-4 7 3 16,1 5 0-16,-1 5 4 0,-3 7-2 15,2 5 4-15,1 7 7 0,3 5-5 0,-3 6 2 16,3 7-1-16,-2 0-3 0,1 1 2 0,-1 1-2 16,5-6 1-16,1 0-4 0,1-3 2 15,6-5 1-15,4-6-8 0,5-6-3 0,8-8-32 16,-1-8-40-16,8-7-73 0,4-9-119 0,0-9-258 15,-5-9-498-15,0-9-168 0</inkml:trace>
  <inkml:trace contextRef="#ctx0" brushRef="#br0" timeOffset="-141245.8">21783 15274 2682 0,'-10'-17'180'0,"0"-3"-99"0,0-1-30 0,11 13 6 16,17 5 4-16,11 2-1 0,9 2-12 0,13 3-24 15,5 3-5-15,4 2-13 0,2 0-10 0,1 6-28 16,-1-3-81-16,-5-1-192 0,-7-2-632 15,-8-3-712-15</inkml:trace>
  <inkml:trace contextRef="#ctx0" brushRef="#br0" timeOffset="-140272.62">17185 17562 385 0,'-2'0'384'0,"-1"-3"-153"0,2 2-34 0,1 1 3 15,0-4 4-15,1 4-25 0,2-3-33 0,0 1-37 16,0 0-21-16,3-1-11 0,-2 1-2 0,6 0 3 16,1-1 7-16,3-1 1 0,2-2-5 0,8-1-12 15,2 1-8-15,5-2-8 0,3 1-6 0,3-1-2 16,4-1-9-16,4 1-3 0,2-1-10 16,6-1 0-16,3 2 0 0,1-1-8 0,1 0 2 15,2 0-9-15,1 0-2 0,-4-1 3 0,-2 3 3 16,-4 0 6-16,-3 3-3 0,-7 1-2 15,-8 0-7-15,-3 0-4 0,-6 1 5 0,-5-2-1 16,-2 2 4-16,-6 2-5 0,-1-4-5 0,-2 3 2 16,-5-1-2-16,2 2 5 0,-5 0 0 0,0 1-1 15,-2 0-3-15,-1-1-1 0,3-1-5 16,-1 0-8-16,0 1-5 0,0 0-20 0,0-1-28 16,-2 1-44-16,-2-3-72 0,0 0-111 0,-2 2-247 15,-1-4-367-15,-3 0-104 0</inkml:trace>
  <inkml:trace contextRef="#ctx0" brushRef="#br0" timeOffset="-139939.22">17961 17091 947 0,'-1'-3'612'15,"-2"1"-350"-15,0 0-72 0,1 2-36 0,2 0-13 16,2 1-26-16,1 0-19 0,-1 0-11 0,1 3-3 15,6 0 1-15,1 1-7 0,4 1-3 16,4 3-9-16,5 1-2 0,3 3-6 0,6 1-10 16,4 1-9-16,-1 2-7 0,2 4-6 0,-1-3-3 15,1 2-1-15,-1 4-7 0,-1-3-3 0,-4 4-3 16,-5-1-6-16,-3 1 7 0,-7 3-1 16,-7-3-1-16,-4 1-4 0,-9-4-5 0,-3 2 7 15,-8-3-2-15,-7 0 6 0,-5 3-1 0,-6-5-9 16,0 1 5-16,-6-3-2 0,5-4 3 0,-1 2 1 15,2-5-1-15,0 1-5 0,1-4-5 16,3-2-5-16,2 1-19 0,7-3-26 0,7 1-42 16,6-2-74-16,6 1-85 0,4-4-148 0,4-3-354 15,10 1-741-15</inkml:trace>
  <inkml:trace contextRef="#ctx0" brushRef="#br0" timeOffset="-139607.33">19249 17030 1461 0,'1'-4'428'0,"-1"0"-214"0,1-2-64 0,-1 5-34 15,2 1-15-15,-2 0-19 0,1 1-20 0,0 0-15 16,1 2-4-16,-1 2 0 0,0 3 3 16,1 2 1-16,2 5-9 0,-1 1 3 0,-1 4-1 15,-2 2 0-15,0 3 7 0,0 4-7 0,-1 3-6 16,0 2-6-16,-2 3-7 0,1-2-5 0,-1 2-3 16,0 0-4-16,-1-2-9 0,-1 1 0 15,-3-2-5-15,0-5 4 0,-1-1 2 0,-1-3-6 16,2-4-1-16,2-3-21 0,1-7-25 15,3-6-50-15,-2 1-65 0,3-5-83 0,-2-4-172 0,2-3-397 16,-2-3-532-16</inkml:trace>
  <inkml:trace contextRef="#ctx0" brushRef="#br0" timeOffset="-139272">19038 17067 750 0,'0'-11'797'0,"2"-2"-567"0,-1-4-60 0,3 6-19 15,3 2 4-15,1 2-11 0,2 2-17 0,5-1-26 16,2 1-30-16,4 0-22 0,8 1-14 16,1 3-5-16,6 2 1 0,4 2 6 0,4 3 0 15,5 1-1-15,0 2-3 0,-2 9-8 0,0 2-5 16,-4 2-3-16,-1 4-6 0,-5 1-3 0,-4 2 1 16,-7 2 1-16,-3 6 5 0,-9-1 4 15,-4 4-8-15,-7 0-3 0,-8 2-1 0,-5-1-5 16,-10 3 7-16,-4-1-1 0,-8-4-8 0,-6-3 2 15,0-5 0-15,2-4 5 0,-2-6 4 0,0-3 4 16,-2-3 0-16,-3-5-3 0,-2-3 5 0,0-5-4 16,-3-2 3-16,5-4-1 0,-2-3-10 15,5-1 3-15,3-4-7 0,7 0 4 0,4 1-5 16,6-1 1-16,7 0-6 0,6 5-20 0,4-4-25 16,5 2-53-16,4 0-69 0,4-2-107 15,6 3-235-15,4 1-471 0,3-1-189 0</inkml:trace>
  <inkml:trace contextRef="#ctx0" brushRef="#br0" timeOffset="-138858.09">19955 17191 995 0,'-16'10'279'0,"-3"3"-47"0,-8 5-10 0,6 2-17 16,6 2-11-16,0 1-25 0,6 0-36 16,1 4-20-16,3 3-23 0,-1 2-14 0,5 4-17 0,4-2-10 15,4 0-11-15,2-4-8 0,4-3 10 16,10-2-6-16,2-3 3 0,6-5-6 0,1-4-13 16,2-2-2-16,0-7-11 0,-2-2 7 0,-1-3-3 15,-2-6 1-15,-7-4 0 0,-2-3-9 16,-5-7 6-16,-6-2-7 0,-2-3 3 0,-9-2 2 15,-6-2-12-15,-5 1 6 0,-13-1-4 0,-2 1 5 16,-8 4 4-16,-3 2 4 0,-2 3 7 16,1 6-1-16,2 3 10 0,-1 3-2 0,4 5 4 15,5 3 4-15,7 3-17 0,2 3 5 0,8-1-10 16,6 1-5-16,5 3 9 0,6-2-1 0,8 2 8 16,7 1 0-16,7-6 2 0,9 0-6 15,9-3 0-15,2-2-4 0,7-1-15 0,1-3 4 16,-2-3-18-16,-1-2-23 0,-4 1-35 0,0-3-96 15,-10-3-160-15,-2 1-592 0,-5-6-709 0</inkml:trace>
  <inkml:trace contextRef="#ctx0" brushRef="#br0" timeOffset="-138074.64">21207 17263 1681 0,'7'-8'425'0,"-1"-2"-231"15,3 1-80-15,-1 2-21 0,1 4-12 16,2 1-3-16,2 1-10 0,0 2-25 0,-2 1-12 15,1 3-13-15,-2 2-9 0,-1 2-3 0,-2 3-2 16,0 3 2-16,-1-1-3 0,-4 6 5 0,0 1-2 16,-2 1-2-16,-1 4 5 0,-1 2-8 15,-1 0 1-15,-4-2-2 0,2 1 0 0,-2-1 6 16,0-1-1-16,0 0 6 0,0 0-2 0,-2-6 1 16,0-2 1-16,2-3-1 0,2-4 5 0,-2-2 0 15,0-5 10-15,2-2 0 0,-2-4 1 0,5-4 7 16,-1-1-11-16,-2-3-1 0,2-2-7 0,3-6-8 15,0-3 2-15,3-4 0 0,2-2 7 16,-1 1-6-16,5-3 2 0,0-2-3 0,3-2-3 16,5-2 7-16,1 1-8 0,2 1 1 0,2 1-1 15,-1 5-4-15,0 6 3 0,-6 4-2 16,3 8 0-16,-4 5-2 0,-1 2 4 0,-1 6-1 16,-1 2 0-16,0 2 5 0,0 4-3 0,0 5 6 15,0 7 4-15,-2 4-4 0,-1 1 2 0,0 1 0 16,-5 2-3-16,1 0-2 0,-3-2 0 15,-1 0-6-15,-1-5-5 0,1-2 4 0,0-4-7 16,3-3-1-16,0 0-10 0,1-4-29 0,3-2-32 16,3-6-55-16,2-5-84 0,4-2-141 15,-3-3-399-15,6-1-776 0</inkml:trace>
  <inkml:trace contextRef="#ctx0" brushRef="#br0" timeOffset="-137493.14">22010 17132 1930 0,'-7'4'187'0,"-5"3"-166"0,-3 8 14 0,1 5 52 15,1 2 37-15,6 1 40 0,1-1-11 0,3 0-32 16,-2 1-22-16,5 2-36 0,4 2-19 16,-1 1-17-16,0 0-12 0,7-2-1 0,2-3 1 15,5-3 8-15,2-1-5 0,4-8 0 0,6-2-5 16,1-3-6-16,1-6 5 0,-1-3-6 15,0-3-1-15,-3-2-4 0,-5-5-9 0,-1-3 5 16,-7-3 2-16,-2-5 3 0,-6-1 5 0,-7 0-4 16,-8-1-5-16,-2-1 0 0,-6 2 6 0,-4 3-3 15,-1 1 7-15,-2 2-3 0,-4 5-8 16,-1 4 3-16,4 1-2 0,-1 3 6 0,5 4 1 16,1 4-1-16,2 5-1 0,7 1-4 0,4 2 1 15,3 2-2-15,3 2 1 0,3 3 2 16,6 1-6-16,3 1 3 0,7-5-2 0,5 0 3 0,4-5 7 15,3-2-3-15,4-2 4 0,1-4-9 16,1-2-5-16,1-5 3 0,-3-1 2 0,-1-1 5 16,3-3 1-16,-5 0 3 0,-5-6-5 0,-2 1 3 15,-2-8 3-15,-5-1-2 0,-2-3 1 0,2 0-5 16,-3-3 2-16,1-3-2 0,0-1 1 16,-3-5 3-16,4 1-4 0,1-5 0 0,-1-2-2 15,0-3-2-15,-1-3 3 0,0-2-2 0,-1 2 1 16,-3 1-4-16,2 1-1 0,1 1 3 0,-3 6 3 15,-2 2 5-15,-5 10-6 0,-2 7 7 16,-3 6-5-16,0 6-2 0,-3 5 6 0,-2 5-8 16,2 7 1-16,-3 4-1 0,-3 9 2 0,-1 5-4 15,1 6 0-15,-1 5 5 0,-3 9-6 16,-1 5 9-16,0 4-5 0,0 9-3 0,1 3 5 16,3 2-4-16,1 2 4 0,2 0-4 0,1-4-8 15,5-7-6-15,2-2-28 0,0-7-36 0,7-6-67 16,4-10-102-16,4-9-164 0,4-12-360 0,2-8-739 15</inkml:trace>
  <inkml:trace contextRef="#ctx0" brushRef="#br0" timeOffset="-136826.47">22454 17085 1620 0,'0'1'77'0,"-1"3"-77"0,2 1 2 15,5 2 37-15,5 1 40 0,5-5 26 0,10-3 11 0,5-3-7 16,7-2-15-16,4-3-13 0,1-4-6 0,0-3-6 15,1-5-2-15,-6-1 2 0,0-2-10 0,-2-2-5 16,-6 0-15-16,-5-2-9 0,2-6 1 16,-10-5 0-16,-1 0 3 0,-3-6-2 0,-4 1-6 15,0-3-7-15,-3-3-5 0,0-3 1 0,1-1-2 16,1 0 5-16,-3 2-6 0,5 2-2 16,-3 3 1-16,-2 6 1 0,1 7 12 0,-3 9 1 15,-2 6 2-15,-1 10-4 0,0 3-11 0,-1 3-6 16,1 5-8-16,0 5-2 0,0 6 1 0,1 6 1 15,3 6 2-15,0 3-1 0,2 5 4 16,-2 7-1-16,-2 7-2 0,2 5-6 0,-4 7-1 16,-5 4 3-16,-3 1-1 0,-3 6 6 0,-2 0-1 15,-5 0-5-15,-1-1 3 0,2-5-4 16,-1-4 1-16,-2-3 2 0,2-8-4 0,4-6-3 0,4-13-4 16,1-9 3-16,2-10 6 0,5-7 13 15,0-6 4-15,-3-4 3 0,2-8-1 0,1-5-7 16,2-5 2-16,2-6 2 0,4-4-4 0,0-2 3 15,7 1-1-15,1-5-2 0,0 6 4 0,4-3 1 16,1 3 1-16,-1 2-5 0,2 0-2 16,1 7-4-16,-1 3 0 0,0 4 4 0,-6 7-5 15,4 3 1-15,-6 7-3 0,0 6-5 0,3 4 2 16,-4 3 3-16,1 5 2 0,-2 4 0 0,0 2-1 16,-1 3-4-16,-4 0 2 0,2 3 3 15,-4 2-4-15,4-4 3 0,1 0-4 0,3-7-2 16,1-4 6-16,5-7 0 0,3-4 4 0,0-4 2 15,2-4-1-15,-1-4-1 0,0-4-2 16,-2-4 5-16,0-3-2 0,-5-1 5 0,-4-5-3 16,1 0-6-16,-9-6 7 0,1 3-2 0,-6 1 4 15,2 0 3-15,-1-1-4 0,0 4 0 16,-5 3 2-16,5 3 3 0,0 3 2 0,-2 4 2 16,2 7-8-16,2 3-9 0,0 5-2 0,0 4-6 15,0 5 9-15,0 4 1 0,2 3-1 0,4 4 1 16,-1 2-5-16,7 1 1 0,-2 7-1 0,2-2 2 15,1 3-2-15,-1-3-9 0,7-5-6 0,2-5-16 16,6-6-11-16,4-5-18 0,2-9-58 0,0-4-104 16,1-8-182-16,-8-8-415 0,-4-4-733 15</inkml:trace>
  <inkml:trace contextRef="#ctx0" brushRef="#br0" timeOffset="-136708.49">23691 16669 685 0,'-12'-24'804'0,"-5"-4"-598"16,0-5-46-16,4 10 26 0,5 8 14 0,5 6-20 15,2 2-51-15,2 5-62 0,1 3-46 0,3 4-33 16,-1 2-8-16,5 3-24 0,0 4-60 0,2-2-144 16,3 5-341-16,1 2-826 0</inkml:trace>
  <inkml:trace contextRef="#ctx0" brushRef="#br0" timeOffset="-136291.92">23745 17170 2269 0,'0'-14'87'0,"1"-6"-73"0,3-4 17 0,0 5 34 16,4 1 39-16,1-1 19 0,-3-1-10 0,3-1-23 16,1 1-26-16,0 3-22 0,0 3-12 0,5-1-11 15,0 0-9-15,3 1-1 0,3 3 0 16,-1 0-5-16,2 3-3 0,-1 3-4 0,-2 3-4 15,-2 4 3-15,-4 3 1 0,0 1 2 0,-3 0 1 16,-1 7-2-16,-3-3-4 0,-2 5 3 16,-3 1 6-16,-1 1-4 0,-2 1 3 0,-2 2-6 15,-1-1-4-15,2 1 5 0,-4 0 1 0,-1 1 4 16,1-4 0-16,0-5-3 0,4-2 0 0,-1-7 1 16,3 0 9-16,2-6 7 0,1-1 3 15,1-3-6-15,0-6-9 0,7-1 5 0,-3-1 5 16,2-1 11-16,1-2 9 0,1-2 0 0,1 3-2 15,0-1-4-15,-1 4-2 0,5 2-4 0,-2 2-1 16,1 4-6-16,1 2-9 0,-3 3-1 0,1 4-2 16,-1 2 2-16,-1 5 2 0,3 1-5 15,0 3-2-15,-2 0-5 0,1 3-1 0,0 0-11 16,0-3-22-16,-1 4-43 0,-1-7-85 0,-2 3-155 16,1-4-453-16,-1-3-841 0</inkml:trace>
  <inkml:trace contextRef="#ctx0" brushRef="#br0" timeOffset="-135760.93">24707 16815 1198 0,'-7'-4'347'0,"0"-1"-218"16,-7 1 11-16,3 4 46 0,-5 3 15 15,0 2-8-15,-3 3-34 0,-2 2-30 0,-1 4-30 16,-2 0-26-16,1 3-20 0,2 0-18 0,1-1-11 15,1 3-11-15,8-4-5 0,7-4 4 0,4 1 5 16,4-5 13-16,5 0 3 0,3-3-5 0,4-2-4 16,1-4-7-16,8 0-2 0,-2-4-2 0,3 0 1 15,-2-3 1-15,0-2 1 0,-1-1 12 16,-4 0-1-16,-2-5 4 0,0 2 1 0,-2-2-7 16,0-3 3-16,-2-1-6 0,-2 1 2 15,4 1-5-15,-7 1 0 0,1 5-5 0,-2 2-5 0,1 3 0 16,-4 4-6-16,2 1 1 0,-3 4 0 15,0 3-2-15,2 4-3 0,0 1-3 0,2 5 0 16,2 3 2-16,0 4 2 0,1 5 1 0,-1 4-6 16,-3 0 4-16,0 2-3 0,-1 3 4 0,1 5 3 15,-4 5-2-15,2 4-4 0,-2 5-2 16,-3 2-1-16,-4 3-3 0,1 4 0 0,-8 2-1 16,-3 1-6-16,-3 2-1 0,-5 0-10 0,-1-4-4 15,-3 1 1-15,-2-12-9 0,3-6 12 16,-3-9 3-16,0-9 9 0,0-11 15 0,-1-7 2 15,0-9 6-15,1-7-4 0,2-8 2 0,-3-7 4 16,1-7 6-16,4-6 12 0,1-3 6 0,5-6 2 16,7-7-2-16,8-6 0 0,7-1 0 0,7 1 5 15,6-1 0-15,8 2-7 0,2-2-6 16,8 1-9-16,8-2-4 0,4 3-1 0,9-1-4 16,6-1-17-16,0 1-25 0,3-3-47 15,-3 4-76-15,2 0-146 0,-5 1-591 0,-6 4-802 0</inkml:trace>
  <inkml:trace contextRef="#ctx0" brushRef="#br0" timeOffset="-130328.44">16339 3062 1693 0,'-2'-3'218'0,"0"0"-111"0,1-1-28 16,1 3-11-16,0 0 13 0,1-3 11 0,-1 2-5 16,0 0-11-16,0-1-14 0,0 2-20 0,0 0-17 15,1 0-14-15,0 1-9 0,5-1-1 0,-4 1-2 16,1-2 6-16,3 2 1 0,-2 0 0 15,3 0-1-15,1 2-2 0,-4 0-2 0,5 0 0 16,-2 2 1-16,1 2-1 0,-2 0 2 0,3-2-3 16,-2 3-1-16,-1 2 3 0,3 1 0 0,0-1 1 15,0 1-1-15,1-3-1 0,0 1 0 16,0 0 1-16,1-3 3 0,0 1 6 0,1-3 9 16,4-1 12-16,3-2 14 0,1-4 17 0,4-3 15 15,5-4 0-15,4-5-1 0,7-3-14 16,9-5-15-16,5-5-9 0,13-1-11 0,7-7-11 15,8-8-4-15,9-3-7 0,11-4-3 0,8-1-1 16,3-1-7-16,6 6-18 0,-3 5-40 0,-4 7-97 16,-11 9-242-16,-10 11-630 0,-9 5-599 0</inkml:trace>
  <inkml:trace contextRef="#ctx0" brushRef="#br0" timeOffset="-128043.22">17149 2418 1 0,'-6'-1'318'0,"1"0"-159"16,-4 1-108-16,4 3-12 0,-1 2 46 0,2 1 45 16,-1-2 25-16,2 1 12 0,0-3-10 0,1 2-20 15,0-3-23-15,4 1-17 0,0-1-13 0,0-1-3 16,0 0 5-16,1 0 16 0,4 0 19 16,0-1 1-16,1 1-9 0,9-5-23 0,4-3-25 15,5-3-17-15,6-4-15 0,4-3-6 0,1-1-3 16,0 0 1-16,-9 3 3 0,-5 0 4 15,-9 1 1-15,-6 3 4 0,-6 1-1 0,-3 3-7 16,-5-2-12-16,-4 2-14 0,-4 1-13 0,-5 2-8 16,-6 4-2-16,-9 3 2 0,-3 5 5 0,-9 4 5 15,1 2 5-15,-4 1 2 0,0 5 0 0,3-1 1 16,6 2-2-16,3 1 0 0,7-2 0 16,2 2 1-16,5 1 2 0,3 1-4 0,6-2-4 15,1 0 1-15,7 0-4 0,2-4 1 0,7 0 0 16,2-1 1-16,6-3 1 0,7-2 3 15,4-6 1-15,8-3-1 0,6-7-2 0,1-3-3 16,7-1 0-16,-2-5 3 0,2 0 5 0,-4-2 4 16,-9 0 4-16,-2-2 0 0,-11 1 1 0,-5 0 0 15,-6 1-5-15,-7 1-6 0,-7 2-8 16,-3 3-2-16,-2 4-4 0,-5 1 3 0,-5 4 5 16,-1 2 0-16,-6 2 4 0,-2 4 1 0,0 2 2 15,-2 4 1-15,1 1 2 0,5 4-5 0,3-3 0 16,7 2 0-16,0 2-1 0,7-2 3 0,4 3-2 15,2 0 0-15,4 0 0 0,7-1-2 16,1 1 1-16,4-4-2 0,7-2-1 0,0-1-2 16,8-6 9-16,6-4 2 0,3-4 5 0,5-5 4 15,2-4-2-15,2-3 2 0,-2-5 3 16,0 0 1-16,0-1 2 0,-5-4 0 0,-4-1-2 16,-7-4 15-16,-7 3 1 0,-7-2-1 0,-6 2 1 15,-8 2-11-15,-8 1 2 0,-3 4-4 0,-8 4-7 16,-8 3-8-16,-5 4-8 0,-8 6 1 15,-8 4 3-15,-3 7 5 0,-7 4 2 0,-3 5-1 16,1 8 0-16,1 1-2 0,7 4-2 0,6 2 0 16,5 0 0-16,9 2-3 0,4 4-2 0,9-3 0 15,2 4-4-15,6 0 0 0,2 3-12 0,9-2-15 16,2 0-13-16,9-6-19 0,8-8 2 16,5-9 15-16,8-10 18 0,10-9 24 0,9-7 12 15,6-8 3-15,6-6-3 0,0-4 5 0,1-4 2 16,-3-2 8-16,-8-4 7 0,-5 2 1 0,-13-4 0 15,-6 0 2-15,-15 0-2 0,-5 3-2 16,-18 1 12-16,-8 8-11 0,-9 6-10 0,-7 5-4 16,-7 6-17-16,-4 7 0 0,-8 3 4 0,-3 8-3 15,-3 4 2-15,2 4-5 0,2 6-25 0,5 8-54 16,8 0-96-16,8 6-193 0,8 2-362 16,15 2-568-16</inkml:trace>
  <inkml:trace contextRef="#ctx0" brushRef="#br0" timeOffset="-125470.22">25875 2302 2022 0,'-4'-1'62'0,"0"1"-48"0,1 0-4 0,1 1 17 15,2-1 22-15,2 0 10 0,-1 0-7 16,1 0-14-16,1 0-20 0,0 0-22 0,0 1-4 15,-1 0 4-15,4 2 13 0,-1 2 11 0,4-2 2 16,0 1-1-16,2 2-2 0,0-1-1 0,-1 2-4 16,6-1 2-16,-4 0-7 0,3 3-3 0,0 0 1 15,1 2-7-15,0 3 4 0,2 0-4 0,-3 1 0 16,6 3 1-16,-4 0 1 0,6 0 4 16,-2 1-2-16,1 3-1 0,1-3-1 0,0 3-1 15,0-1 2-15,0 2-1 0,-3-3 1 0,2-2 1 16,-3-1 0-16,0-2 5 0,0-1-1 0,-3-1 4 15,1-3 2-15,0-1 6 0,1-3 2 16,-2-2 4-16,-1-3 8 0,2-1-1 0,-3-1 6 16,4-4 4-16,1-3 6 0,4-5 8 0,3-4 3 15,8-5 4-15,6-3 1 0,8-5-5 0,8-3-3 16,9-7-8-16,7-2-10 0,9-6-14 16,13-4-1-16,8-7-7 0,11-2-7 0,9-4-3 15,5-3-9-15,8-2-1 0,8-1-3 0,5 3 1 16,-5 7-7-16,-2 9-20 0,-14 11-21 15,-11 10-34-15,-15 6-29 0,-13 7-42 0,-14 5-94 16,-12 5-192-16,-11 4-456 0,-10 3-407 0</inkml:trace>
  <inkml:trace contextRef="#ctx0" brushRef="#br0" timeOffset="-116035.89">16955 12782 477 0,'1'-2'232'0,"-1"1"-118"15,0 0-46-15,0 2-3 0,0 0 13 0,1 1 0 16,-1-2-10-16,0 0-3 0,0 2 16 0,3 1 14 15,-1 4 4-15,0-4-2 0,0 3-17 16,-1 0-2-16,4 0-3 0,-2-1-3 0,3 1-5 16,0 1-11-16,0 0-8 0,3 3-7 0,1-1-3 15,5 3-2-15,1 0 0 0,5 1-2 0,0 2-3 16,3 2 0-16,4 0-3 0,5 2 6 0,1 1 8 16,2 0 4-16,5 1 6 0,3 1-7 15,0 1-10-15,0 2-5 0,-2-1-8 0,-2 2-2 16,0-1-5-16,-2 0-1 0,-7-2-3 0,-2-3-3 15,-5-1-1-15,-4-3-3 0,-3-3 1 0,-4 1 0 16,-5-7-1-16,-3-2 1 0,0 1-3 0,-3-5 2 16,-1 0 0-16,-1-1 5 0,0-1 4 15,-1 1-2-15,1-1-4 0,0-1-13 0,-2-2-24 16,0 1-43-16,-1-1-65 0,0-3-106 0,0-1-220 16,-1-2-409-16,-1 1-120 0</inkml:trace>
  <inkml:trace contextRef="#ctx0" brushRef="#br0" timeOffset="-115798.95">17728 12700 1315 0,'0'-6'431'0,"0"3"-225"15,-1 0-84-15,-3 3-23 0,-1 3 5 16,2 6 20-16,-7 0 15 0,-8 9 8 0,-5 8-11 15,-9 5-16-15,-8 12-21 0,-1 7-23 0,-3 1-18 16,2 0-18-16,3 0-12 0,1-1-9 16,-1-1-8-16,1 1-4 0,3 0-5 0,-1-3-4 15,6-1-14-15,3-2-38 0,3-5-79 0,3-2-163 16,3-4-484-16,1-6-854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06:30.8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26163 17051 1 0,'3'-4'348'0,"-2"-2"-16"16,2-2-75-16,-2 4-15 0,0 1-3 0,1 1-22 15,-2 0-30-15,1-1-38 0,0 1-36 0,-1-2-28 16,0 2-25-16,-1 1-17 0,0 0-13 16,1 1-10-16,-3 0-9 0,1-3-3 0,-4 3-1 15,-2 0 2-15,1 3 8 0,-2-1 0 0,-2 0 5 16,-2 3 0-16,0 0-3 0,-2 1 3 0,-3 5-1 15,0 1 1-15,-1 4 5 0,3 1-6 0,-2-1-1 16,-1 1-4-16,1 2-3 0,-2 3-1 16,5-3-2-16,1 2-3 0,3-3-5 0,6 0 2 15,0-2-3-15,3-4 0 0,4 0 0 16,2-3-2-16,1-1 6 0,2-2 3 0,4-3 5 16,2 1 2-16,2-4 0 0,4 0 1 0,-1-4-11 15,1-2 7-15,1-2-3 0,-1-3 2 0,-1-2 6 16,1-3-9-16,-2-4 2 0,0 1-7 0,-1-5-3 15,-2 1 3-15,-2 0-5 0,-3 1 2 0,-1 1-2 16,-3-2 0-16,-2 3 0 0,-3 3 2 0,-1 0 4 16,-3 4-4-16,0 4 13 0,-3 1 0 15,-1 0-1-15,2 5 1 0,1 1-14 0,0 4-3 16,0 1 1-16,-1 3-1 0,1 1 0 0,-1 2 2 16,1 1 3-16,2 4-7 0,2 3 7 15,1 1-5-15,2-1-3 0,0 2 6 0,3-3-3 16,2 3 2-16,3-4 0 0,-2-1-2 0,4-5 2 15,1 0 0-15,2-4 6 0,0-1-1 16,3-4 3-16,-1-1-1 0,-2-3-2 0,4-2 5 16,-3-1-4-16,-1 0 6 0,-2 0 0 0,-2 0 1 15,-4 1 8-15,0 1 1 0,-3 0 5 0,-1 2-1 16,-1-2-2-16,0 2-3 0,-2 0-7 16,0 1 2-16,0 1-8 0,0 0-1 0,0 2-2 15,0-1-13-15,0 1-3 0,-2 0-6 0,2-1 3 16,0 2 5-16,2 1 8 0,-2-1 3 0,2 3-1 15,-1-4 1-15,-1 1-1 0,2 1 2 0,-2-2 2 16,1 0-5-16,-1 1 3 0,0-2-3 0,0 0 1 16,0 0 2-16,0 0 0 0,0 1 0 15,0-2-2-15,0 1 5 0,1 0-3 0,-1 0 4 16,0 0 4-16,1 0-5 0,0 0 5 0,-1 0-3 16,2-2-1-16,-2 2 1 0,2-2-1 0,1-1 0 15,-1 1-4-15,1-5 4 0,-1 2-4 16,3-1 2-16,1 1 2 0,2-4-7 0,1 1 5 15,-1-2-3-15,3-1-2 0,1 0 4 0,-4-1-2 16,3 3 3-16,0-2-3 0,-1 3 2 16,1 2-5-16,-1 3 0 0,-3-3 5 0,2 4-9 15,-3 2 6-15,0 0-5 0,-1 0-4 0,0 3 5 16,-1 2-4-16,2 1 4 0,-2 0 1 16,1 4-1-16,-1 1 1 0,-2 2 0 0,2 0 3 15,-2 1-3-15,0-2 6 0,-2 3-4 0,1-2-2 16,-1 1 8-16,0-3-6 0,-1 1 2 0,1-2 0 15,0 0-2-15,-2-3 1 0,1-2 0 0,0-3 3 16,1 1 0-16,-1-3 12 0,1-2 1 16,0 0-4-16,0-4 5 0,0-1-11 0,1-3 0 15,0 0 0-15,2-4-5 0,2 1 3 16,1-3-3-16,1-1 2 0,5 2-1 0,-1-5 2 16,1 2-1-16,3 1-2 0,-2 0 4 0,2 3-6 0,-2 5 1 15,0 0 2-15,-2 5-9 0,-2 2 7 16,1 2-3-16,-1 2-1 0,0 2 4 15,-1 3-1-15,2 2 2 0,-3 4-4 0,1 0 2 16,-1 4-4-16,-2-3 2 0,1 2 6 0,-1 4-8 0,0-5 3 16,0-4-18-16,2 2-37 0,-4-4-62 15,3-1-103-15,-3 0-108 0,2-3-206 0,-1-3-350 16,2-3 54-16</inkml:trace>
  <inkml:trace contextRef="#ctx0" brushRef="#br0" timeOffset="395.22">27126 16896 587 0,'-6'5'330'0,"-8"0"-96"0,-3 6 5 0,-2 2 7 16,1 0-19-16,4 0-36 0,-2 1-47 0,1-1-32 16,5 3-30-16,-3 2-32 0,5 2-14 0,-1 1-16 15,2-5-5-15,3 3-6 0,4-1-5 16,5-4-7-16,1-1-4 0,5-6 6 0,2-3-1 15,1-1 9-15,2-6 5 0,0 1-4 0,-1-4 5 16,3-3-2-16,-3-3 1 0,1-2 2 0,-2-4 1 16,0-1 2-16,-3-5-6 0,0-2 8 15,-2-3-7-15,-3-3 0 0,0-2 2 0,2-7-11 16,-3-5 6-16,-1-3-3 0,-3-4-3 0,-1-2 7 16,-1-3 3-16,-5-3 11 0,-2-2 8 0,2-2 4 15,-1 7-3-15,4 7 1 0,-2 10 5 16,1 10 2-16,-5 10 8 0,1 7-9 0,-1 8-14 15,-1 5-9-15,0 4-13 0,-3 10-3 0,1 5-1 16,1 6 1-16,2 8-1 0,-2 2 0 0,6 7 0 16,0 6-6-16,4 3 6 0,1 2-4 15,1 5 2-15,5-1 9 0,2 1-10 0,6-2-9 16,2-2-31-16,5-5-52 0,2-7-70 16,7-8-88-16,3-9-137 0,-1-7-350 0,5-5-664 0</inkml:trace>
  <inkml:trace contextRef="#ctx0" brushRef="#br0" timeOffset="1495.95">28368 16377 1920 0,'0'-2'337'15,"0"-1"-154"-15,-1 0-59 0,-2 2-32 0,0 1-26 16,0 2-22-16,-5 1-6 0,-4 3-1 0,0 5 3 16,-6 0-1-16,0 6-6 0,-2-1-2 15,-1 6-6-15,0 2 0 0,0 2-1 0,0 2-7 16,6 1 2-16,0 2-8 0,5-1 0 0,5 0-4 16,4-3-1-16,6-6 4 0,1-3-2 15,6-3 4-15,0-3 0 0,0-5-1 0,6-4 3 0,-3-5-1 16,2-5 5-16,4-4-3 0,-4-3-2 15,2-3-3-15,-3-2-6 0,3-6 2 0,-4 1-4 16,-2 0 2-16,-3-2 0 0,-6 1-5 16,-1-1 5-16,-3 2-5 0,-3 1 5 0,1 2-1 0,-4 4 3 15,1 5 0-15,0 2-4 0,0 3 5 0,1 4-12 16,3 2 0-16,0 2-4 0,1 5-9 16,-2 5 7-16,1 1 3 0,1 7 4 0,1 0 6 15,3 7-1-15,0 1-1 0,5 3-3 0,-3 1 3 16,1 2-1-16,2-5 2 0,1 0 1 15,0-5-7-15,3-5 4 0,3 0-2 0,-2-8 3 16,3-4 5-16,-1-3-1 0,-1-3 2 0,1-2-3 16,-1-3 0-16,-3-6-2 0,4-3 3 15,-3-4 2-15,0 1-3 0,2-5 3 0,-2-2-6 16,-3 0 2-16,-1-3 2 0,-2-2-2 0,-2 1 1 16,2 0-1-16,-5 1-2 0,2 2 3 0,1-1 0 15,-3 3 4-15,3 5-7 0,0 2 2 16,-3 4-2-16,4 1-4 0,-3 2 10 0,1 4-8 15,1 2 3-15,0 0-3 0,0 3-1 0,4-1 1 16,2-1 0-16,1 1 4 0,5 1-6 16,3-1 6-16,0 1 0 0,0-2-2 0,1 1 10 15,1 0-9-15,-3 1 3 0,3 0 0 0,-3 1-4 16,0 0 2-16,-5 1 0 0,0 0 2 0,0 1-4 16,-5 1 5-16,-2 2-4 0,-1-1-3 0,-2 4 6 15,0 1-6-15,-2 1 4 0,0 4-1 0,0 2-8 16,-2-1 2-16,-2 2 0 0,0-1 5 0,2 0 3 15,-1 2-2-15,0 1 0 0,1 2-4 16,0 1 1-16,1 0 3 0,0-2 1 0,6-2 0 16,-2-4-4-16,3-3 3 0,3-5-3 0,-2-2 4 15,1-4 2-15,1 1-3 0,-1-5-1 16,1-2-6-16,6-1-1 0,-5-3 2 0,4-3 4 16,-1-3 1-16,0 2 0 0,-2-4 1 0,-3-1-3 15,-2-2 0-15,-3-1 7 0,-4 0-5 0,-1-1 2 16,-1 3-2-16,0 1 3 0,-4 2 2 15,0 0 0-15,-4 3 6 0,1 1-11 0,3 4 2 16,-2 1 0-16,-2 2-3 0,5 1 4 0,-3 4-5 16,1 0 0-16,1 4-2 0,-3 3-1 15,3 0 2-15,-2 1 1 0,4 0 2 0,0 1-4 16,1-2 5-16,4-1-3 0,2 0-5 0,-1-3 5 16,4 1-2-16,1-2 5 0,3-1 4 0,1-1-4 15,0-2 7-15,0-2 2 0,6-3-1 0,-3 0 2 16,1-1-4-16,1-3-3 0,-2 1-2 0,2-4 6 15,-4 3-5-15,0-2 3 0,0 2-1 16,0-2-4-16,-3 0 2 0,3-1-3 0,-1 3 3 16,-2-3 0-16,0 5 0 0,-3 1-1 0,2 2-4 15,-3 0 4-15,-2 2-4 0,-2 2 4 0,1 2 0 16,-1 1-6-16,-2 0-1 0,0-1-4 16,0 1 1-16,0-1 3 0,0 3 3 0,1-1 2 15,0 0-2-15,0 2 2 0,-1-3-2 0,1 0 2 16,-1-1 3-16,0 2-5 0,0-1 5 0,0-1-3 15,0-1 0-15,0-1 4 0,0 2-3 16,0-1-1-16,0 1-9 0,-1-1-11 0,1 1-19 16,-1-1-26-16,0 0-37 0,-2-1-58 15,1 0-80-15,-1 0-142 0,1-2-311 0,-5 2-811 16</inkml:trace>
  <inkml:trace contextRef="#ctx0" brushRef="#br0" timeOffset="2178.77">28729 16638 1 0,'-4'-4'0'16,"2"-2"0"-16,-5-3 0 0,5 3 0 0,-1 2 0 16,-2 2 157-16,2 0 38 0,-2 1-13 15,1 1-28-15,-1 1-26 0,0 1-28 0,0 0-21 16,0 3-14-16,3 0-13 0,-1-1 5 0,2 4 12 15,-1-2 12-15,2 2 12 0,2-1 3 0,1 1-2 16,0-2 5-16,5-2 8 0,3 1 16 0,4-4 11 16,6-2-7-16,7-4-10 0,10-3-17 15,8-3-13-15,9-3-8 0,5-1-12 0,1 4-21 16,-4-1-20-16,-3 4-12 0,-9 0-10 0,-1 1 1 16,-10 1-3-16,-4 2-6 0,-7-1-8 15,-5 0-12-15,-5 0-18 0,-3 1-43 0,-4 0-63 16,-4 1-140-16,-4 0-261 0,-3 0-317 0,-2-1 145 15</inkml:trace>
  <inkml:trace contextRef="#ctx0" brushRef="#br0" timeOffset="4176.43">29054 15634 674 0,'-2'-3'414'0,"0"-5"-192"16,2 1-32-16,-2 3-28 0,1-1-13 15,0 2-7-15,-4-2-21 0,4 0-13 0,-1 2-10 16,-1 0-14-16,-1-1-14 0,3 3-12 0,-1 0-10 15,-3-2-15-15,1 1-7 0,1 1-10 0,-3 0-11 16,-1-1 1-16,-5 2-1 0,1 0-2 0,0 2 2 16,-3 0-1-16,-2 2-1 0,2-1 5 15,-3 2 4-15,4 1-2 0,-1 3-1 0,0-1-3 16,2 2-6-16,-2 2 6 0,0 1-7 0,3 2 4 16,-1 1 0-16,2-2-5 0,0 3 6 15,1 1-2-15,1-1 4 0,4 0-3 0,0 2 3 16,1-2-5-16,3-3-2 0,3 2 4 0,1-1 0 15,0-3 2-15,4-1 5 0,3-2-2 0,-1-1 2 16,2 0 0-16,3-2-1 0,-2-2-3 0,5-2 0 16,-4-2-4-16,5 0-4 0,-5-2 2 15,3-2-1-15,-3-2 1 0,0-2 1 0,-2-2-3 16,1-3 2-16,-4 0-1 0,0 0 3 0,-1-2-1 16,-4-2 2-16,1 0-2 0,-4-1-3 0,-2 1 4 15,1-3-2-15,-3 2 2 0,-1-1 1 16,0 3 1-16,-1-1 2 0,3 1-2 0,-3 2-1 15,1 3 2-15,2 1 2 0,-1 3 3 0,0 4 0 16,2 2-7-16,0 1-10 0,1 1-8 0,0 2 3 16,0 3-4-16,-2 3 9 0,1 2 5 0,1 3-5 15,0 4 3-15,2 0 2 0,0 2 0 16,2 2 1-16,1 2 2 0,4-1-3 0,1 0 3 16,1-3 4-16,0 0-3 0,3-3 1 0,0-2 0 15,-2-2-1-15,-2-1 5 0,0-4 0 16,1-3-1-16,-1-3 0 0,-2-1 2 0,0 1-2 15,-2-4 6-15,3 0 2 0,0-3-6 0,1-3 4 16,-1-2-5-16,0-1-2 0,1-4 2 0,0-2-3 16,-2 3 4-16,1-1-3 0,-1-1-2 15,1 2 1-15,-2-1-2 0,-3 1 3 0,3 0-3 16,-1 4 0-16,-1 1-1 0,-2 1-2 0,2 2 4 16,-2-1-2-16,-2 3 2 0,0 2-2 0,-1 0-3 15,0 2-4-15,-1 0-3 0,0 0-6 0,1 0-6 16,0 2 2-16,0-1 5 0,0 1 3 15,0 1 9-15,0-2 2 0,0 0 0 0,0 0 2 16,1 1-2-16,-1-2 1 0,1 0 2 0,-1 0 2 16,0 0 0-16,0 0 4 0,0 0-2 15,2-2-3-15,-2 2 4 0,0 0-5 0,0 0 5 16,0 0 0-16,2 0-2 0,-2 0 2 0,0-1 0 16,0 1 0-16,1 0 1 0,0-1-2 0,0 0-2 15,1-2-4-15,-1 1 1 0,2-1-2 16,-1 2 2-16,-1 1 2 0,0-2-4 0,0 2 3 15,0 0-5-15,-1 0 0 0,0 0 2 0,1 0-3 16,2 0 1-16,1 0-1 0,-1 2 0 16,4 1-2-16,0 0 1 0,-1 3 4 0,3 3-4 15,0 0 4-15,3 1-3 0,-3 3 0 0,4 2 3 0,1 0 0 16,0 2 1-16,3 1-1 0,1 3 1 16,-1-4 0-16,4 4-2 0,-2 0 4 0,0-2-4 15,0-2 2-15,-5-3-1 0,4 2-3 0,-6-5 4 16,2 0-1-16,-2-3 3 0,-3 1-2 15,-3-5-1-15,3 1 0 0,-3-4 3 0,-2 0 5 16,-3-2 0-16,2-4 3 0,1 0-3 0,-3-7-6 16,0 0 4-16,1-2-4 0,3-4 3 15,-4 3-1-15,-1-4-4 0,0-1 0 0,1-2 0 16,0 1 3-16,0-1-2 0,0-1 2 0,3-2-1 16,-1 1-4-16,-1 1 3 0,3 1-1 0,-1 3 4 15,1 1 3-15,1 1-7 0,-2 3 3 16,1 2-4-16,0 2 3 0,0 0 1 0,1 3-1 15,0 2 0-15,1-1-4 0,2 2 2 0,-2 2-2 16,2 0 1-16,1 2 4 0,5 0-4 0,-2 0 2 16,-1 1-2-16,5 2 1 0,-4-2 5 0,4 1 2 15,-1-1 4-15,2 0 1 0,3 3 2 16,-3-3-2-16,3 1-1 0,-3 0-2 0,-6-1-7 0,-1 3 1 16,-3-3-5-16,-6 1-1 0,0 1 1 15,-2-1-2-15,-1 3 1 0,0 0 0 0,-1 2 2 16,-3 1 2-16,0 5 2 0,-3-1-3 0,3 2-2 15,-2 1 1-15,-1-1-3 0,4 3 5 16,-1 2 2-16,4 0 0 0,2 0 3 0,3 1-3 16,-1-4 1-16,3 2-4 0,0-2 3 0,3-1 5 15,0-4-4-15,3 1 4 0,0-5-2 16,4-1-2-16,-3 0 4 0,3-4-1 0,-2-2 2 16,-2-1 0-16,3-4-1 0,-3-2-2 0,0-1-2 15,-2-5 3-15,0 2-5 0,-3-5 2 0,-3 2-2 16,-1-2-6-16,-3-1 4 0,-4-2-6 15,0 3 1-15,-3-2-1 0,-2 2 0 0,-1 2 1 16,-3 2 0-16,2 1 4 0,-1 5-3 0,2 0 4 16,0 2-2-16,0 1 3 0,3 2 1 15,2 1-2-15,1 0-3 0,4 1-7 0,0 0 2 0,0-1-3 16,2 0 7-16,3 0 12 0,-1 0 2 16,6 0 4-16,6-1 4 0,-1-2-9 0,6-1 3 15,5-2-5-15,-1-2-3 0,2 1 3 0,-4-3-6 16,-3 2 4-16,0-1-2 0,-3-1 0 0,-4 1 3 15,-2 2-1-15,-1-2 2 0,-2 5-3 16,-5 0 1-16,3 3-3 0,-5 0-2 0,1 3 1 16,-1 2-5-16,4 1 1 0,-3 5 0 0,1 1 0 15,0 7 2-15,1 0 4 0,-2 3-4 0,4 0-3 16,-1-1 3-16,4 2-3 0,2 1 4 16,-1-1 2-16,5-2-8 0,0-2-6 0,2-6-29 15,-1-1-41-15,3-5-64 0,-2-5-110 0,-2-3-187 16,-2-3-471-16,-7-6-428 0</inkml:trace>
  <inkml:trace contextRef="#ctx0" brushRef="#br0" timeOffset="4297.41">30292 15469 2274 0,'-6'-11'255'16,"-4"0"-138"-16,-1-4-22 0,3 7-3 0,6 3-9 16,2 2-22-16,2 0-23 0,1 2-23 0,3-2-21 15,3 4-17-15,1 1-32 0,4 1-58 0,5 2-122 16,3 1-292-16,4 1-552 0,-1 4 88 0</inkml:trace>
  <inkml:trace contextRef="#ctx0" brushRef="#br0" timeOffset="4693.5">30815 15524 1774 0,'-6'8'91'0,"1"1"-53"0,-4 5 62 0,0-1 43 15,-1 1 25-15,2-2-5 0,5 3-48 16,1 0-37-16,2 4-24 0,1-1-18 0,2 2-15 16,4 1-2-16,3 0 3 0,0-4-7 0,2-3 8 15,5-3 0-15,-3-3-5 0,4-5 8 0,-3 0-11 16,3-5-1-16,-2 0 0 0,-1-5-4 0,1-2 0 16,-1-6-3-16,-5-3 1 0,1-6-5 15,-4-2 7-15,-5-4-3 0,-4-3-5 0,-5-5 4 16,-7-1-11-16,-3-3 2 0,-4-2 4 0,1-1 0 15,5-1 3-15,-1-2-2 0,4-4 1 0,2 1-4 16,1-3 5-16,2 1 1 0,4 4 6 0,1 5 24 16,1 6 2-16,1 12 13 0,0 9-5 15,-1 9-23-15,-3 5-16 0,3 6-15 16,1 4-4-16,-2 7 2 0,0 9 11 0,0 3 3 16,-1 8-3-16,8 5 7 0,-3 6-8 0,0 5 3 15,5 4 1-15,-4 5-6 0,4-2 5 0,3 0-5 16,1-4-6-16,6-3-19 0,5-4-32 0,3-7-46 15,6-3-92-15,-1-6-165 0,1-5-557 0,-2-2-622 16</inkml:trace>
  <inkml:trace contextRef="#ctx0" brushRef="#br0" timeOffset="5176.2">30640 16413 1929 0,'-15'-6'92'16,"-5"-1"-67"-16,-5 0 24 0,-1 6 40 16,2 4 39-16,-4 4 14 0,-1 5-13 0,0-1-25 15,-4 7-31-15,4 2-16 0,3 5-22 0,1 2-10 16,4 2-3-16,9 1-9 0,4 0 0 0,3 0-4 16,7-1-1-16,6-1-2 0,3 0-3 15,4-3 1-15,3-2-1 0,2 0 0 0,0 0 0 16,2-1-2-16,-1 1-2 0,-1-2-1 0,-1-2 4 15,-5 1-3-15,1-3 4 0,-6 3-2 16,-6-2-2-16,-3-1 3 0,-3-3 3 0,-6 2 7 0,-9 1 7 16,-1-3 5-16,-5 2 3 0,-5-6 1 15,-4-2-1-15,-4-3-2 0,-2-1 3 0,-2-1-4 16,0-2-8-16,0 0 1 0,1-3-7 16,6-1 1-16,4 0 3 0,7-2-6 0,8 2-7 0,11-3-25 15,4 2-43-15,3 0-64 0,8-1-129 16,9-1-288-16,8-1-534 0,7-1-69 0</inkml:trace>
  <inkml:trace contextRef="#ctx0" brushRef="#br0" timeOffset="5392.07">30904 16763 2953 0,'-9'-2'48'0,"-7"0"-36"0,-3 5-23 15,5 9 8-15,1 4 11 0,-1 3 12 0,7 2 13 16,1 3-1-16,4-2-3 0,2 4-4 16,2-2-3-16,6 1-6 0,3 3-4 0,2-2-3 15,3 1-12-15,-1-7-1 0,3-2-19 0,-4-2-23 16,6-4-27-16,-1-4-43 0,0-3-61 0,-1-5-116 16,0-5-386-16,-3-6-861 0</inkml:trace>
  <inkml:trace contextRef="#ctx0" brushRef="#br0" timeOffset="5524.35">31001 16452 2360 0,'-9'-11'154'0,"-1"0"-113"0,4 1-37 15,1 7-17-15,5 4-6 0,0-1-1 16,2 4 3-16,2 1-24 0,-1 5-73 0,3 0-184 16,0 4-499-16,5 0-442 0</inkml:trace>
  <inkml:trace contextRef="#ctx0" brushRef="#br0" timeOffset="6375.46">30472 17111 1187 0,'-1'-6'243'0,"0"0"-82"0,2-1-19 16,7 2-2-16,4 1 2 0,7-4-16 15,4 3-15-15,6-1-22 0,10 0-21 0,5-1-16 16,14 1-14-16,5-1-10 0,9-2-8 0,7 0-6 16,0 2-1-16,-3-1-8 0,-4 5-5 0,-2 0-11 15,-9 0-19-15,-5 0-56 0,-9-2-113 16,-7 2-200-16,-5-2-337 0,-10 0-381 0</inkml:trace>
  <inkml:trace contextRef="#ctx0" brushRef="#br0" timeOffset="6557.66">30662 17112 2390 0,'-6'-3'176'0,"5"-1"-85"0,8-2-40 0,7 1-14 0,14 1-13 16,7-5 0-16,14 2 0 0,9 2-5 15,6 0-3-15,3 2-9 0,4 0-9 0,0-1-12 16,-5 0-55-16,1 1-115 0,-7-1-247 15,-6-2-486-15,-4-1-324 0</inkml:trace>
  <inkml:trace contextRef="#ctx0" brushRef="#br0" timeOffset="7026.79">29128 17642 978 0,'-7'-8'823'0,"-1"-3"-589"0,2 0-114 0,-1 5-24 16,2 4-21-16,2-3 5 0,2 5-22 0,1 2-12 15,-1 3-9-15,-2 4-5 0,-3 4 11 16,4 2-3-16,-5 6 4 0,3 5-2 0,-3 4-3 16,4 5-3-16,-4-3-9 0,5 1 3 0,0 1-13 15,-1-3-2-15,0 3-2 0,2-1-16 0,0-2 6 16,-1-1-5-16,-1-5-6 0,0-2-13 0,2-4-40 16,1-4-61-16,0-4-117 0,2-7-214 15,3-5-489-15,-3-7-134 0</inkml:trace>
  <inkml:trace contextRef="#ctx0" brushRef="#br0" timeOffset="7343.32">28867 17482 1445 0,'0'-10'811'0,"0"-3"-747"0,2 1-66 16,13 5-15-16,-1 4 9 0,13 0 23 15,0 3 18-15,8 1 24 0,1 4 2 0,5 3-5 16,4 3-9-16,2 4-15 0,5 3 0 0,2 3 0 15,-1 3 6-15,4 4 1 0,-4 4 3 16,0 8-8-16,-3 3-11 0,-10-3-2 0,-3 6-17 16,-9-1 3-16,-6 2-4 0,-10 3-8 0,-9-3 5 15,-5-1-3-15,-8-4 3 0,-10 0 5 0,7-21 7 16,-5 2-1-16,-4-4-3 0,-5 6 7 16,-5-6-5-16,-8 3 9 0,0-5 9 0,-8 1-11 15,-3-6 8-15,-1-4-12 0,1-4 13 0,0-4 8 16,3-5-9-16,2-2-2 0,1-1-25 0,7-4 4 15,2 0-13-15,6-1-3 0,8 3-25 0,3-2-63 16,6 2-70-16,5-1-153 0,4-8-279 16,7 3-378-16,8 2 190 0</inkml:trace>
  <inkml:trace contextRef="#ctx0" brushRef="#br0" timeOffset="8984.29">29810 17880 2686 0,'-4'1'83'16,"-1"3"-64"-16,-5 4-22 0,0 5 1 0,1 7 10 15,-3 2 3-15,3 0 8 0,-1 2 13 0,-2 2 0 16,0 3 7-16,2 2-7 0,3-14-11 0,1 2-3 16,2 0-8-16,0 4 1 0,-1-1 0 15,4 2-1-15,3-4-7 0,3 1-15 0,2-4 17 16,6-3-15-16,2-5 18 0,4-3 8 0,3-5-29 15,3-5 12-15,0-4-17 0,2-5 11 0,-3-2 15 16,0-4 1-16,16-26-6 0,-13 0-8 16,-12 2 0-16,-9 6-1 0,-4 4 14 0,-4 6 7 15,-1 5-3-15,-4 6 10 0,2 4-3 0,-2 2-3 16,-1 5 1-16,6 5-9 0,-1 3-6 0,-3 5-4 16,2 5 0-16,-2 3-2 0,4 4 2 0,1 4 4 15,3 1-7-15,2 4 6 0,4-2-6 16,-2-14 8-16,-2 4 4 0,5-4-16 0,0 6-11 15,1-3-29-15,5-2-8 0,0 0 4 0,4-2 15 16,-3-3 22-16,6-4 2 0,-4-5 11 0,3-5-4 16,1-5 0-16,-3-2 16 0,16-16-12 15,-9-4 10-15,-10 4-4 0,-9 8-5 0,-3 3 14 16,-4-1 3-16,-1 2 11 0,-2 4 3 16,-3 1 2-16,4 5-8 0,-1 1-10 0,-1 4-8 15,3 1-14-15,1 0 5 0,-1 6-1 0,1-2-6 16,0 3 8-16,0 0-4 0,0 1 5 0,1 0 5 15,4 0-1-15,-1-1-2 0,2 0-4 0,0-5 4 16,2 3-1-16,-1-3 5 0,-3 0 2 16,2-1-6-16,-4 1 6 0,0-4-3 0,-1-1 5 15,0-1 4-15,1 0-4 0,0 3-2 0,-2-2-4 16,0-1-2-16,0 2-2 0,0-3 4 16,0 3 1-16,-2 0-3 0,2 0 4 0,0-2-4 15,0 0 1-15,2-1 4 0,-1 2-4 0,0 1 2 16,0-1-5-16,0 1-2 0,4-1 1 0,-3-1 2 15,0 0 6-15,-1 2-3 0,1-2 2 0,2 2-7 16,-3-3 3-16,0 1 4 0,0-1-2 0,-1 3 3 16,0-1-7-16,0 0-1 0,2-2 3 15,-2-2 2-15,0 1 5 0,2 1-4 0,1-1-1 16,-1-2-4-16,1 0-2 0,-1-1 8 0,4-3-4 16,-4 3 4-16,4-2-2 0,-3 2-4 0,0-5 2 15,2 0 1-15,-2-4 4 0,-1 2 0 16,2-3 0-16,-2 0-3 0,-1-2-4 0,0-5 6 15,-1 0-4-15,0-2 6 0,0 2-3 0,0 1-4 16,1-1 2-16,0-1-1 0,2 3 6 16,-2 3-1-16,-1 2 1 0,0 6-3 0,0 1-6 15,0 1 7-15,-1 5-6 0,-2 1 1 0,1 5-4 16,1 5-8-16,-2-1 0 0,-3 3 1 0,-3 4 10 16,-2 4 4-16,1 4 0 0,0 4-1 15,0 2-6-15,5 5 4 0,-4 5 0 0,2 1 3 16,-1 8 1-16,5 1-5 0,-1 1 0 0,-1 2-5 15,4-2 3-15,0 4 5 0,1 3-2 0,0-28 4 16,1 8-12-16,0-3 3 0,1 6-1 0,3-2 2 16,-1 1 10-16,6-2-10 0,1 1-2 15,3-6-4-15,1-4 0 0,4-6 12 0,3-8-13 16,3-5 8-16,-1-6-9 0,0-6-2 0,1-4 17 16,0-7-3-16,1-2 18 0,-4-3-5 0,-2-3 2 15,12-27-15-15,-10 2-8 0,-7 8 8 16,-11 11-4-16,-2 7 17 0,-2 5-2 0,-1 2-1 15,0 6 6-15,-2 2 1 0,1 4 3 0,-2 4-6 16,3 2-9-16,2 2-8 0,4 1-4 0,-2 2 2 16,0 3 2-16,5 3 5 0,1 1-2 15,4 0-7-15,4 1 6 0,2-4-1 0,4-4 3 16,-1 1 8-16,6-2-5 0,1-3-5 0,0-2-2 16,-3-3 0-16,1-3 2 0,0-1 7 15,-1-4 1-15,-5 0-7 0,4-5 5 0,-8 0-3 16,0-5 5-16,-4 5 8 0,-4-2-4 0,-3 1 0 15,-6 4-5-15,-5-1-1 0,0 2 2 0,-4 2 5 16,-4 1 0-16,-2 5-4 0,-1 4-2 0,-5 1-6 16,-1 5 4-16,1 4 1 0,0 0-1 15,2 5-2-15,4 1-4 0,2 2-4 0,-1 5 2 16,8 1 6-16,0 5 0 0,3 3 1 0,2 4 0 16,1-18 0-16,1 3 3 0,1-3-1 15,1 5 2-15,5-2-5 0,2 2-10 0,2-3 4 0,5-1-3 16,3-1 10-16,3-4 9 0,4-4-5 15,-2-3 1-15,5-4-13 0,1-4 12 0,1-2 7 16,-2-5-4-16,1-2 10 0,-1-3-17 0,26-23-7 16,-11 0 6-16,-8 0-1 0,-9 5 9 15,-8 5 7-15,-4-1 1 0,2 3-3 0,-8 0-1 16,-2 7 5-16,-3 2 1 0,-1 3 3 0,-1 9-5 16,-3-2-11-16,0 5-2 0,0-1-7 0,0 4 1 15,1 2 3-15,-1 1-6 0,1 5 2 16,-1 2-1-16,5 1-3 0,0 1 3 0,4 4 4 15,2 1-2-15,8-2-5 0,1 0 3 0,3-5 0 16,4-5 5-16,2 1 6 0,-4-3-4 0,3-5-3 16,-4-6-5-16,1-2 1 0,-3-3 5 0,-2-5 4 15,-2 0 2-15,-4-2-3 0,-1-3-1 16,-4-2-1-16,-3 0 4 0,-4 4 10 0,-2 1-5 16,-2 0 1-16,-3 5-4 0,3-1-8 0,-2 6 5 15,-1 4 2-15,2 4-6 0,2 1-7 0,2 4-3 16,-2 3-4-16,0 4 8 0,0 8 6 0,1 3-3 15,3 4 0-15,1 7-8 0,4 4-1 16,-6-16 9-16,4 6 5 0,-4 1 3 0,1 10-13 16,0 0-5-16,-3 8-14 0,-3 1 5 15,-2 9 10-15,-3 0-4 0,-4-1 4 0,-5-2-15 16,1-1 2-16,-5-6-3 0,-3-7 19 0,2-7 20 16,2-7-5-16,0-7 23 0,-1-10-14 0,1-8 6 15,0-7 25-15,2-6-6 0,2-9 15 16,-1-4-6-16,2-7-8 0,5-4-1 0,2-7 2 15,8 0 10-15,8-3-21 0,5 0-2 0,9-3-29 16,8 0-15-16,19-4 10 0,44-39-14 0,6 10-14 16,-4 8-65-16,-15 17-105 0,-1-1-281 0,-5 1-700 15,-2 2-489-15</inkml:trace>
  <inkml:trace contextRef="#ctx0" brushRef="#br0" timeOffset="33885.72">17223 18976 1 0,'0'0'0'0,"0"0"0"16,0 0 128-16,0 0 53 0,0 0-25 0,0 0 15 15,0 0 8-15,0 0 34 0,0 0 13 16,0 0-43-16,0 0-22 0,0 0-34 0,0 0-16 16,0 0-9-16,0 0-3 0,0 0-11 0,0 0-21 15,0 0 0-15,0 0-30 0,0 0 0 16,0 0-7-16,0 0-18 0,0 0 8 0,0 0 0 16,0 0 12-16,0 0 3 0,0 0-3 0,0 0-5 15,27-14-20-15,-27 14 5 0,0 0-9 0,24-3 12 16,-24 3 5-16,0 0-25 0,35-6 11 0,-35 6-8 15,30-5 15-15,-30 5 13 0,34-7-7 16,-34 7-8-16,42-8-19 0,-42 8 19 0,45-11-3 16,-21 6 11-16,26-6-14 0,0-1-26 0,-1 1 7 15,-5 1-10-15,2-1 35 0,-4 3 12 16,-5 2 0-16,-3 0 4 0,-3 1-20 0,-2 0 8 16,-1 1-2-16,-2 2 14 0,-1-2 7 0,-2-1-14 15,-2 3 11-15,-1 0-18 0,-6-1 8 0,2 2 14 16,-4 0-18-16,-3-1 4 0,-1 2-23 0,-3 0-14 15,-2 0 5-15,0 0 10 0,-2 0 16 0,-1 0-13 16,0 0 9-16,-1 0-24 0,1 0 5 16,-2 0 14-16,2 0-14 0,-1 2 4 0,-1-1-38 15,2-1-30-15,-2 1-27 0,1 0-28 16,0-2-26-16,-1 2-76 0,1-2-141 0,0 0-290 16,-1 0-295-16,2-2 711 0</inkml:trace>
  <inkml:trace contextRef="#ctx0" brushRef="#br0" timeOffset="34394">17920 18647 1 0,'0'-1'0'0,"-1"1"0"0,0-1 232 16,1 0 143-16,-3 1-15 0,2-2-71 15,-2 2-37-15,2 0-49 0,-2 0-50 0,0 0-17 16,2 0-26-16,-2 0-9 0,3 2-11 0,-1-2-24 15,1 1-22-15,0-1-23 0,0 0 10 16,0 1-14-16,1 0 13 0,-1 1 5 0,3 2-18 16,1-2 18-16,3 1-2 0,-1 0 7 0,3 2-8 15,2-1 6-15,3 3-4 0,4-1-12 16,1-1 21-16,3 4-17 0,4 0 17 0,-1 0-5 16,1 2-19-16,-2 1-4 0,3 2-19 0,-27-14 36 15,24 15-12-15,-24-15 15 0,20 25-5 0,-20-25-42 16,20 32 13-16,-20-32-14 0,10 38 7 0,-10-38 20 15,3 43-13-15,-3-43 5 0,-7 46-29 16,-2-21 3-16,0-1 7 0,-4 0 5 0,-2 1 18 0,15-25-23 16,-35 7-4-16,35-7-6 0,-43 0-6 15,43 0 10-15,-41 0-38 0,41 0-20 0,-37 0-64 16,37 0-83-16,-30 0-65 0,30 0-147 0,0 0-156 16,-24 0-249-16,24 0 569 0</inkml:trace>
  <inkml:trace contextRef="#ctx0" brushRef="#br0" timeOffset="35195.58">19005 18395 178 0,'0'-2'283'0,"1"1"-64"0,-1 0 15 15,0 0 14-15,0-1 14 0,-1-1-22 0,0 1-45 16,-1 0-19-16,0 1-40 0,-1-2-30 0,-2 2-26 15,-2 1-30-15,-1 0-7 0,-3 1 1 0,-1 4 13 16,-2 3-9-16,-3 0 10 0,-2 5-15 0,-1 2-15 16,-3 4 17-16,-3 3-25 0,2 5 15 0,-4 1 0 15,3 1-18-15,2 4 15 0,0-2-8 0,4 1 6 16,6 0 7-16,2-1 0 0,6-3-19 16,5-28 5-16,0 28 8 0,0-28-17 0,10 31 26 15,-10-31-20-15,19 25-23 0,-19-25 9 16,30 23-21-16,-30-23-1 0,38 17-5 0,-38-17-46 15,46 14-54-15,-20-11-94 0,0 1-151 0,33-3-321 16,-3-5-437-16</inkml:trace>
  <inkml:trace contextRef="#ctx0" brushRef="#br0" timeOffset="35984.14">19251 18478 106 0,'-3'4'353'0,"-2"5"-205"15,0 3 52-15,-3 4 61 0,2 5 28 0,-1 2-29 16,3 2-38-16,1 2-52 0,3-1-23 0,3 0-35 16,1 1-33-16,3-4-8 0,4-2-17 15,2-1 5-15,0-1-14 0,-13-19 14 0,0 0-17 16,28 22-17-16,-28-22 3 0,0 0-30 0,35 14 2 16,-10-10-6-16,-3-1-21 0,2-8 9 15,-6-2 4-15,0-3 21 0,-4-5 8 0,-6-3-7 16,-5 1-8-16,-5-2-14 0,-5 0 15 0,0 3 2 15,-6-1 9-15,1 0 4 0,-5 4-12 0,0 3 9 16,1 2-7-16,0-2 16 0,2 6 7 0,2-1-4 16,1 3-6-16,3 0-27 0,3 0 2 0,2 2-9 15,3 1 13-15,4 0 10 0,0 2-12 16,6-2 15-16,0-1-7 0,6-1 4 0,2 0 16 16,4-3-16-16,4-2 1 0,3 2-11 0,-1-2-5 15,2 2 1-15,-1-3 9 0,-3 4 7 16,-1 2-20-16,-7 1 9 0,1 4-14 0,-6 2 6 15,-5-1 19-15,1 4-7 0,-7 3 7 0,1 2-13 16,-6 1-5-16,1 2-1 0,-3-1 6 0,-2 1 16 16,-1 1-16-16,1 0 11 0,-2-4-21 15,-2 2 1-15,2-6 27 0,0 0-4 0,1-1 22 16,-1-5-4-16,1-1-9 0,3-2-1 0,-1-5-10 16,4-3 11-16,2-1-14 0,1-5-1 0,4-2-8 15,0-1-8-15,4-2 24 0,2-1-12 16,2-1 13-16,1 4-14 0,2 1-21 0,1 1 19 15,-3 5-3-15,3 1 8 0,-2 3 1 0,0 2-4 16,-3 4-12-16,-1 2-7 0,2 3 21 0,0 1-11 16,0 4 18-16,-1-2 0 0,2 2-25 15,1 0 11-15,-1 0-9 0,3-1 18 0,-2 0 5 16,1-3 2-16,0 0-3 0,-1-4-16 0,3-2 11 16,-3-1-6-16,0-3 13 0,1-2 6 0,-1-2-17 15,-3-3 11-15,3-3-17 0,-2-2 15 0,-3 0 15 16,-3-3-8-16,-1-3 0 0,-1 0-6 15,-1-4-7-15,-2 0 0 0,0-3 13 0,-1-1-3 16,0-1-5-16,-1-3 5 0,1-2-6 0,2-4 0 16,-2-3-5-16,4-37-2 0,-1 10 2 15,-2 13-10-15,1 19 11 0,-3 10 4 0,-1 8 6 16,-2 8 11-16,2 7-3 0,-1 4-5 0,0 1-17 16,1 3-9-16,-2 6 4 0,1 6 0 0,-2 12 8 15,-1 6-4-15,3-14 8 0,-2 5-3 0,1 2 7 16,2 5 2-16,0 2-16 0,0 5-1 15,2 4-11-15,0 4-5 0,0-3-2 0,3-1-29 16,1-4-20-16,1-5-35 0,1-5-39 0,0-6-19 16,5-5-78-16,-3-9-113 0,1-4-163 15,0-5-256-15,-1-5 116 0</inkml:trace>
  <inkml:trace contextRef="#ctx0" brushRef="#br0" timeOffset="36161.15">20038 18424 1 0,'-3'-5'558'15,"-6"-2"-95"-15,3 0-77 0,1-1-76 0,-3-1-65 16,5 0-72-16,-2 1-43 0,6 0-26 0,3 4-30 15,-1 0-4-15,5 2-15 0,2-1 2 16,1 3 2-16,3 1-7 0,1 3-5 0,1 0-18 16,1 3-12-16,2 3-5 0,0 1 2 0,-2 5 7 15,0 2-10-15,-1 1-2 0,-2 0-9 16,-3 2-4-16,1 2 15 0,-2 0-10 0,-2-4-14 16,1 1-47-16,-3-2-54 0,0-5-69 0,1 0-79 15,-1-4-102-15,3-3-163 0,-2-4-250 16,1-5 173-16</inkml:trace>
  <inkml:trace contextRef="#ctx0" brushRef="#br0" timeOffset="36277.33">20325 18252 1125 0,'-3'-8'261'0,"1"1"-127"0,-2-1-40 0,0-2-13 16,1 0-30-16,-1 0-24 0,0 2-35 16,3 2-80-16,1 3-159 0,0 0-335 0,2 1-265 15</inkml:trace>
  <inkml:trace contextRef="#ctx0" brushRef="#br0" timeOffset="37159.8">20355 18523 1508 0,'-3'-6'571'0,"2"-1"-618"0,0-4-11 16,1 2 32-16,0-4 69 0,1 0 38 0,1-1 18 15,4 4-5-15,0-1-23 0,0 3-27 16,4-1-32-16,-2 3-8 0,-2 3 3 0,3 2 3 16,1 2 11-16,-1 2-7 0,0 3-9 0,1 3-2 15,0 0 1-15,-4 5 10 0,3-2-2 0,-3 4-2 16,-1-1-14-16,0 0-10 0,-1 0 11 0,1-1-3 16,-3-1 11-16,0-2-5 0,0-1-7 15,-1-2 17-15,-1-2 27 0,0 0 25 0,-1-5 3 16,1-2-11-16,0-3-37 0,0-4-21 0,1 0 8 15,2-4-2-15,-1-1 10 0,2-3-1 0,1-2-11 16,1 2 2-16,3-2 0 0,-1 0 7 16,1 2 3-16,1 1-3 0,1 2-17 0,1 2-9 15,-1 2-2-15,-1 2-4 0,-2 4 14 0,0 3 3 16,2 0-11-16,-4 3 6 0,-1 4-6 16,2 0 14-16,-4 2 8 0,3 3 0 0,-2-1-4 15,2 1-14-15,-2 0 2 0,4-1 2 0,-4-1 2 16,4-2 10-16,0 0-9 0,-1-2 6 0,2-4 3 15,-1-1 6-15,1-1 9 0,0-3-3 16,0-2 1-16,1-3-14 0,-3-2-2 0,-1 0 0 16,3-4 8-16,-3 0 9 0,1 0-7 0,0-2-2 15,-2 2-8-15,1 0 8 0,-4 4 17 0,2-1 1 16,-1 4 4-16,-2 1-19 0,0 1-16 0,-1 3-6 16,0 2-1-16,0 2 14 0,0 3 0 15,0 1 4-15,-1 1-11 0,1 4-2 0,0 1 13 16,0 1-6-16,0 1 13 0,2 1-19 0,1 1-12 15,2-2 8-15,2 0 0 0,1-1 19 0,0-3-2 16,5-1-2-16,2-3-7 0,-1-3-3 16,2-3 13-16,0-2-4 0,0-3 10 0,2-2-7 15,-5-3-19-15,1-1 12 0,-1-4-9 0,-2 1 19 16,-3-2 10-16,0 0-6 0,-3 1-5 16,-2-1-12-16,0 4 12 0,-1 0 0 0,-1 4 7 15,-1-1 3-15,0 5-18 0,0 0-7 0,0 3-1 16,0 1 0-16,1 2 14 0,0 2 2 0,1 1-4 15,1 3-8-15,2-1 2 0,-2 1-7 16,4 1 15-16,3 0 2 0,2 0-19 0,1-2 17 16,2-2-9-16,3-2 4 0,0 0 17 0,-1-3-11 15,4-2-3-15,-1-2-8 0,-1-2 5 0,1-3 0 16,-3-2 17-16,-3 1 2 0,-5-3-13 16,0-2 6-16,-5 1-12 0,-2-2 10 0,-5 4 11 15,-6-2-3-15,2 0 5 0,-4 4-9 0,-4 1-2 16,0 1-4-16,-2 3 14 0,-3 4-7 0,1 3-8 15,-2 5 13-15,2 3-22 0,-2 2 12 0,2 4 4 16,5 1-9-16,-3 3 2 0,7-1-10 16,4 2-4-16,2 1 1 0,6-1 4 0,4-1 16 15,3 2-10-15,3-3 1 0,4-3-12 16,4-1-16-16,3-4 15 0,0-3-32 0,6-2-19 0,0-3-52 16,-1-4-83-16,3-3-118 0,3-2-292 15,-3-2-460-15,-1-1 221 0</inkml:trace>
  <inkml:trace contextRef="#ctx0" brushRef="#br0" timeOffset="37695.58">22096 18108 1939 0,'-7'-3'250'0,"2"1"-217"15,-5 0 10-15,-4 9 34 0,2 0 18 0,0 2 8 16,-5 5-7-16,10-9 2 0,-2 6-9 16,0 0-17-16,-1 3-10 0,-2-1-27 0,2 4-7 15,1 2 8-15,-2 2-12 0,2 2-2 0,0 0-24 16,2-2-10-16,4 0-1 0,2 0 10 0,1-3 21 16,3-2-7-16,3-3 6 0,0-3-11 0,8-6 3 15,-1-2 6-15,0-2-6 0,6-5-3 16,-3-3-12-16,0-2-13 0,1-3 6 0,-5 1 8 15,2-2 13-15,-5 2 7 0,-1-2 0 16,-1 2-14-16,-5-1-8 0,-1 6 15 0,-1-3-8 0,-1 6 12 16,1 0-8-16,-1 1-20 0,0 3 6 15,-1 0-2-15,0 2 14 0,0 3 7 0,1-1-3 16,1 3-5-16,0-1-18 0,3 0 14 0,0 0-3 16,1 2 13-16,6-3 4 0,1-1-13 15,4-2 4-15,3-2-7 0,0-2 8 0,3-2 1 16,5-3 4-16,-2-1-8 0,3-2-5 0,-3-2 5 15,1 0-5-15,-2-2 14 0,-1 3 2 16,-3-2-14-16,-1 2 11 0,-4 1-4 0,-2 3 17 16,-4 1 9-16,0 3-6 0,-5 2 1 0,5 2-17 15,-7 2 3-15,0 2-1 0,0 2 9 0,1 6 4 16,1-2-19-16,-2 4 2 0,0 0-18 0,-1-1 10 16,0 4 17-16,-1-1-4 0,-1-2-1 15,-2 1-14-15,2-3-1 0,-5-1-2 0,3-1 5 16,0-2-1-16,-1 0-24 0,3-5-14 0,0 1-47 15,-2-5-61-15,4-1-95 0,0-4-248 0,4 0-448 16,-1-2-437-16</inkml:trace>
  <inkml:trace contextRef="#ctx0" brushRef="#br0" timeOffset="37921.19">22896 18162 2022 0,'5'-4'98'0,"2"-1"-46"0,-3-1 42 0,-2 6 45 16,3 0 11-16,-4 1-22 0,0 0-24 16,-1 3-7-16,1 2-9 0,-1 0-1 0,0 2-19 15,0 3-32-15,1 2 4 0,2 1-27 0,1 3 3 16,-2-2 2-16,4 1-22 0,-1 1 6 0,4-5-23 16,0 3-6-16,0-5-34 0,0-1-34 15,0-2-49-15,2-5-98 0,-1-2-134 0,-4-2-296 16,3-4-314-16,-2-3 363 0</inkml:trace>
  <inkml:trace contextRef="#ctx0" brushRef="#br0" timeOffset="38048.58">22944 18059 814 0,'-5'-12'868'0,"-4"-1"-625"15,-3-1-87-15,5 7 4 0,4 0 1 16,-1 5-37-16,7 2-39 0,-2 0-46 0,1 2-31 16,0 1-10-16,5-3-27 0,0 0-33 0,1 2-74 15,6 1-153-15,0 3-289 0,-2-2-335 16,6-1 265-16</inkml:trace>
  <inkml:trace contextRef="#ctx0" brushRef="#br0" timeOffset="38343.78">23136 18276 2764 0,'4'-4'23'15,"-2"-2"-11"-15,3-1-14 0,3-1 5 0,2-3 5 16,1-2 11-16,0-1 29 0,5-2-6 15,7-15 10-15,-4 0-8 0,-10 5-15 0,-6 4 8 16,-1-3-2-16,1 1 7 0,-6 0-8 0,1-2 0 16,1 1-7-16,-2-3-8 0,-2-1 5 0,2 0-6 15,-3 2 0-15,4 0-4 0,-1 0-4 0,2 3 1 16,-1 2 0-16,-1 7 8 0,2 6-7 16,0 3 2-16,1 5-12 0,0 1-13 0,-1 7 8 15,0 0-6-15,0 4 8 0,-3 9 1 0,3 4 3 16,0 3-8-16,1 5-1 0,1 0 6 15,3 4-7-15,-1 2-16 0,-1 2-36 0,4-2-55 16,-2-2-60-16,2-3-105 0,-3-17-186 0,0 2-356 16,4-5-283-16</inkml:trace>
  <inkml:trace contextRef="#ctx0" brushRef="#br0" timeOffset="38468.51">23274 18026 2319 0,'-8'-10'182'16,"-1"-1"-89"-16,0-1 5 0,7 5 8 0,3 0-15 15,5 2-32-15,-1 1-28 0,6-2-20 0,4 2-9 16,5-1-16-16,0-1-40 0,5 3-91 0,5 0-261 16,0 3-637-16,1 2-286 0</inkml:trace>
  <inkml:trace contextRef="#ctx0" brushRef="#br0" timeOffset="39046.57">24139 18138 2645 0,'-7'-4'51'16,"1"3"-106"-16,-1-1-7 0,2 6 36 0,1 2 32 16,3 1 27-16,1 0 24 0,-1-1 15 0,0 2-3 15,0 4-9-15,1-1-4 0,0 5-20 16,2 2 4-16,1 0-6 0,4 1-24 0,2 2 7 15,3-1-12-15,0-1 4 0,4-1 6 0,0-1-2 16,2-2-11-16,0-4-10 0,-3 0 19 0,2-3-17 16,0-2 28-16,-3-3 7 0,-2 0-28 0,2-6 17 15,-3 0-19-15,-1-4 9 0,-2 0 12 0,3-5-1 16,-4 0 0-16,2-3-16 0,-1 0 9 16,0 0-13-16,-2-3 24 0,1 5 11 0,-2-2-28 15,0 2 24-15,-3 1-24 0,4 2 5 0,-4 2 17 16,-1 4-15-16,0 0-2 0,-1 1-19 15,1 1-3-15,-1 1-1 0,0 2 7 0,1 2 20 16,-1 0-21-16,2 2 14 0,0 0-17 0,-1-2-6 16,1 3 32-16,-1-1-19 0,4 0 15 0,-2-1-14 15,-1 0-11-15,-1-2 3 0,4 2 7 0,-4-1 13 16,1-2-9-16,-1 2 11 0,0-2-17 16,0-1-3-16,3-1 18 0,-2 1-15 0,1 0 15 15,2 0-4-15,0-1-14 0,3-1 3 0,-2 1-1 16,0 1 17-16,3 3-6 0,0-2-2 15,1 0-6-15,-2 0-9 0,-2 1 12 0,4 2-2 16,-1 0 5-16,-2 3-7 0,-1-1-10 0,1 2 8 16,-5 0-1-16,2 2 24 0,-3 4-1 0,-2-1 1 15,-3 2-12-15,1-1-21 0,-5 0 16 0,0 2-4 16,-1-4 12-16,-1 3 5 0,-1-4-24 0,-2-2 11 16,0-3-14-16,1-3 8 0,-5-3-6 15,3-2-37-15,-3-4-53 0,-2-4-92 0,0-3-148 16,1-3-414-16,1-1-844 0</inkml:trace>
  <inkml:trace contextRef="#ctx0" brushRef="#br0" timeOffset="39177.64">24172 18042 3081 0,'-3'-8'-26'0,"-1"-2"-77"0,1 0-19 0,8 5-89 16,-1-1-253-16,3-4-506 0,-4 2-214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33:12.4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17319 17488 1 0,'1'2'0'0,"-2"0"0"0,0 2 0 0,0-1 0 16,-4 0 0-16,4 0 0 0,-1 0 0 15,0-3 0-15,-3 1 0 0,3-1 0 0,0 0 0 0,-4 2 0 16,5-4 0-16,-2 1 0 0,1-2 0 16,-2 1 0-16,3 0 0 0,-1 0 0 0,1 0 153 15,0-2 100-15,0 2-1 0,1 1-14 0,-2-1-10 16,2 1-27-16,0 1-22 0,2-4-22 0,-2 3-22 15,1 1-21-15,0 0-20 0,0 0-22 0,-1 0-18 16,1 0-7-16,-1 0-11 0,0 0 1 16,0 1-8-16,0 2-8 0,0-2-4 0,0-1-6 15,0 0 0-15,0 0-2 0,0 0-2 16,0 3-1-16,1-3-2 0,0 2 5 0,4 3 0 16,-1 1 2-16,3 3-1 0,-1-1-7 0,1 1 5 15,3-1-3-15,-1 0 4 0,0 1 1 0,0-1-2 16,2 0-2-16,-2-1-5 0,-1 2 1 15,4 0 0-15,-2-3 0 0,1 2 3 0,0-1-5 16,-1-3 2-16,0 0-1 0,2 0 3 0,-3-4 8 16,-1 0-3-16,-1 0 6 0,1-3 0 0,-1 1 4 15,-1-1 7-15,1-5 5 0,3-3 5 16,1-2 3-16,8-8 7 0,-1-2 4 0,6-5-4 16,3-5 3-16,3-2-12 0,5-5-5 0,10-2-11 15,6-8-4-15,5-1-5 0,8-5-4 0,3 1 6 16,1 3-10-16,0 4 5 0,-7 6-5 0,-4 2-2 15,-6 3 3-15,-4 4-12 0,-7 7-8 0,-7 4-15 16,-5 3-22-16,-4 4-29 0,-5 4-41 16,-3 1-49-16,-3 5-102 0,-3-1-170 0,0 1-328 15,-4 3-294-15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5:32:20.7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1946 2239 241 0,'0'0'333'16,"0"-2"-125"-16,-1 2 25 0,1 0-7 0,0 2-34 15,-1 0-37-15,1-2-46 0,0 1-38 0,1-1-26 16,-1 1-14-16,1-1-10 0,-1 1 3 0,0-1-4 16,1 0-3-16,1 0 0 0,-2 0-8 15,0 1-4-15,2-1-1 0,-2 0-8 0,0 1 21 16,0 2 15-16,-2 0 10 0,2 3 7 0,-2 0-14 16,1-1-14-16,1-2-8 0,0 2 1 0,0-1-6 15,0 3-1-15,0-2 0 0,1 0-5 16,-1 1 1-16,2 2-3 0,-2-1-1 0,2 0 0 15,-1 2-1-15,-1 0 2 0,1-1-1 16,0 3 1-16,-1-1-1 0,0 4 0 0,0-1 0 0,0 3-4 16,1-1 5-16,-1 0-1 0,0 3 0 15,-1 0 0-15,1 2-2 0,-1-1 2 0,1 3 2 16,0-2 6-16,0 2-1 0,0 0 0 0,-1-1 0 16,1 2-5-16,-1-1 3 0,-1 0 1 15,2 3-2-15,-2-2 1 0,1 0-2 0,0 0 0 16,0-3 0-16,0 1-1 0,2-1-1 0,-1-2-1 15,0-1 1-15,1-2-2 0,-1 2 4 16,1-4-1-16,-1 0-2 0,1 0 4 0,1-3-3 0,0-2 3 16,-2 0 4-16,1-2-2 0,-1-1 3 15,1-2 0-15,-1-1-2 0,0-1-2 0,0 1 2 16,1-2 1-16,-1 0 3 0,0-2 8 16,1 2 3-16,-1 0 5 0,0 0 3 0,0 4 0 15,0-6-1-15,0 2-1 0,0-2-1 0,0 1-1 16,0 1 0-16,0-2-2 0,0 2-3 0,2 0 0 15,-2 0-7-15,0 0-3 0,1-1-7 0,-1 2-12 16,0-2-8-16,2 1-12 0,-2-1-21 0,2 0-38 16,-2-2-62-16,0 1-68 0,2-2-129 15,0 2-175-15,5-3-282 0,0 0 393 0</inkml:trace>
  <inkml:trace contextRef="#ctx0" brushRef="#br0" timeOffset="469.08">2260 2120 1 0,'1'-8'338'0,"-1"0"94"0,4-2-26 0,-2 3-60 16,0 2-62-16,0 3-83 0,1-1-54 0,1 2-22 15,-2-1-11-15,-1 1-20 0,-1 1-15 0,0 0-20 16,0 1-10-16,0-1-13 0,0 1-10 16,0-1-7-16,0 1-15 0,0-1-7 0,0 0-10 15,-1 4 6-15,2 0 7 0,-1 6 8 0,0 5 10 16,0 2-4-16,0 3-2 0,0 4 1 0,0 0-1 16,-2 1 4-16,-2 1-3 0,0 4-2 0,1 0-1 15,-2 5-1-15,2 0-3 0,0 0 0 16,-1 0-1-16,1-2-6 0,2 1 4 0,1-6 1 15,0 0 1-15,0-3 0 0,0 1-1 0,0-4-2 16,1 0 0-16,-1-1 0 0,0-5-1 0,0 0 2 16,0-4-1-16,1 2 1 0,-1-5 0 15,2 3-1-15,-1-4 2 0,1 1 0 0,-1-4-1 16,-1 3 2-16,1-5 0 0,-1 0 0 0,1-1 1 16,0 0-4-16,-1-2 1 0,0 0 1 0,0 0 3 15,0-2 1-15,0 2-4 0,0-1-9 0,0 0-9 16,1 1-11-16,1-1-13 0,-2-1-13 15,0-1-41-15,2-2-24 0,0-2-58 0,0-3-99 16,0-1-133-16,-2 1-354 0,0-1-275 16</inkml:trace>
  <inkml:trace contextRef="#ctx0" brushRef="#br0" timeOffset="696.28">1885 2494 1224 0,'-3'-1'405'0,"-5"0"-196"16,2 0 42-16,3 1 15 0,3 1-13 0,3 0-64 16,1-1-73-16,-2-1-47 0,0 1-34 15,4-1-4-15,2-1-1 0,5 2 1 0,8-2 5 16,7-3-7-16,3 1-7 0,5-4-6 0,3 2-6 16,4 2-3-16,-2-1-4 0,-4 1-3 0,-6 1-10 15,-4 1-18-15,-5 2-31 0,-4 2-47 16,-4-1-60-16,-3-1-92 0,-2 0-182 0,-1 0-347 15,-3 2-590-15</inkml:trace>
  <inkml:trace contextRef="#ctx0" brushRef="#br0" timeOffset="1324.92">2447 2448 506 0,'10'1'478'0,"0"2"-92"0,5 1-46 16,1-3-78-16,1 1-65 0,0-2-46 0,2-2-28 16,-1 0-26-16,5 1-22 0,-1-5-20 0,1 1-16 15,2-1-5-15,-1-4-6 0,-3 2-3 16,0-1-1-16,-5-1 2 0,-2-1 3 0,-5 0 0 16,-1 0-2-16,-4-1-8 0,1 2-5 0,-3-3-7 15,-3 2-2-15,-3 0-3 0,-2 2-6 16,-3 1-9-16,-2-2-10 0,-3 4-2 0,-2 0 1 15,-2 2 8-15,-2 4 5 0,1 2 1 0,-2 4 1 16,1 0 1-16,0 4 1 0,2 2 2 0,0 2 1 16,2 2 0-16,4 3-1 0,-1 4 1 15,1 0 0-15,2 4 7 0,3 3 2 0,0 0 2 16,7 1 2-16,4 1-4 0,2-2 7 0,6-1 2 16,4-1 3-16,3-1-5 0,1-4-1 0,3-2-4 15,2-4-2-15,2-5 9 0,2-2 0 0,-3-5 0 16,1-2-5-16,-4-3-10 0,1-4-9 0,-3-2-3 15,-4-4 4-15,-1 0-2 0,-2-4-2 16,-3-1-7-16,-2-4-7 0,-2-3 8 0,-1-3 8 16,-3 0 7-16,-1-1 5 0,-2-2-4 0,0 0-4 15,-3 3 3-15,-1 1 0 0,0 4 1 0,3 1 0 16,-1 2-2-16,1 2-1 0,2 2 2 16,1 2 0-16,3 0 1 0,4 3 1 0,-1-1-2 15,4 3-4-15,4 0-1 0,0 0-6 0,1 3-1 16,1 3 3-16,-2 2 1 0,0 1 3 15,4 4 5-15,-3 1 1 0,-4 3 3 0,-2 1 2 16,-1 3 5-16,-4 0 4 0,-2 3 4 0,-4 2 5 16,0 1 5-16,-2 2 2 0,-3 1-1 15,1-1-3-15,-1-2-2 0,0-3-1 0,0-1-2 16,1-2-2-16,3-3-6 0,0 0-4 0,2-6 1 16,0 1 1-16,3-2 5 0,0 0 2 0,2-2-2 15,1 0-16-15,3-3-29 0,6 0-36 16,-2-3-56-16,5 0-101 0,-2-4-219 0,0 1-371 0,1 2-458 15</inkml:trace>
  <inkml:trace contextRef="#ctx0" brushRef="#br0" timeOffset="2044.7">3828 2155 745 0,'-2'-7'756'0,"-1"-3"-414"0,-3 0-66 0,2 3-68 16,-4 2-63-16,1 2-51 0,1 0-34 0,-2 3-22 15,-2 2-20-15,-2 0-9 0,1 5-4 16,-4 0-1-16,0 3 0 0,-1 3-2 0,3 0-2 0,-1 1-4 16,3 3 2-16,3 0 1 0,1 2 2 15,1 0 4-15,4 2-4 0,3-2-5 0,5-2 0 16,3 2 1-16,2-4 3 0,5-4 3 0,0 0 2 15,1-4-1-15,2-2 6 0,-4-2 3 16,2-3 2-16,-1-2 6 0,-1-2-1 0,1-2-1 0,-3 0 2 16,0-3-2-16,-2 1 2 0,0-4 0 15,0-2-2-15,-1-1-6 0,1-2 2 16,-1 1-3-16,-3-2-1 0,1-1 3 0,-2 4-1 0,0-1 8 16,-1 0 7-16,-2 5 8 0,-2 0 5 15,-1 3 0-15,0-1-2 0,-3 1-7 0,2 2-4 16,0 4-1-16,0-2-4 0,1 3 0 0,-3 1-12 15,3 0-13-15,0 1-13 0,0 0-22 16,0 2 0-16,0 0 7 0,-1 6 7 0,0 4 16 16,-1 5 6-16,2 2 0 0,0 2 2 0,-1 5 3 15,1 2-2-15,0 2-2 0,1 4-1 0,2 0-3 16,1 3 6-16,1 1 2 0,0 3-3 16,0 0 3-16,2 1-5 0,0-2 0 0,1 2 2 15,0 0 0-15,-1 2 1 0,2 1-2 0,-4 1 1 16,0 1-2-16,-2 0 3 0,0-1 0 0,-3-4-1 15,-1-4 1-15,-3 1-2 0,-1 0-1 0,-4-4-1 16,-3 1 0-16,-3-5-3 0,-5-5-6 16,-3-2-4-16,3-5-1 0,-6 0 0 0,3-8 9 15,-2-1 8-15,0-6 2 0,2-2 7 0,-3-2-2 16,4-3 0-16,1-2 3 0,-2-3-3 0,2-4 2 16,4 0-4-16,-1-4-1 0,4-1 0 15,3-1 1-15,3-3 0 0,1-1 0 0,5 0-4 16,2-3-3-16,2 2 0 0,5-3-1 15,0 1 1-15,4-2 2 0,0-1-1 0,5 0 2 0,1-1 2 16,5-1 2-16,1 0 1 0,4-3 2 16,1-5-1-16,3 0-3 0,1-2 2 0,2 0-2 15,-1 4 4-15,-2 2 0 0,5 1-2 0,-3 2-2 16,-3 3-3-16,-4 0 0 0,-4 2-7 16,-4 2-14-16,-1 0-26 0,-2-1-48 0,-1 0-75 15,-1 2-143-15,-2-3-401 0,-4 3-877 0</inkml:trace>
  <inkml:trace contextRef="#ctx0" brushRef="#br0" timeOffset="3341.11">4535 1944 1169 0,'-11'5'383'15,"-4"6"-196"-15,-4 4-26 0,-3 4-7 0,3 1-16 16,2 3-32-16,0 4-25 0,2 3-15 16,0 3-6-16,3 0-6 0,2 2-9 0,1-4-17 15,5 0-4-15,3-1-2 0,2-2 0 0,3-2 5 16,-1-2-2-16,7-1-3 0,-2-2 1 0,2-4-2 16,2-3 1-16,3-6 2 0,1-2 2 15,2-5 0-15,2-2-1 0,-1-5 0 0,0-3-12 16,0-4-11-16,-2-3-9 0,1-1-10 0,-1-5 2 15,-4-3 2-15,-2-1-3 0,-2-4-7 0,-5-1-11 16,-1 2-10-16,-6 0 3 0,0 2 7 16,-3 2 12-16,-3 4 11 0,-1 2 1 0,-6 1 3 15,2 5 7-15,-3 2 6 0,0 4 7 0,3 4 2 16,0 2-4-16,-2 1-8 0,6 3-4 16,0 3-4-16,0 5-1 0,0 1 1 0,5-1 0 0,2 2-1 15,2-2-1-15,3-1 3 0,5 1 6 16,4-4 11-16,5-3 6 0,3-3 7 0,2-1-4 15,3-4-3-15,3 0-2 0,2-6-3 0,-1 2-1 16,2-5-4-16,-1 1 1 0,-4-2-2 0,0-1 2 16,-4-1 4-16,0 0-1 0,-3 0-1 15,0-2 0-15,-4 3-5 0,1 1 2 0,-5 0 1 16,-4 2 2-16,-2 3 4 0,-2 4 3 0,-2 2 7 16,0 2-4-16,-1 1-8 0,0 1-24 0,-1 0-14 15,-1 1-3-15,-2 3 1 0,-4 6 18 16,-5 2 6-16,2 4 0 0,-4 2 1 0,-1 3-1 15,0 5 0-15,2 2 1 0,0 1 3 0,3 1-2 16,4-5 1-16,2-2-5 0,5-4-6 16,7-4 0-16,-1-4 0 0,2-6 6 0,2-3 9 15,2-3 4-15,3-2 4 0,1-4-6 0,0-6-4 16,3 0-5-16,0-5-1 0,0-2 3 0,-5-1 2 16,-1 0 2-16,-2-1-2 0,1 1 1 0,-3-1-1 15,-3 2 0-15,-2 5 5 0,-1 2-1 16,-2 5 8-16,-1 4 0 0,1 3-8 0,-1 0-17 15,1 0-34-15,0 3 2 0,0 3 4 0,-1 4 15 16,-1 8 28-16,0 5-4 0,2 2 0 0,1 1-2 16,2 1 2-16,0 1-1 0,4-1-12 15,4-3-12-15,0-1-8 0,5-5 1 0,7-2 12 16,-1-7 17-16,1-2 10 0,1-4 5 0,1-3 5 16,1-1 1-16,-2-4 3 0,-1-2 1 0,1-2 0 15,0-2 1-15,-1-1 1 0,0-3 0 16,-4 1 2-16,0-2-1 0,-3-4 1 0,0 3-3 15,-2-5-2-15,-1-1-4 0,2-3 2 0,-2-2-1 16,-2-2 2-16,-1-1-4 0,2 0-8 0,-1-2-2 16,3 0-4-16,1-2-1 0,-3-2 2 15,5-1-1-15,0-3-1 0,-2 2 5 0,1 0 0 16,-1 2 3-16,0-2-2 0,-2 0-6 0,-2 4 0 16,-2 1-3-16,-5 2-1 0,0 3 1 15,0 0 1-15,-4-2 2 0,-1 3 7 0,-3 0-7 16,-1 2 1-16,-1-2 3 0,1 3-7 0,-2 0 8 15,-1 3 1-15,2 3-1 0,-3 2 8 0,-1 7-6 16,1 0-2-16,-1 5-8 0,3 3-10 16,-2 2 0-16,-1 5-6 0,-5 3 6 0,3 5 2 15,-5 5 4-15,4 4 3 0,-4 5 1 0,4 4-3 16,-1 4 5-16,2 2 2 0,-1 4 2 0,1 1 1 16,2 6-1-16,1 0-3 0,4 4 4 0,3 2-6 15,2 2-2-15,4-1 1 0,0 3-5 0,5-2 11 16,1-2-2-16,5-4 3 0,0-4-2 15,1-4 0-15,0-8 3 0,3-3-4 0,0-9 3 16,2-5 3-16,1-4 0 0,-2-8 5 0,4-2 1 16,-2-5 3-16,1-2 2 0,-4-5 6 15,0-4-1-15,-1-6-1 0,0-4-1 0,0-6-11 16,-3-6-1-16,1-2-6 0,-3-2-2 0,-1-1 1 16,2-3-3-16,-4-3-3 0,0 1-1 0,-2 2 4 15,1 5 1-15,-2 7-2 0,1 6 5 16,-3 7-7-16,0 8-2 0,-2 2 1 0,4 3-10 15,-2 4-1-15,2 2 0 0,2 5 3 0,1 3 1 16,5 6 8-16,-1 2-1 0,1 6 0 16,3 4 10-16,0 4-6 0,-5 3 8 0,5 2 6 15,-7 0-4-15,2 0 7 0,2-4 0 0,-8-1-2 16,-1-2 5-16,-4-6-2 0,-4 0 4 0,-4-7 2 16,-1 1 3-16,-6-6 0 0,-2 1 2 0,0-3 0 15,-9-2-9-15,2-4 1 0,-6-6-10 0,5-4-9 16,-2 0-10-16,-1-2-25 0,4-1-36 15,-4 3-74-15,4-2-139 0,-6-1-545 0,-3 2-871 16</inkml:trace>
  <inkml:trace contextRef="#ctx0" brushRef="#br0" timeOffset="4057.94">269 2825 564 0,'-3'0'366'15,"-4"-1"-73"-15,4 1-21 0,-5-1-34 16,5 1-14-16,-3 0-60 0,4 0-14 0,1 0-56 16,0 0-59-16,2 1 1 0,-1-1-37 15,1 1 17-15,-1-1-6 0,2 0 8 0,-1 0 9 0,3 0 9 16,0 0 7-16,3-1 2 0,-1 1-3 16,8-1-2-16,-2 0 0 0,7 0-2 0,1 0-2 15,4-2-6-15,3 2-3 0,4-3-6 0,2-1 0 16,7 1-3-16,-1 1-3 0,2 1-1 15,1-2-2-15,-1 0 1 0,0 2-2 0,-1-2 1 16,-6 2-3-16,1 0-2 0,-8 0 0 0,0 0-2 16,-8 1 1-16,-5 0 1 0,-3 0 1 0,-3-1 3 15,-2 2 1-15,-4 0 0 0,0 0-1 0,-2 2-6 16,0-2-9-16,0-2-13 0,0 2-17 16,0 0-20-16,0-1-19 0,0 1-16 0,0-1-21 15,-2 1-24-15,2-1-58 0,0 0-130 0,-2-2-395 16,1-1-656-16</inkml:trace>
  <inkml:trace contextRef="#ctx0" brushRef="#br0" timeOffset="4339.85">719 2463 1504 0,'0'0'314'0,"3"1"-126"0,-2 1-70 0,1-2-28 15,0 0-12-15,4 3 11 0,-1-1 20 16,4 2 1-16,7 2-10 0,-2 1-11 0,6 0-11 16,7 5-11-16,-2 0-3 0,6 6-24 0,26 15-8 15,-12-1-9-15,-10-3-12 0,-19-5 7 16,-2-3-2-16,-9-1-4 0,1 0 1 0,-6-3-2 0,-6-1 1 16,1-2 4-16,-8 0 2 0,-1 2 1 15,3-9 9-15,-6 5-8 0,3-2-11 0,-8 3-12 16,1-2-33-16,-6 3-37 0,5 0-58 15,-5 0-92-15,3-2-158 0,2 1-351 0,2-2-812 0</inkml:trace>
  <inkml:trace contextRef="#ctx0" brushRef="#br0" timeOffset="5439.55">6520 959 844 0,'1'-8'304'0,"-1"-1"-57"0,1-1 2 16,-2 2-19-16,1 3-23 0,-1 1-36 0,1 3-36 16,-1 1-44-16,1 0-45 0,0 3-44 15,0-2-45-15,-1 1 3 0,0 5 17 0,-7 5 19 16,2 7 34-16,-3 3-2 0,-4 6-5 0,0 6 3 16,-5 8 8-16,-2 9 8 0,-3 8 2 0,-5 6 1 15,0 6-8-15,-6 6-8 0,2-1-3 16,-6 1-4-16,4 4-5 0,0-1-1 0,6-1-2 15,1-9-7-15,7-7 4 0,4-8 0 0,4-8-1 16,3-5 4-16,2-6 0 0,-2-4-1 16,0-5 1-16,1-4 1 0,3-5-2 0,-2-1-1 15,3-5 0-15,-1-4-5 0,4-3 3 0,0-2 5 16,1-3 4-16,0 0 7 0,1-1 0 0,-1 1-1 16,1-1-6-16,0 1-9 0,3-1-20 15,-2-1-27-15,0-1-36 0,5-2-55 0,0-3-64 16,4 1-130-16,5-4-330 0,2-2-861 0</inkml:trace>
  <inkml:trace contextRef="#ctx0" brushRef="#br0" timeOffset="6573.38">6781 1494 1901 0,'-9'8'260'16,"-6"2"-132"-16,-2 8-16 0,-4 3 4 0,2 4-3 16,-1 2-19-16,2 2-19 0,6 2-17 15,1 2-13-15,2 1-13 0,4 0-5 0,3 1-4 16,2 1-1-16,5-1-1 0,-2-3-2 0,7-3 1 16,2-7 1-16,5-6 3 0,1-3 10 0,6-7 7 15,0-6 1-15,4-6 0 0,2-5-11 0,0-1-4 16,-3-5-6-16,-1-4-1 0,1-5-5 15,-6-1-6-15,0-3-7 0,-8-6-10 0,2 1-7 16,-3-7-1-16,-5 1-3 0,-5 2-4 0,-6-1 3 16,-4 7-2-16,-7 5 6 0,1 4 4 15,-7 8-1-15,1 1 0 0,-3 6-1 0,0 1-4 16,0 7 6-16,0 2 4 0,0 7-3 0,1-1 6 16,3 4-8-16,4 4 0 0,4 4 1 0,2 2 1 15,9 3 7-15,5 0 0 0,8 0 1 0,0-2-1 16,9-4 7-16,5-2-2 0,5-5 6 15,3-3 0-15,3-6 0 0,3-2 4 0,2-4 4 16,-1-6 9-16,-2 2-1 0,-3-5 2 0,-1-1-3 16,-4-2-3-16,-4 0-1 0,-4-1 3 0,-3-2-3 15,0-1 5-15,-1-1-7 0,-3-2-4 16,-4 0-3-16,0 0-5 0,1-3 1 0,-4 0-1 16,1-2-1-16,-1-1-3 0,-1-2-3 0,1-2 4 15,3-1 1-15,-3-3 2 0,1 1-3 16,0-1-5-16,0 3-1 0,-1-1-2 0,0 5 5 15,-1 1 2-15,-6 0-1 0,1 2-3 0,-5 6-2 16,-3-1 5-16,2 4 1 0,-2 2 6 0,-2 4 1 16,-2 0-5-16,6 8 8 0,-1 0-6 0,-2 1 2 15,2-1-4-15,-3 1-10 0,3 3-12 16,-8 0-6-16,2 7 1 0,-1 2 5 0,-1 5 18 16,1 2 1-16,0 4 1 0,0 6-2 0,6 1-6 15,-3 7 8-15,5-2 2 0,0 5-1 16,-2 2 4-16,3 4-5 0,1 5 2 0,-1 2 3 15,1 0 3-15,1 1-3 0,0-2 2 0,3 0-3 16,-1-1-2-16,1-1 4 0,2-2-1 0,3-6-3 16,0-5-8-16,3-11-4 0,2-5 2 0,2-5 4 15,-3-8 10-15,4-3 1 0,-4-7-4 16,3-3-4-16,-1-7-3 0,-2-1 2 0,3-6 2 16,-4-2-4-16,-2-2-1 0,-1-1-6 0,-5-1 0 15,0 3 2-15,-2 3 1 0,-2 2 3 0,-1 6 1 16,-1 1 1-16,-2 5 1 0,2 2 3 15,2 4-3-15,-1 2-11 0,1 0-26 0,-1 2-16 16,1 3 3-16,-2 2 12 0,-3 5 22 0,3 2 19 16,2 2 0-16,0 0 1 0,3 3 0 0,6-2 0 15,4-2 5-15,3-4 5 0,2-5 9 16,4-3-6-16,-1-1-1 0,1-4 0 0,5-3-5 16,-5-2 2-16,6-3 2 0,-5-1-4 0,-1-3 1 15,-2 3 3-15,-1-3 4 0,-7 1 5 0,-2-4 0 16,-1 0-5-16,-1 0-7 0,-6-2-2 15,0 2-6-15,1 0 4 0,-2 2 3 0,-2 0-1 16,1 4 13-16,-3 0-8 0,3 6 3 0,0 1-1 16,0 4-21-16,0 0-6 0,-1 0-23 0,1 3-4 15,1 3 5-15,-1 5 11 0,3 1 19 16,-3 9 5-16,0 2 2 0,0 4-3 0,0 6 0 16,1 3 0-16,1 8 6 0,0 5 0 0,-1 6-8 15,-2 4 0-15,-1 5-8 0,-6 4 1 16,1 1 8-16,-4 3 0 0,0-3 4 0,-1 0-2 15,-3-2 0-15,-1-7 0 0,-3-4-3 0,0-4 7 16,3-3-2-16,-4-8 4 0,2-9 7 0,-1-5-1 16,1-13 16-16,5-7 13 0,0-6 8 0,-2-4 12 15,5-2-3-15,-2-6-7 0,3-2-7 16,5-7-16-16,-2-4-10 0,4-4-11 0,2-4-4 16,2-1-6-16,5-6 2 0,2-2-3 0,4-3-11 15,-1-3-12-15,6-6-33 0,1-7-42 0,2-5-57 16,0-6-96-16,-1-2-209 0,3-1-584 0,-2-1-488 15</inkml:trace>
  <inkml:trace contextRef="#ctx0" brushRef="#br0" timeOffset="6705.86">7970 1024 2583 0,'-2'-14'164'0,"-2"1"-53"0,2-1-11 16,2 2-9-16,-2 6-20 0,2 1-23 0,-1 0-19 15,1 3-26-15,0 0-22 0,-2 4-25 0,2-1-5 16,0 4-12-16,0 1-54 0,-3 2-104 0,3 8-238 15,0 2-492-15,0 5-337 0</inkml:trace>
  <inkml:trace contextRef="#ctx0" brushRef="#br0" timeOffset="7556.55">7836 1588 323 0,'5'0'412'0,"2"0"-247"15,2-1 112-15,4 0 92 0,4 0 10 16,0-1-89-16,8-1-93 0,3-1-56 0,4-2-29 0,4-1-18 16,3 1-19-16,1-2-14 0,-3-3-14 15,-3 0-10-15,-3-3-4 0,-1 2-3 0,-4-3-4 16,-5-1 0-16,-5-1-6 0,0-1-3 16,-5 0-4-16,-3-1-6 0,-4 4-3 0,-4-1 2 15,-3 1-4-15,-5 4-2 0,-1-2 0 0,-1 4-8 16,-3 2 1-16,-4 0-3 0,-3 4 1 0,-2 3-3 15,2 2 1-15,-1 6 3 0,1 2-3 16,1 5 5-16,3 1 0 0,-1 4 0 0,0 3 5 16,5 1 0-16,0 3 1 0,4 4 4 0,4-2-2 15,4 1 3-15,3-4 0 0,5-1 2 0,5-3 1 16,-1-2 5-16,6-5 6 0,1-3-1 0,1-7 4 16,2 0-2-16,1-3 1 0,5-2 3 15,0-5-5-15,-2 0-2 0,1-5-3 0,-4-1 0 16,-3-2 2-16,-1-3 1 0,1-2 0 15,-2-3-7-15,0 0 2 0,-4-3-6 0,5 0-3 0,-6-2 2 16,2 2-5-16,-4 3 4 0,0 1-4 16,-7 5 0-16,1 4-2 0,-4 4 2 0,-1 3 4 15,0 3-8-15,-1 0-7 0,1 1-20 16,-4 3-2-16,2 5 5 0,-1 2 7 0,-5 7 17 0,4 0 2 16,-1 6-1-16,4 3 1 0,1 4 0 15,2 0 3-15,6 1 3 0,1 2 0 0,1-6-3 16,2 0-2-16,8-7-4 0,0-4-2 0,1-3 8 15,1-6-1-15,4-2 7 0,-2-4 7 0,3-1-7 16,-3-1 2-16,1-4 0 0,-1-2 3 16,-3-1 3-16,-2-3 0 0,-1-1 2 0,-3-1-8 15,2-4 1-15,-4-1-1 0,3-3-3 0,-4-1-1 16,1-1-2-16,-2 0-1 0,4-3-1 0,-2-2 0 16,-1-2 0-16,7-1-4 0,-2 1 3 15,4-1-5-15,0-4 4 0,-1 0-1 0,1-6-5 16,1 1 3-16,-3 2-10 0,3 2 1 0,-2-2-3 15,0 1-1-15,-1-2-1 0,-1 0-1 16,-4-1 1-16,-6 20 6 0,1-4 2 0,-5 1 6 0,5-4 0 16,-5 0-4-16,1 0-1 0,-4 1-4 15,0 0 0-15,-1 3-1 0,-1 3 2 0,-1 6-3 16,-2 3-1-16,0 3-3 0,-3 3 1 0,4 2 0 16,-2 2-3-16,-1 2 0 0,-3 3 1 15,-1 3 11-15,-2 4 12 0,-1 2 5 0,-4 5 1 16,-2 4-7-16,0 10-8 0,-14 25-1 0,4 0 4 15,10-2 5-15,6-10 8 0,3 4 5 0,2-1 0 16,2 6 2-16,3 1 4 0,3 4-3 0,6-3 4 16,0-1-3-16,0-4-3 0,5-2 1 15,0-5-4-15,3-3 1 0,-1-4-2 0,1-7 1 16,2-3-4-16,-3-5-3 0,-1-6-5 0,2-6-25 16,-4-5-2-16,1-5-26 0,-3-4-29 15,-1-5-40-15,0-4-110 0,-4-6-253 0,-1-3-467 16,-5 0-331-16</inkml:trace>
  <inkml:trace contextRef="#ctx0" brushRef="#br0" timeOffset="7789.08">8946 1130 745 0,'12'-4'595'0,"3"-1"-350"0,7-2-47 16,2 3-20-16,-3 1-18 0,5 1-4 0,-1 0-26 15,5 2-26-15,2 3-23 0,4 1-6 16,-4 2-6-16,1 4-10 0,-3 0 5 0,-3 5-19 15,-5 2-7-15,-7 2-10 0,-1 4-11 0,-6 3 1 16,-4 3-5-16,1 4 1 0,-8 0-4 0,0 6 4 16,-4-1 0-16,-1-1-1 0,-2 2 6 0,2-4-5 15,1 1-1-15,3-7-2 0,4-4-8 16,2-6-2-16,1-6-14 0,2-2-26 0,-1-5-44 16,1-5-58-16,0-3-104 0,2-4-329 0,-3-6-971 15</inkml:trace>
  <inkml:trace contextRef="#ctx0" brushRef="#br0" timeOffset="7921.95">9438 940 1272 0,'-2'-6'52'0,"1"-4"-95"16,-1 2-50-16,0 2-89 0,-2 3-168 15,2-1-283-15,2 2 611 0</inkml:trace>
  <inkml:trace contextRef="#ctx0" brushRef="#br0" timeOffset="8629.53">9614 889 516 0,'0'3'439'0,"0"0"-230"15,0 3-36-15,0 2 3 0,0 3 31 16,0 6 2-16,0 4-32 0,1 4-27 0,0 4-24 15,1 1-12-15,1 8-24 0,2-1-17 0,-2 5-13 16,0 5-18-16,-1-1-3 0,-4 0-12 0,2-3-3 16,0-10-4-16,2 0 3 0,0-10 0 15,0-7 3-15,0-3 8 0,2-7-3 0,-3-2 21 16,0-4 20-16,0 0 1 0,0-6-11 0,0-4-37 16,6-5-34-16,-4-4-13 0,3-2-1 15,-2-3 10-15,2 0 3 0,-2-3 2 0,2 2-1 16,0 0 3-16,3-1 2 0,-2 6 0 0,-1-1 3 15,1 6-8-15,2 4-1 0,-2 2-7 0,1 3-8 16,-1 4-4-16,1 2-8 0,-1 1 5 16,0 3 6-16,5 1 9 0,2 0 11 0,2 4 1 0,4-1 10 15,4-2-1-15,5-4 2 0,2 0 5 0,1-2-1 16,-1-2 7-16,0 0 0 0,-1-4 3 16,-4-4 1-16,-2-1 3 0,-5-1 3 0,-2-3-4 15,-4-2 1-15,-1-5-9 0,-3 1-7 0,-5-4-2 16,-2 0-6-16,-5 2 2 0,-5 0-3 15,1 3 1-15,-5 4-3 0,-1 1-3 0,-1 5 1 16,-2 1-5-16,2 5 1 0,-5 3-4 0,-1 4-6 16,-1 4 6-16,1 5-3 0,0 1 5 15,2 3 3-15,4 4-2 0,-1 2 4 0,3 3 2 16,2 4 6-16,0 0 0 0,3 5 4 0,4-3 1 16,6-1-2-16,5-1 6 0,5-3 2 0,1-4 1 15,5-4 3-15,-1-2 0 0,3-6 1 16,2-3 0-16,0-1 3 0,1-6 1 0,0-2 3 15,-1-4 1-15,-2-4-4 0,-2-3 2 0,2-3-11 16,-2-1 0-16,-1-4-3 0,-4 2-3 0,2-2 1 16,-2-1-7-16,-1 2 2 0,1 1-4 15,0 4-1-15,0 2-3 0,0 3-5 0,-1 5 0 0,3 5-4 16,-5 4 6-16,2 3 0 0,0 5 3 16,1 3 3-16,-2 3 1 0,0 5 4 0,1 2 0 15,-5 2 1-15,1 2 1 0,-1-3-1 0,-5 3 3 16,-3-8-3-16,0-2 2 0,0-2 1 0,-3-7 3 15,-5 3 3-15,-1-8-3 0,-1 1 3 16,-4-3-5-16,-5-2-4 0,-6 0-9 0,-5-2-18 16,-2 1-39-16,-3-3-78 0,-4 0-207 0,-2 2-767 15,-5-3-548-15</inkml:trace>
  <inkml:trace contextRef="#ctx0" brushRef="#br0" timeOffset="9489.62">26 4637 1070 0,'0'0'395'0,"0"0"-157"0,0 0-35 16,0 0-33-16,0 0-24 0,0 0-33 0,0 0-38 16,0 0-16-16,0 0-18 0,0 0-3 0,0 0 4 15,0 0 11-15,0 0 0 0,30-3-1 0,-7 1-24 16,11 1-12-16,2-3 0 0,11 0-2 0,6-2 18 15,8 0-2-15,5 1-4 0,-1 1-5 16,4-2-1-16,-3 2 4 0,4-1-4 0,-1 2 0 16,54-1-15-16,-24 0-11 0,-25 2 5 0,-25 0-4 15,-17 2 14-15,-2 0 2 0,-12 0-6 0,-6 2-1 16,-4-1 1-16,-7-1 2 0,-1 0 9 0,-1 0 4 16,1 0 4-16,-1 1-6 0,1-1 1 15,-3 0-1-15,3 0 0 0,0-1 5 0,-2 1-8 16,2 0-3-16,-1 0-5 0,1 0-6 0,0-1-12 15,-1 1-11-15,1-2-33 0,-1 1-25 16,-2-2-33-16,-2-1-64 0,1 0-92 0,-2 0-203 16,3 0-400-16,-5 0-296 0</inkml:trace>
  <inkml:trace contextRef="#ctx0" brushRef="#br0" timeOffset="9871.39">869 4211 642 0,'-1'0'526'0,"0"-3"-181"0,-1 2-70 16,-2-1-36-16,2-1-40 0,1 3-28 0,0-2-31 16,-1 1-33-16,2 1-21 0,-1 0-25 15,1 0-19-15,0 0-10 0,0 1-8 0,1-1-8 16,-1 0-7-16,1 2-9 0,0-2-2 0,0 1 5 15,1 2 2-15,3-1 8 0,-1 3 9 0,6 1 7 16,0 2 6-16,8 1-16 0,15 12-9 16,3-1-9-16,-4-1-4 0,-9-4 11 0,0 1 0 15,1 2 2-15,-4 0-1 0,-4 0-1 0,1 1 4 16,-5 2-4-16,-3-1-1 0,-5-3 1 16,0 0 2-16,-5-2 3 0,-6 0 8 0,0-1 2 15,-5 4 1-15,-6 1 3 0,-5-1-4 0,-4-1-5 16,-5-1 1-16,16-6 5 0,-9 3-5 0,2-4 0 15,0 5-5-15,-4-1-14 0,0 2-2 16,3-1-5-16,-1 1-19 0,2-1-38 0,6-2-64 16,3 1-102-16,4-3-135 0,6 1-302 0,3-2-425 15,4 0 296-15</inkml:trace>
  <inkml:trace contextRef="#ctx0" brushRef="#br0" timeOffset="10455.76">1954 4021 871 0,'-1'-16'416'0,"-1"-5"-82"0,-2-6-61 16,3 2-51-16,-1 3-23 0,1 1-16 0,-1 4-17 16,-3 2-11-16,4 6-29 0,0 3-24 0,-1 2-24 15,2 4-43-15,-1 1-33 0,2 3-18 16,-1 6-6-16,0 9 15 0,0 8 16 0,-1 13 7 15,1 3 0-15,-2 9 0 0,0 0 3 0,1 8 1 16,-4 0 5-16,-2 3 4 0,-2-3-5 0,-1 0-1 16,1-2-5-16,4-7-8 15,-1-2 1-15,5-7-1 0,0-7 1 0,1-6-1 0,1-2-1 16,0-7 0-16,2-2 0 0,1-5 2 0,-2-2 0 16,-1-3-1-16,0-2-2 0,1-4-5 15,-2-2-8-15,0-1-10 0,0-1-9 0,2-1-20 16,0 0-36-16,1-3-47 0,-1-5-57 0,4-3-73 15,0-6-132-15,1-1-219 0,6-4-350 0,-1-4 196 16</inkml:trace>
  <inkml:trace contextRef="#ctx0" brushRef="#br0" timeOffset="10704.57">2288 3757 1978 0,'-1'-7'363'0,"-5"0"-161"0,4-1-64 0,1 7-45 15,0 3-35-15,2-1-33 0,-1 3-6 0,-1 4 1 16,-5 7 12-16,2 5 12 0,-4 9 0 0,-1 6-1 16,-1 3-7-16,1 5-2 0,1 7-1 15,-1 1-3-15,-2 0-7 0,-2 2-5 0,3 1-3 16,0 0-4-16,3-1 0 0,3-2 1 0,0-1 0 16,4-4 3-16,1-4 2 0,2-4-9 15,1-5-10-15,1-7-19 0,2-4-37 0,-4-6-43 16,-1-3-72-16,1-6-94 0,-1 1-234 0,-4-8-545 15,-4-4-118-15</inkml:trace>
  <inkml:trace contextRef="#ctx0" brushRef="#br0" timeOffset="10845.79">1793 4266 2505 0,'7'-5'26'0,"3"-1"-30"0,5 0 8 0,5 0 27 0,6-2 24 16,0 3 6-16,6-3-9 0,2-1-17 15,5 2-20-15,0 0-9 0,5 1-26 0,-1 1-61 16,-4 2-99-16,-2 2-208 0,-7-1-301 0,-4 4-738 16</inkml:trace>
  <inkml:trace contextRef="#ctx0" brushRef="#br0" timeOffset="11359.37">2342 4357 878 0,'8'-4'167'16,"3"-3"56"-16,4-3 93 0,1-2 30 0,-2 1-35 16,3-4-69-16,-4 1-71 0,1-3-33 0,-2 2-35 15,-2-2-21-15,-2 4-16 0,-5-2-10 16,-2 3-2-16,-4-2-6 0,-5 4-10 0,0 0-11 16,-2 1-6-16,-2 2-8 0,-2 1-6 0,-2 2-3 15,-1 4-6-15,1 2-3 0,-2 7-2 0,1 1-5 16,3 5 4-16,0 1-1 0,5 4 3 0,2 2 1 15,4 1 1-15,3 2 0 0,3 3 1 16,6-1 8-16,3 3-6 0,8-1-2 0,1-3 3 16,7-2-8-16,2-7 7 0,1-8 4 0,4-5 0 15,0-5 2-15,-2-3-2 0,3-3 0 16,-5-4 2-16,-3 0 2 0,-1-3-3 0,-7 0 1 16,-2-2 0-16,-5-2-2 0,0-3 4 0,-3-1-2 15,-2-2-1-15,-4 0 2 0,0-3-5 16,-2 0 0-16,0-1-1 0,1 0 2 0,-2 0-1 15,0 3-2-15,1 4 2 0,1 2-6 0,1 6 3 16,-1 6 0-16,-2 3-4 0,0 3-7 0,-1 1-15 16,2 4-1-16,2 0 3 0,-1 6 7 0,0 4 15 15,1 7 1-15,-1 4 3 0,-3 3-2 16,2 5 4-16,-4 3 3 0,0 3 0 0,-3-2 5 16,1 0-5-16,1-5-2 0,-2-4-1 0,5-4 1 15,0-4 3-15,0-6-1 0,0-3 1 0,2-3-1 16,-2-5 3-16,3-3 3 0,-3 0-2 0,1 0-11 15,2-3-32-15,4-5-67 0,4-3-96 16,9-3-241-16,3-6-608 0,8 1-392 0</inkml:trace>
  <inkml:trace contextRef="#ctx0" brushRef="#br0" timeOffset="12524.46">2263 4302 1 0,'2'0'51'0,"-2"0"311"16,2 0 50-16,-2 0 3 0,1 0-91 15,1-4-95-15,-1-2-77 0,5-2-64 0,-2-1 1 16,3-4-8-16,0-1-14 0,0-2-11 0,2-2-4 16,1 2-2-16,1-4 0 0,-2 2-4 15,0-2-6-15,0 4-6 0,-5 0-6 0,4-3-9 16,-6 1-6-16,3 1-1 0,-2-2 4 0,-2 1-4 15,-1 3 0-15,-2 0-1 0,0 3-1 0,-4 3 7 16,2 4-1-16,-2 0-11 0,4 1-14 16,-5 4-15-16,4 3-7 0,-4 0-4 0,2 2 5 15,-1 0 7-15,-2 2 5 0,5 2-1 0,1-1 4 16,1-1 5-16,3 1 6 0,-1-1 7 16,8 0 5-16,0 2 8 0,3-5 8 0,2 1 4 15,3-4 1-15,2-2-4 0,2-1-4 0,-1-1-5 16,2-2-1-16,2-3 0 0,1 1 0 0,-3 0 4 15,2-1 1-15,0 1-1 0,-6 2 0 0,-4 2-5 16,-3 0-6-16,-3 3-5 0,-6 0-7 16,-1 0-8-16,-1 1 4 0,-1 3 1 0,1 2 6 15,-1 2 7-15,-2 4-2 0,0 3 0 0,-1 3-1 16,-2 1 3-16,1 4-2 0,-3-1 2 16,3 0-2-16,-1-3-2 0,3 1 2 0,-1-3 0 15,2-1 1-15,4-2 0 0,1-3 0 0,-1-3 1 16,1 2 6-16,4-2 10 0,-4 0 5 0,5-1 1 15,-2-1-1-15,3-1-6 0,0-1-1 0,0 1 1 16,1-3-2-16,4-1 0 0,-1 0-3 0,0-1-5 16,0 0-6-16,-2 1-10 0,0-1-16 15,-2 0-18-15,1-1-23 0,-2 0-31 0,2 0-40 16,-1 0-60-16,-1 0-98 0,3-2-208 0,-1 1-348 16,2-1-122-16</inkml:trace>
  <inkml:trace contextRef="#ctx0" brushRef="#br0" timeOffset="13019.9">1546 4246 140 0,'13'-3'749'0,"6"0"-413"0,7-3-63 16,4-3-23-16,1 1-31 0,5-1-36 0,4-3-27 16,4 0-24-16,7-2-16 0,8-3-22 0,6-1-19 15,3-1-15-15,10 3-15 0,1-2-7 16,1 0-9-16,-3 4-7 0,0-1-9 0,-9 1-7 15,-4 6 0-15,-10 0-3 0,-7 1-2 0,-11 1-6 16,-6 2-17-16,-10 2-22 0,-7 1-33 0,-7 1-42 16,-8-1-42-16,-5 1-47 0,-3 1-118 15,0 1-237-15,-7 4-533 0</inkml:trace>
  <inkml:trace contextRef="#ctx0" brushRef="#br0" timeOffset="13160.47">2217 4191 104 0,'9'3'553'0,"5"-1"-146"0,11 1-35 0,5-6-54 15,4-2-74-15,5-4-70 0,5 0-53 0,8-5-41 16,2 1-32-16,4-3-23 0,1 0-39 0,-6 5-67 16,0 0-134-16,-8 3-291 0,-4 2-514 15</inkml:trace>
  <inkml:trace contextRef="#ctx0" brushRef="#br0" timeOffset="13489.97">3331 3576 2397 0,'0'1'214'15,"0"2"-139"-15,-1-1-46 0,0 4 12 0,-1 5 20 16,0 6 17-16,-2 5 0 0,0 7-13 0,2 4-15 16,-4 4-9-16,1 3-1 0,-2 3-2 15,0 0-4-15,1 0-3 0,-2 1-11 0,5-1-6 16,0-1-3-16,2-4-6 0,2-4 0 0,3-4-1 16,1-4 1-16,1-3-1 0,-1-1 4 0,1-3 0 15,1-5-1-15,-3-3 5 0,2-2-10 16,-3-2-5-16,0-2-9 0,-1-2-18 0,1-2-15 0,-1-1-18 15,-1-2-15-15,2 0-16 0,-2-2-34 16,2-3-42-16,0-2-63 0,6-4-93 0,-1-3-159 16,0-2-292-16,4-3-155 0</inkml:trace>
  <inkml:trace contextRef="#ctx0" brushRef="#br0" timeOffset="13737.91">3621 3648 608 0,'0'-14'544'15,"1"-4"-101"-15,-1 1-53 0,0 7-81 0,2 6-65 16,-2 3-73-16,0 1-56 0,0 1-53 0,-2 1-39 16,2 1-7-16,0 5 1 0,0 5 12 0,0 7 12 15,0 5 5-15,0 3-6 0,0 2-7 16,0 2 0-16,0 3-10 0,2 2 3 0,-1-2-4 16,2 3-7-16,-2 2 2 0,1-4-7 0,1 2-2 15,1-4-1-15,0-2 0 0,2-3 0 16,0-3 2-16,0-4-1 0,-2-4-3 0,2-3-4 15,-2-3-11-15,1-3-21 0,-1-2-26 0,-2-2-35 16,-4-1-43-16,-2-3-59 0,-3 2-142 0,-4-4-358 16,-6-1-849-16</inkml:trace>
  <inkml:trace contextRef="#ctx0" brushRef="#br0" timeOffset="13895.49">3304 3896 1766 0,'1'0'256'0,"1"-1"-107"0,4-1 0 16,-2 0 5-16,2 0-8 0,2-1-16 0,3-2-39 16,7 1-29-16,4-2-31 0,5 1-14 0,3 1-12 15,-1 1-28-15,1 0-45 0,-4 0-89 16,-2 1-176-16,-3 1-369 0,-5 1-828 0</inkml:trace>
  <inkml:trace contextRef="#ctx0" brushRef="#br0" timeOffset="14528.31">3754 3895 1427 0,'7'0'556'0,"2"0"-375"0,4-2-38 15,1 0 12-15,4 0 3 0,2-1-24 0,2-2-29 16,3-1-30-16,3 0-19 0,1 1-13 15,1-4-11-15,-2 0-3 0,1 1-5 0,-6-1-3 0,0-1 2 16,-4 1-2-16,-4-1 4 0,-3 2 2 16,-4 0-1-16,-3-1-2 0,-2 0-2 0,-1-2-2 15,-4-1-7-15,0 1-1 0,-3 3-5 0,-3-2-8 16,-1 3-3-16,-5 0-6 0,-2 3 0 16,1 1 0-16,-5 3 3 0,1 3 0 0,-2 0 0 15,2 3 1-15,0 1-2 0,1 4 2 0,3 2-1 16,1 2 0-16,3 1 5 0,1 1-4 15,0 3 3-15,4 3 1 0,1 3-1 0,4 1 2 16,3 2 2-16,6 0-2 0,3-3 3 0,1 1 0 16,4-5-3-16,6-1 1 0,-1-2-2 0,2-8 2 15,1 2 3-15,2-5 2 0,0-1 1 16,-3-5-3-16,2-1 0 0,-4-2-3 0,1-4 2 16,-4 0-1-16,-3-2 1 0,-2-3 4 0,-3 0-1 15,0-2 2-15,-1-2-1 0,0-3-1 16,-4-1-5-16,0-3 3 0,-2 1-1 0,2-3-1 15,0-3 1-15,0 0-2 0,2-1 0 0,-1 3-2 16,3-1 2-16,2 2-2 0,-3 1 0 0,4 5-1 16,-1 2-2-16,-2 2 0 0,1 5 0 0,1 3 0 15,-1 0 0-15,0 4 0 0,0 1 0 0,0 1 1 16,-3 1 0-16,3 1 0 0,-1 2 1 0,-1 2 2 16,1 3 0-16,0 2 4 0,-5 4 1 15,-2 2 4-15,-3 2 1 0,-4 4 0 0,-4 2-1 16,-2 1-1-16,1-1 0 0,-1 0-3 0,2-4 2 15,2-1-1-15,3-3-1 0,0-3 1 16,3-2-2-16,1-2 4 0,2-2 1 0,1-2 0 16,2-2 1-16,1-2-2 0,2 0-8 0,1-2-14 15,3-2-18-15,5-1-34 0,-1-2-47 16,7-1-63-16,-5-5-115 0,4 2-320 0,-4-2-954 16</inkml:trace>
  <inkml:trace contextRef="#ctx0" brushRef="#br0" timeOffset="15210.76">4986 3568 35 0,'4'2'677'0,"-2"-1"-228"0,1 3 0 15,1-4-78-15,1 0-72 0,-1-1-68 0,3-4-56 16,2 2-42-16,1-3-32 0,2-3-22 0,0 1-14 15,3-3-12-15,1-2-3 0,2 1-4 16,1-3 0-16,-2-1-5 0,1 0-8 0,1-4-7 16,1-1-7-16,1 0-2 0,-2-2-2 0,0-2-2 15,-4 2-4-15,1-3 0 0,-4-3-3 0,1-2-1 16,-3-4-1-16,0 1 0 0,-4-3-3 0,2 0-6 16,-6-2 1-16,2 0-6 0,-3-1 0 15,0-3-1-15,-1 0 0 0,-1-2 1 0,0-1 0 16,-1 2 3-16,0 4 0 0,0 2 3 0,-3 5 2 15,1 2 0-15,0 5 1 0,-2 4 0 0,1 6 0 16,0 3 0-16,0 6-2 0,-1 2 0 16,2 4-3-16,1 1-4 0,1 0-7 0,-2 5-2 15,-2 2-3-15,1 7 4 0,-1 7 7 0,-1 6 4 16,4 6 5-16,-1 7 2 0,1 3 0 0,3 6-1 16,3 4-1-16,0 4 1 0,-2 5 3 15,1 6 2-15,-2 3 3 0,-1 4 1 0,0 5-4 16,-3 4 1-16,-2 2-1 0,1 1-1 0,-6 5 4 15,-1-3-5-15,-1-1 1 0,-2-1 2 16,-1-1 1-16,2-5-1 0,-2-4-2 0,3-4-1 16,2-7-5-16,-3-8 2 0,5-3 2 0,1-11-2 15,1-10 4-15,-1-6-2 0,3-12 2 16,0-5 1-16,4-3 7 0,-2-6 15 0,3-2 15 16,-1-2 7-16,1-4-14 0,-1-3-12 0,-1-6-17 15,1-6-9-15,0-5 4 0,-1-3-5 0,2-2-4 16,0 0-5-16,2-3-17 0,-1-1-25 0,0-3-36 15,1-3-50-15,0-2-86 0,1-2-227 0,3 1-548 16,-2-2-463-16</inkml:trace>
  <inkml:trace contextRef="#ctx0" brushRef="#br0" timeOffset="16958.27">5315 3309 2169 0,'6'-7'301'0,"3"-2"-136"15,7-4-45-15,-2 3-18 0,3 0-10 0,-2 0-17 16,4 3-21-16,0-1-16 0,-2 5-14 0,1 2-11 16,1 1-4-16,1 3-7 0,-3 3-5 0,-2 2 1 15,-2 3-4-15,-4 3 3 0,-2 4-1 16,-3 3 0-16,-4 4-1 0,-3 4 5 0,-1 1 2 15,-5 5 2-15,-2-3 5 0,-2 3-6 0,-1 1-1 16,2-3 0-16,1 3 1 0,6-5-1 0,5-4 0 16,4-4-2-16,3-4-5 0,3-4 6 0,4-2 2 15,0-1 2-15,5-4 5 0,0-2-5 16,3-2-3-16,-1-3-2 0,3 1-4 0,0-4 2 16,-1-1-2-16,0-1 3 0,-2-2-1 0,-3-1 4 15,0-3 3-15,-2 1 0 0,-1-2 2 16,-1-2 2-16,-1-2-2 0,-1-3 0 0,-1-2 1 15,-1-3-4-15,3-2 1 0,-3-3-1 0,3 2-6 16,-3-2 4-16,-1-1-2 0,-3-3 2 16,4 2 7-16,-8 0-8 0,2 3-2 0,-4 2 1 15,-3 2-4-15,0 6 4 0,-7 5-1 0,2-1 0 16,-2 7 1-16,-1 1-5 0,-1 4-3 0,1 2-1 16,-3 4 2-16,0 3-1 0,2 6 2 15,0 5 1-15,-1 0-2 0,2 5 4 0,3 4 0 16,2 1 1-16,5 1 0 0,2 1 1 0,3 1-1 15,3 0 1-15,6 0 3 0,1 3-4 0,-2-4-1 16,6-1-4-16,-5-4-9 0,6-5 1 0,-3-4-2 16,1-4 1-16,2-4 5 0,-3-4 4 0,1-4-1 15,0-2-2-15,0-3 4 0,-3-4 0 16,1-3 2-16,-4-2 4 0,-1-3-1 0,1-2 2 16,-4-6 3-16,0-1-2 0,1-2 3 0,-1-2-3 15,-1 0-2-15,3-1 2 0,0 2-1 0,1-3-1 16,1 1-1-16,3-4-1 0,2 2-6 15,1 1 1-15,0 2 0 0,1 8-2 0,0 4 3 16,-4 3-9-16,-1 7-3 0,1 3-7 0,-4 3-4 16,-3 3-6-16,-1 1-6 0,2 4 1 15,-3 3 0-15,1 2 14 0,-3 5 10 0,0 4 7 16,-3 3 5-16,0 0 1 0,-3 4 0 0,1-1 1 16,-1 0 0-16,-4 2 3 0,6-4 0 0,0 2-1 15,1-8-1-15,2 4 1 0,1-2-1 16,4-4-1-16,0-2-1 0,2-3-1 0,3-4 2 15,0-2 8-15,4-6 3 0,-1-5 4 0,5-1 2 16,-1-3-4-16,0-2 0 0,-3 1 3 0,1-4-2 16,-1-1 3-16,-1-1 5 0,-2-2-4 0,1 1 0 15,-2-3 1-15,-1-2-4 0,-1-1 3 0,1-1-1 16,-3-2-4-16,-1-2-2 0,1-1-3 16,1 1 1-16,0 0-1 0,1 1 3 0,3 1-4 15,1 1-2-15,-1 6 4 0,-4 3-2 16,-1 7 5-16,-3 4-1 0,2 3-9 0,-5 1-9 15,1 2-7-15,3 3-4 0,-4 3 4 0,4 3 10 16,-3 3 2-16,-2 4 4 0,1 2-1 16,-2 1-1-16,0 0 2 0,-2 2 2 0,-1 1 2 0,-5 1-1 15,-1 0-2-15,-3 1-1 0,-5-1 0 16,-1 0 1-16,-5 1-4 0,1-3-2 0,0-3-5 16,2-4-2-16,1-5 5 0,3-2 5 0,4-2 2 15,1-3 2-15,6 0 0 0,0-1-4 16,3-1-3-16,2 0-3 0,0 0-1 0,2 0 4 15,4 0 5-15,0 2 3 0,7 0 4 0,0 1 1 16,7-2-3-16,2-2 3 0,2-1-1 0,1-3 1 16,1 0-1-16,0-2 2 0,3-2-1 0,-2-2-1 15,0-2-1-15,2-2-1 0,-3 2 3 16,-2-4 3-16,-3-2 3 0,-1 1 2 0,-7-3 0 16,2-1-4-16,-3-4-1 0,-3 0-3 0,1-1-2 15,-1-3 2-15,-4-1-4 0,3 1-3 16,-2-2 1-16,-1-1 1 0,1 3 4 0,-2 3 8 0,-2 4 2 15,2 2 1-15,-4 8 3 0,0 1 0 16,-2 4 1-16,0 4-10 0,1 3-23 0,1 0-31 16,-1 5-1-16,-2 1 6 0,-2 7 17 0,1 3 24 15,1 4-4-15,-2 4-2 0,4 2 2 16,1 7 0-16,0 0 0 0,0 4 0 0,1-1 0 16,4-1-1-16,-2 0 1 0,3 2-4 0,1-6-5 15,1-5 1-15,5-6-2 0,3-3 3 0,4-6 6 16,-3-3 0-16,2-3 1 0,-2-5 2 15,3-3-2-15,-3-7-3 0,-3-1 1 0,3-4-3 16,-5-3 1-16,-2-4 1 0,0-2 0 0,-6-3-4 16,0-2-1-16,-4-1-1 0,-3 2-1 0,0-5 3 15,-5 2 1-15,0 1 2 0,-2-1 4 16,-3 5 3-16,-1 3 5 0,-5 2 4 0,0 4 1 16,-1 3 0-16,-2 4-3 0,1 0-3 0,-1 6-4 15,1 3-2-15,4 2-5 0,-1 2-3 0,6 4-5 16,2 2 0-16,-1 4 6 0,2 3 2 15,3 4 6-15,1 0-2 0,2 1-4 0,4-2-5 0,6-4 0 16,3-1 5-16,6-4 5 0,3-3 7 16,0-3 0-16,0-1 2 0,1-3 0 0,2-3 1 15,-2-3 1-15,3-2 0 0,-3 0-2 0,-1-5-1 16,-1 3 0-16,-4-2 4 0,3-1 0 16,-4-1 1-16,0 0-3 0,-2-1-5 0,3 1-2 15,-1 3-2-15,-3-1 0 0,1 3-1 0,0 4-4 16,-1-1-2-16,1 4-1 0,-1 3-3 15,-2 3-1-15,3 0-2 0,-2 5-1 0,-2 3 1 16,-2 1 3-16,4 5 4 0,-6 1 1 0,3-2 3 16,-5 4-2-16,2-1-2 0,-3 1 2 0,-3 1-2 15,1 0 3-15,-5-2 0 0,3-5-1 16,-3-3-2-16,6-5 4 0,1-5 12 0,0-2 23 16,0-1 13-16,0-3-5 0,1-3-13 0,-1-3-21 15,2-4-10-15,4-3 2 0,-3-2 0 16,3-2 3-16,-2 2-2 0,5-2-1 0,-1 3 2 15,1-1-2-15,1 1 2 0,2 2-1 0,-1-2-1 16,0 5 1-16,1 1-2 0,4 1 0 0,-3 5-1 16,-1 1-1-16,3 4-2 0,-5 2-3 0,1 3 0 15,-1 4-1-15,0 2 4 0,0 2 0 0,0 2 3 16,-3 5 0-16,1 1 0 0,0 4 1 16,-1 1 0-16,-3 1 1 0,-2-1 1 0,3 0-1 15,-2-3-10-15,-1-2-19 0,4-5-27 0,-4 0-57 16,5-7-81-16,-4-3-191 0,-2 1-395 0,1-2-744 15</inkml:trace>
  <inkml:trace contextRef="#ctx0" brushRef="#br0" timeOffset="17771.09">7809 2996 1905 0,'-9'-5'166'0,"0"-1"-117"0,-4 2 6 15,-1 5 21-15,-1 2 19 0,-5 2 4 16,0 1-3-16,0 4-7 0,0 2-17 0,-2 2-16 16,3 6-19-16,-1 2-10 0,4 2-3 0,-3 5-4 15,2 1-2-15,6 0-4 0,7-4-4 0,6-2 0 16,6-7 4-16,6-5 5 0,4-4 5 0,2-2 6 16,3-5-3-16,-1-2 1 0,6-4-2 15,-4-1-2-15,4-4 4 0,-1-3 2 0,-7-3 3 16,-4-3 1-16,-1-1-1 0,-5 0-3 0,-5-2-5 15,1 1-2-15,-5 3-2 0,-1 2 1 0,-1 3 0 16,-4 3-3-16,3 3-3 0,-1 2-10 16,-2 3-10-16,4 2-12 0,0 0-7 0,-3 5-4 15,-2 2 4-15,1 4 9 0,-1 3 3 0,3 3 7 16,2 3 1-16,2 0 1 0,2 2 1 16,4 3-2-16,-1-4-1 0,4 0-6 0,0-6 0 15,5-1 0-15,-1-5 3 0,2-2 5 0,4 0 0 16,-3-6 6-16,3-1 3 0,5-2 0 15,-1-4 1-15,2-1 0 0,-4 1 6 0,-4-5 4 16,-3-2 3-16,-4-3-4 0,-1-3-7 0,5 0-4 16,-4-3-4-16,0-1 2 0,0-1 0 0,1-3-1 15,-2 0-1-15,3-2-2 0,2-1 1 0,-2-1 0 16,-2-6 1-16,4-1-1 0,-2-4 0 16,-1-2-3-16,4 0-3 0,-3-2 1 0,-2-1 0 15,1-1 2-15,4-1 1 0,-4 1-4 0,0 1-2 16,4 1-5-16,-6 1 3 0,-1 5 2 0,-6 5 1 15,-3 6 3-15,-2 8-1 0,-5 3 1 0,0 7-3 16,2 4-5-16,-3 3-7 0,-2 5-4 16,0 7 1-16,0 4 6 0,-8 7 6 0,4 4 7 15,-6 6-2-15,0 8 1 0,1 6 3 0,-2 6 1 16,3 5 1-16,3 5 0 0,3 0 2 16,2 6-4-16,3 2 1 0,-1 4-1 0,6-1-3 15,0-1 5-15,1-7-5 0,2-6-2 0,3-5-2 16,7-8-6-16,6-7-4 0,3-8 2 0,3-8 7 15,6-8 8-15,-2-5 8 0,-1-4 7 16,0-7 0-16,-6-3 7 0,1-4-1 0,-2-6-2 16,-5-4-5-16,5-2-6 0,-6-2-1 0,3-2-2 15,-5-2 5-15,0-2-6 0,-1 0-1 0,0 0 1 16,0-2-7-16,-1 2 8 0,0 1-1 0,-4 3 3 16,3 5 12-16,-5 2-3 0,2 7 2 15,-4 4-1-15,-1 6-13 0,-1 3-19 0,0 1-21 16,-3 4-1-16,2 6 2 0,-2 3 17 0,-2 6 18 15,2 3-1-15,-2 4 6 0,5 3-5 0,-1 2 2 16,2-1 0-16,0 2-2 0,2-3 1 16,1 0-1-16,4-5 0 0,4-3-2 0,2-4-2 15,2-4-10-15,3-2-20 0,-4-3-28 0,4-4-37 16,0-3-73-16,-1-5-155 0,3-4-363 16,-1-3-869-16</inkml:trace>
  <inkml:trace contextRef="#ctx0" brushRef="#br0" timeOffset="17918.81">8469 2502 2901 0,'-6'-13'14'0,"3"5"-27"16,2-1 0-16,-1 4-3 0,2 4-18 0,0 1-70 16,1 0-105-16,1 1-102 0,6 5-187 0,1 3-331 15,4 5-58-15</inkml:trace>
  <inkml:trace contextRef="#ctx0" brushRef="#br0" timeOffset="18318.25">8834 3032 2002 0,'9'-15'104'0,"5"-4"5"0,2-5 33 0,-2 0 20 15,0 2-12-15,-3-5-43 0,-3-1-31 0,1-3-8 16,0-2-17-16,-1 2-4 0,0-1-10 16,-4-1-17-16,2-2-6 0,-4 0-5 0,-1-3-5 15,-1-3-2-15,-1 0 0 0,-1-1-1 0,0 0 0 16,2 1 3-16,2-1-4 0,-1 4 1 0,1 0-2 16,-1 2-2-16,4 1 3 0,0 2-2 15,-2 5 3-15,2 5-2 0,-4 4 4 0,0 8-2 0,-1 6-5 16,0 3-21-16,0 5-11 0,0 5-2 15,0 6 6-15,-1 6 22 0,-1 9 9 0,-3 5 2 16,3 5 0-16,-3 7 3 0,1 5 0 16,3 6 1-16,1 2 0 0,0 0 3 0,0 0-4 15,0 1 1-15,1-3-1 0,-1 2-5 0,-1-1 4 16,1-1 3-16,-1-2 0 0,0-8-1 0,3-7-10 16,6-4-14-16,2-9-13 0,0-7-14 0,1-8-13 15,0-6-27-15,-3-6-56 0,-5-5-116 16,2-5-226-16,-5-5-290 0,-3-4-345 0</inkml:trace>
  <inkml:trace contextRef="#ctx0" brushRef="#br0" timeOffset="18850.41">8899 2563 1536 0,'6'-10'208'0,"-2"-6"-128"0,6-2-6 0,5 6 13 16,1 3 20-16,2 3 21 0,3 1-6 0,-1 4-19 15,-3 0-15-15,-3 3-22 0,1 3-15 0,-2 2-6 16,-2 3-12-16,-2 1-2 0,-1 6-3 15,-2 1-2-15,1 2-4 0,-2 3-2 0,1 1-1 16,-4 3-3-16,4 1 3 0,-4 1-3 0,5-2-1 16,-2-1 0-16,6-3-1 0,3-4 5 0,-1-4 3 15,3-6 7-15,-1-4 5 0,0 0 5 16,1-5 5-16,-1-4-2 0,0 0-1 0,0-4-8 16,-1-4-4-16,-2 0-5 0,-1-2-4 0,-1-3-3 15,-1 1-3-15,-2-2-2 0,-4 0-1 0,0 0 0 16,2 0-1-16,-2-1 0 0,-1 2-1 15,3 2-3-15,-2 2 1 0,-1 3-1 0,3 4-4 16,-4 2-1-16,0 3-10 0,-1 1-17 0,-1 0-11 16,2 3 2-16,0 5 7 0,0 4 15 15,2 6 11-15,1 4 1 0,-1 5-1 0,4 2 3 16,-4 9-3-16,3 2 2 0,-5 4-1 0,-1 9-1 16,0 3 2-16,0 6 0 0,1 4 0 0,-2 5 0 15,-7 6-4-15,-2 0 3 0,-8 0 1 16,-5 0 1-16,-6 2 4 0,-5-6-6 0,-6-3-4 15,-1-9-4-15,0-8-3 0,2-12 1 0,5-11 4 16,2-12 3-16,3-6 6 0,-5-11 5 0,3-7 4 16,1-5 7-16,3-5 7 0,2-2-1 15,4-7 1-15,6-1 0 0,0-2-1 0,9-3 4 16,4-1 2-16,8-4 1 0,5 1-1 0,6-2-4 16,1-2-4-16,7 7-3 0,1-2-1 0,7-3-10 15,1 2-6-15,5-4 0 0,3 0-7 0,-1 1 2 16,7 1-9-16,-4 2-15 0,5 4-14 15,-7 3-19-15,0 4-22 0,-2 4-36 0,-8 2-56 16,-3 6-98-16,-8 3-324 0,-2 1-1005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5:39:56.4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691 5679 1 0,'0'0'0'0,"0"0"0"16,0-1 0-16,-3 1 158 0,3 0 41 0,-1-1-6 15,1 1-8-15,0 0-25 0,-1 0-18 0,1 0-23 16,0 0-19-16,0 0-7 0,0 0-7 16,1 0-7-16,-1 1-10 0,1-1-17 15,-1 0-26-15,3 0-20 0,-3 0-10 0,0 0-6 0,0 0-4 16,0 0-3-16,0 0-9 0,0 1 10 16,1 0 9-16,-1 0 9 0,0 2 10 0,0 1-5 15,2-1-3-15,-1 3-2 0,-1 0 5 0,1 1-2 16,-1 3 2-16,2-2 0 0,-1 5-7 0,2-1 2 15,-1 2 0-15,0 0-3 16,-1 2 5-16,0 2-2 0,3-1-1 0,-2 3 2 0,0-2-2 16,0 3 0-16,2-1 0 0,0 1 2 0,-3-1-4 15,4 0 3-15,-2 1-1 0,-2 1 0 16,2-1 3-16,2 0-3 0,-3-1 0 0,-1-1 0 16,1 1-1-16,1-2 1 0,-1-2 1 0,0 0 1 15,-1-1-5-15,0 0 5 0,4-2 0 0,-4-2 0 16,1 0 6-16,-1 0-5 0,2-3 1 15,1 1 0-15,-2-1 0 0,-1-2 2 0,1-1-1 16,2 0 0-16,-1-2-3 0,-2 0 3 0,-1-1 0 16,0-1 1-16,1-1 7 0,-1 0 1 0,1 1 4 15,-1-1 6-15,1 0 4 0,-1 0 8 0,3-1 7 16,-2 1 0-16,0 0-2 0,0-3-6 16,0 2-6-16,0-2-5 0,1-1 0 0,4 0-6 15,-5 0-2-15,2-2 0 0,1 0-5 0,0 1 3 16,-2-2 0-16,2 0-1 0,-1-2-2 0,-1-1-1 15,3 0-1-15,-1 0-2 0,1-4 2 16,0 2-3-16,1-2 1 0,-2 0 0 0,2-1-5 16,-2-1 2-16,2 3 1 0,-1-2-1 0,-2 0 1 15,2 1-3-15,-1-1 1 0,1 3-1 0,-2-4 1 16,2 5 2-16,-2-1-2 0,1 0 1 16,1 1-3-16,-3 4 3 0,1-2 0 0,1 2-2 15,-1 1 3-15,-1 1-4 0,0 2-3 0,1 0-3 16,-2 0-4-16,1 3-6 0,-2-1-2 0,2 1-1 15,-2 1 0-15,1 0 4 0,1 4 4 16,4-2 0-16,-2 5-8 0,3 5-1 0,0-1 1 16,-3 1 2-16,4 2 13 0,-1 2 1 0,-2 2 2 15,3 1 1-15,1-3-2 0,-4 3 2 16,4-2-2-16,-1-1-1 0,1-2 4 0,0 1-1 16,-4-1-1-16,4-3 2 0,0 2-4 0,-2-2 2 15,-3-1-1-15,4-1 1 0,-3-3-1 16,2 1 2-16,0 1-1 0,-3-4 0 0,2 1 2 0,-3-2-2 15,2-2 1-15,-1-1 3 0,-2 2 2 0,-1-3 9 16,0 0 11-16,3 0 12 0,0-4 11 16,-3 2 6-16,4-3 0 0,-2-3-5 0,1-1-5 15,3-4-5-15,-1-2-1 0,-2-1 2 0,3-1 1 16,1-4 1-16,-2 0-6 0,3-3-6 0,-2-5-8 16,-2 1-7-16,2-4-5 0,-2-4-2 15,1 1-1-15,-3-2-1 0,2 2-1 0,-2-2 0 16,-2 2-1-16,3 1-2 0,-2 3 1 0,-2 3-1 15,-2 3-3-15,-2 6 0 0,3 2-2 16,-1 2 0-16,0 2 4 0,-2 4-5 0,2 2-3 16,2 0-8-16,-2 5-21 0,1 1-26 0,1 0-52 15,0 2-58-15,0 0-54 0,0 6-103 0,0 4-183 16,1 6-379-16,0 0 258 0</inkml:trace>
  <inkml:trace contextRef="#ctx0" brushRef="#br0" timeOffset="264.32">1366 5789 1575 0,'-4'-3'167'0,"-1"1"-76"15,1 0-45-15,3 2-22 0,2 2-7 0,-1 0 1 16,-1 4 1-16,-4 2 2 0,4 5-1 0,-1 2-5 15,1 4-3-15,0 2-4 0,-3 1 0 0,8 3 1 16,-3-1-2-16,1 2 1 0,1-1-1 16,5-2 1-16,-1-2 3 0,1-3-1 0,-1-3 0 15,2-1-1-15,1-3-2 0,0 0 2 0,-2-4-13 16,0-1-30-16,-3-4-60 0,3 0-131 0,0-4-258 16,-5 0-592-16</inkml:trace>
  <inkml:trace contextRef="#ctx0" brushRef="#br0" timeOffset="395.29">1456 5623 1055 0,'-2'-3'-45'0,"-3"-2"-98"0,3 0-60 16,1 1-79-16,1 2-99 0,0 0 381 0</inkml:trace>
  <inkml:trace contextRef="#ctx0" brushRef="#br0" timeOffset="1084.76">1442 6123 946 0,'2'0'224'0,"1"0"-172"0,-1 0 23 0,5-1 72 15,2-3 60-15,2-1 14 0,2-4-39 0,6-4-52 16,1-1-38-16,1-3-25 0,0-4-13 16,3-2-5-16,3-2 5 0,-6-1 5 0,6-1 2 15,-5-2-9-15,-1 2-13 0,-1-1-7 0,-1 1-13 16,-4-3 1-16,1 1-2 0,-5-4-5 0,3 2 2 16,0-2-8-16,-1-4-2 0,-3 2-2 0,-1-5-1 15,-2 1 2-15,-2 4-2 0,-2-1-1 0,-3 5-4 16,-2 0 4-16,-2 4 0 0,-4 1 2 15,2 7 3-15,0 0-2 0,-2 2-3 0,-3 5-2 16,2 0-5-16,2 6-6 0,-1 1-8 0,0 4-5 16,0 5-5-16,-2-1-3 0,1 6 5 15,1 5 7-15,-4 4 6 0,0 6 6 0,1 3 4 16,-3 4 1-16,2 5 2 0,-1 3 0 0,0 5 0 16,3 2 1-16,-2 2-1 0,4 0 2 0,1 0 0 15,5-1-2-15,2-3 0 0,4-1-4 16,3-4-1-16,4-1 1 0,0-3-4 0,3-2 4 15,0-2 0-15,3-2-2 0,-2-4 3 0,5-4-1 16,-2-4-3-16,2-2 0 0,0-4 2 16,2-3-1-16,-1-3 5 0,3-3 3 0,-2-3-1 15,0-5 10-15,-2-1 2 0,0-4 6 0,-2-4 2 16,2-3-5-16,-4-5 0 0,4-5-3 0,-1-4 4 16,0-3-2-16,-2 0 0 0,-3-4 0 0,-3 0-7 15,1-3 4-15,-2-3-2 0,-1 0 1 0,0 1-2 16,-2-1-5-16,2-2 0 0,-2 3-2 15,0 1 6-15,-4 3-1 0,-3 8 0 0,0 2 7 16,-2 12 6-16,-6 2 9 0,5 7 3 0,-4 2-5 16,4 5-17-16,0 2-18 0,0 2-8 15,1 6-3-15,-4 4 9 0,-4 9 9 0,0 6 4 16,-3 8 1-16,2 3-2 0,1 7 2 0,-1 1 1 16,1 3-1-16,4 2 7 0,2-3-6 0,3-2-1 15,2-2 1-15,7-7-1 0,2-3 3 16,3-4 2-16,6-2 1 0,4-6-5 0,6-1 0 15,0-4-15-15,1-5-36 0,0-2-47 0,0-3-106 16,1-3-181-16,0-3-355 0,0-2-653 16</inkml:trace>
  <inkml:trace contextRef="#ctx0" brushRef="#br0" timeOffset="1535.26">3018 5829 1419 0,'1'0'538'0,"-1"1"-535"0,1-1-21 16,-1 0 29-16,1 0 73 0,-1-1 63 0,1-1 10 15,3-4-22-15,2-2-50 0,2-5-33 0,2 1-2 16,0-3-5-16,2-3-1 0,-1-2-11 15,4 0-8-15,-2 0-4 0,-1-2-3 0,3-1-2 16,-2-1 1-16,0 1-4 0,-2-2-7 0,-1-3 3 16,1-2-4-16,0-2 1 0,-1-1 2 15,1-2-5-15,-3-1-1 0,2-1 0 0,0-1-1 16,-2-1 0-16,-3-2 0 0,0 1-1 0,-3 1-1 16,-2 2 4-16,2 6 1 0,-4 4 0 0,1 6 7 15,-2 3-5-15,-1 7-2 0,2 3-1 16,0 4-12-16,0 4-7 0,0 0-21 0,2 1-19 15,-4 7 3-15,1 3 14 0,-7 10 23 0,-1 7 18 16,-2 9 5-16,-1 5-6 0,3 3-2 16,0 6-1-16,1 1-1 0,2-2 2 0,2 0-1 0,1-1 2 15,5 1 0-15,4-3 0 0,3-2-12 16,3-5-28-16,4-3-39 0,2-6-57 0,8-8-81 16,1-5-140-16,5-5-198 0,1-7-286 0,2-7 331 15</inkml:trace>
  <inkml:trace contextRef="#ctx0" brushRef="#br0" timeOffset="2418.42">3238 5517 1473 0,'0'0'-90'0,"0"0"-57"16,1 0 16-16,2 0 134 0,-1-1 152 0,2 0 78 15,4-5 16-15,6-3-59 0,3-2-73 16,3-4-32-16,4-1-16 0,2-4-1 0,-2 0 0 0,2-3 1 15,-6 0-11-15,1 0-13 0,-3-2-9 16,-4 1-10-16,2-1-3 0,-6-2-3 0,0-6-5 16,-4 0-4-16,2-2 1 0,-4-4 1 0,1 1-2 15,-2 2 0-15,-1-3-7 0,1 4-1 16,-1 1 1-16,-2 6-2 0,-1 5 7 0,-2 8 3 0,2 4 3 16,-1 5-5-16,2 4-7 0,0 2-22 15,0 0-38-15,0 2 3 0,0 7 2 16,0 3 20-16,0 11 32 0,0 4-1 0,0 7 2 15,0 5 0-15,1 5-3 0,-1 3 1 0,0 6-2 16,-1 2 1-16,-3 6 2 0,-1-4 2 0,0-1 0 16,-3-3-3-16,4-2 0 0,-2-3 0 15,4-6 0-15,-2-2 3 0,0-5 0 0,2-3-1 16,0-5 1-16,-2-6 0 0,3-7 5 0,1-5 16 16,-2-6 25-16,1-3 28 0,1-1 9 0,-1-4-16 15,1-3-25-15,-1-5-28 0,1-6-12 0,0-4-1 16,1-1 1-16,3-3-2 0,1-2 0 15,1-2 0-15,5-1-4 0,-1 0 2 0,2 0-2 16,2 1-4-16,0 3 3 0,-2 5-2 0,0 6-1 16,-3 4-2-16,0 3-5 0,-1 3-10 0,-4 5-10 15,1 3-5-15,-3 1-1 0,2 5 5 16,-1 3 9-16,0 2 0 0,-1 5 8 0,1 2 6 0,-1 5 4 16,-2 4 8-16,-2 3 1 0,2-1-2 15,3 0 1-15,1-5-2 0,4-5 1 0,3-4 2 16,2-6 3-16,2-2 3 0,-2 0 5 0,1-6 6 15,-2-1 3-15,0-3 5 0,0-5 2 16,2-1-3-16,-2-2 0 0,0-4-4 0,-1-2-5 16,3-2-1-16,-4-1-1 0,0-4-2 0,-2 2 0 15,0-3-3-15,-2 1-3 0,-1 3 2 0,-2-1-2 16,0 3-1-16,-2 4 2 0,-1 3-1 16,0 3 6-16,-1 4 2 0,-1 1-6 0,2 2-14 15,0 2-22-15,-1 1-28 0,1 0 6 0,-3 4 10 16,1 6 16-16,-3 2 24 0,3 4-1 15,-4 3-5-15,2 2 5 0,0 2 0 0,1 2 0 16,1-2 2-16,2-3-3 0,2-4-2 0,3-6 3 16,3-2 4-16,0-4 3 0,3-6 11 0,-1 0 4 15,6-3 3-15,-4-3 1 0,3-5-4 0,1 0-3 16,-1-5-1-16,0-1-1 0,0-1-4 16,-1-2-5-16,0-1-2 0,2-2-4 0,-4 1 0 0,1 1 4 15,-2 1-2-15,-2 5 5 0,-1-1-2 16,0 4-3-16,-1 1-3 0,-2 6-5 15,0 3-3-15,-3 1-8 0,0 2-12 0,-2 1-16 16,0 0 13-16,4 4 10 0,1 3 11 0,0 4 17 16,1 5-7-16,-1 3-2 0,-1 3 3 0,-2 2 1 15,-2 2-3-15,-2 0 4 0,-3 2 2 0,0-2-3 16,0-2 1-16,0-5-1 0,1-5-3 0,1-4 1 16,1-5-12-16,-2-4-28 0,2-2-48 15,-4-6-103-15,-2-2-349 0,-2-5-1021 0</inkml:trace>
  <inkml:trace contextRef="#ctx0" brushRef="#br0" timeOffset="2557.73">3642 5010 2580 0,'3'1'-114'15,"6"1"-74"-15,1-1-25 0,4 2-10 0,1 0-132 16,-1-2-368-16,0 1-40 0</inkml:trace>
  <inkml:trace contextRef="#ctx0" brushRef="#br0" timeOffset="10350.18">4892 5173 1 0,'8'-14'0'16,"7"-7"0"-16,1-4 0 0,0 2 124 0,0 1-37 15,-2 0-19-15,3-2 36 0,1-3-11 16,0 0 19-16,1-4 42 0,-1-1-15 0,0 1 26 16,-4 0 10-16,0 0-34 0,-1-1-22 0,-3 4-28 15,-3 1-13-15,-2 1 14 0,-1 4 4 16,-2 0 0-16,-2-1-11 0,0 5-26 0,-1 0-15 15,-2 3-3-15,1 0 2 0,0 2-5 0,-2 1-1 16,0 1 0-16,2 0-3 0,-2 5-1 0,-2 0-1 16,3 2-3-16,-3-1-6 0,4 3-8 0,-1 1-11 15,-1 1-13-15,3 1-6 0,-3 0-5 0,-1 2 1 16,-1 3 2-16,0 2 0 0,-3 2 9 16,1 7 2-16,-1 0 5 0,0 2 3 0,0 3-2 15,1 3 0-15,0 0 0 0,3 4-1 0,0-1 0 16,3 5 5-16,0 1-1 0,1-1 1 0,1 3 0 15,3-3-2-15,-2 1 1 0,2-1 3 16,3-1-2-16,-3-1-1 0,4-1 0 0,0 2-1 16,-2-4 1-16,1 2 1 0,-1-3-4 0,2-5-6 15,1-5-5-15,1-3-9 0,-2-5 0 16,3-3 7-16,-1-6 10 0,1-3 12 0,3-4 6 16,0-1 1-16,1-8-4 0,0 0-3 0,1-5-2 15,0-1-1-15,1-3 3 0,-3 1-1 0,-3 1 3 16,0 2 4-16,-2-2 0 0,-5 4-4 0,0 2-2 15,-3 3-1-15,0 2 0 0,0 5 8 0,-2 5-1 16,2 1-12-16,-1 1-17 0,1 0-25 16,1 0-26-16,-1 1 3 0,0 2 14 0,2 3 19 15,-1 5 24-15,3-1 4 0,-2 4-1 0,5-3-2 16,0 2 2-16,4-3 2 0,2 1 6 0,1-6 2 16,4 0 1-16,2-5 4 0,5-4-1 15,0-1 2-15,-2-5 2 0,5-2-3 0,-5-2 2 16,3 0 2-16,-5-2 1 0,-1-2 3 15,-5-1 6-15,-2 2 4 0,-2-2 1 0,-6 0 0 16,-1 2-4-16,-3 2-2 0,-2 0 2 0,-3 3 6 16,-1 4 1-16,-3 1-4 0,-1 1-10 0,0 2-12 15,-1 2-9-15,-1 5-5 0,-1 2 1 16,-4 6 0-16,0 2 2 0,-1 1 1 0,3 6-2 16,-1-1-1-16,5 3-1 0,3-1 2 0,1 5 1 15,2 0 1-15,3-3 3 0,3 2-1 0,2-5 1 16,6 1 1-16,1-3-1 0,5-4 1 0,0 1 0 15,4-6-6-15,1-2-12 0,6-1-30 0,-4-3-45 16,6-3-73-16,2-5-136 0,0-3-286 0,3 1-881 16</inkml:trace>
  <inkml:trace contextRef="#ctx0" brushRef="#br0" timeOffset="11212.75">6415 4731 1853 0,'-6'-4'260'0,"2"1"-106"16,-4-3-36-16,-3 1-15 0,2 4-14 0,-1 1-20 15,-2 1-17-15,-5 6-19 0,0-1-11 0,-7 4-6 16,2 6-1-16,-7 4 3 0,0 1 4 0,1 2-1 15,2 0-4-15,3 0-4 0,4 0-10 0,3 0-1 16,5 0 0-16,5 1-4 0,1-3 2 16,5 1-1-16,1-6-5 0,6 0-4 0,2-9 3 0,1-2 3 15,3-2 9-15,5-6 11 0,0-2 1 16,5-2 1-16,-3-5 1 0,2-2-6 0,0-4 2 16,-2-1 0-16,0-2 0 0,0-2 1 15,-3-1-4-15,-3-3-1 0,0 2-2 0,-3 1 0 16,-5 3 0-16,-2 1 0 0,-4 8-1 0,0 2-2 15,-2 6-1-15,1 1-9 0,0 3-7 0,0 0-13 16,1 2-13-16,0 0 2 0,-1 5 7 16,0 1 11-16,-2 5 12 0,-1 2 5 0,3 2-2 15,1 0-2-15,2 3 4 0,3 0-3 0,-2-1 0 16,5-2 2-16,-2-2-4 0,6-4-4 0,1-2 1 16,-2-5 2-16,5-1 7 0,0-5 7 15,3-2 2-15,2-3 0 0,-3-3 0 0,3-2-1 16,-1-3-1-16,0-1 4 0,1-3-6 0,0 0 0 15,-2 0 1-15,2-4-4 0,-2 1 4 0,-4-2 1 16,4 0 3-16,-3-1-3 0,-1-1 1 0,1-3-2 16,-3-1-4-16,0-4 3 0,-3 2-2 15,2-4-1-15,-5 1 0 0,1-6-3 0,2-2 2 16,-7 1 1-16,3-2 0 0,-4 2-2 0,-1-1 1 16,-1 2 0-16,-1-2-1 0,-1 5 5 0,-3 5-3 15,1 4 1-15,-6 5 1 0,3 3-3 16,1 4 1-16,-1 4-2 0,-1 5-5 0,3 5-6 15,-2 2-7-15,0 2-5 0,-2 7 2 0,-3 6 6 16,-2 6 2-16,-4 8 6 0,5 5 3 0,-5 8-1 16,7 4 3-16,0 4-2 0,2 3 1 15,6 2 1-15,-2 2-1 0,5-1 2 0,5 0 0 16,-2-6 2-16,4-3-3 0,-1-3 0 0,5-5 0 16,2-4-6-16,2-7 2 0,4-6-3 15,2-4-2-15,-1-6 6 0,-1-4 4 0,0-3 3 16,-2-7 8-16,-1-1 2 0,-3-7 0 0,4 1 1 15,-7-4-1-15,2-4-5 0,-3-1 0 0,1-2-1 16,-3-1-3-16,-2 0 0 0,1 1-1 0,-3 0 0 16,-1 4 2-16,0 4 1 0,0 2-1 0,-4 4 1 15,0 4-3-15,1 3-6 0,1 0-13 0,-1 1-17 16,1 2 2-16,0 4 6 0,-1 5 11 16,-1 5 15-16,1 2-1 0,2 5-2 15,0 0 1-15,1 2 1 0,4 3 0 0,-1-1 0 0,6 0 0 16,0-5-7-16,7-3-16 0,3-8-24 15,5-2-45-15,4-7-51 0,0-3-83 0,1-7-122 16,-4-4-220-16,1-3-355 0,-2-4 378 16</inkml:trace>
  <inkml:trace contextRef="#ctx0" brushRef="#br0" timeOffset="11327.78">7098 4334 754 0,'-2'-2'245'0,"1"2"-157"0,0-1-61 0,2 1-56 15,0 1 7-15,1 3 1 0,5-1-48 0,1 2-185 16,4 0-447-16</inkml:trace>
  <inkml:trace contextRef="#ctx0" brushRef="#br0" timeOffset="12810.69">7419 4369 906 0,'-15'1'379'0,"1"3"-87"0,-8 2-41 16,1 3-44-16,3 0-50 0,-2 4-42 0,2 0-31 16,-2 5-26-16,1 0-20 0,4 2-10 0,-2 3-10 15,4 1-5-15,-2 1-2 0,5-1-5 16,7-2-1-16,3-3 3 0,3-4 2 0,8-5 5 16,3-3 7-16,-1-4 0 0,4-2 3 0,-2-2 3 15,4-3-3-15,0-5 5 0,-2 2 0 0,-3-4 2 16,-1-3 4-16,0 2 3 0,-5-1 1 15,0-1 0-15,0 1 2 0,-5-4-12 0,3 2-7 16,-3-1-6-16,-2 0-9 0,1-1 1 0,2 2 2 16,-3 0-3-16,0 0 2 0,-1 3 0 15,1 4-2-15,-1 2-1 0,0 2-3 0,1 4-8 16,-1 0-14-16,1 1-6 0,3 6-4 0,-1 0 7 16,5 4 10-16,-4 7 6 0,4 0 3 15,-4 5 0-15,3 4-1 0,-4 3 0 0,3 6 3 16,-4 4-2-16,-1 6 1 0,1 3 1 0,3 6-2 15,-4 2 4-15,-1-1-2 0,0 4-1 0,-6-2 2 16,3 0-3-16,0 3 2 0,-6-1 2 0,0 0-4 16,-1-2 2-16,-7-5 0 0,4-4 0 15,-5-2 0-15,0-5-4 0,-1-5-2 0,-7-6-1 16,1-5 0-16,-2-6 5 0,-3-4 2 0,2-4 3 16,0-2 2-16,-1-6 2 0,0 0 0 0,2-4 2 15,4-6 6-15,2 1-2 0,3-2 2 0,8-1 0 16,0-3-6-16,8-3-1 0,1-1-3 15,3-4-5-15,3-1 1 0,4-3-2 0,4-2 1 16,3-1 2-16,2-3 0 0,2 0 0 0,-1-3 1 16,2 0 0-16,0-3 0 0,0-2 0 0,2-5-2 15,4-3 0-15,-3 0-2 0,3-4 2 16,-1 0-2-16,-1 1-5 0,2-4-3 0,-2 2-6 16,4-1-5-16,0 1 0 0,0 0 5 15,1 0 3-15,-3 5 5 0,1 1 5 0,-6 2 0 16,-1 5 1-16,-2 6 0 0,-3 4 1 0,-2 4-1 15,-4 4-1-15,0 4 0 0,-2 4-4 0,1 6-2 16,-5 2-9-16,3 3-7 0,-3 2-3 0,4 5-4 16,-1 4 6-16,-2 3 6 0,3 6 6 15,-5 3 6-15,1 3 5 0,-2 4 0 0,-4 3 1 16,-3 1 1-16,-1 1 0 0,-2-2 1 0,0 0-1 16,-1-6 0-16,6-6 0 0,-2-8 0 0,3-5 6 15,1-4 20-15,1-4 22 0,0-4 7 0,0 0-4 16,0-3-16-16,0-7-21 0,1-3-2 0,1-4 1 15,3-2 0-15,-2-1 0 0,6-1-1 16,-1-1-6-16,4-4-1 0,0 4-2 0,3 0 0 16,0-1 0-16,3 3-1 0,1-4-3 0,3 1-1 15,-1 5-2-15,-1 2 2 0,-6 7-2 16,1 6-5-16,-7 6-8 0,-3 1-3 16,1 4-1-16,-2 6 2 0,2 4 7 0,-2 8 2 0,-1 2 4 15,3 4 3-15,-4 2 0 0,4-3 2 16,-2 1 0-16,3-2-1 0,2-3 1 0,3-2 0 15,2-3 1-15,5-6 1 0,1 0 1 0,0-6 0 16,3-1 2-16,0-4 0 0,0-1 3 0,0-4 2 16,-1-2 1-16,-2-4 3 0,4 2 0 15,-9-5 0-15,5-1 0 0,-6-3 0 0,2 1-2 16,-4-2 1-16,-1-1-2 0,-3-2-1 0,1-1 0 16,-2-2-2-16,-3 0-1 0,-3-1-1 15,-1 3 2-15,0 3 0 0,-2 3 2 0,-1 3-1 0,-4 2-3 16,0 2-5-16,3 0-3 0,-3 4-7 0,2 4-4 15,-4-1-3-15,-2 5-1 0,-2 6 2 0,-1 2 6 16,3 4 2-16,-3 4 2 0,0 3 1 16,2 2 0-16,2 4 2 0,2-3 1 0,5-2-1 15,2-2-3-15,3-8-1 0,5 2 1 0,3-4 3 16,1-4 4-16,1-1 5 0,1-5 2 16,5-1 2-16,2-1 0 0,0-3-2 0,0-2 1 15,1-3 0-15,-3 0 0 0,1-5 2 0,-5 2-2 16,4-2 0-16,-5-1-1 0,0-2-3 0,1-1-1 15,-1-2 1-15,-3 2 0 0,0-3-2 16,1 3 1-16,-3 3-3 0,-4 4 0 0,1 1 0 16,-2 6 0-16,-3 1-5 0,0 2-7 0,0 4-19 15,-2 0-2-15,0 3 3 0,-2 3 6 16,2 2 19-16,-2 8 1 0,-1 2 0 0,3 5 2 16,0 1-4-16,1-1-7 0,2 2-4 0,2-4-4 15,5-3 1-15,1-5 8 0,5-4 3 0,2-4 3 16,4-5 5-16,0 0 1 0,0-4 1 0,-2-2 4 15,1-1 0-15,-1-4 4 0,-2-3 3 0,-2-2 1 16,-2-2-3-16,4-3-2 0,-6-3-1 16,-1-1 0-16,-2-3 1 0,-1-2-3 0,-4-2-1 15,-2-3-2-15,-1 0-3 0,-1-4 2 0,-4-1 2 16,4-1 0-16,-2-4 0 0,-1-2-3 0,3-1 1 16,0-2 0-16,1-2 0 0,2-1 0 15,0 0-2-15,1 2 0 0,6 3 0 0,-1 0 2 16,0 6-1-16,2 9 3 0,-3 10 2 0,-3 11 1 15,-3 4-7-15,-1 5-24 0,-1 1-9 16,-2 6-2-16,1 8 8 0,-6 8 22 0,-1 11 7 16,-4 7 1-16,-2 7 0 0,1 6-1 0,0 5-4 15,3 2 3-15,2 0-3 0,6-3 3 16,1-4 1-16,7-6 2 0,2-2 4 0,10-7 3 0,0-4 4 16,9-3-1-16,-2-3-1 0,5-5 1 15,0 0 0-15,2-5-9 0,3-2-17 0,0-5-31 16,-3-4-66-16,1 0-120 0,-1-3-281 0,-4-1-573 15,-2-4-56-15</inkml:trace>
  <inkml:trace contextRef="#ctx0" brushRef="#br0" timeOffset="13759.33">9565 3955 1105 0,'4'-9'384'0,"3"-2"-124"0,-2-4-50 16,1 5-33-16,-4 0-4 0,4 3-19 15,-4 3-26-15,-1 1-23 0,-1 2-28 0,0 0-30 16,0 2-25-16,-1 0-21 0,1 0-23 0,-1 1-4 15,-1 1 5-15,-3 8 7 0,2 6 15 0,-2 5 3 16,0 3-2-16,0 3-1 0,1 0 2 0,2 2-2 16,2-3 5-16,0 1-5 0,1-2-1 0,2-4 2 15,4-1-4-15,0-4 3 0,1-3 2 16,1-3 0-16,6-1 2 0,-1-5 4 16,-1-2 1-16,4-3 4 0,-1-1 3 0,-1-3-2 0,1-3 0 15,-2-4-1-15,4-1-6 0,-4-4 2 16,2 0-3-16,-2-4-3 0,-1-1 1 0,0-1-5 15,-2-4-2-15,1 2-2 0,-1-1 2 0,-1 2-3 16,-1 2 2-16,-1 4 1 0,-4 7-4 16,-3 1 4-16,1 3 1 0,-2 5-7 0,0 1-12 15,0 0-18-15,-2 1-2 0,1 5 5 0,0 1 15 16,-2 5 12-16,-1 3 3 0,0 3 0 0,2 1-2 16,-2 3 3-16,1 0 2 0,0 0 1 15,0 2 2-15,3-3-1 0,3-1-2 0,0-3 0 16,5-4 1-16,1-3 0 0,0-4 1 0,-1-4 2 15,-1-2 3-15,2-2 5 0,0-3 3 0,-3-3 3 16,1-1 1-16,2-2-3 0,-3-1 0 0,-1-3-3 16,-2 0-1-16,3-3-1 0,-3-1 0 0,1-1-1 15,-2 2-6-15,1-1 2 0,3-1 0 16,-3 0-1-16,4 1 0 0,-3 3 1 16,6 1 0-16,-3 3 1 0,-2 3 4 0,1 5-5 0,-2 1-1 15,0 2-5-15,0 2-4 0,-1 3 0 0,1 2 2 16,-1 5 1-16,1 1 7 0,1 5-5 15,-1 1 0-15,1 4 2 0,0 1-5 0,1-1 4 16,-2-1-1-16,2 1 1 0,2-2 0 0,2-5 1 16,0-2 0-16,1-2-2 0,2-2-10 15,-2-6-34-15,5-1-59 0,-2-4-103 0,5-3-202 16,-5-3-419-16,4-6-422 0</inkml:trace>
  <inkml:trace contextRef="#ctx0" brushRef="#br0" timeOffset="13894.36">10154 3582 1556 0,'-1'-1'307'15,"1"-2"-168"-15,-2 1-23 0,2 1-25 0,2 2-33 0,-1-1-48 16,1 0-35-16,3 1-47 0,3 2-71 16,3 1-134-16,2 1-309 0,0 1-587 0</inkml:trace>
  <inkml:trace contextRef="#ctx0" brushRef="#br0" timeOffset="14292.14">10350 3948 450 0,'8'-2'732'0,"4"1"-385"0,4-3-98 0,-1 0-53 16,1-1-23-16,-2-3-15 0,3 1-21 15,0-1-18-15,0-5-21 0,3 3-25 0,1-4-17 16,-1-2-16-16,2-1-7 0,-1-1-4 0,-3-2-3 16,2-1-2-16,0-1-2 0,-4-4-2 15,-1 1-5-15,-2-5 2 0,0-2-6 0,0-4-2 16,-3-2-1-16,0 2-6 0,-4-4 2 0,0 0 2 16,0-3-3-16,-2-2 0 0,2-1 1 15,-3 3-2-15,-1 0 2 0,1 3 1 0,-1 4-2 0,-1 7 2 16,-2 5-2-16,-1 8-4 0,-1 7 2 15,3 3-5-15,-2 4-16 0,2 2-22 0,-2 2-8 16,1 4 2-16,-3 7 14 0,-4 7 26 0,2 11 4 16,-3 4 2-16,1 9 0 0,-3 5-2 0,3 5 2 15,1 4 3-15,1 0 0 0,6 1 0 16,0 1-1-16,4-4-12 0,3 1-23 0,3-8-39 16,5-7-57-16,3-12-68 0,6-5-91 0,2-7-174 15,1-5-368-15,-2-4 1 0</inkml:trace>
  <inkml:trace contextRef="#ctx0" brushRef="#br0" timeOffset="14692.06">10723 3696 135 0,'4'0'252'0,"3"0"-13"0,3-1 58 0,4-5 34 16,4 1-25-16,3-3-55 0,5-4-66 0,0-2-47 15,2-5-34-15,1-1-22 0,0-2-3 16,-3-1 1-16,-1-1 0 0,-7-2-1 0,2-2-8 0,-5-1-10 15,-1-2-11-15,-4-1-12 0,0-1-12 16,-2-2-8-16,0 2-3 0,-2-2-4 0,0 1-1 16,1-1-1-16,-3 3-1 0,0 5-1 0,0 5 2 15,-1 6 0-15,-2 7-1 0,-1 4-2 16,1 3-19-16,-1 2-17 0,3 4-4 0,-2 3-5 16,1 5 16-16,2 8 16 0,0 4 0 0,-1 4 8 15,-1 6-2-15,0 4-3 0,0 2 3 0,-2 5-1 16,-2 0 1-16,0 4 2 0,-3-2 0 0,0-2-2 15,0-5 0-15,2-5 2 0,3-9-1 16,2-6 2-16,-1-8 3 0,-1-8 11 0,1-2 16 16,-1-2 14-16,4-4-4 0,0-4-10 0,2-3-16 15,2-3-7-15,1 4 14 0,0 1 8 16,0 2 4-16,-2 4-5 0,3 1-12 0,1 3-12 16,5 3-4-16,2 7 0 0,4 2-2 0,1 7 4 15,4 5-2-15,2 1-1 0,4 4 3 0,5-1-1 16,0 4-7-16,2 1-31 0,1-2-73 15,0 2-137-15,-1-2-346 0,-2-2-1035 0</inkml:trace>
  <inkml:trace contextRef="#ctx0" brushRef="#br0" timeOffset="16025.57">1188 7253 715 0,'-3'0'256'0,"2"0"-72"0,1-1-24 0,0-2 2 15,1-1-3-15,2-5-26 0,0 0-12 0,0-6-15 16,4-2-18-16,1-6-29 0,0-4-26 0,2-1-8 16,-1-1-8-16,1-2 0 0,1 0 0 15,-3 1 2-15,1 0 3 0,-6-1 0 0,2-1-5 16,-5-3-5-16,0-3-3 0,0-2-2 0,-5-1-1 15,3-1 2-15,-2 0-4 0,-3 2-1 16,-1 0 2-16,1 1-4 0,-1 6 9 0,0 4 15 0,-1 7 12 16,5 7 7-16,-3 6-1 0,5 3-20 15,0 3-27-15,-1 6-11 0,1 1-10 0,-1 3-1 16,-3 6 13-16,4 4 2 0,0 6 8 0,1 6 4 16,2 6 1-16,2 1 3 0,5 6-3 15,1 3 1-15,2 3 0 0,0 2 1 0,-1 2 0 16,2 0 0-16,-2-1-1 0,2 1-1 0,-1-1 4 15,-2 0 1-15,0-1 1 0,1-5 4 16,-3-3-4-16,-3-3 1 0,1-5-1 0,-3-6 1 16,-1-5 2-16,-1-10 9 0,0-6 30 0,-1-4 14 15,-1-6 5-15,-3-1-7 0,2-7-28 0,-3-4-17 16,3-5-6-16,-5-7-5 0,6-2-4 16,0-2 5-16,0-2-5 0,3-3-1 0,1 0 0 15,0 0-7-15,7 1 3 0,-2 2 0 0,2 4-1 16,2 6-1-16,0 7-6 0,2 4-4 0,-2 5-4 15,0 5-3-15,0 5 4 0,1 3 1 0,-2 7 5 16,0 2 0-16,3 5 7 0,-4 5 3 16,-3 3 1-16,3 4 7 0,-1-1-6 0,1 0 0 15,-2 0-2-15,2-2 2 0,0-5 0 0,7-3-2 16,-3-8 2-16,4-4-3 0,0-4 3 0,0-5 1 16,2-4 3-16,-1-3 5 0,-3-3-1 0,4-5-1 15,0 1 0-15,-1-4 0 0,-4-1 0 16,0-3 2-16,1 0 0 0,-5-2-1 0,-1 0-1 15,-3-1 2-15,1 0-3 0,0-3 2 0,-4 1-5 16,-1-1-1-16,2 1-1 0,-3 0 0 16,-4 5 3-16,-1 2 1 0,0 5 3 0,-5 4-1 15,3 1-1-15,2 5-3 0,-3 4-6 0,3 3-3 16,-4 4-4-16,-2 4 1 0,0 3 3 16,1 4 0-16,-2 2 4 0,2 2 0 0,4-1 2 15,-1 6 0-15,5-1 0 0,1 3 0 0,2-1 0 16,4 3 2-16,3-1-1 0,1-4 0 0,4-3 1 15,3-4-1-15,-1-1 4 0,3-8 0 0,0 0 2 16,-1-4-1-16,1-4 0 0,-3-2 0 0,3-4 3 16,-5-2 2-16,-1-2 0 0,-1-4 1 0,-1-1-1 15,-1-3-3-15,0 0 1 0,-3-2-2 16,-1 0-3-16,2-3 0 0,-1 0-2 0,-3-2-2 16,4-2 0-16,-2 1 0 0,4 0 0 15,-2 2 0-15,1 3 0 0,-1 5-2 0,0 5 0 16,-4 6-1-16,2 1-1 0,-2 3-2 0,0 3-1 15,2 3 1-15,2 3 0 0,-4 7 4 16,3 2 1-16,-5 3 3 0,1 3-1 0,0 1 1 16,-3 4 2-16,-3-1-1 0,0-1-1 0,3-1 0 15,0-6-2-15,3 0 1 0,2-4 0 0,0-2-1 16,2-2-4-16,0-2-25 0,4-4-57 0,2-1-97 16,6-5-196-16,3-2-449 0,4-6-646 15</inkml:trace>
  <inkml:trace contextRef="#ctx0" brushRef="#br0" timeOffset="18008.31">2881 6831 2390 0,'0'0'45'0,"0"0"-48"15,0-1 15-15,2 1 52 0,-1-1 51 16,2 0 12-16,-1-3-15 0,2-3-42 0,2-3-42 16,3-2-9-16,4-4-4 0,-1-2 1 0,3 1 3 15,-1-4-7-15,2-2-1 0,-2 2-6 0,3-1-1 16,-4 1 1-16,2-1 1 0,0-1-1 0,-4 0 0 16,2-2-1-16,-3-1-1 0,2-1-2 0,-4 0 1 15,-1-4-2-15,0-1-1 0,-3-2 0 16,2-3-6-16,-2 1-1 0,-4-1-1 0,0-1-4 15,-4 1 7-15,-2 2-3 0,-1 1 2 0,0 3 3 16,-3 0-1-16,-4 3 2 0,1 3 2 16,0 3-2-16,2 4 2 0,-2 6 1 0,3 5-2 15,3 5-7-15,1 1-7 0,2 4-8 0,-3 3-1 16,4 6 6-16,-1 5 4 0,0 7 8 16,2 6 3-16,1 2 2 0,-1 4 2 0,4 4-1 15,1 3 0-15,1 5 0 0,2 4 3 0,4 4 0 16,-2 7 2-16,1 5 2 0,-2 5-1 0,0 3 2 15,-4 2 0-15,1 1-1 0,-4-1-1 16,-4-2 1-16,1 0 0 0,-3 0 0 0,0-1-1 16,-2 0-3-16,-1-2 0 0,-2-5 0 0,1-4 1 15,0-8 1-15,-1-11 1 0,1-9 0 0,-2-8 1 16,0-10 6-16,-1-5 3 0,0-8 8 0,2-5 7 16,2-3-4-16,-1-8 0 0,-2-4-8 0,3-8-6 15,3-6-1-15,2-9-2 0,2-5-1 16,4-3 0-16,1-3 4 0,3-3-3 0,2-4 1 15,1-3-3-15,5-1-7 0,3-4 2 0,4-3-2 16,2-1-1-16,5 0 2 0,-1-1-1 16,-1 2 1-16,3 4-1 0,0 8 1 0,-5 11-3 15,0 12-1-15,-3 7 0 0,-2 7-4 0,-3 6-2 16,-2 6-4-16,1 5-2 0,-4 5 2 0,-2 6 2 16,1 4 2-16,-3 7 3 0,-1 5 3 15,1 2 0-15,-4 6 1 0,0 0 1 0,1 2-2 16,-2 1 3-16,0-3-1 0,1-1 0 0,2-6 4 15,1-4-3-15,0-4 0 0,3-1 0 16,0-5 2-16,0-3-3 0,4-3 2 0,-2-5 2 0,2-2-3 16,3-3 5-16,-1-4-2 0,2-5 0 15,2-1 5-15,-2-4-3 0,0 1 1 0,-1-3 2 16,-2-4-3-16,2-2-2 0,-3-4 1 0,-1-4 0 16,3-2-2-16,-5-1-1 0,0-2 1 0,-1 0-1 15,-1 1 3-15,-2 2 0 0,-4 2-1 16,-1 7 1-16,-2 1-1 0,-2 8-1 0,-2 3 0 15,2 3-1-15,-4 5-4 0,3 1 2 0,-3 4-5 16,1 1-4-16,-2 5 0 0,-4 2 3 0,1 6 1 16,-2 3 5-16,2 3-1 0,1 4-1 15,0 2 2-15,1 5-3 0,3 4 4 0,-2-2-1 16,1 1 0-16,3 0 0 0,6 1 2 0,3-4-2 16,1-1 2-16,2-4 0 0,3-3-1 0,1-3 2 15,3-7-1-15,-2-2-1 0,1-3 3 16,2-4 0-16,-4-3 1 0,2-3 2 0,2-1 1 15,-4-6-1-15,2 2-1 0,-1-6 1 0,4-3-6 16,-2-2 4-16,2-4-1 0,-2-3-1 16,2 1 3-16,-3-1-2 0,2-2 0 0,-1-2-1 15,3-1 0-15,0 1-2 0,0 1 1 0,-2 2 2 16,0 4-7-16,-1 5 4 0,-4 5-1 0,-1 6-4 16,-1 2 2-16,-4 5-7 0,-1 2-1 0,-3 3 2 15,0 3 2-15,2 7 2 0,-2 3 2 0,-1 1 2 16,0 3-4-16,-1 3 4 0,1 2 1 0,-1-3-2 15,2-4 7-15,1 0-6 0,2-2 1 16,3-5 1-16,6-1-3 0,-1-4 2 0,4-3 1 16,0-2-1-16,0-3 0 0,0-4 2 0,3-3-2 15,-4-1 1-15,1-5 7 0,-4 3-6 16,0-7 1-16,-1 1 1 0,-1-3-2 0,-1-1 0 16,-4-3 1-16,0-1-1 0,-1-2-2 0,-1 0 4 15,-1-2-3-15,1 1-4 0,1-1 5 16,3 2-3-16,-3 4 0 0,1 1 5 0,-2 6-6 15,1 4 0-15,0 4-3 0,2 4-5 0,0 3-1 16,2 3 2-16,2 3 0 0,1 3 2 0,1 3 3 16,3 4 0-16,-2 4 2 0,-3 1 4 15,1 3-4-15,-2 2 2 0,-3 3 1 0,-5 1-4 16,-2 4 4-16,-5 1-2 0,-3 1 1 0,-5-3 0 16,-1-3 0-16,-1-4-6 0,4-7-1 0,3-7 2 15,3-7 4-15,4-3 8 0,1-4 2 0,0-1-2 16,0 0 0-16,-2-3-5 0,2-1-2 15,1-1 0-15,1 0 2 0,2 2-4 16,2-1-2-16,3 1 1 0,2-1-7 0,3 1 7 0,3-2 1 16,1 0 0-16,1 0 5 0,0-1-3 0,0-3 1 15,-2 1 1-15,2-4-1 0,-1 0 1 0,-2-1 0 16,2-1 0-16,-4-2-4 0,2 1 5 16,-3 1 0-16,2-3-1 0,-4 1 3 0,-1 0-3 15,-1 0-2-15,0 0 0 0,-3 1 0 0,0 1 2 16,-3 5 3-16,1 1 1 0,-3 5-1 15,0 2 2-15,-1 3-8 0,1 1-11 0,-2 2 1 16,1 4-4-16,-2 4 4 0,0 4 12 0,0 5-5 16,-1 1 4-16,2 2 1 0,2 2-2 15,0 2 5-15,2 1-5 0,2 2 0 0,0-2 0 16,4-3 1-16,4-4 0 0,0-8 1 0,6-5 3 16,-1-3-5-16,3-4 6 0,-2-4 1 0,-1-3 0 15,-1-5 1-15,-3-1-2 0,-1-4 0 0,0-1 0 16,-3-3 2-16,-1-2-4 0,-6 0 1 0,0-1-3 15,-5 0-9-15,-2-1 2 0,-2 0-2 0,-5 2-1 16,-4 1 4-16,2 4 1 0,-4 1-2 16,-1 3 2-16,3 5-1 0,-4 2-3 0,1 3-1 15,-2 2-4-15,0 4-2 0,0 5 2 0,2 0 0 16,-1 4 0-16,6 0 4 0,2 4-1 16,5-1-2-16,2 1-5 0,5 0-1 15,5-2-7-15,3-3 2 0,8-2 7 0,7-5 2 0,-2 0 10 16,8-6 4-16,1 0 0 0,-3-4 3 0,2-1-1 15,-3-1 1-15,-3-3 2 0,-3 1 0 16,-2-3 1-16,-2 2 1 0,-1-4 1 0,-3 0-5 16,1 2 5-16,-1 0-3 0,1-1 0 0,-3 1 1 15,-1 0-3-15,2 4-1 0,-4 4-1 16,-1 1-1-16,2 3-4 0,-2 3-1 0,3 1 3 16,-3 4-4-16,3 2 5 0,-3 5 1 0,4-2-3 15,-4 5 6-15,3 0-4 0,-3 0 0 0,-1 4 1 16,-3 1-7-16,0 2 7 0,-4-1-1 15,-1-1 0-15,-1-3 0 0,0-3-4 0,3-9 1 0,0-2 9 16,1-4 15-16,0-2 2 0,0-3 0 16,-1-1-7-16,-1-6-12 0,1-2-1 0,-2-2 0 15,2-2 0-15,2-3-3 0,3 2 2 0,-1-2 0 16,1 0-1-16,2 3 5 0,0-2-4 0,0 4 1 16,2-1-2-16,2 4-6 0,-4 2 3 15,1 3-2-15,1 1-5 0,0 6 1 16,-1 1-2-16,0 3-1 0,0 5 5 0,-1 0 5 0,2 6-2 15,0-1 3-15,-1 6 1 0,0 1-6 16,0 2 6-16,-1 1-1 0,-2 1-1 0,1 0 5 16,-1 0-3-16,-2 0 0 0,2 0 1 15,1-5-1-15,2-3-1 0,-1-1-10 0,2-5-30 0,0-2-51 16,-2-3-57-16,0-1-166 0,2-4-358 16,-4-3-843-16</inkml:trace>
  <inkml:trace contextRef="#ctx0" brushRef="#br0" timeOffset="18810.3">5365 6053 1785 0,'-10'1'66'0,"-6"0"-19"16,-4 3 49-16,-3 2 46 0,1 1 21 15,0 4-13-15,-3 2-40 0,-3 4-33 0,0 3-26 16,1 4-19-16,0 2-11 0,3 4-12 15,2 2 2-15,3-2-3 0,6-3-2 0,5-8 2 0,11-6 1 16,6-5 4-16,4-5 6 0,4-5 1 16,3-1-1-16,3-6-3 0,1-2-3 0,4-3-3 15,-5 0 1-15,4-3-2 0,-6-1 2 0,0-1 1 16,-6 1-2-16,-2 0 0 0,-5 1-1 16,-4 5-1-16,-2 0 4 0,-2 4-2 0,-2 4-2 15,1 1-3-15,-2 1-9 0,1 4-6 0,-3 1-4 16,-3 2 3-16,2 6 3 0,0 3 2 0,-2 3 2 15,5 2 0-15,1 0 2 0,5 0 0 16,-1 5 2-16,5-3-4 0,0 1 2 0,6-2-2 16,1-7-3-16,4-2 5 0,2-4 0 0,1-5 2 15,2-1 4-15,0-2 1 0,0-4-1 0,-2 0 3 16,1-4 0-16,-2 0-3 0,2-5 4 16,-1 0-2-16,-1-3 0 0,-2 0 3 0,1-3-2 0,-5 1 2 15,2-3 1-15,-3 0-5 0,-1-3-1 16,4 0-2-16,-3-3 2 0,-1-4-1 15,0 1-1-15,3-4 0 0,-4-3-2 0,7-3 2 16,-3-4-2-16,3-1 0 0,-6-1 2 0,4 1-1 16,-5-2 0-16,0 0 1 0,0 3-5 0,-1 3 1 15,-3 4 3-15,-5 3-1 0,-3 4 1 0,-5 6 3 16,1 3-5-16,-4 5 0 0,-1 2-1 0,1 6-7 16,-1 2-2-16,-1 5-4 0,2 4-4 15,0 5 2-15,-1 5 3 0,-1 6 3 0,0 4 5 16,0 6 5-16,2 5 0 0,1 6 3 0,-2 2 2 15,5 5-6-15,-1 2 3 0,3 4-2 16,-1 2 0-16,2 2 2 0,2 1 0 0,2 0 0 16,2-1 0-16,-1-3 0 0,5-7 1 0,3-6-2 15,0-6 2-15,6-6-2 0,1-7 2 0,2-4 0 16,0-7 2-16,0-5 4 0,-3-3-1 0,1-3 2 16,-1-5-1-16,-3-1-1 0,2-5 1 15,-3-3 0-15,-1-3-2 0,-2-3 1 0,-1-1-3 16,-3-2-1-16,1 0-1 0,1-3 2 15,-5 2-1-15,3 0-1 0,-4 0 0 0,0 6 0 16,0 0 1-16,-2 8 2 0,0 1 0 0,0 6-3 16,-2 3-12-16,2 2-11 0,0 2-3 0,-1 5 3 15,0 3 10-15,0 6 9 0,1 2 2 0,-1 4-1 16,2-1 0-16,0 1 1 0,1 4 0 0,4-3 0 16,2-1 0-16,2-3-4 0,6-4-4 0,3-5-11 15,8-4-26-15,-4-3-49 0,4-5-79 16,-3-3-133-16,-1-4-229 0,2-4-338 0,-4-1-42 15</inkml:trace>
  <inkml:trace contextRef="#ctx0" brushRef="#br0" timeOffset="18957.57">6067 5664 2043 0,'-10'-10'120'0,"-4"-3"-87"0,2-2 18 0,3 5 24 15,3 4 6-15,2-1-4 0,2 4-33 16,2 0-37-16,1 1-29 0,2 6-17 0,5-3-35 15,2 4-65-15,4 1-161 0,4 3-403 0,2 2-550 16</inkml:trace>
  <inkml:trace contextRef="#ctx0" brushRef="#br0" timeOffset="19326.4">6173 6063 1572 0,'6'-10'83'16,"1"-4"20"-16,3-3 42 0,3-1 35 0,0-3 9 16,-1-3-23-16,0-1-32 0,-1-4-25 15,2 3-32-15,-3-1-24 0,-2-1-15 0,0-2-11 16,1-2-6-16,-5-1-5 0,0-1-5 0,-3-1-2 16,-2-2-4-16,-1-4-1 0,0 1-3 15,-1 1-1-15,3-4 2 0,0 3 1 0,2-3-1 16,1 3-1-16,-1 2 2 0,0 5 0 0,-2 4 2 15,0 6 1-15,-2 7 0 0,0 3-5 16,0 9-12-16,1 4-26 0,1 1-6 0,-2 8 2 16,0 3 11-16,-3 5 24 0,0 5 5 0,-2 6-1 0,3 1 1 15,-1 4 0-15,2 7 0 0,3 0 2 16,0 6-1-16,0 2 0 0,1 3 2 0,1 1-1 16,3-1 2-16,-2-3 1 0,5-1-3 0,2-2 4 15,0-4-10-15,1-3-26 0,0-3-45 0,2-5-55 16,2-6-36-16,-3-4 6 0,-1-9 22 15,7-3-57-15,-6-7-208 0,-2-4-291 0,-6-6-117 16,-5-4 812-16</inkml:trace>
  <inkml:trace contextRef="#ctx0" brushRef="#br0" timeOffset="19777">6295 5781 314 0,'-3'-11'460'0,"-3"-7"-83"0,1-3-63 0,2 4-56 16,3 3-51-16,3 0-50 0,0 2-34 0,0 1-27 15,4 2-19-15,0 1-14 0,1 1-17 16,0 2-15-16,0 2-11 0,1 0-6 0,-2 4-9 15,1 2-4-15,1 4-1 0,0 2-6 0,0 3 8 16,0 3 0-16,1 5 2 0,-1 3 1 0,1 2-1 16,-1 2-2-16,-1 2 2 0,4-4 5 0,1-1-2 15,-1-2 5-15,7-6 6 0,-2-5 2 16,1-3 10-16,-1-2 5 0,-3-2 5 0,0-5 6 16,-2-2 4-16,-4-3-1 0,-2 0-6 0,1-2-3 15,2-5-11-15,-5 2-6 0,2-4-1 0,-4-1-8 16,-1 1 5-16,0-2 1 0,-1 1-1 15,0 0 0-15,0-1-5 0,0 3-2 0,-1 1-3 16,1 5 3-16,1 1-3 0,-1 3-4 0,0 3-7 16,0 2-19-16,-1-1-7 0,1 4 1 0,-1 3 2 15,0 2 17-15,-1 8 5 0,-2 4 0 16,1 3 0-16,1 3-1 0,-4 5 3 16,1 7 0-16,-1 4 1 0,2 4-3 0,-2 4 3 0,3 1 1 15,-6 2 1-15,0 6 4 0,-4 1-5 16,-6 3 3-16,-2 3-1 0,-1-5-1 0,-6-2 2 15,0-5-3-15,5-7 0 0,-2-12 0 0,2-8 2 16,3-9 0-16,2-8 3 0,0-7 6 0,0-5 0 16,-2-2 6-16,5-4-1 0,2-4-1 15,6-5-3-15,7-3-4 0,5-4-5 0,10-5-4 16,6 0-1-16,3-4 0 0,8 0-4 0,6-1-16 16,2 1-39-16,3-2-88 0,3-4-161 0,1-2-406 15,2-2-900-15</inkml:trace>
  <inkml:trace contextRef="#ctx0" brushRef="#br0" timeOffset="22012.17">7492 5160 1 0,'0'-3'0'15,"-1"1"0"-15,0-3 0 0,1 2 0 0,-3-2 0 16,2 1 15-16,1 0 190 0,0 0-12 0,-1-1-18 16,1 0 10-16,1 1-10 0,-1-1-12 15,1 2-4-15,2-1-14 0,-3 0-4 0,1-2 3 16,0 3-3-16,-1-2-7 0,2 3-10 0,-2-1-15 15,0-1-18-15,1 2-18 0,0-3-14 0,0 2-15 16,4-1-9-16,-2 1-8 0,0-2-8 16,3 2-6-16,-2-2-3 0,3 3-4 0,3-1-5 0,0 1 2 15,1-1-1-15,5 1-1 0,-1 1 3 16,3 1-4-16,1 1-1 0,-6 1 0 0,2 2-4 16,-2 1-2-16,-4 4 0 0,-5 0 0 0,1 5 2 15,-3 2 3-15,-4 3 2 0,-3 3 0 16,0 0 4-16,-4 2 1 0,-6-1 0 0,3 0 1 15,0-2-3-15,-7-1 3 0,-1 1-1 0,-3-3 0 16,-4 2 1-16,2-3 0 0,-2-3 1 16,4-2 1-16,3-5 4 0,2-3-2 0,8 0 3 15,0-3 5-15,3 0 5 0,4-1 7 0,3-2 1 16,-1 1-5-16,0-1-3 0,1 1-5 0,1-1-3 16,-1 2-6-16,1-1-3 0,-1 2-10 15,1-1-6-15,0 2 0 0,3 2-4 0,-1 0 7 16,0 2 3-16,5 1 1 0,-1 2 2 0,-3 1 0 15,3 1-1-15,-3 0 2 0,5 1 1 0,-3-1 0 16,-1 0 0-16,2 0 0 0,-4-1-4 16,5 2 4-16,-5-4-1 0,3 2-8 0,-4-3-38 15,4 1-84-15,-4 2-135 0,0-2-205 0,-1 3-429 16,-2-1-90-16</inkml:trace>
  <inkml:trace contextRef="#ctx0" brushRef="#br0" timeOffset="22160.3">7464 5808 2000 0,'0'1'139'0,"0"-1"-84"0,0 0 53 0,0 0 61 15,1-1 24-15,-1 0-19 0,0-1-76 16,1 0-59-16,-1-1-25 0,0 2-9 0,3-1-7 16,-3-1-36-16,0 3-100 0,0-1-247 0,-3 0-614 15,2 1-432-15</inkml:trace>
  <inkml:trace contextRef="#ctx0" brushRef="#br0" timeOffset="63785.21">2216 8342 1 0,'0'0'155'0,"-2"0"195"0,2-2-29 0,2 2-28 16,-2 2-29-16,1-1-49 0,-1-1-54 0,0 0-42 16,0 1-37-16,0-1-23 0,0 0-11 0,0 0 0 15,0 1-8-15,-1-1-3 0,1 0-3 16,0 1-12-16,0-1-5 0,0 0-1 0,0 0-9 16,-2 0 1-16,2 0-2 0,0 0-4 0,0 0 5 15,0 0-5-15,0 0-2 0,-1 0 2 0,1 0 3 16,0 0 1-16,-2 0 1 0,2 0 2 0,0 0-6 15,0 0 7-15,0 0 0 0,-1 0-2 16,0 1 1-16,-4 2-3 0,-3-2-4 0,0 2 0 16,0-3 4-16,1 2-5 0,-1 0 0 0,0 1 1 15,0-2-6-15,1 1 4 0,1-2 2 0,-2 1-2 16,5 1 4-16,-4-1-2 0,3 1-2 0,-4 0 0 16,0 2-3-16,4-2 2 0,-2 2-1 15,0-1 2-15,0 1-3 0,-2-1 2 0,3 1-2 16,-3 1-1-16,0 0 7 0,1 2-5 0,0-1 1 15,-1-1 0-15,-1 2-4 0,1 1 3 16,3 0-1-16,-2 2 3 0,-2-2-4 0,1-1 4 16,3 3-1-16,-3 0 1 0,4-1 7 0,-5 3-4 15,0-1 1-15,0 1 0 0,3-2-4 16,-1 2 2-16,0 0 3 0,3 1 1 0,-4 0 2 16,1-1-1-16,3 0-2 0,0 0-3 0,1-2 4 15,2 1 0-15,-2 1 3 0,0-1 2 0,0 2-7 16,2-3 3-16,1-1-1 0,0 3-3 15,0-3 2-15,0 2-1 0,0 0-2 0,0-1 1 0,2 1 2 16,0-3-2-16,0 2 1 0,0 0 4 16,-1 0-5-16,0-1 3 0,1 0-2 0,2 2-1 15,-3-3 5-15,3-1 0 0,-3 3-1 16,4-3-2-16,-1 1-3 0,-3 0 2 0,4-1 2 0,-3 0 1 16,1 2-3-16,2-2 0 0,0 1-3 15,1 1-1-15,-3-1 5 0,4-1-2 0,-2 4 0 16,1-4 1-16,-1 2-4 0,1-3 2 0,-1 1 1 15,1-1 1-15,-2 0 0 0,2 1-1 0,3-2-1 16,-6 0-2-16,5-1 4 0,-3 4-3 16,1-2 1-16,2 0 2 0,1 1-5 0,-1 0 4 15,2-1-1-15,0-1 2 0,-3-1 1 0,2 1 0 16,-1-2-1-16,-1 0-1 0,0-1 1 16,2 1 1-16,1 0 1 0,-2-1 0 0,0 0-2 15,0 0 0-15,2-1 3 0,1-1 1 0,1 0 1 16,-2 0-1-16,0 0-2 0,1-1 1 15,-1 0-1-15,0 0 1 0,2-1 0 0,0-1 3 16,-2 1-6-16,2-2 1 0,2 0 0 0,-2 1-1 16,-1-3 6-16,-1 0-1 0,2 2-2 0,-2-2-1 15,0-3-1-15,2 3 3 0,1-2 1 0,0-1 0 16,-3 2-4-16,-1 0 0 0,2-1-1 16,-4 2 0-16,0-2 5 0,1-1-2 0,1 2-3 15,-2 0 0-15,-1-2-3 0,0 3 3 0,-2-2 3 16,0 1 1-16,2-2-1 0,-2 2-1 0,0-3 1 15,-1 2-1-15,0-2 4 0,-2 0-2 16,1 2 0-16,-1-1-4 0,0 0-5 0,0-1 3 16,-1 0 2-16,1 1 2 0,-1-1 0 0,0 0-4 15,0 1-1-15,0-3-2 0,0 1 5 0,-2 0 0 16,1 3-1-16,-2-5 0 0,-1 4-3 0,3-5 2 16,-2 3-1-16,-2 0 2 0,2-2-3 15,-5 3 1-15,5-2-1 0,-4 2-2 0,0-2 3 16,0 3 0-16,-2 0 1 0,1 2-2 0,1 0-2 15,0 0 1-15,-2 0 1 0,2-2 1 16,0 2-1-16,0 1 0 0,-1-1-3 0,-1 1-1 16,0-1 2-16,1 2-2 0,-2 0 2 0,3 2 1 15,-2 1-6-15,-3-2 3 0,2 0 2 16,0 1 0-16,-1 1 2 0,-3 1-1 0,2 0-1 16,1-1-1-16,-2-1 3 0,-2 1 0 0,4 0 1 15,-4-2 1-15,-1 3-4 0,0-4 1 0,0 2 1 16,-2-2-1-16,3 4 1 0,-1-2 1 0,2 2-1 15,-3 0-2-15,5-1 3 0,-3 2-2 0,1 2 0 16,2 0 2-16,-2 1-2 0,1 0-1 0,2 0 1 16,1 0-2-16,1-1 4 0,-1 2-2 15,2-1-2-15,2 1 0 0,-1 0-1 0,0-1 2 16,3 1-1-16,0 1-4 0,-1 0-7 0,4-1-19 16,-1 2-37-16,1-1-52 0,1 1-81 15,1-1-140-15,2 3-237 0,4-1-470 0</inkml:trace>
  <inkml:trace contextRef="#ctx0" brushRef="#br0" timeOffset="65002.19">2925 8268 1 0,'2'-4'246'16,"-1"1"83"-16,0-1-41 0,0 1-12 0,0 0-31 16,-2 0-27-16,1 1-31 0,-1-1-46 0,-1 0-23 15,0 2-16-15,1 0-28 0,-2-1-19 16,1 2-11-16,-2-1-11 0,0-1-4 0,-1 2-6 15,-1 2-5-15,-1-1-4 0,1-1 2 0,-5 3 0 16,2 0 1-16,-2 2-1 0,-3-1-4 0,1 3 0 16,-3 2-2-16,2-1 3 0,-3 1-2 0,2 3-1 15,-5 1-2-15,1 2-5 0,1-1 4 16,-2 0 1-16,4 3 1 0,-5 1 2 0,3 1-5 16,-4 2 1-16,1 4-1 0,0 4 3 0,3-2 2 15,-1 2 0-15,3 1-2 0,2 0-6 16,4 2 0-16,6-3 3 0,2-1-1 0,7-2 5 15,6-1-2-15,6-2 3 0,5-1-1 0,3-2 7 16,12-1-1-16,2-1 6 0,4-4 9 16,7-2-1-16,2-5 4 0,6-2-4 0,2-2-5 15,0-2 0-15,-2-1 2 0,-3-1 1 0,-4 0-4 16,-5-1 1-16,-6 1-6 0,-7-1-1 0,-8 0-3 16,-6-1-5-16,-7 3 4 0,-5-2 8 0,-4 0 11 15,-3 2 7-15,0-1-4 0,0 0-10 0,0 0-11 16,0-3-4-16,0 2-4 0,-1 0 1 15,1-1 3-15,-1 1-11 0,0 1 3 0,-2-2-1 16,2 2-6-16,-1 0-1 0,-1 0-18 0,0-1-23 16,-1 1-28-16,4 0-46 0,-2-3-61 0,1 2-99 15,0-1-234-15,1 0-482 0,1-1-119 0</inkml:trace>
  <inkml:trace contextRef="#ctx0" brushRef="#br0" timeOffset="65417.33">3781 8142 453 0,'-3'-8'809'16,"-1"-2"-487"-16,-2-1-79 0,3 4-46 15,-1 2-33-15,0 1-10 0,1 1-27 0,2 2-36 16,0 1-33-16,1 0-32 0,-1 0-18 0,1 3-7 16,-3 4-1-16,-1 3 3 0,-1 3 4 0,-1 4 1 15,-1 4 3-15,-1 3 3 0,0 7 1 16,-1 0 2-16,-1 6 3 0,-5 1 1 0,3 1 2 16,-1 1 2-16,-3 0-4 0,3 1-5 0,1-1-2 15,2 0-4-15,0-2-2 0,1-6 1 0,8-4-5 16,0-4-2-16,2-5-2 0,0-3 1 0,2-1 2 15,2-2 3-15,-2-2 1 0,0 2-4 16,2-4 2-16,-2 2-3 0,-1-4 0 16,1-1 4-16,-1-2-2 0,-1 0-1 0,1 0-1 0,-2-1-2 15,1 0 0-15,0-1 2 0,1-1 2 0,-1 0-8 16,1-1-8-16,0 0-22 0,2-2-35 0,1 0-54 16,2-3-84-16,1-1-113 0,3-2-191 15,-1-3-318-15,-1-2-12 0</inkml:trace>
  <inkml:trace contextRef="#ctx0" brushRef="#br0" timeOffset="65736.44">3635 8083 920 0,'3'-1'397'0,"0"-2"-181"0,1-1-39 16,5 1-15-16,-1 1 7 0,4-2-2 15,6 1-26-15,2 1-31 0,3-1-32 0,4 1-19 16,2-1-14-16,2-2-8 0,0 2-4 0,1-2-3 16,1 0 1-16,2 1-2 0,1-1-4 15,-3 0-6-15,-3 1-5 0,-2 1-6 0,-5 1-2 16,-3-1-1-16,-4 2-1 0,-2 1-2 0,-4 0 2 15,-4-1-4-15,-1 1 2 0,-4 0 1 0,-1 0-1 16,-1 0-4-16,-1 0-8 0,1 0-8 16,-1 1-12-16,0 3-28 0,-4 2-62 0,-1 1-96 15,-6 2-180-15,1 2-344 0,-3 1-564 0</inkml:trace>
  <inkml:trace contextRef="#ctx0" brushRef="#br0" timeOffset="66017.44">3552 8493 862 0,'0'2'324'16,"0"0"-130"-16,6-1 5 0,-3 0 47 0,6-1 18 15,2-1-47-15,8-1-51 0,3-2-44 0,7 0-32 16,3-1-18-16,3 0-14 0,1 2-10 0,3 0-9 15,-3-1-8-15,1 1-6 0,-3-1-5 0,-1 1-5 16,-2-1 0-16,-1 2-8 0,-4 0 0 16,-4 2-3-16,-2-1-3 0,-4 2 0 0,-3-1-1 15,-4 1-4-15,-6 1-11 0,2-1-15 0,-3 4-27 16,-2-3-49-16,-4 3-76 0,-2 0-152 0,-2 5-207 16,-4 1-369-16,-7 1 63 0</inkml:trace>
  <inkml:trace contextRef="#ctx0" brushRef="#br0" timeOffset="66206.21">3486 8877 414 0,'-6'9'436'0,"0"0"-137"0,0 6-26 15,6-6-7-15,5-1-8 0,4-1-23 0,7-4-33 16,5-2-33-16,4-2-43 0,9-2-32 16,6-4-25-16,7 2-14 0,4-1-13 0,4 0-12 15,0-3-8-15,-4 2-9 0,-2 2-2 0,1 2-4 16,-6 0-8-16,-7 2 0 0,-5 1-36 15,-3 0-76-15,-3 0-143 0,-1-3-379 0,-2-1-952 0</inkml:trace>
  <inkml:trace contextRef="#ctx0" brushRef="#br0" timeOffset="66868.85">4902 7995 1562 0,'-9'-7'371'0,"0"-1"-185"0,-2-1-51 16,-2 5-20-16,6 4-16 0,-3 2-7 0,2 1-22 15,-3 2-22-15,-1 8-9 0,1 3-9 0,-6 3-3 0,1 9 5 16,-1 1 5-16,-2 6-2 0,2 5 5 15,-2 4-1-15,2 3-7 0,-3 2 0 0,1 3-5 16,0-3-4-16,3-1 0 0,0-1-3 0,3-2-3 16,-2-2-3-16,4-4-4 0,3-5-5 15,3-6-3-15,1-6-1 0,3-4-6 0,-1-3 7 16,2-3 7-16,0-1-4 0,0-1 8 0,2-4-4 16,-1-1-5-16,0-1 5 0,2-1-3 0,-3-1 1 15,1-2 2-15,0-2 5 0,-1 1 5 16,1-1 1-16,3-3-1 0,0-1-8 0,3-4-3 15,2-1-2-15,3-4-4 0,-2-2 2 0,2-1-8 16,1-4-2-16,1 1-2 0,0-2-4 16,-3-2 1-16,3 2-1 0,-2 0 1 0,-1 0 0 15,2-1 8-15,-3 1-3 0,0-1 2 0,-2 3 4 16,1-3-6-16,0 3 7 0,-2-2 0 0,2 1-2 16,0-1 4-16,0-1-2 0,2-2-2 15,-3 0 1-15,1-1 2 0,0 0-2 0,2 0 3 16,-2 0-1-16,-1 1-7 0,2 0 5 0,-1-1 0 15,4 3-2-15,-2-1 8 0,-1 5-4 0,-2 0-1 16,2 4 3-16,-2 4-2 0,-3 2 0 0,0 4 2 16,-3 3-1-16,1 0-7 0,-2 3 1 15,1 2-4-15,0 0 1 0,1 3 5 0,1 2 0 16,1 5 0-16,2 4-1 0,-4 3 0 0,4 4 0 16,0 4 2-16,-1 4 2 0,3 0-8 0,0 3 7 15,2 2-2-15,0-2 0 0,1 5 7 16,-1-1-5-16,1-1 0 0,0-2 1 0,1-1-3 15,-1-5 2-15,0 2-1 0,1-5 2 0,-2 0-3 16,-3-4 1-16,-1-1 0 0,1-4-6 0,0-4 0 16,-3-3-27-16,-1-2-42 0,-1-3-44 15,-3-3-67-15,-3-3-97 0,-2-3-242 0,-6-3-444 16,0-2-73-16</inkml:trace>
  <inkml:trace contextRef="#ctx0" brushRef="#br0" timeOffset="67007.98">4786 8409 713 0,'-3'0'653'0,"1"-2"-474"0,-1 2-50 0,6 3 21 0,4 1 41 0,3-1 14 16,4 0-41-16,8-2-50 0,6 0-42 15,5-1-32-15,6 0-17 0,5 2-10 0,2-2-16 0,-5 0-54 16,1 0-167-16,-6 0-443 0,-3-2-865 16</inkml:trace>
  <inkml:trace contextRef="#ctx0" brushRef="#br0" timeOffset="67617.81">5365 7906 1356 0,'-2'-2'625'15,"1"1"-463"-15,0 1-108 0,0 6-25 16,0 3 18-16,-1 6 28 0,2 3 17 0,0 5 1 15,0 9-3-15,0 4-17 0,0 7-13 0,2 3-14 16,-2 4-10-16,1 2-2 0,0 0-5 0,0-1-3 16,2-4-3-16,1-5 0 0,-2-1-5 0,4-6-1 15,-2 0-1-15,1-4-6 0,0-3 0 16,-3-3-3-16,1-5-1 0,0-3 1 0,-1-3-1 16,-2-8 3-16,0-2 13 0,0-2 25 0,-1-4 14 15,-2-3-1-15,0-4-10 0,0-4-26 0,-4-4-13 16,1-6-2-16,-3-2-5 0,0-4 3 15,0-4-1-15,0 3-3 0,2-1 1 0,-1 1-3 16,2-2 2-16,4 0 0 0,-1-1 1 0,2-3-3 16,3 0 0-16,1-5-1 0,3 1-3 0,3 3 6 15,0 1-3-15,2 3-1 0,0 7 3 16,4 6-8-16,-5 5 3 0,0 4-2 0,1 7-3 16,0 2-1-16,3 6-2 0,0 3-1 0,0 6 1 15,4 4 6-15,2 7 2 0,0 5 0 16,1 6 2-16,-1 3-2 0,0 3 3 0,0 3 2 15,-1 1 1-15,-1-4-2 0,1-5-1 0,2-6-1 16,0-7-1-16,3-6 4 0,-3-4 0 16,0-5 0-16,-2-4 3 0,2-1-1 0,-5-5 4 0,-1-1 4 15,2-7 1-15,-5-4 2 0,-1-5-2 16,-2-3-2-16,-3-4-3 0,0-3 1 0,-5-9 1 16,-2 2 0-16,-4-7 1 0,-1 1-3 0,-3 1 0 15,1-2 1-15,-1-1-2 0,0-3 1 16,1 4-5-16,-1 0-1 0,1 2-4 0,5 0 2 15,0 2 2-15,1 6-2 0,1 3 2 0,2 5-6 16,1 4 1-16,-1 5-5 0,1 7-14 0,-2 2-27 16,0 5-45-16,0 4-47 0,1 6-61 0,0 2-105 15,1 8-290-15,5 3-971 0</inkml:trace>
  <inkml:trace contextRef="#ctx0" brushRef="#br0" timeOffset="67952.07">6800 7275 2007 0,'-4'-12'335'15,"1"-3"-147"-15,-2-4-38 0,0 10-28 16,3 2-16-16,-1 5-21 0,1 2-35 0,1 3-31 15,-1 5-17-15,-1 6-5 0,-5 9 6 0,-4 12 4 16,-5 9 5-16,-4 8 4 0,-8 12 10 16,-3 7 6-16,-5 7 3 0,-3 1-2 0,-4 3-3 0,1 3-7 15,-4 0-5-15,4 0 1 0,0-1-6 0,2-2 2 16,1-5-5-16,1-8-4 0,8-8-2 16,1-10-2-16,10-7 3 0,-2-7-1 0,3-4 0 15,1-5-4-15,4-3-9 0,-1-6-12 0,1-4-19 16,2-2-19-16,2-4-29 0,0-3-38 15,3-3-49-15,4-4-98 0,1-2-243 0,4-5-450 16,1-3-138-16</inkml:trace>
  <inkml:trace contextRef="#ctx0" brushRef="#br0" timeOffset="68457.36">6987 7316 1627 0,'0'-9'376'0,"0"-2"-120"15,-3-2-68-15,0 7-41 0,-1 3-13 0,2 1-21 16,-1 1-24-16,-2 1-25 0,3 1-27 0,-2 5-18 16,-1 5-9-16,-3 8 0 0,-2 8 5 0,2 8 6 15,-2 9 4-15,-2 5 1 0,6 3-1 0,-2 1-8 16,4-2-2-16,2-3-2 0,6-1-1 0,-2-2 1 16,2-1-4-16,3-3-1 0,4-4-4 0,-2-1-4 15,1-5 3-15,1-4-1 0,0-1 1 16,0-5-2-16,2-1-4 0,0-8-9 0,-4-1-19 15,-2-4-26-15,0-3-48 0,0-3-44 0,-4-2-69 16,-1-3-140-16,-1-3-393 0,-1-4-782 16</inkml:trace>
  <inkml:trace contextRef="#ctx0" brushRef="#br0" timeOffset="68925">6874 7321 1047 0,'11'-11'474'0,"2"-2"-205"0,12-3-53 0,0 5-31 16,4 2-15-16,3 1-20 0,5 2-31 0,-2 2-31 15,3 3-19-15,0 5-17 0,-3 1-13 0,1 3-7 16,-10 7-13-16,-6 1-6 0,-3 3-2 16,-14 4-1-16,-4 3 5 0,-6 6 1 0,-10 2-1 15,-5 4-3-15,-7 1-1 0,-8 4 0 0,-3 1 0 16,-3-3 4-16,0-5-7 0,2-5 0 0,4-10-1 15,11-7-2-15,5-3 5 0,7-7 0 0,5-1 2 16,7-2-3-16,2-1 0 0,2-1-4 16,4-1-3-16,3 0 1 0,4-4-4 0,8 2-2 15,6-1 0-15,0 2-4 0,7 1 5 0,-3 2 1 16,1 2 1-16,1-1 1 0,3 2-4 0,-2 2 2 16,3 3-1-16,-5 2 4 0,-1 3-4 15,-3 1 0-15,-7 3-3 0,-7 3-4 0,-4 0 8 16,-8 3 1-16,-4 2 6 0,-9 0 4 0,-3 3-1 15,-10-2 3-15,-1 1 1 0,-7 0 7 16,-4-3 1-16,1 0 1 0,-4-2 0 0,-1-3-1 16,1-3 4-16,-1-4 0 0,0 0 2 0,4-6-4 15,-1 1-6-15,6-3-3 0,1-1-3 0,3-2 2 16,7-1-5-16,4-1-1 0,5-2-4 0,1 0-5 16,3-1-1-16,5 0-12 0,1 1-21 15,2-3-36-15,1-1-50 0,8-2-65 0,1-1-100 16,6-2-199-16,4-2-484 0,2 1-296 15</inkml:trace>
  <inkml:trace contextRef="#ctx0" brushRef="#br0" timeOffset="69155.16">7642 7529 1410 0,'-5'1'313'0,"1"4"-149"0,-5 4-42 0,-3 4 15 15,2 4 23-15,-6 5 2 0,-1 3-28 0,2 4-30 16,-2 0-27-16,3 3-19 0,4 1-17 16,2 1-7-16,0-3-5 0,7 2-6 0,6-3 0 15,-1-4-7-15,6-2-2 0,1-4-3 0,6-3-4 16,-2-2 1-16,4-3-6 0,0-4-12 0,-1-5-33 16,2-3-59-16,-5-2-103 0,5-7-214 15,-1-2-547-15,-1-3-337 0</inkml:trace>
  <inkml:trace contextRef="#ctx0" brushRef="#br0" timeOffset="69291.89">7717 7304 1185 0,'-4'-2'525'16,"0"0"-458"-16,3-1-79 0,1 3-23 0,1 2 6 15,3 1 8-15,1 1-33 0,2 1-156 0,4 4-319 16,3-2-357-16</inkml:trace>
  <inkml:trace contextRef="#ctx0" brushRef="#br0" timeOffset="69816.67">7984 7440 1008 0,'-14'7'467'15,"-9"7"-187"-15,-5 3-62 0,2 5-29 0,5 0-19 16,0 1-27-16,1 0-36 0,1-1-27 0,3 1-24 15,-1 2-15-15,6 1-14 0,1 1-7 0,2 2-5 16,5-5-6-16,5-2 3 0,5-6 4 0,4-5 4 16,7-5 6-16,3-6 4 0,2-4 0 15,4-7-6-15,0 1-1 0,1-6-4 0,2-3-1 16,-3 2 0-16,-6-3-1 0,-1 0 6 0,-5 1 2 16,-3 0 3-16,1 0-2 0,-6 1-6 15,1-3-1-15,-3 2-2 0,-2 1 0 0,-1-2-3 16,-1 1-1-16,-1 4-1 0,0 3 0 0,0 4 1 15,0 3-2-15,0 3-4 0,0 2-8 0,0 0-11 16,1 2-4-16,-1 2 0 0,3 6 4 0,-2 3 7 16,0 7 3-16,1 3 1 0,-2 4-4 15,4 3 5-15,0 4 0 0,-1 5 0 0,-1 5 3 16,4 5-4-16,-3 5 2 0,3 3-2 0,-1 3 3 16,1 3 0-16,-3 3-2 0,3 0 0 0,-6 2-4 15,-1-2 0-15,-5-2 2 0,-2-3 0 16,-2-9 1-16,-2-3-1 0,-6-6-1 0,-1-4 0 15,-5-9 3-15,-4-5 0 0,-5-8 0 0,-1-3 4 16,-3-8 2-16,-2-5 8 0,5-5 9 0,2-5 8 16,0-4 10-16,3-4 2 0,4-1 1 15,5-4-5-15,7-5-3 0,4-3-7 0,8-2-4 16,4-3-6-16,7-5-7 0,8 1-1 0,3-4-4 16,9-2-2-16,1-3 0 0,7-2-3 15,3 1-8-15,1 1-14 0,4 0-17 0,0 2-24 16,-4 4-32-16,2 1-42 0,-5 2-72 0,-1 2-147 15,0-1-480-15,-3 5-795 0</inkml:trace>
  <inkml:trace contextRef="#ctx0" brushRef="#br0" timeOffset="70253.39">9189 6803 1635 0,'-2'-2'272'0,"-6"-3"-145"0,-1 1-48 0,-2 4-14 16,-1 5 8-16,-6 1 7 0,-1 5-10 0,-4 2-14 16,-3 4-15-16,-4 3-13 0,1 5-6 15,-4 3-1-15,3 1 2 0,3 0 0 0,2 2 4 16,4-3-1-16,6-4-4 0,2 1 1 0,8-5-6 15,-1-1-3-15,6-2 3 0,3-2-2 0,3-2 6 16,3 1 3-16,3-1 1 0,5-1-3 0,4 0-3 16,1 1-6-16,4-1-3 0,0 1-1 0,4 1-3 15,0-1-1-15,-4 3-2 0,-3 0 0 0,-4 1-2 16,-2 3 2-16,-3 0 1 0,-4 1 4 16,-6 2 9-16,-4 1 6 0,-2 1 13 0,-9 2 9 15,-4-2 0-15,-9 2 1 0,-3-2-6 0,-9-2-7 16,-5 1-5-16,-4-4-2 0,1-2-4 15,4-4-2-15,0-4 1 0,7-4-6 0,1-1 1 16,4-4 0-16,6-2-5 0,2-2 1 0,2-2-5 16,7-4-8-16,2 1-16 0,5-6-31 0,-3-3-49 15,7-2-73-15,7-4-124 0,-3-3-287 16,6-3-647-16</inkml:trace>
  <inkml:trace contextRef="#ctx0" brushRef="#br0" timeOffset="70450.63">9015 6795 2089 0,'14'-5'312'0,"6"-1"-167"16,10 0-39-16,2 1-8 0,7 2-8 0,3 0-14 15,6-1-22-15,2 3-17 0,-1 0-15 0,2 2-10 16,-3 4-4-16,0-2-6 0,-6 3-6 0,-4 0-23 15,-6 2-53-15,-4 1-112 0,-8-1-263 16,-1 3-521-16,-8 1-340 0</inkml:trace>
  <inkml:trace contextRef="#ctx0" brushRef="#br0" timeOffset="72188.22">1926 9628 1 0,'1'0'0'0,"4"-3"98"0,-1-2 211 15,3 3-13-15,1-1-25 0,-1 0-30 0,4 1-42 16,-1-1-28-16,5-1-34 0,-3 2-25 0,7-2-22 16,0 3-17-16,2 1-10 0,2 0-14 0,1 0-10 15,2 1-8-15,5 1-7 0,0 1-1 16,6-3-3-16,-2 1 4 0,4-1 1 0,3 0 2 15,6-2 3-15,3-3 3 0,2 1 3 16,8-3 4-16,7-4 7 0,-1 0-4 0,7-3-1 0,5 0-5 16,4-3-7-16,2-1-1 15,5 1 0-15,0-1-2 0,2-1-2 0,2 1-5 0,0 1-7 16,2 0-2-16,-2 3-1 0,-4 2-3 16,-4 1-3-16,-8 1 0 0,-2 2-2 0,-5 0 2 15,-6 1 2-15,-3-2-2 0,-3 0 4 0,-4 0-5 16,3-1-3-16,-2 1 0 0,1-2 1 0,2 0 2 15,-3 0-1-15,4-3 3 0,0 2-8 0,0-1 5 16,-1 0 2-16,-2 1 1 0,2-2 3 16,-2 1-5-16,-1-1-1 0,1 1-3 0,-3 2 2 15,1 1 2-15,-3-1 1 0,-2 4 4 0,-3-2-3 16,-2 0 1-16,0 1 3 0,-3 0 0 16,1-1 2-16,-1 2-2 0,1-1-3 0,-1-1-2 0,0 2-3 15,3-1 4-15,1-2-1 0,4 1 1 16,1-1 0-16,2 1-4 0,2-1 1 0,1 0-1 15,-1 2 5-15,0-3-2 0,-2 4-4 16,0 1 1-16,3 0-2 0,-4-2 3 0,0 3 1 16,-2 1 0-16,2-1 0 0,-2-2-3 0,0 1 2 15,1 0-2-15,2 0-2 0,0-3 4 0,-4 2-1 16,0 0-2-16,-2-1 4 0,-2 1-3 0,2 0 1 16,-4-1 4-16,0 1-2 0,0 0-3 15,0-1 2-15,-3 1-4 0,0 0 4 0,0-1 2 16,-1-1-4-16,4 1 1 0,0-1-7 0,0 2 5 15,-2 0 3-15,0 0 1 0,-1 0 6 0,-1 1-9 16,1 1 0-16,-5 1-2 0,1-1 5 16,-3-1-1-16,-3 1-1 0,1-1 1 0,-3 2-7 15,2-3 5-15,1 3 2 0,1-2 0 0,-3 2 4 16,1-2-5-16,-5 2-2 0,1 1 0 0,-3-1 0 16,0 0 1-16,4 0 1 0,-3-1 0 0,3 2-5 15,3 0 4-15,-1 0 2 0,2-1 0 16,0 1 5-16,0 0-4 0,0-1-3 0,-1 2-1 15,1-1-2-15,-1-1 4 0,1 0 0 0,-1 0 2 16,1 0-5-16,-2-1 2 0,0 1 1 16,-3 0 0-16,2 1 3 0,2-3-2 0,-1 2-2 15,-1-1-1-15,-1-1 0 0,3 2 0 0,0-2 2 16,5 1 1-16,0-1 0 0,2 1-1 0,-1-1-1 16,2 0 1-16,0 2 3 0,-4-1-1 15,4 1-3-15,-2-1 0 0,0-1-3 0,-4 3 3 16,-1 0 1-16,-2 1 4 0,-1 0 1 0,-4 0-2 15,3 0-1-15,-4-1-3 0,-3 1 5 0,1 1-4 16,0-3 0-16,5 4 1 0,-4-1-3 0,1 0 8 16,-1 0 1-16,-1 1 1 0,-3-1-1 15,-1 1 1-15,-4-2 0 0,-3 2 1 0,0 0 5 16,-2-1-2-16,-5 1-1 0,2 0 1 0,-3-1-6 16,0 1 3-16,-2 0-1 0,0 0 0 0,0 0 0 15,0 0-7-15,0 0-3 0,-1 0-4 16,0 0-13-16,-1-1-21 0,-3 2-73 0,-2 0-190 15,-6 0-749-15,0 2-598 0</inkml:trace>
  <inkml:trace contextRef="#ctx0" brushRef="#br0" timeOffset="79777.73">2745 10615 83 0,'2'-3'474'0,"-1"-1"-147"16,2 1-59-16,-2 0-36 0,1 0-19 15,-1 0-13-15,1 0-21 0,-2-1-34 0,1 2-29 16,-1 0-24-16,0 0-20 0,0 0-5 0,-1 0-7 15,-1 1-5-15,2 1-8 0,-1-3-6 16,-1 1-8-16,2 0-7 0,0 1-4 0,-1 0-3 16,1 1-7-16,-3-1-2 0,2 1-1 0,0-1-3 15,0 1 5-15,-2-2-7 0,0 1-2 16,1 1-3-16,-3 0-3 0,1 0 5 0,-3 1 2 16,2 1-1-16,-4-1-1 0,0 1 0 0,-1 2 0 15,0 0 0-15,0-1 4 0,-2 2-5 0,0 0-1 16,-3 0 0-16,1 3-4 0,0 0 4 15,-1 2 2-15,-2-1 3 0,3-1 0 0,-1 2-2 16,-1-1-3-16,-1 2-1 0,2 1 2 0,-4 0-1 16,4 0 1-16,-1 4 0 0,0-2 2 0,-1 2-3 15,1 1 2-15,3-1 1 0,-2 1-8 0,1 1 6 16,4 0-1-16,0 2-2 0,-1-1 6 16,2 2-3-16,2 0 0 0,1-1 1 0,-2 3-4 15,4 1 0-15,-2 1 2 0,4 1 0 0,-2-1 1 16,2 2 1-16,2 0 0 0,0 2-2 0,3 0 4 15,0-3-1-15,1 0 0 0,5-2 3 0,1 0-3 16,1-1 6-16,7-2 1 0,-1-2-1 16,2 1 3-16,6 0-2 0,3-3 6 0,0-2 1 15,7 0 3-15,-1-3 0 0,3-5-4 0,-2-1-2 16,0-1-3-16,-1-2 0 0,0 1-2 16,-2-3-1-16,-7-1 2 0,2-1-3 0,-3-3 0 15,-3 2 0-15,-1-2 0 0,0 0 2 0,-4-3 1 16,-1-2 4-16,0-2-2 0,0-1 4 15,-3-1 0-15,0-2-2 0,0 0 2 0,-1-2-2 16,-1-2-3-16,0 1-1 0,-2-3 1 0,3 1 1 16,0-2 0-16,-1-3 0 0,1 0-5 0,1-3 2 15,-2 2-3-15,-1 1 0 0,-3 0 5 16,0-1-4-16,-4 3-1 0,1 0 1 0,0 0-2 16,-3 1 1-16,-4-2 3 0,1 1-1 0,-1 0-2 15,-3 0-1-15,-2 4 0 0,-2-2-1 16,-4 2 3-16,-1 1-3 0,-4-1-4 0,-1 5 1 0,-7-2-4 15,0 5 2-15,-5-3 1 0,-1 4 1 0,-3 0-2 16,-4 5-1-16,3 0-1 0,-3 4-1 16,-3 0 2-16,4 2 2 0,0 1-2 0,1 3 1 15,5-1-7-15,2 6-6 0,4-2-15 0,8 1-30 16,3 2-46-16,7 0-70 0,6 3-79 0,2 3-171 16,4 2-404-16,5 1-554 0</inkml:trace>
  <inkml:trace contextRef="#ctx0" brushRef="#br0" timeOffset="80102.59">3195 11169 1131 0,'-2'0'412'0,"0"0"-98"0,-4 0-50 0,6 0-42 15,2 0-37-15,0-1-44 0,2 0-45 0,-1 0-30 16,6-1-15-16,5-4-7 0,3 3 5 0,7-2-1 16,2-2-7-16,4 1-6 0,2 2-5 15,0-3-8-15,1 2-5 0,1 2-4 0,-3 0-5 16,-7 2-2-16,-4 1-1 0,-5 1-5 0,-7-1-2 15,-1 3 0-15,-3-2-3 0,-1 1-10 0,-3 2-19 16,-1-1-45-16,-1 0-74 0,-2 1-118 16,2 1-268-16,-1-1-508 0,-1 3-5 0</inkml:trace>
  <inkml:trace contextRef="#ctx0" brushRef="#br0" timeOffset="80726.39">4291 10561 473 0,'-1'-8'816'0,"-1"-5"-424"0,-3-1-129 15,1 4-58-15,-1 2-42 0,-3 0-20 0,1 1-30 16,-1 1-27-16,-2 1-22 0,-3 2-19 0,0 3-9 15,-2 3-13-15,-3 3-6 0,-3 2-1 0,-2 6-5 16,-1 2 5-16,-1 4 3 0,1 3-2 16,-3 4 2-16,5 1-3 0,1 3-3 0,1 1-2 0,4 3 2 15,-2 1-2-15,3 2 0 0,7-1 0 16,0 4-5-16,6-1 3 0,4-1-1 0,4 1 0 16,4 1 4-16,8-4-3 0,3-3-1 0,5-4-1 15,6-4 1-15,2-2-5 0,2-6 4 0,2-3-2 16,2-5 0-16,2-3 5 0,-1-3-4 15,-1-4 0-15,0-3 1 0,-7 0-2 0,-3-5 4 16,-1-3 2-16,-3-1 4 0,-5-5 0 16,-1-2 5-16,-6-3 0 0,-2-2-1 0,-2-2 5 15,-2-3-6-15,-6-1-4 0,3-5 4 0,-5 1-11 16,-4-4 3-16,1 0-3 0,-4-2-2 0,-3 1 0 16,-2-1 1-16,1 1 1 0,-7 4-5 15,3-1 2-15,-3 4-2 0,-2 4-1 0,0 2 2 16,-1 6-4-16,1 2-1 0,-3 4-2 0,2 3-1 15,0 4 0-15,0 2-3 0,1 2-9 0,4 5-20 16,1 0-30-16,5 5-51 0,3 4-74 16,2 5-115-16,4 3-300 0,2 5-836 0</inkml:trace>
  <inkml:trace contextRef="#ctx0" brushRef="#br0" timeOffset="83360.75">4849 10989 2158 0,'-1'-3'118'0,"0"3"-32"0,-1-1 26 16,2 0 19-16,2-3 18 0,3-2-19 0,-2-4-43 16,5-5-29-16,6-4-21 0,2 1-8 15,6-5-10-15,1 0-1 0,3-2-2 0,1-1 3 16,-1-2 0-16,2 3 2 0,-6-1 0 0,2-2-8 15,-3 1 1-15,3-3-6 0,-6-3-2 0,1 1 3 16,-4-5-7-16,1 3 1 0,-2-3 0 16,-2-1-3-16,-2 1 3 0,0-1-1 0,-1-1 1 15,-6 0-2-15,0-1 2 0,-3 3-2 0,-3 0-1 16,0 2 5-16,-6 2-5 0,-1 2 0 0,-1 4-2 16,-5 3-3-16,-2 4 3 0,1 2 3 15,0 2 2-15,2 2-2 0,-2 4 1 0,3 2-5 16,1 1 0-16,-1 3 4 0,3 4-5 0,2 2 1 15,-1 1-3-15,1 6-1 0,-1 3 2 0,-1 3 4 16,4 2 2-16,0 4-2 0,0 3 2 0,3 5-1 16,-2 5-2-16,4 5 3 0,-1 6-4 0,1 7 3 15,0 2 0-15,1 10-2 0,0 2 5 16,0 5-3-16,0 6 4 0,-3 2 1 0,-1 6-3 16,-5 1 3-16,0 1-6 0,-1 2 3 0,-4 0-3 15,2-2 0-15,-1-1 2 0,0-5-4 16,0-6 3-16,0-4-1 0,1-7 0 0,-1-10 1 15,0-3-4-15,0-10 3 0,2-5-2 0,-1-10 5 16,-3-5 1-16,3-7 1 0,-4-6 4 0,3-4 1 16,0-4 8-16,0-5 4 0,4-4 0 15,1-7-1-15,3-4-8 0,1-3-3 0,3-8-4 16,3-4-1-16,7-6 1 0,-1-3-1 0,6-3 1 16,3-5-5-16,0-3 2 0,6-5-1 15,2-2 1-15,3-3 2 0,3 1-1 0,4-3-2 16,2 3-1-16,1-1 0 0,1 4-4 0,-3 7 4 15,-3 8 0-15,-3 9-4 0,-7 8 6 0,-2 9-4 16,-8 6-2-16,-1 7 1 0,-4 6-14 0,-4 2 3 16,0 2 0-16,0 5 0 0,-2 5 10 15,1 4 2-15,-2 5 2 0,0 7-1 0,0 3 0 16,1 1-2-16,2 2 0 0,1 0 5 0,4-2-5 16,1-4 3-16,3-5 0 0,5-3-5 0,4-7 10 15,0 1-5-15,4-6 3 0,3-2-1 0,-3-5-2 16,3-4 2-16,-1-5-1 0,-4-1 4 15,2-3 1-15,-6-3 0 0,0-3-1 0,-1-3-2 16,-5-4 3-16,3-1-2 0,-5-1 2 0,0-2-2 16,-4 1-2-16,-1-4-2 0,-2-1 0 0,-4-2 4 15,-2 4-3-15,-3-1 1 0,-4 3 1 16,-1 4-4-16,-1 2 5 0,-2 2 0 0,0 4-2 16,1 3 0-16,-1 7-2 0,2 1-2 0,-1 5-2 15,1 2 2-15,-1 7-1 0,-1 3 2 16,1 3 2-16,2 5-4 0,-2 1 3 0,2 3-1 15,2 2 0-15,-1 3 2 0,6 5-3 0,0-1 1 16,2 0-1-16,4 1 1 0,0-7 2 16,6-1-1-16,1-1 3 0,1-7-4 0,5-2 2 0,-1-5-1 15,4-4 0-15,-1-4 5 0,-2-2-3 16,4-4 0-16,-3-4 2 0,4-3 0 0,-4-5 1 16,-1-3 1-16,2 0 1 0,-6-3-4 15,5-1 0-15,-6-2 0 0,-1-1-2 0,1-1 3 16,-1 0-3-16,-2-3-1 0,1 4 0 0,0-2-1 15,1 1 3-15,3 1 0 0,-3 1 1 0,1 1-5 16,1 6 2-16,-3 2-2 0,1 5-3 16,-1 4 6-16,-4 4-5 0,2 2-2 0,-2 4 0 0,0 3-4 15,1 4 7-15,1 5-1 0,0 4 4 16,-2 2-1-16,-1 4-2 0,-3-2 1 0,-1 4-1 16,0-2 4-16,-4 2 1 0,-1 1-2 0,0-2-2 15,0 0-1-15,-3-2 2 0,3-2 2 0,-2-4 1 16,2-2 1-16,0-5-3 0,3-1 0 15,-3-5-2-15,3-3 3 0,0-3 4 0,2-1 2 16,-1 0 4-16,0-2-6 0,-2-1 4 0,-1-3-4 16,2-4 1-16,-1-1 1 0,2-2-6 0,1-3 0 15,1-1-2-15,2-1 2 0,3-4 2 16,-1 2 0-16,4-2-2 0,0 1-2 0,2-1 0 16,1 0 1-16,0-1-1 0,6 0 4 15,-3 1-3-15,1-3-3 0,4-2-1 0,1 2 0 16,3 0 3-16,-1 5-1 0,-2 5 0 0,-3 5-4 15,-2 3-2-15,-2 5 0 0,-6 4-1 0,-2 4 1 16,-2 5-2-16,-2 2 3 0,-2 5 0 0,-4 4 2 16,-2 3 2-16,-3 5 2 0,-2 0 1 0,0 2-1 15,-2-3-3-15,4-1 3 0,4-3-1 16,0-2 4-16,3 0-1 0,3-3-4 0,3-4 0 16,1 0 0-16,4-4 2 0,1 0 1 0,0-4 1 15,2-2-3-15,0 1-1 0,3-3 4 0,-2-2-2 16,1-1 4-16,2-2 1 0,-1-4-4 15,1-1 0-15,2-1 0 0,-4-5 1 0,4 2 1 16,-5-3 1-16,3-1 0 0,-2-1-3 0,-1 0 0 16,1 1 0-16,-2-1 3 0,-2 0 2 0,1 1-3 15,-2-2-1-15,1 3-3 0,0 0 2 16,-4 1 1-16,1 1 1 0,0 2 1 0,-3 0-3 16,2 0 1-16,-3 1-2 0,3 1 3 0,-4 0 4 15,0 3-5-15,1 1 1 0,0 0-5 0,-2 1-1 16,0 2 5-16,-1 0 0 0,1 1 2 15,-1 0-3-15,1 0-1 0,-1 0-1 0,3 0 1 16,-2-4 3-16,-1 3-2 0,2 1 1 0,-1-2-3 16,0 1-3-16,1 0 4 0,2 0 2 0,0-2 2 15,1 2-1-15,0-2 0 0,-2 0-1 0,5 0 0 16,-5-2 6-16,4 2-6 0,-2-1 2 16,0 2-5-16,4-2-2 0,-5 2 3 0,2 0-1 15,-3-1 3-15,0 3 0 0,0-1-4 0,-2 1-2 16,0 1-2-16,-1 0 3 0,1 3 0 0,0 1 3 15,0 1-2-15,2 4-3 0,-3-1 4 16,0 4-3-16,-3 2 7 0,2 3 2 0,-1 3-6 16,-3 1 3-16,0 0-4 0,-3 2 3 0,-3 1 0 15,2 1-1-15,2-1-2 0,-1-1-7 0,0-2 6 16,-1-2 2-16,6-5 3 0,-2-3 5 16,3-5-5-16,1 1 1 0,0-2-5 0,0-4 0 15,-1-1 6-15,2-1 5 0,0-1 3 0,0 0-3 16,2-3-1-16,-2-3-2 0,1 0-2 15,0-4 3-15,0-2-5 0,3-3 2 0,1 1-6 16,0-3 1-16,0-2 5 0,1 2 1 0,-1-2 2 16,2 1-5-16,-2-2-2 0,3-1-2 15,3-1 4-15,-1-2 8 0,1 0-8 0,3-2-1 0,1 2-3 16,0 0-6-16,1 3 9 0,3 3 1 16,-1 2 0-16,-3 6-2 0,2 0-2 0,-5 4-3 15,-2 4 1-15,0 2 4 0,-3 2-7 0,-4 2 0 16,0 3-1-16,2 3-6 0,-3 2 11 0,-2 2 3 15,0 4 0-15,-1 3 3 0,-3 3-4 0,-1 2-2 16,0 0 1-16,0-1 1 0,2-1-1 16,-2-2 1-16,3-2-2 0,1-1-4 0,2-4 7 15,0 1-1-15,2-4 5 0,3-1 2 0,-4-3-6 16,5-3 1-16,-3 0-2 0,3-3 3 16,4-1 1-16,-1-1-3 0,0-3 2 0,3 0-4 15,3-3 3-15,-3-2 4 0,5 0 0 0,0-4 4 16,-3 0-6-16,5-1-2 0,-1-1-3 15,-2-3 0-15,-3 0 6 0,-2-3-1 0,5 0 2 16,-6-1-2-16,1 1 0 0,3-2-1 0,-7 1 4 16,0 1 5-16,1-1-6 0,-1 1 1 0,0 1-6 15,-5-1-1-15,-1 1 4 0,-2 5 1 16,-2 1 2-16,1 2-5 0,-6 0 2 0,4 3 1 16,-5 3-2-16,1 1 3 0,0 2-6 0,-1 4-1 15,-3 3-4-15,-1 5 4 0,0 1 2 0,-2 5-1 16,2-1 3-16,-1 6-6 0,-1 1 3 0,2 1 2 15,1 1 0-15,2 0 4 0,1 4-4 0,2-1 0 16,0 2-3-16,4 3-2 0,2-4 3 16,3 0 0-16,5-5 4 0,2-3 0 0,1-5-4 15,5-4 4-15,-1-3-2 0,4-4 8 0,1-5-4 16,-1-1-1-16,3-3-2 0,-1-3-4 16,0-3 7-16,-1-4 0 0,0-3 4 0,-3-3 0 15,-3-3-5-15,2-2 4 0,-5-1-4 0,0 0 5 16,-2 0-1-16,0-2-7 0,-3 1 2 0,1 2-5 15,-2 1 5-15,0 1 2 0,-2 3 1 16,3 2 0-16,1 6-3 0,-2 2-2 0,-2 4-1 16,3 4-2-16,-5 1-1 0,2 5-1 0,2 3-1 15,-3 2-5-15,7 6 6 0,-3 1 5 0,0 6 5 16,1 1 3-16,-4 1-6 0,4 3-4 16,-4 0-2-16,-1 0 3 0,2-1 0 0,-3-2 1 15,0 0 0-15,-1-1-3 0,-2 0 2 0,-3-1 2 16,2-1-3-16,-5 0 5 0,4-2-5 0,-4-5-1 15,-1 0 0-15,-1-5 2 0,2-3 2 0,4-1 2 16,-3-3 0-16,5-2-2 0,0 2 2 16,0-2 2-16,0 1 0 0,4 0 4 0,0-2-6 15,1 0-4-15,0-2-3 0,6-2-2 0,4 0 5 16,2-3 4-16,2-3 1 0,3-1-3 0,1 0 2 16,2-2-3-16,-2 1 1 0,-1-4 2 15,0 1-2-15,-3-3-1 0,-2-1-2 0,-3 1-1 16,3-4 3-16,-4 0 1 0,-3 1 1 0,-2-4-2 15,3 3 0-15,0-1 0 0,0 2-3 0,1 3 6 16,0 1-6-16,0 5-3 0,1 3 2 16,-3 7-9-16,-3 2 6 0,1 7-2 0,-2 3 2 15,3 5 4-15,-3 1 1 0,4 6 4 0,-2 2-1 16,-2 6 3-16,3 1-3 0,-4 3-3 16,-2 3 2-16,-2-1-3 0,-7 3 4 0,2-1 4 15,-8-2-1-15,2-4-1 0,0-5 0 0,0-3 0 16,-5-9 0-16,4 0 6 0,-5-7-2 0,-1-4 0 15,1-2-2-15,-4-3-5 0,0-2 0 16,2-1 1-16,-1-1-3 0,2 0-9 0,6-1-26 16,1 1-52-16,0 0-89 0,6-1-168 0,-1 0-588 15,4-2-707-15</inkml:trace>
  <inkml:trace contextRef="#ctx0" brushRef="#br0" timeOffset="94016.34">2389 12162 1 0,'0'0'560'15,"0"0"-246"-15,-3 2-79 0,3-2-25 16,0 1-8-16,-1-1-12 0,1 0-25 0,0 0-27 0,-2 0-30 16,4 1-17-16,-4-1-20 0,2 0-11 15,0 0-6-15,0 0-4 0,0 0 4 0,-1 1-4 16,1-1-3-16,0 0-8 0,0 0-8 0,0 0-5 16,0 0-2-16,-1 2 1 0,1-2 2 15,-1 0-4-15,-1 0-5 0,-1-2-10 0,0 4-3 16,-4-1-3-16,1 0 1 0,-3 3 2 0,0-2-4 15,0 0-1-15,-3 3 1 0,1 0-1 16,-3 3 2-16,-3 0 3 0,-1 1 0 0,-1 1-4 16,-1 2 2-16,2 2-1 0,-6-2 2 0,0 5 1 15,-1-2-1-15,1-1 0 0,2 5 0 0,-4 0-1 16,5 0 2-16,0 1 0 0,1 4 0 16,0-1-2-16,4 5 2 0,-1 1 0 0,3 2 1 0,0-1 3 15,5 2-3-15,2-2-3 0,3 0-2 16,2 2-1-16,2 0 2 0,2-2 1 0,4 0 2 15,0 0 1-15,2-1 1 0,4-1 0 16,3-4 1-16,0-1 2 0,3-4 0 0,2-2 2 16,0-3 2-16,5-2 2 0,-1-5 0 0,3-3-1 15,0-2 2-15,0-2-1 0,1-3 9 0,-1 0 3 16,0-2 2-16,-4-3 3 0,-4 2-9 0,-6-1-1 16,3 1-2-16,-6-1-2 0,-1 4 0 0,-4-2-2 15,3 0-1-15,-6 3-1 0,-2 1 1 16,1-1-4-16,-1 2-1 0,0 0 0 0,0-1-4 15,-1 2-1-15,1-1-2 0,0 0-3 0,0 0 1 16,-1 0-2-16,1 0 2 0,0 0-3 16,0 0 0-16,0-1-10 0,0 1-19 0,0 0-22 15,0-2-36-15,0 1-35 0,1-2-59 0,-1 0-70 16,4-1-116-16,0 0-203 0,1-3-353 16,0 0 89-16</inkml:trace>
  <inkml:trace contextRef="#ctx0" brushRef="#br0" timeOffset="94269.85">2585 12527 424 0,'1'-2'774'0,"1"-2"-393"16,3-1-104-16,-2 1-51 0,7 3-13 0,-1 0-14 15,2 1-31-15,3 0-30 0,2 0-33 16,5 1-18-16,0 0-14 0,6-1-4 0,2 2-8 15,-1-2-10-15,3-2-8 0,1 2-11 0,-4-1-8 16,2 1-5-16,-4 0-7 0,-5 0-2 0,-3 0-5 16,-5 0-3-16,-4 1 0 0,-3-1-2 15,-1 0 2-15,-4 2-3 0,-1-2-6 0,-1 0-17 16,-1 1-21-16,-3 0-34 0,1 2-50 0,-4 1-75 16,-1 0-146-16,0-1-301 0,-3-1-892 15</inkml:trace>
  <inkml:trace contextRef="#ctx0" brushRef="#br0" timeOffset="95209.17">3690 12170 405 0,'0'-5'529'0,"0"-1"-199"0,0-2-67 15,-3 3-45-15,1 1-32 0,-2 1-23 16,-3 0-28-16,0 1-22 0,-1 0-20 0,-5 2-21 16,-1 2-20-16,-4 3-13 0,-2 6-2 0,-3 3-7 15,-1 2 6-15,-3 3 0 0,-2 3-4 0,-3 1 2 16,0 4-1-16,0 1-4 0,-1 5 1 16,1 0-2-16,3 3-6 0,1 4-3 0,1 2-3 15,7-2-9-15,1 2 2 0,7-3-1 0,6-3-3 16,6-2 7-16,6-2 1 0,7-2 6 15,5-1 5-15,6 0-3 0,4-4 4 0,4-3-2 16,4-4-1-16,0-2 0 0,3-3-2 0,1-5-1 16,1-2-2-16,-1-4 4 0,-1 1-7 15,2-1-2-15,-3 1-2 0,-5 2-4 0,-6-1 1 16,-7-1-1-16,-6-2 2 0,-6-1-1 0,-5 0 0 16,-1 0 1-16,-2 0 1 0,-2 0 6 0,2 0-2 15,0-1-2-15,0 1-1 0,-3 0-17 0,2-2-10 16,0-2-17-16,-1-2-23 0,1-2-23 15,0 1-39-15,2 0-59 0,0-1-83 0,3-1-145 0,1-2-289 16,2-1-796-16</inkml:trace>
  <inkml:trace contextRef="#ctx0" brushRef="#br0" timeOffset="96620.1">4098 12466 690 0,'-3'0'458'0,"-1"1"-232"0,-5 1-40 0,-2 5 4 16,0 2 14-16,-4 2-7 0,0 4-40 0,-3 1-27 16,2 3-24-16,-1 6-19 0,0-2-14 0,3 2-12 15,1 0-12-15,3 2-12 0,1-1-13 16,6 0-3-16,0 1-4 0,6 0 1 0,0-2 2 16,6-1-3-16,4-3-1 0,-1-2 1 0,5-5 2 15,2-3 3-15,4-2 2 0,0-7 0 16,1-2-1-16,2-4-3 0,-2-1-3 0,-1-4-1 15,0 0-3-15,-7-1 3 0,-2-2 2 0,-4-1-2 16,-4-4 1-16,-2-1-4 0,-3-2-1 0,-1-3 0 16,-3 1-4-16,-2-1-1 0,-5 3-3 0,-1 1-2 15,-4 0 1-15,-3 2 1 0,-1 3 0 0,-1 3-6 16,1 3-1-16,-2 3-2 0,3 1 0 16,-1 2 5-16,-2 5-4 0,3 1 2 0,1 0-3 15,4 3-2-15,5 0 3 0,0 3-2 0,3-1 2 16,4 4 0-16,2-1-2 0,2 0 3 0,3-3 0 15,3-4 3-15,2-1 0 0,2-1 2 16,5-3-1-16,-1-2 0 0,6-5 1 0,-2-1 1 16,1-2 4-16,0-4-2 0,1-1 1 0,-1-1-4 15,0-1-1-15,-1-2-1 0,1 0 1 0,-3 1 1 16,2-2-2-16,-2 4 1 0,-2-3 0 16,1 4-2-16,-2 1 2 0,-1 0-2 0,-3 4 0 15,2 4-1-15,-4 2-1 0,-1 2 4 0,-2-1-4 16,2 6 1-16,-2 1-2 0,0 3-2 15,-1 2 3-15,4 4-1 0,-3 3 2 0,1 1 0 0,-2 5 1 16,0 2 3-16,-2 2-2 0,-4 4 2 16,-3-1 1-16,-2 0-1 0,2 1-2 0,-5 1 0 15,3-3 0-15,0-3-4 0,3-2 4 0,-1-5 3 16,2-2-3-16,-3-2 1 0,2-5-3 0,1-2 2 16,-2-2 2-16,1-1 4 0,-1-3 4 15,1 0 0-15,2-1 3 0,-4-3-1 16,1-2 1-16,1-4 2 0,2 0-3 0,0-3 1 0,0-1-4 15,2-2-4-15,3-3 3 0,2-2-3 16,1-2-1-16,5-2-2 0,2-2 0 0,0-3-2 16,0 1 0-16,5-3 2 0,-6 1-3 15,5-2 2-15,1 2-5 0,-1 3 4 0,1 2 0 0,-2 3 0 16,-3 6 2-16,-3 5-4 0,-3 2 0 16,-1 5-2-16,-3 1-3 0,-1 3 2 0,-2 1-2 15,2 4 1-15,0 3 1 0,-3 5 1 0,2 3 2 16,0 3 0-16,-3 3 2 0,0 4 0 0,-3-1 2 15,2 1-1-15,0-1-1 0,2-4 5 16,2 0-6-16,2-5 2 0,-2 0 0 0,4-2-7 16,4-6 6-16,-2-2-1 0,1-3 3 0,1-3 5 15,4-2-6-15,1-3 1 0,0-2-1 0,3-8-1 16,-4 3 3-16,1-4 3 0,-2-2-1 0,-3 0-6 16,1-1 4-16,2-5-5 0,-1 1 3 0,-3-2 2 15,-2 1-3-15,-1 0 2 16,0 0-3-16,0-2 3 0,-3 2 0 0,1 5 0 0,-1 1 0 15,-2 7-3-15,1 2 0 0,-2 3 0 0,3 2-1 16,-4 2 1-16,2 3-6 0,3 1 2 16,1 4-1-16,4 2 3 0,1 6 2 0,2 4 0 15,1 1 2-15,-4 6-4 0,1-2 3 0,-1 5-3 16,-3-2 3-16,-2 2 2 0,-2 2-1 16,-3-1 2-16,-4 1-4 0,-1-4 0 0,-2-1 1 15,-6-5 1-15,3-6 1 0,-1-2 1 0,-1-7-3 16,0-2-1-16,2-3 2 0,0-3 4 0,2-1-4 15,-1 0 1-15,1-2-1 0,1 2-9 16,2-1 10-16,1 0-1 0,3-1 0 0,1 2 3 16,2-1-5-16,2 1-2 0,3-2 0 0,0-2 1 15,4 1 0-15,2 0 4 0,3-1-4 0,2 2-5 16,-1-1 7-16,1-1-1 0,0-2 3 0,1 1 2 16,-1-5-7-16,1 0-1 0,-1-1 2 15,-1-3 2-15,3 0 2 0,-5 0 2 0,1-2-4 16,-1-1-2-16,0 0 2 0,-3-1-2 0,2-2 4 15,-4 1 2-15,-2-1-3 0,0 1 0 0,1 3-1 16,-4 3 1-16,-3 3 0 0,0 6 2 16,-4 2 0-16,2 4-6 0,-1 2-1 0,1 0-7 15,0 4 2-15,-3 2 1 0,1 5 1 0,-2 6 5 16,-1 4-1-16,2 2-1 0,-3 6 4 0,3 2 0 16,-2 3 0-16,2 2-2 0,1-1 2 15,3-2-2-15,1-3 6 0,5-5 3 0,2-4-5 16,3-6 1-16,7-5-3 0,-2-4-5 0,4-4 9 15,-2-4-1-15,1-4 2 0,-4-1-1 0,4-3 0 16,-3-3-3-16,-3-3 1 0,2-2 6 16,-3-2-7-16,-4-2 2 0,-1-1-2 0,-1 0-3 15,-1 0 4-15,-4 0 0 0,2 0 2 0,-1 1 1 16,-1 1-5-16,-2 2 0 0,0 4 0 0,0 3-1 16,0 6 4-16,0 3-2 0,0 2-4 15,0 1-6-15,0 2 1 0,-1 3 2 0,-2 4 3 16,0 4 6-16,0 3-3 0,1 3-1 0,-1 3 1 15,1 3 1-15,1-2-1 0,2 3 0 0,2-2 0 16,1 0-7-16,4-6 7 0,1-2 0 16,3-4-2-16,0-5-5 0,4-2-23 0,-2-5-33 15,3-3-82-15,-2-4-121 0,2-6-248 0,-5-1-573 16,-2-5-150-16</inkml:trace>
  <inkml:trace contextRef="#ctx0" brushRef="#br0" timeOffset="96771.66">5481 12037 1545 0,'-6'-7'389'0,"3"-2"-171"0,-4 0-47 0,5 4-11 16,2 1-28-16,1 3-32 0,0 1-44 15,2 0-30-15,1 1-21 0,-1 4-6 0,5-1-16 16,-2 1-69-16,3 4-119 0,2 1-280 0,-2 2-585 16,-1 2 133-16</inkml:trace>
  <inkml:trace contextRef="#ctx0" brushRef="#br0" timeOffset="97772.71">5583 12532 522 0,'1'0'471'0,"4"1"-166"16,2-1-32-16,2-1 7 0,1-5-43 15,6-1-46-15,-2-3-56 0,6-5-45 0,1-1-22 16,-1-2-14-16,0-2-4 0,0-1-2 0,-4 2 1 16,0-3-4-16,-5 1-1 0,0 4-2 15,-2-2-13-15,-2 1-5 0,-5 0-4 0,0 2-7 16,-2 0 3-16,-2 2-1 0,1 2-3 0,-6-1-3 16,0 3 0-16,-1 2-5 0,-1 1 1 0,-1 5 2 15,-1 0-6-15,-2 3 0 0,-1 3-3 16,2 4-3-16,-3 3 5 0,2 4-1 0,1 0 0 15,1 3 2-15,1 3-2 0,1 2 0 0,1 1 1 16,5 4 2-16,-1 1-3 0,3 1 3 16,4-3-4-16,0 0-2 0,7-6 4 0,-1-2 0 15,6-5 1-15,0-6 2 0,-1-1-2 0,5-5 0 16,0-2 2-16,1-2 4 0,0-6-3 16,1 0 3-16,-3-5-2 0,-1-2-3 0,-2-3 5 0,-3-1 0 15,0 0 1-15,0-2 1 0,-2 0-4 16,-3-1-2-16,1 2 0 0,2-1 1 0,-4 0-2 15,-1 4 2-15,1-2-2 0,-1 3-6 16,4 3 4-16,-4 2 0 0,2 5 1 0,-1 1 2 0,-3 1-7 16,-1 4-2-16,3 4-1 0,-2 1 2 0,0 1 3 15,2 5 2-15,-3 2-2 0,-1 2-2 16,0 2 4-16,-1 1-1 0,-1 3 4 0,-1 1 1 16,-4 0-4-16,1 0-2 0,-4 1 2 0,0-2 1 15,-1-6 0-15,4-2 1 0,2-8 0 16,3-4 1-16,1-1 10 0,-1-3-1 0,1-2 3 15,1-7-3-15,0-1-8 0,5-4-1 0,0-2-3 16,3-1-1-16,1-1 1 0,1 0 2 0,0 2 0 16,3-2-4-16,-2 3 3 0,-1-1-1 15,5 2 1-15,-1 0 2 0,0-1-3 0,1 2 0 16,2 0-3-16,-4 3-1 0,4 5 2 0,-7 2 0 16,-1 4-2-16,0 4-3 0,-5 4 0 0,-1 2 1 15,-3 5 2-15,-1 5 4 0,0 0-3 0,-5 4 3 16,0 2-2-16,-5 0-2 0,2 2 3 15,0 2 0-15,1-3 1 0,-1-3-2 0,6-4 0 16,2-5 0-16,2-3-1 0,3-3 5 16,0-3-3-16,3-2 4 0,-1-2-3 0,4-3-1 0,2 0 3 15,0-4 0-15,4-3 2 0,1-1 0 16,-2 0-2-16,4-5-1 0,-3 1 1 0,1 1 2 16,-3-4-2-16,-2 1 2 0,3-1-2 0,-3-3-2 15,0 1 2-15,3-1 1 0,-3-3 1 16,4-2 3-16,-4-1-3 0,1-2 0 0,0-2-3 15,-1 3 3-15,3-4-1 0,-3-3 2 0,3 2-2 16,-3-3-3-16,-1-2 3 0,2-1-2 0,0-2 4 16,-3 0 2-16,0-3-6 0,2 2 1 15,-1-4-3-15,-3 6 0 0,-1-2 3 0,0 4 0 16,-6 6 1-16,1 2-4 0,-3 6 1 0,-3 3 0 16,0 6 0-16,-4 7 6 0,3 2-11 0,-4 5-4 15,3 3-4-15,-1 6-5 0,-3 5 9 0,-2 6 3 16,2 3 2-16,0 6 3 0,4 5 0 15,-3 6 1-15,4 2 0 0,-1 6 6 0,2 4-8 16,-1 3 1-16,2 3-3 0,1 3-1 0,1 2 4 16,1 2 1-16,1-4 2 0,0 1-3 0,0-3 2 15,0-3-2-15,1-7 0 0,4-8-4 0,3-5-24 16,0-4-21-16,1-9-48 0,5-7-53 16,-2-8-71-16,-1-4-128 0,-2-7-306 0,-3-5-842 15</inkml:trace>
  <inkml:trace contextRef="#ctx0" brushRef="#br0" timeOffset="98005.13">6385 11982 1099 0,'2'-11'397'0,"4"-4"-151"15,3-1-46-15,4 2-25 0,3 3-27 16,6 1-15-16,0 2-24 0,2 0-23 0,5 2-19 16,-2 3-12-16,3 3-4 0,-2 2 2 0,0 1 5 15,1 5-4-15,-7 0-8 0,-1 6-9 0,-3 3-9 16,-6 4-3-16,-3 2-1 0,-6 5-3 0,-3 4 0 15,-3 2-4-15,-6 5-1 0,-1 2-3 0,-3-3-3 16,3 2-2-16,2-6-3 0,0-2 0 16,7-4-1-16,4-6-4 0,3-6-5 0,4-6-17 15,2-4-29-15,5-6-49 0,-5-5-72 0,3-5-111 16,-1-3-197-16,-1-5-414 0,-2-4-309 0</inkml:trace>
  <inkml:trace contextRef="#ctx0" brushRef="#br0" timeOffset="98134.77">6836 11833 1027 0,'-7'-14'853'0,"-2"-5"-622"0,-5-1-80 0,6 5-10 16,2 4-21-16,-2 1-23 0,6 3-26 0,-2 2-30 15,1 2-25-15,2 0-21 0,1 5-22 16,0-1-59-16,2 2-112 0,2 1-220 0,-1 2-478 16,6 3-221-16</inkml:trace>
  <inkml:trace contextRef="#ctx0" brushRef="#br0" timeOffset="100134.74">7042 11799 453 0,'-14'6'648'0,"-4"6"-272"0,-5 3-48 16,1 4-39-16,1 2-60 0,2 1-49 16,-1 0-46-16,3 4-33 0,3 4-21 0,2 2-21 15,-3 5-15-15,7 4-12 0,1 4-8 0,1-2-7 16,6-2-3-16,6-5 2 0,6-11 2 0,10-7 1 15,7-6 3-15,2-5-4 0,2-4-2 0,2-3-2 16,-5-3-4-16,-4-3 0 0,1-1 2 16,-6-6-4-16,1-3 5 0,-2-3-3 0,-2-2-1 15,-7-5 0-15,-8-4-5 0,-4 1 0 0,-3 1-2 16,-7-1 0-16,-4 5-2 0,-1 0 2 16,-1 4 0-16,-3 5-2 0,2 2 3 0,-2 0-3 15,0 6-1-15,0 3 2 0,1 1-4 0,1 5-1 16,2 1-2-16,5 2 0 0,-1 5-1 0,4-2 2 15,6 1 3-15,1 0-1 0,4-3 5 16,5-3-1-16,6 1 1 0,4-3 3 0,7-2-4 16,1-3 2-16,5-1-3 0,-1-3 1 0,1 0-1 15,-1-2 2-15,0-3 1 0,-3 0-2 0,-3-1 3 16,2-3-2-16,-4 2 0 0,-4 0 2 0,-3-1-2 16,-5 4 1-16,-1-2-2 0,-5 3 0 15,1 6 2-15,-4 0-1 0,-1 4-1 16,0 0-7-16,-1 1 0 0,0 6-2 0,-5 0 0 0,2 6 7 15,-4 4-6-15,0 1 5 0,2 3 1 16,0-1-1-16,-1 5 4 0,2 0-2 0,0 1 1 16,3 1-1-16,1-5 0 0,2-2-1 0,6-6-1 15,5-5 2-15,-1-4-3 0,3-4 5 0,3-6 1 16,1-2-3-16,-3-6 6 0,3-1-3 0,-1-1 1 16,-2-3-1-16,1-3-1 0,-3 0 0 15,-2-4 0-15,-2 0 1 0,0 0-3 0,-7-1 3 16,3 1 1-16,-5 0-2 0,0 4 5 0,0 2-3 15,-3 2-1-15,1 2 4 0,1 3-3 16,-2 2 0-16,-3 6 0 0,3 0-3 0,-3 5-3 16,4 1 0-16,-5 3 0 0,4 3-3 0,-1 4 5 15,-2 5-1-15,3 2-1 0,1 6 3 0,-2 7-4 16,2 0 2-16,1 8-2 0,0-3 1 16,1 1 0-16,2-6 1 0,7-7 1 0,3-5-1 15,4-7 6-15,0-3-4 0,2-4 0 0,2-3 2 16,0-4-9-16,-1-2 8 0,0-4-1 0,-4-3 0 15,2-1 4-15,-5-3-1 0,1-4 1 0,-5-1-2 16,-1-3 4-16,-5 0-5 0,-1-3-1 0,0 1 2 16,3-1-9-16,0 1 7 0,-1 1 0 15,4 0-2-15,0 2 6 0,-1 1-4 0,5 0 1 16,-1 3-1-16,4 5-2 0,-3 6 1 0,0 3-5 16,0 3 4-16,1 5-5 0,3 3 1 15,-1 3 3-15,0 5-3 0,2 3 7 0,-3 2 0 16,-1 3 0-16,-3 1 0 0,0 4-2 0,-3-1-2 15,-5 4 0-15,-3 0 2 0,-6 3-7 0,-2-6 3 16,-7-2 2-16,3-5-4 0,-3-6 8 16,4-6 0-16,4-5-1 0,0-4 2 0,1-1-2 15,3-2 0-15,-2-1 0 0,-1-1 1 0,5 0-5 16,3-1 4-16,0 1 1 0,0-2-2 0,3-3 5 16,5 2-4-16,0-1-1 0,2 0 1 15,2-1-7-15,5-1 5 0,-2 1 3 0,3-4 0 16,1 2 2-16,-4-3-1 0,3 1-1 0,1-3-1 15,-6-2 4-15,3 0-3 0,-3 1-1 0,-3-1 2 16,0 0-4-16,-1-2 1 0,-2 0 0 16,-2 1-2-16,1-1 2 0,-1 2 0 0,3 1 2 15,-5 0-2-15,3 1 3 0,-4 5-2 0,4 2-3 16,-3 4 4-16,-3 2-10 0,3 4 0 0,-2 2-2 16,2 2 0-16,-1 4 5 0,0 3 1 15,1 0 4-15,2 5-1 0,-2 3 1 0,-1 2 0 16,1 5-4-16,-2 1 6 0,-2 2-6 0,-3 2 2 15,0 0 2-15,-3 0-3 0,2-2 6 0,-3 0-4 16,0-5 2-16,4-6-1 0,-1-4 0 16,3-6 0-16,-1-2 2 0,0-3 7 0,3-3-3 15,-1-5 4-15,-1-1-2 0,0-3-6 0,1-6 4 16,0-2-3-16,1 0-1 0,2-3 0 0,1-1-2 16,5-1-1-16,0-2 0 0,2 2 3 15,2 0-3-15,0-1 2 0,4 3-1 0,-2-1-3 16,3-1 7-16,-2 1-4 0,4 3 1 0,0 1 0 15,0 3-5-15,-3 1 2 0,0 7-3 16,-5 2 0-16,0 4-3 0,-2 4 3 0,-2 1 0 16,-4 5-2-16,1 2 8 0,0 4-4 0,-3 4 1 15,-2 4 2-15,0 1-6 0,-2 0 0 0,2-1-1 16,5-5 3-16,0-3 1 0,5-2 1 0,0-5 2 16,1-3-2-16,1-1 4 0,1-4-2 0,4-2 3 15,-2-4 0-15,6-1-2 0,1-3 1 0,0-2 0 16,4-1 3-16,-2-3-2 0,-2-1 3 15,-2-1 1-15,-1 0-3 0,-4-3 6 0,-1-1-4 16,-3 2 0-16,-1 1 3 0,0 1-8 0,-3 1 4 16,-4 2 0-16,-1-1-3 0,-2 3 5 15,-1 2-4-15,-3 2 2 0,1 2-4 0,-3 2 3 16,0 1-4-16,2 3-4 0,-3 2 3 0,-3 2-9 16,-1 1 8-16,0 2-1 0,-4 2 1 15,-4 2 3-15,2 3 0 0,-2-1 0 0,5 1-1 16,-3-1 3-16,8-2-4 0,-1-1-2 0,3 1 3 15,4 0-7-15,-2-1 6 0,3 2-1 0,1-1-1 16,1-2 8-16,1 2-5 0,2 0 2 16,2-2 1-16,4 0-1 0,2-3-2 0,3-2 1 15,4-1 1-15,3-2-4 0,1-2 3 0,-2-2 2 16,1 0-4-16,-1-4 9 0,-3 0-6 0,3-3 1 16,-1-2 1-16,1 1-5 0,-5-4 3 0,3-2-2 15,-4-1 3-15,4 0-3 0,-5-3 2 0,2 0 1 16,0-2-3-16,-1-1 6 0,-2 1-5 15,1-1 0-15,3-2 2 0,-2 1-4 0,-1 0 1 16,3 0-1-16,-1 0 0 0,-4 2-1 0,0 4 3 16,0 4 2-16,-3 2-3 0,-2 4 4 0,0 3-4 15,-4 3 0-15,0 2 1 0,-1 2-9 16,0-1-3-16,0 2-2 0,1 2 2 0,-1 3 6 16,2 1 4-16,3 6 3 0,-1 3-4 0,0-1 3 15,1 5-1-15,0 0-1 0,1 0 3 16,3 2-8-16,-5 1 5 0,3 1-1 0,-5 1 0 15,-1-1 4-15,-2 3-2 0,-2-1 4 0,-5 2-4 16,-6 1 0-16,-3-1 2 0,-4-2-3 16,-2-5 4-16,-4-2-2 0,6-7-2 0,-2-2 2 15,4-5-1-15,1-5 3 0,5-2 0 0,3-2 2 16,2 0 0-16,0-1-3 0,5-1 2 0,1 1-1 16,2 1 0-16,1-1-1 0,0-1-3 0,8 0 0 15,-1-2-2-15,2 1 5 0,5-1-2 16,3 0 2-16,3-1-1 0,2 1-4 0,2-2 3 0,-1 1-2 15,2-3 2-15,-5-4 0 0,-2 0 2 16,-2-1 0-16,2-3-3 0,-2 0 3 0,-2-4-2 16,1-1-1-16,-3 0 0 0,-3-1-4 0,1-1 0 15,4-2-3-15,-4 1 3 0,1-6 1 16,1 5 2-16,-2 3 0 0,1 3 0 0,-5 9 2 16,1 4-5-16,-3 4-4 0,0 5-4 0,-2 5-4 15,5 4 2-15,0 3 5 0,1 8 6 0,2 3 3 16,-1 3 1-16,-1 5 4 0,-2 0-3 15,0 2 3-15,-5 0 4 0,2 3-1 0,-8 0 4 16,2 0-4-16,-6-2-1 0,2-7-2 0,0-1-2 16,-2-11 2-16,4-4 3 0,-6-4 2 15,-1-5-1-15,-7 0-1 0,-6-7-14 0,-10-3-26 16,2-3-51-16,-3-1-117 0,0-4-326 0,8-3-1075 16</inkml:trace>
  <inkml:trace contextRef="#ctx0" brushRef="#br0" timeOffset="108636.16">1701 13814 730 0,'-2'-4'761'0,"-2"1"-596"16,-2-2-35-16,1 4 8 0,3 2-14 16,0 0-6-16,-1 1-14 0,-1 0-26 0,3-2-21 15,-1 1-14-15,1 0-14 0,-3 1-12 0,2 1-5 16,0 2-7-16,0 1-3 0,-2 3 5 0,0 3 0 15,2 1 5-15,-1 6 6 0,1 1 4 0,0 1 7 16,0 3 7-16,2 1 5 0,0 3-2 16,0 0 1-16,0 3-5 0,0 0-6 15,0-1-1-15,0 1-5 0,0-1-5 0,1-2-1 0,-1-1-6 16,1-4 1-16,-1 2-4 0,0-4 1 16,0-1-4-16,0-2 0 0,-1 1 3 0,0-2-4 15,0 1 5-15,-1-4-3 0,1-2-3 0,-3 1 4 16,3-2-3-16,0-2 1 0,-1 2 3 0,0-4-2 15,-1-1-1-15,2 2 0 0,1-3 1 16,0-3-6-16,0 1 0 0,0-3-8 0,0 0-12 16,1 0-6-16,-1 0-17 0,3 0-16 0,-3-1-15 15,0-2-23-15,0 1-24 0,0-2-38 16,0-3-171-16,0 2-313 0,2-4-816 0</inkml:trace>
  <inkml:trace contextRef="#ctx0" brushRef="#br0" timeOffset="108949.93">1551 13895 978 0,'2'-2'387'0,"-2"2"-159"0,3-1-20 0,0 1-21 16,-2 0-15-16,4-1-28 0,0-1-33 0,2-3-25 16,5-1-12-16,-1 1-8 0,9 0-5 0,0-4-7 15,7 3-9-15,1 0-3 0,1-3-6 0,5 1-6 16,0 3-5-16,1-2-8 0,0 2-5 16,-4 0-4-16,0 0-1 0,-4 2-2 0,-4-1-2 15,-3 3 2-15,-8 0-4 0,-2 1-1 0,-3 0-10 16,-5 0-24-16,-2 1-27 0,-1-1-41 15,-2 1-44-15,-2 1-62 0,2 0-148 0,-4 1-326 0,-2 2-710 16</inkml:trace>
  <inkml:trace contextRef="#ctx0" brushRef="#br0" timeOffset="109184.36">1427 14192 1188 0,'1'1'409'0,"5"1"-249"0,-1-2-34 16,1 0 35-16,2 0 37 0,3-2 5 0,3-1-56 15,8-1-44-15,6-2-35 0,3-3-15 0,7 2-11 16,4-4-5-16,2 1-13 0,4 0-5 16,-4 2-9-16,-2 2-8 0,-5 1 4 0,-6 2-11 15,-2 0-16-15,-10 2-32 0,-7 1-50 0,-2 1-69 16,-7 0-100-16,-3 1-137 0,-3 0-238 0,-1 3-373 15</inkml:trace>
  <inkml:trace contextRef="#ctx0" brushRef="#br0" timeOffset="109371.66">1394 14639 1103 0,'0'4'276'0,"2"-2"-89"16,1 1-1-16,4 0 31 0,-2-2 7 0,3-1-21 15,7 0-44-15,1-2-38 0,10-3-36 0,4 3-29 16,4-5-15-16,5 0-15 0,3-2-9 0,-1 3-8 16,-2 1-9-16,-6 0-32 0,-4 1-69 15,1 0-108-15,-6-2-213 0,2 2-409 0,-4-3-483 16</inkml:trace>
  <inkml:trace contextRef="#ctx0" brushRef="#br0" timeOffset="109619.3">2267 14252 2407 0,'2'-1'211'15,"1"1"-139"-15,6-3-36 0,5 2 20 0,2-1 31 16,5-1 10-16,2 1-15 0,5-1-23 0,4 2-24 15,4-1-13-15,-2 1-9 0,3 0-1 0,-5 1-7 16,-6 0-4-16,-2 0-5 0,-8 1-21 16,-1-1-29-16,-7 1-53 0,-4-1-82 0,-1 0-139 15,-4 0-287-15,-2 0-458 0,-3-1 274 16</inkml:trace>
  <inkml:trace contextRef="#ctx0" brushRef="#br0" timeOffset="109952.25">3022 13755 1218 0,'1'-5'864'0,"-1"-2"-659"0,2 0-63 15,-4 6-8-15,1 1-3 0,1 0-15 0,-1 1-31 16,1 0-37-16,-1 1-29 0,1 1-12 0,-1 3-8 15,-3 4 6-15,1 4 6 0,0 2 3 0,0 5 9 16,-2 3 1-16,3 4 3 0,-2 6-4 0,1 0-2 16,2 1-7-16,-1 3-2 0,1 1-1 15,-1 0-3-15,2-3 0 0,0 0-3 0,2-5-1 16,0-2 3-16,0-4-2 0,1-2 3 0,1-3-2 16,-2 1-3-16,3-6 3 0,-1-3-3 0,-1-1 3 15,0-5 1-15,0-1-10 0,-1-2-10 16,-1 0-20-16,0-4-23 0,1 1-29 0,-1-2-29 15,-2-1-54-15,1 1-117 0,-2-7-336 16,1-2-838-16</inkml:trace>
  <inkml:trace contextRef="#ctx0" brushRef="#br0" timeOffset="110202.54">3061 13747 1121 0,'2'-6'850'0,"7"0"-573"0,0-2-95 0,3 0-33 16,2 2-5-16,3-3-13 0,9 0-25 0,2-2-20 15,5 3-27-15,6 0-16 0,5-1-14 16,1 0-9-16,3 0-8 0,-3 2-4 0,-1 0 0 16,-4 1-5-16,-7 0 0 0,-2 2-1 0,-5 1 0 15,-4-3 1-15,-5 1-7 0,-3 2-11 0,-7 0-17 16,-2 2-26-16,-5 1-25 0,-2 0-43 15,-2-1-60-15,-2 0-95 0,-3 1-212 0,-6 1-345 16,-2 4-283-16</inkml:trace>
  <inkml:trace contextRef="#ctx0" brushRef="#br0" timeOffset="110427.21">2935 14034 1198 0,'2'2'356'0,"0"-1"-103"0,3-1-11 16,1-1 5-16,3-2-16 0,2-3-43 16,3 0-50-16,2-1-40 0,6 0-28 0,2-2-20 0,3 1-10 15,7-3-5-15,2 2-7 0,3 0-6 16,3 0-7-16,-1 0-6 0,-1 2-5 0,-3 0-4 16,-2 0 2-16,-5 3-10 0,-5 2-13 0,-5-1-28 15,-4 4-39-15,-5-2-49 0,-6 1-75 0,-3 0-91 16,-5 0-201-16,-1 2-382 0,-5 1-131 15</inkml:trace>
  <inkml:trace contextRef="#ctx0" brushRef="#br0" timeOffset="110604.64">2891 14382 1590 0,'3'0'253'0,"1"0"-130"16,1 1 8-16,3-1 32 0,4-1 15 0,3 1-29 15,6-3-47-15,5-1-38 0,4 0-28 0,1 1-11 16,4-4-14-16,0 4-5 0,1 0-22 0,-3-1-56 16,2 1-80-16,-5-1-144 0,-4 1-389 15,2-2-828-15</inkml:trace>
  <inkml:trace contextRef="#ctx0" brushRef="#br0" timeOffset="110873.76">3595 13857 2222 0,'-1'-1'238'0,"-1"1"-141"0,2 1-36 0,3 4-3 16,3 3 26-16,1 4 19 0,3 3-1 0,3 3-19 15,4 3-22-15,2 2-15 0,7 5-18 0,1-1-1 16,3 0-5-16,-1 0-4 0,-1-3-1 15,0 0-6-15,-2-3-6 0,-3 0 0 0,-1-2-2 16,-3-3 0-16,-1 0 1 0,-6-3-1 0,-1-3-10 16,-3-5-10-16,-1-1-27 0,-3-2-34 15,-3-2-39-15,-1-2-63 0,-1-2-149 0,-1-3-440 0,-2-5-814 16</inkml:trace>
  <inkml:trace contextRef="#ctx0" brushRef="#br0" timeOffset="111091.58">3961 13789 727 0,'-6'5'878'0,"-1"-2"-607"0,-3 4-67 0,-8 7 18 15,3-2 9-15,-8 9-18 0,-2 4-43 0,-5 2-42 16,-1 7-31-16,-3-2-19 0,0 2-21 16,1 2-13-16,-1 0-12 0,2 2-15 0,3 2 0 15,0-2-8-15,2 3-2 0,3-3-3 0,4-2-13 16,6-1-25-16,4-5-36 0,3-3-51 0,5-4-87 15,5-5-115-15,3-9-260 0,2-6-456 16,7-6 21-16</inkml:trace>
  <inkml:trace contextRef="#ctx0" brushRef="#br0" timeOffset="111637.18">4167 14091 698 0,'-5'4'325'0,"0"-1"-56"0,-2 4 44 16,2-4 30-16,4-2-35 0,2-4-66 0,1-3-91 15,3 1-52-15,-3-3-26 0,3-1-6 0,2-1 0 16,2-6-10-16,1 1-5 0,3-4-10 16,2-1-3-16,-1-2-8 0,2-2-7 0,-1-3-9 15,1 0-11-15,0 0 3 0,-2-1-1 0,-3-4-1 16,4-1 4-16,-3-5-6 0,0-2-2 0,2-4 1 15,-2 1-2-15,1-2 0 0,-1-1-1 16,-1 1-4-16,0 0-2 0,-2 2 5 0,-3-3 0 16,-2 3 4-16,-7 4 7 0,1 8-3 0,-3 10 5 15,0 7 2-15,-2 6 2 0,-1 4-6 0,2 4-5 16,-3 3-8-16,-4 6-7 0,0 7 8 0,-5 3 1 16,3 10 6-16,-2 2 5 0,2 5-6 15,0 4-1-15,3 1-2 0,-1 6-2 0,1 2 5 16,-1 5 3-16,2-1 2 0,4 0-1 0,2 0 1 15,3 0-5-15,4-4 3 0,1-1 1 0,4-1-2 16,1-5 0-16,2-1-2 0,1-4-3 16,4-2 1-16,2-10-5 0,0-4-15 0,3-6-11 15,-3-5-16-15,6-5-19 0,-1-4-23 0,1-5-39 16,-1-4-67-16,2-6-124 0,-3-5-304 16,-3-3-544-16</inkml:trace>
  <inkml:trace contextRef="#ctx0" brushRef="#br0" timeOffset="111798.9">4326 13621 1568 0,'-2'-1'402'0,"0"0"-275"0,1 0-31 15,2 1 21-15,1 0 9 0,-1 0 2 16,4 0-29-16,0 0-29 0,4 1-22 0,2-1-19 16,7 2-11-16,1 3-11 0,2-1-21 0,2 1-49 15,-1 2-99-15,-2-1-200 0,1 3-439 0,-3-1-631 16</inkml:trace>
  <inkml:trace contextRef="#ctx0" brushRef="#br0" timeOffset="112115.46">4443 14078 1758 0,'0'0'257'15,"3"0"-58"-15,-3-3 7 0,2-1 13 0,4-2-31 16,-1-4-42-16,3-1-31 0,2-4-30 0,3 0-29 15,0-3-19-15,2-2-10 0,4 1-5 16,-1-2 0-16,3 0 0 0,1-1-4 0,1-1-4 16,2 1-7-16,0-1-3 0,0 2 0 0,1 1-1 15,-1 2 0-15,-3 3-1 0,0 4 0 0,-8 3-3 16,-1 3 1-16,0 4 3 0,-7 1-4 16,-1 3-1-16,-3 1 0 0,1 3-1 0,-2 5 1 15,-1 5 4-15,0 1 0 0,-3 4 0 0,0 1-1 16,-5 2-2-16,1 4 2 0,-3-2 3 0,2 0-2 15,2-2 1-15,2-1-1 0,3-4-6 0,2 0 4 16,2-3-1-16,-1 0 1 0,5-4-4 0,-2 0-16 16,3-4-29-16,1 0-41 0,0-3-59 15,2-3-92-15,-1-1-178 0,1-5-479 0,3-3-652 16</inkml:trace>
  <inkml:trace contextRef="#ctx0" brushRef="#br0" timeOffset="113680.59">5278 13709 1320 0,'-9'5'432'0,"-2"0"-194"0,-9 5-31 0,-3 3-3 16,-1 2-26-16,1 1-31 0,-2 1-35 0,-1 4-23 16,5 1-21-16,-3 2-17 0,3 3-11 15,-2 2-14-15,5 1-5 0,-1 2-6 0,5-4-8 16,4-1 0-16,7-5-5 0,6-5 0 0,5-6 2 15,3-4 3-15,3-4 5 0,2-4 0 0,4-5 2 16,0-4-3-16,0-2-3 0,3-4 2 0,1-3-5 16,-1-2 2-16,-1 0-1 0,-4-5-2 15,-3 1 3-15,-1-1-1 0,-4-1 2 0,-4 0-2 16,1-1-2-16,-5 0-1 0,1 2-2 16,-1-2 2-16,0 4-1 0,-2 5 2 0,-2 1-1 0,1 6 0 15,0 6 3-15,-1 3-2 0,1 3-4 16,0 0-11-16,1 2-3 0,-2 3-1 0,-3 4 5 15,2 7 9-15,-4 4-2 0,3 1 5 0,0 2-2 16,1 2-2-16,2 1 4 0,0 0-2 16,0 2 2-16,-2 1 0 0,3-4-1 0,3 0-1 15,-1-3-1-15,5-6 1 0,1-3 0 0,2-4 3 16,3-3 1-16,-1-4-2 0,0-2 4 0,2-4-3 16,0-3 4-16,-3-2 0 0,3-5 0 15,0-2-1-15,-2-2-2 0,-2-1 1 0,-1-3-4 16,1 0 3-16,-4-1 0 0,-1-2-3 0,0 0 3 15,0 2-2-15,-2-2-2 0,3 1 3 0,-4 1-4 16,0 3 3-16,1 4-2 0,2 4 2 16,-4 5-2-16,0 3 0 0,-1 3-4 0,0 2-11 0,0 1 3 15,2 3-3-15,-2 5 5 0,1 5 12 16,0 4-4-16,1 3 2 0,-1 2 0 0,-1 0-2 16,1 5 2-16,0-1 1 0,-1 1 1 0,-2 4-3 15,1-3-2-15,-5 1-14 0,4 0-13 0,1-7-7 16,2-7-4-16,5-4 11 15,0-7 15-15,3-6 14 0,-1-2 10 0,-4-3 1 0,4-6 0 16,2 0-5-16,-1-7-3 0,1-5-1 0,1 1-1 16,-1-4 2-16,-2 1-4 0,0-2 3 15,-2 2 0-15,2-1-2 0,-1 1 3 0,-1 3-2 16,3 0 3-16,-1 3-2 0,-2 1 1 0,0 5-2 16,4 3-4-16,-5 4 1 0,0 3-6 15,1 2 3-15,-1 1-2 0,4 2 1 0,1 2 5 16,0 1-3-16,2 1 6 0,6-3 0 0,-1-1 1 15,2-2 0-15,5-2-1 0,-1-3 5 0,1-2 0 16,1-1 5-16,-4-1 1 0,2-3-3 0,1-4 6 16,-2 0-5-16,-4 0 1 0,-1-2 1 15,-3 1-3-15,-3-2 3 0,-3 2-1 0,-3 0 2 16,-3 2 0-16,-3 0 4 0,0 2 0 16,-7 2-2-16,3 3 7 0,-2-1-11 0,-2 6 0 15,0 1-4-15,-2 2-8 0,-1 2 0 0,0 5-3 16,-5 0 3-16,3 3-3 0,1 4 4 0,-1-1 0 15,2 5-1-15,-1 2 5 0,-1 3-5 0,2 1 0 16,2 3 2-16,0 1-6 0,2 3 5 0,3 0-1 16,-1-1 0-16,4-2 1 0,2-5-1 0,2-4 2 15,2-1-3-15,1-4 5 0,2-3-6 16,-3-1-2-16,5-2 3 0,-1-3-6 0,1-3 6 16,3-2 0-16,-1-3-1 0,2-3 4 0,5-3 0 15,-1-1 2-15,-1-5-1 0,3 0-1 16,-1-2-1-16,1-2-1 0,-4-1 4 0,4-3-2 15,0-2-1-15,0-1 1 0,2-1-3 0,-3 1 5 16,2-1-3-16,-1 1 0 0,0-1-1 0,0 2 0 16,4 0-3-16,-4 7-2 0,0 2 1 15,-2 2-8-15,-4 7 4 0,-1 3-3 0,-6 4-6 16,1 1 1-16,-4 3-4 0,-3 5 3 0,0 2 4 16,-1 5 7-16,-3 1-5 0,-2 4-1 15,-2 3 3-15,-1-1-4 0,1 3 8 0,-3 0 6 16,4 0-2-16,0-2 4 0,0-2-5 0,6-1-1 15,4-6-1-15,2-2-3 0,4-3 4 16,1-3-1-16,2-1 5 0,5-2 1 0,-2-4 1 0,6-4 2 16,-2-2-2-16,3-2 7 0,0-2-4 0,-2-2 1 15,-3-3 3-15,1-2-7 0,-2-4 3 16,-2 2-4-16,-1-3 2 0,0 1-1 0,-2-3 3 16,-3 0 0-16,0 0-3 0,1-2 8 0,-3 4-7 15,0-1-2-15,2 2 2 0,-2 3-9 0,1 2 4 16,3 2 0-16,-2 7 0 0,-1 1 0 15,-2 1-3-15,3 5-4 0,-2 5-1 0,1-1 3 16,0 5-3-16,2 5 3 0,-4 2 5 0,2 3-7 16,1 2 7-16,-3 2 0 0,2 1-1 0,-5 0 4 15,-1 1-1-15,-2 1 2 0,-2-2-4 16,-6-1 2-16,1-1-7 0,-1-5-8 0,3-3 0 16,-2-4-8-16,1-5 13 0,3-3 8 0,-2-2 2 15,4-1 10-15,-3-1-5 0,0 1 0 0,4-2 2 16,-1 2-1-16,2-2 0 0,0 0 1 0,2-1-3 15,-1 0-6-15,7 0 0 0,-3-1-1 16,7 0-3-16,1-1 8 0,-1-1-3 0,6 1 1 16,-4-3 2-16,5 2-3 0,1-5 0 0,-1-1 1 15,1 0 2-15,-5-2-3 0,4-1 3 0,-3 0 1 16,-3-3-3-16,-1-2 6 0,-3 1-4 16,1-2 0-16,-3 0 1 0,-4 0-4 0,4 0 2 15,-5 0-1-15,3 3 0 0,-2 0 1 0,-1 2 3 16,-2 7 7-16,-2-1 7 0,1 5 3 15,-3 4-9-15,3 2-13 0,-1 2-6 0,-1 4-7 16,-3 4 8-16,-2 1 8 0,0 5 0 0,1 3 3 16,-1 3-2-16,0 3 0 0,2 6-3 0,-2 2 4 15,0 3-1-15,3-1-1 0,0 0 2 16,2-2-7-16,3-6 1 0,3-3-6 0,6-6-1 16,2-4 1-16,6-3-12 0,-2-5-10 0,3-3-25 15,0-3-23-15,-3-4-59 0,4-6-143 0,-1-5-354 16,-3-4-932-16</inkml:trace>
  <inkml:trace contextRef="#ctx0" brushRef="#br0" timeOffset="113811.44">6720 13105 2303 0,'-9'-7'81'16,"-1"0"-12"-16,-3-1 37 0,7 3 9 0,4 3-12 15,2 2-52-15,0 0-57 0,2 2-45 0,-1 2-76 16,6-1-106-16,-1 3-232 0,3 1-413 0,3 0-189 15</inkml:trace>
  <inkml:trace contextRef="#ctx0" brushRef="#br0" timeOffset="114462.56">7078 13200 1384 0,'-11'9'276'0,"-4"5"-61"0,-2 2 21 15,-1 4-9-15,6-1-25 0,0 3-44 0,-2 1-48 16,4 2-30-16,2 4-26 0,2 2-14 0,-1 3-11 16,5-3-7-16,0-3 1 0,5-3-1 0,6-5 5 15,4-6 4-15,7-3-1 0,1-3 2 0,3-5-4 16,-2-2-4-16,0-4-5 0,-2-3-3 0,0-2-2 16,1-3-2-16,-3-8 3 0,-5 1-6 15,-3-4 2-15,-3-1-5 0,-6 1-4 0,-5-2 1 16,-2-1-3-16,-4 3 1 0,-7 2-2 0,3 3-2 15,-5 1 0-15,2 1-3 0,2 4 2 0,-4 5-3 16,1-2-1-16,-1 7 1 0,3 4-4 16,-2 1 3-16,5 3-2 0,-1 0 4 0,6 2 2 15,2 2 2-15,0 2 2 0,1 1 0 0,1 1-1 16,4-1 1-16,6-1 2 0,2-4 2 16,3-2-1-16,2-3 5 0,5-4-1 0,1-1 1 15,1-6 4-15,0 1-3 0,0 0 2 0,-4-5-1 16,3 1-1-16,2-1 2 0,-2-2-1 15,2-3 0-15,-3 4-3 0,0-5 1 0,-5 0-4 16,4 0-1-16,-3-1-1 0,3 1-1 0,-3 2 2 16,2 0-3-16,-3 3 4 0,0 4-4 0,-4 4-3 15,0 1-1-15,-1 6-9 0,-5 0 2 0,3 3-1 16,-3 5 4-16,3-2 5 0,-4 6 0 0,0 1 2 16,-2 5-1-16,0 1 1 0,-3 1 0 15,-4 2 0-15,-1 2 2 0,1 2-4 0,-2-5 3 16,3-5-2-16,3-7-1 0,2-7 7 0,1-4 4 15,0-1 7-15,1-1 0 0,0-4-6 0,1-4-2 16,4-5-5-16,-1-2 0 0,5-1 2 16,-1-3-3-16,2 1 1 0,5-1-2 0,-2-1 0 15,4 4 0-15,-3 0 1 0,5 2-2 0,-1 5-1 16,0 0 2-16,-1 3-3 0,-5 4 3 0,0 3-1 16,-3 3-2-16,-1 2 0 0,0 4-3 15,-1 1 2-15,0 5 3 0,-4 2 2 0,5 2 0 16,-2 5-4-16,-1-2 3 0,2-1-3 0,3 0 0 15,0-5-6-15,3 0-24 0,1-2-32 16,3-4-63-16,-4-2-97 0,4-3-249 0,-5-1-638 16,3-2-233-16</inkml:trace>
  <inkml:trace contextRef="#ctx0" brushRef="#br0" timeOffset="126737.12">1540 15486 468 0,'0'-2'459'0,"0"0"-164"0,0-2-48 15,0 2-33-15,1-1-18 0,1 2-29 0,0 1-34 16,-2 0-29-16,0 0-23 0,0 0-19 16,0 0-14-16,1 1-4 0,-1 1-10 0,1-2-7 15,-2 0-6-15,1 1-6 0,0-2-4 0,0 1-6 16,0 0-1-16,-1 1-6 0,1 0-4 0,-2 0 9 16,0 5 3-16,1-1 9 0,-1 4 5 15,-1 3-4-15,-3 3 0 0,2 4 0 0,-4 1 6 16,-1 4-2-16,0 3 2 0,-2 4-1 0,-1 4-4 15,0 0 1-15,-5 4 1 0,1 1 2 16,1 2 2-16,-4 2-2 0,3 0-3 0,0-2-3 16,-2 0 1-16,4-3-2 0,-2 0 3 0,2-4-4 15,4-2-4-15,2-5 3 0,-2-5-5 0,6-2 1 16,-2-4 5-16,3-5-10 0,0-3 2 16,1-2-3-16,2-2-2 0,0-3 0 0,0 0 4 15,0 0 0-15,0-1-1 0,0-1 5 0,2 0 2 0,-2-1 10 16,0 1 10-16,0-2 1 0,0 2 4 15,0 0 0-15,0-1 2 0,2 0-3 0,-1-3-10 16,1-4-7-16,-1-1-12 0,4-1 1 16,-2-4-5-16,1-2 2 0,4-2 4 0,-5-2-5 15,4-1 2-15,0-2-4 0,1-1-7 0,-1-2 5 16,3-2 5-16,-1-3 1 0,1 3 1 0,2-4-1 16,-2-1-4-16,3 0 2 0,0-6 4 15,0 4-5-15,-2-3 2 0,2 3-2 0,3 0-4 16,-5-1 4-16,5 0-2 0,-3 1 2 0,-1 2 0 15,-2 0 0-15,0 3-2 0,1 7 2 0,-2-1 1 16,-2 5-1-16,-3 3 2 0,4 2-5 16,-5 6-2-16,4 0 2 0,-5 3 0 0,-1 2 0 15,1 2-5-15,-2 1-8 0,0 1-10 0,0-1-5 16,0 1 6-16,2 4 7 0,0 1 2 0,0 5 7 16,0 3-6-16,6 3 2 0,-3 5 8 15,1 0 3-15,4 4 5 0,1 4-1 0,-2 2-3 16,3 1 2-16,4 3 0 0,-4-1 1 0,1 2 0 15,2-1-3-15,-1-1-3 0,-4 0 6 16,0-4-2-16,4 0 3 0,-6-3 2 0,1-2-8 16,1-1 3-16,0 0-2 0,-3-2-5 0,-2-2 10 0,1 1-3 15,-2-6 3-15,1 2-1 0,-2-4-4 16,-1-4 0-16,2 0 2 0,-2-5 7 0,-1-1-6 16,-1 0-1-16,1-2-2 0,-1 1-5 0,0-2 6 15,1 0 2-15,0-1 1 0,-1 0 0 16,2 2-3-16,-2-2-3 0,2 0 2 0,-2 0 5 15,1 0-5-15,2 0 2 0,-2 0-11 0,1-2-23 16,2 1-19-16,-2 0-30 0,-1-2-29 16,-2 0-35-16,0 0-53 0,-2-1-110 0,-1 2-265 15,-1-3-337-15,-3 0 59 0</inkml:trace>
  <inkml:trace contextRef="#ctx0" brushRef="#br0" timeOffset="126933.32">1392 16038 709 0,'-6'0'647'0,"-1"1"-347"16,4 1-92-16,4-1-42 0,0 0-26 16,4-1-2-16,-2 1-18 0,4-2-5 0,4 1 3 0,1 1-19 15,7-2-9-15,3 0-8 0,6-2-18 16,3-2-11-16,2 0-14 0,7-1-11 0,0 1-4 16,-1-1-5-16,-4 3-6 0,0-2-4 0,-9 3-8 15,1 0-20-15,-5-1-33 0,-5 2-47 0,-5 0-77 16,-4-1-133-16,-4 0-280 0,-1-1-461 15,0 1 163-15</inkml:trace>
  <inkml:trace contextRef="#ctx0" brushRef="#br0" timeOffset="127135.27">2004 15913 1746 0,'12'-4'418'0,"8"2"-235"0,5-1-53 15,8 0-2-15,1-1-9 0,3 0-20 16,-3 0-32-16,-2-1-28 0,-3 3-12 16,-2 1-15-16,-7 2-5 0,-6 1-6 0,3 1-21 15,-8 0-42-15,-5-2-82 0,0 2-124 0,0-1-268 16,-4 1-429-16,0 0-15 0</inkml:trace>
  <inkml:trace contextRef="#ctx0" brushRef="#br0" timeOffset="127770.87">2984 15337 1657 0,'0'-5'392'0,"1"-1"-194"0,0 0-55 16,1 2-18-16,-2 3-5 0,0-1-7 0,0 2-12 16,0 0-21-16,-2 2-28 0,2-1-34 15,0 1-23-15,-1 0-5 0,0 4-4 0,-1 2 13 16,-1 6 9-16,-3 3 0 0,0 2 7 0,-3 7-1 16,-1 5-1-16,-4 1 4 0,1 6-1 0,-2 2-3 15,-1 2 2-15,0 2-6 0,2 0-2 0,0 2 0 16,-2-1-2-16,3 1 1 0,1-3-3 15,-3-2-1-15,3-5 0 0,1-2 2 0,1-4 1 16,-1 1-1-16,3-6 2 0,1-3-4 0,1-5-2 16,1-3 5-16,1-3-1 0,2-3 3 0,-1-4 1 15,2-4 1-15,-1 2 7 0,2-2 11 16,2 0 15-16,-2 0 11 0,1-2-2 0,2-2-17 16,-1-7-16-16,3-3-12 0,2-7-4 0,3-4 3 15,0-5 1-15,1-2-4 0,-1 1 1 0,0-4-2 16,3 1-1-16,0-3 3 0,-1-1 2 15,1-3-2-15,0-1-3 0,1 2 2 0,-3-3-4 16,2 1 4-16,-1 0 2 0,2 0-4 0,2 1 1 16,-1 1-1-16,-1 0-3 0,2 3 4 15,-3 1 1-15,-2 4 0 0,-1 2 0 0,1 6-3 16,-3 6-2-16,-1 6-1 0,-4 8 0 0,-2 1-12 16,2 3-3-16,-2 3-2 0,3 6 3 0,-1 2 11 15,6 9 5-15,-1 4 2 0,1 4-2 0,-2 1 0 16,0 6 0-16,3 1 1 0,1 4 4 0,-2 1-3 15,0 3 2-15,3-2-2 0,-2-1-1 16,4-1 2-16,0-4-1 0,3 0 0 0,-2-7 1 16,1 1 0-16,-1-4-2 0,-2-2 1 0,1-1-1 15,-3-4-10-15,-1-4-26 0,-3-5-49 16,-1-6-62-16,-3 1-79 0,-1-7-151 0,-4-2-586 16,-3-1-558-16</inkml:trace>
  <inkml:trace contextRef="#ctx0" brushRef="#br0" timeOffset="127906.5">2896 15701 1833 0,'1'0'239'0,"1"1"-178"0,3 1-22 0,3 0 35 15,7 0 42-15,3-1 0 0,4 1-29 16,5-1-38-16,4-1-26 0,5 0-18 0,1 0-46 16,0-3-109-16,-1 2-285 0,-2-1-550 0,-3-2-45 15</inkml:trace>
  <inkml:trace contextRef="#ctx0" brushRef="#br0" timeOffset="131320.14">3662 15416 2012 0,'-16'8'316'0,"-4"5"-167"16,-6 4-27-16,1 2 1 0,3 3-6 0,2 2-11 15,0 2-21-15,-1 1-27 0,3 6-17 16,1-1-17-16,5 1-13 0,3 1-1 0,4-6-5 16,6-5 0-16,6-4 0 0,3-10 4 0,3-3 2 15,5-1 6-15,0-5 5 0,1-5-4 16,-1 0 5-16,0-4-5 0,2-5-5 0,-2 0 5 16,-1-2-6-16,-3-3 0 0,-2 0 1 0,-1 1-4 15,-2-3 0-15,-4-1-4 0,0-1 1 0,-2 0-1 16,0 1 1-16,-2 2-1 0,-1-1-3 0,-1 3 4 15,0 4-4-15,-1 0 5 0,1 3 1 16,0 2-4-16,0 3-1 0,1 4-5 0,-2 1-1 16,2 2-8-16,0 0-5 0,0 1 1 0,-1 4-1 15,0 6 10-15,1 2 2 0,0 4 3 0,-1 5 3 16,1 4-4-16,-2 5 2 0,1 3-4 16,0 6 3-16,0 4-1 0,-3 1 3 0,0 3 0 15,2 2-5-15,0-1 8 0,2 3-7 0,0-1 2 16,0 4 4-16,3-3-8 0,-2-3 6 15,3-2-4-15,-3 1 2 0,-1-1 2 0,-1 1 0 0,-4-3 0 16,-2 0-6-16,-2-3 2 0,-5-1-1 16,0-3 2-16,-6-2 4 0,0-4-5 0,-2-3 4 15,-3-6-3-15,0-4 1 0,-3-4 8 0,3-2-6 16,-4-4 5-16,0-3-3 0,6-1-3 16,1-5-1-16,3-1 2 0,1-3 4 0,5-1-4 15,0-1 6-15,5-4-4 0,0-1-4 0,4-4 4 16,0-2-7-16,6-2 4 0,4-3-2 0,0 0-2 15,3-2 4-15,5-5-3 0,0 0 11 0,4-4-8 16,2-1 5-16,3-3 1 0,0-4-9 16,4-1 12-16,0-1-8 0,-3-3 2 0,4-1-2 15,-1-2-5-15,1-3-1 0,1-6-6 0,0-2 3 16,0-2-6-16,-1 1 7 0,-2 4-1 0,-2-1-4 16,0 4 12-16,-4 4-7 0,-6 4 6 15,0 7 4-15,-2 5-7 0,-3 6 6 0,2 4-3 16,-5 4 2-16,3 4-1 0,-2 1 4 15,3 3-2-15,0 1-3 0,1 0 5 0,2 2-6 16,-1 3 4-16,5 1 1 0,-3 3-6 0,4 1 3 16,-2 1-3-16,0 4 0 0,3 3 1 0,-6 3 0 15,-1 2 1-15,-3 3-4 0,-4 1 5 0,-6 5-4 16,-3 2 2-16,-5 3 3 0,-4 5-6 16,-2 2 3-16,-2-1-3 0,-3 2 4 0,2-3 2 15,1-3 1-15,3-3 1 0,1-2-6 0,6-5 5 16,4-3-5-16,3-3 2 0,3-3 4 0,2-2-4 15,4-5 8-15,2-1 1 0,0-2 1 16,7-2 9-16,-1-4-7 0,5-1 3 0,4-7-4 16,2-2-2-16,2-4 0 0,4 0-3 0,-3-2 3 15,-1 0-12-15,0-3 9 0,-2-2-3 0,0-2-1 16,-3-2 8-16,1-1-8 0,-4-2 3 0,1-1-6 16,-6-3 3-16,-1 2-1 0,-7 2-2 15,-3 4 7-15,-6 5-7 0,-5 4 4 0,-2 4 0 16,-6 4-3-16,2 3 6 0,0 5-6 0,-2 3 0 15,0 3-1-15,-3 1-3 0,-3 9 3 16,-4 2 0-16,-3 5 5 0,3 2-5 0,1 2 5 16,3 3-2-16,3-2-3 0,3 4 9 0,3 0-10 15,4 5 4-15,0 0 0 0,4 2-6 0,4-1 6 16,4-3-2-16,2-3 1 0,4-1 1 16,4-3 2-16,1-3 1 0,2-4-5 0,2-5 10 15,0-4-8-15,2-4 4 0,3-3 5 0,-1-2-9 16,3-5 7-16,1-3-4 0,-2-4 2 0,2-5 2 15,0 0-2-15,-4-2 1 0,-2-2-3 0,-3-1 6 16,-2-5-7-16,-4 1 2 0,-2-3 0 16,-2 1-12-16,0-2 10 0,-5 1-4 0,-2 3-1 15,-1 2 6-15,-5 2-5 0,-1 7 0 0,-2 2-3 16,-4 3 3-16,2 5-7 0,-3 1-2 0,-1 5 3 16,-2 2-13-16,0 6 12 0,-4 3 2 0,-2 3 0 15,0 2 8-15,1 6-2 0,2 2 0 16,2 2-1-16,3 4 0 0,2 3-3 15,2 2 4-15,4-1 2 0,3 0-7 0,4-2 4 0,2-7-2 16,3 0 0-16,5-6 8 0,2-2-2 16,2-4 2-16,2-5 1 0,5-1-3 0,-1-6 3 15,2-6-2-15,0-1 5 0,3-5-4 0,-2-2 3 16,0-1-2-16,-3-3-3 0,0-3 7 0,-2-2-6 16,0-1 1-16,-3-3 0 0,4-2-6 0,-2-2 0 15,4-1-2-15,-3 0 6 0,2-2-8 16,1 2 7-16,0 1-4 0,-3 3-7 0,0 5 12 15,-4 3-6-15,-5 8 1 0,-3 1 4 0,-6 7-9 16,-2 2 1-16,-2 2-13 0,0 2 0 16,-1 2-3-16,-6 5 8 0,-2 2 10 0,-1 4 0 15,-4 3 8-15,-4 2-6 0,-2 3 2 0,0 6 0 16,-4 1-10-16,0 3 7 0,-2 2-2 0,1 1 3 16,2-2 3-16,5-2-2 0,7-6 2 15,2-5-6-15,10-6 4 0,1-6-4 0,4-3 5 16,2-3 5-16,1-3 0 0,1-3 4 0,4-5-6 15,4-1 1-15,0-7 3 0,3-2-4 16,-2-1 4-16,1-2-3 0,-2 2 1 0,-5-4-3 16,-1 1 0-16,-1 0 1 0,-1 1-10 0,-3 0 10 15,-2 3-5-15,-3 3 1 0,-1 1 7 0,-1 7-6 16,1 3 0-16,-3 2-9 0,1 2-9 0,-1 3-2 16,1 1 0-16,-6 3 11 0,2 6-2 15,-1 2 11-15,-1 5-4 0,6-1-2 0,-2 2 8 16,4 1-5-16,1 2 2 0,3-1-1 0,-1 4-3 15,4-6 2-15,2-2 2 0,2-5 2 0,1-6 1 16,7-2 3-16,-3-4-1 0,3-2-3 0,1-2 9 16,-2-2-5-16,3-3-1 0,-2-1 2 15,1-1-5-15,-2-6 1 0,0-2 3 0,-2-1 1 16,1 0-2-16,-1-3 2 0,-1 0-1 0,-1-1-3 16,2-2 4-16,-3-1-5 0,1 0 1 15,1-4 2-15,0 2-6 0,-1-3 4 0,-1-3-3 16,2-5 2-16,-1-1 0 0,2-5-2 0,0 0 0 15,1 1-8-15,-3-4 2 0,3 1-5 0,1-3-4 16,1 0-5-16,0-2-15 0,-1 0 3 16,0 1-3-16,-2 0 10 0,-3 1 12 0,-2 2 6 15,-1 5 7-15,-4 3 2 0,-1 9 8 0,-5 5-1 16,0 5 7-16,0 6 1 0,-2 5-5 0,-1 4-1 16,1 4-11-16,2 1-6 0,-1 4-1 15,-1 3 0-15,-2 8 8 0,-2 4 2 0,-3 6 6 16,3 3-6-16,0 2-1 0,-2 5 4 0,2 3-9 15,-2 6 7-15,1 1-1 0,1 7-1 0,-3 3 3 16,-1 6-2-16,-4 3-1 0,1 6-2 0,-2-1 1 16,-1 1 0-16,1-4-4 0,0-2 2 15,4-6-11-15,2-9-3 0,6-10-4 0,5-6-3 16,2-15 10-16,8-5 2 0,2-10 10 0,-1-5 3 16,6-5 1-16,-1-9 1 0,3-4-4 0,-2-4 1 15,0-5-1-15,1 2 0 0,-5-1-1 16,0 0-1-16,-7 2 5 0,-1 1-3 0,-5 3 5 15,-2 6 0-15,-1 4-4 0,0 4 4 0,-1 2-3 16,0 3-2-16,2 2-7 0,0 2-6 16,0 3 0-16,0 2-2 0,2 3 13 0,-2 5 1 15,2 2 2-15,0-1 1 0,5 4-4 0,-3-5 4 16,6-3-2-16,2-4 4 0,4-3 3 0,4-1 1 16,0-6 1-16,3-1-3 0,2 0-1 0,1-6 1 15,2-2 0-15,-5-6 4 0,5 1-2 0,-3-6 3 16,1-2-2-16,-5 0 2 0,-2-6 3 15,-2 3-5-15,-2-1-1 0,0-2-4 0,-2-2-2 16,1-1 0-16,-3-3 1 0,3-1 0 0,-1-3-4 16,-3-2 3-16,3-1-4 0,-2-4-1 0,1 0 3 15,-1 1-5-15,-2 0 0 0,-3 3-2 16,1 0-1-16,-5 0 0 0,1 3 2 0,-3 8 2 16,-4 4-1-16,0 11 3 0,-1 2-1 0,0 8-4 15,1 3-6-15,3 5-16 0,0 3 3 16,-3 3 1-16,0 6 9 0,-5 8 15 0,0 4-1 15,2 6 3-15,-4 7-1 0,1 5 0 0,0 1 0 16,-1 2-1-16,5 4 4 0,-2 5-2 0,2 1 2 16,0 4-1-16,-4 0-1 0,3 2 0 15,3-1 0-15,0-3 3 0,4-4-1 0,1-3 2 16,4-4-3-16,5-8-1 0,8-6 1 0,2-9 1 16,5-9 5-16,4-7 2 0,2-7-2 0,5-7 3 15,-3-5-3-15,1-7 2 0,-3-6 1 16,-1-2-6-16,-3 0 3 0,-6-5-4 0,-1 2-1 0,-9-1 4 15,-2-1-1-15,-7 2 0 0,-3 3-3 16,-3 0-1-16,-4 4-2 0,-2 4 3 16,-4 0 1-16,0 8-5 0,0 4 3 0,-3 1-5 0,1 6-1 15,1 4 3-15,-1 4 1 0,1 2 1 0,3 5-1 16,1 2-1-16,2 2-1 0,2 2 1 16,3 5 3-16,1 4-1 0,1 1-1 0,4 2-1 15,2 2-3-15,3-5 3 0,6-5 1 0,4-3 4 16,4-6 1-16,4-6-2 0,5-5 2 15,-2-4 1-15,0-7 2 0,1-1 0 0,-2-4 0 16,1-2-3-16,-5-2-4 0,-1-4 6 0,-1-1 1 16,-1-3 0-16,-2-1 3 0,-2-3-4 15,-1-2-2-15,-3 1-1 0,5-3 1 0,-5 0-3 16,1 2 4-16,2 3 1 0,-3 4-4 0,-2 1 2 16,0 6-4-16,1 4-1 0,-6 4-2 0,-1 3-3 15,-2 4-2-15,1 2-1 0,0 4 3 0,-1 5 2 16,-1 1 0-16,1 6-2 0,3 6-2 0,-3 0 1 15,-1 3 4-15,-1 3 2 0,0 3 4 16,-2-1-3-16,-2 0-1 0,0 0-1 0,3-4-3 16,-3-1 5-16,0-2 0 0,3-3 1 0,-2-3-3 15,-1-6-1-15,3-4 2 0,-1-6 9 0,2-4 15 16,-1-2-5-16,0-4 4 0,0-5-9 16,-2-3-14-16,-1-4 8 0,3-3-2 0,1-3-1 15,0 3 1-15,1-2-4 0,6-1 1 0,-4-1 0 16,4-1 5-16,0 3-5 0,1 1 0 15,7-1-1-15,-2 2-7 0,1-1 9 0,7 3 0 16,0 0 1-16,4 2 1 0,-3 2-6 0,4 3-3 16,-4 1 1-16,-2 5 1 0,-6 5-3 0,1 3 0 15,-7 4-3-15,-3 3-3 0,0 3 6 16,-2 4 0-16,-1 1 1 0,-4 3 2 0,-1 4-4 16,0 0-2-16,1 2 0 0,0-1 1 0,1-1-1 15,2-2 2-15,1-6 1 0,6-2-5 0,3-5 8 16,1-5 1-16,3 1 3 0,0-4 6 0,6-5-7 15,0 0 1-15,1-2-1 0,4-2-2 16,-1-2 4-16,2-3-1 0,-4 0 1 0,0-3-4 16,-1-1 5-16,0-1-2 0,-3-4 4 0,1-1 7 15,-3-4-7-15,0 2 2 0,-5-2-5 0,3 1-1 16,-8 1 1-16,1 4 2 0,-1 1 1 16,-5 3-5-16,-3 4 2 0,-1 1-1 0,-5 5 3 15,3 2 0-15,-2 4-7 0,-3-1 0 0,-1 6-3 16,-2 1-2-16,-5 3 6 0,0 5 0 15,-7 0 0-15,4 5-1 0,-2 0 0 0,2 3-1 16,1 2 2-16,3 0 3 0,-2 3-4 0,7 2-1 16,1-1-5-16,4 1-4 0,5-4 6 0,6-2 2 15,0-2 5-15,6-3 4 0,5-3-6 0,-3-3-2 16,7-4 5-16,-1-4 3 0,8-2-4 16,-3-3 4-16,5-3-4 0,-2-4-8 0,-1-2 11 15,2-4 0-15,-6-2 0 0,1-3 4 0,-3-1-2 16,-2-2-3-16,0-1 0 0,-5-3-1 15,0 2-1-15,0 0 2 0,0-1-2 0,0-1-4 16,3 2 2-16,-3 4-1 0,4 1 2 0,-4 4 5 16,-2 4-8-16,-1 5-2 0,-3 4-3 0,-4 4 1 15,3 3-3-15,-2 3 3 0,3 1-1 0,-3 2-5 16,2 7 9-16,-2 0-1 0,0 1 2 16,0 4 8-16,-3 0-8 0,0 1 1 0,-1-1-1 0,-3 1 1 15,-2 1 0-15,-4 0 1 0,2-1-4 16,-7-2-6-16,3-2 1 0,-1-5-4 15,2-4 4-15,3-5 9 0,4-1-1 0,2-3 5 16,1-4 1-16,0 1-4 0,0-1 2 0,1-3 0 16,1-3-1-16,5 2-2 0,2-1 2 0,3-3-2 15,1 2 1-15,4-1 5 0,2 0-7 0,1-2 3 16,3 3-3-16,2-3-7 0,0-3 11 16,4 0-2-16,-4-2 2 0,3-2 0 0,0-3-3 15,-2 0 0-15,2-1 0 0,2-2 4 0,0 2-5 16,1 1 2-16,-1 4-4 0,-4 2-6 0,-1 3 9 15,-6 8-1-15,-6 1 0 0,-2 4 1 16,-3 1-8-16,-3 5-3 0,-1 1-1 0,-1 5 4 16,2 4-1-16,-4 3 4 0,-1 4 0 0,-2 1-3 15,-3-1 8-15,0 3 0 0,-3-1 3 16,0 0 4-16,-4-1-6 0,3-5 0 0,0-3 0 16,3-2 2-16,0-5 1 0,-1-3 7 0,-2-4-1 15,-2-1-5-15,-3-3 4 0,-8-2-9 16,-5-4-8-16,-3-2-19 0,-2-4-41 0,0-1-59 0,1-2-111 15,0-1-444-15,4 2-957 0</inkml:trace>
  <inkml:trace contextRef="#ctx0" brushRef="#br0" timeOffset="138299.07">1243 17205 199 0,'1'-6'506'0,"-1"-1"-144"0,0 0-77 0,0 2-30 16,1 2-25-16,3-2-39 0,-2 2-37 15,0-2-34-15,-2 4-27 0,1 0-22 0,-1 1-14 16,1 0-18-16,-1-1-11 0,0 1-5 0,1 0-8 15,-1 0-3-15,0 1-8 0,0-1-2 0,0 1-3 16,1 0 3-16,3 4 3 0,0 3 1 16,2 0 1-16,-2 2-2 0,3 3-1 0,-4-1 5 15,-1 6 1-15,3 3 2 0,-3 3-2 0,-1 4-4 16,-1 2 5-16,0 3 2 0,0 2 7 16,-3 4 4-16,-1 3-3 0,1-5-8 0,1-1-6 15,0-1 3-15,-4 0-6 0,5-2 6 0,-1-2-8 16,0-2-5-16,-3-2 4 0,4-6-3 0,-1 0 6 15,-1 0 2-15,1-2-2 0,0-4-3 16,2-1 0-16,-1-1 1 0,0-3 1 0,0 0 4 16,-2-2 2-16,-1-4 0 0,3 0 9 0,0-2 6 15,0-1 11-15,0 0 13 0,1-1 2 0,-1 0-3 16,-1-2-8-16,0-3-4 0,1 0-9 0,0-3-2 16,-1-3-7-16,0-1-10 0,-2-3 0 0,1-4-2 15,1 1 1-15,-2-5 6 0,1-2-3 16,2 0-5-16,1-7-3 0,0 0-3 0,0-2 4 15,1-1 6-15,0 2 0 0,1 0-4 0,3-2-1 16,-3-1-3-16,6 1 5 0,-2-1 4 16,0 4-3-16,2 3-2 0,-3 5-5 0,3 3-3 15,-1 5 0-15,-4 6 5 0,4 1-1 0,-5 4-5 16,-1 2 0-16,2 0-9 0,1 1 0 0,-1 0 3 16,-1 4-2-16,5 2 3 0,3 0-1 15,0 6 2-15,1-2 3 0,4 6 5 0,2 3 3 16,1 5-3-16,3 3 1 0,-2 2-5 0,3-1-1 15,0 4 8-15,4-2-5 0,-4 5 4 0,1 0-5 16,2-2-1-16,-2 0 1 0,-1 1 2 16,-1 1 4-16,-1-4 2 0,-1-1-4 0,-2-5-1 0,-3-4-3 15,-1-4 4-15,-1-4 0 0,-2-2 1 16,-2-2-2-16,-2-5-1 0,-4 1 8 16,-2-5 16-16,1 2 13 0,-1-1 4 0,-1-3-8 15,1-6-15-15,1-5-10 0,0-5-3 0,3-5 6 16,-1-2 7-16,-2-4-2 0,0-2 0 0,2-1 1 15,-1-3-2-15,-1 1 5 0,-1-4 1 0,0-2-4 16,-1-3-5-16,-3-2-6 0,2-4-3 0,1-3 3 16,-2 2 3-16,-1 2-4 0,2 3-4 15,-2 4 2-15,-1 3-3 0,0 8 5 0,-2 6 4 16,2 7-7-16,-1 6-3 0,0 3-8 0,4 4-9 16,0 1-11-16,0 3-18 0,2 2-37 15,0 2-38-15,3 3-62 0,-1 2-82 0,5 3-149 16,3 2-387-16,3 6-749 0</inkml:trace>
  <inkml:trace contextRef="#ctx0" brushRef="#br0" timeOffset="138543.13">2117 17687 2624 0,'0'-4'438'0,"0"0"-380"16,1-2-30-16,5 2-15 0,2-3 7 0,8 1 21 16,2-5 17-16,3 3 3 0,1 1-9 15,-1-1-21-15,5 3-15 0,-2 0-11 0,1 2 1 16,0 0-3-16,-5 5 2 0,-1 0-2 0,-5-1-11 16,2 1-3-16,-4 0-16 0,0 0-22 0,-1 1-37 15,-1-1-64-15,0 1-84 0,-2 0-145 16,0-6-364-16,-4 2-839 0</inkml:trace>
  <inkml:trace contextRef="#ctx0" brushRef="#br0" timeOffset="139173">3002 17026 1122 0,'-3'-3'736'0,"-4"-2"-485"0,-1 3-116 15,2 2-40-15,1 3-23 0,1 4-4 16,-1 4-3-16,0 2 4 0,-2 9 6 16,0 4-4-16,0 8-5 0,0 1-8 0,3 9-5 0,1 0-3 15,0 6-5-15,3-1-8 0,2-2-11 16,0 0-9-16,1-3 1 0,-1-1 4 0,-1 2-2 16,-2-6 3-16,0 1-10 0,-1-4-6 0,-1 0 3 15,0-6-4-15,1 0 2 0,-2-2-4 0,1-9-4 16,2 1 0-16,-2-8 2 0,1-1 7 15,-1 0 1-15,1-8 3 0,1 1 7 0,1-4 8 16,1-1 19-16,-1-2-6 0,-1-1-2 0,1-4-11 16,-1-6-19-16,-1-4 0 0,-1-4 0 15,0-4 2-15,-1 1 2 0,-2-4-1 0,1-3-7 0,-1-2-5 16,-1-4 4-16,3 1-1 0,1-4 3 16,1-1 1-16,2 3-7 0,4-3 0 15,1-2 0-15,2 3 3 0,4 5 2 0,-1 0 0 16,-1 10-6-16,-1 5-7 0,-1 8-2 0,-1 5-2 15,-2 6 3-15,0 4-2 0,-2-1-1 0,6 6 3 16,1 3-3-16,2 2 4 0,1 9 6 0,3 1-4 16,1 6 4-16,2 4-2 0,-2 2-1 15,1 3 1-15,1-1 2 0,-5 2 3 0,6-2-4 0,-2-3-2 16,1-4-1-16,0-6 5 0,3-1 6 16,-2-7 3-16,0-3 4 0,1-2-6 0,-2-8 3 15,-1-2 6-15,0-9 0 0,-1 0 7 0,-2-8-4 16,2-5 0-16,-2-3-8 0,-3-6 0 15,-1-1 5-15,0-3-9 0,-3-2 8 0,-4 0-6 16,-1-2-7-16,-4-1 5 0,1-4-6 0,-6 1 4 16,2-2 1-16,-3 0-1 0,-1 0-2 0,1 1-2 15,-3 0 2-15,2 1-4 0,3-2 6 16,-1-2-5-16,3 0-9 0,-2 0-1 0,5 6-12 16,0 6-14-16,0 6-13 0,0 7-22 0,1 3-37 15,-2 6-59-15,4 8-85 0,-1 2-159 16,2 5-420-16,6 3-752 0</inkml:trace>
  <inkml:trace contextRef="#ctx0" brushRef="#br0" timeOffset="140825.35">3519 17352 1459 0,'8'4'322'0,"-1"2"-49"0,6-1-27 15,5-5-26-15,0-5-16 0,7-2-28 16,2-3-43-16,4-4-29 0,2-3-34 0,-2-3-25 16,-5 0-12-16,-3-2-7 0,-4 2-5 0,-2-1-3 15,-6-2-1-15,-5 2-2 0,-1-3-1 0,-5 5-1 16,-5 0-4-16,-1 1-6 0,-5 4-3 16,-3 3-1-16,-1 3 2 0,-4 3-3 0,-1 5 1 15,-2 2-4-15,-2 5-2 0,-3 4 4 0,3 5-1 16,-4 5 4-16,5 6 0 0,-2 4 3 15,3 4-5-15,5-1 2 0,2 3 3 0,5 1-7 16,7-1 9-16,3 1-11 0,2-1-1 0,6-5 6 16,4-2-7-16,1-3 10 0,6-6-1 0,1-4-2 15,5-6 4-15,3-4 0 0,3-7 6 16,3-2 1-16,-2-3 3 0,-2-6-2 0,0-3-7 16,-2-6 8-16,-2-2-7 0,-2-3 6 0,-4 0 2 15,1-7-7-15,-5 0 1 0,-2-3-3 0,-3-1-2 16,0 0-2-16,-3-2 1 0,-2 3-2 0,-2 3-3 15,-3 7 1-15,-3 5 1 0,-1 9 4 16,0 3 3-16,0 6-7 0,2 1-4 0,-1 1-9 16,1 2-1-16,-1 4 7 0,-3 5 1 0,-1 7 6 15,-1 1-3-15,1 4 3 0,0 1-2 0,3 1 3 16,1 3 7-16,2-2-9 0,1 2 8 16,3-5-5-16,1-2-3 0,1-3 6 0,3-6-4 15,1-2 6-15,1-5-3 0,3-7 5 0,-3-2-2 16,4-7 3-16,1-3 7 0,0-3-9 15,-1-2 6-15,0-3-5 0,-1-3-8 0,-5 0 10 16,-1-2-5-16,-2 1 2 0,-3 1-4 0,-2 3-2 16,-1 4 0-16,0 0 0 0,-1 7 6 0,0 5-4 15,-1 1 1-15,2 4-5 0,-1 1-7 0,1 1-4 16,1 1-2-16,-1 5 6 0,2 3 5 16,-1 4 2-16,3 5-1 0,-2-1-1 0,4 4 5 15,1 3-2-15,0 0 5 0,2 3-5 0,0-1-5 16,-2-2 11-16,2 0-11 0,1 0 5 0,1-4-1 15,1-6-10-15,1-1 10 0,3-7-2 0,-2-3 7 16,-1-3 2-16,1-5 2 0,-3-1-1 16,0-4-5-16,-2-4 9 0,1-4-7 0,-3-2 2 15,0-3 5-15,-3 1-10 0,-1-2 4 0,-1-2-3 16,-1 0 0-16,0-1 5 0,0 1-2 16,2 2 1-16,-2 0-6 0,2 1 4 0,-1 3-5 15,5 4 5-15,-3 3 2 0,4 1-8 0,-3 4 3 16,2 0-4-16,4 2 0 0,1 3 4 15,0 0-2-15,0 4 0 0,0 2-4 0,-1 0-1 16,-1 4 0-16,-1 3 3 0,0 5 3 0,-1 2-5 16,-4 3 5-16,-2 2-4 0,-2 2 0 0,-2 3 6 15,-5 0-1-15,0 2 1 0,0-2-4 16,-1-3 0-16,4-2-6 0,1-3 1 0,1-5 6 16,5-1-9-16,1-3 9 0,-1-3-1 0,4-6-4 15,4-2 15-15,-1-2-7 0,2-3 5 0,6 0-2 16,3-4-5-16,-1-3 2 0,3-1 1 0,2-2 4 15,-1 0-3-15,-2-2 4 0,1 2-3 0,-1-7-4 16,-1-1 8-16,-1 0-8 0,-1-3 4 0,-3 2 2 16,2-2-5-16,-6 2 2 0,2-4-2 15,-3 3 1-15,-2 1-3 0,-1 1 5 0,-4 5 0 16,-3 0-3-16,-2 5 5 0,-2 2-5 0,1 1 3 16,0 4-1-16,-2 0-3 0,1 2 0 15,2 2-3-15,0 1 3 0,1 2-6 0,0-1-2 16,0 0-5-16,-1 3-3 0,1-2 9 15,0 5 0-15,-3 0 8 0,2-1 1 0,-2 2-6 16,1 1 6-16,0-2-7 0,0-2 5 0,0 2 1 16,-1-1 0-16,1-2 3 0,-1 1-7 0,1-2 7 15,-1 0-5-15,2 1 3 0,0-1 0 0,-3 0-4 16,1 4 3-16,0-1-2 0,-1-3-1 16,0 4 5-16,-2-2 0 0,1 2-1 0,-2 2-3 15,0-3 2-15,-1 4-5 0,-2 1 4 0,-1 2 4 16,-1 3-8-16,0 1 6 0,-1-1-3 0,0 3-2 15,3 1 6-15,0 2-2 0,-1 1-2 0,2 0 1 16,3-2 1-16,2 0-3 0,4 0 1 0,1-4 4 16,3 2-11-16,0-4 10 0,6 0-3 15,0-3-4-15,0-2 13 0,1-4-7 0,2 1 6 16,3-2-2-16,-1-3-3 0,3-1 2 0,1-3 1 16,-2-3 10-16,-1 0-10 0,2-4 9 0,-5-1-8 15,0-3-5-15,-1-2 14 0,0-2-14 16,-1-3 1-16,-4-1-2 0,-1-1-7 0,0-2 4 15,-5-1 1-15,-2-2 2 0,-6 3-4 0,-2 3 2 16,-3 1-1-16,-3 3-3 0,-2 1 2 16,-2 5-1-16,1 2 4 0,1 7 0 0,-2 1-1 15,2 5-5-15,1 1-1 0,0 3 1 0,4 2-1 16,-1 2 6-16,3 3-1 0,5 1-1 0,0-2 5 16,3 2-6-16,5-1 3 0,1-1 4 15,3 0-11-15,7-3 9 0,-3-3-4 0,7-5 4 16,3-4 6-16,0-1-1 0,5-5 1 0,0-4-7 15,3 0 7-15,1-3-5 0,-7-1 2 0,4-2 5 16,-4-1-11-16,-3-4 7 0,0 0-2 0,-2-3 0 16,-5 1 4-16,2 0-1 0,-4-3-1 0,0-4-3 15,-2-4 5-15,1-2-7 0,-2-2 1 16,0-2 3-16,0 0-11 0,2-3 5 0,-1 0-4 16,1-1-4-16,0-2 9 0,0 1-7 15,2 4 4-15,-1 0-2 0,1 4 2 0,-3 5 0 16,-1 3 1-16,-5 8 5 0,-3 6-6 0,0 7 3 15,-2 6-10-15,1 3-14 0,1 3 1 0,-3 4-3 16,1 5 10-16,-3 6 12 0,2 5 2 16,-1 3 1-16,1 6-1 0,2 3 6 0,-3 5-7 15,0 5 6-15,3 2-3 0,-1 1-4 0,-1 1 13 16,0 3-10-16,1-1 5 0,-5 3-2 0,3 4-5 16,0-2 4-16,0-3-2 0,2 0-1 15,1-5-9-15,-1-3-14 0,2-4-26 0,3-8-33 16,0-6-22-16,4-7-28 0,-1-4-9 0,1-8-8 15,-1-2-40-15,-2-7-85 0,2-7-237 0,-2-6-337 16,1-5 125-16</inkml:trace>
  <inkml:trace contextRef="#ctx0" brushRef="#br0" timeOffset="141042.44">5126 16820 933 0,'-3'-5'250'0,"2"-1"-88"0,1-1 29 0,4 4 15 0,3 2 0 16,0-1-46-16,3 0-48 0,5-2-22 0,-2 4-25 15,7 1-5-15,0 4-7 0,1 0-4 0,1-1-3 16,-2 3-3-16,1 3-3 0,-1 3-8 16,-2 3 1-16,-1 3-5 0,-4-2-3 0,-1 1 3 15,-2 4-7-15,-1-1 0 0,-3 3-5 0,0 1-7 16,1-2 0-16,-4 2-6 0,4-1 3 0,-3-2-13 16,4-4-21-16,-2-3-35 0,0-3-39 15,2-7-33-15,-2-1-61 0,0-6-135 0,1-1-345 16,1-7-682-16</inkml:trace>
  <inkml:trace contextRef="#ctx0" brushRef="#br0" timeOffset="141188.28">5489 16614 2393 0,'-10'-10'143'0,"-4"-3"-98"0,1-1 11 16,5 9 22-16,7 2 0 0,1 2-7 0,1 0-48 15,0 1-30-15,4-1-36 0,-1 1-42 0,6 2-56 16,1 0-104-16,5 2-251 0,1-2-433 15,-1 3-11-15</inkml:trace>
  <inkml:trace contextRef="#ctx0" brushRef="#br0" timeOffset="141571.31">5819 16622 1688 0,'-10'9'178'0,"-4"4"-32"0,-3 5 50 0,-1 5 34 15,5-4-19-15,2 2-52 0,1 3-43 0,2 2-26 16,1 6-23-16,3 1-20 0,3 1-14 0,3-3-9 16,6-2-4-16,1-2-2 0,3-5-2 0,7-6-1 15,3-2 7-15,2-7-1 0,3 0 1 0,3-2-4 16,0-7-9-16,1-3 2 0,1-5-2 16,-2-7 3-16,-2 0 1 0,-5-2-3 0,-1-6-1 15,-5-2-4-15,-4-6 2 0,-5-1-4 0,-1-3 3 16,-6-2-1-16,-1 7-6 0,-1-1 3 15,-1-1-2-15,-2 6 2 0,2 1 3 0,-2 7 0 16,-1 8 0-16,1 3-2 0,-1 4 2 16,3 3-7-16,1 2-1 0,-3 3 1 0,0 6-5 0,-1 4 6 15,-2 4-2-15,2 1 2 0,1 2 7 16,3 3-4-16,1 4 2 0,1 0-5 0,4 2-1 16,2-1-1-16,1-2 2 0,2-2 1 0,5-3-11 15,0-4-9-15,5-8-21 0,0-5-26 0,2-5-29 16,1-4-48-16,0-6-61 0,-3-4-104 15,-2-4-214-15,-1-5-308 0,-4-2-369 0</inkml:trace>
  <inkml:trace contextRef="#ctx0" brushRef="#br0" timeOffset="141682.81">6202 16338 965 0,'-13'-16'448'0,"-4"-5"-182"0,-2-5-41 16,4 9-12-16,5 7-30 0,3 2-47 0,1 4-54 15,3 1-55-15,3 6-33 0,0-1-35 16,2 4-66-16,-1 1-82 0,3 0-211 0,1 5-412 15,3 1-177-15</inkml:trace>
  <inkml:trace contextRef="#ctx0" brushRef="#br0" timeOffset="142537.16">6234 16763 2442 0,'-1'-12'115'15,"-2"-5"-106"-15,2-5-7 0,2 1 28 16,3 0 34-16,2 2 15 0,-1-7 6 0,2 1-19 16,-3 1-15-16,4 0-8 0,1 0-3 0,-2 2-2 15,0 3-3-15,2 0-6 0,1 0-7 16,1 1-4-16,-1 1-5 0,4 3-4 0,1 5-4 16,-2 1-7-16,5 8-2 0,1 1-3 0,-2 7 2 15,0 1 3-15,1 5-3 0,-3 3 5 0,1 3-2 16,-2 3-1-16,0 2 6 0,-2 2-5 15,-4 3 3-15,-5 3-3 0,-3 0-5 0,-2 3 6 16,-7-2-1-16,-1-2 6 0,-3-1 2 0,-1-6-6 16,3-4 1-16,0-5-3 0,6-6 1 15,-2-3 3-15,-1-2 3 0,5-3 0 0,-2-1-1 16,1-2 4-16,2-4-1 0,-3-1 4 0,5-2 4 16,0 1-11-16,5-3 0 0,-3 0-6 0,5-3-2 15,-2 0 4-15,6-1 2 0,1-2-1 0,4 0-2 16,-4-1 1-16,5-2-3 0,-3-2 3 0,2-2 6 15,-2-1-5-15,2-2 1 0,-3-2-3 16,6-2-5-16,-4-1 5 0,1 0 3 0,2 1-1 16,-5 4-1-16,1 0 1 0,-1 6-1 0,-7 2 2 15,1 5 3-15,-2 4-2 0,-1 6-2 0,-3 0-4 16,-1 4-3-16,1 1-4 0,0 1 5 16,0 6 3-16,4 2 0 0,-4 6 3 0,1 0-3 15,-2 4 2-15,0 2 5 0,0 2-2 0,-6 4-1 16,2 1-4-16,0 1-5 0,-3-1 4 0,4-1 5 15,-1-5 3-15,4-5 1 0,2-6-1 16,3-5-5-16,-3-3 2 0,3-3 13 0,-2-2 3 16,-2-3 5-16,6-4-2 0,-2-3-13 15,4-5-3-15,1-5-1 0,1-2 2 0,0-2 5 0,-2-2-5 16,1 2-3-16,-1-1-2 0,0 0-2 0,2 0 3 16,0 2 0-16,1 2-2 0,5 0-4 15,-2 2 4-15,2 0 1 0,4 2 2 0,-1 1 1 16,1 7-4-16,-2 2-4 0,-2 4-2 0,-4 3-1 15,-3 5 0-15,0 2 1 0,-1 6 1 0,-3 4-2 16,-1 2 4-16,-4 4 0 0,-2 3 4 16,-4 1 5-16,-3 3-3 0,-6 2-1 0,1 2-4 15,-7 0-6-15,0-4 6 0,6-6 3 0,-2-8 1 16,12-7 2-16,1-7 9 0,3-3 1 16,2-4 6-16,-2-6 2 0,2-2-13 0,-1-5-3 15,4-3-5-15,4-3 1 0,1 2 8 0,4-4 3 16,1 2 2-16,4 2-3 0,-1 1-5 0,3 5-5 15,-2-1 1-15,3 2 3 0,-1 4-3 16,-1 6 1-16,1 2-5 0,0 4-5 0,-5 3 6 16,0 2 2-16,0 6 1 0,-3 0-1 0,-1 4-1 15,4 0-1-15,-5 2-1 0,2 2 10 0,4-1-6 16,-2 1-2-16,2-3-11 0,3 1-31 16,-1-3-20-16,2-6-48 0,0-2-83 0,0-2-198 15,6-5-726-15,-4-1-452 0</inkml:trace>
  <inkml:trace contextRef="#ctx0" brushRef="#br0" timeOffset="173435.05">16233 3450 484 0,'1'-1'374'0,"0"-2"-103"0,0 0-37 15,3 1-15-15,-3-1 4 0,0 0-30 16,0 0-34-16,0 2-39 0,-1-2-33 0,0 3-16 15,0 0-6-15,0-1-3 0,0 1-2 0,-1 0-2 16,1-2-12-16,-1 1-4 0,0 0-4 0,-2 0-6 16,0 0 3-16,2-1-11 0,-2 0-7 0,-2-1-4 15,2 2-11-15,0 0 1 0,-4 0-2 16,0 1-1-16,1 1 1 0,-2 0-3 0,-4 2 0 16,-2 0-3-16,2 1 6 0,-2 1-3 0,-3 4 1 15,-1-3 1-15,2 2-4 0,-2 2 3 0,0-2-1 16,3 4 0-16,-2-2-2 0,2 2 3 15,-4 1 0-15,2-1 1 0,-2 4 4 0,3-1-4 16,0 1-2-16,2 0 0 0,-2 2-6 0,2 3 6 16,-2 0 0-16,3 1 2 0,-4-2 3 0,6-1-4 15,0 3 0-15,1-1-1 0,2 0-2 16,4-1 3-16,-2 1-1 0,4-2 2 0,2 1-4 16,0-1 3-16,2 2-1 0,4 0-1 0,-3-1 5 15,6 0-4-15,-1-2 1 0,3 2 1 0,1 1 0 16,3-3 0-16,0-2 1 0,2-2 3 15,3-1 2-15,2-2 5 0,3 1 1 0,4-5-2 16,0-1-1-16,2-1 1 0,0 0-3 0,1-2 2 16,-3 1 0-16,0-5 1 0,-2-1 3 15,-6 0 4-15,-4-5 3 0,-1 3 2 0,-3-2 1 16,1-2-1-16,-4-1-2 0,2-1 1 0,-2-2-4 16,3 0-3-16,-2 0-2 0,-1-3-1 0,1-3 1 15,4 0 0-15,-4-4 1 0,2 2-4 16,0-3 1-16,2-2 1 0,-3 1-2 0,-1-1 1 15,0-1-2-15,-3-2-1 0,0 1-2 0,-3-1 3 16,3-1-2-16,-3-4 4 0,-2-1-1 0,-3 0-1 16,-1 2 1-16,-4 2-4 0,0 3 2 0,-4-1-4 15,0 4-3-15,-2 0-2 0,-6 5-4 0,4 1 1 16,-5 0-3-16,-3 2 3 0,1 3-5 16,-2 1-5-16,-1 3-9 0,-4 3-18 0,-1 4-21 15,2 2-36-15,-8 3-32 0,0 4-33 0,0 1-116 16,-2 6-196-16,5 1-469 0,1 2-137 15</inkml:trace>
  <inkml:trace contextRef="#ctx0" brushRef="#br0" timeOffset="174133.21">16305 4960 839 0,'-3'-4'430'0,"-5"-3"-187"0,-1 0-51 0,1 2-24 15,-2 3-22-15,-2 1-32 0,-2-1-29 16,-2 5-18-16,-5 2-11 0,-1 3-6 0,-6 6 0 16,-3 3 0-16,-5 4 4 0,0 7-2 0,1 0-3 15,-1 6-4-15,2 5-7 0,0 3-2 0,7 1-7 16,0 2-6-16,5-2-4 0,5-3-5 16,8-1-1-16,8 0 2 0,10-6 3 0,6 2 5 15,6-6 1-15,4-1 2 0,4-6-3 0,3-1 3 16,1-6 1-16,5-3 0 0,2-2 3 15,3-4-5-15,3-5-3 0,-3 1-7 0,-1-2-2 16,-4 0-2-16,-8-2 0 0,-7 2 0 0,-5-3 1 16,-6 1 0-16,-5 0-1 0,-5 0-10 0,-1-1-24 15,-1-2-33-15,0 1-50 0,-2-2-61 0,-2 3-115 16,0 0-219-16,-6-1-478 0,5 3-151 0</inkml:trace>
  <inkml:trace contextRef="#ctx0" brushRef="#br0" timeOffset="174753.59">16128 6358 1356 0,'-4'-6'540'0,"1"-1"-276"16,0-2-79-16,-2 2-43 0,4 5-17 16,-1 1-34-16,1 2-42 0,1 0-29 0,-1 5-15 15,-3 5-5-15,2 4 7 0,-5 10 8 0,1 5 3 16,-2 7 12-16,-1 4 7 0,5 5 2 0,-2 1 7 16,2 3-5-16,0 2-5 0,2-1-4 0,1 1-7 15,-2-3-6-15,-4-4-3 0,4-3-2 16,-3-2-7-16,1-1 4 0,-1-2-2 0,2-1-2 15,-2-6 6-15,1-1-4 0,0-7-1 0,1-3 0 16,3-3-7-16,1-7 0 0,1-4-3 0,0-1-8 16,1-3-12-16,-2-1-19 0,0-2-34 15,1-1-51-15,1-3-98 0,2-2-191 0,0-4-396 16,1-4-688-16</inkml:trace>
  <inkml:trace contextRef="#ctx0" brushRef="#br0" timeOffset="175004.32">16043 6411 1392 0,'4'-8'713'0,"-2"0"-502"0,2-1-76 16,5 2-29-16,3 2 3 0,4 1 6 0,2 0-14 15,3 1-20-15,2-2-22 0,6 0-17 16,2 1-13-16,7 1-8 0,-1-1-9 0,3 2-3 15,0 1 2-15,-1 0-5 0,-7-1 0 0,-4 2 0 16,-6 0-6-16,-2 0 3 0,-2 0-2 16,-6 0-6-16,-3 0-14 0,-1 2-33 0,-5-1-46 15,-3 1-50-15,-2 2-63 0,-5-1-119 0,-2 1-222 16,-2 2-391-16,-2 1 134 0</inkml:trace>
  <inkml:trace contextRef="#ctx0" brushRef="#br0" timeOffset="175200.21">16052 6815 538 0,'6'-1'715'15,"-1"1"-329"-15,4-4-77 0,3 2-41 0,6-2-33 16,3-3-48-16,4-2-52 0,2-1-32 0,4 2-30 16,7-5-23-16,3 2-16 0,6 0-15 0,-1-2-5 15,1 5-6-15,-3 3-3 0,-6 3-3 0,-5 1-1 16,-3 1-8-16,-6 0-24 0,-2 2-53 15,-8 0-90-15,-4 3-188 0,-3 3-276 0,-10 0-903 16</inkml:trace>
  <inkml:trace contextRef="#ctx0" brushRef="#br0" timeOffset="175373.21">16063 7184 1840 0,'5'0'432'0,"-1"0"-296"15,5 0-56-15,8-1 6 0,0-2 22 0,11-3 3 16,2-2-23-16,3 0-28 0,8 1-20 0,4-2-16 16,-1 5-13-16,2 0-6 0,-9 2-7 15,0 2-35-15,-7 0-65 0,-7 2-130 0,-1 0-283 16,-5 1-600-16,-5 0 98 0</inkml:trace>
  <inkml:trace contextRef="#ctx0" brushRef="#br0" timeOffset="176434.32">16217 8154 1414 0,'-3'-5'285'0,"1"-4"-71"16,-1-2-37-16,-1 6-16 0,3-2-22 15,0 4-33-15,0 0-36 0,1 3-27 0,0 0-22 16,-1 2-17-16,1 1-8 0,-1 5 0 0,-4 0 2 16,3 8 3-16,-6 1 7 0,0 8 6 0,-4 7 4 15,2 3 4-15,-2 7-3 0,0-1-2 0,-4 1-1 16,4-2 0-16,0 2 1 0,-1-3-1 15,2 0 0-15,-2-1-1 0,7-5 0 0,-2-1 0 0,0-1 3 16,4-3 1-16,-2-3-4 0,5-1 0 16,-1-5-3-16,2-3-2 0,-1-2 2 0,2-4-4 15,-1-1-2-15,1-4 1 0,-1-2 0 0,0-1 8 16,0-2 12-16,0 0 11 0,0-2 7 16,1 1 2-16,-1-2-14 0,0-3-11 0,0-3-8 15,1-1-11-15,0-5 3 0,3 1-3 0,-3-4-3 16,2-1 4-16,-2-1-2 0,1 1 1 0,3-4-1 15,-3 0-1-15,4-2 0 0,-2-4-3 16,3 1 4-16,-1-3-2 0,2-1 0 0,2 0 1 16,1-1-5-16,-2 0 0 0,2-1 2 0,1 0 0 15,3-2 0-15,-4 2 3 0,1 1-3 16,-2 2 0-16,-1 5 2 0,0 4-1 0,-4 4 0 16,1 4 1-16,-3 3-4 0,2 4 0 0,-2 2-1 15,0 0-8-15,1 6-3 0,-2-1-4 0,1 4 0 16,3 1 4-16,-1 2 6 0,5 5 1 15,5 2 5-15,-2 6 3 0,5 4-2 0,3 8 3 16,-1 4 1-16,3 6 0 0,0 1 1 0,3 2 0 0,-3-2-3 16,3 2 0-16,-1-1 2 0,2-1-1 15,3-4 5-15,0-1 2 0,-2-4-2 0,-1-2 5 16,-1-3-5-16,-6-3 0 0,-2-1 1 16,-3-3-7-16,-3-5 4 0,-1-4-2 0,-2-2 0 15,-2-5-8-15,-4-3-12 0,-2 0-20 0,-2-4-41 16,-1-2-53-16,-6 0-128 0,0-4-229 0,-5-4-471 15,-6 1-201-15</inkml:trace>
  <inkml:trace contextRef="#ctx0" brushRef="#br0" timeOffset="176603.72">16200 8570 1188 0,'3'-1'539'15,"4"-3"-349"-15,7 2-35 0,2 2-6 0,6-2 5 16,2 2-26-16,6-1-40 0,6 1-27 0,0-2-22 15,5 2-15-15,5 2-9 0,-5 1-8 0,0 1-23 16,-8 1-48-16,-2 3-85 0,-5-1-151 16,-10 1-221-16,0 1-498 0,-6 1 352 0</inkml:trace>
  <inkml:trace contextRef="#ctx0" brushRef="#br0" timeOffset="178035.23">16226 10168 139 0,'-1'-11'292'0,"-1"-7"-38"15,0-1 3-15,-2 5 2 0,4 0-2 16,0 1-16-16,0 1-32 0,3 0-26 0,-3 1-31 16,0 2-25-16,-3-1-15 0,3 3-15 0,-1 1-9 15,-1 4-10-15,1-2-9 0,0-1-11 0,0 4-9 16,0 0-12-16,0 1-19 0,-2 1-12 16,3 0-9-16,0 4-2 0,-1 0 1 0,0 3 7 0,1 6 4 15,-1 4-5-15,1 4 2 0,1 5-6 16,-1 3 2-16,0 2 3 0,0 5-1 0,-1 0 2 15,1 3-4-15,-1-1 1 0,0 1 1 16,0 1-1-16,0-3 3 0,-2-3-2 0,1 1-2 0,1-4 0 16,0-1-3-16,-1-3 6 0,1-6 1 15,1 1 0-15,-3-7-1 0,3 0-2 0,-1-5 0 16,-1-4 1-16,2-1 5 0,0-4 2 0,0-1 6 16,-1-2 9-16,0 1 1 0,0-2 1 0,-4-2-2 15,3-2-3-15,-1-1-5 0,-2-5-4 16,3-1-2-16,0-4-4 0,1-4 4 0,0-2-4 15,-2-3 0-15,6-1 1 0,-2-2-1 0,0 0 2 16,1-1 2-16,0-3-2 0,3-2 1 16,0-1-5-16,3-2-2 0,2 0-3 0,-1 0 3 15,2 1 0-15,0 1-2 0,1 4 1 0,-1 6-8 16,2 4 8-16,-7 6-1 0,2 6 2 0,-1 1-2 16,-3 6-9-16,2 2-3 0,-2 4-2 15,6 1 8-15,0 4 0 0,0 5 3 0,1 5 1 16,7 5-6-16,-5 3 7 0,6 4 0 0,-1 2 2 15,-3 1 3-15,4 1-3 0,0-1-3 0,2 0 0 16,0 0 1-16,0-2 1 0,2-3 0 0,1-2 1 16,-3-1-3-16,-2-1 1 0,-5-3 2 15,1-3 0-15,-3-2 5 0,-3-4-6 0,-3-1-1 16,2-6 1-16,-3-1 1 0,-2-3 11 0,0-2 3 16,-3-3 4-16,1-4-5 0,3-4-4 0,-3-3-2 15,2-3-1-15,-2-2 5 0,2-2-3 16,1-2 3-16,-2-3 3 0,2 1 2 0,1-4 5 15,-2 2-4-15,3-2-1 0,-3 0-6 0,3 0-2 16,-4 6-1-16,0 0 1 0,-1 5 1 0,3 1-3 16,-2 2-3-16,-2 5-1 0,1 2-6 15,0 3 6-15,0 2 0 0,0 2 0 0,-1 1-4 16,1 1-4-16,1 0 0 0,0 1-3 0,-1 0 10 16,1 0-4-16,0 2 0 0,-1-1-1 15,1 0-5-15,-2 1 5 0,0-1 1 0,0 0 6 16,0 2-3-16,0-3 0 0,0 0 0 0,0-1-4 15,0 1 6-15,0-1-1 0,0 0-1 0,0 0-1 16,0-1-5-16,2 1 5 0,-2 0 0 16,0 0 4-16,0 0 2 0,0 0-6 0,0 0 0 15,0 0-2-15,0 0 1 0,-2 1 3 0,4-1-2 16,-2 0-1-16,0-1-2 0,0 1 2 0,0 0 1 16,1 0 2-16,-1 0 3 0,0 0-4 0,0 0-2 15,0 0-4-15,0 0 3 0,-1 1 2 0,1-1 1 16,0 0 2-16,-2-1-6 0,2 1 3 15,-2 0 1-15,2 0 1 0,0 1 5 0,-1-2-3 16,1 1-4-16,0 0-2 0,0 0 0 0,0 1 3 16,0-2 2-16,0 1 1 0,0 0-2 15,0-1-2-15,0 1 3 0,0 0 3 0,0-1 6 16,0-3-5-16,1 0-4 0,-1-3-3 0,2-2-4 16,0-3 7-16,0-2 0 0,0-2 0 0,2-2-2 15,0-2-2-15,-2-2 2 0,-1-1-1 16,0 0 6-16,0-2-4 0,1 0-3 0,0-3-1 15,-1-2-3-15,1-1 5 0,-1 0 3 0,0 2-1 16,0 4 0-16,-1 4-3 0,-1 4 1 16,0 6-1-16,1 2 3 0,-1 3-2 0,0 4-2 15,0 1-5-15,0 0-8 0,1 2 0 0,0 0-2 16,-2 4-8-16,0 3-21 0,0 2-38 0,0 5-66 16,-1 2-102-16,1 1-251 0,2 2-616 0,0-4-190 15</inkml:trace>
  <inkml:trace contextRef="#ctx0" brushRef="#br0" timeOffset="179661.58">18999 1449 1352 0,'-2'-8'440'0,"-1"-6"-163"0,-2 1-66 0,1 1-43 15,0 2-30-15,0 3-22 0,2-4-25 0,-2 8-15 16,2-2-16-16,-1 3-20 0,3 1-15 0,0 2-17 15,0-1-13-15,0 1-8 0,0 4-3 16,0-1 3-16,0 7 3 0,0 5 7 0,3 2 3 16,-3 7 1-16,1 6 3 0,2 2-3 0,0 3 2 15,0 4-1-15,-1 2-3 0,1 2 1 0,0 0 0 16,-1 0-1-16,-1-1 3 0,1 0 1 16,1-7-3-16,-2 0 2 0,2-4 3 0,-3-2-3 15,2-2-1-15,-1-4 2 0,1-2 0 0,-2-4 0 16,0-1 6-16,-2-3-5 0,0-6-2 0,1-2 0 15,1 0-2-15,-2-2 4 0,2-3 7 16,-1-1 11-16,1 1 9 0,0-2 15 0,0-2-2 16,0 1-7-16,-1-4-5 0,0 0-18 0,-1-1-3 15,1-4-4-15,0 0-7 0,0-4 5 0,1 2 1 16,0-2-1-16,-2-2 3 0,0-1-5 0,2-1-1 16,0-4 1-16,0 2 2 0,2-3-2 15,0-3-3-15,-1-1 0 0,3-2-6 0,-1-1 6 16,1 0 0-16,2-3 5 0,2 3 1 15,1-2-2-15,-2 0-2 0,2 0-2 0,1 2 1 16,0 0-2-16,-2 2 1 0,-1 3-3 0,0 2-2 16,-1 0 1-16,-2 4 4 0,4 2 3 0,-5 1 0 15,2 3-1-15,0 3-4 0,-1 2-1 0,0 4-5 16,-3 2-4-16,1 3-8 0,2 0-8 16,0 3-1-16,6 1-1 0,-3 5 12 0,2 4 8 15,2 5 7-15,2 5 4 0,-3 0-4 0,1 4 2 16,-2 1 0-16,-2 2 1 0,2 1 3 0,-1-1-3 15,0-1-1-15,1-1-1 0,-2-2-4 16,2-2 1-16,-4-3 3 0,1-3 0 0,-1-4 2 16,0-3 0-16,-2-5-2 0,-1-1 6 0,-1-4 3 15,0-2 10-15,-1 1 9 0,0-3 2 0,3 1-4 16,-2-4-6-16,2-4-8 0,2-2-3 0,-2-3-3 16,1-1 5-16,1-3-3 0,1-2 2 0,2-1 1 15,-2-3-11-15,3-1 2 0,2-3-2 16,-1 0 0-16,1-2 3 0,3 1 2 0,0-1-5 15,0-1 1-15,2 1 0 0,-2 0-5 0,0 2 5 16,2 3 1-16,-4 1-1 0,-2 7 1 0,-2 4-3 16,-2 4-4-16,-2 6-6 0,-3 3-17 15,1 3-5-15,-1 2-3 0,0 5 6 16,4 6 14-16,1 4 11 0,2 7 3 0,-2 3 3 0,2 4 3 16,-2 5-3-16,1 2-1 0,-2 2 3 15,0 0 0-15,-2 4 4 0,0-1 0 0,1-2-7 16,0-3-4-16,3-3 3 0,0-3 2 0,-1-2 7 15,0-3 1-15,0-5-3 0,3-1-2 0,-3-3 2 16,-2-5-1-16,1 0 1 0,-1-2 0 16,-2-4-2-16,2-2-1 0,-3 0 3 0,0-3 2 15,-1-1-1-15,0-3 3 0,0 0-4 0,0 0-3 16,0 0-6-16,0 0-14 0,0 0-29 16,0 0-38-16,0-1-49 0,-1-1-71 0,2 0-136 15,1 0-286-15,-1-5-853 0</inkml:trace>
  <inkml:trace contextRef="#ctx0" brushRef="#br0" timeOffset="180461.73">19954 1488 912 0,'-5'-1'358'0,"0"0"-167"0,-5 0-44 15,1 3 1-15,3 1 1 0,-2 4-11 16,0 3-27-16,-2 1-29 0,2 5-19 0,1 2-14 15,2 3-3-15,2 2-4 0,2 1-6 0,1-3-7 16,4 0-12-16,1-3 1 0,3-2 8 16,5-3 12-16,2-3 12 0,1-4 2 0,4-3-6 15,0-3-4-15,2-2-8 0,1-4-1 0,2-4-2 16,0-2-2-16,-4-6-3 0,0 0-7 0,-1 0-9 16,-8-3-16-16,-3-1-11 0,1-1-12 0,-8 0-7 15,-3 2 4-15,-2 1 6 0,-6 3 9 16,0 4 3-16,0-1-3 0,-2 4-5 0,0 3-2 15,1 3-1-15,-1 1-3 0,3 3-1 0,2 1-6 16,1 2-2-16,0 4 1 0,1 0 5 16,2 2 11-16,2 4 8 0,1-3 1 0,3 3 5 15,4-3-3-15,1-1 2 0,4 0 10 0,3-5 4 16,5-3 7-16,-1-2 1 0,6-3-1 0,0-3 0 16,1-4 2-16,-2 1 5 0,1-3 3 0,-2 0 6 15,3-5-2-15,-5 0 2 0,-2 1-1 16,-1-3 1-16,-5-1-2 0,0-1-6 0,-2 0-4 15,-1-2-12-15,-1-1 1 0,-1-4-2 0,-1-1-2 16,-2-1 2-16,1-1-4 0,-4 3-2 0,1-2 3 16,0 1-5-16,-3 0 4 0,2-2-1 15,0 2 0-15,-1 4 2 0,-2 0 7 0,0 4 7 16,0 4 7-16,-3 7 5 0,-1 0-7 16,3 6-6-16,0 3-9 0,-2 2-14 0,3 0-19 0,0 1-7 15,-1 4 0-15,-3 4 4 0,3 4 21 16,-4 7 10-16,2 6 0 0,2 2 5 0,0 7-3 15,1 1-5-15,0 5 3 0,0 4-4 16,-4 3 7-16,-3 4-1 0,1 1 0 0,-3 1 4 0,1 0-7 16,-1-1 4-16,0 0 1 0,0 3-1 15,-1-7 4-15,5-4-8 0,1-5-1 0,3-6 1 16,1-4-2-16,1-8 6 0,1-10 2 16,0-5 14-16,-2-4 26 0,2-3 19 0,-2-3 3 0,1-8-16 15,0-5-24-15,5-5-22 0,-1-6 1 0,1-2 0 16,-1 0-3-16,3-4 0 0,3-2-3 15,-1 0 3-15,0-1-4 0,2 1 1 0,-1 0 2 16,6 0-8-16,-5 2 6 0,4 2-1 0,-1 4-4 16,-1 7 4-16,-3 6-4 0,-2 4-1 15,-2 4-5-15,2 5-10 0,-4 1-2 0,2 4 0 16,1 6 4-16,3 2 12 0,0 5 1 0,-1 4 2 16,4 4 0-16,-2 1-5 0,1 3 7 0,-3-1 2 15,4 3 3-15,-1 2 1 0,0-4-1 16,1-1-2-16,1-2 2 0,-1-3 2 0,3-1-1 15,-3-6-3-15,0-4-20 0,1-1-40 0,-5-3-60 16,-1-3-114-16,1 0-217 0,-6-3-474 16,-2-2-337-16</inkml:trace>
  <inkml:trace contextRef="#ctx0" brushRef="#br0" timeOffset="180712.74">19351 1999 2065 0,'6'3'264'0,"8"-2"-210"0,11 2-28 16,10-2 44-16,17-3 36 0,12-1 6 0,12-4-22 16,13 1-25-16,8 1-13 0,10-1-5 0,5 2-3 15,3 1 1-15,3 0-2 0,1 3-2 16,-10 1-10-16,-3 3-9 0,-15 5-10 0,-12 0-8 15,-14 2 1-15,-11-4-2 0,-13-1-2 0,-11 0-21 16,-5 0-38-16,-9-2-72 0,-4 0-147 0,-9-2-286 16,-3 0-783-16</inkml:trace>
  <inkml:trace contextRef="#ctx0" brushRef="#br0" timeOffset="181894.13">24313 751 1244 0,'-1'-5'459'0,"-1"1"-202"0,-3-1-48 0,3-1-16 16,-2-1-26-16,-2 2-22 0,4 1-36 0,0-1-41 16,0 3-29-16,0 1-36 0,2 1-30 0,0 0-14 15,0 2 5-15,2 4 8 0,-2 0 20 0,2 6 13 16,-1 4-1-16,1 8 1 0,3 23-4 0,1 5 0 15,1-1 3-15,-2-7-1 0,1 1 4 0,-3 0-1 16,-3-1-1-16,0 2 2 0,-1 1-2 16,-2 1 2-16,-4-2-3 0,4-4 3 15,-3-2-1-15,2-7-3 0,-2-3 4 0,5-6-5 0,-1-6 3 16,0-5-1-16,-2-5-1 0,2-2 7 16,1-4 13-16,1-2 20 0,-1 0 22 0,1 0 25 15,-1-2-7-15,0-4-19 0,-2-2-18 0,0-4-29 16,0-2-4-16,1-4-1 0,-2 0-2 0,3-1 0 15,1-4-5-15,0-1 4 0,0 0-5 16,0 0 2-16,1-8 1 0,3 1-6 0,-3-3 5 16,1 0-6-16,0 0 0 0,4 0 2 0,0-2-4 15,2-3 1-15,2-4-4 0,3 3 0 16,2-1-2-16,-7 21 12 0,4-4 4 0,-3 1-1 16,2-3 1-16,0 4-16 0,1-1 1 0,-3 3 1 15,2 1-8-15,-3 6-7 0,-4 4-26 0,3 4-4 16,-5 4 6-16,5 4 9 0,-4 5 27 0,1 3 4 15,1 4 6-15,7 28-6 0,0 3-2 16,1 2 1-16,-7-7-6 0,4-2 15 0,0 0-2 16,-2-1-2-16,3-4 5 0,-1 0-5 0,1-6 4 15,1-4 0-15,0-3-2 0,-4-6-1 0,2-6-1 16,-3-5 8-16,-5-3 9 0,-1-1 23 0,1-2-2 16,1-5-5-16,-1-5-10 0,0-4-22 15,5-5 4-15,-5-1-1 0,0-5-2 0,1 0 0 16,0-5-4-16,1 0 0 0,3 0-3 0,-1-3 5 15,2 0-2-15,-2 17 4 0,0-7 3 16,1 2-4-16,4-6 1 0,-1 0-3 0,3-5-1 16,4 2-1-16,-1-4 0 0,-1 3-3 0,2 5-3 15,-4 2 4-15,-2 5 1 0,2 4-12 0,-6 7-12 16,1 2-28-16,-4 6 6 0,1 4 14 16,-2 6 14-16,2 2 26 0,-2 7-6 0,0 5 3 15,3 6-1-15,-3 5 4 0,5 10-6 0,0 33-2 16,-4-3 6-16,2-11-8 0,-3-16 12 15,2-2 2-15,0-1-9 0,-2-2 11 0,2-1-2 16,-1-5-4-16,-1 1 9 0,2-4-9 0,-2-4 5 16,2-4-1-16,-1-4 0 0,0-5-2 0,0-2-2 15,-1-4-2-15,0-2-13 0,0-4-8 0,-2-2-22 16,-1-1-29-16,0-3-23 0,1 2-93 16,0-1-128-16,3-5-358 0,3-2-873 0</inkml:trace>
  <inkml:trace contextRef="#ctx0" brushRef="#br0" timeOffset="182711.76">25256 1014 205 0,'2'2'467'15,"6"1"-99"-15,4-1 23 0,2-1-61 0,6-2-49 16,5 0-82-16,2-3-61 0,-1 0-41 0,5-2-26 15,-1-3-18-15,1 3-15 0,-2-4-4 16,-4-1 0-16,-2 1 3 0,-6-4-5 0,-1 2 1 16,-5-2-3-16,-1 1-6 0,-1-2 5 0,-7 2-6 15,1 0 0-15,-4 7 0 0,-1-1-8 0,1 0-6 16,-4-1-7-16,0-1-6 0,-4 1-4 16,1 2-3-16,-2-2 3 0,-3 4-8 0,-1 1 2 15,-2 3-1-15,1 3 0 0,-15 10 2 0,1 5 0 16,3 3 6-16,8 1-1 0,2 1 7 15,1 3 1-15,2 5-1 0,5-2 2 0,2 5-3 16,2-1 5-16,1-1-2 0,6 0 0 0,3-3 2 16,2-2-5-16,3-3 3 0,7-5-1 0,0 0 2 15,1-4 1-15,3-5-2 0,3-1 3 0,-1-5-1 16,4-3 6-16,2-1 0 0,-1-4-5 0,1-4 4 16,-1-2-5-16,-4-1 7 0,2-4 5 15,-6-1-2-15,-1-2 0 0,-1-3-8 0,-2-2-4 16,1 2-3-16,-1-5-1 0,-2-1-1 0,1-1-3 15,-3-1 3-15,-3 2-4 0,1 0 4 0,-4 3 4 16,-3 2-2-16,-4 4 5 0,0 3-1 16,-3 1 0-16,0 3 3 0,0 6 9 0,0 0-5 15,-1 2-8-15,-2-1 0 0,1 2-18 0,-6 2-7 16,-7 5 5-16,-2 3-3 0,0 6 5 0,5 4 13 16,1 3-2-16,2 0 3 0,0 9 2 15,3-3-3-15,-1 3 4 0,2 1 2 0,2 0-2 16,4 0 3-16,2-1 1 0,0 1-3 0,5-3 2 15,1-3-3-15,3-2-5 0,6-7 0 0,-1-2 2 16,3-4 6-16,2-2 0 0,2-2 6 16,3-5-3-16,0-1 3 0,1-3 3 0,-1-5-2 0,-2-3 7 15,2-3-4-15,-6-4-1 0,-1-3-2 16,-1-1-6-16,-2 0 0 0,3-3-1 0,-2 3-2 16,0-4-4-16,-1 1-2 0,1 0 2 0,2-2-4 15,-1 0 7-15,-1 1-4 0,2 3-1 16,-2-1 0-16,1 6-1 0,-2 2 2 0,0 6-3 15,-4 5-1-15,-3 0-6 0,2 3-13 0,-5 4-3 16,2 0-4-16,-2 5 6 0,-1 0 12 16,1 7 6-16,0 1 6 0,-2 6 0 0,-2 4 1 15,-2 0 4-15,-3 4 0 0,0 1 2 0,-2-4-1 16,0 2 1-16,3-3-1 0,2-3 2 0,3-1 2 16,3-5 4-16,3-3 4 0,0 0 5 15,1-5 8-15,3-1 0 0,2-1 6 0,2-3-7 16,-1-1-8-16,4-4-14 0,0-2-26 0,-1-1-27 15,-3-1-47-15,0-1-74 0,-3 0-111 16,-6 0-150-16,-3 2-358 0,-2-1-308 0</inkml:trace>
  <inkml:trace contextRef="#ctx0" brushRef="#br0" timeOffset="183309.58">24353 1513 1 0,'3'-1'0'0,"4"1"70"0,2 0 215 0,1-2-47 16,1 2-37-16,0 0-32 0,2-1-21 0,4 1-4 16,1 0-13-16,4 0-8 0,-2 0-21 0,6 0-22 15,2 1-22-15,7-1-13 0,1 0-10 16,8-1-8-16,1 0-1 0,6-2-4 0,3 1-2 16,6 1-3-16,1 0 0 0,5-2-5 0,-3 1-1 15,3 0 1-15,1-1-7 0,4 1 3 16,7-1 0-16,4-2-1 0,7 2 3 0,5-3-3 15,2 4-3-15,5-1 1 0,-1 1 0 0,3 1 0 16,-2 0-2-16,-5 3-3 0,-2 2 1 0,-7 2 8 16,-7 0 6-16,-8 0 9 0,-9-1 11 15,-8 0 2-15,-10 1 9 0,-9-2 11 0,-9-2 3 16,-9 1 8-16,-8-3 4 0,-6 0 3 0,-4 0-5 16,0 0-9-16,-2 0-20 0,1 0-21 0,0 0-13 15,1 0-14-15,-1 0-13 0,1 0-14 0,-2 0-38 16,1 0-41-16,-1 0-105 0,-2 1-213 0,1 0-449 15,-4 0-103-15</inkml:trace>
  <inkml:trace contextRef="#ctx0" brushRef="#br0" timeOffset="184009.74">26855 672 832 0,'0'-1'431'0,"0"1"-112"16,-1-1-54-16,-1 0-61 0,1-1-71 0,-1 0-61 15,-2 2-33-15,-3 0-24 0,-1 2 2 16,-1 1 5-16,-2 0-1 0,-4 2 12 0,1 2 0 16,-3 0-3-16,1 3-4 0,-2 0-8 0,0 2-4 15,0 4 1-15,2-1 4 0,-2 3-5 0,-13 21-7 16,5-5-8-16,6-3-1 0,9-5 5 0,5-3 5 15,1-2 6-15,9-2-1 0,1-5 4 0,2-5 5 16,1-2 11-16,4-1 11 0,-1-3 6 16,2-2 4-16,4-5-6 0,-2-1-10 15,4-1-6-15,-1-2-7 0,-1-4 1 0,0-1-1 0,-3-5-9 16,-1 1-1-16,0-3-10 0,-2 1-2 16,-4 8 12-16,0-3-10 0,-1 2 4 0,3-3-7 15,-5 2-8-15,3-1 6 0,-5 3 2 0,2 0-2 16,-3 2-19-16,1 5-28 0,-4 1-25 0,1 5 13 15,-1 0 14-15,-1 4 32 0,1 3 21 16,-2 6-14-16,-2 12 0 0,2 3-1 0,7 1 3 16,5-8 13-16,5-2 0 0,6 3 6 0,3-7-16 15,8 1-29-15,-2-3-64 0,2-5-144 16,-1 1-200-16,-3-4-474 0,0-2-231 0</inkml:trace>
  <inkml:trace contextRef="#ctx0" brushRef="#br0" timeOffset="-33994.24">19243 2714 185 0,'1'-4'643'16,"0"-3"-295"-16,0 0-76 0,-1 0-39 0,0 5-21 15,0-2-20-15,0-1-28 0,0 2-36 0,-1 1-22 16,1-1-20-16,-1 2-22 0,1 0-13 15,-1 1-20-15,1 0-11 0,0 0-12 0,0 1-10 16,0 0 0-16,0 4-2 0,0 2 4 0,0 5 6 16,-3 4 0-16,2 5-1 0,0 5 1 15,-1 6 0-15,1 3 0 0,-2 4 2 0,1 1 0 16,-3 2 3-16,-1 0 2 0,-3-1 2 0,-1 1 3 16,0-1-1-16,0-1 3 0,2-3-4 0,-1-2-3 15,5-9 4-15,2-2-7 0,2-5 2 0,1-4-1 16,2-2-3-16,-2-3 5 0,0-1-5 0,2-3-1 15,-1-3-1-15,2 0-2 0,-4-1 3 16,1-1 0-16,-1-1 3 0,1 0-2 0,-1-1-3 16,1-1-16-16,-1 0-20 0,5-2-32 15,-2-2-51-15,3-3-61 0,1-2-94 0,0 1-162 0,0-3-340 16,0-1-405-16</inkml:trace>
  <inkml:trace contextRef="#ctx0" brushRef="#br0" timeOffset="-33705.01">19574 2628 1706 0,'-1'-5'262'0,"-3"-4"-64"16,3 2-30-16,-2 3-37 0,2 4-17 0,0 0-26 15,1 0-34-15,-1 0-23 0,1 2-16 0,-2 0-4 16,0 4 4-16,-3 4 1 0,0 2 5 15,-3 7 0-15,3 2-2 0,-2 3 3 0,1 2 1 0,-1 0-3 16,0 4-2-16,2 1-1 0,3 0-10 16,-2 0 0-16,3-1-1 0,-1-1-6 0,1-3 5 15,1-1-1-15,0-2-2 0,0 0 0 0,1-3 2 16,-1-1-2-16,2-2-1 0,-1-3 6 16,-1-1-10-16,0-2-5 0,0-3-15 0,0-1-35 15,0-3-42-15,0-1-80 0,-1-3-133 0,-3-3-289 16,-1 0-888-16</inkml:trace>
  <inkml:trace contextRef="#ctx0" brushRef="#br0" timeOffset="-33531.23">19228 2946 1539 0,'2'-1'218'0,"2"-1"-107"15,2 1-1-15,2 0 27 0,2-1 18 16,6 0-18-16,-1 1-41 0,7-3-42 0,2 0-22 0,6 0-16 15,1 1-10-15,-1-1-15 0,2 1-53 0,-3 1-95 16,-3-1-193-16,-5 0-431 0,-4 0-470 16</inkml:trace>
  <inkml:trace contextRef="#ctx0" brushRef="#br0" timeOffset="-19042.68">25040 2028 356 0,'-2'-2'319'0,"2"-2"-66"0,-2 2-18 16,1 2-11-16,1 0-13 0,0-1-39 0,0 2-38 16,0-1-30-16,0 1-20 0,0-1-17 0,0 0-15 15,1 1-12-15,-1-2-8 0,0 1-5 0,0 1-5 16,0-1-3-16,0 0-6 0,0 1 0 0,0-1 1 15,2 0-1-15,-2 3 1 0,0-3-1 16,-2 0-2-16,2 0 1 0,0-3 0 0,0 6-1 16,0-3-1-16,0 0-3 0,0 1-1 0,0 0-1 15,0 1 2-15,2-1 3 0,-2 1 3 16,0 1-1-16,0-1-1 0,0 1-1 0,-2-2 0 16,2 1 3-16,0 3 1 0,-1-2 2 0,1 1-2 15,-1-1 0-15,1 0-2 0,-1 0-3 0,1 0 1 16,0 2-5-16,-1 0 0 0,1 0 0 15,-1 0-2-15,1 2 3 0,-1 0-1 0,-1 1 0 16,-1 2 1-16,3 0-1 0,-3-1 0 0,-1 4 3 16,1-1 1-16,1 2 0 0,-1 2 0 0,-2-1-3 15,3 0-2-15,-1 2 0 0,-2-1 0 0,3 0 0 16,-1 2 4-16,0-2-1 0,0 1-2 16,1-1 2-16,0-3-2 0,-3 1 1 0,4 1 0 15,-1-3-2-15,0 0-2 0,-1-1 0 0,1-1 2 16,1 1 0-16,1-1-1 0,0-2 0 0,-1-2 0 15,0-1 2-15,1 0 1 0,0 1 0 16,0-4-2-16,-2 0 0 0,2-1-3 0,0 1 3 16,0-2 3-16,0 0 1 0,2 0 3 0,-2 0 0 15,0 0-3-15,0 0 1 0,-2-2-1 0,2 4-2 16,0-2 0-16,0-2-4 0,2 2-4 16,-2 0 3-16,0 2 0 0,0-2 1 0,0 0 3 15,0 0-5-15,0 0-2 0,0 0 0 0,0-2-1 16,-2 4 1-16,4-2 1 0,-2 0 0 15,0 1-1-15,0 0 4 0,0 1 2 0,-2 1-1 16,2-1 4-16,0 0-6 0,0 3-1 0,-1 0 0 16,1 1-4-16,-2-1 4 0,1 1 0 0,-1 1 0 15,1-2-1-15,0 1 1 0,1 2 0 0,-2-1-1 16,1-3 7-16,1 0-6 0,-2 0 0 16,2-2 0-16,0 2-4 0,0-3 4 0,0 0 2 15,0-1-1-15,0 0 0 0,0-1 1 0,2 1 2 16,-2 0 3-16,0 0 6 0,0 0-2 0,0 0 1 15,0 0 0-15,0 0-3 0,0 0 3 0,0-1 0 16,1 1-2-16,-1 0 1 0,0 0-2 16,0 0-1-16,0 0-1 0,0 0 1 0,0 0-3 15,1 0 0-15,-1 0-2 0,0-3-3 0,0 3 2 16,0 3 1-16,0-6-1 0,1 3 3 0,-1 0-4 16,0-1-1-16,0 1 0 0,0 1 2 15,0-1-2-15,0 0 0 0,0 0 0 0,0-1-4 16,1 2 1-16,-1-1 2 0,0 0-1 0,0 0 2 15,1-1-5-15,2 1 3 0,4 0 3 16,3 0 2-16,3 0 2 0,3 0-3 0,-1 0-2 16,5 0-2-16,0 1 2 0,3 2 1 0,2-3 2 15,4-3 1-15,3 2 1 0,4 0-2 16,-2-1-2-16,-1 1-2 0,0-1 2 0,-3 2 1 16,-5-1 2-16,-2 0 3 0,-3-1-2 0,-3 2 1 15,-5-1 3-15,-4 1 2 0,-3 0-2 0,0-2-2 16,-4 2 0-16,-2 0-4 0,1 2 1 0,0-2 1 15,-1 0-2-15,1 0-3 0,0 0 0 0,-2 0 1 16,2 0-1-16,0 0 2 0,0 0-2 16,-2 0-1-16,2 0 0 0,0 1 0 0,0-1-2 15,0 0 1-15,0 0 1 0,0 0-4 0,-2 0 3 16,2 0 0-16,0 0-1 0,0 0 2 0,0 0-1 16,0 0-2-16,0 0 0 0,0 0-3 15,0 0 4-15,0 0-1 0,2 0-1 0,-2 0 3 16,2 3-8-16,1-2-20 0,-1 3-44 0,1-2-72 15,3-1-135-15,-1 3-391 0,1-3-901 0</inkml:trace>
  <inkml:trace contextRef="#ctx0" brushRef="#br0" timeOffset="49771.39">24903 4020 1 0,'1'-3'0'0,"-2"-2"0"0,1-1 0 0,1 2 0 16,-1-2 70-16,4 1 170 0,-2-1-34 16,0 0-1-16,-1 0-101 0,0 1-15 0,3 1 2 15,-3-1-14-15,0-2-33 0,0 3 1 0,0-2 3 16,0 1 23-16,-1 0 12 0,0-1 3 0,1 1-6 15,-1 1-13-15,0-2-8 0,0 1 54 16,0-1 2-16,0 2 5 0,-1 1 16 0,1 1-63 16,0 0-3-16,0 0-1 0,-1 0-4 0,1 2 12 15,0-1 7-15,0 1-3 0,0 0-8 0,0 0-6 16,0 0-4-16,0 0-5 0,1 0-2 0,-1 0-7 16,0 0-22-16,0-5-10 0,1-1-12 0,-1 1-8 15,0 0 12-15,2 1-2 0,-2 1 2 16,0 2-3-16,0-1-3 0,0 2 1 0,0 0-4 15,0 0-3-15,0 2-3 0,-2-2-5 0,2 0-7 16,0 1-6-16,-1-1-11 0,1 1-9 16,0-1-3-16,0 2-4 0,0-2-1 0,0 2 1 15,0 1 21-15,-1 4 15 0,-1 2 15 0,0 4 15 16,-2 1-12-16,3 0 0 0,-1 3-2 16,1 0-3-16,1 0 3 0,-1 3 0 0,2-1-1 15,-1 4 4-15,0-2-2 0,1 1-1 0,-1 3 1 16,0-3 0-16,0 0-2 0,1-1 1 0,0-3 1 15,-1 0-1-15,1 0 5 0,1-5 2 16,0 1-2-16,-2-3 2 0,1 0-3 0,-1-2-2 16,1-3 0-16,-1 2-2 0,0-2 1 0,0 0 0 15,-1-2 2-15,1 3-2 0,0-2 1 0,0-1 0 16,0 0-1-16,0-1 7 0,0-1-5 0,1 0 2 16,-1-1 0-16,0-1-5 0,0 1 5 0,1-1-1 15,-1-1 0-15,0 1 2 0,1 0-1 16,-1-1 1-16,1 1-2 0,-1 0 4 0,0 0-4 15,0 0-1-15,0 0-2 0,0 1-6 0,0-1 5 16,1 0-2-16,-1 0 0 0,2-1 3 0,-2 1-2 16,0 0 1-16,0 0-2 0,0 0 0 15,0 0-3-15,0 1-3 0,0 0 7 0,2 0-3 16,-2 2 6-16,1-1 1 0,2 0-4 0,-3 0 0 16,2 3-1-16,-2-2 0 0,0 2 1 15,3 0-2-15,-1-1 0 0,0 0 0 0,-1-1 0 16,1 4-1-16,-2-4 3 0,3 2 1 0,0-1-1 15,-1 2 4-15,-1 1-4 0,2-2 0 16,0 0-1-16,0 0 1 0,-1-1 1 0,-1 0-1 16,1 0 2-16,1-2-4 0,-1 2 2 0,-1-2 2 15,0-1-1-15,0 2 4 0,4-1-4 0,-3 0-6 16,0 2-18-16,3-2-38 0,0 0-70 0,-1-2-163 16,3-1-277-16,0-2-943 0</inkml:trace>
  <inkml:trace contextRef="#ctx0" brushRef="#br0" timeOffset="50269.14">25562 3749 702 0,'3'-6'869'0,"1"-2"-566"0,0-2-77 16,-1 4-29-16,0 1-15 0,-3 2-28 0,0 1-24 16,0-1-25-16,0 3-30 0,0 0-19 15,0 1-24-15,0-1-14 0,0 0-10 0,0 0-5 16,1 2-6-16,-1-2-9 0,0 1 2 0,0-1-7 16,-1 1-7-16,2-2-3 0,-1 2-13 15,0 0-7-15,0 1 14 0,0 6 12 0,-1 1 17 16,1 5 17-16,-4 2-4 0,2-1-4 0,1 2-1 15,-2 4-1-15,0 0 0 0,0 0 7 16,2 2-4-16,0 1 3 0,-1 2-1 0,-1 3-4 0,2-2 1 16,1-2-1-16,-2-1 1 0,2-2 1 15,0 1 0-15,2 0 1 0,-2-6 0 0,0 4-1 16,1-1-3-16,-1-3 1 0,1 0 0 0,1-2 1 16,-2 0 1-16,1-3-2 0,-1 0 0 0,0-4 2 15,1 2 0-15,-1-2-2 0,0-2 2 16,0-1-3-16,0 1 2 0,0-3 0 0,0-1 0 15,1 1 2-15,0-2 1 0,-1-1-1 0,0 0 4 16,0-1 2-16,0 1 2 0,2-1 2 0,-1 1 2 16,-1 0-3-16,0-2-1 0,1 2-9 15,-1-1-23-15,2-1-20 0,-1-2-37 0,2-1-39 16,-3-3-54-16,2 1-115 0,-2-2-221 0,-2 1-406 16,1-2-134-16</inkml:trace>
  <inkml:trace contextRef="#ctx0" brushRef="#br0" timeOffset="50568.94">25175 4030 1736 0,'1'-1'326'0,"-1"1"-152"16,0 0 8-16,2-2-28 0,3 1-26 15,-2-4-44-15,4 2-45 0,1-1-12 0,6 1-10 16,2-2-3-16,8 1-2 0,5-3 4 0,6 1 0 16,3 2-3-16,6-2 2 0,3 0-3 15,0 2 1-15,1-1 1 0,0 3-5 0,-5-2-1 16,-2 1-3-16,-5 0 3 0,-9 0 1 0,-2 0 1 16,-9 0 0-16,-1 1-1 0,-9 1 1 0,-3 0-1 15,-3 1-2-15,0-1-10 0,-3 1-21 16,2 0-36-16,-1-1-44 0,2 3-50 0,-2 0-105 0,-3 2-230 15,1 1-460-15,-2 1-94 0</inkml:trace>
  <inkml:trace contextRef="#ctx0" brushRef="#br0" timeOffset="129747.76">19154 4377 527 0,'2'-3'389'0,"-4"-2"-172"16,1 0 13-16,1 3-19 0,0 0 4 0,0-1-30 15,1 2-36-15,-1 1-31 0,2 0-21 0,-2 0-26 16,0 0-20-16,0-1-16 0,0 1-12 16,0 1-7-16,0-1-8 0,0 4-6 0,-2-4 0 15,2 1-3-15,0-1 0 0,0 1 3 0,-1 0 3 16,1 3 4-16,-1 0 7 0,1 1 0 15,-2 4 1-15,0-1-2 0,1 4-3 0,-2 0 0 16,1 2 1-16,-2 0 3 0,-1 1 3 0,1 0 5 16,-1 3-3-16,2 2-2 0,-4-1-6 0,4 1-3 15,-3 0 1-15,2-1 0 0,0 1 2 16,-1 1-2-16,2-1-1 0,0 0 0 0,0 0-3 0,1-1 2 16,-1 1-4-16,2-1 0 0,0-2-2 15,0-2-3-15,0 1 4 0,1-4-2 16,-2 1 1-16,1-4 1 0,0 1 0 0,1-2 1 0,0-2-1 15,0 0 2-15,0-4-2 0,0 2-1 0,-2 0 1 16,2-2-5-16,0 1 5 0,0-1-1 16,0-1 2-16,0 3 2 0,0-4-2 0,2 0 0 15,-2 1-3-15,0-1 3 0,0 0-3 0,0 0 0 16,0 1 2-16,0 0-2 0,0 0 4 16,0 2-1-16,0-2 0 0,-2 0 1 0,2-1-2 15,0 1-1-15,0-1 1 0,0 1 0 0,0-1-2 16,0 0 2-16,0 0 1 0,2 0 0 0,-2 0 7 15,0 0 3-15,0 0 3 0,0 0 6 16,0-1-9-16,0 1-7 0,0-1-13 0,0 0-20 16,0 0-27-16,0-3-37 0,0-3-54 0,0 0-78 15,0-2-157-15,0 0-307 0,0 0-804 16</inkml:trace>
  <inkml:trace contextRef="#ctx0" brushRef="#br0" timeOffset="130535.67">19138 4237 1326 0,'1'-3'369'0,"-1"-1"-113"16,0-3-54-16,3 3-17 0,-3-1-18 0,0 2-32 15,1 1-36-15,0 1-30 0,1 0-23 16,-1 1-19-16,-1 1-16 0,1-1-8 0,0 1-7 16,2 1 3-16,-2 1 2 0,4 2 2 0,-1 3 4 15,3-1-5-15,1 4-1 0,0 0 0 0,0 3-3 16,2 1 0-16,0 2 0 0,0 2 0 16,1 1 1-16,0-1 1 0,1 1 2 0,2 2 0 15,-2-2 5-15,-2 1-4 0,1-3-2 0,-1 0 0 16,-1-2-3-16,-1 0 3 0,-2 0-1 0,2-4 1 15,-2 1-1-15,-2-4 1 0,2-1 2 16,-4-1-2-16,1-2 7 0,-2-4-4 0,2 2-1 16,-3-3 7-16,0 0 4 0,1 0 14 0,-1 0 15 15,0 0 14-15,1-1 8 0,0-1-4 0,1 0-12 16,0-4-17-16,3-2-12 0,1-1-8 0,2-3-4 16,1 1-1-16,-1-4-5 0,3 2-1 15,1-3 2-15,-2-3-1 0,3 3 0 0,0-7 2 16,2 0-2-16,-3-1 0 0,4-1 3 0,2-3-4 15,-1 3 0-15,2 2 1 0,0-2-6 0,2 1 4 16,-5 3 1-16,0 1-2 0,2 2 4 16,-6 3-4-16,1 2 0 0,-3 2 1 0,-2 6 1 15,0-1-2-15,-5 3-2 0,0 1-4 0,-2 2-8 16,-1 0-2-16,-1 2-1 0,1 1-1 0,0 2 6 16,1 1 5-16,1 3 2 0,-1 4 1 15,-1 3 2-15,1 2-1 0,0 3 1 0,-1 2 1 16,1 4-3-16,-1 1 2 0,0 1 1 0,0 2 1 15,0 3 3-15,0-1-3 0,-1 5 0 0,0-3 1 16,1 1-2-16,-1-3 2 0,1-2-1 16,0 1 0-16,1-6-1 0,1 2 2 0,2-6 1 15,0 1-1-15,-3-4 5 0,2-4-4 0,-1 1-1 16,-1-4 2-16,2 1-3 0,-2-6 3 0,0-2 1 16,1-1-1-16,-1-1 0 0,-1-2 0 0,0-1-1 15,0 2 3-15,0-2 4 0,0 0-1 16,0-2 5-16,1 2 2 0,-1 0 2 0,0 0 1 15,0 0 2-15,1-1-2 0,-1 1-2 0,0-1-1 16,2 1-2-16,-2 0-3 0,0 0-1 0,1 0-3 16,-1 0-1-16,0 0-1 0,0 0-3 15,0 0 0-15,0 0-3 0,0 0-10 0,0-2-13 16,0 1-15-16,0 1-25 0,0-1-28 16,0-1-44-16,0 1-105 0,-1-3-260 0,-1 1-558 15,0-1-176-15</inkml:trace>
  <inkml:trace contextRef="#ctx0" brushRef="#br0" timeOffset="167961.69">18948 6103 22 0,'-2'-1'238'0,"1"-2"-94"0,0 2 1 15,0-1 37-15,-1 1 21 0,2-1-1 0,-1 1-39 16,1 1-38-16,0 0-20 0,0 0-21 15,0 0-7-15,0 0 4 0,1 0 3 0,-1 0-5 16,0-1-6-16,0 0-10 0,0 0-9 0,0 0-1 16,0-1 2-16,0 0-5 0,-1 1-1 0,1-1-3 15,-1-1-7-15,1 2 2 0,-1-1-9 16,1-2-1-16,0 3-1 0,0-2-2 0,-2 2-1 16,2-1-1-16,-1 1-3 0,1-1-6 0,-1 0 3 15,1 1 1-15,-1 0-4 0,1-1 2 0,0 1-4 16,-2 0-4-16,2 1 2 0,0 0-3 15,0 0-3-15,-1 0-1 0,1 0-3 0,0 1-6 16,0-1-1-16,0 1 1 0,0 1-3 0,1-2 6 16,-1 0-3-16,0 2 4 0,2 0 3 0,-2 3-3 15,-2 1 7-15,1 4-2 0,1 0 5 16,-1 4 1-16,0 3 2 0,1 2 0 0,0 3-2 16,-5 2 5-16,4 3-5 0,-2 2 0 0,2 1 0 15,-3 3-1-15,0 2 6 0,0-2 2 0,-2 3-1 16,1-2 1-16,-3-1-2 0,0 2-2 0,3-5-2 15,-1-1 1-15,0-2-1 0,2-5-1 16,3-3-1-16,-1 0-4 0,2-2 2 0,-1-3-3 16,2-4 0-16,-1-1 1 0,2-3-2 0,-2 0 1 15,1-3-2-15,-1 1 1 0,0-3 1 0,0 0 0 16,1 0 2-16,-1-1-1 0,0 0 4 16,0 0 0-16,0 0 4 0,0-2 2 0,0 2 0 15,0 0 1-15,0 0-2 0,0 0-1 0,2 0-4 16,-2-1-1-16,0 0-9 0,0-1-14 0,0 0-20 15,-2 0-32-15,2-4-43 0,-1 0-66 16,2 0-144-16,2-1-341 0,1-1-788 0</inkml:trace>
  <inkml:trace contextRef="#ctx0" brushRef="#br0" timeOffset="168696.79">19309 6043 1172 0,'3'-5'680'0,"-1"-2"-426"0,0 0-101 0,1 3-33 16,-1 1 1-16,0 1-6 0,-1 0-19 15,1-1-25-15,-1 2-21 0,1 0-20 0,-2 1-10 16,1-1-5-16,-1 1-2 0,0 0 2 0,0 0-5 15,0 0-3-15,1 0-2 0,-1 0-4 16,0 0 2-16,0 0-2 0,1-1 1 0,1 1-1 16,-2-1 0-16,1 0-1 0,0-1-1 0,-1 0 1 15,1 1-8-15,-2-1-9 0,0 0-13 0,1-1-23 16,0 0-18-16,0 0-20 0,-1 1-21 16,-1-1-15-16,1-2-14 0,0 1-12 0,0 2-9 15,1-1-6-15,0-1-5 0,1 2 13 0,0-2 21 16,0 2 34-16,2-1 39 0,-2 0 45 0,2 3 50 15,-2-3 52-15,0 2 46 0,0-1 30 0,1 2 14 16,-1-1 2-16,-1 0-11 0,4-1-15 16,-3 2-19-16,-1 0-21 0,1 0-10 0,0 2-10 15,-1-2-10-15,0-2-8 0,2 2-12 0,-2 2-11 16,0-2-11-16,0 1-8 0,0-1-11 0,0 0-7 16,0 1-3-16,0 1-3 0,1 2 5 15,1 3 6-15,-1 2 2 0,-1-1 2 0,2 7 1 16,-2 1 2-16,0 0-1 0,0 5 2 0,-2 2-3 15,1 2-1-15,-2 3 0 0,3 2-4 0,-3 1-1 16,1 2-3-16,-2 0 0 0,3-3 1 16,-2 0-2-16,2-2-1 0,0-3-3 0,1 1-2 15,-2-5 0-15,1 1 2 0,0-1-1 0,1-2 4 16,-3 0-4-16,1-4-1 0,-1 2 0 16,0-2-1-16,0-2 1 0,0-1 1 0,0-2 1 15,0 1-5-15,2-4 5 0,-1-2-1 0,-1 0 0 16,1 0 5-16,2-3-5 0,-2 0-1 0,2 1-1 15,0-1 0-15,0-1 1 0,2-1 0 0,-2 0 3 16,0 0-2-16,2 0 1 0,-2-1 0 0,0 1 3 16,0-1 1-16,1 1-3 0,-1 0 0 15,0 0-1-15,0-1-3 0,0 1 4 0,0 0 1 16,2 0 0-16,-2 0 0 0,0 0-1 0,1 0-2 16,-1 0-3-16,0-1 1 0,0-1-11 0,0 1-15 15,1-2-20-15,2-1-27 0,-3-1-22 16,1 2-41-16,-1-4-70 0,0 2-141 0,-1-1-322 15,1-1-511-15</inkml:trace>
  <inkml:trace contextRef="#ctx0" brushRef="#br0" timeOffset="168989.84">18935 6365 1359 0,'3'-2'706'0,"2"-3"-452"0,1 0-100 0,4 2-29 15,1-1 9-15,3 0-8 0,3 1-23 0,7-4-22 16,4 2-19-16,6-2-12 0,5 2-11 0,4-3-8 16,2 3-7-16,2-1-4 0,-1 2-4 0,-7 0-2 15,-1 0-3-15,-7 3-4 0,-9-1-1 0,-3 2 0 16,-9 0-1-16,-4 0 0 0,-2 0-2 15,-4 0-2-15,0 0-2 0,-3-1-3 16,1 1-7-16,0 1-11 0,1-1-14 0,0 0-16 0,0 2-19 16,-2-1-29-16,1 0-42 0,-2 0-72 15,1 2-162-15,0-1-382 0,-2 0-766 0</inkml:trace>
  <inkml:trace contextRef="#ctx0" brushRef="#br0" timeOffset="-189733.31">24932 5495 546 0,'1'-2'430'0,"-1"1"-115"0,-1 0-37 0,1-1-20 16,0 1-29-16,0 1-31 0,0 0-30 0,0 0-42 15,0 0-31-15,0 0-24 0,1 0-12 16,-1 0-7-16,0 1-4 0,0-1-4 0,0-1-6 16,1 2-9-16,-1-1-6 0,0 0-6 0,0 2-5 15,0-2-3-15,0 0-4 0,0 0-4 0,0 1 1 16,0-1-5-16,0 0-1 0,0 1 0 0,0 1 2 16,-2 2 2-16,-1 4 4 0,-2 2 1 15,2 1-2-15,-4 1 0 0,3 1-2 0,-2 1 0 16,2 1-1-16,-3 3-2 0,2-2 3 0,0 4 0 15,0 1 1-15,-2 2 0 0,-1 1-1 0,4 0 1 16,-3 1-3-16,3-2 2 0,-1-2 1 16,3 2 0-16,-2-2 3 0,-1 1-1 0,4-1 0 15,-2-2-2-15,2 1-2 0,-3 0 1 0,3-1-1 16,0 0 1-16,-1-2-1 0,-2-2 3 16,1 0 1-16,-1-2-2 0,-2-1 2 0,5-1-4 15,-1-3 1-15,0 3 1 0,1-4 0 0,-3-1 1 16,3 1 0-16,0-3-1 0,0 1-2 15,1-2 2-15,-1-1 0 0,1-1 0 0,-1-1 5 16,1 2-6-16,-2 0 1 0,2-1 0 0,0-1-4 16,0 1 4-16,0-1-2 0,0 0 1 0,0 0-1 15,0 0 0-15,0 0 1 0,0 0-1 0,-1 1 5 16,1 1-3-16,-2-1 1 0,1-1 1 0,1 1-4 16,0 0 2-16,0-1 0 0,-1 0-1 0,2 0 0 15,-1 0 3-15,0 1-2 0,0-1 0 16,0 0 2-16,0 2-3 0,0-2-1 0,0 0 1 15,0 1-5-15,0 0 5 0,0 0 0 0,-1 1 0 16,1-1 2-16,-1 2-1 0,1-1-1 16,-1 0 2-16,1 1 0 0,-1-2-2 0,1-1 1 15,0 2 1-15,0 0-2 0,0-2 1 0,0 1 0 16,0 1-1-16,1-1 3 0,-1-1-2 0,0 1 2 16,0-1 1-16,0 1-1 0,0-1-1 15,0 1 0-15,1-1-1 0,-1 2-4 0,0-2 2 16,0 0 1-16,-1 0-1 0,1 0 5 0,0 1-4 15,0-1 0-15,-1 1 0 0,1 0-1 16,0-1 1-16,0 1 0 0,0-1-1 0,0 0-1 16,0 0 2-16,1 0-1 0,-1 0 0 0,0 0 2 15,1 0 0-15,-1 0-1 0,0 0 3 16,1 0-1-16,-1 0 2 0,1 0 0 0,-1 0 2 0,1 0-4 16,1 0 6-16,-1-1 0 0,1 1 4 15,0 0 9-15,1 0-5 0,5 0-2 0,1 0-2 16,2 0-9-16,0-1 3 0,5 0 0 0,0 0-2 15,6-2 2-15,5 0-2 0,2 0-1 0,2 1 0 16,2 0 3-16,5 1-3 0,1-1-1 0,3 1 1 16,0 1-6-16,0 1 5 0,-2 1 0 15,-1-1 2-15,-4-1 2 0,-4 2-3 0,-1-1-1 16,-5 0 0-16,-5 2 1 0,-8-2-2 0,-2 0 1 16,-5 0 1-16,-2-1-6 0,-2 0 9 15,-1 1 2-15,-1-1 3 0,0-1 8 0,-1 1-6 16,2 0-1-16,0 0-3 0,0 0-3 0,-2 0-1 15,2 0-2-15,-2 1 0 0,2-1-8 0,0 0 3 16,0 2 1-16,0-2-3 0,0-2 9 16,0 2-6-16,-1 0-1 0,1 0 1 0,0 2-2 15,0-2-2-15,-1-2-4 0,1 2-21 0,1-1-40 16,-1 1-56-16,0 0-103 0,1 1-180 16,-1 1-669-16,0 0-527 0</inkml:trace>
  <inkml:trace contextRef="#ctx0" brushRef="#br0" timeOffset="-109475.28">19127 7757 1 0,'-1'-1'0'0,"-1"-3"0"0,0-1 0 0,1 2 0 16,-1-2 162-16,1 1 106 0,1 0-16 15,0 1-23-15,0-1-23 0,0 0-28 0,1-2-15 16,-1 3-5-16,0-1 0 0,2 1-11 0,-2 2-13 16,0-1-21-16,0 0-21 0,0 0-8 15,0 1-11-15,0 1-6 0,0-1-8 0,0 1-9 16,0 0-11-16,0 0-8 0,0 1-7 0,1-1-10 15,-1 0-1-15,0 1-4 0,0-1-4 0,0-1 0 16,0 2-6-16,0-1-4 0,0 0-5 16,0 1 0-16,1 2 0 0,-1-1 4 0,0 2 5 15,0 4-3-15,0 2 4 0,0 1 0 0,-1 3 0 16,0-3 6-16,1 5-4 0,-2-1-1 16,0 0 2-16,1 3-2 0,-2-1 1 0,2 0 0 15,0 1 0-15,-2 1 0 0,2 0 1 0,-1 1 0 16,-2-1-2-16,1 4 1 0,0 0 0 0,-1 1 0 15,0 1 1-15,-1 2-2 0,0-1 3 0,0-2 1 16,1-1 0-16,1-3 4 0,-2 1-2 0,1 2 1 16,0-4-2-16,-2-1 1 0,2 1-1 15,2-3-1-15,-2-1 3 0,2-4-4 0,-1 0 0 16,2-3 0-16,-1-2-1 0,2 1 4 0,-1-4-1 16,1 0-1-16,1-2 1 0,-1-1 1 0,0 0 7 15,2 0 7-15,-2 0 8 0,0 1 2 16,0-1 4-16,1-1 0 0,0 1-3 0,1-3 0 15,-1 2-5-15,1 0-5 0,2 0-5 0,1-1-3 16,2-1-4-16,1-1 2 0,2 0-1 16,2 0-6-16,2 1 1 0,1 0-2 0,2-2 0 15,6-1 2-15,-1 2-2 0,3-1 1 0,4 0-1 16,-2 1-1-16,2-1 2 0,1 1 1 0,-4 0 2 16,-1 2-2-16,-5 1-1 0,-2 0-2 15,-4 0-2-15,-3-2 5 0,-1 3-3 0,-3 0-2 16,-6 1 2-16,2 2-5 0,-3-3 1 0,0 0 3 15,0 0 2-15,0 0-2 0,-2 0 1 16,2 0-3-16,0 0-2 0,0 0 3 0,0-1-1 0,-1 2 0 16,1-1 0-16,0 2-2 0,1-1 3 15,-1 0 0-15,2 1 2 0,-2-1-3 0,0 1-16 16,2 1-27-16,-2 0-45 0,1-1-60 0,1 1-104 16,1 3-200-16,2 0-480 0,1 3-417 15</inkml:trace>
  <inkml:trace contextRef="#ctx0" brushRef="#br0" timeOffset="-108576.48">24973 7220 802 0,'0'-6'477'0,"0"1"-152"0,1-2-65 0,-1 2-48 0,0 2-47 15,1 0-35-15,1 2-31 0,-2 0-27 16,3 1-22-16,-3 0-20 0,1 0-19 0,-1 1-16 16,0 0-4-16,1 3-1 0,-1 1 1 0,1 3 5 15,0 2 1-15,-1 6 2 0,0 6 3 0,-1 1 2 16,-1 6 1-16,-4 4 1 0,4 2 2 0,-4 3 1 16,1 2 8-16,-4 2 9 0,2 1 8 15,0-1 3-15,-3-3-2 0,2-2-6 0,0-3-7 16,4 0-1-16,-2-3-1 0,5-4-2 0,-1-3 1 15,2-2-2-15,0-2-2 0,-2-3 0 16,4-4-3-16,-2-2-3 0,1-3 1 0,0-2-1 16,-1-1-3-16,1-1 4 0,-1-2-2 0,0 0-3 15,0-1 4-15,0-1-2 0,0 0 1 0,0 1 4 16,-1-2-1-16,1 1 3 0,0 0-3 16,0-1-6-16,0 1-17 0,0-2-26 0,0 1-40 15,1 0-66-15,-1-1-122 0,3-3-234 0,3 0-445 16,3-4-168-16</inkml:trace>
  <inkml:trace contextRef="#ctx0" brushRef="#br0" timeOffset="-108088.15">25555 7136 1959 0,'0'-4'341'0,"0"-3"-141"0,-2 0-59 0,1 3-28 16,0 2-18-16,-1 1-23 0,2 1-24 16,-2 0-17-16,2 0-19 0,0 0-16 0,0 2-3 15,0 0-4-15,-2 5 1 0,-1 2 5 0,1 1 3 16,-2 3 0-16,1 4 4 0,3-2 3 0,-1 5-3 16,0 0 3-16,1 1-1 0,0-1-2 15,-1 2 2-15,1-3-4 0,-2 2 2 0,2-1-1 16,-3-1 1-16,1 2 1 0,2 0 2 0,-3 1 3 15,1-1 1-15,-2 1 4 0,2-2-2 16,1 2-1-16,-1-1 0 0,1-2-5 0,-1-2 2 16,0 0-1-16,0-1-1 0,2 1 1 0,-1-3-1 15,0 1 2-15,0-1-1 0,0-2-2 0,1 0 1 16,-2 1-1-16,1 0 2 0,-1-2-1 0,2 0-1 16,-1 0 0-16,-1-2-2 0,1 1 3 15,-2-2-2-15,1-2 1 0,0 3-1 0,2-4-2 16,0 0 2-16,0-1 0 0,0-1 2 0,0 1-3 15,0-2 1-15,-1 0-3 0,1-1-1 0,0-1 6 16,1 0-2-16,-1 1 0 0,0-1 1 0,0 0 0 16,0 0-2-16,0 0 2 0,0-1 0 15,0 2-4-15,0-1 5 0,0 0 0 0,0-1-1 16,0 0-4-16,0 1-20 0,-1-2-34 0,0 1-56 16,-2-2-91-16,-2 1-164 0,1-1-258 15,-2-2-411-15,-1-1 218 0</inkml:trace>
  <inkml:trace contextRef="#ctx0" brushRef="#br0" timeOffset="-107913.79">25184 7627 1623 0,'2'-2'359'0,"5"1"-120"0,1-4-44 16,4 1-15-16,2 0-20 0,5 0-36 15,2-1-38-15,6-1-24 0,4 0-18 0,2 1-18 0,5 2-7 16,-3-1-7-16,-2 0-6 0,-5 2-1 15,-6 0-8-15,-3 1-29 0,-2 1-61 0,-5 0-132 16,-2 1-345-16,-3 0-1035 0</inkml:trace>
  <inkml:trace contextRef="#ctx0" brushRef="#br0" timeOffset="30946.59">18835 9705 1 0,'2'-2'0'0,"-2"-1"99"15,0-1 267-15,-2 1-39 0,2 0-26 0,-1 1-23 16,1 0-43-16,0-1-26 0,0 0-29 16,0 2-28-16,1-2-21 0,-1 2-22 0,0-2-14 15,2 3-14-15,-2 0-14 0,0-3-9 0,0 2-6 16,0 1 2-16,1 0-8 0,2 0-5 15,-3 0-4-15,0 0-11 0,0 0-5 0,0 0-7 16,0 1-6-16,0-1-6 0,0 3-4 0,0-3-4 16,0 0-1-16,0 3 7 0,0 2-4 0,1 1 4 15,-1 4-2-15,0 1-1 0,0 1 3 16,0 2 2-16,-1 2 1 0,1-2 1 0,0 5-3 16,-3-1 0-16,3 4-1 0,-1-2 2 0,1 2 0 15,0 0-1-15,0-2-2 0,0 0-1 16,0 3 2-16,0-1 2 0,-2 2 1 0,2 0 1 15,0 3-4-15,-1-4 2 0,1 4-2 0,0-2 4 16,-1 0-1-16,1 1-3 0,0-6 1 0,0 0-3 16,1-1 3-16,-1-3 1 0,0-2 2 0,0 0 0 15,0-3-2-15,0 1-1 0,0-3-2 0,-1 2 4 16,1-4-1-16,0-2 0 0,0 0 0 16,0 0-4-16,0-2 3 0,0 0 2 0,1-2-2 15,-1 0 4-15,0-1-2 0,0 0 1 0,1 0 1 16,-1 0 5-16,0 1-1 0,2-1 2 0,-2-1 2 15,0 1-6-15,0 0 1 0,-2 0-1 16,2 0-3-16,0 0 0 0,0 0-3 0,0 0-1 16,0 0-1-16,0 0 1 0,0 1-1 0,0-1 1 15,0 1 2-15,0-2-5 0,0 1 4 16,-1 0 0-16,1 1 0 0,0 0 3 0,0-1-2 16,0 0-2-16,1 0-1 0,-1 0 0 0,0 2 1 15,0-2 0-15,0 0 2 0,0 0-2 0,0 1 0 16,0 0 0-16,0 1 0 0,0-1 3 15,0 1-2-15,0 0-1 0,0-1-2 0,0 1 1 16,0 0 0-16,0 0 3 0,0 1 0 0,0-2 0 16,0 0 0-16,0-1-3 0,0 1 1 0,0-1 2 15,2 0 0-15,-2 0-1 0,0 0 0 0,0 0-3 16,0 1 4-16,-2-1 3 0,2 0 1 16,0 0-1-16,0-1 0 0,0 1 0 0,0 0-2 15,0 0 2-15,2 0 0 0,-2 0-1 0,0 0 1 16,0 0-1-16,0 0 3 0,0 0 1 0,0 0 2 15,1 0 2-15,-1-1 1 0,3 1 2 16,-3 0 2-16,2 0 1 0,0-1-2 0,4 0-4 16,1-2-4-16,4 0-5 0,0 0 2 0,5 0-1 15,0 1 0-15,3-1 2 0,4-1-4 0,6 0-1 16,6-1 3-16,5-1 0 0,4 1-2 16,6 0 3-16,6-1-1 0,4 0 2 0,4 0 3 15,1 2-1-15,2 1 1 0,2 1 0 0,-4 1 0 16,-4 1-5-16,-4 1-2 0,-9 0 0 15,-5 2 0-15,-7-1 3 0,-6-1 1 0,-8 0-4 16,-4-1 1-16,-10 0 0 0,-4 1 2 0,-4-1 6 16,-1 0-2-16,1-1-1 0,-1 1-2 0,-1 0-1 15,1 1-4-15,0-1 2 0,-2 2 2 0,1-2-9 16,-4 0 7-16,1 1-3 0,-2 0-1 0,1 1 3 16,0-1-4-16,0 1-2 0,1 0-11 15,-1-1-20-15,-1 2-25 0,0-1-36 16,-2 1-45-16,2-2-78 0,-1 1-167 0,2 1-363 0,-3-1-820 15</inkml:trace>
  <inkml:trace contextRef="#ctx0" brushRef="#br0" timeOffset="32012.36">25052 9132 1 0,'2'-2'0'0,"-2"-2"0"16,1-1 44-16,0 0 267 0,-1 0-28 0,0 0-15 15,0-1-10-15,0-2-12 0,0 0-15 16,2 1-13-16,-2-2-25 0,1-1-29 0,-1-1-19 16,0 1-16-16,-1-2-17 0,1 3-9 0,-2 0-9 0,2-1-12 15,0 2-7-15,0 1-12 0,-1 0-11 16,0 1-6-16,-1 1-6 0,0 2-7 0,0 0-3 16,0 2-5-16,2-2-10 0,0 3 0 15,0 0-7-15,0 3-5 0,2-3-3 0,-2 1-9 16,0 2 0-16,0 3 1 0,0 2 1 0,2 4 7 15,-2 7 0-15,1 5 3 0,0 3-4 0,1 5 1 16,-2 1 1-16,-2 5-3 0,0 3 6 0,-3 3-4 16,2 0 0-16,-1-1 0 0,1 0 0 15,3 0 3-15,0-1 3 0,1-4 2 0,3 1-3 16,-2-5 3-16,-1 1-6 0,1-6-1 0,1-2 3 16,1-4-6-16,0-5 5 0,-2-4 0 15,1-2-2-15,-2-2 4 0,0-1-2 0,-1-4 3 16,0-3-2-16,0-1 4 0,0-1 1 0,0 0 4 15,-1 0 9-15,2 0-5 0,-1-1 8 0,0 1-4 16,2 0-10-16,-2-1 0 0,1 0-17 0,-1-3-18 16,3-1-24-16,1-2-32 0,-2 2-48 15,4-2-55-15,-2-1-100 0,2 1-231 0,-1-2-453 16,2 0-255-16</inkml:trace>
  <inkml:trace contextRef="#ctx0" brushRef="#br0" timeOffset="32430.16">25911 8922 1181 0,'-1'-5'486'0,"-3"-1"-159"15,0-3-67-15,2 4-52 0,2 3-40 0,0 0-46 16,-2 2-36-16,4 0-24 0,-2 0-29 16,0 1-20-16,0 0-8 0,0 3-7 0,0 1 4 15,-2 5 7-15,0 1 2 0,0 6 8 0,-1 3 2 16,1 5 2-16,0 4 5 0,-2 4 4 0,-2 3-3 16,-3 1-4-16,1 1 1 0,1 0-13 15,-2 1 2-15,1 2-2 0,0 1-5 0,-1-2 6 0,3-1-1 16,0 1-1-16,2-3-1 0,-2 1 1 15,5-2-3-15,0-3-2 0,0-2 3 0,1-3-5 16,-2-3 3-16,2-5 0 0,2-1-7 0,-1-3 5 16,-1-4-1-16,1-1 2 0,0-3 3 0,-1-1-5 15,2-4 0-15,-1 2-2 0,-1-4 2 16,1 0 0-16,1-1 1 0,-1 0-1 0,1 0-10 16,-1-2-6-16,2-2-16 0,1 2-22 0,-1-2-23 15,2 0-39-15,0-2-47 0,-4-3-78 16,1-1-172-16,-4-2-391 0,-2 0-719 0</inkml:trace>
  <inkml:trace contextRef="#ctx0" brushRef="#br0" timeOffset="32675.49">25087 9481 2407 0,'2'-7'180'0,"2"0"-75"15,4-2-14-15,8 0 5 0,4 0 3 0,9-3-1 16,5 1-16-16,5-1-18 0,9 1-18 0,5 4-12 16,8-4-10-16,3 4-7 0,2 2 4 0,-3 1-9 15,0 1 0-15,-8 2-4 0,-8 1-6 16,-7 0 6-16,-6 1-4 0,-9-1 1 0,-5 0-8 16,-1 1-25-16,-8-1-41 0,0 2-72 0,-7-2-125 15,-1 3-229-15,-2 1-555 0,-3 0-312 0</inkml:trace>
  <inkml:trace contextRef="#ctx0" brushRef="#br0" timeOffset="134828.59">15502 4592 1 0,'-1'0'0'0,"-1"1"0"0,-4-1 0 0,5 0 0 15,1 2 0-15,0-1 0 0,-1 1 0 0,1-2 173 16,1 0-52-16,-1 1-48 0,0-1-27 16,0 0-9-16,1 0 6 0,-1 0 11 0,2 0 15 15,1 0 13-15,-2 0 10 0,-1 0 9 0,2 0 8 16,-1 0 4-16,-1 0-3 0,2 0-10 16,3 0-18-16,-2 0-17 0,-1-1-15 0,4 1-4 15,-2 0-5-15,4 0-4 0,2 0-6 0,-1 0-7 16,1 0-3-16,2-2-4 0,0 2-3 0,4-1-1 15,-1-1-3-15,4 1 0 0,-1 0-4 0,2 1 1 16,-1 0-4-16,0-1 0 0,-1 1-1 16,2 0-1-16,3 0 0 0,-1 0 2 0,1 0-1 15,-1 0 0-15,3 0 0 0,-1 0 0 0,-2 0 1 16,3 0 2-16,-3 0-1 0,1-1-1 16,0 1 3-16,0-2-2 0,0 1 5 0,-1 0 2 15,0-2-3-15,-2 2 5 0,2-1 2 0,-1-1 3 16,2 2 1-16,-6-2 1 0,3 0-5 0,-2 0 1 15,-1 1 2-15,-2-2-2 0,2 2 1 16,-3 0 2-16,4-1-1 0,-5 2-1 0,5-4-3 16,-4 1-4-16,2 0-4 0,0 2 1 0,-1 0-1 15,-1-1 1-15,2 0 0 0,-5-2-1 0,3 4 1 16,0-1-1-16,-3 0 1 0,1 1 1 0,-2 0-3 16,0 0 1-16,0-1-2 0,0 2 2 15,-1-1 1-15,2 0 1 0,-3 0 0 0,0 0-1 16,-2 0-1-16,3-1 0 0,-2 2-1 15,-3 0 2-15,1-1 0 0,-2 1-3 0,-2 0 0 16,0 1-2-16,-1-1-2 0,0 2 0 0,0-1-3 16,0-1-1-16,0 1 4 0,-1 1-1 0,1-1 2 15,0 2 2-15,0-1-2 0,0 2-1 0,0 2 1 16,0-1-2-16,0 2 1 0,0-1 0 0,0 2 0 16,0 0 2-16,1-2 1 0,0 5-1 15,4-2 1-15,-2 2 0 0,-1 0 1 0,3 2-2 16,-2-1 1-16,1 2-1 0,2 0-2 0,1 2 4 15,-3 1-2-15,3-1 0 0,-3 2 1 0,2 1-1 16,-2-1 1-16,3 3 1 0,-3-3-1 0,1 4-1 16,-2-2 1-16,-1 2 1 0,4 0 3 15,-4-1 1-15,-1 2 1 0,2 1-1 0,-3 0 2 16,0 0-3-16,0 1-1 0,0 0 4 0,0-2-4 16,-2 3 4-16,1 1 0 0,0 0-3 15,-1 2 2-15,-2 0 1 0,1-1-1 0,2-2-2 16,-1-1 5-16,1-1-5 0,-2 1 2 0,1-2 2 15,1-2-7-15,-1 2 5 0,0-3 1 16,-3-2-3-16,4 1 2 0,0-2-2 0,1-1-1 16,-1-1 0-16,1-3 0 0,-1-1-2 0,0 0-1 15,1-1 2-15,-1 0-6 0,1-2 3 0,-1-1-1 16,-2-1-2-16,1-1 6 0,2-1-3 16,-1-2 1-16,0 2 1 0,0-2-2 0,0-1 0 15,-1 2 2-15,0-2-2 0,2-1-2 0,0 1 2 16,-1 1-2-16,1-2 0 0,0 0 5 0,-1 0-4 15,1 0 1-15,0 0 1 0,0 3-3 0,0-3 2 16,0 0 1-16,0 0 1 0,0-3 0 0,0 3 2 16,0 0 1-16,-1 0-4 0,0 0 5 0,-1 0-3 15,-3 0-1-15,4 0-1 0,0 3-3 16,0-3 1-16,-1 0 0 0,2 0 0 0,0-3 0 16,0 3-1-16,0 0 1 0,0 0-1 0,2 0 1 15,-4 0-1-15,2 0 0 0,0 0 0 16,0 3-3-16,0-3 2 0,-1 0 0 0,1 0 0 15,-2 0 0-15,0 0 1 0,2 2-2 0,0-2-1 16,0 0 2-16,0 0-1 0,0 0 0 16,0 0-1-16,2 0-1 0,-2 0 0 0,0 0-1 15,0 0 0-15,0 0 1 0,2 0-3 0,-2 0 1 16,0 1 2-16,1 0 0 0,-1 0 3 0,2 2 0 16,-1-2 0-16,-1 2-2 0,1 0 0 15,0-1-1-15,1 0 2 0,2 2 2 0,-3-1-1 16,0 0 0-16,-1 0 1 0,1 1-1 0,-1-1 1 15,0-1 0-15,0 0-1 0,0 2 2 0,0-3 1 16,0 1-2-16,0 0 1 0,-1 0-1 0,1-1 2 16,-1 0 1-16,0-1 1 0,0 3 0 15,-4-3 4-15,4 2-1 0,0-2 3 0,-3-2 0 16,-1 2-3-16,3 0 0 0,-4 0-4 0,2 0-1 16,-4 0 0-16,3 0-1 0,-2 0 0 0,-2 2 0 15,-1-2 0-15,1 0-1 0,-1 0 0 16,-2 0 0-16,2 1 0 0,0-1 0 15,-1 0 0-15,-1 0 1 0,1 1 0 0,-4-1-1 0,2 2 0 16,-1-2-2-16,-2 1 3 0,-4 1 0 0,1-1-1 16,-1-1 2-16,2 2-2 0,-3-1-2 15,3 2 0-15,-2-1-2 0,0 1 4 0,-1 1-1 16,1-1 2-16,2 1-1 0,-1 0 0 0,1-2 1 16,-2 1-2-16,0 0 1 0,-2 2-1 15,1-1 0-15,-3 0 2 0,-1 2-2 0,4-3 3 16,0 1-3-16,0 0 1 0,2 1 0 0,-3 1 0 15,1-2 1-15,2 1-2 0,1-3 2 0,6 0-1 16,-1 2 0-16,4-2 0 0,1 1-2 0,-1 0 2 16,4-2 0-16,-2 0 2 0,3 0 0 15,-2-1-1-15,3 2 0 0,-3-2-1 0,2 0 1 16,-3 0 0-16,3 0-1 0,-4 2 0 0,-1-1-1 16,0 1 0-16,-1 0 1 0,-2 1 1 15,2-2 2-15,0 0-2 0,0 0 1 0,0 2-2 16,0-2-2-16,0 0 2 0,1 0 1 0,3-1 0 15,-4 2 1-15,1-2-1 0,1 2 0 0,-1-2-1 16,0 0 2-16,0 0-3 0,3 1 1 0,-2 0 1 16,-1-1-1-16,0 0 3 0,5-1-1 0,-4 1 0 15,0 0-2-15,3 0 0 0,-2 0 0 16,-2 0 0-16,-1 0 2 0,4-1-1 0,-3 1 1 16,2 0-1-16,-2-2-2 0,4 2 4 0,-2-1 0 15,0 0 3-15,4 0 2 0,-4 0 0 16,5-3 0-16,-1 2 2 0,-2-2 2 0,3 0-2 15,0 1-4-15,1 0 3 0,-3-2-6 0,3 0 8 16,-1-1 2-16,1 0 2 0,-1 1 6 16,-3-3 0-16,3 1 0 0,1-2-3 0,-1-2-2 0,1 4-4 15,0-3 0-15,-2 0-1 0,3 2-3 16,0-7-1-16,3 3 1 0,-1-2 0 0,0-1 0 16,-1 0-2-16,5-1-1 0,-3-1 1 15,-1-1 0-15,0 0 1 0,2 0-2 0,-2-1-3 0,-1 2 0 16,1-1 0-16,2-2 0 0,-2 0 2 15,0-1-2-15,-2 0 0 0,1 0 1 0,-1 2-1 16,0-3 1-16,-1 1 0 0,1 1-1 0,0-1 0 16,-1 3-1-16,1 0 1 0,0-4-1 0,-1 1 1 15,2-1 0-15,-1 0 0 0,0 3 0 16,1 0 1-16,-1 1-2 0,0 0 1 0,0-1-1 16,1-1-1-16,-1 5 0 0,1-4 1 0,-1 1 0 15,4 0 0-15,-3 0 1 0,-1 2-2 0,0 1 1 16,0 2-1-16,0 1 2 0,0 1 0 15,-1 1-1-15,-3 2 0 0,3 1 0 0,1-2-1 16,-1 2 1-16,1 0 0 0,0-1-2 0,0 3 1 16,0 1-2-16,-1 1 0 0,1 0 3 15,-1 0-1-15,1-1 1 0,0 3-1 0,0-2-3 16,0 2 3-16,-1 1-1 0,1-2 1 0,0-1 0 16,0 3-1-16,-1-1-1 0,1 1 0 15,0 0 3-15,-1-1-3 0,-2 0 2 0,3-2 2 0,-1 3-2 16,1-2 1-16,0-2 1 0,-1-2-1 0,1 1 1 15,1-2 0-15,-1-3 0 0,1 2-2 16,2-2 2-16,-2-2-1 0,1-1-1 0,0-1 2 16,0-1-3-16,4 2 2 0,-4-2-3 0,0 2 2 15,2-2 1-15,-2 0 0 0,0 1 0 0,-1-2 0 16,1 5-1-16,1-1 2 0,-3 0-1 16,0 2 0-16,-3 0-2 0,1 2 0 0,2 2 1 15,0 0 0-15,-1 0-1 0,1 3-5 0,0-2-20 16,0 2-32-16,0 1-67 0,0 0-142 15,3-2-390-15,1 2-900 0</inkml:trace>
  <inkml:trace contextRef="#ctx0" brushRef="#br0" timeOffset="137955.57">15600 7986 1 0,'0'2'0'0,"0"-2"229"0,-4 1-34 16,4-1 19-16,4 1 12 0,-3-1-20 0,-1 0-35 16,1 0-46-16,-1 0-38 0,0 0-26 15,1 0-12-15,-1 0-8 0,1 0-4 0,0 2-2 16,-1-2-5-16,1 0 4 0,0 0 7 0,2 0 5 15,-2 0 2-15,1 0-4 0,0 0-3 16,4 0-6-16,-2-2 0 0,5 1-4 0,0 0-5 16,1-1-4-16,3 2-9 0,-3-1 1 0,6-2-4 15,-3 1-1-15,5-3 1 0,-2 4-2 0,8-2-2 16,-1 1 0-16,0-2 1 0,5 2 1 16,0-2-1-16,-2-1 1 0,4 3-2 0,-1-2 2 15,2-1 2-15,4 1 1 0,-2-2 5 0,0-1-1 16,5 2-1-16,1 1-2 0,-4-1 1 0,5-1-2 15,-2 1 4-15,1 0 1 0,-4 1-3 0,-3-2 1 16,-1 1-2-16,-2 1-2 0,-8 1 4 16,2 0-2-16,-5 1 1 0,-1-1 0 0,-4 1 0 15,-3 1-1-15,-1-1 0 0,0 2 0 0,-5 0-6 16,1 0 1-16,-2 0-1 0,0 2-2 0,1-4 3 16,-2 2-2-16,2 2 0 0,1-2-1 15,-2 1 2-15,4-1-1 0,-3 1 1 0,2 0 1 16,-3 0-5-16,5 1 3 0,-5-1 0 0,2-1-2 15,-1 0 7-15,1 0-4 0,-1 1 0 16,3-1 2-16,-3 1 0 0,2-1-1 0,-2 2 3 16,3-2 1-16,-2 0-3 0,4 0 2 0,-1 0-1 15,0 0 0-15,-3-2 3 0,4 2-4 0,-2 0-1 16,-2 2 1-16,2-2-6 0,-5 0 4 16,4 0 0-16,-4 1-2 0,0-1-3 0,-2 0 0 15,1 2-2-15,-1-2-1 0,0 2 7 0,0-1-5 16,0 2 0-16,0 2 1 0,0 1-4 0,0-2 4 15,2 1-1-15,-2 1 3 0,0-1 2 16,2 2-1-16,-2 0-1 0,2 4-3 0,-1-2 1 16,1 3 1-16,-1 2 0 0,4-2 2 0,-2 4-4 15,1 1 3-15,2-1-1 0,-3 3 1 16,4 1 1-16,-1 1 0 0,0 3-1 0,4-1-1 16,-1 2 3-16,0 1-2 0,1 3 2 0,-2 0 0 15,-2 3-2-15,5 1 1 0,-3-2-1 0,0 0 2 16,0 0-1-16,-4-1 1 0,5 0 1 0,-6 1-2 15,2 0 0-15,-3 1-1 0,-1-3 3 0,2 3 1 16,-1-2 0-16,-2 1 0 0,-2-2-1 16,0 2-3-16,1-4 4 0,0 3-1 0,-2-3 1 15,-1 1 0-15,2 1-5 0,-2-4 4 0,-1-1-1 16,3-2 3-16,2-1 1 0,0 1-5 0,0 0-2 16,0-1-3-16,2 0 3 0,0 0 3 15,1-1 0-15,1-6-1 0,0 4-3 0,1-3 1 16,-1-2 3-16,1 1 1 0,-2-3 4 0,3 0-4 15,-2-2-3-15,1-4-3 0,-1 2 0 16,-2-3 4-16,0 0 1 0,1-2-1 0,-3-1-3 16,0-1 0-16,-1 0 4 0,-1 0 5 0,0 0 7 15,1 0-5-15,-2 0-3 0,-4 0-3 0,-1-1-8 16,-5-1 6-16,-2-1 0 0,-2 2 0 0,-2-1-1 16,-3 0-3-16,-1-1 2 0,-3 2-2 15,-4-2 4-15,1 2-2 0,-3 1-2 0,-1 0-1 16,-5 0-4-16,-4 1 5 0,0 0 2 0,-5 1 1 15,4-1 1-15,-6 2-4 0,1-1 0 0,-6 1 0 16,2 2 6-16,-1 0-4 0,-5 3-3 16,-2-2 0-16,-1 3-5 0,-1-1 5 0,1 0 3 15,-2 0 0-15,3 0 2 0,0 0-2 0,4-1-2 16,0 3-1-16,6-3 2 0,4-1-3 0,2 2-1 16,9-1 0-16,3-1-5 0,3 0 8 0,7 0 1 15,3-2 1-15,7 1 2 0,3-3-4 16,2 0-1-16,5-2 0 0,2 0 0 0,0 0 2 15,0 0 2-15,1 0 2 0,0 0-2 0,-1-1 8 16,1 0 2-16,1-2-1 0,3-1 2 16,-2-3-10-16,-1 0-1 0,3 0-2 0,-3 1 1 15,1-3 5-15,1 3-1 0,-2-1-1 0,-1-4-3 16,0 3 0-16,2-1 1 0,3-2 2 0,-5 2 5 16,1-1-7-16,3-1-1 0,-3-1-2 15,0-1-1-15,2-1 3 0,-2-1 1 0,0-2 1 16,-1-3-3-16,0 0 1 0,1-3 1 0,1-3-3 15,-2-5 8-15,-1-1-5 0,-1 0-1 0,-4-1-2 16,4-3-3-16,-2-1 6 0,-2-1-1 16,3-2 4-16,-1-3-5 0,-2 1-3 0,3-2 1 15,1 1 0-15,-1 2 5 0,-4 2-3 0,4 1-1 16,-2 3-2-16,-2 1-6 0,-1 0 8 0,3 4 1 16,-4-3 2-16,5 4 1 0,-5-1-4 0,6 2 1 15,-4 1-2-15,4 3 5 0,1 7-4 16,0 0 0-16,0 6-1 0,0 2-4 0,1 3 5 15,0 3 0-15,0 1 1 0,0 2-2 0,1 0-6 16,-1 2-3-16,1-2-6 0,-1 0 2 0,0 0-1 16,1 1 3-16,0 1 4 0,0 0 0 15,1 2 6-15,3-2 1 0,-3 3 0 0,-1 0 4 16,4-1-4-16,-3 0 0 0,0 0 0 0,-2-1 0 16,3 0 3-16,1 0 0 0,-3-2 0 15,1 2-3-15,-1-2 2 0,0-1 3 0,3 0-1 16,-1 0-6-16,0 0-31 0,5 0-40 0,3 0-66 15,-1 0-99-15,1 0-212 0,5 1-482 0,-3 0-360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16:59.1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14479 12750 1180 0,'0'-6'237'0,"0"-1"-35"0,-2 2-33 0,1 1-20 0,1-1-2 16,0 1-16-16,0 0-18 0,0 1-13 16,0 0-18-16,1 2-15 0,-1-1-11 0,0 1-11 15,0 1-8-15,0 0-8 0,0 1-6 16,0-1-6-16,0 0-4 0,0 1-4 0,0-1-6 16,0 0-2-16,-1 0-2 0,1 0-3 0,0 0-1 15,0 1 4-15,0 3 2 0,0 0 2 0,-1 6 6 16,0 0 1-16,0 4 3 0,-3 1 3 0,1 4 2 15,0 5 0-15,-3 3 1 0,3 7-1 16,-1 4 3-16,0 3 2 0,1 2 3 0,-2 0 1 16,2 1-3-16,2-6-3 0,0 1-4 0,1-4-2 15,0-3 1-15,1-2-5 0,1-3 1 16,2-3-3-16,0-2-5 0,-2-6 5 0,0-3-1 16,2-2 2-16,-3-4 2 0,1-2-4 0,-1-3 0 15,-1-1 2-15,1-2 4 0,-1 1 1 0,0 0 2 16,0 0 0-16,-1 0 1 0,1 0 7 15,0 0 2-15,0 0 1 0,0-2-5 0,-1 2-9 16,-1-5-7-16,1 1-7 0,-3-5-5 0,3 3-13 16,0-1-22-16,0-2-35 0,-1 1-55 0,2-3-65 15,-1-4-149-15,3-1-380 0,0-3-846 0</inkml:trace>
  <inkml:trace contextRef="#ctx0" brushRef="#br0" timeOffset="333.11">14662 12453 1790 0,'-1'-1'228'15,"1"-3"-70"-15,0 2-31 0,0 0-7 0,4 2-12 16,-2 0-28-16,0 2-29 0,5 0-16 15,-2 2-6-15,5 4 1 0,3 1 2 0,2 6 1 16,4 5 2-16,-2 4 1 0,5 8-1 0,-2 2 2 16,2 8-4-16,-1 5-3 0,-6 7-4 0,2 5-4 15,-10 6-2-15,-7 3-3 0,-7 1 1 0,-10 3-2 16,1-3 0-16,-11 1-2 0,-1-2-8 16,-3-7 4-16,0-1-5 0,3-8 1 0,-4-4 5 15,1-5-8-15,0-8 2 0,5-3 0 0,-2-10-4 16,6-2 1-16,1-6-10 0,4-4-20 0,4-4-29 15,6-3-34-15,2-3-56 0,2-3-135 0,8-2-384 16,-2-4-902-16</inkml:trace>
  <inkml:trace contextRef="#ctx0" brushRef="#br0" timeOffset="1115.43">15464 12641 2113 0,'-1'-5'249'0,"0"2"-104"0,-1-1-52 0,1 3-35 16,1 1-18-16,0 1-18 0,0 2-3 0,0 4 5 15,0 6 12-15,-1 3 4 0,1 7-6 16,-4 5 0-16,2 4 0 0,-2 5 4 0,-3 7 6 15,-2 6-3-15,1 4-4 0,-3 3-9 0,0 0-7 16,0 1-3-16,0-1-3 0,2 1-2 0,-1-4-6 16,5-5 2-16,-2-4-4 0,3-8 1 15,-1-1 4-15,3-6-6 0,0-3-1 0,-3-5-1 16,4-2-1-16,-1-5 3 0,-3-5 1 0,3-6 3 16,1-3 7-16,1-1 17 0,1 0 10 15,-1-2 0-15,0-3-3 0,0-4-19 0,-1-5-7 16,1-4-5-16,1-4-1 0,-1-1 1 0,2-4-3 15,2-3 1-15,-2-1-1 0,1-3-4 16,3-3-1-16,-2-2 2 0,4-3 5 0,2-2-6 16,0-1 1-16,0-4-2 0,1-3-9 0,0-3 10 15,5 0 0-15,-3-3 0 0,-1 3 4 0,6 5-5 16,-6 5-2-16,4 6 2 0,-3 6 4 0,-2 9-5 16,-3 5 3-16,-1 8-4 0,-3 2-11 15,3 5 4-15,-4 3-6 0,-1 5 2 0,0 4 4 16,4 4 0-16,-3 11 3 0,3 4 2 0,-4 8 4 15,0 6-2-15,-1 2 4 0,-1 4-3 0,0 1-4 16,0 1 6-16,4-3-3 0,-2-4 4 0,0-3 5 16,6-6-5-16,-1-4-1 0,-1-4-2 15,4-6-1-15,-1 1 3 0,1-10 2 0,0-2 0 16,-3-5 0-16,-3-3 6 0,3-3 0 0,-2-6 3 16,5-4 3-16,-1-4-10 0,0-5-2 0,3-1-2 15,2-3 0-15,-4-2 1 0,2-4 2 16,-2-1-3-16,2-2-5 0,-1-4 5 0,1-2-2 15,7-4 2-15,-1 2 3 0,2 0-4 0,-1-2 1 16,-2 1-1-16,6 3-4 0,-7 7 5 16,2 8 1-16,-6 8-1 0,-3 7-4 0,-3 6-5 15,-3 5-5-15,-1 5-1 0,0 3 10 0,3 9-2 16,-1 6 4-16,-3 9 2 0,3 8-7 0,-3 8 7 16,-2 2 2-16,1 5 1 0,-3 5 3 0,1 2-2 15,0-2-2-15,-2-2 3 0,0-3 2 16,4-8-3-16,4-2 2 0,1-3-5 0,-2-4-2 15,4-5 3-15,0-5 0 0,-3-2 0 0,5-5 0 16,-2-3-3-16,-2-2-2 0,3-3-11 0,-2 0-14 16,0-8-25-16,0-2-32 0,-3 0-36 0,3-4-57 15,-3-3-110-15,-1-2-397 0,5-6-903 16</inkml:trace>
  <inkml:trace contextRef="#ctx0" brushRef="#br0" timeOffset="1315.97">16398 12804 1122 0,'-6'10'761'15,"-7"5"-516"-15,-1 10-22 0,1 3-34 0,-2 4-12 16,6-1-29-16,4 0-36 0,0 0-27 0,3 0-22 16,2-2-18-16,5 4-12 0,0-3-8 0,3-1-7 15,2-1-4-15,-1-3-4 0,1-5-9 0,1-1-10 16,1-8-32-16,-2-1-47 0,2-5-81 15,-2-4-117-15,0-4-310 0,0-4-489 0,-3-7 89 16</inkml:trace>
  <inkml:trace contextRef="#ctx0" brushRef="#br0" timeOffset="1434.53">16439 12647 1735 0,'-2'-14'411'0,"-6"-5"-277"15,4-2-69-15,2 10-29 0,3 1-12 0,2 3-11 16,3 1-15-16,-1 1-38 0,5 1-113 15,1 1-310-15,8 3-765 0</inkml:trace>
  <inkml:trace contextRef="#ctx0" brushRef="#br0" timeOffset="2581.78">16881 12715 1155 0,'-18'12'790'0,"-10"3"-509"0,-4 7-67 0,2 3-47 16,3 0-19-16,2 2-27 0,3-1-33 0,3 3-25 16,0 2-22-16,7 1-15 0,-1 0-9 0,4 1-3 15,3-3-4-15,6-4 1 0,2-3-2 16,6-7 0-16,5-2 6 0,3-7 2 0,2-4 3 16,1-3-1-16,0-6 0 0,2-1-5 0,0-5 0 15,2-2 0-15,-1-1-3 0,-2-5 3 0,0-1-1 16,-3-2-1-16,-4 0 4 0,-3-1-1 15,-2-4 2-15,-2 0-1 0,-1-3-3 0,-3 2 0 16,-1 3-2-16,-2 4 2 0,-2 2 0 0,-2 5 3 16,3 2-2-16,-4 4-6 0,3 5 1 0,2 1-6 15,1 3-5-15,0 0-2 0,0 4-7 16,1 3 2-16,0 7 2 0,1 5 4 0,-2 6 2 16,2 6 1-16,-4 2 2 0,0 9-4 0,0 3 2 15,1 3-1-15,-4 5 2 0,2 6 2 16,1 2-3-16,-1 6 1 0,-2 2-4 0,-3 1 0 15,-5 1 1-15,-1 0 2 0,-2-2 1 0,-4-2-2 16,3-6 3-16,-7-1-4 0,1-6 0 0,-5-6 4 16,2-3-1-16,-2-9 0 0,-8-4 0 0,3-9 0 15,-3-4-5-15,1-6 7 0,2-6 0 0,-2-4-1 16,8-6 7-16,1-1-4 0,5-2 2 16,7-6 3-16,5 0-3 0,1-6 1 0,8-1-4 15,8-4-4-15,-1-3 2 0,6-4-1 16,3-2 1-16,8-4-2 0,0 0 4 0,5-5-6 0,3-4 1 15,7-4 2-15,2-2-7 0,1-3 6 16,6-4-3-16,-1-1-4 0,1-2-1 0,3 1-7 16,-1-2-4-16,0 1-3 0,-1 0-2 0,0 1-5 15,-3 0 0-15,2-2 5 0,-4-2-3 16,-3-2 2-16,-2-1-1 0,-1-2 2 0,-5 2 5 16,1-1 5-16,-6 0 3 0,1 2 2 0,-3-1-1 15,-8 3 4-15,-1 1 1 0,-3 2 3 0,-4 4 5 16,-3 7 5-16,0 8 4 0,-6 9 0 15,-2 10 2-15,-2 7-2 0,-1 6 1 0,2 6-4 16,0 3-18-16,1 3-3 0,-1 6-5 0,-1 6 0 16,-1 10 14-16,-3 11 2 0,-3 6 4 0,-1 11-1 15,1 6 1-15,-2 5-2 0,-4 5 1 0,2 3 3 16,-5 6-3-16,-5 5 1 0,-4 3-1 16,-1 2 2-16,-1 4 1 0,0-7 0 0,2-4-1 15,0-8-2-15,2-7-2 0,3-9-6 16,2-8-1-16,2-9 3 0,1-12-3 0,5-8 9 15,1-11 3-15,1-8 4 0,0-8 5 0,4-9-2 16,0-4 0-16,4-6-5 0,2-5-2 0,2-4-3 16,2-1 0-16,7-5 1 0,1-2-4 0,5-1 2 15,0-1-1-15,4 0-1 0,2 6 5 16,1 4-4-16,-2 9 0 0,0 6 0 0,-4 6-6 16,-1 8-3-16,-2 5-4 0,-2 5 0 0,-2 7-1 15,1 3 4-15,-4 6 2 0,0 3 1 0,-3 8 6 16,1 1 0-16,-4 8 3 0,0 0-1 0,-1-3-2 15,3 0 1-15,0-6-2 0,4-5 2 16,3-6-4-16,7-8 4 0,3-2 5 0,6-8 0 16,-1-3 3-16,2-4-1 0,-2-4 0 0,2-1 1 15,-4-4-3-15,3-4 2 0,-2-2-3 0,0-5 0 16,1-2 1-16,-4-6 0 0,1-2 2 16,-2-6-2-16,-1-1 4 0,-1-3-4 0,-3 0 0 15,3-4 2-15,-4-3-5 0,2-3-1 16,-1-1-1-16,3-2-1 0,2-1 0 0,-1 1 2 0,1-2 2 15,0 1-2-15,-4 1 1 0,1 6 1 16,-5 7 3-16,-5 12 5 0,-1 11 2 0,-2 7 0 16,-4 8-7-16,-3 6-14 0,2 5-6 15,-5 4-3-15,0 10 5 0,-7 10 9 0,-6 11 3 0,-3 11 1 16,-3 8-1-16,-1 6 3 0,2 5-1 0,0 2 1 16,1 2 0-16,3 2-2 0,-1 2 2 15,1-1-1-15,0 0-2 0,6-4 0 0,6-7-5 16,8-11-8-16,9-12-9 0,9-10-8 0,6-10-17 15,5-10-14-15,4-5-39 0,3-9-75 16,0-8-141-16,3-8-375 0,2-7-853 0</inkml:trace>
  <inkml:trace contextRef="#ctx0" brushRef="#br0" timeOffset="2698.7">17758 12597 2270 0,'-24'-6'218'0,"-4"0"-89"0,-3 1-35 15,13 4 3-15,13 2-5 0,6-1-19 0,9 2-23 16,4 1-21-16,7-1-4 0,8 3-19 15,5-1-38-15,4 0-80 0,2 0-164 0,2-3-455 16,0-2-852-16</inkml:trace>
  <inkml:trace contextRef="#ctx0" brushRef="#br0" timeOffset="3561.86">18685 13062 504 0,'-2'0'462'0,"2"0"-139"0,2-1-37 16,-1-3-39-16,3-3-11 0,-1-2-49 0,4-3-33 15,-1-5-32-15,5-4-30 0,-1-3-23 0,4-4-22 16,-1-6-5-16,1 0-3 0,0-3-1 16,-4 1 2-16,1-4-1 0,-6-1-4 0,0 1-7 15,-1-5-10-15,-2-1-8 0,1-2-3 0,1 0-1 16,-4-3-3-16,1-1 1 0,0-2-1 16,-1-1-3-16,-1-1 6 0,1-2-4 0,0-1-1 15,-1 8 2-15,1 8-3 0,-4 11 2 0,-1 12 0 16,2 8-3-16,-2 7-13 0,1 6-2 0,-1 7-3 15,-3 8 1-15,-2 7 16 0,-2 8 1 16,0 8 1-16,2 5 4 0,1 6-8 0,3 4 6 16,3 2-2-16,-1 4 2 0,1 5 0 0,-1 1 1 15,0 5 2-15,-5-1-2 0,7 0 0 0,0-3-6 16,4-4-12-16,5-8-13 0,7-6-20 0,5-10-8 16,7-12 2-16,9-10 12 0,3-13 18 15,3-7 12-15,1-8 9 0,-4-7 1 0,-1-4 0 16,-1-4 0-16,-2-4 0 0,0 1 2 0,-8 0 1 15,-1 3 4-15,-9 2 4 0,-4 5 4 0,-4 2 10 16,-3 3 2-16,-3 4 7 0,-1 5-1 0,2 2-6 16,-3 2-9-16,2 1-10 0,1 1-4 15,2 2-3-15,1 0 4 0,3 1 2 16,4 0 3-16,3-2 6 0,7 2 1 0,4-4 1 0,6-5 1 16,3 0-4-16,3-5 0 0,3-3-2 15,-2-1 0-15,-5-3 0 0,-3-3 1 0,-7-1 3 16,-3-2-1-16,-5-1 5 0,-8-1 2 0,-5 1 2 15,-5-2 8-15,-9 4-1 0,-1 3 2 0,-10 4-1 16,-1 4-3-16,-6 3-7 0,-1 7 2 16,-2 5 0-16,-1 6-4 0,-3 4 9 0,0 7-7 15,3 4 0-15,2 5-3 0,2 3-9 0,6 1 1 16,3-1-4-16,9 3 1 0,6-1 0 0,6 2-1 16,4 1 2-16,10-2-3 0,4 0 2 0,9-5-3 15,7-4-9-15,5-3-19 0,4-7-36 16,3-6-58-16,2-6-93 0,2-5-207 0,1-4-632 15,-5-2-572-15</inkml:trace>
  <inkml:trace contextRef="#ctx0" brushRef="#br0" timeOffset="3848.92">20259 12566 2358 0,'2'-9'164'0,"3"-5"-66"15,0-2 0-15,-1 1 12 0,-1 1 11 0,0 2-13 16,-3 2-28-16,-2 3-20 0,0 3-15 0,-1 1-17 16,1 2-12-16,0 2-9 0,0 4-9 0,-5 3 2 15,0 6 0-15,-4 3 3 0,-3 3 1 16,4 4 2-16,-2 1-1 0,3 4-1 0,2 0-2 15,5-1 2-15,2 1-2 0,4 0 3 0,2 0 1 16,3-2-10-16,3-4-24 0,7-2-44 0,2-7-77 16,7-7-126-16,3-6-375 0,1-8-951 0</inkml:trace>
  <inkml:trace contextRef="#ctx0" brushRef="#br0" timeOffset="3989.33">20382 12071 2121 0,'-6'-9'154'0,"-5"-4"-97"16,-1 1-27-16,8 9-11 0,1 2-11 0,2 3-7 16,-1 3-11-16,2 2-6 0,0 10-46 15,4 2-156-15,1 7-362 0,4 6-851 0</inkml:trace>
  <inkml:trace contextRef="#ctx0" brushRef="#br0" timeOffset="4643.92">20410 12615 2557 0,'6'-21'64'0,"2"-5"-48"0,5-7 7 0,2 8 22 0,0 1 21 16,0 4 12-16,2 4-5 0,-3 4-24 16,1 6-19-16,-1 3-14 0,-2 3-10 0,0 3-3 15,2 4-2-15,-3 1-2 0,-2 4-1 0,-2 1 1 16,-1 2 2-16,-2 4 1 0,0-2 1 15,-2 3-3-15,-2 2-2 0,-3-2 2 0,-4-1 0 16,0-2 2-16,1-2 6 0,0-4-5 0,2-4 10 16,0-3 20-16,3-5 6 0,1-3 7 0,1-5-8 15,3 0-18-15,-1-6-8 0,1-1-7 16,4-3-3-16,1-1 1 0,4-1-3 0,0 0 2 16,2 1 0-16,1 2-4 0,0 1 1 0,-2 1-3 15,2 4-1-15,-2 4 0 0,-2 1-7 16,2 6-2-16,-4 1-4 0,-1 4-2 0,-3 3 1 15,0 2-1-15,-2 2 1 0,-3 5-3 0,1 0 3 16,-2 4 6-16,0 0 4 0,0 0 5 0,0 1 2 16,0 0-2-16,0-1 1 0,2-2 0 0,3-5 4 15,4-2 0-15,3-4 2 0,4-3 1 16,-1-2-4-16,1-4 7 0,3-3 0 0,1-2 1 16,1-4 1-16,-1-1-3 0,3-4 1 0,1-2 0 15,0-2 5-15,-3-2 1 0,1-1 1 16,2-4 0-16,-4 1-3 0,2-3 2 0,-7 0-4 15,-1-3 2-15,1 0-2 0,-4-2-3 0,-1-2 0 16,0-1-5-16,0-6 1 0,-1 0 1 0,-1-2 0 16,-1-4-1-16,0 3-3 0,2-2 0 0,2-3 1 15,-3 1 2-15,1-2 1 0,-4-2-3 16,2 4-1-16,-2 2-2 0,-4 4 4 0,-2 7 0 16,-5 10 1-16,-1 7 2 0,0 12-6 0,1 2-4 15,-4 7-6-15,1 6 1 0,-6 4 3 0,-2 10 4 16,-4 7 6-16,1 5-3 0,-1 6 4 15,4 3-1-15,1 4-1 0,2 5 3 0,3 3-3 16,3 2 1-16,3-1 0 0,-3 2 0 0,0 3 3 16,3 0-1-16,-2 1 2 0,3-6-3 0,4-3-1 15,4-4 2-15,5-5-2 0,5-4-6 0,3-8-12 16,5-6-22-16,3-4-35 0,0-7-69 16,-4-8-119-16,1-4-320 0,-3-7-632 0</inkml:trace>
  <inkml:trace contextRef="#ctx0" brushRef="#br0" timeOffset="4790.37">21091 12010 1484 0,'-3'-13'446'0,"0"-2"-258"0,1-3-56 15,7 5-33-15,2 4-13 0,5 0-14 0,4 2-25 16,4 1-19-16,0 2-18 0,5 2-4 16,2 3-6-16,2 1-15 0,1 2-48 0,-1 3-110 15,-1 4-193-15,-2 0-361 0,1 3-526 0</inkml:trace>
  <inkml:trace contextRef="#ctx0" brushRef="#br0" timeOffset="6509.8">21387 12510 1804 0,'13'-10'192'0,"4"-1"-89"16,8-7 3-16,1 2 3 0,-4 1 17 0,5-3-5 15,-5 0-26-15,-1-2-21 0,-3 1-18 0,-6-2-16 16,0 1-4-16,-3-1-2 0,-2 0-7 0,-4 0 2 16,-3 0-2-16,-2 4-1 0,-6-1 0 15,-1 4-8-15,-3 6-5 0,1 0-9 0,-7 2-2 16,-2 3-3-16,1 4 2 0,-3 5 4 0,2 1-6 15,-1 4 1-15,2 3-3 0,1 4-3 16,1 0 6-16,0 3 0 0,4 4 1 0,3 2 1 16,1 3-3-16,8 1 0 0,2 1 1 0,5 2 5 15,3 0-6-15,5 0-1 0,0-4-8 0,4-3-13 16,3-3-3-16,-1-3-3 0,1-6 2 16,3-5 3-16,2-4 5 0,-1-5 3 0,-2-4 2 15,-3-3 5-15,-2-5 2 0,-2-1 4 0,-1-6 2 16,-1-1-5-16,-2-1 10 0,-2-4-2 0,0-2 3 15,-2-2 5-15,-1 0-6 0,1-1-1 16,3 2 2-16,2-1-2 0,0 1 0 0,3 0 1 16,0 1-4-16,4 2-3 0,1 1 3 0,-1 4-2 15,0 5 3-15,-2 3 0 0,-4 4-5 0,-2 5-3 16,-1 2-5-16,-3 3 0 0,1 3-3 16,0 3 1-16,-2 1 1 0,-4 5 0 0,1-1 6 15,-2 4-1-15,-2 1 7 0,-5 2 3 0,2 1-4 16,-5 1 0-16,-2 2 0 0,-1-1-2 0,2-1 4 15,-2-4 1-15,6-2-2 0,2-3-1 0,3-4 2 16,6-1 2-16,-3-3 2 0,7-1 6 16,-2-4-2-16,4-1 0 0,3-3-1 0,2 0-4 15,8-4 2-15,-1-2-2 0,3 0 2 0,-2-4 0 16,1 0-2-16,-2-3 1 0,2 1 0 16,-4-3 3-16,-1-2-3 0,-2-1 0 0,-3-4-4 15,1-1-3-15,-5 0 5 0,1-3 2 0,0-1 3 16,-1-4 0-16,-1-4-4 0,-1-1-3 0,2-3 2 15,-1-3 0-15,4-2-1 0,-2-2 2 16,5-2-3-16,-4 1 0 0,6-3 5 0,-4 2-1 16,0 3 2-16,0-1 1 0,-2 4-7 0,1 4 0 15,-3 3 0-15,-2 4 7 0,-2-1 4 0,-3 6 8 16,2 2 5-16,-5 4-2 0,-2 6 11 16,-1 6-1-16,0 4 1 0,0 5-6 0,0 0-16 0,-3 3-17 15,4 0-5-15,-1 4-4 0,0 5 6 16,-3 5 10-16,-2 5-1 0,2 6 0 0,-2 5 1 15,-1 4-1-15,2 4 4 0,-3 4 4 0,0 6-5 16,2 4 0-16,-3 4-4 0,0 5-1 16,-2 6 4-16,-5 4 0 0,3 3 4 0,-7 7-1 15,-1 2 3-15,0-2 0 0,-4 0 5 0,-1-3 2 16,-1-4-2-16,2 4-1 0,-2-5-4 0,4-1-2 16,-4-2-4-16,4-7 1 0,-2-4-2 15,3-5-2-15,-1-8 2 0,1-9-3 0,3-9 2 16,-1-10 2-16,4-8-1 0,2-4 5 0,4-5 4 15,0-6 5-15,6-5 3 0,-2-3 0 16,5-6-4-16,0-5-5 0,1-4 0 0,3-6-3 16,4-2-2-16,5-7 3 0,0-3-2 0,6-1 3 15,2-2-3-15,3-3 0 0,5-2 1 16,2-1-1-16,1-3 2 0,6-1-3 0,-2-2-3 0,4 3-2 16,2-1-1-16,0 1 2 0,3 2 1 15,1 4 0-15,-5 8-2 0,-6 8-3 0,-4 14 2 0,-4 7-5 16,-7 9 0-16,-5 5-2 0,-4 4-4 15,-5 4 1-15,0 8 0 0,-3 4 5 0,-2 3 2 16,-1 6 5-16,-1 2-1 0,1 3-1 0,-3 0 2 16,3 0-3-16,-1-3 5 0,2-3-1 15,2-4-3-15,4-7 0 0,4-4-4 16,1-3 6-16,0-5 0 0,0-5 2 0,1-2 3 0,-3-7-2 16,1 0 2-16,0-6-1 0,1-1-1 15,-2-6 1-15,1-1-3 0,-3-3-1 0,-3-2 1 16,-1-4-1-16,2 2 2 0,-3-2 1 0,2-2 0 15,1 4-1-15,-1 1-1 0,4 1-1 0,1 0 0 16,3 3 2-16,0 1-2 0,3 6-1 16,-2 3-1-16,-1 6-2 0,3 3 0 0,-3 2 0 15,0 4-2-15,-2 4-3 0,1 3 0 0,1 3-2 16,-3 5 2-16,0 1 3 0,1 5 0 16,-3 2 1-16,-3 4 0 0,2-2 0 0,-5 8 2 15,-1-4 3-15,-2 2 0 0,-4 0 2 0,5-3-2 16,-2-4-2-16,3-3 2 0,2-6 0 0,1-4 0 15,5-3 4-15,2-3 0 0,0-3-1 0,1-1 2 16,8-4 0-16,-2-2 1 0,5-3-1 0,0-4 0 16,0-1-2-16,0-3-1 0,3-4 2 0,-3-2-3 15,-1-3 0-15,0-1 2 0,-1-3-2 16,-3 2 4-16,-2-3 0 0,-3 0-1 0,2 4 1 16,-8 2-3-16,1 3-1 0,-6 5 1 0,-1 3 0 15,-3 5 0-15,-2 2-3 0,1 3-4 16,-5 1-3-16,0 4 1 0,-1 5-2 0,-3 1 4 15,1 6 5-15,-1-2-3 0,1 7 1 0,6-1 1 16,0 4 0-16,-1 0 0 0,5 0 1 16,2 2-1-16,1-1 0 0,7-2 3 0,3 1 0 15,7-3 0-15,2-4 2 0,5-4-4 0,8-3 2 16,-1-4-2-16,2-2 1 0,5-2 1 0,-4-6 0 16,1-2 1-16,-3-4 0 0,-2-3 0 15,1-3 1-15,-2-2 0 0,-1-2-1 0,-2-4-2 16,-4-1-1-16,-4-1 0 0,0-6-1 0,-6-2 1 15,-1-2 3-15,-3-4 2 0,0-2-2 0,0-3-1 16,-1 1-3-16,1-3-5 0,-2-1 3 0,4 0-3 16,-2 0-3-16,1-3-1 0,0-2-3 0,0 3 2 15,-1 1 6-15,1 4 1 0,-7 6 1 16,2 9 0-16,-6 9-3 0,-3 5-2 0,2 8-2 16,-2 3-5-16,-1 4-11 0,3 5-3 15,-2 4-2-15,-5 6 8 0,-5 8 13 0,0 8 7 0,-6 7 5 16,6 7-1-16,-4 8 1 0,0 7-2 15,4 2 1-15,-3 4 2 0,4-3 0 0,-2 5 3 16,2-3-1-16,2 4 0 0,2-1-2 0,0 0-2 16,7-5-5-16,5-4-11 0,10-8-13 15,3-5-20-15,13-8-19 0,3-7-28 0,8-8-51 16,1-7-109-16,-1-10-288 0,1-10-559 0</inkml:trace>
  <inkml:trace contextRef="#ctx0" brushRef="#br0" timeOffset="6626.51">23765 11644 2283 0,'-7'-6'132'0,"-1"-2"-60"0,1-3-3 16,6 8-1-16,5 1-12 0,11-1-28 0,1 1-23 15,13 3-31-15,6 3-90 0,4 3-234 16,6 4-551-16,-2-4-418 0</inkml:trace>
  <inkml:trace contextRef="#ctx0" brushRef="#br0" timeOffset="7708.25">24015 12242 475 0,'4'-3'327'0,"3"-4"-85"16,5-2-23-16,5-5 4 0,0-1 16 0,7-2-10 15,-1-5-30-15,1 0-42 0,1-1-40 0,-4 1-34 16,-1-1-25-16,-1 1-17 0,-5 0-9 0,-1-1-5 15,2 1-7-15,-6 0-1 0,-3-3-5 16,0 2-5-16,-5 0 4 0,-2 4-1 0,-3 1 5 16,-3 5 2-16,-1 5 0 0,-2 2-6 0,-3 4-8 15,0 4-3-15,0 2-6 0,-7 6 4 0,3 4 1 16,-6 4-2-16,2 2 6 0,1 1-3 16,6 3 0-16,-2 2 0 0,4 1-1 0,4-1-1 15,5-1 1-15,1 1 1 0,6-4-2 0,5 0 4 16,3-4 5-16,8-4 2 0,8-4 6 15,1-5-1-15,4-3-2 0,1-5 0 0,2-3-4 16,0-2-1-16,-2 0-1 0,2-5 1 0,-1-4-1 16,-2 1 1-16,-3-2-1 0,1-5-3 0,-2-3 4 15,-2 0-2-15,-3-3 1 0,0-3 1 0,-1-2-7 16,-2 1 3-16,-6 2-1 0,1 4 4 16,-7 6 3-16,-5 4 4 0,-3 5 5 0,-1 3-3 15,-1 3 1-15,-2 4-12 0,-3 3-9 0,1 4-1 16,-6 5-3-16,-1 2 2 0,-1 4 0 0,0 2 1 15,1 3 2-15,2 1 3 0,3 3 2 16,1 2-5-16,2 0 3 0,2 2-2 0,1-2-1 16,4-1 2-16,6-5-6 0,3-5 3 0,9-6 3 15,6-4 0-15,3-6 7 0,-3-4-1 0,1-3 0 16,1-2-1-16,-5-4 0 0,1-2-1 0,-2-7 0 16,-2-3 1-16,-2-3-1 0,-2-4 2 15,-5 0 0-15,-2-3 0 0,-2-5 4 0,-3-2-5 16,-3-3 2-16,1-3-5 0,-3-1-1 0,0-4-1 15,0-1-2-15,-2-5 2 0,2-4-7 16,0-5 1-16,2-4-3 0,-2 0-5 0,2 1 6 16,0 0 0-16,2 11 6 0,-1 8 8 0,-1 14 7 15,-4 16 4-15,-2 11-8 0,0 7-9 16,-2 7-13-16,1 4-4 0,-7 8 4 0,-1 7 5 16,-3 12 9-16,-5 10 1 0,0 7-1 0,2 8 4 15,2 8-2-15,3 4 1 0,5 4 1 0,4 2-1 16,5-2 0-16,6-2-8 0,6-5-16 0,7 0-32 15,7-4-47-15,5-2-70 0,4-4-124 16,6-8-357-16,5-6-880 0</inkml:trace>
  <inkml:trace contextRef="#ctx0" brushRef="#br0" timeOffset="8262.21">26109 11467 1617 0,'-7'-3'285'0,"-6"0"-127"15,-3 2-4-15,-6 5 13 0,-1 1-7 0,-2 4-23 16,-3 5-38-16,-5 1-24 0,1 2-13 0,-3 3-16 16,1 3-6-16,5 1-10 0,3 1-8 15,4 3-6-15,2 1-2 0,4 1-2 0,7-4-4 16,8-3 4-16,8-6 2 0,11-7 4 15,4-4 2-15,5-6-5 0,3 0-1 0,3-5-5 0,-1-1 0 16,-1-6 0-16,-1 1-2 0,-3-5 1 16,-2-2-3-16,-3-1 0 0,-4-3-2 0,-7 3-1 15,-3 0 1-15,-5 4-7 0,-3 4 1 0,-5 2-4 16,-1 2-3-16,-2 2 1 0,-3 5-5 0,1 3 4 16,1 4-1-16,-1 3 6 0,0 1 2 0,4 4 0 15,2 1 4-15,3-1-3 0,2 3 1 16,4 0-1-16,3-2-4 0,2-4 5 0,4-5 2 15,4-2 2-15,3-5 2 0,3 0-1 0,2-7 1 16,0-2-3-16,-1-4 3 0,1-2 0 16,0-3-2-16,-3-2 1 0,-1-1-2 0,-3-4 1 15,1 1 2-15,-3 0-1 0,1 0-1 0,0-1-3 16,1 0 1-16,3 2-2 0,1 2 1 0,-1 6-1 16,-2 3 0-16,-1 7-1 0,-4 6-3 15,-2 5 2-15,1 6 1 0,-4 4 0 0,0 3 2 16,-5 6-1-16,2-1 0 0,-4 3 0 0,-2 1 1 15,-2 2 3-15,-2 0 0 0,-5-2 2 16,-3-3-2-16,1-3 3 0,1-5 0 0,-4-6 1 16,2-1 6-16,-2-2-2 0,-5-6 5 0,-1-2-2 15,-2-1-1-15,-1-4-2 0,-2-1-15 0,6-2-30 16,-1-1-45-16,5 1-71 0,2 0-127 0,3-2-384 16,1-1-931-16</inkml:trace>
  <inkml:trace contextRef="#ctx0" brushRef="#br0" timeOffset="8978.61">27507 11402 840 0,'0'-3'632'0,"0"0"-269"0,0-1-133 15,2-5-48-15,1-2-33 0,1-2-11 0,4-5-8 16,-4-2-17-16,2-3-11 0,-3-1-16 0,4-1-17 16,-2-3-10-16,2 1-12 0,-3 0-4 0,1 2-4 15,-3 0-7-15,-1 4-5 0,2-1-4 16,-2 5-4-16,2 2 0 0,-2 4-5 0,-1 4-2 15,0 4-8-15,0 2-2 0,1 1-8 0,0 1-3 16,2 3 2-16,-2 5-3 0,3 3 5 0,1 10 2 16,1 4 0-16,2 6 3 0,1 4 1 15,0 6 2-15,0 5-4 0,-2 5 1 0,3 4-1 16,-5 3 0-16,-1 4 4 0,-4 2-3 0,-1 6 1 16,-8 6-2-16,-7 5-3 0,-4 1 5 15,-6 2-2-15,-4 0 5 0,0-3 0 0,-1-4-2 0,0-5 0 16,-4-3-3-16,1-6 5 0,-3-7-2 15,-2-6-3-15,-2-8-1 0,0-8-5 0,3-13 6 16,4-11 8-16,4-9 7 0,6-8 8 0,7-8 2 16,5-5 0-16,7-11-6 0,5-6-4 0,7-8-8 15,9-8-2-15,8-5-3 16,8-4-6-16,7-7 7 0,3-5-3 0,3-2 1 0,4-6-7 16,3-1-17-16,3-5-11 0,1-4-14 0,-1-6-2 15,1 1 2-15,-5-2-11 0,-9 3-1 16,-9 4-9-16,-7 6 4 0,-12 7 19 0,-4 8 14 15,-5 6 16-15,-3 8 4 0,-6 3 2 0,-1 10-3 16,-4 3-8-16,-1 6-14 0,1 4-21 0,3 8-32 16,0 3-45-16,1 6-71 0,-1 6-171 15,3 5-261-15,2 2-666 0</inkml:trace>
  <inkml:trace contextRef="#ctx0" brushRef="#br0" timeOffset="11439.31">27540 11694 2431 0,'0'-10'65'0,"0"-4"-44"0,4-1-7 0,5-1 14 16,4-1 9-16,7 0 21 0,2-5 12 15,5 0 4-15,4 0-9 0,1 0-9 0,-1 1-15 16,3-3-13-16,-1 1-5 0,0-3-7 0,-1-3-1 16,-1-4 4-16,1-2-10 0,1-2 0 15,-3 3-2-15,-3-3-7 0,-4 2 8 0,-5 2-2 16,-3 1-1-16,-3 6 1 0,-8 2-1 0,-3 5 1 16,-3 6 1-16,-1 2 3 0,-4 3-7 0,-4 3-4 15,-1 4-3-15,-6 4-8 0,-2 4 7 16,-1 5 3-16,-1 1 0 0,-2 8 1 0,1 3-2 15,2 3 0-15,1 5 3 0,6 0 4 0,-1 4-3 16,4 1 0-16,5-3-2 0,2 3-4 16,6-3 5-16,3-2 2 0,2-5 2 0,7-4 3 15,1-5-4-15,5-7 1 0,5-3 2 0,-2-2 1 16,4-2-1-16,0-4 1 0,-1-3-3 0,4-4-4 16,-1-1 6-16,-3-2-1 0,1-5 2 0,-3-1 5 15,1-4-7-15,-2-3 0 0,-2-4-2 16,2-2 0-16,-3 0-1 0,0-1 0 0,0-3-4 15,1-2-5-15,1-1 7 0,1-2-1 0,-1 0 2 16,2 0 6-16,-2 2-7 0,-2 4 1 0,-4 4-1 16,-3 7-4-16,-6 4 6 0,0 5 0 0,-6 7-1 15,-1 2-8-15,-1 3-10 0,-2 3 0 16,-2 2 1-16,-5 7 12 0,-1 4 1 0,-4 3 1 16,-1 5-3-16,-1 3 0 0,3 4 5 0,-5 4-2 15,-1 7 5-15,-1 1-3 0,-1 3 1 0,-1 1 2 16,7 0 1-16,4-1 5 0,4-5-5 15,8-7-2-15,6-6-4 0,5-9-2 0,3-5 6 16,5-4 2-16,-2-6 5 0,6-4 0 0,-1-2-3 16,1-4 2-16,-1-6-5 0,2 0 4 0,-1-6-4 15,-3-4-1-15,1-3-3 0,-1-6-4 0,-2 0 5 16,-4-1 0-16,-1 1 2 0,-2-3 1 16,-4 4-6-16,0 3 1 0,-6 2 0 0,0 7 1 15,-2 6-1-15,-1 1-2 0,-4 5-8 16,3 4-6-16,-6 3 3 0,3 4 2 0,-1 2 6 0,-5 4 5 15,3 2-2-15,1 4 0 0,1 2 1 16,4 1 1-16,1-1 2 0,2 2 0 0,3-3-2 16,4-2-2-16,4-3 3 0,3-2 1 0,4-4 4 15,3-3 3-15,1-3-2 0,5-1-2 0,-3-2-2 16,4-3 2-16,0-1 0 0,-3-5 0 16,3-1 3-16,-5-3-5 0,0-1 5 0,0-1 0 15,-1-4 0-15,-3-2 2 0,-1-3-4 0,1-4 0 16,-3-2-1-16,0-3-2 0,-1-3 4 15,0-3-1-15,0-3 0 0,-2-5-4 0,5-2 1 16,-1-1-1-16,-2-3 2 0,6-5 5 0,-1-5-7 16,0-2-2-16,0-4-2 0,3 0-6 0,-5 1 4 15,3 1-1-15,-2 0-2 0,-2 8 1 0,-6 3 0 16,-1 6 3-16,-7 6 0 0,-2 5 6 16,-3 6-4-16,-2 2-3 0,-7 4 0 0,-1 6 0 15,-4 2 5-15,0 8 3 0,1 3 2 0,1 6-3 16,0 4-6-16,0 4 1 0,-2 10-5 15,0 4 5-15,-3 9 1 0,2 6 1 0,-2 6 0 16,6 4 0-16,1 4 4 0,0 5 4 0,3 4 2 16,3 7-3-16,-3 4-1 0,6 2-1 0,-4 2-2 15,3 5 5-15,-3 1-1 0,1 0 0 0,2-1-1 16,-2-1-4-16,2-3 4 0,1-1-1 16,1-4-1-16,4-2-2 0,3-10-6 0,7-6-4 15,5-11 2-15,2-6 3 0,1-10 3 0,0-7 3 16,1-6-1-16,-1-8-6 0,1-4 2 0,0-5 1 15,-2-4 3-15,2-6 4 0,-1-5-2 16,-1-3-3-16,0-5 0 0,-4-1 1 0,2-2 3 16,-4-4 0-16,5 1 1 0,-5-2-3 0,5-1-1 15,-4 3 2-15,1 4 0 0,-4 3 9 0,-2 7-4 16,-4 5 1-16,-1 9 0 0,-3 2-5 16,-1 6-5-16,-1 1-7 0,-3 5-4 0,1 0 0 15,-1 5 5-15,-3 5 6 0,-2 6 2 0,3 3 2 16,1 2 0-16,2 3-2 0,-2 7 0 0,3 1-4 15,0 3 2-15,-1 1 3 0,3 0 0 16,3-2 0-16,3-5 0 0,8-3-1 0,5-7 2 16,5-5 2-16,5-4 0 0,0-6 2 0,-3-2-1 15,2-5-2-15,-1-3 3 0,-4-2 1 0,0-5 2 16,0-5-2-16,0-2 0 0,-6-3-1 0,0-3-3 16,-7-4 2-16,0-3-5 0,-5-2 1 15,-2-2 1-15,-6-2-3 0,-3 1 1 0,-4 1 0 16,-5 4-1-16,-1 2 3 0,-4 3-1 0,-2 7-1 15,-3 1-1-15,1 6 1 0,-5 0 0 16,0 5-1-16,0 1 0 0,1 3-3 0,2 3 1 16,6 1 1-16,1 3 0 0,7 3 1 0,1-1-1 15,5 2 0-15,2-1-1 0,4 2 2 0,5-3 3 16,5-3 4-16,5 2 2 0,5-8-3 16,2 1 1-16,6-2 0 0,2-5 1 0,1 2-2 15,-2-3 1-15,1-1-3 0,-2-3-2 0,-1 0 2 16,-1-3 3-16,-1-3 0 0,-4-1 0 0,4-2-1 15,-6-2-1-15,2 1-1 0,-5-3 3 16,2 0 1-16,-5-2-5 0,3 1 0 0,-4-1-2 16,-1 1-2-16,0 6 5 0,-5 3-1 0,-3 8 0 15,-2 2-3-15,-1 5-16 0,-1 2-5 0,-1 3-3 16,-3 4 5-16,0 4 11 0,-3 5 5 0,-2 5 1 16,1 2 0-16,0 6 3 0,3-2 0 0,-1 2 2 15,-2 1 0-15,5 3-2 0,-2-2 0 16,7-2 0-16,6-1 2 0,4-5 3 15,2-7-1-15,5-2 2 0,4-4-5 0,2-1 4 16,0-6 2-16,-1-1 2 0,2-5 1 0,-3-2-4 16,-2-3 0-16,0-5-2 0,-3-2 3 0,-1 0-1 15,-3-5-2-15,-2-2 1 0,-3 0-5 0,-2-1 2 16,-3-1 1-16,-3 3 1 0,-1 1 0 16,-1 1-1-16,-3 4-3 0,2 3-2 0,-3 4 1 15,3 1-4-15,-1 4-4 0,-2 2-4 0,2 1-4 16,-3 6 5-16,-2 1 4 0,2 5 5 0,1 0 4 15,-1 5-2-15,3 1-1 0,-3 3-1 16,3 3 1-16,0 0 0 0,7-5 3 0,1-1 0 16,6-3-2-16,1-5 3 0,5 0 1 0,-1-5 2 15,4-2 1-15,-1-3 0 0,1-2-3 0,0-3 1 16,-1-2-1-16,3-2 0 0,3-3 2 0,-2-5 3 16,0 1-5-16,-3-3 2 0,-5 0-1 15,1-4-1-15,-4-1 3 0,0 0-3 0,-2-3-1 16,0 1-1-16,0-2-1 0,-1 1 2 0,5-1 1 15,-1-1 0-15,1 0 0 0,3 0-1 0,-2 3-2 16,-2 7 0-16,5 6 0 0,-6 4-7 0,-1 5-5 16,1 5-4-16,0 3-4 0,-1 4 4 15,2 4 4-15,2 5 4 0,-3 1 1 0,-2 3 1 16,-2 1 1-16,0 2-1 0,0 4 4 0,-5-5-1 16,-2 2 1-16,-1-2 3 0,-5 0-4 15,3-2 5-15,-4-4 0 0,4-4 0 0,0-4 1 16,0-6-2-16,2-1-2 0,0-3 1 0,0 0 2 15,-1-1 3-15,0-1 1 0,-3 0 0 16,4 1-3-16,0 0 0 0,1 1 0 0,0 0-1 16,0 0 0-16,0 0-6 0,1 0-5 0,-1 0-4 15,0 1 4-15,0 2 2 0,1 0 5 0,4-1 3 16,-2 1-1-16,1 0 4 0,6-1 0 0,5-1-2 16,-2-1 3-16,7-1-4 0,1-2-2 15,5-2 1-15,0-3 0 0,3 0 2 0,-1-3 2 16,-3-2 1-16,2-2-2 0,-6-3 2 0,0 0 0 15,0-3-2-15,-2-1 6 0,-2-1-3 0,-6 0-2 16,-1 0 0-16,-5-1-4 0,0 4 1 0,-4 3 2 16,-2 5 0-16,-4 4-4 0,2 1-5 15,-6 3-4-15,5 3-4 0,-4 2 5 0,-2 4 1 16,-2 1 3-16,-2 2 1 0,1 4-2 0,3 2 3 16,-2 3 3-16,0 2 0 0,3-1 1 15,1-2 0-15,5 1-2 0,3-4 0 0,4-2 5 16,6-3 1-16,4 0 2 0,2-6 3 0,5-1-4 15,5-2 1-15,-2-3-2 0,6-3 1 16,1 0 2-16,-1-4 1 0,0 2 2 0,-4-1 2 16,-4-2 4-16,-3 2-1 0,-4-2-1 0,-5 3 0 15,1 2-8-15,-5 0-1 0,-3 6-6 0,-2 0-11 16,-1 3-5-16,0 4-4 0,0 3 1 0,0 9 10 16,0 9 5-16,0 5 4 0,0 8 1 0,0 2 2 15,0 3-4-15,0 7 1 0,-4 1-2 0,-5 4-1 16,-4 4 2-16,-7 4-4 0,-5 2 5 15,-7 3-1-15,-7 3 3 0,-2 0 1 0,-3-2 1 16,-2-4 1-16,9-9-4 0,1-10 5 0,7-14-4 16,7-11 2-16,2-11 15 0,6-11 14 0,-6-9 19 15,3-7 6-15,-3-8-5 0,1-7-12 16,8-2-12-16,0-7-5 0,7 0-10 0,0-3 3 16,11 3-9-16,3-1-4 0,7 0 2 0,4 1-13 15,10 4 3-15,5 3-18 0,11 2-29 16,5-1-41-16,6 5-100 0,-2-1-205 0,8 1-699 15,-8 1-577-15</inkml:trace>
  <inkml:trace contextRef="#ctx0" brushRef="#br0" timeOffset="12642.08">13959 14981 546 0,'-2'-4'444'0,"-2"0"-123"0,0-1-79 16,3 0-42-16,2 2-40 0,3-3-32 15,0 2-35-15,-1-2-13 0,6 1-17 0,0-2-13 16,1 1 2-16,4 0-8 0,4 0 8 15,4-2 4-15,6 2-1 0,2 1 2 0,0 2-9 16,1 0-15-16,-2 6-12 0,-5 2-11 0,-3 3-8 16,-3 5-3-16,-6 1 5 0,-2 8-4 0,-7 3 2 15,-8 5 3-15,-5 6-3 0,-7 2 5 0,-7 4 3 16,-7 1 2-16,-8 5 2 0,-6 1 0 0,-8-1 3 16,1 0 2-16,0-7 10 0,3-4 7 15,5-8 10-15,8-9 11 0,8-4-2 0,5-8 4 16,8-4-8-16,4-4-2 0,7 0-3 0,4-1-12 15,4-3-10-15,7-3-13 0,7-2-5 16,6-4-4-16,12-1 1 0,4-2 1 0,4 3-6 16,2 0 4-16,1 3-3 0,1-1 1 0,-4 2 3 15,-4 3-9-15,-4 0-14 0,-3 3-27 16,-4-1-38-16,0-1-54 0,-5-1-72 0,-1-1-159 0,-4 0-371 16,-1-1-816-16</inkml:trace>
  <inkml:trace contextRef="#ctx0" brushRef="#br0" timeOffset="12890.03">14364 14477 1333 0,'19'4'538'0,"5"4"-255"16,12 6-80-16,2 8-36 0,5 4-9 0,0 9-33 15,-2 5-36-15,-6 9-23 0,-8 8-29 16,-9 8-9-16,-12 7-11 0,-10 6-5 0,-7 4 2 16,-11 8 2-16,-8 3 0 0,-7 0-4 0,-6 3-6 15,0-3-23-15,-7 0-32 0,0-1-51 0,-5-5-73 16,1-3-106-16,2-11-206 0,6-7-340 16,3-12-366-16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02:28.9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4492 1456 1 0,'0'-3'0'15,"-3"-3"101"-15,2 1 121 0,-2 4 4 0,1-1 8 16,-2 1-13-16,2-1-6 0,1 0-27 0,-2-1-27 16,1-1-19-16,-2 2-10 0,3 0-19 15,-2-1-24-15,1 0-24 0,-1 1-19 0,2 1-11 16,-2 0-7-16,-2 0-7 0,2 1-9 0,-1 0-6 15,-2 0-2-15,-1 0-4 0,-1 0 2 0,-2 1 0 16,-1 1-2-16,-2 2 0 0,2 1 0 16,0 1 1-16,-5-1 0 0,2 2 4 0,0 2-3 15,-3 0 0-15,-1 2 3 0,-2 1-1 0,-1-1 1 16,-1 3 1-16,1-1 0 0,-1 4-1 0,3 0 1 16,-4 0-2-16,6-1-1 0,-1 4-3 0,6-3 0 15,-1 2 0-15,2-1 2 0,-1 1 0 0,1 1 2 16,2-1-1-16,2 2 1 0,1 1 3 15,0-2 3-15,2 4 3 0,3-1 0 0,1-1 2 16,1-1 0-16,3 0-1 0,3 0 3 0,1 0 4 16,1 0-2-16,4-1-2 0,2-1-3 15,0 0-5-15,2-3 8 0,4-2 6 0,2 0 5 16,2-4 7-16,4 2-1 0,1-4 3 0,3 1 3 16,1-6-1-16,2-1 3 0,-4-2 2 15,-2 0-4-15,-2 0-7 0,-3 0-4 0,-5-1-8 16,-8 1-2-16,-2 0 1 0,-5 0 3 0,-4-1 6 15,-1 2 7-15,0-2-1 0,0 1 0 0,-1 1-2 16,0-1-6-16,-1 0-8 0,1 0-1 16,0 0-4-16,0 0-5 0,-1-1 3 0,0-1-12 15,-2 2-5-15,2-1-3 0,1-2-17 0,-2 3-12 16,1-1-25-16,2-1-35 0,-2 2-44 0,1-2-65 16,1 0-117-16,-1-1-257 0,0 0-333 0,1 1 0 15</inkml:trace>
  <inkml:trace contextRef="#ctx0" brushRef="#br0" timeOffset="1592.47">4701 1663 1220 0,'-5'-1'83'0,"-1"-2"-42"0,-2 2 13 0,1 1 31 15,2 1 33-15,-4-1 14 0,2 3-4 0,-1 2-18 16,-1 1-14-16,1 1-18 0,-2 1-17 0,0 4-7 16,-1 1-8-16,3 1-3 0,-1 3 0 0,0-1-2 15,-2 4-1-15,5-2-4 0,-1 3-1 0,4 0-5 16,0 2-3-16,1 2-2 0,6 2-2 15,0-1-2-15,5 0-5 0,2-2 0 0,7-1-3 16,1-4 2-16,5-1 2 0,-1-6 0 0,6-1 1 16,1-4 0-16,1-4 0 0,0-3 0 0,0-3 3 15,0-2-2-15,-2-3-1 0,0 0-1 16,-2 0-3-16,-7-2 4 0,-1 1 6 16,-5-2 2-16,-3-2 0 0,-4-1-7 0,-1 0-7 0,-2-2-3 15,-2 2-4-15,-2-1-3 0,-4-2-2 16,-1-2-6-16,-3 2 0 0,0-3 0 0,-1 1 2 15,-1 1 0-15,-2-1 4 0,1 1-5 0,-1 2-2 16,-2 1-1-16,-1 1-2 0,-1 1 0 0,0 2-1 16,-4 4-3-16,0 0-1 0,-1 2 4 15,-7 3 2-15,5 2 3 0,-2 1-3 0,5 1-6 16,1 2-4-16,3 0 1 0,4 3 1 0,2-1 2 16,3 2 3-16,4 0-2 0,0 1-1 0,1-2 3 15,4 3 2-15,1 1 5 0,0 0 3 16,4 0 2-16,4-2 1 0,1 1 1 0,3 0 2 15,3-3 2-15,-2-1 0 0,5 0-1 0,1-4 2 16,1-1 1-16,1-2 1 0,0-1 3 0,0-2 2 16,0-1-5-16,-3-2-1 0,1 0 0 0,-2-1-1 15,-2 0 6-15,-4 0 2 0,0-2 1 16,-2-1 1-16,-1 1-2 0,-2-3-3 0,-2 2-2 16,0-2-1-16,0 2-3 0,-5 0 4 15,3 3-1-15,-1-1-4 0,-3 3-1 0,3 1-5 16,-1 4-6-16,0-2-4 0,-2 2-9 0,2 1-5 15,-1 1-2-15,1 0 3 0,-1 1 6 0,3 2 3 16,-1 1-6-16,1 5 0 0,-1-1 4 0,2 3 4 16,-1 2 11-16,-2 1 2 0,3 4 0 15,-4-4-1-15,2 7 0 0,-1-1 2 0,-2-1 2 16,-1 2-1-16,-1-2 0 0,-1 0 0 0,1-2 0 16,-3 0 0-16,3-2 3 0,0-2-1 0,-2-1 2 15,-1-4-1-15,2 0 3 0,1-4 0 0,-2 0 5 16,2-3 4-16,-1-2 6 0,1-1 10 15,0 0 5-15,-1-1-1 0,2-1-6 0,-3-2-8 16,-1-4-10-16,2-2-6 0,1-1-1 0,0-2-3 16,1-3 0-16,0 0 0 0,1-2-2 0,0-3-2 15,3-2 1-15,1 2-3 0,-1-3-1 16,3-1-3-16,3-1-6 0,0 0 3 0,5 3-5 16,-1 2-4-16,1 5 4 0,0 1-9 0,-1 3-5 15,3 4 1-15,-5 4-3 0,-2 2-3 16,-2 3 2-16,-1 3-3 0,-2 2-6 0,-3 2 2 15,3 5 6-15,-3 0 8 0,-1 3 7 0,-1 3 5 16,-1 1 3-16,-2 5 1 0,0 1 6 0,0 2 0 16,0-1 3-16,2-1 2 0,1-2 0 0,1 0 0 15,3-5-4-15,2-3-1 0,0-1 1 16,2-3 0-16,2 0 0 0,1-1 1 0,-2-3 0 16,2 2 0-16,-1-3 2 0,1-1 1 0,-1-1 2 15,-1-4 3-15,0 0 2 0,2-2 3 0,-2 0 1 16,0-3 1-16,0-1 2 0,0-2 1 15,1 1 0-15,0-2-4 0,-2-2-2 0,2-1-5 16,3-3 0-16,-2-3 1 0,2 3-1 0,-1-5 0 16,-1 0 0-16,-1 0 0 0,3-1 2 15,-2-1 0-15,-2 0 1 0,0-1-2 0,-1 1 6 16,1 0 3-16,0-1-2 0,-5-1 0 0,3 0-9 16,-2-1-3-16,1-2-1 0,3 0 0 15,-2 1 0-15,-1 1 2 0,2-4-2 0,-1 2-3 16,-1 0 0-16,2-2-6 0,1 1 6 0,-3-1 2 15,1 0-1-15,0 0 6 0,-3 0-8 0,2 0 2 16,-4 6 1-16,0-1-1 0,1 6 9 0,-3 1-1 16,-1 2 5-16,-2 4 5 0,1 4-2 0,-2 1 6 15,-1 1-5-15,3 4-4 0,-1-1-5 0,0 2-3 16,1 0-5-16,1 0 0 0,-4 1-3 16,1 2-1-16,1 2 0 0,-5 1-3 0,3 5 5 15,-1-1 3-15,-3 6 2 0,1 3 3 0,1 0-2 16,-1 6-2-16,-2 3 2 0,1 1-1 15,0 6 5-15,-2-1-3 0,2 2-1 0,1 0 3 16,1 3-4-16,-1 0 5 0,-1 2-1 0,1 2 0 16,3 1 3-16,-1 2-8 0,3 0 2 0,-2 6-2 15,2-1 3-15,1 2 5 0,-3 1-2 0,4 4 0 16,-1 1-4-16,2 2 4 0,0-2 1 16,-1 0 1-16,1-5 0 0,-2 1-1 0,1 2 0 15,-3-1-4-15,3-3 2 0,0 0-2 16,0-5-8-16,1-6-3 0,2-4-10 0,3-8-7 15,1-7 2-15,2-9-2 0,0-8 6 0,0-6 7 16,1-6 4-16,2-7 4 0,2-3-4 0,-1-6 1 16,-2-7 0-16,3 0 1 0,-5-5 4 0,-3 1 2 15,-2-3 0-15,-5-3 3 0,0 0 0 0,-3-3-5 16,-2 2 5-16,-1 0 5 0,-2 6 3 16,-3-2 11-16,1 4 4 0,0 2-3 0,-1 3 0 15,3-1-4-15,3-2-2 0,1 2 11 0,4 1 0 16,3 0 0-16,3 2-5 0,1 0-8 0,4 3-8 15,2 0 1-15,3-2-6 0,2 2-3 16,0 0 2-16,4 1-8 0,-1 1-10 0,5 1-19 16,-3 2-35-16,1 0-42 0,-2 3-57 0,0 0-98 15,0 6-214-15,-3 0-399 0,0 4-356 16</inkml:trace>
  <inkml:trace contextRef="#ctx0" brushRef="#br0" timeOffset="2150.54">5853 1948 2327 0,'1'-3'4'0,"2"0"-12"15,-1 0 14-15,3-4 31 0,2-2 28 0,1-2 34 16,4-5 4-16,1 0-10 0,1-2-14 0,3-3-19 16,-1 0-7-16,5-3-7 0,-2-2-2 15,-1 1-6-15,-1-1-4 0,-3-1-5 0,-3 4-9 16,3-5 1-16,-2 1-10 0,1 1-3 0,-1-2 0 15,-2 0-6-15,1-3 0 0,-1-4 0 16,0 0-1-16,1-1-6 0,-1-1-4 0,0-5-4 16,3-1-1-16,-1-3 3 0,1 0 1 0,-3 5 0 15,-2 4 1-15,-1 7 0 0,-4 3 3 0,-3 9-1 16,-3 5-2-16,0 6-8 0,-2 5-12 16,0 1-5-16,-2 5-5 0,-1 3 7 0,-5 7 15 15,0 2 7-15,-6 7 10 0,3 7 1 0,0 2 1 16,0 6 1-16,2 3 1 0,0 7-3 15,-1 2 0-15,4 0 3 0,-2 1-2 0,5-1 3 0,3 1-3 16,3-3 0-16,4-1 4 0,3-3-8 16,4-5 1-16,3-3 0 0,0-3-2 0,5-7 6 15,-1-4 0-15,0-4 3 0,-1-4 1 0,1-3 3 16,-2-7 3-16,2-2 0 0,-2-5 11 0,0-2-1 16,-2-3 1-16,1-4-3 0,0-6-11 15,1-2 0-15,-1-4-3 0,0-3 3 0,-4 0 0 16,1 1-1-16,-3 1 1 0,-3-2-3 0,-1 4 0 15,-3 2-1-15,-2 5 6 0,-1 3 6 0,1 6 2 16,1 1 1-16,-1 4-12 0,0 2-14 16,2 0-14-16,0 1-8 0,-2 4 4 0,1 1 6 15,-1 3 13-15,-1 4 4 0,-1 1-1 0,4 6 2 16,0 2-3-16,2 1 4 0,2-3-4 16,0 1-10-16,3-2-15 0,0-3-35 0,1 0-39 15,2-5-66-15,0-2-89 0,-2-5-170 0,5-1-365 16,-3-3-502-16</inkml:trace>
  <inkml:trace contextRef="#ctx0" brushRef="#br0" timeOffset="2282.21">6372 1372 2561 0,'-3'-8'11'0,"1"3"-48"0,2-4-35 15,0 4-53-15,0-2-41 0,1-1-18 16,0 1-106-16,4 1-287 0,-2 3-543 0</inkml:trace>
  <inkml:trace contextRef="#ctx0" brushRef="#br0" timeOffset="2748.25">6641 1344 1989 0,'-10'7'-30'0,"-2"4"4"0,-7 1 43 0,2 5 48 15,3 1 25-15,-2-3 13 0,3 0-3 16,4 4-14-16,2 3-19 0,1 0-19 0,4 1-12 16,2 1-10-16,2-1-4 0,2-3 1 0,3 2-4 15,3-3 5-15,1-1 6 0,6-5 3 0,-1-2-3 16,2-3-2-16,6-4-2 0,0-2-7 0,-1-2 9 16,1-2 0-16,1-1-2 0,-1-5 5 0,1-3-7 15,-3-2 2-15,-4-5-5 0,1-1-7 16,-3-4-3-16,3-2-8 0,-6-1-4 0,2-5-5 15,-4 1 0-15,-1-6-3 0,-1 0-7 0,-3-2 2 16,1-5-14-16,-2-2 2 0,1-3 3 0,-1-2-2 16,0 2 7-16,2-1 1 0,-3 1 1 15,3 0 4-15,-2 2 3 0,-3 24 17 0,1-4 5 16,-1 5 15-16,-1-1 2 0,-1 5-4 0,-1-1 0 16,1 4-25-16,-2 3-17 0,-1 6-16 0,0 3 1 15,-1 7 10-15,-3 7 7 0,-4 16 8 16,-1 9-4-16,-2 4 7 0,8-3 8 0,-1 8 3 15,2 1 3-15,-1 4-2 0,5 4 4 0,0-1 2 16,2 1 0-16,1-4 2 0,4 0-3 16,-2-6 1-16,2-2-4 0,-1-1 2 0,4-9-1 15,5-2-5-15,0-5 0 0,-1-5-20 0,3-10-11 16,-3-4-39-16,0-6-41 0,5-7-84 0,-2-4-320 16,0-9-563-16,-1-7 61 0</inkml:trace>
  <inkml:trace contextRef="#ctx0" brushRef="#br0" timeOffset="2885.35">6741 1140 2325 0,'0'-6'641'0,"2"2"-656"15,6 1-12-15,4 4-1 0,5 1 36 0,-1-1 9 16,6-1-6-16,3 0 5 0,5 0-9 0,4 2-13 16,5 0-44-16,-1 2-82 0,-4 1-130 0,-2-1-247 15,-4 2-359-15,-8 2-259 0</inkml:trace>
  <inkml:trace contextRef="#ctx0" brushRef="#br0" timeOffset="3788.6">8114 696 663 0,'-1'-2'485'0,"0"-1"-199"16,0 0-51-16,-3 2-47 0,3-1-48 0,-1 1-50 15,1 2-30-15,-2 2-8 0,-3 5 16 16,2 1 14-16,-5 6 5 0,1 5-5 0,-11 30-22 15,0 4-5-15,6-1-8 0,5-3-8 0,6-6 3 16,0 2-8-16,3-3-5 0,0-2-5 0,1-3-5 16,5-1-3-16,-2-3-3 0,2-2 1 15,0-3-5-15,-1-4 3 0,2-5-6 0,-1-4 4 16,-3-3 3-16,2-4-4 0,-3 0 3 0,-2-3-22 16,0-3-21-16,-1 0-21 0,0-2-28 0,0-1-20 15,-1-2-41-15,0-1-165 0,1-4-360 16,-2-3-348-16,0 1 434 0</inkml:trace>
  <inkml:trace contextRef="#ctx0" brushRef="#br0" timeOffset="4251.62">8054 786 829 0,'0'-7'720'0,"1"1"-406"16,0-2-90-16,0-4-38 0,4 0-45 15,-2-3-31-15,4 1-21 0,1 3-19 0,3-3-7 16,0 3-20-16,1-1-7 0,6 3-16 0,-3 0-7 16,4 4 1-16,3 1-10 0,2 2 6 0,-2 3-3 15,1 3-5-15,-2 2 2 0,0 4-8 16,-3 4 7-16,-1 1 3 0,-4 2 4 0,-4 2 1 16,-6 4-6-16,3-1 6 0,-11 25-16 0,-1-6 8 15,-10-5 0-15,1-8-3 0,-2-4 12 16,-6 1-4-16,-4-1 3 0,-2-2-3 0,-2-1-6 15,1-3-3-15,4-5-6 0,-1-1-4 0,5-6 3 16,2-2 5-16,4-4 8 0,5-2 0 16,3-2 5-16,5-1-4 0,1-1 0 0,1 1 0 15,2 0-7-15,0 0 1 0,0 3-6 0,5 0-3 16,0 2-1-16,5 1 4 0,4 2 2 0,1 4 3 16,2 5 3-16,3 1 0 0,5 5 3 0,-3 1 3 15,5 3 0-15,1 2 4 0,1 1 3 16,-2 2 5-16,2 0 6 0,-2 0 1 0,0-1-1 15,-4-4-9-15,2 0-1 0,-6-2-8 0,0-1-1 16,-4-2 2-16,0-1-3 0,-4-3 7 0,-1-2-4 16,-4-3 0-16,-4-1 0 0,-1-2-10 0,-1-3-14 15,-1-2-20-15,-1 1-17 0,-1-1-26 16,0-1-32-16,-3-1-44 0,2-3-96 0,-6-2-158 16,3-1-311-16,-2-1-307 0,1-4 667 0</inkml:trace>
  <inkml:trace contextRef="#ctx0" brushRef="#br0" timeOffset="5482.94">8588 1148 206 0,'6'6'657'0,"4"3"-286"0,6 4-71 16,-1-1-41-16,5-1-43 0,1-1-42 0,7 0-35 15,-2-5-20-15,1-1-16 0,3-2-19 16,2-4-12-16,-3-3-12 0,-1 2-10 0,1-2-10 16,-6-3-6-16,1 2-4 0,-7-4-1 0,1 0 1 15,-6-1 2-15,0 0-1 0,0-3-3 0,-4-1-7 16,-1-1-7-16,-2-1-2 0,-3 2-5 16,-4-2 2-16,-3-2-6 0,-3 4-6 0,-2-2-7 15,-4 2-4-15,-3 2 0 0,-2 1 2 0,3 3 2 16,-4 1 2-16,-1 4-3 0,3 0 1 15,-2 9 1-15,3 3 0 0,1 3 3 0,0 8 1 16,1-1 1-16,0 3 0 0,4 3 3 0,1 1 0 16,6 1 3-16,-2 3 2 0,6-1-2 0,2 4 0 15,6 0 1-15,2-1 4 0,3-1 1 16,5-3 1-16,2-6 1 0,1-4-1 0,0-3 2 16,4-5 2-16,-1-1 1 0,3-4 0 0,0-4-2 15,3-5-1-15,0-2 1 0,-2 0 3 0,-1-4 0 16,-4-3 2-16,-1-4-1 0,-2-3-5 15,0-4 1-15,0-3-9 0,-6-1-1 0,-1 0-4 16,-2-3-7-16,-4 3-1 0,-1-2-2 0,-1 2 5 16,-1 0 4-16,-2 5 5 0,-1 1 0 0,-1 7 0 15,1 4-2-15,-1 2 1 0,3 6 0 0,-1 0-3 16,0 4-9-16,-1 3-7 0,4 0-4 0,-1 3 5 16,6 4 7-16,0 6 9 0,0 0 3 15,2 3-2-15,-1-1 3 0,2 3-3 0,-3 1 2 16,-3 1-1-16,0 2 2 0,-4 1 1 0,-3-1-1 15,-1 1 0-15,-5 1 3 0,-2-1 0 16,-8 1 3-16,3-3-2 0,-6-2-5 0,0-6-7 16,-1-1-3-16,-1-5 2 0,5-4 1 0,1-4 10 15,6-5 1-15,0-5 1 0,4 1 2 16,-2-1-4-16,6-1-2 0,0 1-2 0,2 1-6 16,0-1-10-16,6 2-3 0,-1 2-2 0,3 1 3 15,8 1 9-15,-4-1 1 0,7 1 3 0,-1 0 2 16,2 1 0-16,0 0 5 0,-1-1-1 15,2-2-2-15,2-2-1 0,-1-3 1 0,-2 1 3 16,2-4 2-16,0-1 2 0,0-2-3 0,-8-2 0 16,3 1 2-16,-6-2 1 0,-2-1 0 0,0 2 0 15,-3 0-1-15,-5 2 0 0,-1 2 3 0,-2 2 2 16,0 2 1-16,-2 1 1 0,-1 2-4 0,2 3-9 16,-1 3-8-16,-1-2-12 0,1 4-6 15,2 3 2-15,-1 3 4 0,-1 4 10 0,0 1 7 16,2 5 4-16,1 1 2 0,3 1 0 0,0 3 2 15,1-1-4-15,0 3 0 0,3-3-3 0,0 0 4 16,-3 1 2-16,4-6-1 0,1-3-3 16,0-4 1-16,3-4 4 0,0-5 8 0,3-2 9 15,1-5-8-15,2-2-5 0,2-2-9 0,1-3-10 16,-2-4 6-16,0-3 1 0,-5 0 3 16,0-2-5-16,-5 0-4 0,-3 1-5 0,-6 0 0 15,-2 3 3-15,-5 0-1 0,0-1-3 0,-4 2-2 16,-1 6-1-16,2-1 6 0,-3 3 7 15,-1 2 6-15,1 2 2 0,5 1-3 0,-2 1-5 16,4 6-2-16,-3-1 0 0,3 4-2 0,0 0-3 16,-1 1 1-16,5 2-6 0,-1 1 9 0,5 1 3 15,0-1 1-15,2 0 4 0,3-2 1 0,3-1 5 16,7-4 8-16,-3-3 8 0,6-3 0 0,2-4-1 16,2-3-7-16,-1-1-5 0,0-1 2 0,-3-1 3 15,-4-2 2-15,-1 1-3 0,-2-2 3 16,-4 1-3-16,-1 1 0 0,0 1 1 0,-6 3-5 15,1-1-2-15,-3 5-2 0,0 3-2 0,0 1-7 16,0 3-5-16,0-1-18 0,1 3-4 16,-1 1-5-16,0 3 3 0,2 6 19 0,-2 3 8 15,2 3 7-15,0 1 3 0,1 2-1 0,1 0-2 16,0 0 1-16,-1-1 1 0,1-1-3 0,-1 0 1 16,5-5-9-16,0-1-2 0,0-5-1 15,2-3 1-15,2-2 10 0,0-4 3 0,-1 0 1 16,-2-1 2-16,-2-4-4 0,-1 3 1 0,-3-1 4 15,0 0 1-15,-3 0-2 0,0-1-4 16,0-2-8-16,-2 1-10 0,-1 3 2 0,2 0-3 0,1-1-4 16,-1 0-5-16,-1 0-18 0,2 2-24 15,0 0-34-15,0 0-56 0,-1-2-131 0,-1 1-251 16,-2 1-345-16,1-1 26 0</inkml:trace>
  <inkml:trace contextRef="#ctx0" brushRef="#br0" timeOffset="6452.08">9806 923 602 0,'2'-4'732'0,"1"-1"-385"16,-1-2-113-16,4-1-45 0,0 0-27 0,0 1-27 15,2-6-30-15,2 4-15 0,-6 2-3 0,4 0-12 16,0-1-5-16,2-4-16 0,-1 2-19 16,1-3-1-16,3 0-1 0,-2-5-3 0,1 1-6 15,0 0-9-15,-1-2-5 0,0 0 2 0,-2-2 3 16,-2-1-4-16,2-1 2 0,-2-1-10 0,-3-1-4 16,0-3 1-16,-1 0-10 0,-1-2 6 0,-2-3-10 15,0 2 1-15,-1 0 1 0,0 1 1 16,-2 2 11-16,0 3 3 0,1 4 11 0,-1 3-15 15,-2 7-8-15,2 1-10 0,-4 3-16 16,4 6 9-16,-5 5 6 0,2 4 2 0,-1 2 11 16,-2 7 3-16,-1 3 8 0,1 6 7 0,-1 5 0 15,1 6 1-15,2 4-6 0,-1 5 6 0,2 4-4 16,3 6 10-16,-4 55-12 0,6-11-6 0,2-17 8 16,5-15-10-16,0-14 16 0,3-3 3 0,4-7 0 15,0-8-4-15,3-6-5 0,2-5 1 16,2-4-3-16,0-6 8 0,-4-5 4 0,0-7-1 15,-2-3 8-15,0-5 0 0,0-3 4 0,1-4 0 16,-2-6-10-16,1 1 0 0,-1-4-5 16,-3-2-3-16,2 1 3 0,-1-4-8 0,-2 0-4 15,2-3-1-15,-3 3-2 0,1 1 1 0,-4 3 3 16,2 7 2-16,-4 0-2 0,-3 5 3 0,1 2-6 16,-1 7-6-16,0-1-5 0,-1 4-19 15,1-1-9-15,0 1-7 0,0 6 9 0,0 2 14 0,0 5 14 16,0 0 8-16,0 3 0 0,3 3 4 15,0-2 0-15,1 1-1 0,1-4 0 0,0-1-2 16,5-3 3-16,-1-5 1 0,2-4 3 0,0-3-1 16,5-2 2-16,-2-1 2 0,3-5 0 0,-1 0 3 15,0-3-6-15,-4-2-2 0,1-2-6 16,-4 2 5-16,-1-2 4 0,-3 4-2 0,-1 0 4 16,-2 2-4-16,-2 3-4 0,0-1 3 15,0 5-5-15,0 1-9 0,0 2-16 0,-1 0-18 0,1 5-3 16,0 0 9-16,0 2 18 0,0 7 16 15,1-2 4-15,6 4-1 0,-2-1-1 0,3 0-1 16,1-1-2-16,0-2-5 0,3-1-6 0,-1-4-1 16,2-1-1-16,4-1 6 0,3-6 9 15,0 0 1-15,1-4 7 0,-1-2 4 0,0-2 1 16,-2-1 4-16,-2-2 3 0,0 0 3 0,-5-5 1 16,0-3-3-16,-1 1-3 0,-2-3-3 0,-2-1-2 15,1-1 1-15,1-6-9 0,-4 2 7 16,-1 12 0-16,0-5 1 0,0 0 2 0,-1-5-4 15,3-1-6-15,-1-4-6 0,0-3-7 0,0-6 1 16,0-1-1-16,1 0 7 0,-2 1 10 0,-1 1-3 16,1 1-10-16,0 2-1 0,-3 6 4 0,0 3 4 15,0 6 8-15,0 3-16 0,-1 7-32 16,-1 5-12-16,1 3 0 0,-1 5 15 16,0 5 27-16,0 4 9 0,-2 4 3 0,-2 5-2 15,3 5 0-15,-2 7 1 0,1 3 7 0,-3 4 6 0,3 2-3 16,-3 5-1-16,-3 42-16 0,3-9-1 15,1-14-7-15,2-14-15 0,3-14-11 0,4-4-24 16,3-7-28-16,6-8-22 0,3-6-38 0,0-7-48 16,0-5-167-16,-2-5-478 0,-1-7-329 0</inkml:trace>
  <inkml:trace contextRef="#ctx0" brushRef="#br0" timeOffset="6653.86">10650 656 1191 0,'1'-1'285'0,"1"-1"-147"0,0 1 3 0,4 0 6 16,1 1 15-16,2 0-10 0,-1 2-23 0,4 4-43 16,3 2-32-16,-2 2-14 0,2 1-13 15,1 4 9-15,2 3 2 0,-4 2 9 0,14 20-12 16,-6-1-6-16,-10 0-8 0,-4-6-8 0,-5-1 14 16,0 4 0-16,-3-4 2 0,-2 2-7 0,2-5-25 15,0-4-37-15,2-5-48 0,0-5-35 0,0-4-79 16,1-4-129-16,2-6-321 0,0-5-784 15</inkml:trace>
  <inkml:trace contextRef="#ctx0" brushRef="#br0" timeOffset="6786.65">10889 596 1963 0,'-1'-6'143'0,"-2"0"-97"0,0-1-12 15,1 0-6-15,-1-1-6 0,1-2-19 0,1 3-38 16,1 2-136-16,1 1-214 0,1 2-381 15,3 1-115-15</inkml:trace>
  <inkml:trace contextRef="#ctx0" brushRef="#br0" timeOffset="7255.24">11146 674 894 0,'-4'4'98'0,"0"2"-56"0,-4 1 93 0,1 1 72 0,-2 3 33 15,1 3-5-15,0 1-50 0,0-1-41 16,2 3-42-16,5 4-40 0,-3 12-18 0,5 1-13 16,3-6 0-16,2-12 11 0,4-2 7 0,0-6 4 15,-1 0 5-15,0-6 9 0,2-1-6 0,-4-2 2 16,1-2-2-16,-1-4-12 0,-1-1-5 16,0-6-14-16,0 1-8 0,-1-5-11 0,-5 9 11 15,2-4-6-15,-1 2-6 0,-1-6 6 0,2 1-20 16,-2 1 7-16,0-4 0 0,1 0-1 15,-1 1-5-15,1 3 2 0,0 1-1 0,1 3-6 16,3 1 9-16,-2 2-9 0,0 1-6 0,2 2 0 16,0 3-6-16,3 0 1 0,1 5 8 0,-1 1 2 15,-1 1-3-15,3 2 4 0,0 2 0 16,-1 4 0-16,-1-2 12 0,1 4 0 0,-3 2-4 16,1-2 3-16,1 21-16 0,-5-4 3 0,-1-2 4 15,-2-10-3-15,2-6 14 0,0-8 2 0,0-1 9 16,1-4 17-16,1-1 11 0,-1-1 7 15,4-5-7-15,4 0-9 0,-2-1-9 0,2 0 3 16,-1 2 5-16,-1 1-6 0,-2 2-1 0,1 0-8 16,-2 2-13-16,-1 0-1 0,2 1-5 0,0 2-2 15,0 1 3-15,1 2 3 0,1 2-4 0,-1-1-1 16,3 8 3-16,-4-3-12 0,2 2-22 16,1 0-61-16,1 1-120 0,2-3-283 0,-1 4-574 15,-1-1-385-15</inkml:trace>
  <inkml:trace contextRef="#ctx0" brushRef="#br0" timeOffset="7848.23">12353 915 1504 0,'0'-2'536'0,"0"-1"-324"16,2 1-70-16,4 2-37 0,2-1 0 0,3 0-11 15,4 1-3-15,10 0-4 0,6 2-12 16,9-1-8-16,6 2-12 0,9-1-10 0,3 0-13 15,6 0-11-15,0 0-4 0,-1 2-6 0,-3-2 1 16,-3 3-5-16,-7-1-1 0,-5-2-8 16,-9 1-26-16,-10-2-24 0,-5-1-37 0,-12 1-48 15,-6-2-56-15,-4-1-156 0,-2-2-219 0,-5 0-292 16,-7-3-85-16</inkml:trace>
  <inkml:trace contextRef="#ctx0" brushRef="#br0" timeOffset="8018.64">12850 858 1104 0,'-4'5'372'0,"-3"2"-154"15,-6 6-30-15,5 4 5 0,0 4-4 0,-1 6-19 16,0 5-31-16,3-2-23 0,-1 5-12 16,2 2-19-16,1-2-21 0,2 2-15 0,-2 1-17 0,0 0-7 15,3-3-6-15,-1-1-6 0,0 1 6 16,1-5 1-16,1 1-2 0,0-6-11 0,0-3-47 16,1 1-50-16,2-8-94 0,0-4-161 0,6-1-357 15,-3-8-832-15</inkml:trace>
  <inkml:trace contextRef="#ctx0" brushRef="#br0" timeOffset="9380.5">12980 1109 936 0,'2'1'265'0,"-1"3"-308"0,5 2 107 15,3 0 197-15,1-2 63 0,4 0-20 0,0-1-70 16,8-3-48-16,4 2-45 0,0-4-35 0,2 0-24 15,1 1-15-15,-2-3-14 0,-2-2-9 0,-2 2 2 16,-5-3-1-16,-3 1 6 0,-5-1-1 0,-4-1-8 16,0 0-6-16,-5 0-5 0,-2 0-5 15,-8 0-12-15,3 0-8 0,-4-2-8 0,-3 2-8 16,-1 2 5-16,-3-2 0 0,1 5 3 0,-1 2 1 16,2 4-5-16,-1 4 3 0,-1 2-3 0,1 5 2 15,0 2 4-15,-2 6-1 0,7-1 1 16,1 2-2-16,4 0-2 0,4 0-3 15,4 5 6-15,3-2 0 0,4 1 3 0,2-1 2 0,4-6 1 16,1-3 6-16,4-3 3 0,3-5 4 0,2-3-3 16,3-4-6-16,-1 1 2 0,2-6-4 15,0 1 3-15,-5-4 5 0,2-2 0 16,-4-4 0-16,-1 0-4 0,0-6-2 0,-3-3-2 0,-1-1-1 16,-3-2-4-16,-3 2-4 0,-3 4 2 0,-5 0-1 15,-2 6 2-15,-1 2 0 0,-1 3-4 16,0 3-3-16,-2 1-5 0,1 3-5 0,1 0-12 15,-1 3 2-15,0 1 3 0,-2 4 3 0,-2 3 13 16,3 1 1-16,-2 5 2 0,3 3 7 16,4 2-2-16,3 4-1 0,0-4-2 0,5 2-6 15,2-5 1-15,4-1 2 0,0-2-3 0,3-2 6 16,3-6 1-16,2 0 0 0,-1-3 4 0,5-3-2 16,1-2 5-16,1-1 3 0,1-3 0 15,0-3 1-15,-1-2-2 0,0-2 2 0,-5-4 0 16,-1-2-5-16,-3-2 0 0,-3-6-6 0,-2-1-1 15,2-2 0-15,-4-4-2 0,3-1 1 0,-5-1-6 16,1-2-3-16,3-2-2 0,-4-4-1 0,-1-1-7 16,-1-2-1-16,-3 25-3 0,-2-11-2 15,1 3 9-15,-3-4 9 0,2 0 4 0,-2-3 7 16,-3 3 1-16,0-2-1 0,-1 2 14 0,-5 7-8 16,3 3 10-16,-4 5-8 0,4 4-26 0,-3 4-15 15,1 6-12-15,4 3 7 0,-1 4 16 16,-2 7 21-16,3 2-1 0,1 6 0 0,0 5-2 15,0 3 1-15,3 41 1 0,1-1 2 0,-3-2-3 16,-3-7-3-16,-4-5 5 0,2 4 2 0,-3-1 6 16,-2 1 2-16,4-1-1 0,-2-3-5 15,2-2 2-15,1-8-3 0,3-5 2 0,1-10-1 16,3-8-1-16,1-8 0 0,-2-7 7 0,-1-3 15 16,-1-2 17-16,0-4-5 0,1-4-11 0,5-6-19 15,-3-6-19-15,4-3 2 0,-1-2 8 16,2-3 0-16,0-2 0 0,4-3 4 0,-2 0-4 15,1 3 3-15,3 2 0 0,1 2 0 0,-1 5-4 16,0 2 0-16,-2 4 0 0,-1 7-7 0,-2 4 2 16,-1 1-3-16,-1 3-6 0,0 5 1 15,0 0-5-15,-2 3-3 0,2 4 3 0,-1 3 1 16,0 2 5-16,3 3 6 0,-4 2 4 0,1 2 1 16,2 1 6-16,-4 2 3 0,4-3 0 15,2-3 7-15,1-8-3 0,0-4 3 0,6-2 8 16,-5-2 5-16,-2-3 8 0,2-3 3 0,3-6-1 15,-2-1-8-15,-1-2 0 0,4-4-2 0,-6-2 0 16,0-1 0-16,-1-3-11 0,0-2-11 0,-1 0 0 16,1 1-3-16,0 0 3 0,1 2 2 15,-2 2-4-15,1 3-1 0,-5 4 0 0,3 2-1 16,-4 4 0-16,-2 4-2 0,2-2-8 0,-3 2-16 16,2 2 1-16,0 2-1 0,0 4 10 0,6 3 15 15,-6 1-4-15,3 3-1 0,-2 1-4 16,-1 1 6-16,-2 1-1 0,0 1 8 0,-1 1-1 15,-1-3-4-15,-2-2 3 0,3-4-6 0,1-4 6 16,0-3 11-16,0-4 9 0,0 0 9 16,0-3 5-16,-1 1-7 0,2-4-15 0,0-4-9 15,3-3-15-15,-1-4-5 0,2-3 7 0,0 2 0 16,3 0 5-16,-3 3 3 0,5 1-3 0,-2 0-2 16,3 3-5-16,-1 0-3 0,0 4 0 0,0 4-5 15,-3 0-6-15,-3 3-10 0,3 3 2 0,-3 1 0 16,4 3 11-16,-3 5 13 0,-1 2 4 15,-2 2 8-15,3 1-2 0,-2 2-4 0,0 1 0 16,3 2-1-16,-3-2 4 0,3-3 4 0,0-2 0 16,3-3 1-16,1-4 5 0,1-2 9 0,5-2 2 15,-3-4 8-15,4-4-1 0,-1 0-6 16,2-2-1-16,0-2-3 0,-3-4-5 0,2-2 1 16,0-1 0-16,-6-4-3 0,0 2 0 0,-2 1-1 15,0-3-1-15,-3 3 2 0,3 0-3 16,-3 3-4-16,-3 3 1 0,-1 2-2 0,-1 3 5 15,1 3 0-15,-2 1-11 0,0 1-10 0,0 3-6 16,-2 3 2-16,2 4 7 0,0 1 13 0,0 4-1 16,4 1-1-16,-2 1-1 0,0 3-3 15,3 3 6-15,-3 0 0 0,1 0-2 0,-2-1-6 16,4-4-34-16,-1-1-23 0,6-4-19 0,1-4-20 16,1-3-25-16,2-6-92 0,0-3-247 15,2-2-469-15,-1-4-337 0</inkml:trace>
  <inkml:trace contextRef="#ctx0" brushRef="#br0" timeOffset="9496.21">14963 978 2342 0,'-8'-11'185'0,"4"2"-131"15,-2-3-34-15,4 6-3 0,2 4-5 0,1-1-16 16,0 2-48-16,4 2-103 0,0 1-143 16,4 1-289-16,2 3-370 0,9 1 381 0</inkml:trace>
  <inkml:trace contextRef="#ctx0" brushRef="#br0" timeOffset="10645.12">15338 1038 2069 0,'-10'-1'148'0,"-7"-2"-119"16,1 3 26-16,-4 3 36 0,3 0 20 0,3 2-11 15,-2 2-31-15,6 0-30 0,0 2-16 0,3 3-1 16,1 0 0-16,0 2-4 0,5 1 1 15,1-3-1-15,5 1-4 0,3-5 3 0,1 0 1 0,4-2-2 16,0-3 4-16,-1-1-4 0,1-4-1 16,1 1-3-16,-3-6 4 0,0-1-5 0,-1-1-1 15,-1-2 6-15,2-1-5 0,-5-1 8 0,1-1-2 16,-1-1-3-16,-2-1-1 0,-1-1-5 16,2 1 2-16,-4 0 1 0,1 2 5 0,-2 1 6 15,0 2 0-15,-1 1 4 0,0 4-7 0,-1 2-6 16,1 0-7-16,-2 4-18 0,1-1-16 0,1 3-10 15,0 2 2-15,-1 3 14 0,-4 4 15 16,2 4 6-16,-3 5 0 0,-3 3-3 0,5 5 0 16,-3 4 0-16,1 3 1 0,-4 4 2 0,0 5 4 15,-1 7 0-15,-3 5 1 0,3 4 6 16,3 2-4-16,-2 3 2 0,1 0-2 0,-2 0-6 16,0 1 2-16,0 0 2 0,-3-5 2 0,3-3 0 15,1-4 2-15,2-5-4 0,1-4-1 16,5-4-1-16,-3-8-2 0,4-5 4 0,2-8 1 15,0-4 1-15,0-8 3 0,-2-3 5 0,2-3 13 16,0-3 9-16,2-3 2 0,-2 0-14 0,2-4-12 16,4-5-10-16,-3 0-1 0,3-3 6 0,-2-4-4 15,3 1 0-15,1-4-3 0,-3 0 0 0,4-2 4 16,-2-1 2-16,-1-4-2 0,2-1-3 0,0-3-3 16,1-3 3-16,2-3-3 0,-1-2 6 15,1-5 0-15,1-2-5 0,3-3-1 0,-1-3-2 16,-1-4 1-16,5 1-1 0,-2 0 2 0,1-2-3 15,1 2-3-15,2 4 2 0,-2 2 1 16,-5 7 8-16,3 3 1 0,-4 8 2 0,-2 4 0 16,0 4-5-16,-1 8 6 0,-4 3 5 0,0 7-5 15,-3 5-4-15,-1 1-21 0,-1 5-22 0,1 2 3 16,0 3 7-16,4 6 14 0,-2 3 14 16,-1 5-1-16,3 5-2 0,-1 2 2 0,-1 3 1 15,1 3 3-15,-2 1 3 0,-1 2 1 0,0-2 1 16,6-4-2-16,-1-5 1 0,7-7-2 0,1-7 3 15,-2-4 2-15,4-4-2 0,-2-4 0 16,3-2 1-16,-3-3-5 0,4-8 3 0,-2 0-3 16,0-6-4-16,-1-3 4 0,0-4-1 0,-3-2 2 15,3-2-3-15,-5-2 1 0,-1 2-5 0,-3 4 1 16,3 0 3-16,-2 3-2 0,-4 2 7 0,3 5-2 16,-2 4 1-16,-3 4 1 0,3 3-3 0,-3 0-1 15,1 4-11-15,-1 0-18 0,0 2-20 16,1 2 3-16,5 2 11 0,2 5 14 0,4 3 25 15,2 0-3-15,2-3 0 0,2 0 4 0,2-1-1 16,1-3 3-16,1-2 2 0,-1 0 6 16,1-3 3-16,0-2 3 0,1-1 3 0,-1-2 0 15,-2-4 3-15,-2-3 2 0,-1-2-5 0,-5-2 1 16,-1-1-13-16,-2-3-3 0,-3 1-4 16,-5-1-6-16,-2 1 0 0,-2 2-4 0,-4 0 3 15,1 2-4-15,-3 3 3 0,-3 1 0 0,1 0-6 16,1 5 1-16,-2 3-9 0,0 2 0 0,2 2 0 15,-2 3 1-15,2 5 6 0,-1 0 1 0,2 4 5 16,-2 3-1-16,5 3 3 0,-2 3 4 16,0-1-4-16,4 2 3 0,1-3-6 0,7-1-2 15,4-3 5-15,5-2 2 0,1-7 6 0,6-1 3 16,-2-3 3-16,3-4-1 0,3-2 3 0,-2-3 1 16,0-3-2-16,2-2 1 0,-3-3-6 0,-3 1-2 15,2-4-1-15,-1 2-3 16,-4-2 0-16,4 2-4 0,-4 1-2 0,-3 4-1 0,-3 3 1 15,-3 1 5-15,-4 3-4 0,4 2 1 0,-5 2-7 16,0 4-1-16,0 3 4 0,1 6-1 0,-3 0 6 16,0 3 1-16,-3 4-3 0,2-2 3 15,0 2-1-15,-1 0 2 0,-1 1 2 0,-4-2 2 16,0 0-5-16,-1 1-11 0,-6-4-14 0,0 0-29 16,-6-8-31-16,-7-1-53 0,-4-3-79 15,-8-5-143-15,-4-1-502 0,-8-2-683 0</inkml:trace>
  <inkml:trace contextRef="#ctx0" brushRef="#br0" timeOffset="11810.46">3195 2231 37 0,'0'0'264'0,"1"0"-134"0,-1 0 24 16,0 0 65-16,2 0 43 0,-2 1-2 16,1-1-54-16,1 0-67 0,-1 0 13 0,2 1-8 15,3 1 10-15,3-1 5 0,4 2-53 0,2-3-20 16,6 2-16-16,3-4-12 0,2 0-11 0,5 1-11 16,3-3-12-16,1 2-7 0,5-1-2 0,3-1-4 15,-1 0-1-15,4-2-3 0,2 2-1 16,3 0 1-16,-1 0-3 0,1-1 1 0,-1 0 1 15,0 1-1-15,5-1-1 0,-1 0 0 0,0 1 2 16,1-3-2-16,-1 1 4 0,1 1-3 0,-1 0-3 16,0-1 2-16,1-1-3 0,1 0 1 15,1 2 1-15,-1 0-3 0,3-2 2 0,-3 1-2 16,2 2 2-16,1-5-2 0,-1 2 2 0,1 0-2 16,0 1 0-16,2-1 2 0,2 0-2 15,0 3 1-15,1-1 1 0,2 0 1 0,1 1-2 16,-1-1-1-16,0 0 1 0,-1 1 2 0,2 2-1 15,-2-3 1-15,1 4-1 0,1-3-2 0,-1 1 0 16,4 0 1-16,-3 0-1 0,3 2 1 0,2-2-1 16,-3-1 0-16,2 3 0 0,5-3 0 0,-2 0-1 15,-1 2 0-15,5-1 0 0,-1 1 1 16,1 0-2-16,2-2 2 0,-1 0 2 0,-4 1-1 16,3 1 1-16,1-2-2 0,-3 0-1 0,4 1-1 15,-1-1 1-15,1-1 1 0,2 2 1 0,-1 2-1 16,2-2-1-16,-1 0 3 0,0 0 0 15,5-2 0-15,-3 2 1 0,2-1-4 0,2 3 0 16,2-2 1-16,2-1 0 0,-1 2 1 0,-1-2 0 16,2 3-1-16,-1-1-1 0,1-2 0 15,2 1 1-15,-1 0 1 0,1 1 1 0,0 0-2 16,-5-1-2-16,4 1-2 0,-5 0 0 0,3 0 1 16,2-1-1-16,1 3 2 0,0-3-1 0,2 2 2 15,-2 0-1-15,1-1 1 0,-2-1-1 16,2 2-2-16,1-1 0 0,-2 0 2 0,1 1 0 0,1-1 1 15,-5 0 1-15,1 1 0 0,-1-4-2 16,-2 4 0-16,1-1 2 0,1-1-1 0,-2 3 3 16,2-3-2-16,-3 0-1 0,-1 1-3 15,0 0-1-15,-1-2 1 0,-1 1 1 0,3 2 0 16,1-2 3-16,2 1-3 0,0-1 1 0,-4-2-2 16,4 3 1-16,-1 0 1 0,1-1-2 0,3 1 1 15,-1 1 0-15,2 0 2 0,-1 0 1 0,1-1 0 16,0 1-1-16,-1-1-3 0,1 1-6 15,1-3-5-15,-2 1-3 0,3 2 1 0,-1-3 2 16,1 0 2-16,-2-1-2 0,5 2 4 0,-4-2 5 16,4 0 6-16,1 0 2 0,-1-1-2 0,1 1 2 15,1 1 0-15,-5 3 3 0,-3-1 4 16,-4 4 3-16,2-1 0 0,-7 0 0 0,-1 1 0 16,-6 1 0-16,-6-1-1 0,-4-1-2 0,-6 0-2 15,-4 1-1-15,-7-2-2 0,-6 2-1 16,-4-1-1-16,-6 3-1 0,-10 0-5 0,-5-3-13 15,-8 1-27-15,-4-2-66 0,-7 0-101 0,-3 0-95 16,-5 0-297-16,-3 2-816 0</inkml:trace>
  <inkml:trace contextRef="#ctx0" brushRef="#br0" timeOffset="26737.04">1761 2830 930 0,'-2'-2'541'0,"-1"-4"-202"0,0 0-96 15,2-1-52-15,0 3-33 0,-1-2-14 0,-1 1-18 16,0-5-18-16,1 6-19 0,-1-1-18 0,-1 3-14 15,2-1-14-15,2 3-6 0,-1 0-9 0,1 0-10 16,0 1-8-16,0 1-8 0,0-2-6 0,0 0-3 16,0 0-2-16,0 3 3 0,0 4 2 15,1 5 3-15,-1 5-2 0,-1 1 1 0,0 4 2 16,-1 3 1-16,-2 8 2 0,2 0-3 0,1 4 0 16,-2 0 0-16,-1-1 4 0,2 0-3 15,2 1 1-15,-1-1-1 0,1 1-3 0,0-2 4 16,0 0-2-16,1-3 2 0,-1-2 1 0,2-1 0 15,4-4-2-15,-4-2 0 0,2-3-1 0,0-2 1 16,-2 2 0-16,4-5-1 0,-3-3 0 16,-1 1 1-16,1-5-1 0,-1 0 2 0,-1-2 3 15,-1-2-2-15,1-1-1 0,-1-3 1 0,1 1 2 16,-1-1 8-16,0-1 5 0,0 1 7 16,1-1 6-16,-1-1 6 0,1 1 7 0,0-2-6 15,4-3-6-15,-2-3-12 0,4-5-11 0,3-1 1 16,0-3-1-16,1-2 4 0,1 1 1 0,-1-5-1 15,2-1-3-15,1 2 2 0,-4 0 1 0,2 0 2 16,-6 2 1-16,0-1-6 0,2 0-3 0,-1-1-5 16,0 3-4-16,-1 0 5 0,-3 2-1 15,4 1 1-15,-3 2 3 0,1 0-6 0,-1 4 0 16,-2 1 1-16,3 4 4 0,-3 3-4 16,-1 0-1-16,-1 3-1 0,0 0-9 0,0 0 6 0,-1 2-2 15,1-2-6-15,-1 0-4 0,1 1-4 16,1 1 3-16,0 4 4 0,1 4 11 0,2 3 2 15,0 3-1-15,-1 1-1 0,3 3-6 0,-3 1 6 16,3 0 2-16,-3 4 0 0,4-1 7 16,0-3-5-16,-1 2-2 0,1-2 0 0,-2-2-1 15,2-2 1-15,1-2-1 0,-3-3 1 0,3-1-2 16,-4-2 2-16,0-2 1 0,-1-4-1 0,1 0 2 16,-2-3 0-16,0 0 3 0,-1-3 4 15,1 1 3-15,6-4 0 0,0-6-1 0,4-2-3 16,-2-7-5-16,1-3 2 0,2 0 0 0,1-7-1 15,-1 2 8-15,-1-1-6 0,2 2-4 0,-4 1 0 16,-3 2-5-16,0 4 7 0,-1 1 0 0,-2 3 0 16,-2 2-4-16,-1 4 1 0,-1 1-1 0,0 2 2 15,0 3 4-15,0 3-4 0,0 1-2 16,0 1-6-16,0 0-5 0,0 1-3 0,0-1 0 16,0 0-2-16,0 0-6 0,0 0 2 0,0 1 0 15,0 2 7-15,1-1 9 0,-1 0 2 16,3 2 1-16,0-4-1 0,-1 1-4 0,-1-1 2 15,-1 0 4-15,1 0 1 0,-1-1 3 0,2-2-1 16,-1 3 1-16,1-1 2 0,1-1 1 16,2 0 0-16,0-2-3 0,0 0 0 0,-1 3-4 15,-2-3 2-15,4 0 1 0,-3 1-1 0,-1 0 1 16,4 1-1-16,-4-2-1 0,0 2-1 0,1-1 4 16,-2 2-3-16,2 0-1 0,-2 0 0 15,0 0-4-15,0 1 3 0,-2 0 1 0,1 0 1 16,-1 0 3-16,1 0-3 0,0 0-2 0,0 0 1 15,0 1-3-15,-1-1 3 0,0 1-1 0,1-1-2 16,-2-1-4-16,2 1 3 0,0 0 0 0,0 0 2 16,-1 0 4-16,1 0-2 0,0 0-1 0,0 0 1 15,1 0-3-15,-1 0 3 0,0 0 2 16,0 0-3-16,0-1-1 0,0 1 1 0,0 0-1 16,0 0 2-16,0 1 1 0,-1-1-6 0,2 0-4 15,-1 0-2-15,0 0-2 0,0 0 2 0,-1 0 2 16,2 0-1-16,-1-3 1 0,0 3-2 15,-1 0-2-15,1 2 2 0,-2-1 2 0,2-1 0 16,0 0-3-16,0 0 0 0,0 0-9 0,-1 1-6 16,1-1-11-16,0 0-21 0,0-1-23 15,0 0-29-15,0 1-36 0,-1 0-43 0,1 0-51 16,-1 0-39-16,-1 0-73 0,-2 1-147 0,1 0-191 16,-1 0 126-16</inkml:trace>
  <inkml:trace contextRef="#ctx0" brushRef="#br0" timeOffset="27390.15">2179 2950 784 0,'0'-1'410'16,"0"-2"-112"-16,0 2-39 0,1-1-36 0,0 0-37 15,1 0-42-15,1 0-32 0,-2 1-30 0,0-2-23 16,0 1-14-16,0 1-10 0,2-4-4 0,1 1-3 15,2 0-2-15,-1-3-1 0,-2 1 0 16,4-2 4-16,-4-1 2 0,3-3-3 0,-2 0-6 16,4 0-7-16,-1 2-1 0,-3-3-2 0,2 2-1 15,-2-3-2-15,3 2-5 0,-3-3-2 16,0-1 0-16,0 4 0 0,-2-4 0 0,-1 3 1 16,3-1 1-16,-4 1 1 0,-4 1-1 0,3 0 2 15,1-1-4-15,-2 3 0 0,1-1-2 0,-2 4-1 16,2-1 0-16,-2 3 1 0,3 0 2 15,-1 3 2-15,1 1-2 0,-1 0-3 0,1 1-2 16,0 0-6-16,0 0-7 0,0 1-11 0,1-1-9 16,-1 1 5-16,1 2 8 0,-1 1 14 0,1-1 11 15,2 3 0-15,1-1-1 0,-2-2 0 16,4 0-1-16,-3 1 1 0,4-2-1 0,-3 1 3 16,4 0 2-16,0-1 0 0,1-2 3 0,1 0 4 15,1 0 1-15,1 0 3 0,0-3-1 0,-1 1-2 16,3-2 1-16,-1 0-1 0,1 1 0 15,-1-1 0-15,2-2-1 0,-2 0-1 0,-1 0-1 16,-3 1 3-16,0-1 1 0,0-2 1 0,0-2 0 16,-2 3-4-16,0-4-2 0,1 4-1 0,0-1-3 15,-5-1 4-15,3 2-1 0,-3-2-1 16,-2 3 1-16,0 2 0 0,1-1-1 0,-1 3 0 16,-1-3 0-16,0 0-3 0,0 1-2 0,0 1-1 15,0 1-1-15,0 1 1 0,0 0-1 0,-1 1 0 16,1 0-3-16,-2 0-4 0,2 0-2 15,-1 1-4-15,1-1-4 0,0 0-4 0,0 0-2 16,0 1-2-16,0 0 2 0,0-1 3 0,-1 0 0 16,1 0-2-16,0 0 2 0,0 0-2 0,0 0 7 15,0 1 10-15,-1 2 4 0,0-1 5 0,-2 2 0 16,2-1-6-16,-2-2 0 0,3 0-6 16,0 1-19-16,-1-1-37 0,0-1-60 0,0 1-87 15,-4 0-115-15,2 0-227 0,1 2-278 0,-4 1 64 16</inkml:trace>
  <inkml:trace contextRef="#ctx0" brushRef="#br0" timeOffset="27715.26">1599 3205 1144 0,'1'0'835'16,"1"0"-686"-16,6-2-94 0,1-1 18 0,6-2 42 0,9-4 27 15,7-2-10-15,9-1-31 0,5-2-29 16,11-2-21-16,4-1-14 0,4 0-9 0,1 0-6 15,4 1-8-15,-5 3-6 0,-5-1-5 16,-7 6-3-16,-6-3-8 0,-10 4-16 0,-5 1-35 0,-5 0-47 16,-6 0-92-16,-8 2-183 15,-3 1-429-15,-9 2-584 0</inkml:trace>
  <inkml:trace contextRef="#ctx0" brushRef="#br0" timeOffset="27879.81">1817 3210 1446 0,'7'0'441'0,"5"-1"-327"0,6-2-26 15,9 1 40-15,3-2 19 0,3-3-14 0,8-1-39 16,8-3-31-16,4 0-19 0,5 0-25 16,-4 2-22-16,0 0-35 0,-6 3-82 0,-7-1-139 15,-4 2-363-15,-6-1-865 0</inkml:trace>
  <inkml:trace contextRef="#ctx0" brushRef="#br0" timeOffset="28652.86">3361 3273 1247 0,'-1'1'673'0,"-1"-1"-534"0,2 0-53 16,3 1-24-16,0-1 8 0,1 0 9 0,5 2 8 15,4-2 10-15,8 1 6 0,10-1-12 0,9 0-14 16,9 0-11-16,9 0-7 0,7-3-4 0,4 1-9 16,4 1-9-16,0 0-6 0,-2 1-7 15,-5 1-6-15,-4 0-2 0,-6 1-8 0,-6 1-4 16,-7 1-2-16,-7 2-5 0,-6-2-1 0,-9-2-5 16,-6 0-13-16,-8 1-22 0,-1-3-37 0,-6 0-48 15,-2-3-83-15,-4 0-128 0,-1-1-364 16,-3-1-769-16</inkml:trace>
  <inkml:trace contextRef="#ctx0" brushRef="#br0" timeOffset="28871.36">4041 2996 810 0,'11'5'369'0,"5"3"-109"0,7 2 15 0,3 3-9 16,1 0-56-16,3 6-26 0,2 0-19 0,0 2-20 0,-6 2-16 15,0 1-29-15,-6 3-24 0,-6-1-19 16,-4 4-17-16,-9-3-3 0,-2 0-7 0,-7 1-2 16,-3-4-1-16,0 0-7 0,-4-2-4 0,-3-5-2 15,0-1-7-15,-1-1-4 0,0-4-13 16,3-2-27-16,0-2-37 0,4-4-59 0,2-1-83 16,1-2-137-16,0-3-456 0,-1 1-740 0</inkml:trace>
  <inkml:trace contextRef="#ctx0" brushRef="#br0" timeOffset="30319.32">5041 2852 2424 0,'-2'-7'389'0,"1"1"-266"0,-1 2-45 15,0 4-29-15,2 1-16 0,0 0-13 16,2 0-13-16,-2 4-2 0,0 5 0 0,0 6 6 16,2 5 4-16,-1 6 2 0,2 0-1 0,0 3-3 15,-2 3 0-15,2 2 0 0,3 1 0 16,-1-1 1-16,0 2-2 0,3 0-1 0,1 0-1 16,-3-1-5-16,2-1-1 0,-4-2-1 0,2 2 1 15,-3-4 0-15,1 0 0 0,0-2-2 0,-3-2 0 16,0-3 1-16,2-4 2 0,-3-2-2 15,0-2-1-15,0-6-2 0,1-2-6 0,1-3 6 16,-2-3 2-16,0-2 7 0,1 0 10 0,-1-2 9 16,0 0-2-16,0-2-5 0,1-4-3 15,1-3-17-15,1-2 0 0,-2-1 0 0,2 0-8 16,-2-3 7-16,-1 2 1 0,2-3 0 0,1-2 4 16,1 1-3-16,-1 0-3 0,2-2 1 0,1-2 3 15,2 2-2-15,0-2 1 0,-2 2-1 16,0 0-3-16,3 2 2 0,-5 1 1 0,4 1 1 15,-3 0 1-15,0 4 0 0,1-3-1 0,-3 4-1 16,-1-2 2-16,0 2-1 0,1 3 1 0,0-1 1 16,-2 1-4-16,0 2 2 0,2-2 0 0,-1 3 0 15,0 1 3-15,0 0-2 0,-1 0 0 16,1 1-1-16,0 2-1 0,-1 0 1 0,-1 2 0 16,0 0-2-16,0 0-3 0,0 0 2 0,0 0 1 15,0 2-1-15,0-2 2 0,0 0-1 16,0 0-3-16,0 0 0 0,0-2-3 0,-1 2 2 0,1 2 2 15,0-2-1-15,-2 0 0 0,2 0 0 16,0 0 2-16,-2 0-2 0,2 0 7 16,0 0-5-16,-1 0-1 0,1 0 2 0,0 0-5 0,0 1 4 15,0-1 1-15,0 0-2 0,0 0 0 16,1 0-2-16,-1 0-2 0,0 0 2 0,0 0 3 16,2 0-3-16,-2 0 0 0,2 3 2 0,-2-1-3 15,1 1 5-15,-1 2 2 0,1 0-2 0,-1 1 5 16,2-1-5-16,-1 1 0 0,0 1 0 15,3 0 0-15,0 2 2 0,-2 2 0 0,3 1-4 16,0 0-4-16,3 2 5 0,-1-2 1 0,-2 3 1 16,3 2 4-16,-1 0-6 0,-1 0 0 15,2 0 0-15,-1 0 2 0,-2-1 0 0,4 0 0 16,-3 2 0-16,0-2-6 0,2 2 4 0,2-3 2 16,-3 0-1-16,0 1 5 0,0-1-3 15,3-4-2-15,-5-1 0 0,1-1 0 0,-1-2 0 0,-1-2 2 16,-2 1 0-16,2-4-2 0,-4-2 1 15,1 0 4-15,-1 0 4 0,0 0 7 0,0 0 1 16,0 0 3-16,1-2 6 0,-1 2 0 0,2-4-3 16,-1-3-8-16,2-1-7 0,3-5-9 15,-2 1 3-15,3-2 0 0,-1 2 1 0,-1-5 3 0,1-1-5 16,0-3-1-16,2-1-3 0,3-3 0 16,-2 1 2-16,-1-2-2 0,-3-2 0 0,3-1-4 15,-3-1 1-15,0-1-2 0,0 1 0 0,-1 0 2 16,-3 1-2-16,0 4 1 0,-1 3 0 15,-1 2-3-15,0 6 5 0,0 1 4 0,-2 3-1 16,0 4 4-16,1 1-8 0,1 4-6 0,1 1-8 16,0 1-6-16,1-1-3 0,0 2 6 15,0 3 7-15,2 0 5 0,1 2 11 0,-2 0 0 0,6-3 1 16,-2 1 5-16,1-2-5 0,4 0 2 16,3-3 1-16,1 0 2 0,4-3-1 0,2-1 0 15,-1-1-1-15,1-4-4 0,1 0 4 0,-3-2 1 16,1-2 1-16,-1 1 6 0,-4-4-6 15,1-3-2-15,-6 2 0 0,0-2-3 0,0-2 1 16,-2 0-1-16,-5 0-2 0,2-1-6 0,-2 1 4 16,-3 0 1-16,-1-1 0 0,-1-1 6 0,-2 0-5 15,1 2 0-15,-5-1 0 0,2 2-4 0,0 5 3 16,-2 1 2-16,2 1-4 0,0 6-1 16,-4 1 3-16,6 4-2 0,0 2-3 0,2 1 0 15,-1 3-6-15,-2 3-1 0,2 3 5 0,-5 5-1 16,3 5 7-16,1 5 1 0,2 2 1 0,1 4 0 15,1 3-1-15,0 3 0 0,0 4 3 16,0 4 4-16,-1 2-1 0,-1 2-2 0,1-1 0 16,-1-1-4-16,0 1 2 0,0-1 3 0,-5 1-1 15,3-3 0-15,-3-1 0 0,2-6-1 0,-1-2 0 16,0-5 3-16,1-4-4 0,4-4 0 0,-2-5 0 16,3-9-2-16,-1-2 7 0,1-4 12 15,0-4 11-15,-2-4 2 0,2-3-6 0,0-3-12 16,0-7-9-16,0-2 0 0,2-2-1 0,1-4 2 15,-1 0-3-15,3-1-3 0,2-1 2 16,1 0 1-16,2-2-1 0,1 1 2 0,2 2-2 16,4 1-2-16,-2 5 0 0,1 2 0 0,-1 6-2 15,-1 3-1-15,-3 6 0 0,-1 2-4 0,0 4 2 16,-3 2 3-16,0 4 2 0,2 3 5 0,0 5-3 16,-1 1-2-16,-2 4 0 0,-1 3 0 15,0 2 1-15,1 1 2 0,-1-1-1 0,0-1-2 16,0-3 2-16,0-1 0 0,3-2-1 0,2-2 0 15,-2-1-9-15,1-4-22 0,-1 0-36 16,0-4-52-16,-2-2-62 0,0-3-79 0,1-3-152 16,0-2-410-16,-1-1-705 0</inkml:trace>
  <inkml:trace contextRef="#ctx0" brushRef="#br0" timeOffset="30919.42">6257 3026 1206 0,'-1'0'696'0,"0"-2"-548"0,-2 2-54 16,-2 3-15-16,0 2 10 0,-7 0 17 16,-4 3-8-16,0 4 1 0,-3 1-14 0,1 4-11 15,-2 1-12-15,1 3-12 0,1 1-14 0,4-1-13 16,1 1-11-16,6-2-3 0,2-3-2 0,4-2 0 16,7-8 5-16,-2-3 3 0,6-2 6 15,3-2 4-15,1-2-3 0,3-4-3 0,1-2-6 16,1-5-4-16,2-1-1 0,-2 0-1 0,1-3 0 15,-1 1 3-15,-7 2-1 0,2 2 0 0,-7 2-4 16,0 3 0-16,-4 1 2 0,0 3-3 16,-3 2 0-16,0 0-12 0,0 2-17 0,0 0-4 15,-2 3 2-15,4 3 8 0,-2 3 13 0,3 3 5 16,-1 2-1-16,0 3 1 0,6 2 0 16,-2-1 0-16,-1 1 0 0,4-4-5 0,1-1-4 15,1-5 0-15,5 0 3 0,0-5 6 0,4-3 10 16,0-5 2-16,4-1 3 0,-3-5 3 0,0 0 1 15,-5-2 2-15,3-2 4 0,-4-4-1 16,1-3-3-16,-2-1 0 0,1-1-2 0,-4-2 0 16,0-4 1-16,2 1-3 0,-4-1-5 0,0-2-3 15,1-3-4-15,-1 1-2 0,0-4 0 0,0-2-1 16,-3-3 0-16,2-2-1 0,3 2 0 0,-1 1-3 16,0-1 4-16,-1 2 0 0,1-2 1 15,-5 2 1-15,0 5-1 0,-4 5 4 0,-1 7 7 16,-1 6 7-16,-1 9 2 0,-1 2-6 0,0 4-14 15,2 2-15-15,0 1-5 0,-5 4 4 0,0 4 7 16,-3 6 8-16,-1 4 0 0,-1 3-1 0,2 5 0 16,1 3-2-16,4 6 2 0,-4 3 0 15,5 2 0-15,-2 4 1 0,3 5 2 0,1 1-1 16,1-2 0-16,-1-2 1 0,0-4-3 0,1 0 0 16,-1-1-2-16,2-3-2 0,0-2-5 15,1-6-14-15,5-7-12 0,0-5-5 0,2-10-13 16,2-4-19-16,2-9-51 0,-3-3-104 0,-2-6-251 15,-1-6-517-15,2-3-299 0</inkml:trace>
  <inkml:trace contextRef="#ctx0" brushRef="#br0" timeOffset="31071.02">6478 2822 2209 0,'-2'-3'460'16,"2"0"-362"-16,2 1-44 0,1 2-6 0,6-1 5 15,2 1 3-15,8-1-6 0,2 1-12 0,8 2-18 16,4 1-9-16,5 0-5 0,3 1-6 15,-1 0-14-15,0 0-32 0,-7 1-58 0,-3-1-101 16,-2-1-218-16,-6-2-537 0,0 0-390 0</inkml:trace>
  <inkml:trace contextRef="#ctx0" brushRef="#br0" timeOffset="31818.18">7841 2990 1435 0,'0'-2'970'16,"0"-4"-794"-16,1-3-114 0,3-1-1 0,-2-2 14 15,1-1 19-15,2-3 2 0,-1-2-12 0,2-5-11 16,-1 1-24-16,2-2-13 0,1-2-6 0,-3 6-6 16,5-3 0-16,-2 1-7 0,-3 1-6 0,4-1-2 15,0 1-4-15,-3-2 2 0,-2 4-1 16,1 4 4-16,-4 4-1 0,0 5 1 0,-2 2 2 15,0 4-12-15,1 1-5 0,-3-1-17 0,2 3-10 16,-1 1 6-16,-1 7 4 0,-3 2 13 0,-3 9 9 16,4 4 2-16,-4 1-2 0,2 5-1 0,5 1 1 15,-1 1-6-15,4 3 6 0,2-1-1 16,4-3 1-16,3-4 0 0,4-5-3 0,2-3 2 16,1-5-1-16,2-6 0 0,2-3 4 0,-1-1 0 15,-1-5 2-15,0-1 2 0,-3-4 2 16,-1-2 1-16,1-2 0 0,-2-4 5 0,2 2-7 15,-1-4 1-15,-3 1-2 0,4-3-4 0,-4 1 2 16,-2 1-1-16,3-2 0 0,-3 6-3 0,-1 1 3 16,1 2-2-16,-4 2-1 0,-2 3 4 15,2 3-9-15,-3 2 2 0,4 3-1 0,-3 5-3 16,2-1 5-16,-2 2 0 0,2 3 0 0,-3 2 1 16,-2 2 1-16,-1 0 2 0,-1-1 0 0,-2 1 4 15,-3-1-5-15,-1 0 1 0,2-4-1 16,-4-1-5-16,1-5 8 0,-1-3-3 0,0-3-8 15,-2-3-21-15,-2-2-47 0,-5-2-68 0,2-4-104 16,-5-5-269-16,1-5-507 0,2-4-276 0</inkml:trace>
  <inkml:trace contextRef="#ctx0" brushRef="#br0" timeOffset="31953.45">8172 2398 2243 0,'2'-4'409'0,"-1"-1"-365"0,0 1-28 0,2 1 0 16,1-1-1-16,-2 4-10 0,-1-2-23 0,5 1-55 16,3 2-111-16,6 1-231 0,5 6-494 0,10 0-239 15</inkml:trace>
  <inkml:trace contextRef="#ctx0" brushRef="#br0" timeOffset="32251.67">9475 2603 2188 0,'-11'-1'154'0,"-4"1"-43"0,-7 0 3 15,3 3 6-15,3 0-16 0,-2 5-28 0,6 2-24 16,-6 2-17-16,6 5-12 0,-2 4-1 15,0 2-5-15,4 3-4 0,0-1 3 0,5 6-6 16,-1 4 3-16,5-1-2 0,2 0 1 0,5-1 1 16,2-6-1-16,2-2 4 0,3-4 0 0,4-1 4 15,0-4 1-15,3-4-2 0,1 0-3 16,0-4-9-16,0-2-16 0,4-3-38 0,-3 1-74 16,-1-5-142-16,-2-3-476 0,0 0-878 0</inkml:trace>
  <inkml:trace contextRef="#ctx0" brushRef="#br0" timeOffset="33503.36">9882 2698 1375 0,'-9'8'588'0,"-4"5"-458"15,-4 3-35-15,4 5-1 0,1 1-3 16,1 1-6-16,4 4-20 0,4 0-16 0,1 2-8 16,5-1-2-16,1-3-1 0,6 0 2 0,1-5 2 15,5-3 3-15,1-3 10 0,5-3 3 0,-1-3-1 16,3-4-8-16,0-2-11 0,1-2-9 16,-2-2-3-16,-4-2-5 0,2-4-7 0,-3-4-6 15,-2-2-12-15,-2-2-9 0,-3-3-11 0,-3-1-11 16,-4-3-10-16,-4-2-14 0,0-2-7 15,-3 0-6-15,-5 2 6 0,-3 3 6 0,-7 3 6 16,-2 3 11-16,-1 3 12 0,-2 2 16 0,-4 3 13 16,5 2 9-16,-2 2 2 0,4 4-2 0,0 3-1 15,2-1-1-15,0 4-2 0,6 2 0 16,1 1-2-16,3 1-1 0,-1 2 0 0,7-1 1 16,2 2 1-16,1-1 4 0,7-3 4 0,3-4 6 15,3 0 5-15,2-3 3 0,4-2 2 16,2-2-4-16,3-3 0 0,1 1-5 0,2-6-2 0,2 3 1 15,-3-5-2-15,-1 2 2 0,-2-4-3 16,-4 2-1-16,1-3-3 0,-4 2-2 0,3-1-1 16,-1 2-3-16,-2 1-1 0,-3 4-2 0,-3 1-3 15,-1 2-1-15,1 2-1 0,-2 4-2 0,-1 1 0 16,1 3-1-16,-3 1 0 0,2 3 1 0,-1 0 2 16,-2 4 2-16,1 1 0 0,-4 2 1 15,2 2-1-15,-1-3 2 0,-1 1 2 0,-1-1-1 16,-1-2 2-16,0 4 0 0,-2-4-1 0,0-2 1 15,-1-2 1-15,1-5 10 0,2-4 19 16,-1 0 31-16,1-3 7 0,0-3-7 0,0-5-19 16,0-4-31-16,1-3-8 0,2-4-2 0,1 2-3 15,-2-2-2-15,4 2 0 0,-1-1 1 16,4 0-3-16,0 3-2 0,-1-2-5 0,3 1-2 16,1 0-3-16,-1 1 2 0,0 6-2 0,-1 1-5 15,0 4-6-15,-1 4-10 0,-5 2-3 0,1 4 1 16,-3 3 2-16,2 5 11 0,0 1 8 15,0 6 0-15,2 2 4 0,-3-1 3 0,1 4 0 16,0 1 4-16,0 2 3 0,0 3-2 0,-1-1 2 16,4-2 2-16,-2-2 2 0,6-4 2 0,-1-7 0 15,2 0 4-15,1-3 6 0,2-3 4 0,1-2 4 16,1-2 3-16,0-1 0 0,0-3 0 0,-1-3 4 16,2 0 0-16,0-4 1 0,-4-1 3 15,4-3-6-15,-1-2-2 0,0 1-3 0,0-6-5 16,1-1 0-16,-3-1-1 0,2 0-3 0,-3-1-4 15,1-2 2-15,-3 0-1 0,-1-1 2 16,-1-1 3-16,-1-2-5 0,2-2-3 0,-2 0-1 16,1-2-3-16,0-2 2 0,2 0-2 0,0-2 0 15,2-1-2-15,-2-3-1 0,1 1 1 0,-3-1-1 16,2 1-1-16,0 1 2 0,-2-3-2 16,-1 3-1-16,-2-3 3 0,-2 2-1 0,-2 0 2 15,-4 0 2-15,-2 6-2 0,-2 3 6 0,0 3 6 16,-1 6 4-16,0 3-1 0,-3 4-5 0,-1 4-6 15,4 3-7-15,-1 3-2 0,1 3-6 16,-1 3 1-16,-1 3 1 0,0 4 1 0,-3 2 5 16,-1 5-1-16,0 5 3 0,-2 3 2 0,3 6 0 15,1 7 0-15,-1 3 0 0,-1 3 0 0,5 2 1 16,-3 3 0-16,3 6 0 0,-3 5-1 0,0 2 1 16,0 8-1-16,2 3 1 0,1 0 0 0,1 3-1 15,3 4 1-15,2 1-1 0,1 0-4 16,0-1 4-16,-1-3 0 0,1-1 0 0,0-2 2 15,-2-1-6-15,1-4-2 0,1-2-6 0,0-6-6 16,3-1-10-16,-1-9-13 0,5-5-8 16,2-10-4-16,1-7 2 0,2-13 8 0,4-7-3 15,-2-11-5-15,-2-11-8 0,4-6-9 0,-1-8 2 16,1-7 13-16,2-8 18 0,-3-5 19 0,-4-3 13 16,-4-3 11-16,-6-1 4 0,-4 2 13 15,-8 2 16-15,-5 3 14 0,-2 3 13 0,-1 1 14 16,-1 5 3-16,0 4-3 0,2 3-2 0,0 5-9 15,2 0-9-15,3 2-6 0,4 2-2 16,3 2-5-16,4 1-3 0,6 3-7 0,4 1-18 16,6 1-14-16,1 1-9 0,7-3-10 0,0 5 1 15,4-2-5-15,0 3-14 0,4 3-17 0,1-1-40 16,0 4-50-16,-2 0-69 0,1 0-113 0,-3 1-289 16,-1 3-398-16,-2 1-2 0</inkml:trace>
  <inkml:trace contextRef="#ctx0" brushRef="#br0" timeOffset="34016.01">11255 2951 1144 0,'7'-7'937'0,"-1"-2"-819"0,4-6 5 16,4-1 38-16,0-4 25 0,3-2-6 0,-1-3-35 16,4 0-37-16,-1-2-24 0,3 1-18 15,-2-1-10-15,0 0-10 0,-2-3-5 0,0 0-3 16,-5-3-8-16,-2-1-8 0,-1 0-3 0,-3-1-8 15,-2-1-3-15,0 1 3 0,-1-2-8 0,1 1 1 16,-3-2-2-16,0 1-3 0,-1 0 2 16,3 2 1-16,1-1-2 0,-1 4-1 0,2-1 1 15,-5 8-1-15,0 6 0 0,-1 4-2 0,-2 8-7 16,0 2-13-16,-1 5-7 0,0 3-1 16,-1 5 0-16,-4 4 10 0,-3 9 8 0,-2 5 4 15,-3 4 5-15,3 4 2 0,1 4 1 0,0 3 6 16,3 6-3-16,2 3-2 0,3 4 1 0,-1 2-8 15,5 1 7-15,0 1 1 0,2-2-2 0,4-5 5 16,3-2-6-16,2-8 0 0,5-2 0 16,1-6 3-16,3-8-2 0,-1-6 1 0,-1-7 2 15,2-5 0-15,-6-3 3 0,2-4 7 0,-5-5-1 16,1-6 5-16,0-2-6 0,-2-8-4 0,2-2-1 16,-3-1-1-16,-2-2 1 0,0-1-1 15,0 1-2-15,-3-2-4 0,-1 2 3 0,1-1 2 16,0 2 0-16,-2 4 6 0,0 6-3 0,-1 2 0 15,-1 7-1-15,0 3-3 0,0 2-3 0,-1 1-9 16,1 1-15-16,0 0-4 0,-2 6 7 16,0 1 9-16,1 8 14 0,-2 3 2 0,2 2-2 15,2 5-1-15,0-1-1 0,4 0-4 0,2-1-3 16,5 0-7-16,1-4-17 0,1-5-25 0,4 0-45 16,0-3-67-16,0-5-101 0,1-3-226 15,-3-2-451-15,0-5-335 0</inkml:trace>
  <inkml:trace contextRef="#ctx0" brushRef="#br0" timeOffset="34134.49">11842 2399 1311 0,'0'-5'170'0,"0"-2"-136"16,-2-2-23-16,4 6-30 0,-1 0-181 0,1 1-360 15,1 1-186-15</inkml:trace>
  <inkml:trace contextRef="#ctx0" brushRef="#br0" timeOffset="34308.23">12160 2409 1 0,'0'-3'75'0,"-1"-2"129"0,-1 0-85 15,0 3-76-15,1 0-90 0,-1-1-156 0,2 2 12 16,-1 1 191-16</inkml:trace>
  <inkml:trace contextRef="#ctx0" brushRef="#br0" timeOffset="34950.6">12271 2386 1047 0,'-3'-1'465'0,"-3"-1"-263"0,0 1-73 0,-2 2-11 16,-2-1 2-16,-1 3-4 0,-3 0-11 0,0 2-11 15,-4 2-12-15,1 2-14 0,-2 0-12 16,3 3-16-16,1 1-9 0,-1 3-2 0,1-1-2 15,0 3-2-15,1-1-2 0,4 3-5 0,3-1-2 16,-1 3 0-16,3 1 2 0,1 2 6 16,6-1 1-16,4-3 6 0,3 2 3 0,2-5 4 15,5 0 2-15,3-4-3 0,1-1-4 0,3 0-7 16,1-3-4-16,0-1-2 0,3-1-3 0,0-4 2 16,2 0-1-16,-2-4 0 0,0 0-1 0,-3-2 0 15,-4-3 0-15,3-3-1 0,-6-1 3 16,3-5-4-16,-1 2-2 0,0-5-4 0,-1 0-3 15,2-3 0-15,-4-1-3 0,3-4-3 0,-1 0 0 16,-1-4-3-16,-1 2 1 0,0-2-1 0,-3-1-1 16,3 0 0-16,-4-3 0 0,2-2 0 0,-3 3-1 15,-1-1 1-15,1 0 2 0,-2-1-2 16,0 0 2-16,2 0-3 0,-3 1 0 0,-2 1 1 16,1-3 0-16,2 2 2 0,-3-2 2 0,-2 6 2 15,-1 3-3-15,0 2 0 0,-1 5 0 0,-4 2 0 16,-2 4 1-16,2 1 0 0,-3 4-2 15,0 3 0-15,-1 3-4 0,2-1-4 0,0 2-6 16,-1 2-4-16,-1 3 0 0,-3 6 7 0,-6 5 5 16,2 3 6-16,-4 6 1 0,3 6 0 15,-3 6-1-15,5 6 2 0,0 2 1 0,2 4 0 16,2-2 2-16,3 2-3 0,-1 2 0 0,2 3 0 16,1 5 2-16,1-2 0 0,1 1 3 15,1-2-1-15,0-1-3 0,3-3 2 0,3-4-2 0,1-3 3 16,3-4 1-16,3-6-2 0,5-6-1 15,0-5-1-15,3-6-9 0,-2-8-17 0,3-3-38 16,2-6-57-16,1-7-89 0,3-3-207 16,2-8-516-16,-4-5-551 0</inkml:trace>
  <inkml:trace contextRef="#ctx0" brushRef="#br0" timeOffset="35104.97">12536 2327 2221 0,'0'-4'332'0,"0"0"-215"15,2 0-12-15,1 3 6 0,1 0-3 0,2 0-29 16,1-2-27-16,6 1-26 0,4 1-17 0,4 0-6 16,7 3-3-16,2 1-4 0,5 0-11 0,2 2-25 15,-1 0-57-15,0-1-108 0,-2 2-213 16,-2-1-454-16,1 0-639 0</inkml:trace>
  <inkml:trace contextRef="#ctx0" brushRef="#br0" timeOffset="35686.07">13449 1868 1055 0,'2'-3'405'0,"0"1"-225"16,4-1 2-16,-4 3 21 0,3-3 3 0,-1 0-22 16,-3 0-44-16,4 0-40 0,-2 3-21 0,-1 0-15 15,2-2-10-15,0 1-9 0,-1 0-12 16,4 1-8-16,1 1-7 0,-2-1-2 0,2 1-3 16,-2-1-2-16,1 2-3 0,2 2-3 0,1 1-1 15,1 1-1-15,0 0 0 0,1 0-3 0,3 3 0 16,-5-1 1-16,0 2-4 0,1 2 4 15,-2 0 0-15,-3 1-4 0,-1 1 4 0,0 0-4 16,-1 2 1-16,-3-1 4 0,-3 1-4 0,-2 0 3 16,-1-1 2-16,-4 2 1 0,-3 1 3 15,-6-3 1-15,-1 0 2 0,-2-2-1 0,0-4 1 0,0 0-1 16,1-4 2-16,2-2-1 0,5-1 1 16,-1-2 3-16,3 0 0 0,2 0 1 0,1-1 1 15,1 0 1-15,3 0 5 0,-2-1 4 0,3 0 2 16,0 0-2-16,1 1-2 0,2 1-7 0,0 1-3 15,0 1-5-15,2-2-6 0,-1 1-1 16,-1-1-3-16,2 1-1 0,-2 1 1 0,0 1-3 16,1 1 4-16,-1 0-2 0,0 3 1 15,1 1 4-15,0 1-6 0,0-1 5 0,1 0-1 0,1-1-1 16,-1 4 4-16,0-2-2 0,1 0 1 16,1 1 1-16,-1-2 0 0,2 1 0 0,-1 1-2 15,-1-1 1-15,3 1-3 0,-4-2 4 0,5 0-2 16,-5 0-6-16,0 0-1 0,3-1-29 15,-1 2-33-15,-2-2-60 0,3 3-106 0,-2 0-215 16,-3 1-474-16,0 3-630 0</inkml:trace>
  <inkml:trace contextRef="#ctx0" brushRef="#br0" timeOffset="35876.9">13481 2608 2428 0,'0'0'105'0,"0"1"6"16,0-1 58-16,0 0 29 0,0 1-5 0,0-1-60 16,-1 0-60-16,2 2-33 0,-1-2-18 0,0 0-8 15,0 0 0-15,0 0-8 0,0 0-4 0,-1-2-5 16,1 4-12-16,0-2-30 0,-1-2-55 0,1 4-79 16,-2-2-140-16,-2 2-259 0,1 3-569 15,-2 1 26-15</inkml:trace>
  <inkml:trace contextRef="#ctx0" brushRef="#br0" timeOffset="52707.33">8908 3090 901 0,'0'-1'205'0,"1"0"-102"15,2 0-56-15,-2 1-14 0,3-1 12 0,-1 0 12 16,4-2 14-16,3 2 3 0,1-2-8 16,1 2-9-16,7-2-11 0,-1 2-5 0,4-2-6 15,-1 2 1-15,4-2 8 0,-1 1-2 0,4 1 7 16,1-1-10-16,-3 0-12 0,3 1-5 16,0 0-8-16,-5 0 0 0,5 0-2 0,1 1 1 15,0-2 0-15,0 2-4 0,1 0-1 0,1-1-3 16,5 0 2-16,0 0-2 0,1 1 1 0,1-1 2 15,1-2-4-15,-2 6 3 0,-3-3-2 16,5 2-2-16,-4-2 2 0,0 1-1 0,-2-1 3 16,-2 0-3-16,-1 0 2 0,-1 0 0 0,1 0-2 15,1 0 2-15,0 0-3 0,-1 0-1 16,0 0 0-16,-1 1-3 0,-1-1 1 0,1 0 0 16,-1 2 0-16,-1-2 1 0,2 0 1 0,1 1 1 15,-1-1-3-15,-3 0 3 0,3 0-5 16,1 0 2-16,-2 0 1 0,2 1-2 0,0 0 3 15,0-1-1-15,-3 1-1 0,-2-1 1 0,0 0-1 16,-2 2 2-16,1-2 0 0,-5 0 3 0,2 0-1 16,-2 0 0-16,-2-2 1 0,2 1-4 0,-4 0 3 15,3 0-2-15,0 0-2 0,0-2 1 0,-2 2-2 16,2 0 0-16,0 1 1 0,0 0 0 0,1-1-1 16,3-2 2-16,2 3-1 0,1-1 0 15,-1 0 3-15,4 0-2 0,1 1 0 0,-1-2 1 16,1 0-2-16,-1 1 2 0,-1-1-2 0,2 2 1 15,-1 0-2-15,-3-1 0 0,0 1 1 16,-4-2-2-16,-1 2 4 0,0 0-2 0,-2-1 0 16,-2 1 2-16,2 0-2 0,-3-1 1 0,4 1 1 15,-2 0-1-15,4-1 0 0,-3-1 1 16,3 1 0-16,-1 0-1 0,2-1 1 0,1 1 0 16,-1 1-2-16,3-2 2 0,1 1-2 0,2 0 0 15,-3 1 2-15,1 1-2 0,1-2 0 0,-3 1 0 16,1-1 2-16,-1-1-1 0,1 2 1 0,0-2 0 15,0 0-2-15,5 1 2 0,1-1-1 16,0 0 1-16,3 0 0 0,-2 1-1 0,5-2 1 16,-2 0-1-16,2 0 1 0,1-1 0 0,0 3 0 15,-2 0 0-15,0-1-1 0,2 0 0 0,-2-1-2 16,-1 1 1-16,2-1 0 0,-3 0 0 0,1 1 2 16,-3 0-2-16,-1-1 1 0,-2 2-1 15,-2-1 1-15,1 1-1 0,-6 1 0 0,0-1 1 16,-2 1 0-16,-6-1 2 0,-1 1 0 0,-1 0 1 15,-4 0-1-15,-1 0-1 0,-1-2 0 0,-5 2-4 16,1 0-14-16,-2 0-35 0,-1 0-75 16,-1 2-99-16,-2-1-153 0,2 0-282 0,0 2-219 15</inkml:trace>
  <inkml:trace contextRef="#ctx0" brushRef="#br0" timeOffset="53394.6">9634 3454 1452 0,'-2'-6'380'0,"0"1"-144"16,1-4-66-16,1 6-33 0,0-1-28 0,0 2-15 16,0 1-19-16,0 1-22 0,0 0-16 0,0 1-20 15,0 1-16-15,0-2-13 0,1 1-2 16,-1 2 0-16,2 3 2 0,-2 2 9 0,2 6-3 15,-2 2 7-15,-2 3 3 0,-1 6 1 0,0 5 7 16,-5 5-2-16,4-1 1 0,-4 6-1 0,-1-2 2 16,-1-2-3-16,0 0 0 0,-2-3-2 15,1 1-4-15,1-2 2 0,1-1 2 0,0-2 0 16,1-4 2-16,3 0-1 0,-1-4-3 0,4-5 0 16,0 0-1-16,-1-5 1 0,2-2 0 15,1-3 1-15,0-1 0 0,0-3 7 0,1-1 7 16,4 2 7-16,-2-2 10 0,5 4 3 0,4-3 0 15,7 1-1-15,5 0-6 0,4 0-7 0,10-2-3 16,4 0-5-16,7-1-2 0,2 0-2 0,1 0-3 16,3 0-2-16,-2-1-1 0,-3 1-1 15,0 0-1-15,-6 1-3 0,-3 0 1 0,-8 1-2 16,-3 0 1-16,-2-1-2 0,-8-2-9 0,-1 1-14 16,-7-2-24-16,-3 1-36 0,-5 0-39 0,-4-1-46 15,0 1-89-15,-2-3-143 0,-6-1-262 16,4-1-226-16,-3 0 272 0</inkml:trace>
  <inkml:trace contextRef="#ctx0" brushRef="#br0" timeOffset="53613.24">10161 3771 390 0,'8'4'442'0,"3"2"-91"0,4 3-21 15,4 2-14-15,-3 2-71 0,2 2-57 16,1 1-36-16,-1 5-24 0,-2 0-24 0,-1 2-21 15,-4 1-20-15,0 0-16 0,-9 4-2 0,0-2-1 16,-6 2-3-16,-6-1-1 0,-1 0-6 16,-7-2-4-16,0 1 0 0,-5-2-3 0,1-5-4 15,1 0-3-15,-1-3-8 0,4-5-22 0,6-2-33 16,2-3-64-16,3-2-112 0,5-3-255 0,2-3-547 16,2-4-289-16</inkml:trace>
  <inkml:trace contextRef="#ctx0" brushRef="#br0" timeOffset="54062.12">11000 3750 1585 0,'-2'-6'357'0,"-3"-1"-157"0,-1-1-77 0,-1 4-33 16,-1 1-13-16,2 2-17 0,-4-1-15 0,-1 2-14 16,-1 3-10-16,0 0-9 0,-1 3-6 15,3 1 0-15,1 3-3 0,-2-1-2 0,3 2 0 16,3-2-1-16,1 3-1 0,1 0 2 0,3 3-1 16,0-1 4-16,0 2 0 0,6 2 1 0,-2-2 4 15,4 0 0-15,1 5 1 0,0-1 1 0,-1 0 0 16,0 0-1-16,1 2 1 0,1-1 1 15,-2 0 2-15,-2-1 5 0,0-1 3 0,-3 1 1 16,0-3 6-16,-3 0 0 0,-3-2 7 0,-2-2 7 16,-3-1 9-16,0-2 5 0,-4 1 3 0,-2-1-3 15,-3-2-8-15,-6 0-6 0,-6-2-9 16,-1-2-9-16,-4-1 1 0,-2-1-6 0,4-3-1 16,2 0 1-16,1-3-2 0,7-1-1 15,3 1 0-15,6-3 0 0,3 1-3 0,2 1-1 0,4 1-5 16,1-2-8-16,3 0-9 0,0 3-25 15,1-1-30-15,3 1-43 0,1-3-67 0,6-1-71 16,5 2-132-16,5-2-300 0,6 3-411 0,0 1 369 16</inkml:trace>
  <inkml:trace contextRef="#ctx0" brushRef="#br0" timeOffset="54305.37">11205 3943 1633 0,'-2'-1'362'0,"-1"-1"-166"0,-3 2-77 16,2 1-30-16,-1 3-5 0,0 1-6 0,-4 4-6 15,-1 3-4-15,1 4-8 0,1 2-9 16,-1 1-11-16,2 2-4 0,2-2-10 0,2 4-3 16,3 1 1-16,1-1-4 0,2-1 2 0,2-1-4 15,5 0-2-15,-3-5 2 0,5 1-3 0,0-5 1 16,2-2-3-16,-2-3-9 0,1-1-18 15,1-4-26-15,-1-2-41 0,-2-2-68 0,4-4-138 16,-4-2-434-16,0-3-825 0</inkml:trace>
  <inkml:trace contextRef="#ctx0" brushRef="#br0" timeOffset="54450.82">11289 3724 1222 0,'0'-5'652'0,"0"0"-440"0,2 0-90 15,-1 2-53-15,1 2-28 0,0 0-23 16,1 0-20-16,4 1-58 0,1 1-138 0,5 2-349 16,1 4-869-16</inkml:trace>
  <inkml:trace contextRef="#ctx0" brushRef="#br0" timeOffset="54799.53">11396 4137 920 0,'8'-5'664'16,"2"-2"-239"-16,4-4-141 0,5-1-74 0,0-3-31 15,4-3-36-15,0-1-32 0,3-2-20 0,-2-4-20 16,-1-2-15-16,-1 0-9 0,-4-2-13 16,-1 0-9-16,-1 1-7 0,-2-4-5 0,1 1-4 15,-3-1 2-15,-2-2-3 0,-4-1-2 0,2-4 1 16,-3 0-5-16,-2-2 1 0,0-1 0 15,-2 3-1-15,2 1 0 0,-2 1-2 0,-1 6 0 16,0 6-4-16,-1 6 2 0,-2 8 1 0,1 3-4 16,0 4-3-16,0 4-10 0,-3 5-3 0,0 6 2 15,-4 5 5-15,-2 5 8 0,-6 10 2 16,2 3 2-16,-1 9 1 0,-2 3 2 0,2 5-1 16,3 5 1-16,0-1 2 0,4 4-2 0,3-2 3 15,1 0 1-15,3-1-7 0,4-4-6 16,3-5-23-16,2-7-27 0,8-5-28 0,4-10-44 0,3-9-51 15,7-6-109-15,1-7-239 0,2-8-406 0,-3-6-68 16</inkml:trace>
  <inkml:trace contextRef="#ctx0" brushRef="#br0" timeOffset="55765.5">11743 3753 1103 0,'5'-3'303'0,"2"-2"-157"16,3-2-60-16,3 3 9 0,1 0 29 0,0 2 17 15,4 1 2-15,-5 1-17 0,2 1-24 16,-1 1-19-16,0 3-20 0,-3 2-16 0,0 1-13 16,-1 3-9-16,-2 2-3 0,-2 2-1 0,0 0 2 15,-2 5-1-15,-3 2 5 0,1 3-3 0,-4 0-4 16,1 3 0-16,-3 0-7 0,2-1 0 16,0-2-3-16,2 0-2 0,3-8 6 0,2-2 3 15,1-7 6-15,1-2 8 0,1-2 5 0,2-4 2 16,-3-2-4-16,5-4-8 0,-1-2-16 15,2-2-10-15,4-5-3 0,-6-3-7 0,-1 1 5 16,0-4-2-16,-4 1 1 0,-1-2 2 0,-3 2 2 16,-2 1 2-16,0 5 2 0,-1 0 4 0,0 4-5 15,0 2 3-15,-1 3 0 0,-1 3-6 0,1 0-1 16,1 2-12-16,0 3-4 0,0-1 4 0,-2 3 0 16,1 3 9-16,-1 5 1 0,2 1 3 15,1 4 0-15,3 0 4 0,-1 1-1 0,3 3-4 16,0 1 7-16,2-4-1 0,1-3 2 0,3-4 6 15,4-4 4-15,4 0 2 0,-1-5 5 16,5-3-2-16,-1-3-3 0,1-3 0 0,3-2 1 16,-2-3-6-16,-1-4 3 0,-2-1-3 0,0-3-3 15,-3-2 4-15,-2 0-9 0,0-2-2 0,-1 0-4 16,0 3-2-16,-4 0 2 0,-1 5 2 16,-1 2 1-16,-3 2-4 0,-3 4 4 0,2 3-2 15,-4 2 0-15,-1 1 0 0,-1 1-14 0,-1 1-8 16,1 1 0-16,-2 3 2 0,-3 2 14 0,0 3 8 15,-5 3 0-15,0 2-1 0,-4 3 2 16,3 2 0-16,-6 3-2 0,1 3 9 0,-2 0-9 16,-1 4 2-16,1-1 0 0,4 0-6 0,5-8 4 15,7-6-3-15,3-3 0 0,3-7 0 0,1-2 1 16,-1-2 0-16,4-2-2 0,1-2-6 0,3-8-5 16,4-3-2-16,6-4 0 0,1-2 6 15,2-3 6-15,-4-1 6 0,-1-2 1 16,-3 0 4-16,0 3-1 0,-4 1 1 0,-1 2 4 0,-5 6 6 15,-1 1 4-15,-3 5 3 0,2 2-1 16,-4 4-9-16,0 2-5 0,0 0-14 0,-4 1-13 16,4 1 4-16,-1 4-2 0,0 3 9 0,1 6 6 15,0 3 1-15,2-1 2 0,6 4-1 0,-5 1 1 16,4 0-3-16,-3 1 3 0,3-3-5 0,1 0-3 16,3-8 0-16,0 0-1 0,3-4 4 15,4-5 4-15,2-2 6 0,1-4 1 0,-1 0 0 16,1-4 4-16,-1-4-1 0,-1 0 4 0,0-4 1 15,-5-3-1-15,5-1 3 0,-3-4-5 16,-2 0 1-16,1-2-3 0,-2 1-1 0,-5-4-2 16,1 1-3-16,-1-4 1 0,-1-1-3 0,-1-1 1 15,-2-3-1-15,2-5-2 0,-1-3 3 0,0-1-5 16,0-1 0-16,0 0-5 0,0 2-5 0,0-4-1 16,1 1 2-16,-2 1 6 0,1 1-1 0,-4 6 6 15,1 7 2-15,0 7 0 0,-4 8 8 16,1 7-7-16,0 4-9 0,0 5-16 15,-2 4-10-15,-1 4-3 0,1 4 7 0,-7 7 13 16,1 5 6-16,-1 8 7 0,-1 6 1 0,1 6 0 0,1 6 2 16,1 5-2-16,2 2 3 0,-1 4 0 15,4 1 2-15,-3 0 1 0,4-2-1 0,-1-4 0 16,3-7-11-16,3-4-16 0,5-7-29 0,3-4-41 16,7-5-45-16,0-12-61 0,6-3-124 15,-3-8-282-15,1-6-436 0</inkml:trace>
  <inkml:trace contextRef="#ctx0" brushRef="#br0" timeOffset="55979.42">12907 3528 1337 0,'6'-7'288'0,"3"-1"-100"0,0 0-38 16,0 2-5-16,2 5-13 0,0 1-29 0,-2 1-23 15,2 5-19-15,-1 1-12 0,1 3-10 16,0 4 1-16,-2 1 6 0,0 5 7 0,1 9 1 15,-3 1-4-15,-1 3-11 0,-1 5-9 16,-1-2-6-16,-2 3-4 0,0 3 3 0,-2-4-1 0,-2-1-1 16,4-4-8-16,-1-7-12 0,4-7-18 15,-2-8-24-15,4-2-38 0,-4-6-45 0,4-4-87 16,-2-1-250-16,3-8-461 0,2-4-230 0</inkml:trace>
  <inkml:trace contextRef="#ctx0" brushRef="#br0" timeOffset="56098.23">13180 3508 1348 0,'-4'-10'320'0,"2"-1"-218"16,-3-3-45-16,4 5-27 0,1 2-48 15,0 0-109-15,1 3-284 0,2 1-354 0,1 3 230 16</inkml:trace>
  <inkml:trace contextRef="#ctx0" brushRef="#br0" timeOffset="56613.62">13331 3545 193 0,'-5'9'578'0,"-5"1"-260"16,1 6-50-16,1-1-4 0,7 4-13 0,0 1-30 15,2 1-54-15,4 0-49 0,1 1-33 0,2 2-22 16,1-1-13-16,-2 0-8 0,1-2-1 15,3-6 3-15,1-2 1 0,0-4 0 0,1-3 3 16,-3-3-1-16,-2-2 3 0,0-5 1 0,2 1-5 16,-3-6-9-16,3-4-12 0,3-1-12 15,-2-3-9-15,2-3-2 0,-3-1-3 0,0 0-2 16,1 0 0-16,-4-2-5 0,-1 2-2 0,1 0 1 16,-4 1 1-16,4 4 0 0,-4 4 7 0,3 0-4 15,-3 5 0-15,-1 1-5 0,3 1-8 16,-3 1-10-16,1 4-8 0,4 0-6 0,-4 4-2 15,4 0 3-15,-1 2 6 0,3 1 6 0,-1 2 7 16,1 2 5-16,-1 0 1 0,-4 2 2 16,4 1-4-16,-5 0 1 0,2 3 3 0,-4-2 1 15,-1-1 5-15,-1-1 4 0,-1-1 3 0,1-4 4 16,1-3 9-16,1-1 19 0,-1-4 28 0,2-2 20 16,-1 0-8-16,0-2-14 0,2-2-26 0,4-1-18 15,2-3 0-15,-2-1-2 0,5 1-3 0,-1-2 2 16,-1 5 6-16,0 0 3 0,0 0 1 15,-3 3-2-15,-1 2-10 0,-1 2-1 0,0 3-3 16,0 4-3-16,1 0 0 0,1 2-1 0,-3 3 0 16,2 2 1-16,-2 1 3 0,4 3 2 15,-3-2 4-15,1 3 1 0,2-2-5 0,-1-1-13 16,1-2-48-16,1 1-73 0,0-3-162 0,3-1-506 16,-3-4-793-16</inkml:trace>
  <inkml:trace contextRef="#ctx0" brushRef="#br0" timeOffset="58474.91">14906 3356 1177 0,'-2'-2'918'0,"1"-2"-756"15,-2 0-93-15,-1 4-30 0,4 0-1 16,0 0 1-16,0 2-11 0,0-1-16 0,0 0-9 16,-1 3-1-16,0 3 1 0,0 0 6 0,-1 2 1 15,-4 3 9-15,4 2 14 0,0 4 4 0,-2-1 5 16,0 0-10-16,2-2-10 0,0 2-4 16,-2-2-3-16,2 0-1 0,1 2 1 0,1-5-1 15,0 4 0-15,0-2 0 0,1-1 1 0,0-1 1 16,4 0 0-16,-2 2-1 0,0-4-6 15,3 1 0-15,-2-3 3 0,3-3-1 0,-3 0 4 16,3-2-1-16,-4-1 1 0,2-2 5 0,-2 0 1 16,2-4 1-16,0-1-3 0,1-2-7 0,-2-7-7 15,3 0-4-15,1-2-1 0,-3 0 0 16,1-1 1-16,-2 0-2 0,-2 0 0 0,3 3 1 16,-4 0-1-16,1 4 2 0,-2-1 0 0,1 5-1 15,0 1-2-15,0 3-2 0,-1 1-4 0,0 1-11 16,0 1-10-16,0-1-16 0,3 2-2 0,-3-1 9 15,2 2 13-15,0 1 13 0,1 0 6 0,1 3 2 16,0-2 0-16,-2 3 3 0,4-3 0 16,-3 2 2-16,4 0 1 0,-2-3 0 0,3 1 1 15,2-3 2-15,1 3 2 0,0-2 4 0,2-2 5 16,0-1 0-16,-2-2-1 0,-1-2 2 16,2-1-2-16,-2-2-4 0,-1 0-1 0,1-5-6 15,-1 2-4-15,0-3-2 0,-3 2-4 0,1-3 2 16,-4 3 3-16,2-3 1 0,-3 3 1 0,-1-1 0 15,1 4-1-15,-2 1-1 0,0 2 2 16,3 3-4-16,-3 1-4 0,0 1-8 0,1 0-12 16,-1 0-8-16,1 1 3 0,0 1 4 0,3 1 12 15,1 1 9-15,-2 1 2 0,5-2 4 16,0 2 6-16,3-3 3 0,2-1 6 0,4-1 2 16,-1-3-2-16,8-2 0 0,0 0 1 0,-2-6-2 15,5 2 4-15,-5-5-2 0,0 2-1 0,-2-5 3 16,1-1-4-16,-1 1 4 0,-1-4-2 15,-2 0 0-15,-3-1-3 0,-1-1 1 0,-3-1 1 0,-2-1-2 16,2-2 1-16,-3 0-6 0,-3-2-2 16,1 1-1-16,-2 2-1 0,-2-1 1 0,0 2-1 15,0 2-2-15,3 2 1 0,-4 4 4 0,0 5 6 16,-4 0 5-16,3 6 5 0,0 1-7 0,0 2-10 16,0 3-16-16,1 1-20 0,-1 3-3 15,0 0 3-15,0 6 9 0,-3 2 15 0,3 5 4 16,1 4 0-16,1 4 2 0,4 2 4 0,-3 1-2 15,0 6-3-15,-1 2-1 0,4 4-3 16,-5 2 3-16,-4 2 2 0,3 2 0 0,-1-1 1 16,-2 0 0-16,-2 0 1 0,-2-6 2 0,5-3 3 15,-3-9 0-15,4-7 0 0,1-8 2 0,1-6 17 16,0-3 24-16,1-6 6 0,0-2-5 16,0-3-22-16,4-5-25 0,-2-5-10 0,-2-3 1 15,5-1 3-15,-3-4 2 0,2 2 0 0,-1-2-1 16,3 1-5-16,-2 2-4 0,4-1-1 0,1 4-1 15,1 3 0-15,-1 4-1 0,-2 3-7 0,0 4-5 16,-2 5-9-16,1 1-9 0,-3 2-2 16,3 3 2-16,2 5 9 0,-1 1 11 0,2 7 9 15,1 1 6-15,-1 2 4 0,1 2-1 0,3 0 0 16,1 2 1-16,1-2 2 0,4-2 3 0,4-3 4 16,0-4 3-16,3-6 1 0,-1-1 3 0,1-3 4 15,2-4 2-15,-3-3 1 0,2-2 3 16,-6-1 1-16,0-2 2 0,-4-3 0 0,1-1 1 15,-7-3 0-15,3 0-3 0,-3-4-3 0,-2 0-2 16,-4-1-1-16,1 0-1 0,-5 1 1 16,-1-1-2-16,-4 0-3 0,0 3-2 0,-5 2-4 15,-1 2-2-15,0 2 1 0,-2 0-3 0,0 4-1 16,1 3-1-16,-1 0-3 0,-2 4-2 16,-1 4-1-16,1 0 1 0,0 3-3 0,-3 4 2 15,5 0-2-15,1 2 0 0,-1 2 2 0,2 1 1 16,5 5 2-16,-2 0 1 0,4 5 0 0,3-2-1 15,2 3 3-15,5-4-2 0,3-1 2 0,5-3 1 16,-3-3 2-16,4-2-1 0,-3-4 2 0,4-1 0 16,-4-3-2-16,4-1 6 0,0-2-2 15,-3-1 3-15,2-4 1 0,-4 0 0 0,3-4 4 16,-3-2-1-16,-2-1 1 0,5-3-1 0,-6-1 1 16,0-1-2-16,0-1-1 0,-1-2 0 0,-4-3-7 15,4 0 0-15,0 2 1 0,0-1-6 16,1-2 4-16,1 1-2 0,-1 2-1 0,0 4 0 15,2 1-2-15,-3 4 0 0,-1 4-2 16,-3 0-4-16,2 4-11 0,-4 1-9 0,-2 1-5 16,4 4-4-16,-2 1 6 0,-2 3 5 0,-1 5 6 15,0 4 6-15,0-3 7 0,0 5 5 0,0 2 2 16,0 0 1-16,0 2 1 0,1-2-3 0,0 1 3 16,3-2-2-16,-1-5 2 0,4-1 2 15,-1-6-1-15,3-1 5 0,2-3 1 0,4-3 1 16,-3-2 3-16,4-2-1 0,0-3-2 0,3-3 0 15,2-1 0-15,-2-2-1 0,1-3 7 0,-1-1-2 16,-5-2 0-16,2-1 0 0,-3-3-4 16,-2-2 0-16,0 0-1 0,-1-2-1 0,-2-2 0 15,-1 3-1-15,-1 1 6 0,-5 4 0 0,-1 1 6 16,-1 4 1-16,-5 2-2 0,-1 4 0 0,-1 3-8 16,0 2-3-16,2 4-7 0,-4 3-3 0,0 3-1 15,-1 8-1-15,0 0-2 0,-2 6 1 0,9 1 2 16,-1 3 5-16,5 0 3 15,6 2 4-15,3 2 0 0,1-1 1 0,3-5 1 16,6-1-3-16,0-4 3 0,4-4 0 0,-2-5-4 16,8 0-3-16,-1-4-17 0,3-3-28 0,0 0-48 15,1-4-98-15,-2 0-284 0,0 1-584 0,-2-3-396 16</inkml:trace>
  <inkml:trace contextRef="#ctx0" brushRef="#br0" timeOffset="68054.96">18157 3009 1156 0,'-3'-2'559'0,"1"0"-304"0,-2 0-91 0,0-2-26 0,0 4-1 16,-1-1-12-16,-2 1-26 0,-2-2-27 15,-3 1-25-15,-1 2-15 0,-2 1-10 0,-4 1-11 16,1 3 1-16,-2 1-4 0,3 3-3 0,-2-1 2 15,2 4-2-15,0 4 3 0,-4 2 0 16,2 3-1-16,-2 1-2 0,6-2-1 0,-1 1 0 16,4-3-1-16,2 3 5 0,2 1-3 0,5-4-2 15,2-2 0-15,2-2-4 0,2-2 0 16,3-3 1-16,1 0-1 0,4-5 1 0,3-2 3 16,-1-3 4-16,4-2 4 0,3-3-1 0,-2-2-1 15,3-4-3-15,-2-1-1 0,2-4 0 0,-2 0-1 16,-2-3 1-16,1 0-2 0,-5-1 2 15,3-1 0-15,-6 0-2 0,1-1-1 0,-3 1 1 16,-4 3 0-16,-1 3 0 0,-2 3 3 0,-2 4 1 16,-1 4-1-16,1 2-4 0,0 2-8 0,0 1-7 15,1-1-8-15,0 3 3 0,-1 1 3 0,1 3 8 16,0 5 3-16,1 1 2 0,2 3-1 16,5 0-1-16,1 0 0 0,1-1 0 0,1 1-3 15,4-3 3-15,1 1 1 0,0-4 3 0,4-2 4 16,-3-2 0-16,5-1 2 0,-1-3 1 0,0 0 3 15,-1-5 3-15,-1-2 0 0,0-1 0 16,0-3 1-16,-2 0 0 0,1-2-1 0,0-2 1 16,0-4-5-16,2 1-1 0,-3-3 3 0,1-1-1 15,-2 2 3-15,-2-3 0 0,0-1-2 0,-1 0-1 16,-2-2-4-16,1-1-4 0,2-3-2 16,-3-1-1-16,2-5-3 0,-2 0 0 0,-1-1 0 15,2-2 0-15,-2 3 1 0,-3-4-1 0,1-1 2 16,-4 1 0-16,-1-5 0 0,0 3 4 15,-5 2-1-15,1 2 4 0,-2 8 0 0,1 3 5 16,-4 8 6-16,0 5-1 0,1 3-1 0,-3 5-11 16,3 1-8-16,-4 3-4 0,3 2-6 0,-1 1 3 15,-2 8 1-15,-1 3 4 0,-1 8 9 0,1 9-4 16,-4 4 2-16,3 5 0 0,1 5-6 0,3 1 5 16,-1 2-1-16,2 3 0 0,1-1 2 15,-1 6 1-15,4-2 0 0,1 0-1 0,2-2 1 16,1-6-2-16,5 1-1 0,1-3-10 0,3-5-21 15,2-6-33-15,3-5-55 0,2-8-89 16,1-11-149-16,3-6-434 0,2-8-706 0</inkml:trace>
  <inkml:trace contextRef="#ctx0" brushRef="#br0" timeOffset="68205">18570 2771 2175 0,'1'-1'184'0,"1"-1"-83"0,-1 0-15 15,3-1-12-15,-1 4-12 0,7-2-32 16,0-2-22-16,8 3-4 0,5-1-2 0,7 2-9 16,4 2-28-16,4 0-84 0,4-1-191 0,0 1-426 15,2 2-763-15</inkml:trace>
  <inkml:trace contextRef="#ctx0" brushRef="#br0" timeOffset="69549.47">19519 3057 1180 0,'1'0'931'0,"1"1"-726"0,0-1-99 0,-1 0-4 15,1-1 27-15,-1 0 5 0,3-3-24 0,2-2-36 16,4-1-35-16,0 0-13 0,5-4 0 0,-2 1-2 15,0-5-7-15,6 1-2 0,-3-2-6 0,0 1-4 16,-1 0 1-16,-4-1-2 0,2 0 2 16,-2-4-3-16,-3-2 0 0,0-2-6 0,-1-1 1 15,3-4-5-15,-2 1-3 0,-2-3 0 0,-1 0-7 16,4-4-7-16,-4 1-4 0,3-6-2 16,-1 1 1-16,3 0 4 0,-5-4 1 0,1 2 4 15,-1 1 3-15,-3 3 10 0,-2 6 9 0,-3 6 11 16,-1 6 11-16,-2 4 0 0,-2 5-5 0,1 3-13 15,-2 4-13-15,0 3-4 0,1 5-2 16,-2 4 5-16,-4 5 3 0,-4 4 3 0,-1 7 2 16,-3 7 1-16,2 4 0 0,-1 6 1 0,4 3 0 15,-2 5-2-15,4 2 2 0,3 1 2 0,2 4-1 16,5-3 5-16,2 0-6 0,4-1 1 0,6-4 0 16,3-8 1-16,5-2 2 0,0-8 2 15,6-7 1-15,0-4 0 0,1-4 4 0,5-7 4 16,-1-3 2-16,2-5 3 0,2-3-3 0,0-4-2 15,0-4-1-15,1-4-3 0,-2-1 0 0,-2-3-3 16,-2-4-2-16,-6 0-3 0,2-3 1 0,-6-2 0 16,0-3-2-16,-4 0 3 0,-1 1-4 15,-6 3-1-15,-4 4 1 0,-3 2 4 0,-2 6 8 16,-1 3 5-16,-2 3-1 0,2 2-8 0,0 2-5 16,-3 3-8-16,4 2-3 0,-2 2 9 15,-3 4-12-15,1 1 3 0,2 5 0 0,-1 1-4 16,2 7 9-16,-4 1-1 0,6 1 0 0,3 2-1 15,2 2 0-15,3-2 0 0,6-3 1 0,-2-3 4 16,3-3-1-16,2-5 3 0,6-5 2 16,3-3 1-16,6-1 2 0,-1-4-1 0,2-1-1 15,1-3-3-15,0-5-1 0,-3-3 0 0,1-3 1 16,-2 0 3-16,-4-6-3 0,1-2 1 0,-5-4-4 16,2-1-5-16,-3 1 4 0,-1 2 0 0,-4 0 1 15,-3 4 2-15,-7 4-2 0,-1 3 0 16,-2 5 1-16,-1 1 1 0,-2 4-5 0,-2 4-5 15,-2 2-5-15,1 2-9 0,-7 3 7 0,2 6 3 16,-7 0 3-16,1 5 7 0,1 2-4 0,1 1 2 16,0 4 1-16,1 1 0 0,1 2-1 15,4 5-2-15,4-3-2 0,2-2-4 0,8-2 3 16,2-8 3-16,3-5 3 0,6-5 7 0,0-2 0 16,2-4 0-16,2-1-1 0,2-5 0 0,5-2 1 15,-1-5 1-15,0-1-2 0,-6-5 0 16,-2 2 1-16,-7 2 0 0,-1-1 1 0,-3 2 1 15,-2 4-3-15,-3 1-3 0,-1 1 0 0,-1 4-5 16,-1 3 0-16,1 0-6 0,0 1-14 16,-1 1-8-16,-1 1 0 0,2 3 6 0,-4 5 12 15,1-2 9-15,-1 5-1 0,0 0 1 0,4 4 0 16,-2 1-5-16,2 0-4 0,4-2-10 16,0-5-6-16,6-2 2 0,6-6 11 0,2-1 14 15,2-3 10-15,2-2 8 0,2-4-4 0,-1-2 1 16,1-2-3-16,-2-5-2 0,-1-1 2 0,-2-2 1 0,-3-3 0 15,0 2 2-15,0-2-2 0,-3-1-2 16,2 0 0-16,-2 2-4 0,-1 1-2 0,-1 1 1 16,-1 2-3-16,0 3-4 0,1 5-1 0,-1 3-7 15,-2 1-7-15,2 4-3 0,-1 4-5 16,-2 3-3-16,0 1 3 0,2 6 8 0,-4 2 5 16,3 3 6-16,-1 3 0 0,0 1-2 0,0 2 5 15,-3 1-2-15,-4 1-2 0,-3 0 1 16,-3 1-3-16,-3-1-4 0,-2-1-13 0,0-4-18 15,5-7-7-15,2-6 5 0,5-5 25 0,3-3 36 16,-1-1 16-16,0-1 2 0,3-2-6 0,2-3-13 16,4-2-9-16,2-1-1 0,3-3 0 15,-1 2-3-15,3-7 1 0,1 2 1 0,1-1 1 16,1-2-1-16,-3 1 0 0,3-1 1 0,-2-3 2 16,-1 4 2-16,-2-4-1 0,0-3-2 15,-1-1-3-15,0-3-3 0,-1-2 0 0,0-1 1 16,-2-4-3-16,1 0-5 0,-2-3-4 0,0-3-4 15,-2 0 0-15,0 0 4 0,2 0 7 0,-3 0 1 16,-1 4 5-16,0 4 5 0,-1 8 14 0,-3 4 15 16,-5 8 7-16,0 4-8 0,0 7-21 15,1 3-32-15,-2 4-7 0,1 5 5 0,-6 5 6 16,-1 8 18-16,-4 5 0 0,3 9-1 0,-2 8 3 16,2 4 0-16,-1 6-1 0,-1 5 0 0,4 4-3 15,0 3-9-15,1-2-30 0,5-2-62 16,6-7-88-16,6-7-52 0,7-7-45 0,9-10 50 15,0-12-21-15,7-9-413 0,0-10-233 0</inkml:trace>
  <inkml:trace contextRef="#ctx0" brushRef="#br0" timeOffset="69669.44">20993 2433 2578 0,'4'0'126'0,"5"-1"-107"0,5 1-25 0,6 1-1 16,11 0 10-16,8 0-15 0,6 3-52 0,9 1-125 15,5 0-204-15,2 5-452 0,3-3-364 0</inkml:trace>
  <inkml:trace contextRef="#ctx0" brushRef="#br0" timeOffset="70719.28">22679 2417 1474 0,'-5'-7'395'0,"-5"-1"-201"16,-7 1-58-16,5 4-29 0,0 3-13 0,-6 0-20 15,-1 4-19-15,-2 4-5 16,-3 6-2-16,-3 3-6 0,0 4-9 0,4-1-9 0,3 0-10 16,0 3-3-16,7 4-2 0,1 3 0 15,2 3 3-15,4-1-1 0,6 3 5 0,2-3-3 16,7-4-11-16,10-4 8 0,1-4-4 0,8-7 4 16,4-7 15-16,2-5-2 0,7-2 3 0,0-5 0 15,3-6-4-15,-7-5-7 0,0-1 0 0,-5-3-3 16,-4-3 0-16,-6 1 0 0,-4-4 1 15,-5 2-6-15,-5-2-5 0,-6 2-6 0,-2 2-13 16,-7 4 6-16,1 3 4 0,-6 5 3 0,-3-2 4 16,0 3-6-16,0 1-4 0,-4 3 1 0,5 5 2 15,-5-1-4-15,5 4-2 0,-2-1-5 0,4 5-11 16,2 2 2-16,2 0-2 0,5 2 4 16,-2 0 10-16,5-1 1 0,5 0 7 0,-1-2 4 15,6-2 5-15,7-3 9 0,1 0 4 0,-2-6 4 16,8-1-5-16,-1-1-1 0,0-3 0 0,5 0-3 15,-4 0 5-15,3-3-3 0,-5 1 0 0,-1 2-3 16,-1 0-3-16,-1 3-3 0,-7 0 1 16,-3 3-3-16,1 2-8 0,-4 2-2 0,-2 2-8 15,-1 5-4-15,3 0 3 0,-4 3-4 16,0 2 3-16,1 2 5 0,-7 1 1 0,3 3 7 16,-2 2 2-16,-3-3 2 0,3 1 2 0,-3 1-1 15,2-3 1-15,-5 3-1 0,0-3 1 0,4-4 0 16,0-3 3-16,2-7 18 0,3-1 24 0,0-5 10 15,0-4-5-15,1-1-19 0,1-8-31 16,3 0-9-16,-1-5 1 0,4 0 1 0,0-3 1 16,3 2 1-16,-1 0 1 0,0 1 2 0,2 3-3 15,0 1 3-15,-1 4-4 0,-2 0-1 0,-2 5-5 16,-2 5-10-16,0 1-11 0,-1 5-10 0,2 0-3 16,-2 5 8-16,4 4 9 0,0 0 11 15,3 2 5-15,-1 4 4 0,2-1 4 16,0 2-2-16,4 0 4 0,-1 0 1 0,3 0 1 0,3-3 3 15,2-5 4-15,5-3 1 0,1-1 3 16,3-4 6-16,-2-5-2 0,1 1 3 0,-4-7 5 16,-6 0 1-16,-2-2 9 0,-6-5 1 0,-1-1-3 15,-3 0 2-15,-6-5-10 0,2-1-4 0,-5-1-3 16,-4-1 6-16,1 2 7 0,-5 2 5 0,2 1 6 16,-3 5 1-16,0 3-4 0,0 3-1 15,-2 3-8-15,2 4-17 0,0 2-8 0,-2 5-5 16,1 3-3-16,0 6 6 0,-2 4 0 15,2 6 0-15,2 0 4 0,5 3-7 0,4 2 5 16,7-2 1-16,3 4 0 0,4-2 5 0,6-3-11 16,5-5-7-16,5-5-11 0,2-7-20 0,8-2-36 15,3-4-66-15,2-5-153 0,0 0-361 0,0-4-905 16</inkml:trace>
  <inkml:trace contextRef="#ctx0" brushRef="#br0" timeOffset="71422.84">24797 2486 1006 0,'-1'0'334'0,"1"1"-140"16,-2 0-55-16,4 0 38 0,0 1 32 16,-1-2 14-16,1 0-15 0,-1 1-41 0,3-1-25 15,-1-1-19-15,0-2-35 0,5-4-15 0,1-3-27 16,3-2-26-16,5-4 5 0,-1-3-4 16,5-2-7-16,-2 1-1 0,1 0-2 0,-1 1-5 15,0-4 1-15,-2 1-2 0,-2 1-2 0,-2-2 7 16,1 0-1-16,-5 1 1 0,-3-4-3 0,3-3-6 15,-3-4-2-15,-1-5-4 0,-2 0 0 16,-1 0-3-16,-2-1 2 0,-2 1-2 0,-1-1 0 16,2 0 7-16,-2 3-2 0,-1 4 1 0,1 5 0 15,-2 3 1-15,-1 8 6 0,2 6 1 16,-1 7-5-16,4 3-18 0,0 2-21 0,0-1-10 16,-1 5 10-16,-6 7 18 0,-3 11 13 0,-3 8 11 15,1 7-1-15,3 4-5 0,3 6 4 0,2 5-2 16,-3 9 4-16,3 7 1 0,-2 1 3 0,-1 5 3 15,-3 2-2-15,4 5 5 0,-1 2-2 0,-5 2 1 16,0 0-5-16,-2-1-5 0,-2-2 2 0,-1-5-2 16,4-2 2-16,-5-10 1 0,1-2-3 15,-2-5 2-15,2-3 0 0,-2-6-1 0,2-13 1 16,2-8-1-16,2-14 6 0,5-9 15 0,1-8 9 16,-1-8 3-16,-1-4-5 0,0-11-13 15,0-8-6-15,7-8-4 0,1-6-2 0,4-2 2 16,3-5-4-16,8 0 1 0,2-4 0 0,6-6-7 15,8 0 4-15,2-3-2 0,0 2-3 16,5 7 4-16,-3 9-4 0,-1 6 0 0,-2 11-1 16,-3 9-1-16,-3 7-1 0,-5 7-1 0,-4 6 0 15,2 5-5-15,-6 4 7 0,4 8 0 0,-1 1 3 16,-2 7 2-16,3 2-3 0,-2 3 1 0,-1 1-1 16,-4-1 2-16,-1 1-2 0,0-1 2 15,-2 1-1-15,2-5-3 0,0-4-12 0,2 1-21 16,2-4-25-16,2-3-35 0,0-3-44 0,1-6-61 15,2 1-118-15,-1-5-229 0,2-2-371 0,-3-5-115 16</inkml:trace>
  <inkml:trace contextRef="#ctx0" brushRef="#br0" timeOffset="72203">25596 2409 2134 0,'-3'0'214'16,"-1"0"-143"-16,-3 1-35 0,-2 2 9 0,-1 2 25 15,2 3 10-15,-6 4 1 0,1-1-9 0,1 6-16 16,-2-2-13-16,4 3-5 0,-4 3-7 16,1 3 4-16,-1 1-3 0,1 0-8 0,5-3-3 15,5-5-10-15,6-2-1 0,4-8 9 0,5-2 8 16,1 1 4-16,3-4 0 0,5-6-3 16,3-1-7-16,4-5-5 0,3-2-2 0,-1-2-3 15,-1-2-3-15,-5-3 1 0,-4 0-1 0,-2-2-2 16,-5 0 0-16,-2 3-2 0,-4 0-1 0,-5 3-2 15,0 3 0-15,-4 0-1 0,2 6 2 0,-2 1 0 16,1 4-8-16,-3 1-6 0,4 1-23 0,-1 2 3 16,-2 2 4-16,0 8 8 0,-3-2 17 0,3 4-2 15,-1 3 1-15,1-4 0 0,3 6 2 16,0 0 1-16,0 0-4 0,3-1 0 0,3-4 1 16,1-1 2-16,0-5 4 0,3-1 4 0,0-5 5 15,-3-2 6-15,3-1 7 0,-2-6 4 16,0 0-2-16,2-3-4 0,2-3-7 0,-1-4-5 15,2-3-2-15,-2-2-2 0,1 0 4 0,1-1-1 16,-2 0 1-16,1-2-3 0,-1-1-4 0,2-2-3 16,3 3-2-16,-2 4-1 0,3 4-3 15,-3 3 1-15,0 6-6 0,-2 3-6 0,-3 2-7 16,-2 6-10-16,-2 2 4 0,0 1 3 0,0 7 6 16,-2 0 10-16,1 4-1 0,-2 5 2 15,-4 2-2-15,-1 1-3 0,-1 0 4 0,1 1 2 16,-1 1 6-16,0-1 3 0,2 0-3 0,2-4-1 15,1-5 0-15,2-4-1 0,1 0 2 0,4-5 1 16,1-4 0-16,1 2 4 0,5-4-1 0,2-3 2 16,0-3 1-16,2-3 3 0,2 0-3 0,-2-4 1 15,2-3-1-15,-1-1 0 0,-1-2 1 16,-2-2 2-16,3-2-1 0,-6 2 0 0,2-5-1 16,-2-1-2-16,-1 0 0 0,1-4-1 0,-2 1 0 15,1-4-1-15,-3 1 0 0,-1-2-2 16,0 0 0-16,-1-1-2 0,1-2 0 0,-2 0-1 15,1-3 1-15,0 0 0 0,0-3 1 0,-2-5-2 16,1-1 0-16,-1 0 2 0,0 4-2 0,-1 0 2 16,0 4 0-16,-3 2 3 0,-1 6 6 15,-1 9 6-15,-1 4 5 0,0 7 1 0,-2 6-11 16,1 4-18-16,2 2-21 0,-3 5-3 0,-2 5 4 16,-3 10 14-16,-5 7 16 0,-2 9 2 0,2 3 2 15,0 4-2-15,3 8 1 0,2 3-3 16,2 5 0-16,3 2 3 0,0-1 0 0,3-3 0 0,4-1-1 15,1 2-6-15,6-7-13 0,2-6-26 16,2-6-39-16,6-10-48 0,-2-4-67 0,2-7-98 16,-2-8-231-16,1-4-300 0,-5-7-169 0</inkml:trace>
  <inkml:trace contextRef="#ctx0" brushRef="#br0" timeOffset="72666.98">26475 2133 1630 0,'4'-6'311'0,"2"-5"-192"0,2 2-37 16,-1 4 12-16,3 1 1 0,-1-2-23 0,-3 6-22 16,3-1-16-16,-2 2-12 0,2 5-4 0,1-2 3 15,1 4 5-15,-2 3 0 0,2 3-3 16,-1 2-6-16,-2 2-8 0,0 0-1 0,1 1 0 16,1 5 0-16,-2-1 2 0,1 2 0 0,5 0 4 15,2-3 3-15,3-2 4 0,2-5 1 16,-1-3 0-16,1-4 0 0,-1-1-2 0,0-6 0 15,-2-1-1-15,-1-5 2 0,0-1 0 0,-1-2 0 16,-2-3-3-16,-1-2-4 0,-1 0-4 0,-3-2-2 16,-1 0 0-16,1 0 0 0,-4 0 2 0,-1 0 4 15,-2 3 7-15,-2 0 5 0,0 5 3 0,0 2-3 16,-1 2-8-16,1 0-15 0,0 5-27 16,0 0-21-16,0 2-1 0,0 5 7 0,0 8 19 15,-1 5 19-15,1 5 1 0,-2 5 2 0,1 4 0 16,-3 4-3-16,1 3 1 0,-5 4-3 0,-2 5 1 15,0 2 2-15,-3 3 0 0,-6 4 2 16,-2 2-2-16,-5 2-2 0,-3-4-5 0,-2-3-6 16,-3-7-17-16,1-5-5 0,1-9 5 0,3-8 2 15,5-11 28-15,8-13 37 0,-2-6 26 16,6-5 25-16,-1-9-1 0,3-5-20 0,2-5-19 16,5-5-13-16,3-6-12 0,5-1-8 0,4-4-7 15,6-3-9-15,0-3-1 0,9 1-4 0,3-3-23 16,3 3-51-16,6-1-78 0,3 0-135 15,3 0-377-15,-1 4-886 0</inkml:trace>
  <inkml:trace contextRef="#ctx0" brushRef="#br0" timeOffset="74942.67">28022 2302 993 0,'0'0'418'16,"2"-1"-100"-16,-1-2-72 0,6-1-22 0,-2-5-35 15,2 0-53-15,2-3-4 0,-2-3-20 16,3-2-31-16,2-2-27 0,0-3-13 0,1-3-11 16,4 0-5-16,-3-3 1 0,2-3-5 0,-3 0 0 15,1-4-4-15,-1 1-10 0,0-2-3 0,1-2-3 16,0-5-1-16,-2-1 0 0,0-4 1 0,-1-2-7 15,-2-3-13-15,2-3-9 0,-2 1-6 16,-1 3 1-16,0 2 12 0,-4 5 3 0,-2 5 5 16,-2 7 4-16,0 8 2 0,-2 6 12 15,0 6 8-15,0 5 0 0,-1 5-12 0,1 3-26 0,1 0-35 16,0 3 6-16,0 5 8 0,-3 4 20 16,0 6 33-16,1 0-5 0,-1 10 0 0,0 4 3 15,2 5-2-15,-1 9 3 0,-1 6 1 0,3 6-4 16,-2 6-6-16,-4 6 0 0,-1 5 0 0,-3 3 3 15,-1 1 5-15,-3 5 2 0,1-2 2 16,0 1 1-16,-2-1 2 0,3-3-6 0,-5-1 1 16,2-1-1-16,0-4-3 0,-1-3 1 0,1-2-1 15,-2-4-3-15,0-7-2 0,3-3 0 0,-2-8-1 16,0-8 1-16,3-6 2 0,1-12 1 16,1-5 4-16,3-9 11 0,0-5 12 0,1-3 12 15,2-4 4-15,-3-6-9 0,3-3-13 0,1-7-11 16,2-7-5-16,4-4 0 0,6-8 3 0,2-4 3 15,1-5 2-15,3 0-3 0,5-2-4 0,2-3-3 16,2-3-1-16,4-3 0 0,3-2 0 16,3 0-4-16,3 1-9 0,0 5 1 15,1 7-2-15,-5 12 3 0,-3 6 5 0,-8 8-4 16,-3 9-6-16,-6 4-8 0,-2 5-13 0,-1 5-3 16,1 5 0-16,-1 2 2 0,-2 7 8 0,2 3 7 15,0 3 2-15,2 3 5 0,-3 3 7 0,-1 1 2 16,2 0 3-16,0-1 0 0,1-2 2 0,3-1 1 15,-1-3 3-15,5-3 0 0,0-5 0 0,4 0 2 16,4-6-2-16,0-3 5 0,0-3-1 16,4-3 0-16,-2-5-1 0,3-2 1 0,-1-4 0 15,-1-1 2-15,-5-3-1 0,-1-3-2 0,-2-1-3 16,-4-3-8-16,1 0-4 0,-3-2 0 0,2 1-4 16,-3-6 2-16,-1 0 3 0,-1-1 0 15,-4 3 5-15,-2 6 5 0,-3 4 5 0,-2 6 9 16,-1 5 3-16,-4 3-4 0,3 4-10 0,-4 0-13 15,2 4-9-15,-5 3-2 0,-3 2 6 0,0 4 3 16,0 4 3-16,-2 3 4 0,1 4 1 16,-1 3 0-16,1 2 1 0,2 3-1 0,0 1-3 15,3 3 1-15,0-3 4 0,4 1-1 0,4-3 3 16,2 1-3-16,3-4-2 0,5-2-2 16,0-5-7-16,3 0 1 0,0-6 0 0,0-2 0 15,6-4 6-15,-6-2 5 0,5-4 7 0,-3-3 4 16,4-3 4-16,0-3 1 0,-1-4-4 0,-1-3 0 15,4 0-3-15,-2-3 1 0,-3-3-1 0,3 0-3 16,-1-3-3-16,1 0-4 0,-1 0 1 16,3-1-1-16,-1 1-1 0,-2 1-4 0,-2 1 0 15,1 3-1-15,-2 5 1 0,-4 4 2 0,-2 5 0 16,-5 4-9-16,0-2-11 0,-1 8-9 0,-1 1-7 16,1 2 5-16,-2 7 11 0,0 1 6 15,-2 3 2-15,-1 0 1 0,0 1 2 0,1 4 2 16,-3-1 7-16,1 2 4 0,1 0 0 0,-2 1-1 15,4-2-3-15,2-3-2 0,4 0-3 0,2-3-4 16,3-8 0-16,6 1 0 0,-2-6 4 16,3 1 3-16,3-5 3 0,-1-1 1 0,3-3 4 15,-1-1 2-15,0-5 3 0,0 2 6 0,2-6 0 16,-4-1 4-16,-1-2-2 0,0-1-4 0,1-2-2 16,-4 1-3-16,2-3-1 0,3-2-3 15,-3 0 0-15,-2-1 0 0,-1 2-3 0,-1 4 8 16,-6 3 6-16,-1 2 7 0,0 4 12 0,-5 4-3 15,-1 4-11-15,0 2-18 0,-1 0-29 0,1 1-37 16,-2 1 1-16,-2 4 9 0,2 6 22 0,-5 3 33 16,3 3 2-16,-4-1 0 0,3 2-1 15,0 0-1-15,2 0 0 0,-1 3 0 0,3-1 0 16,1 0-1-16,5-3-3 0,0-4 5 0,6-4 1 16,3-2 7-16,1-5 4 0,4-2 3 15,2-1 2-15,-1-4 1 0,4 0 4 0,0-3-1 16,0-3-1-16,-3-1 0 0,5-3-3 0,-4 1 1 15,0-2 1-15,-2-3-4 0,0-1-1 0,-3 1-5 16,-2-5-1-16,2 2-1 0,-3-5-4 16,5 1 1-16,-5 1-2 0,1-3 1 0,-5 9 7 15,-2 1 5-15,-5 3 2 0,-2 5 7 0,-1 4 0 16,-1 2-6-16,-1 0-9 0,-2 2-19 16,1 2-13-16,0 0-8 0,-5 1 1 0,-4 3 9 0,-2 2 11 15,-2 2 5-15,-2 1 1 0,5 1 2 16,1 4-2-16,-4 1 1 0,6 0 2 0,0 1-2 15,1 1 0-15,3-1 1 0,1-5-5 0,4 4 2 16,2-3 3-16,2 1-1 0,2 2 4 0,1-4 1 16,0 3 0-16,1-2 0 0,1-2 1 15,-2 0-1-15,4-1 1 0,0-3 1 0,-1 1-4 16,1 0 3-16,-2-2 0 0,-2 0-5 0,0-2 1 16,2 1-1-16,-5-1-2 0,1 0 1 0,0-1 3 15,-2-1-1-15,0-1 3 0,3 1 2 16,-3-1-3-16,-1 1 1 0,4 0-2 0,0 1 2 15,-3-2 3-15,4 1-3 0,-4-1 2 0,4 1-3 16,-2 0-1-16,0 0 0 0,1-1-3 16,-2 0 2-16,2 1-1 0,-1 0 0 0,1 0 0 15,-1 1-1-15,-2-1 3 0,4 1-2 0,-2 0 1 16,1-2 0-16,-2 1-1 0,0 1 2 0,2-2 0 16,-1-1 1-16,3 3 0 0,-3-1-1 15,2-1 1-15,-2 1 1 0,4 0 0 0,-2-1 1 16,-1 2-1-16,2-3 2 0,-4 1-2 0,-2 1 3 15,2-4 2-15,-3 2 2 0,0 0 0 0,0 0 2 16,0 0-1-16,2 2-5 0,-2-2 2 0,1 0-3 16,-1 0 0-16,1-2 0 0,-1 2-2 15,1 0 0-15,-1 0 0 0,0-1-1 0,0 1-1 16,1 0 6-16,5-1-1 0,0 1-1 0,3 0 3 16,1-2-7-16,0 2 1 0,-4-1 5 0,-2-1-2 15,2 1 1-15,-2-1 0 0,7-2-3 0,-3 2 2 16,2-3-1-16,-1-2 1 0,3 2-2 15,-2-3 1-15,3-1-1 0,3-2 0 0,1-1 0 16,-1-2-4-16,2-2 1 0,-4 1 0 0,5-3-2 16,-1-2 3-16,0-2-4 0,-1-1-1 15,0-1-1-15,2-2 0 0,-1-3 2 0,-2-1-1 16,3-1 1-16,-1 4-2 0,-3 4 0 0,-5 5 1 16,-2 4 0-16,-3 3 4 0,-3 4-1 0,-1 3-3 15,-2 3-6-15,0 1-13 0,0 0-18 16,-2 1-22-16,2 0 1 0,0 6 11 0,-2 5 18 15,-3 2 29-15,4 7-1 0,-2 4 4 0,-1 2 0 16,4 6-3-16,-2 0 7 0,3 2-4 0,-1 0 1 16,2-2 1-16,2-3-1 0,3-2 1 0,-1-4 0 15,5-3 1-15,0-3-3 0,1-5 8 16,0-1 2-16,4-4 1 0,-4-5 9 0,2-1-4 16,-1-3 1-16,3-2 5 0,0-2-4 15,2-5 2-15,-2-2-3 0,2-4-2 0,0 0-5 0,-4-5 0 16,-1 0 0-16,-3 0-4 0,-1-2 2 15,0-1-6-15,-2-1 0 0,2 1-2 0,-1-2-4 16,-2-3 4-16,5-2-1 0,-1 2 1 0,1 3-3 16,0 1 5-16,-2 4-1 0,-3 3 0 0,1 8 6 15,-4 5-13-15,-2 4-17 0,0 2-25 16,0 1-29-16,-1 2 10 0,0 4 17 0,0 7 26 16,0 5 26-16,-3 6 0 0,2 4-1 0,0 6-1 15,-4 0 2-15,4 2-1 0,-2-2 0 16,-2-2 3-16,5-4-5 0,2-4 6 0,5-3-5 15,-1-4 0-15,5-3-2 0,6-2-24 0,-2-4-57 16,4-3-112-16,1-6-268 0,2-7-549 0,0-3-233 16</inkml:trace>
  <inkml:trace contextRef="#ctx0" brushRef="#br0" timeOffset="75080.42">30886 1399 1104 0,'-1'-2'206'0,"0"-1"-218"16,-2 1-146-16,2 4-197 0,0 1-257 0,1 4 440 15</inkml:trace>
  <inkml:trace contextRef="#ctx0" brushRef="#br0" timeOffset="75837.32">31094 1585 766 0,'1'1'347'0,"-1"0"-310"0,0 3-38 0,0 2 50 15,-1 2 68-15,1 4 34 0,-1 3-13 0,1 2-30 16,0 4-21-16,0 3-2 0,0 5 0 15,0 2 4-15,0 3-10 0,0 3-16 0,-1 0-16 0,1 3-17 16,0 2-7-16,-1 1-5 0,-1 1 0 16,0-2 0-16,2-5 2 0,1-8 0 0,2-4-2 15,-1-6 1-15,4-3-1 0,-3-5 0 0,2-4 4 16,-2-3 3-16,-1-2 18 0,-1-4 5 16,8 1-2-16,-3-6-8 0,1-1-22 0,7-2-6 15,0-5-6-15,1-1-2 0,0-2-2 0,1-1-5 16,-1-4-2-16,2-1-9 0,-1-1-3 15,2 0-1-15,-1 1-2 0,-3 2 11 0,1 2 4 16,-1 4 4-16,-3 4 2 0,-2 2 2 0,-3 4 3 16,-3 1 1-16,-1 3 5 0,-2 1-8 0,2 1-2 15,2 0-8-15,1 0-5 0,3 0 3 16,3-2 2-16,6 1 10 0,3 0 5 0,-3 1 2 0,6-2 1 16,-2-2 3-16,-1 1 4 0,0-4 5 15,1 0 5-15,-6-4 1 0,5-3 2 0,-2 0-2 16,-2-2-1-16,0-1 9 0,-5 0 2 0,-2 2 7 15,-7 3 1-15,-2 1-8 0,-1 2-11 16,-4 1-16-16,-2 1-12 0,-4 1-6 16,-3 3-7-16,-3 2 3 0,-1 0 2 0,-4 4 3 15,0 2 3-15,2 3-1 0,0 1 1 0,1 2 0 0,1 3-1 16,-1 2 0-16,4 3 1 0,-2 3 1 16,-1 2-2-16,5 2 2 0,3-3-3 0,2 1-3 15,8-5 3-15,9-1 2 0,1-1 6 0,7-6 3 16,1-1 4-16,0-4 1 0,6-4 1 0,-1-2 1 15,4-2-2-15,-2-4 3 0,4-2-2 16,-1-5-2-16,-3-3 1 0,3 0-6 0,0 2 0 16,-5-4-2-16,0 1-1 0,2-3-2 0,-2-1-3 15,-3-1-1-15,3-2-3 0,-3 3-3 16,1 0 0-16,-1 5-3 0,0 5-3 0,-5 4-8 16,-5 5-7-16,-3 7-7 0,-1 3-4 0,-3 2 8 15,-3 3 10-15,0 7 10 0,0 1 14 0,-2 4 6 16,-3 3 3-16,0-1 1 0,-5 3-2 15,1-1-1-15,1-3 1 0,0-1 0 0,0-5 0 16,-2-4 1-16,1-3 2 0,-1-4 7 0,-1-6 3 16,-7-1-15-16,-1-2-43 0,-5-3-89 0,-6-2-154 15,-1-6-488-15,-6 0-772 0</inkml:trace>
  <inkml:trace contextRef="#ctx0" brushRef="#br0" timeOffset="76629.8">9934 5282 1 0,'-3'11'323'0,"-5"1"151"0,1 4-73 15,1-3-87-15,-1-2-53 0,3-2-65 16,1 0-58-16,3-5-32 0,2-1-18 0,0-3-2 0,2-2 13 15,4-1 9-15,1-5-10 0,5-2-18 16,7-7-24-16,4-1-24 0,1-4-5 0,1-2-6 16,-3-4 0-16,0 3-2 0,-3-3-2 0,-2 2-1 15,-5-2-2-15,0-1 0 0,-3 0-4 0,0-2-4 16,-6 0-2-16,3-1-7 0,-5-4 5 16,-1 3-2-16,-1-4-3 0,-4 1 4 0,2-1-5 15,-1-2 1-15,-2 4-1 0,0 1 2 0,2 5 0 16,-1 7 1-16,-2 8 4 0,4 6-1 0,-2 6-10 15,-2 2-11-15,4 6-4 0,-2 3-1 16,-5 8 10-16,5 8 13 0,-4 6 1 0,-2 5 2 16,4 5 2-16,-6 8-1 0,3 4 0 0,1 2-3 15,4 1 1-15,2 2-1 0,3-3-4 16,3 0-15-16,3 0-47 0,7-5-70 0,-2-8-105 16,5-8-136-16,3-8-181 0,8-11-222 0,2-8 22 15</inkml:trace>
  <inkml:trace contextRef="#ctx0" brushRef="#br0" timeOffset="77078.75">10051 5114 584 0,'-5'-3'558'0,"4"-1"-391"16,1-1-91-16,7-2-9 0,4 1 25 16,4-6 33-16,4-5 37 0,7-6 9 0,-2-1-32 15,6-4-35-15,0-1-27 0,0-2-20 0,-2 3-6 16,-5-3-7-16,-3 1-1 0,-5-1-2 15,1-3-2-15,-6-2-2 0,-3 1-8 0,-3-1-5 0,0 2-6 16,-2-3-4-16,-1 4-3 0,-1 4 2 16,-1 3 9-16,-1 6 10 0,0 5 9 0,0 8-5 15,2 5-20-15,0 2-24 0,0 3-16 0,2 6-4 16,2 7 9-16,-2 6 10 0,0 6 5 16,5 8 1-16,-5 2 3 0,-1 5 2 0,2 1 1 15,-2 4 1-15,-1 1-1 0,-1 1 0 0,-1 2-1 16,1 2 1-16,-1 1-2 0,-2-1 2 15,-1 0 1-15,0-4-4 0,1-8 3 0,2-12-1 16,2-10 0-16,1-11 19 0,0-8 10 0,-1-4 2 16,0-7 0-16,2-2-15 0,0-9-14 0,2-4-2 15,-2-5-2-15,5-2-1 0,-3 1 3 0,3 3-1 16,2-2 2-16,-1 2 4 0,4 3-5 16,-1 2 0-16,0 3 0 0,0 7-3 0,1 2 2 15,-2 5 1-15,0 4 0 0,0 4-2 16,0 2 1-16,0 4 1 0,1 5 0 0,-1 2 2 0,6 1-2 15,-5 3 0-15,0 2 0 0,2 2-3 16,-1 0 3-16,3 1-4 0,0 0-12 0,1 1-39 16,0-3-75-16,3 2-142 0,-1-6-317 0,6-4-565 15</inkml:trace>
  <inkml:trace contextRef="#ctx0" brushRef="#br0" timeOffset="77630.42">10978 4866 756 0,'-9'6'759'0,"-5"2"-440"0,-5 6-75 0,2 2-27 16,2 0-33-16,0 1-42 0,-2 3-44 16,3 1-41-16,3-1-23 0,4-2-15 0,5-3-4 15,4-4 6-15,7-4 5 0,2-3 6 0,4-4-1 16,2-3-8-16,1 0-4 0,3-4-7 15,1 1-2-15,0-2 0 0,-3-1-4 0,-1-1 0 0,-6 0 2 16,-2 0-2-16,-4 2-1 0,2 2 2 0,-3 0-5 16,-4 3 0-16,0 1-1 0,-2 2-11 15,1 2-7-15,-1 1-2 0,-1 3 1 0,2 1 7 16,-1 5 9-16,-2 3 0 0,1 2 2 0,1-2 3 16,2 1-3-16,4-1 1 0,2-2 0 15,1 0-2-15,6-4 4 0,1-2 1 0,3-2 1 16,4-5 1-16,-2-5 1 0,1 0 1 0,1-4-1 15,-6 0 1-15,3-1-1 0,-6-2 1 0,-3-2-1 16,2-3-1-16,-5 2 0 0,0-5-1 16,-2-1-2-16,1-2 2 0,-4-1-2 0,-2-1-2 15,-1-1 0-15,0 0-1 0,-3-4 0 0,-2 1-4 16,0-3 1-16,1-3-3 0,-2 2-2 16,0-4 3-16,0 2-1 0,2-4 5 0,0 2-1 15,1 0 1-15,1 1 0 0,1 2 2 0,1 4 3 16,-4 8 5-16,3 7 3 0,1 8-9 0,-1 6-12 15,2 4-6-15,-4 7-3 0,3 8 7 0,-1 6 9 16,0 8 2-16,0 3 0 0,0 6-1 16,1 5 1-16,0 4 2 0,1 4-2 0,0 3 3 15,0 0 3-15,4 0-3 0,2 0 0 0,6-1-12 16,2-8-38-16,5-4-68 0,2-8-98 0,5-12-108 16,2-9-104-16,4-8-148 0,1-7-297 15,-1-5 395-15</inkml:trace>
  <inkml:trace contextRef="#ctx0" brushRef="#br0" timeOffset="77763.58">11061 4764 1573 0,'-3'-5'689'0,"-1"-2"-546"0,1 2-76 16,10 1-24-16,4 0-21 0,5-1-19 0,10 1-2 0,7 0-1 16,7-1-19-16,7 4-65 0,4-5-119 15,4 4-231-15,2 0-429 0,-5-2-74 0</inkml:trace>
  <inkml:trace contextRef="#ctx0" brushRef="#br0" timeOffset="78296.03">12300 4939 1359 0,'1'-3'347'0,"3"-1"-101"0,2-5-44 15,-2-1-27-15,4-5-9 0,1-3-26 0,1-2-29 16,0-6-19-16,2-1-14 0,2 0-15 0,-3-3-13 16,1-2-10-16,-2-1-12 0,-2 0-7 15,-2 0-6-15,2 0-4 0,-6 0-3 0,2-1-1 16,-3-1-4-16,-1-2 0 0,0-3 0 0,-3-1-1 15,1 0-2-15,1 0 0 0,-2 2 0 0,1-3-1 16,3 3 2-16,0 5 1 0,1 6-2 16,-1 5 1-16,-1 8-2 0,0 10-7 0,0 3-18 15,-1 4-10-15,1 3 0 0,-2 9 4 0,1 8 19 16,0 5 12-16,-2 9 1 0,2 4 0 0,-1 5 0 16,1 5 0-16,-3 1-2 0,0 4 3 0,3 2-1 15,-1-1 1-15,0-1 1 0,2 2-8 16,0-2-33-16,2 2-68 0,1-5-124 0,1-4-196 15,2-10-404-15,6-7-549 0</inkml:trace>
  <inkml:trace contextRef="#ctx0" brushRef="#br0" timeOffset="78897.75">12332 4675 807 0,'1'-8'421'0,"4"-4"-266"16,1-7-67-16,7 0 1 0,4-2 17 0,2-3 20 15,4-1 6-15,1-3-6 0,1-1-11 0,2-2-17 16,-3-3-14-16,0 1-11 0,-3-4-10 0,-2 3-9 16,-3-2-5-16,-3-1-9 0,4 0-5 0,-6 1-9 15,0-2-4-15,1 6-7 0,-2 0 0 16,0 5 8-16,-2 7 12 0,-5 5 15 0,0 9-3 16,-3 4-22-16,0 3-33 0,0 2-19 0,0 4-5 15,0 8 8-15,2 4 19 0,0 10 1 16,0 3 3-16,3 5 2 0,-1 4-2 0,1 4 2 15,-1 2-1-15,-2 1-3 0,-1 1 3 0,-1 0 0 16,0 2 1-16,-1 0 1 0,-1-2 0 0,-1 1 0 16,-2-1 2-16,-2-1 3 0,-3-7-1 15,2-3 6-15,1-14-4 0,1-8 2 0,4-8 26 16,1-6 20-16,1-5 7 0,0-5-6 0,1-3-29 16,1-5-31-16,3-3-1 0,-3-4-1 15,3-3 3-15,-1-2 5 0,2 2-4 0,0 0 1 0,2 3-1 16,-3 4-4-16,1 1 1 0,-1 4 0 15,-1 7-1-15,-2 4-7 0,-1 3-15 0,1 0-15 16,-1 3-1-16,1 2 10 0,2 4 15 0,4 3 15 16,1 2 3-16,0 0-2 0,3 3 0 0,0-2 1 15,1 0 0-15,3-1 2 0,1-3 3 16,-1-2 0-16,5-5 4 0,0-3 3 0,2-3-2 16,0-4 2-16,0-2 2 0,-1-3-2 15,0-1 2-15,-4-1 1 0,-1-3 0 0,-5-2 3 0,-3 0-1 16,-4 0 0-16,-3-1-1 0,-3 1 2 15,-3 4 6-15,-1 0 5 0,-2 3 1 0,-2 2-3 16,-3 3-6-16,-1 3-8 0,-2 1-4 0,-1 5-2 16,0 3-2-16,-3 2-2 0,3 5 1 15,2 2 1-15,1 0-4 0,4 0 1 0,4 3 1 16,5 1-4-16,2-1 5 0,4 2 2 0,6-2-1 16,3 0 3-16,1-1-10 0,8-2-12 0,0-5-23 15,6-2-26-15,4-5-50 0,0-3-75 16,-2-3-149-16,-3-1-401 0,-5-1-816 0</inkml:trace>
  <inkml:trace contextRef="#ctx0" brushRef="#br0" timeOffset="79249.25">13852 4314 1764 0,'2'-1'315'16,"-4"-1"-166"-16,2 2-73 0,-1 2-33 15,1 2 22-15,-3 3 19 0,1 7 15 0,-7 4 8 16,5 10-20-16,-3 2-23 0,0 3-15 0,3 1-13 16,-1-2-9-16,5-1 0 0,4 1-9 0,-1-2-2 15,6 0 0-15,0-2-7 0,4 1 0 0,0-2-4 16,3-4-13-16,1-5-33 0,1-1-45 16,5-6-83-16,0-6-148 0,6-4-459 15,0-3-771-15</inkml:trace>
  <inkml:trace contextRef="#ctx0" brushRef="#br0" timeOffset="79401.88">13826 4073 532 0,'-1'0'450'0,"-1"1"-463"0,-2 3-38 15,2 3 26-15,2 2 2 0,1 4-78 0,2 3-173 16,2 2-193-16,0 4 440 0</inkml:trace>
  <inkml:trace contextRef="#ctx0" brushRef="#br0" timeOffset="79994.52">14136 4481 1804 0,'5'-14'235'0,"-1"-3"-197"16,3-4 2-16,1 5 41 0,-4 3 46 0,3 3 22 15,-4 4-18-15,2 3-45 0,-3 3-47 16,2 3-28-16,0 0-11 0,-1 2 0 0,-1 1 2 16,3 4 3-16,-2-1 3 0,-1 3-4 0,3 1 6 15,-3-3-7-15,-1 4 0 0,1 0 1 0,-1-3-4 16,-1 1 4-16,2-6-1 0,0-3 5 16,0-3 11-16,-1 0 21 0,0-2 11 0,3-3-4 15,0-3-11-15,2-2-23 0,2-3-11 0,0 1 0 16,2-2 1-16,-2 1-1 0,2-3-1 0,-3 1-2 15,5 2 1-15,0 2-4 0,-1 4-5 16,-1 3-5-16,0 4-1 0,0 2-6 0,-4 3 0 16,0 4 0-16,2 2 0 0,-4 6 9 0,4-1 2 15,-1 4 6-15,1-1 3 0,-1 3-1 16,2 0 1-16,0 1 0 0,4 0 0 0,-3-1 0 16,6-2 1-16,-3-3 2 0,7-3-2 0,0-4 3 15,2-3-1-15,4-3-2 0,-3-4 4 0,0 0-3 16,2-3-1-16,-3-3 3 0,-1 1 0 0,-2-4 1 15,-4-6 3-15,2 0-2 0,-2-5 0 16,-2-1 3-16,-2-1 0 0,-2-3-3 0,-4-2 1 16,0-1-1-16,-3-5-2 0,-2-1 2 0,-1-2-3 15,0-3-1-15,-3 1 2 0,1-4-2 0,0-3 2 16,-4 2 0-16,4-1-1 0,-3-4 0 0,5 1 3 16,1 1-4-16,0-2 1 0,2 3-2 15,3 7 4-15,-3 4 13 0,-1 10 8 0,-2 8 5 16,0 8-8-16,-3 4-17 0,4 4-20 0,-2 5-8 15,0 2 5-15,0 6 5 0,-4 8 10 16,3 6 4-16,-4 5-7 0,4 6 6 0,-4 4-1 16,4 4 0-16,1 6 3 0,-3 0-2 0,5 3-2 15,4-3 2-15,-1 2-10 0,8-2-19 0,-1-3-36 16,4-4-46-16,4-6-87 0,3-6-109 16,3-11-229-16,0-9-359 0,3-3 68 0</inkml:trace>
  <inkml:trace contextRef="#ctx0" brushRef="#br0" timeOffset="80147.5">14691 4180 1059 0,'3'-7'521'16,"0"-3"-331"-16,0-1-57 0,6 0-29 0,0 4-18 16,2-2-31-16,3 0-35 0,4 4-15 0,4-3-28 15,5 4-60-15,3-1-126 0,2 3-275 16,-1 1-342-16,1 2 279 0</inkml:trace>
  <inkml:trace contextRef="#ctx0" brushRef="#br0" timeOffset="81277.71">15012 4344 1061 0,'9'-2'475'0,"3"-3"-121"16,2-5-109-16,3 0-59 0,1-1-30 16,-4-1-24-16,2-1-13 0,-2 1-22 0,-1-4-18 15,-3 0-14-15,0 4-12 0,-2-2-7 0,-6 3-7 16,-1-1-5-16,-4 2-6 0,2 2-5 0,-4 0-7 16,1 2-8-16,-4 2-6 0,3 0-4 0,-3 2-7 15,-1 2-2-15,-1 0-1 0,-2 7-1 16,0 2 4-16,-3 4 2 0,0 1 3 0,-1 4 3 15,4 2 1-15,0-1-2 0,4 3-1 0,3 0-1 16,1-1-2-16,5 2 4 0,4-2-2 0,4 0 0 16,3-1-1-16,1-2 1 0,4-5 2 15,2-2 1-15,-5-5 4 0,6 0-3 0,-2-4-2 16,1-2-1-16,1 0-1 0,-3-5 3 0,3-1 1 16,-2-3 0-16,0-1-1 0,-5-2-1 15,3-2-2-15,-3-3-3 0,-1 0 0 0,-3-1-6 16,1-1 0-16,1 0 1 0,-3 2-2 0,1-3 6 15,1 0 1-15,-4 0 0 0,4 2 4 16,-1 0-2-16,2 1-4 0,-1 4-2 0,0 2-5 16,-1 5-8-16,0 1-7 0,-3 4-10 0,-2 2-9 15,3 4 3-15,-3 2 8 0,2 2 10 0,-3 5 10 16,-2 1 1-16,1 3 1 0,-3 2 4 0,0-1 0 16,-1 2 3-16,-3 0 3 0,2 0 2 0,0 2 0 15,-2-2 4-15,4-1 4 0,1 0-1 16,5-6 5-16,-1-2-2 0,3-2 2 0,1-5 5 15,3-2 2-15,1 0 2 0,3-4-1 0,3-2-3 16,3 0-2-16,-1-4-1 0,6-2 2 0,-4-2-1 16,1-4 4-16,-3-1-3 0,2 0 0 15,-2-1 0-15,-1-3-6 0,-1 1 3 0,-3-2-4 16,1-1-4-16,-4 0 1 0,4-4-1 0,-6 1 1 16,-4 0-1-16,3-2 5 0,-7 4-4 0,1 2 2 15,-6 3 9-15,0 3 2 0,-5 1 8 16,3 7-1-16,-5 0-10 0,-2 5-7 0,-2-1-6 15,3 5-4-15,-7 1 2 0,4 3 2 0,-4 2-1 16,5 5 1-16,-3 1 0 0,4 2-3 16,1 4 2-16,1 2 3 0,0 2-1 0,1 2 4 15,3 2-3-15,0 0-1 0,6 1 0 0,0-6 2 16,7-4-4-16,3-2 1 0,0-3 1 0,3-4-2 16,1-3 9-16,3-1 0 0,3-4 3 0,2-3 3 15,3-5-6-15,-1 1 1 0,3-3 0 0,-3-4-1 16,-1 1 1-16,-3-4-1 0,1 0 0 15,-3-2-6-15,-2-3 4 0,-4 1 1 0,1-2-1 16,-3 3 6-16,1-1-8 0,-2 2-1 16,0 3-1-16,-2 2-4 0,-2 7 3 0,0 1-8 0,-2 3-11 15,-1 2-12-15,-1 1-4 0,4 5 1 16,-3 1 9-16,0 5 13 0,-2 2 3 0,1-1 4 16,-1 4 1-16,-1-1-3 0,-1 1 3 0,-4 4 2 15,1-1 0-15,-5 1 1 0,1 0 1 16,0 0-4-16,1-1-7 0,6-4-1 0,1-6-6 15,3-4 6-15,4-4 15 0,-1-1 7 0,3-4 12 16,3-3 1-16,1-2-5 0,2-1-1 0,0-2-5 16,3-3 1-16,-2-1-1 0,3-2 2 15,0 0-4-15,-4-1 0 0,2-2-4 0,-3-1-6 16,-1-3 7-16,1 0 1 0,0 0 0 0,-2-4 1 16,-1 0-5-16,3-2-4 0,-3 0-3 0,2-4 1 15,-1-1-2-15,-1 1-4 0,0-5-6 16,-1 0-11-16,0-1 1 0,0 1 4 0,0 0 4 15,-1 1 10-15,-1 3-1 0,2 1 3 0,0 4 7 16,-5 5 5-16,-1 9 10 0,-4 6-6 0,-3 7-19 16,2 3-28-16,-1 4-10 0,-5 5 4 15,-1 5 19-15,0 5 18 0,0 4 7 0,2 1 0 16,-1 6 0-16,1 5 1 0,4 2 1 0,-2 4 0 16,2 4 3-16,2 4-12 0,2 1-34 15,1 2-83-15,3-6-142 0,-1-5-200 0,7-3-209 0,7-8-293 16</inkml:trace>
  <inkml:trace contextRef="#ctx0" brushRef="#br0" timeOffset="81395.67">16093 3991 2042 0,'-2'-10'151'16,"1"-2"-104"-16,1 0-27 0,4 1-25 0,4 3-40 15,4-1-68-15,7 0-129 0,0 3-271 16,9 3-298-16,4-1 281 0</inkml:trace>
  <inkml:trace contextRef="#ctx0" brushRef="#br0" timeOffset="82098.41">17190 3909 1246 0,'-11'2'322'0,"-8"3"-246"0,-6 2 52 16,-1 2 50-16,-2-2 22 0,4 2-18 15,4 1-53-15,6 0-48 0,-1 4-21 0,9 3-22 16,0 2-8-16,3 3 1 0,4 0-6 0,2-2 3 16,7 0 5-16,8-5 2 0,0-1 3 0,5-5-1 15,0-1-3-15,6-3-3 0,1-4-3 16,0-2-9-16,0-2-3 0,0-2-4 0,-3-5-2 16,-1-1 3-16,-5-4-2 0,-1-1-1 0,-9-2-1 15,-2 2-1-15,-2-1-2 0,-7 4-5 0,-7-3 2 16,3 3-10-16,-5 1-2 0,0 1-2 15,-3 2-4-15,1 5 4 0,1 1-2 0,1 3-3 16,2 0-1-16,5 3-8 0,0 1 0 0,3 2 2 16,1 2 4-16,2-1 4 0,3-1 8 0,3 1 4 15,3-2 0-15,4 0 7 0,0-3 0 16,3 1 0-16,0-4 3 0,0-1-2 0,1-1-1 0,1-1 2 16,-1-1 0-16,1-3 1 15,-1-1 4-15,-2-4 3 0,-5 0-3 0,-1-1 4 0,-1-4 1 16,-1 0-5-16,-2-4 1 0,1-2-6 15,-3-2-4-15,2-1 1 0,-2-2-1 0,1-2 1 16,-2-1-1-16,0-4 1 0,-2-3-4 0,2 1 2 16,-3-3 2-16,1 5 4 0,-2-1 2 0,-2 5 0 15,0 1 4-15,-1 5 2 0,-3 9 4 0,1 2-3 16,1 8-4-16,-1 4-14 0,1 2-17 16,-1 4-3-16,2 5-2 0,-1 7 8 0,-2 7 15 15,1 5-1-15,3 8 1 0,0 7-1 0,0 7-2 16,3 7 2-16,2 5 1 0,-3 6 1 15,0 2-1-15,-1 7 1 0,-2 3-1 0,-1 7-1 16,0 2-4-16,1 4-9 0,0 3-15 0,0 0-16 16,1-1-27-16,-3-3-33 0,1-7-44 15,4-9-29-15,2-11 5 0,2-12 35 0,5-15 56 16,0-9 58-16,-2-13 83 0,-2-11 38 0,-4-12 12 16,-3-11-1-16,-2-8-45 0,1-6-15 0,-2-3 21 15,-4-7 22-15,-2-2 17 0,-2-1 4 16,0-1-4-16,-1 6-11 0,-2 0-11 0,3 0-12 15,1 4-15-15,6-4-12 0,3 1-14 0,3 2-9 16,7-2-8-16,2 2-6 0,7 2-7 0,-2-1-7 16,7 2-24-16,0-1-29 0,2 3-48 0,5 1-67 15,1-2-94-15,2 5-252 0,2 0-494 0,2 2-240 16</inkml:trace>
  <inkml:trace contextRef="#ctx0" brushRef="#br0" timeOffset="83293.17">19122 4071 820 0,'-3'9'304'0,"-3"0"-15"0,0 5-34 0,4-3-18 16,0-2-16-16,4-6-35 0,-1-2-32 0,0 1-12 15,0-4-10-15,2 2-8 0,-3-1-8 0,2 0-21 16,2-5-17-16,1 1-20 0,4-3-16 16,2-5-9-16,0 0-9 0,2-4-4 0,3-1-5 15,0-3-6-15,1 0-4 0,3-3-1 0,-2-3 0 16,3 1 3-16,-6 0-1 0,0 0-2 0,-1-2 1 15,-1 0-2-15,0-5 0 0,-2 0-1 0,1-2-2 16,-3-5 0-16,0-1-2 0,2 0-2 16,-6-1 2-16,0 1-1 0,-4 0-1 15,2 4 0-15,-2 1-2 0,-1 5 1 0,-1 5 3 0,-2 9-4 16,1 9-1-16,-2 4-7 0,1 1-9 0,1 8-2 16,-2 2 3-16,-4 9 8 0,-1 6 6 0,0 6 6 15,0 7 2-15,2 3-1 0,2 2 2 16,4 5-1-16,2 5 0 0,4 1 1 0,2 2-4 15,3 0 2-15,4-1 1 0,3 1-1 0,0 0 2 16,1-2 1-16,1-2-8 0,-3-5-8 16,4-7-9-16,-2-7-15 0,1-10 0 0,-1-6 6 15,-3-8 11-15,3-6 16 0,-3-6 7 0,3-4 5 16,-4-5-1-16,0-4 2 0,-2-3-4 16,-3 0 0-16,-2 1 2 0,-2-4-4 0,0 0 6 15,0-3 3-15,2 0 0 0,0 0 5 0,1 2 0 16,0-1-1-16,2 0-1 0,2 5-3 0,1 2-3 15,1 4-3-15,1 1 0 0,3 5-4 16,-2-1 2-16,3 4-4 0,-3 1 1 0,4 3 1 16,0 2-2-16,-4 3 1 0,0 2-1 0,-2 0 0 15,0 6-2-15,-6 0 0 0,-2 5 1 0,0-1-1 16,-3 2 4-16,0 4 1 0,-1 2 0 0,-2 3 0 16,-2 2 0-16,-2 3 0 0,2 0 1 0,-2 4-1 15,0-4-2-15,3 2 0 0,1-3 0 16,2-4-2-16,5-6 4 0,1-4 0 0,6-4 2 15,-2-7 7-15,5-1-5 0,-1-5 0 0,1-2 1 16,2-3-7-16,1-3 3 0,-2-5-3 0,1-4-2 16,0 1 1-16,-2-4-3 0,0-2-4 15,-4-4-5-15,-2-2-7 0,-3 0-3 0,-5 1 0 16,-3 2 1-16,-2 1 3 0,-4 3 3 0,-4 3 4 16,-3 1 3-16,1 5 5 0,-7 3 5 15,3 3 2-15,-1-1 0 0,-2 4 1 0,3 3-5 16,1 2-1-16,1 2 0 0,4 2-4 0,4 1-1 15,1 1 0-15,5 1-1 0,4 1 3 16,2 1 4-16,3-1 3 0,6-2 3 0,2-1 5 16,3-2-1-16,3-2 0 0,1-2 1 0,4-3-4 15,0-2 4-15,-2-1 1 0,2-4 2 0,-2 1 5 16,-6-3 3-16,1-1 1 0,-4-5 0 0,-1-1-1 16,-2-2-8-16,-4-3-2 0,-1-2-3 0,0-2-5 15,2-2 1-15,-3-3 0 0,-2 1-2 16,1-2 2-16,2-1-3 0,0-3 0 0,-3 0 0 15,1-3 1-15,3-2-2 0,-1 2 2 0,2-2 0 16,-1 5-4-16,-1 3 5 0,0 7 2 0,-6 9 2 16,1 8 4-16,-4 5-5 0,0 6-14 15,-1 3-10-15,-2 5-4 0,1 5 3 0,-3 6 11 16,0 9 8-16,-3 7-1 0,1 4 2 16,-3 5-1-16,4 4-1 0,-2 2 3 0,5 5-4 15,0 0 2-15,3 6 0 0,4 1-5 0,1 1-11 16,2-2-31-16,7-4-43 0,1-6-72 0,6-8-89 15,4-10-119-15,6-6-327 0,4-10-795 0</inkml:trace>
  <inkml:trace contextRef="#ctx0" brushRef="#br0" timeOffset="83775.61">20450 3468 1473 0,'1'-4'202'0,"1"0"-170"16,5-1-12-16,4-1 54 0,2 0 53 15,8-2 35-15,4-3 7 0,5-1-36 0,4-4-33 16,0 2-4-16,3-1-17 0,-5-3-6 0,-1 1-2 16,-2-1-4-16,-3-2 4 0,-2 1-6 0,-7 1-13 15,-1 1-9-15,-5-2-14 0,-1-2-10 16,1-1-4-16,-3-3-8 0,-1 3-1 0,-4-3 0 16,1 2-1-16,0 1-3 0,-3 0 1 15,-1 6 3-15,0 5 2 0,-1 5-1 0,0 4-5 16,-2 2-24-16,2 1-8 0,-2 4-1 0,1 4 3 15,-3 7 20-15,0 6 4 0,-3 6 2 0,5 3 2 16,-5 6-1-16,6 5-1 0,-2 1-3 0,0 3 4 16,-2 2-3-16,0 4 1 0,-5 1 7 15,1 1-6-15,-2 1 3 0,-2 2-1 0,2-3-3 16,0-7-1-16,3-10-3 0,2-12-2 0,6-10 1 16,1-6 12-16,1-7 22 0,1-2 13 0,-1-4 7 15,3-5-15-15,1-4-17 0,2-7-12 0,3-1-6 16,1-3 7-16,3 1 1 0,-1-2 2 15,0-1 3-15,5 2-3 0,-5 1-1 0,5 3 2 16,1 5 5-16,-6 6-5 0,1 4 0 0,-3 4-5 16,-2 3-11-16,-3 4 4 0,4 5-1 0,-1 2 4 15,-1 7 0-15,-1 3 0 0,2 3 1 16,2 4-1-16,-4 1 2 0,3-2 0 0,-2 1-4 16,2-2-8-16,2-3-26 0,3 0-20 0,6-5-48 15,1-2-85-15,1-6-165 0,-2-2-415 16,-1-4-782-16</inkml:trace>
  <inkml:trace contextRef="#ctx0" brushRef="#br0" timeOffset="84310.05">22391 3207 2271 0,'-6'0'170'16,"-4"0"-98"-16,-3 4-34 0,-7 5 8 0,0 5 21 16,-4 5 19-16,-4 3 4 0,-3 8-3 15,-2 3-13-15,-1 4-16 0,2 1-13 0,5-1-19 0,3 2-7 16,9 0-5-16,-1 0-1 0,7 2-2 16,6 0 0-16,3-3-1 0,3-3-1 0,7-4 2 15,7-3 0-15,1-3-3 0,7-4 1 0,4-3-4 16,1-4-9-16,2-5-12 0,4 0-20 0,-1-2-24 15,3-4-47-15,-4 0-73 0,2-5-156 16,-2 0-426-16,-3-5-791 0</inkml:trace>
  <inkml:trace contextRef="#ctx0" brushRef="#br0" timeOffset="85811.02">22961 3378 2182 0,'-13'0'58'16,"-6"6"-26"-16,-8-2 30 0,-3 4 39 0,1 4 32 16,-2 1 6-16,1 0-23 0,-1 1-25 0,1 4-21 15,-1 0-16-15,0 4-14 0,0 0-13 0,1 4-14 16,6 1-7-16,2 0-3 0,7 0-1 16,10-3-1-16,4-3-5 0,4-6-6 0,6-5-1 15,4-2-1-15,7-4 3 0,7-3 2 0,1-6 2 16,5-2-3-16,-1-1-1 0,-2-5 3 15,-2-1 4-15,-3-4 6 0,-5 0 4 0,-3-3-1 0,-4 0-1 16,-3 3-1-16,-6-2 1 0,0 3-4 16,-4 2-1-16,-4 4-2 0,2 2 2 0,-2 1 6 15,-3 4 1-15,3 2-2 0,-2 2-4 0,-2 0-6 16,4 3-2-16,-5 1 0 0,1 3-1 16,2 3 2-16,-2 2 1 0,0 1 1 0,4 4 0 15,-1-1-2-15,3 3 0 0,1 2 1 0,0 0 2 16,2 0-1-16,0-1-2 0,0-4-1 15,5-2 0-15,-1-4-2 0,5-2 4 0,2-5 4 16,6-3 0-16,2-3 9 0,6-5 2 0,4-1-1 16,2-6 3-16,1 0-3 0,-1-6 0 0,3-2 2 15,-3-2 0-15,-3 0 5 0,-4 0 2 16,1 0-2-16,-5 2-2 0,-2 1-3 0,-3 1-2 16,-5 5 1-16,0 3 0 0,-4 6-1 0,-6 4-5 15,-1 2-11-15,0 0-18 0,0 3-7 0,0 5 1 16,0 1 7-16,0 7 15 0,0 0 7 0,0 4 1 15,0 3 0-15,0-2 3 0,1 3-1 0,0-1-1 16,3 1-1-16,-2 0-4 0,0-2 2 16,-1 0 1-16,0 0-4 0,2-2-2 0,-1-5-4 15,-1-4 2-15,2-3 5 0,-3-6 12 0,1-1 8 16,3-5-2-16,-1-3-5 0,0-5-12 0,4-4-2 16,1-2 1-16,2-4 3 0,-3 0 6 15,6-4-3-15,-3 2 0 0,-4 0 0 0,3 1 0 16,0 2-1-16,2 1 1 0,-3 1-2 0,1 2-2 15,-3 6 1-15,2 3 0 0,-2 5-3 16,-4 2-8-16,-2 2-25 0,0 3-1 0,1 2-1 16,0 3 8-16,0 3 22 0,0 6 3 0,4 2 2 15,-3 1 1-15,1 0 1 0,2 2 1 0,-2 0 0 16,3 1 5-16,-2 1-2 0,3 0-2 16,-1-2-2-16,3-4-5 0,1-3 3 0,0-6 0 15,5-3 3-15,-5-1 4 0,0-4 3 0,-4-2 8 16,3-1 5-16,0-3 9 0,1-2-5 0,-1-3-4 15,2-3-2-15,-1-3-5 0,0-2 6 16,0-1 2-16,1-3-3 0,0 2-2 0,-1-3-4 16,1 2-4-16,1 1-1 0,2-1 2 0,-3 4-7 15,0 0-1-15,2 4-2 0,-4 4-10 0,1 4 6 16,-2 2-5-16,-4 0-8 0,3 7 0 0,-5-1-8 16,0 3 3-16,2 3 8 0,-1 4 5 15,-2 0 6-15,1 4 1 0,2-1 1 0,-3 2-3 16,0-2 4-16,0 1 2 0,0-1-3 0,-2 1 2 15,-1 2-8-15,-4-3-6 0,4-1-7 0,-1-3 1 16,-1-6 8-16,4-6 22 0,3 0 19 16,-1-4 0-16,0-3 1 0,0-6-15 15,5-1-6-15,-3-3 6 0,3-1 0 0,0-2 1 0,4 1-1 16,-2 0-1-16,2 1-1 0,1-1 2 16,0 4 1-16,-2 3-2 0,0 1-1 0,-2 2-4 15,-3 6-4-15,1 0 0 0,-4 2-13 0,-1 2-6 16,5 2-2-16,-4 0-5 0,1 6 9 0,3 0 2 15,-3 1 4-15,4 3 0 0,-1-2 4 16,1 2 2-16,1-1 1 0,0 2 3 0,1-2-9 16,3 0-3-16,-1-3-4 0,2 1-4 0,-1-6 6 15,6 0 6-15,-4-4 4 0,2-3 5 0,-4-1 2 16,2-3 2-16,-1-4 2 0,-1 1 3 0,-1-4 2 16,-2 0-2-16,-1 0 2 0,-3-3-3 0,3 1 6 15,-6 0 2-15,2 0 5 0,-3 5 6 16,-2 3 0-16,-1 2-1 0,0 2-7 0,2 4-10 15,-1 0-25-15,1 2-16 0,0 1-3 0,0 3 0 16,1 5 19-16,-1 1 10 0,4 3 2 16,0 0 2-16,3-2-6 0,2 2-1 0,3-1-4 15,-2 2-3-15,1 0-10 0,1-2-11 0,-1 1-10 16,5-6-2-16,-1 1 12 0,5-5 15 0,1-1 14 16,-1-4 8-16,1-4 3 0,-1 0-1 15,-1-5 3-15,-1-2 1 0,-5-2 1 0,0 1 4 16,-5-3-3-16,0-1-1 0,-6 0 4 0,-2-2 5 15,-1 4 3-15,-2-3 3 0,-5 3-10 16,-2 3-7-16,1 1-2 0,2 4-4 0,0 0 1 16,-3 4-4-16,3 1-5 0,5 1-5 0,0 1-4 15,1 1-2-15,1 1 1 0,1-1 6 0,1 0 0 16,1 0 5-16,6 0 8 0,1-1 2 0,1-1 4 16,5-3 0-16,-1-1-2 0,2-1-2 15,0-3 4-15,-2-2 1 0,-1 0 3 0,2-1 5 16,-4-2-3-16,-2-2-1 0,1-2 1 0,-2 1-1 15,-1-5 0-15,1 0 0 0,-5-3-6 0,3-1-6 16,-4-1 1-16,5-3-2 0,-1 0 0 0,-2 0 4 16,2 0-4-16,-3 2-1 0,4 1 1 15,-1 2-8-15,-2 7 8 0,0 6 6 0,-5 4-3 16,0 5-7-16,-2 2-24 0,1 1-29 0,-1 2 3 16,1 7 14-16,-1 3 17 0,-3 8 24 15,2 4 0-15,0 6-5 0,-1 2 3 0,1 4 0 16,3 2 0-16,-1 3 2 0,1 0-4 0,1 4-7 15,5-3-25-15,1 3-66 0,7-2-114 0,2-5-142 16,10-7-230-16,4-5-300 0,5-9-73 16</inkml:trace>
  <inkml:trace contextRef="#ctx0" brushRef="#br0" timeOffset="85941.11">24585 3159 1834 0,'0'-9'1014'0,"1"2"-1062"0,1-2-38 15,9 7 1-15,5 1 3 0,5-2-40 0,8 3-124 16,6 3-298-16,12 0-395 0,6 3 244 0</inkml:trace>
  <inkml:trace contextRef="#ctx0" brushRef="#br0" timeOffset="86544.66">25820 3587 2890 0,'8'-19'42'15,"1"-5"-20"-15,1-8 5 0,1 4 18 0,-1-2 11 16,-1-1 15-16,-2-1-2 0,-2 0-17 0,-2-3-13 16,-1 2-18-16,-1-3-10 0,0 1-6 15,-1-3-1-15,0 2-2 0,-1-4-1 0,2 3-1 0,-1 0 2 16,1 3 0-16,2 0 0 0,-1 1 4 15,1 1-5-15,0 7-1 0,0 6 1 0,-2 9-7 16,-1 6-14-16,-1 4-32 0,0 3-8 0,1 5 6 16,0 7 13-16,0 7 33 0,1 3 7 0,3 5 1 15,0 4-1-15,2 2 0 0,0 6 1 16,1 1-2-16,3 4 4 0,-1 0 0 0,-1 0-3 16,0-3-13-16,5-2-14 0,1-4-12 0,5-4-3 15,5-8 6-15,0-5 5 0,3-4 1 0,-1-8-5 16,-2-5-3-16,-1-4 0 0,-4-6-2 15,0-6 4-15,-3-4 4 0,-4-3 7 0,-5-2 9 16,-4 0 12-16,-1 3 23 0,-6-1 4 0,-1 0 6 16,-1 4 4-16,-3 5-10 0,0 0 1 15,0 2-3-15,1 2-8 0,4 3-7 0,2 2-13 16,3 1-16-16,4 2-2 0,1 0 9 0,4 1 13 16,2-1 19-16,6 0 2 0,4 0-5 0,2-1-3 15,6-2 0-15,-1-2 2 0,2-1 4 16,-1-2 7-16,1-3 5 0,-5-2 5 0,-5 0 8 15,-6-3 9-15,-1-1 8 0,-9 2 4 0,-5-3-7 16,-3 5-10-16,-3-2-12 0,-5 1-12 0,1 4-5 16,-6 0-9-16,-4 4-3 0,-3 5-2 0,-2 4-1 15,2 3 1-15,-2 4 1 0,6 2 0 16,3 1 0-16,5 5-1 0,4 0 4 0,5 5 6 16,4 1 5-16,4 2 3 0,6-1-4 0,5 1-6 15,7-3-5-15,8-3-4 0,5-2-2 0,5-3-8 16,4-1-16-16,5-2-44 0,4 1-71 15,1-5-129-15,-5 3-308 0,-2-4-657 0</inkml:trace>
  <inkml:trace contextRef="#ctx0" brushRef="#br0" timeOffset="88444.28">27936 3123 1354 0,'-4'-6'446'0,"-4"-2"-182"0,-3-3-66 15,0 3-34-15,-5 1-25 0,1 2-30 0,-5 0-27 0,0 2-16 16,-5 3-14-16,-1 5-9 0,-4 2-7 16,0 2-6-16,2 5-2 0,-4 2-1 0,3 2-6 15,-1 1-4-15,4 3-1 0,-2 1-6 0,8 1 4 16,2 3 1-16,3-1-6 0,2 2 2 0,3 2-6 15,4-5-2-15,7-1 1 0,7-4-4 16,3-6 1-16,6-1-1 0,5-8 6 0,1-3-4 16,7-3 3-16,5-5 2 0,1-4-4 0,-2-3 7 15,1-4-2-15,-4-2 2 0,-4-1 2 0,-5-1 0 16,-1-1-1-16,-6-5-3 0,-2-1-1 16,-4 1-5-16,1-1 1 0,-6 4 3 0,-4 3 0 15,-4 5 5-15,0 6 1 0,-5 2-2 0,3 2-4 16,1 3-7-16,1 3-4 0,-1 3-5 15,0 1 0-15,-2 3 0 0,-2 4 2 0,2 2 0 16,0 5 0-16,1 0 4 0,4 4-1 0,-2 2 0 16,3-1 3-16,1 2-2 0,1 2-2 0,3 1-5 15,2-3-15-15,-1-2-4 0,5-3-11 16,2-4-3-16,5-3 8 0,5-8 10 0,-1-4 15 16,7-4 16-16,-4-6 10 0,5-2-3 0,-1-5 3 15,-4-1 0-15,4-5-5 0,-6-3 4 0,3-3-3 16,0-3-4-16,-3-1-2 0,0-3 0 15,-1-1-2-15,0 1-2 0,-4-1 0 0,2 6 0 0,-7 2-4 16,-2 9 3-16,-3 4 4 0,-6 6 5 16,-1 4 7-16,0 2-10 0,0 4-15 0,-1-1-28 15,0 3-2-15,-4 4 10 0,2 3 11 0,-5 4 19 16,2 1-2-16,-2 6 0 0,-2 1-3 0,1 2 4 16,0 2-2-16,1 0 1 0,0 4 1 15,2 0-1-15,-2 1 1 0,2 2-2 0,2-4 2 16,3 0 0-16,3-5 0 0,4-2 2 0,2-5-2 15,4-4 5-15,2-3 2 0,3-5 2 16,1-3 2-16,1-4-4 0,2-3 1 0,2-4 0 16,0-3 4-16,1-4 1 0,0-4 1 0,-3 0 0 15,0-1-1-15,-3-1 3 0,-2-3-2 16,0-1-1-16,-2-1-2 0,2-1-6 0,-1 0-3 16,2-2-1-16,3-1 0 0,-1 1-2 0,0 2-1 15,-3 2 1-15,2 5-6 0,-3 4 8 0,-5 5 2 16,-4 6-1-16,-2 2 5 0,-4 4-11 15,-3 0-12-15,1 1-20 0,1 0-11 0,-3 4 6 16,0 2 11-16,-1 4 17 0,-1 3 10 0,-3 4 3 16,0 2 1-16,4 3-3 0,-3 0 7 0,-1 4-5 15,5-2 0-15,-1 1 1 0,4 1-3 16,4-2 2-16,2-2 0 0,4-2 3 0,1-6-1 0,4-2-2 16,5-5 0-16,2-1 0 0,0-4 6 15,3-3 1-15,1 0 4 0,0-7 0 0,1 1-5 16,-1-4 5-16,1-3 0 0,-3-1-2 0,2-6 1 15,-4-1 1-15,-3-1 3 0,-2-3-2 0,0 2 3 16,-2-1-11-16,-2-3-2 0,0 1-4 16,2 0-7-16,-3 0 6 0,1 3-3 0,-3 2 3 15,0 5 3-15,-5 5-1 0,0 4-2 0,-4 4-8 16,0 3-20-16,-2 1-42 0,0 2 1 16,1 5 10-16,0 4 17 0,0 2 43 0,0 4-1 15,0 4 1-15,0 1 3 0,-1 8-3 0,-1-2 2 16,2 3 2-16,1 2 1 0,0 0-6 15,0 1-20-15,6-3-29 0,-1-5-31 0,9-7 1 0,2-3 24 16,10-8 30-16,-1-2 29 0,3-5 4 16,-1-3-2-16,0-3 5 0,-2-2 1 0,-1-6 5 15,-3-2 2-15,1-4 0 0,-4-4 2 0,1-5 2 16,-8 0 5-16,1-3-1 0,-4-2-6 0,-7 2-5 16,-2 1-9-16,-6 3-8 0,-1 0 2 0,-5 5 7 15,-1 0 3-15,-4 3 5 0,-2 2 2 16,1 4 1-16,-1 0-3 0,-2 4-3 0,2 3 2 15,-1 2-9-15,2 3-3 0,5 0 2 0,0 1-4 16,5 1 0-16,3 3-1 0,-2 0-3 16,3 3 1-16,1-1-1 0,2 1-2 0,3 1 1 15,7-4 10-15,0 1 7 0,4-2 8 0,1-1 7 16,4-2-5-16,4-2 0 0,1-1-5 0,2-3 1 16,2-2 2-16,1-2-1 0,-2 1 3 15,2-2 0-15,-5 1 6 0,-1-1-4 0,-1 0 0 16,-3 2-5-16,3 0-12 0,-6-1-1 0,5 1-5 15,-3 2-4-15,-3 1 0 0,-1 2-9 16,-3 5-9-16,-2 0-6 0,-1 3-5 0,1 3 3 16,-4 1 5-16,5 4 7 0,-6 0 0 0,0 4 9 15,0 0 3-15,0 0 0 0,-2 0 8 0,0 0-3 16,-4 0 0-16,3 0 2 0,-1 2-3 16,0-3 0-16,-5-2 2 0,6-3-2 0,1-4-5 15,0-2 5-15,1-4 14 0,-1-1 25 0,1-2 12 16,4-4-13-16,-2-1-16 0,2-4-25 0,1-3-7 15,4-4 8-15,0 1 7 0,0-1 1 0,0-2-2 16,1 2 1-16,-1-1-5 0,0 2 1 0,1 0 5 16,-1-1-4-16,1 4-1 0,4-1-3 15,-3 1-6-15,0 0 0 0,-1 3-7 0,-2 4-11 16,-1 2-16-16,-5 5-12 0,-1 3-2 0,2 2 5 16,-2 4 14-16,0 0 11 0,2 3 7 15,-1 1 9-15,-1 0 0 0,-1-1 6 0,-1 1 0 16,-1 1-2-16,0-1 3 0,-3 1 0 0,0 0 2 15,3-3 1-15,-1-2-1 0,2-3-1 0,1-3 7 16,0-2 23-16,0-1 33 0,-1-3 14 16,2 1-7-16,3-4-21 0,0-2-27 0,3-1-10 15,-2 0 2-15,0-1 0 0,2 2 1 0,3-3-1 16,1 2 4-16,2 0 6 0,-2 1-1 0,0 3 2 16,-1 2-6-16,0 0-7 0,-1 1-1 15,1 2-6-15,-2 2-1 0,0 1 0 0,1 3-3 16,-1 2-1-16,2-1 1 0,1 3 2 15,-2 1 0-15,3 0-5 0,1 1-19 0,-3 0-38 0,1-1-74 16,-1 0-109-16,0-3-233 0,4 0-418 16,-1-3-119-16</inkml:trace>
  <inkml:trace contextRef="#ctx0" brushRef="#br0" timeOffset="89210.15">30442 2795 1746 0,'-5'3'326'0,"-5"2"-329"15,-6 1 6-15,3 6 40 0,2-1 31 0,0 3 20 16,2 2 4-16,0 0-13 0,-2 1-23 0,3 1-18 16,1 1-12-16,4 1-9 0,3 0 0 0,1-3-2 15,8-2 3-15,2-5 4 0,7-1 1 16,1-2-2-16,3-5-6 0,1-2-8 0,3-4-7 15,0 0-2-15,2-3-5 0,0-1-1 0,-5-3 0 16,-1-3-7-16,-4-3-5 0,-6-2-6 0,-5-2-3 16,-6-3 3-16,-4-1-2 0,-6 0 1 15,-6-1-1-15,1 4 2 0,-5 1 11 0,1 5 6 16,2 3 4-16,-2 2 3 0,0 2-3 0,3 2-2 16,1 4 0-16,7 3-5 0,2 0-12 0,4 0-12 15,2 3-3-15,4-1 4 0,0 3 20 16,3 1 22-16,5-1 8 0,5-1 1 0,4 0-7 15,6-1-7-15,3 0-2 0,0-3-2 0,0 3 0 16,0-6 2-16,-1 3 1 0,-3-4 1 0,-1 1 1 16,2-2-2-16,-5-1 0 0,5-3 3 15,-6 1 0-15,0 3 3 0,-4-6 1 0,-2 5 1 16,-7 2 4-16,-4 0 6 0,-4 3 1 0,-2 0-5 16,-2 1-13-16,-3 0-23 0,4 0-19 15,-1 2 1-15,-3 3 7 0,-4 1 14 0,-1 2 13 16,-2 3-1-16,-4 3 2 0,-1 0-1 0,4 6-1 15,-5 0 0-15,6 0-6 0,2 4-14 0,0-2-9 16,6-3-8-16,6 1 3 0,5-6 16 0,4-5 10 16,0 0 12-16,1-2 7 0,2-2 0 15,2-2 3-15,0-2-1 0,3-1-1 0,1-1 1 16,2-3 3-16,0-1 1 0,2-4-2 0,-2-1 3 16,-3-3-2-16,1-2 16 0,-6-4-3 15,5-2-1-15,-6-3-6 0,0 0-3 0,2-1-11 0,-3-3-5 16,0 0 3-16,-2-5-18 0,0-1 11 15,-1-3-1-15,0-1-6 0,2-1 3 0,1 1 2 16,3-3-6-16,-4 0 1 0,1-1-10 0,-4 0-4 16,6 0 7-16,-2 0-3 0,-2 4 13 0,-4 6 1 15,2 3-2-15,-3 7 4 0,-4 8 3 16,-2 8-2-16,1 3-19 0,-1 6-10 0,-4 1-2 16,-2 8 4-16,-3 4 26 0,-5 8 10 0,-2 6 1 15,0 5-2-15,-3 6-1 0,2 6-2 16,-1 5 1-16,5 3 3 0,0 6 1 0,6 1 4 15,6-1 0-15,0 2 3 0,3-4 0 0,3 2 1 16,-1-5-6-16,5-5-19 0,1-2-16 0,3-8-48 16,4-4-95-16,9-7-160 0,1-4-344 15,5-6-788-15</inkml:trace>
  <inkml:trace contextRef="#ctx0" brushRef="#br0" timeOffset="89784.29">31702 2625 755 0,'-17'0'192'15,"-9"2"-32"-15,-6-1 66 0,2 3 32 16,4 2-14-16,5 2-59 0,2 0-47 0,4 4-44 16,-1 3-38-16,4 0-17 0,2 5-15 0,5-1-3 15,1 0-1-15,8 1 4 0,2-1 10 0,9-5 2 16,3-1 2-16,5-3-2 0,2-3-5 15,5-1-11-15,-1-4-5 0,1-3-4 0,1-2-1 16,-4-2 8-16,-5-3 7 0,-2 0 0 0,-7 0-3 16,-3-3-7-16,-4 3-1 0,-4-1 10 15,-3 5 5-15,-3 1-6 0,2 1-18 0,-3 1-17 16,-3 2-13-16,-3 1 7 0,-3 2 8 0,1 3 5 16,-1 0 3-16,1 1-6 0,6 3-4 0,1-1 2 15,6 2 0-15,1-2 5 0,6 0 6 0,2 0 5 16,4-3 4-16,4-2 3 0,0 1 4 0,5-3 0 15,-1-2 8-15,0-2 1 0,-6-3 1 16,4-2 4-16,-2-1-8 0,-3-3-1 0,3-1-6 16,-3-2-3-16,4-3-3 0,-6-1 0 0,5 2 0 15,-4-6 0-15,-3 0 2 0,1-2-4 0,-3-4-5 16,1 1-4-16,0-4-7 0,1-1 1 16,-1-1 2-16,-1-4-7 0,0 0-4 0,-1-3 0 15,-3-2-2-15,3 2 5 0,-1-2 3 0,0 0 2 16,1 2 2-16,1 1 1 0,-3 2-1 15,1 0 0-15,-2 3 0 0,-3 3 1 0,-1 7-3 16,-2 7-1-16,0 7-6 0,0 6-13 0,2 0-22 16,-2 7 0-16,-1 4 7 0,0 6 15 0,-5 10 23 15,0 5 7-15,1 9 1 0,1 3-1 16,1 6 3-16,1 5-2 0,1 4-3 0,0 7 5 16,1 3 4-16,2 0-3 0,0 1-8 0,0-3-28 15,5-5-40-15,4-1-38 0,6-7-27 0,5-6-29 16,6-8-40-16,4-5-75 0,3-9-205 0,1-7-454 15</inkml:trace>
  <inkml:trace contextRef="#ctx0" brushRef="#br0" timeOffset="89945.25">32156 2337 1742 0,'3'-10'81'0,"2"0"-21"0,2-4 33 16,4 4 30-16,-1 2 8 0,4 1-30 0,0 2-44 15,6 3-35-15,6 3-23 0,0 4-3 16,3 3-27-16,5 2-68 0,1 2-112 0,-3 4-195 16,5 1-302-16,-3 2-241 0</inkml:trace>
  <inkml:trace contextRef="#ctx0" brushRef="#br0" timeOffset="90495.77">32553 2728 382 0,'10'-9'502'0,"1"-7"-202"0,6 0 25 16,-1-1-15-16,0 1-43 0,-2-3-56 15,-4 0-45-15,-1-1-39 0,0 1-33 0,-4 2-9 16,-1 3-5-16,-2 5-4 0,-3 2-17 0,-1 3-23 16,2 3-28-16,-1 1-42 0,-1 2-9 15,-3 2 2-15,-5 3 11 0,-6 4 27 0,-1 2 2 16,2 3 1-16,1 4 1 0,4-1-1 0,1 3 0 15,0 1-6-15,4-1-5 0,3 0-2 16,5-3-2-16,2-1 10 0,5-6 7 0,3 0 3 16,4-4 8-16,2-3 0 0,2-2-1 0,0-2 1 15,-1-2-3-15,1-2-2 0,5-3-2 0,-2-1-3 16,3-5 1-16,-3 2-2 0,2-4-2 16,-3 0 10-16,-14 6-2 0,2 0-1 0,-2 0 3 15,2-1-10-15,-5 2 2 0,1-1-2 0,0 2-10 16,-4 0-19-16,0 3-30 0,-3 0-1 0,-3 5 9 15,1 0 18-15,-6 7 28 0,5-2-10 0,-4 3 11 16,5-2-16-16,0 4 2 0,2-1 8 0,1 2-11 16,2-1 16-16,7 1-1 0,0-3 8 15,3 3 5-15,4-5 5 0,-1-1 4 0,2-2 3 16,0-5 5-16,0-2-2 0,1-5-1 0,-4-1 0 16,3-4-1-16,-4-3 5 0,1-3 1 15,-1-3-4-15,-3-2-4 0,-3-4-9 16,0-2-1-16,-4-1-5 0,1-2 14 0,-3 2 11 0,-2 1 8 15,-2 2 9-15,-1 4-8 0,0 6-13 0,1 4-12 16,1 1-21-16,-1 7-19 0,-1 2 4 16,0 6 0-16,1 3 14 0,0 5 12 0,-1 2 2 15,0 4-3-15,1 6-21 0,0 6-47 0,1 3-81 16,1 4-136-16,1 5-333 0,-2 0-854 16</inkml:trace>
  <inkml:trace contextRef="#ctx0" brushRef="#br0" timeOffset="91296.47">19050 4221 962 0,'-4'-3'446'0,"-1"-2"-205"0,0 1-77 16,-1 3-33-16,0 1-27 0,-3 3-28 0,-2 3-17 15,-2 1-2-15,-3 4 8 0,-2 6 7 16,-3 5 6-16,-2 2 2 0,-1 6-5 0,1 4-7 16,2 3-12-16,0 3-12 0,2 3-8 0,4 2-7 15,3-1-3-15,2 3 0 0,7 1-4 16,0-1-1-16,6-1-4 0,6-3-3 0,3-4 0 16,5-5-3-16,1-4 2 0,4-6-2 0,0-5-4 15,0-4-7-15,-1-5-15 0,-1-3-18 16,-2-3-25-16,0-4-30 0,-3-2-59 0,1-3-88 15,-1-1-169-15,0-2-399 0,-3-3-438 0</inkml:trace>
  <inkml:trace contextRef="#ctx0" brushRef="#br0" timeOffset="92239.17">19454 4413 2005 0,'-5'-3'260'0,"-3"1"-126"15,-4-1-38-15,2 3-18 0,-2 4-7 0,0 1-7 16,-6 5-11-16,3 4-2 0,-5 3-3 0,2-1-9 16,-2 4-8-16,2 1-10 0,6-1-10 0,-2 1-2 15,7-2-2-15,2 2-3 0,2 2 2 0,4-2 2 16,3 0-3-16,3-1 3 0,5-6-2 15,-1-2-4-15,2-4 1 0,1 0-3 0,0-7 4 16,0-1 6-16,1-1 5 0,0-6 1 0,-1 0-6 16,3-2-2-16,-5-2-6 0,3-1 1 15,-2-3 3-15,-4 1-1 0,-2-2 5 0,-2-3-5 16,-1 0 1-16,-2 0-1 0,1-1 1 0,-2 0-3 16,-1 0-2-16,1 1-1 0,-1 5-1 0,0 2 5 15,-1 4 9-15,1 5-1 0,-1 3-3 16,-1 0-18-16,2 1-14 0,-1 3-2 0,1 2 4 15,0 7 12-15,0 2 9 0,4 3-3 0,2 3-2 16,4 0 3-16,3 0 0 0,-1 1 1 0,8 1 2 16,0-2 0-16,6 0-1 0,-2 0 1 15,6-6-1-15,-2 0 0 0,-2-2 1 0,3-5 2 16,0-1-3-16,-3-3 4 0,0-2 1 0,-1-2 1 16,-4-1 8-16,-1-3-4 0,-5-3 1 0,1 0 0 15,-2-4 1-15,-1-1 9 0,-4 1 4 0,0-2-3 16,1 0-2-16,-1-4-9 0,-2-1-5 0,2-2 0 15,-1-2 1-15,1-1-4 0,0 1 1 16,0-6-1-16,-1 1-3 0,1-4 1 0,2-3-1 16,0-2 0-16,1-2-1 0,0-1 1 0,-1 1-1 15,0-3-1-15,-1 2-1 0,-1-2 0 16,0 0-1-16,-4 4 2 0,-2 0-1 0,-1 6 0 16,-4 3 2-16,-1 5 0 0,-1 7 1 0,1 5-2 15,-4 4-3-15,5 3-4 0,-2 2-4 16,-1 3-3-16,0 4-2 0,-2 5 3 0,-3 5 6 15,-4 5 3-15,4 5 5 0,1 2-1 0,3 6 0 16,1-1 1-16,2 1-1 0,5 5 1 0,0 1 2 16,3 0-3-16,3 3 1 0,-1 2 1 15,1 2-7-15,3 0 7 0,-3-3-2 0,2-4 0 16,3-5 8-16,1-4-8 0,0-7 0 0,3-2 0 16,2-7-1-16,-2-4 4 0,4-6 3 0,-1-4 2 15,-1-4-1-15,0-4 3 0,1-2 1 0,-2-6 0 16,-2 2 4-16,0-6-6 0,1-3-3 0,-5-2 1 15,3-2-6-15,-7-5 3 0,0-1 0 16,-3-2-2-16,-1-3-2 0,-3-1 1 0,1 2 0 16,-2-3 1-16,0 1 6 0,0 0-5 0,0-1 0 15,0 2 2-15,3 2-5 0,-3 4 4 0,0 6 3 16,0 7 1-16,-3 4 5 0,1 9 2 16,1 4-7-16,1 2-14 0,-1 2-11 0,0 3-2 15,-2 5 2-15,-1 6 12 0,2 7 5 0,-4 3 2 16,3 6-1-16,0 0 0 0,1 2 1 15,0 4 1-15,4 0 0 0,-1 2 1 0,3-1 3 16,-2-1-3-16,5 0 0 0,0 0 0 0,4-6-7 16,-1-1 5-16,2-7-1 0,0-5-8 15,3-3-6-15,1-6-18 0,-2 0-20 0,3-4-34 16,-2-3-39-16,0-3-61 0,-3-3-98 0,1-2-199 16,-6-4-332-16,-1 1-280 0</inkml:trace>
  <inkml:trace contextRef="#ctx0" brushRef="#br0" timeOffset="92489.47">20697 3839 464 0,'9'7'711'0,"2"9"-387"0,3 3-55 16,2 9-16-16,-5 4-38 0,3 4-42 0,0 4-32 0,-3 3-17 15,0 2-13-15,-2 2-17 0,-6 3-12 16,-1-3-27-16,-6 3-14 0,-5-1-12 0,-3-1-10 16,-3 1-4-16,-1-2-8 0,-1-2-5 0,-3 0-13 15,3 2-34-15,-7-3-52 0,2 3-69 16,-3-3-98-16,-2-2-183 0,-1 1-427 0,2-3-350 16</inkml:trace>
  <inkml:trace contextRef="#ctx0" brushRef="#br0" timeOffset="150680.82">2251 6149 1 0,'-1'-5'0'0,"-1"0"22"0,-2-1 359 0,0-2-22 15,3 1-38-15,0 4-42 0,0-3-34 0,1 1-30 16,-1 1-41-16,-4-1-29 0,4 1-23 16,0 2-18-16,1-2-20 0,-2 3-10 0,1-1-13 15,-1 1-10-15,1-1-8 0,-1 2-11 0,2 2-9 16,0-2-12-16,0 1-11 0,0 0-10 0,0 1-1 16,0 4 4-16,-1 3-1 0,1 4 12 0,-1 4 1 15,-1 5 3-15,-1 4 7 0,-1 3 2 16,3 7 2-16,-1 1 1 0,1 4 0 0,-1 2-3 15,2-3-2-15,0 1-1 0,2-2-1 0,0-6 0 16,0-2 0-16,1-1-1 0,1-6-1 0,-1-1-2 16,0-2 0-16,1-4 1 0,-2-1 0 0,-1-4-1 15,0-3 1-15,4-1-2 0,-3-3-1 16,0 0 3-16,-2-1-1 0,0-3 2 0,1 1-1 16,-1-2-3-16,0 0 2 0,0 0 0 0,0 0 2 15,3 0-2-15,-3-1-4 0,0 1-8 16,2-2-13-16,-2 1-10 0,0 0-15 0,1-2-30 15,-1-1-44-15,1-3-69 0,0 0-117 0,0-3-231 16,3-2-390-16,1-1 45 0</inkml:trace>
  <inkml:trace contextRef="#ctx0" brushRef="#br0" timeOffset="151114.04">2005 6007 1594 0,'1'-2'240'0,"-1"-3"-100"0,4 1-31 0,1 0-4 15,1 1 14-15,0-1 4 0,5 1-18 0,5-2-17 16,-2 0-20-16,10 1-14 0,3 1-8 15,6 0-9-15,4 1-2 0,3 1-3 0,1 2-1 16,-1 1 0-16,0 2-5 0,0 1-6 0,-6 5-5 16,0 0-7-16,-7 4-3 0,-1 2 0 15,-7 5-5-15,-4 1 0 0,-5 2 1 0,-6 1 4 16,-2 1 4-16,-8 2 3 0,0 2 6 0,-9 0-1 16,-4 0 3-16,-4 1 0 0,-5-4-5 0,-2-2-1 15,-1-4 0-15,-3-2-1 0,-3 0 0 16,-4-5 0-16,0-2-5 0,-1-1-1 0,-3-2 2 0,7-5-1 15,0 0 1-15,7-4 3 0,5-3-2 16,6 1 0-16,6-3-1 0,5 1-9 0,2 0-8 16,3 1-12-16,4-1-19 0,0 2-25 0,1-1-31 15,4 1-49-15,0-1-56 0,4 2-89 0,1-1-182 16,8 2-421-16,3-2-187 0</inkml:trace>
  <inkml:trace contextRef="#ctx0" brushRef="#br0" timeOffset="153496.42">2619 6239 1200 0,'-3'-1'668'0,"1"1"-451"0,-3 0-91 16,0 0-20-16,-3 4-5 0,1 0-4 0,-5 2-14 15,-1 3-14-15,0 5-11 0,-5 3-5 16,0 1-4-16,-3 3-7 0,3 1-8 0,3 3-10 15,-2-3-11-15,6 3-2 0,1-2-4 0,3 0-4 16,2 0 2-16,3-1-2 0,2-2 0 0,2-2 5 16,3-4-4-16,2-2 4 0,3-3 2 0,0-3-3 15,2-1 3-15,3-5 0 0,-1 0-3 0,0-6 1 16,3 0-3-16,-2-4-3 0,0-3-4 0,-2 0 4 16,-2-3-3-16,-1 0 2 0,-3-1-1 15,0-1-5-15,-4 0 3 0,2 0 0 0,-2 3-1 16,-3-1 3-16,-1 2-1 0,-3 5 1 0,1 2-2 15,2-1 1-15,-1 6-7 0,0 1-11 16,-1 3-4-16,1 2-9 0,-1 2 6 16,-3 2 7-16,3 5 7 0,-3 2 9 0,3 3 1 0,1 4 1 15,1-2-1-15,2 1 4 0,1 0-2 16,2-1 0-16,3 0 0 0,1-2-4 0,0-1 2 16,3-3 0-16,0-2 2 0,2-4 3 0,3-5 1 15,-3-1 6-15,1-2 2 0,0-2 2 0,-1-3 1 16,0-5-2-16,-2-3 0 0,2-2-8 15,-3 0 5-15,-2-3-1 0,-1 0-2 0,0-4 6 16,-2 3-9-16,-1-1 0 0,-1-2-1 0,0 1 0 16,1-2-1-16,0 4-2 0,3-3 0 15,-1-1-3-15,1 5 2 0,3 2-3 0,-1 3-3 0,2 4-1 16,-2 4-2-16,0 4-2 0,-3 1 1 16,1 1-1-16,1 4 0 0,-1 3 4 0,-1 3 0 15,1 1 4-15,-2 5 1 0,0 1 2 16,-2 1-1-16,-3 0 6 0,0 1-5 0,0 3 1 0,-3-2 1 15,-1 1-5-15,1-1 5 0,2-3-1 16,-1 0-1-16,1-1 1 0,0-3 1 0,1-2-1 16,1-6 2-16,2 0 0 0,0-3 2 15,3 0 3-15,3-3 6 0,3-2-3 0,3-2 3 0,2-6-3 16,3-1-5-16,0-3 2 0,4-4-4 16,0-1 1-16,-3 0-1 0,0-2 3 0,0-1-2 15,0 1-1-15,-1-2 3 0,-1 1-7 0,2-1 4 16,-3-1 1-16,0 2-2 0,-4 1 5 0,-2 3-5 15,-2 5 1-15,-6 5 3 0,0 2 5 16,-3 2 2-16,-2 3-1 0,-1 2-4 0,-1 1-13 16,0 1 2-16,-3 2-3 0,-6 3 0 0,0 5 9 15,-7 2-2-15,-2 5 1 0,2 3 0 0,-4 0 0 16,4 3-3-16,1-2 0 0,4 2 1 16,1-1-4-16,3-2 4 0,3 0-2 0,6-4 0 15,2-5 2-15,2-4-5 0,2-2-2 0,1-1-3 16,4-5-3-16,0-2 2 0,3-3 4 0,2-6 3 15,3 0 2-15,-2-4 3 0,0-1 0 16,2-1 0-16,-4-2 3 0,-1 1-1 0,-3-3-1 16,0 0 1-16,-2 0 0 0,0 2-1 0,-4-2 1 15,-1 2-1-15,-3 3-3 0,0 1 3 0,-3 2 2 16,1 3-1-16,0 2 9 0,0 4-7 16,0 0-2-16,0 2-6 0,0 0-16 0,0 3 3 15,2 2 2-15,-3 2 4 0,-2 5 10 0,2 1 0 16,0 2-2-16,-1 3 2 0,2 0 3 0,0-2-2 15,2 2 0-15,0 2 0 0,0 1-3 16,2-5 0-16,1 4 2 0,2-6-2 0,-1-5 4 16,4-3 1-16,0-1 4 0,-2-6 6 0,2-5 2 15,1-2 1-15,1-4-2 0,0-4-1 0,0-1-3 16,-3-3 1-16,0 2 1 0,1-4-1 0,1-1 6 16,0 0 0-16,-1-4 1 0,-2 4-2 15,1 0-3-15,3 0-6 0,-2 1-3 0,1 2-1 16,-2 3-7-16,0 2 3 0,0 6 0 0,-2 2-4 15,1 3 3-15,-1 3-7 0,0 3-2 16,1 2 2-16,0 4 0 0,3 3 3 0,0 3 3 16,-3 3 1-16,0 2 0 0,1 1 1 15,-4 4 2-15,0 0-2 0,-2 1 6 0,-1 1-3 16,-1-1 0-16,-1 0 1 0,2-1-4 0,0-4 1 0,0-5 0 16,2-2 0-16,-2-8 3 0,1-1 2 15,-1-3 12-15,0-2 7 0,0-3-1 0,0-4-3 16,0-5-10-16,0-3-7 0,1 0-2 0,2-6-2 15,0 0-1-15,3 0 2 0,-2-4-2 0,4 1 3 16,-3 0 0-16,2 2-3 0,0 2 5 16,4-1-3-16,-1 3-2 0,0 1 1 0,1 3-3 15,0 5-1-15,-2 0-1 0,-1 7-5 0,-3 0 0 16,1 5-4-16,-2 1 1 0,-1 4 0 0,3 5 7 16,-5 0-1-16,3 2 6 0,-2 3 2 15,-2 0-5-15,-2 1 5 0,0 1 0 0,-3 2-2 16,0-1 4-16,0 0-15 0,-3-1-9 0,0-3-6 15,1-2-4-15,4-8 14 0,0-4 15 0,2-3 6 16,1-4 3-16,-3-3-3 0,3-3-6 16,3-4-1-16,-1-5 3 0,1 2-2 0,2-4 1 15,0 2 2-15,3 2-2 0,-1-2 0 16,-1 4 0-16,3 0 0 0,1 3-5 0,-4 4 0 0,1 2-3 16,0 4-4-16,2 0-1 0,-2 3-6 15,-2 3 1-15,1 3 1 0,-2 3 4 0,3 2 6 16,-2 2 3-16,1 1 3 0,-1-2 0 0,2 4 2 15,1-1-1-15,-1-1 1 0,1 0 1 0,2-1-6 16,3-1-3-16,-2-5 0 0,2-1-2 16,0-1 6-16,2-4 5 0,0-4 2 0,3-4 4 15,-1 1-1-15,3-2 1 0,-4-4 0 0,0 2 3 16,-2-2 2-16,-2-2 4 0,-2 1 5 0,-1-1-1 16,-3-1 2-16,0-1-3 0,-2 0-3 15,-3 1-2-15,1 1-4 0,-4 3-2 0,1 0 4 16,-3 4 1-16,1 0 3 0,-3 3-4 0,-1-2-2 15,0 5-7-15,0 1-2 0,-2 2-4 0,1 4 0 16,-3-1 1-16,0 6 1 0,1 1 0 16,1 3 0-16,3 2 0 0,-2 0 0 0,6 0 1 15,2 0 0-15,1 2-4 0,4 0-5 0,1 0-6 16,2-1-7-16,0-4-1 0,2-1-1 16,5-3 5-16,0-3 5 0,2 1 7 0,2-5 5 15,-1-3 4-15,2 0 1 0,-1-5 0 0,0-3 0 16,-1 0 1-16,-3-2-1 0,3-1 5 0,-4 0-1 15,3-4 2-15,-5 2 3 0,-2-1 0 0,1-2 1 16,-1-1-1-16,-1 0 0 0,0-3-1 0,-2 0-2 16,-1 0-2-16,2 0-2 0,-1-3 1 15,-2 0-3-15,2-1-1 0,-2-2 1 0,2 1-3 16,0-5 1-16,-1-1 0 0,1-4 1 0,-1 2 1 16,-1-1-1-16,2 0 1 0,-3 0-3 0,1-1 1 15,-1 2-1-15,-1 0-1 0,1 1 3 16,-1 3-3-16,-3 0 3 0,0 0 2 0,-2 3-2 15,-1 3 1-15,-1 3-1 0,0 4-1 0,-1 2 1 16,3 5 4-16,-5 3-5 0,3 1-4 16,-1 4-8-16,0 4-8 0,-2 1 1 0,-2 4 4 15,0 2 6-15,0 4 5 0,0 5 1 0,-1 1 1 16,2 3 0-16,1 4 1 0,2 2 3 0,-2 3 0 16,3 3 3-16,0 1 2 0,3 5 0 15,1 1 0-15,3 1-4 0,0-1 1 0,2 5 1 16,3-3 0-16,-1 1 1 0,3-4-2 0,3-3 0 15,-2-5 1-15,4-2 2 0,0-5 1 0,1-1-2 16,-1-5-1-16,5-2 0 0,-4-8 3 0,3 2 0 16,-2-5-1-16,4-2 2 0,0-2-3 0,2-4 3 15,-3-2-1-15,0-3-3 0,-4-2 4 16,3-4-1-16,-2-4-1 0,-2 1 1 0,1-4-1 16,-5-1 1-16,-1-2-2 0,-1 0 1 0,-4 0-4 15,3-2 1-15,-4-2-2 0,0 1 1 16,-1-3 1-16,-1 0-2 0,-2 3 0 0,-1 1 1 15,0 4-2-15,-4 2 2 0,0 4 2 0,-5 2 2 16,1 6-1-16,2 0-1 0,-1 2-3 0,-1 2-4 16,0 2 0-16,0 5-2 0,-1 2 0 15,-3 2 0-15,2 7-1 0,1 2 2 0,2 1 2 16,0 4 1-16,4 3 1 0,3 1-2 0,2 1 2 16,2-3-2-16,3-1 2 0,0 0-1 15,3-2-1-15,0-1 1 0,2-4-3 0,0-1 5 16,0-4-1-16,3-1 2 0,-2-2 0 0,1-4 0 15,6-3 1-15,-3-2 2 0,1-3 1 0,2-4 0 16,-4-1 0-16,1-1 0 0,-2-3-3 0,-3-3 3 16,1 2-3-16,-2-5 1 0,-1 0 3 0,1 0-6 15,-1-1 0-15,2-2-2 0,0 1 0 16,-1-2 3-16,0 0-2 0,4 1 2 0,-4 4-3 16,1 2-2-16,-1 5 1 0,-3 3-2 0,0 3 0 15,-1 3-5-15,0 2-2 0,-2 2 0 0,1 3 0 16,0 2 7-16,0 2-1 0,2 7 4 15,-1 2-3-15,-1 1 2 0,0 0 0 0,-2-1 1 16,-1 1 5-16,0-1-5 0,-1 1 0 0,0-3-2 16,3-1-3-16,-1-3-7 0,1-3-12 15,1-3-14-15,-1 0-20 0,0-4-41 0,-2-3-49 16,1-1-104-16,-1-3-250 0,2-5-496 0,-3 1-111 16</inkml:trace>
  <inkml:trace contextRef="#ctx0" brushRef="#br0" timeOffset="153696.16">4060 5748 1664 0,'18'-3'349'0,"10"-3"-135"0,10-1-37 0,6 1-29 16,4 0-33-16,2-1-33 0,5 1-34 0,0-1-15 15,2 1-13-15,-4 0-10 0,-5 3-3 16,-7-1-17-16,-7 2-30 0,-4 0-71 0,-6 2-139 16,-4 1-301-16,-6 2-978 0</inkml:trace>
  <inkml:trace contextRef="#ctx0" brushRef="#br0" timeOffset="154310.15">2211 7614 369 0,'2'0'735'0,"-2"-1"-483"0,3 1-119 16,1-2-3-16,4 1 52 0,4 0 37 16,6 0-1-16,5-1-41 0,8-3-52 0,8-1-30 15,6-1-15-15,5 1-8 0,6-2-9 0,-3-1-10 16,1 2-8-16,-6-1-9 0,0 3-5 16,-8 1-7-16,-7 2-5 0,-4 2-9 0,-8 0 0 15,-6 1-4-15,-2 0-4 0,-9-1 3 0,-3 2-2 16,-1-1-1-16,0-1 0 0,-1 0-14 15,0-1-21-15,0 1-34 0,0-2-66 0,-2 2-92 16,0-1-162-16,-1 0-426 0,-3 1-614 0</inkml:trace>
  <inkml:trace contextRef="#ctx0" brushRef="#br0" timeOffset="155719.51">3378 6995 325 0,'0'-6'776'0,"0"-2"-386"0,0-2-124 16,2 2-51-16,-2 2-25 0,0-1-20 15,0 1-20-15,0 0-14 0,0 2-22 0,0 0-16 16,0 2-18-16,-2 2-24 0,2 0-12 0,0 0-17 16,0 1-12-16,0-1-15 0,0 1-2 0,0 2-4 15,-1 0 1-15,0 5 8 0,-4 6-1 0,1 3 1 16,-3 6 1-16,1 7-6 0,-3 5 5 15,-3 6 0-15,2 4 1 0,-4 2 5 0,1 3-1 16,0 0 0-16,-2 0-1 0,2-3-3 0,2-4 2 16,2-2 0-16,2-2 0 0,1-6 1 15,-1-4-2-15,3-3-1 0,0-5 0 0,1-3 1 16,1-2 1-16,-1-4 0 0,0-1-1 0,2-3-1 16,1-2 0-16,0-4 1 0,1-2 3 15,-1 1 6-15,2-1 12 0,-2-1 12 0,1 0 6 16,-1-5-3-16,2 1-13 0,-1-2-13 0,1-2-10 15,-1-2-2-15,2-3 0 0,0-1 1 0,-1-4 0 16,0 0-1-16,3-3 0 0,-1-4-2 16,-2-4-1-16,4-3 3 0,-3-3-1 0,2 2-2 15,1 0 2-15,1 2-3 0,0-3 2 16,-1 2 0-16,1 1 0 0,-2-1 1 0,2 4-2 0,-1 0 0 16,0 3 0-16,1 1 2 0,-4 2-1 15,4 3 0-15,-4 3-1 0,1 6-3 0,0 1 1 16,-3 6-1-16,0 1-4 0,-1 1-9 0,0 3-3 15,0 0-2-15,3 2 2 0,1 4 13 0,-1 2 0 16,7 2 2-16,-3 5 0 0,0 8-2 0,0-2 3 16,3 5 0-16,-1 2 2 0,0-1 0 0,1 5 1 15,0-1-1-15,0 1-1 0,3 0 0 16,-3-2 1-16,2-2 1 0,1 3 2 0,0-4 0 16,0-2-1-16,0-1-1 0,1-3-1 0,-3-2 2 15,-1-3 1-15,1-4-2 0,-3 0 1 16,-1-2 0-16,-1-3-2 0,-1-1 2 0,1-4 2 15,-3 1-3-15,-1-1 1 0,2-2-3 0,-4-1-3 16,1-1-3-16,-2 0-8 0,1 1-7 16,-1-2-12-16,-2 1-18 0,2-1-19 0,0 0-36 15,-1-5-41-15,0-1-58 0,-1 0-122 0,-1-1-328 16,1 0-682-16</inkml:trace>
  <inkml:trace contextRef="#ctx0" brushRef="#br0" timeOffset="155915.99">3229 7416 1431 0,'-1'0'476'0,"2"-1"-255"16,-1 0-65-16,3 1-17 0,-1 0-4 0,0 0-8 16,2-1-20-16,4 1-26 0,6-2-22 0,0 1-24 15,5-2-12-15,2 2-8 0,0-2-3 0,4 2-4 16,1-1-20-16,1-1-48 0,-1 2-90 15,-1-1-150-15,-4 3-312 0,-1 0-872 0</inkml:trace>
  <inkml:trace contextRef="#ctx0" brushRef="#br0" timeOffset="157245.38">3622 7413 1396 0,'4'-12'567'0,"1"-7"-302"0,0-5-83 0,1-1-45 16,6 0-28-16,-4 0-11 0,1-2-23 0,3 4-7 16,-2 1-14-16,0 2-11 0,0 6-12 0,-2 0-9 15,2 3-6-15,-1 2-4 0,1 4-2 0,-2 1-5 16,2 2-3-16,1 1-2 0,2 2 0 16,0 1 1-16,3 4-1 0,-2 3 1 0,-2 2-3 15,2 3 1-15,-1 1 1 0,-2 4 1 0,2 0 4 16,-5 2-3-16,0 1-2 0,-4 1 2 15,-2 1-5-15,-2 1 4 0,-4 0 3 0,-3-1 3 16,-2 0 3-16,-3-1-4 0,2-5 2 0,0-4-2 16,1-6 5-16,3-1-1 0,0-3 0 0,2-3-1 15,0-1-6-15,2-1 5 0,-4-2-2 16,1 1-1-16,2-4 3 0,-1 3-6 0,3-2-1 16,0 0-1-16,2 1 1 0,-1 0-4 0,1-1-3 15,2 0 1-15,1 0-6 0,-1-1 8 16,5-1 0-16,-3 0 2 0,1-2 6 0,3-3-5 15,0 0-1-15,0-1 0 0,-1-1-1 0,1-1 3 16,0-3 0-16,0-1 0 0,0 0-5 0,1-2 3 16,-1-2 1-16,1 0 1 0,-2-1 6 0,1 1-7 15,-1 3 0-15,-1 2-1 0,-1 1-3 16,0 2 4-16,-1 3 0 0,-2 2-1 0,1 3-1 16,-1 0 1-16,-1 3 0 0,-1 1-2 0,0 2-5 15,0 1-6-15,2 1-3 0,-1 1 2 0,4 3 5 16,-1 1 7-16,2 2 0 0,-1 2 3 15,4 4-2-15,-1-1 1 0,1 1 1 0,0 1-1 16,1-2 6-16,-2 3-3 0,3 1-2 0,-3 0 0 16,-1 2-6-16,-3 0 7 0,0 0 1 0,-1 0 3 15,-3-1 1-15,-2 0-3 0,-1 1 1 16,-2-2 1-16,-2-2 4 0,-3 1-2 0,-1 0 1 16,-2-1-3-16,-4 1-4 0,0-2 5 0,-3 0 1 15,0-4-1-15,-2 2 1 0,3-6-5 0,2-1 0 16,2 0-2-16,4-4 5 0,4-2-5 15,2-1 0-15,2 1-1 0,2-1-7 0,0 1 6 16,1 0-5-16,2 1-7 0,-1-2 2 0,2 0-5 16,3 0 4-16,2 0 4 0,1 1 0 0,4-1 6 15,-1 0-1-15,2 0 5 0,3-4-1 16,0 2-1-16,2-3 3 0,3-3-1 0,2-1 5 16,3-2-5-16,-2-3 0 0,1 0-1 0,-4 1 2 15,2-3 1-15,-4 1 2 0,-2-2-1 0,-4-2-3 16,0 1 4-16,-4-1 0 0,-2-2 1 0,-5 0 2 15,-1 0-3-15,-1 0-2 0,-5 2-1 16,-1 3-4-16,-3 1 5 0,-4 1 0 0,-1 3 1 16,0 5-2-16,-2 1 3 0,2 1-1 0,-1 4-2 15,1 3 3-15,1 5-7 0,-4 1-1 0,5 4-1 16,-1 3-5-16,3 3 7 0,2 2 0 16,2 0 2-16,2 3 0 0,-1 5 0 0,3 2-2 15,0-1 2-15,3 1 2 0,2-2-2 0,2-1 0 16,2-3-2-16,2-5-1 0,3-4 4 15,2-4 1-15,0-3 4 0,3-4 3 0,-3-5-3 16,3-1 3-16,-3-3-2 0,-4-1 5 0,0-5-1 16,-1 1-1-16,-1-4-2 0,0-3-6 0,1-2 3 15,-2 1-1-15,-2-4 0 0,-1 2 3 16,2-2-5-16,-2-2 0 0,1 2-2 0,3 1 1 16,2-2-1-16,-1 4-1 0,2 2-2 0,-1 2-7 15,-1 5 4-15,0 3-2 0,0 3 0 0,-1 4-2 16,-1 2-3-16,0 5-2 0,-2 3 1 0,0 4 4 15,0 2 4-15,-1 5 2 0,-2 0 1 16,0 2-2-16,-2 2-3 0,1 0-1 0,0 0-2 16,2-2 2-16,0-1-1 0,3-2 0 15,1-5 0-15,-1 0 0 0,2-3 4 0,-1-1 2 16,0-3 1-16,0-3-2 0,0-2 1 0,0-1 3 0,5-3 1 16,0-3 3-16,1-3-2 0,2-3 0 15,3-2-2-15,0-3 1 0,-3-3 1 0,2-1-2 16,-3 0 2-16,0-3-2 0,-2-2 2 0,-1 0 0 15,-1-1 1-15,0-2 1 0,-2-2-1 16,-3-1 0-16,0-3-4 0,-1 2-8 0,-2-4 2 16,-2-1-8-16,-2 2-6 0,-1-2 0 0,0-3-5 15,1-1 7-15,-2 1 3 0,0-3 8 16,0 0 1-16,-1 2 0 0,1 3 4 0,-2 0 9 0,-1 5 11 16,1 3 7-16,-2 9 3 0,-2 6-3 15,5 8-10-15,-1 5-13 0,1 2-9 0,2 6-3 16,-1 4-1-16,1 9 8 0,-2 8 5 15,2 4-1-15,1 7 3 0,1 3 1 0,0 5-2 16,1 4 5-16,-1 2-5 0,0-1 1 0,4-1-2 16,-1-1-1-16,6-4 6 0,-2-2-1 0,4-1 1 15,1-7-1-15,2-1-7 0,0-7-12 16,0-4-25-16,1-3-51 0,-3-7-83 0,-3-3-105 0,-1-4-189 16,-5-5-330-16,-4-3-319 0</inkml:trace>
  <inkml:trace contextRef="#ctx0" brushRef="#br0" timeOffset="157466.31">4792 6857 475 0,'12'-6'370'0,"6"0"-152"16,5-4-32-16,5 4-29 0,-5 1-9 16,5 3 1-16,-3 2 9 0,-3 2 8 0,1 3-17 15,-1 4-24-15,-2 0-23 0,0 5-15 0,-1 2-11 16,-2 4-11-16,-1 1-9 0,-1 2-9 0,-1 2-12 15,-3 0-10-15,-1 2-6 0,1-1-6 16,-2 4 1-16,-1-3-1 0,1-3-2 0,-1-2-11 16,3-5-29-16,0-1-46 0,-1-6-77 0,-1-1-115 15,-3-5-224-15,0-3-414 0,-3-3-39 0</inkml:trace>
  <inkml:trace contextRef="#ctx0" brushRef="#br0" timeOffset="159158.43">5347 6623 1198 0,'6'12'365'15,"3"6"-102"-15,6 7-35 0,-4 1-31 16,1 3-26-16,0-1-36 0,0 2-31 0,2-3-28 15,0 1-25-15,-2-1-16 0,-1 3-12 0,-1 2-6 16,-1-3-4-16,0-3 0 0,-3-3 0 0,-1-4-1 16,0-7-1-16,-1-3-2 0,-2-3-3 15,-1-4-8-15,-1-2-6 0,0-2-10 0,-1-4-17 16,1-3-16-16,-1-1-7 0,1-6 2 0,-1 2 9 16,1-4 14-16,-2 0 10 0,0 0 5 15,1 2 8-15,1 0 4 0,0 1 1 0,3 2 6 16,-1 1-2-16,0 2 3 0,5 5 0 15,-4-1 2-15,4 3-4 0,0 1 0 0,2 1-2 0,3 1-2 16,1-1 5-16,3 1-1 0,-1-1 1 16,6-1 4-16,1-2-1 0,5-1 0 0,-4-3 5 15,5 0-3-15,-1-1 3 0,-2-2 1 0,-1-3 0 16,-5-1 1-16,0-2 3 0,-5-1 0 16,-3 0 4-16,-4 0 5 0,-1 1 3 0,-6 0 1 0,-5 1 1 15,2 0-3-15,-6 1 2 0,-1 4-4 16,-1 1-4-16,-4 0-3 0,1 5-4 0,1 0-2 15,-5 4-4-15,6 2-2 0,-3 4-6 0,1 3 0 16,2 3-1-16,2 3 0 0,0 4 2 0,0 2-1 16,3 3 0-16,3 5 1 0,-2 3 2 15,3 2-1-15,2 2 2 0,0-3-1 0,1 0-3 16,2-4 2-16,4-3-1 0,1-5 1 0,3-4 3 16,4-7 4-16,-1-2 4 0,1-3 3 0,2-4 2 15,-2-4-1-15,2 0 1 0,-2-6-2 16,2-1-3-16,-2-3-1 0,2 0-2 0,-3-2-3 15,-2-1 1-15,3-4-1 0,-1 3-1 16,-2-2 1-16,1-2-2 0,-2 2-2 0,1-1 0 16,0 1-2-16,3 2 0 0,-2 3 1 0,-1 4-4 15,-3 3-4-15,1 3-1 0,-2 4-5 0,0 2-3 16,-4 3 2-16,3 1 0 0,-3 3 5 0,2 5 3 16,-1 1 2-16,2 3-1 0,-3 0 4 15,-1 3 0-15,-2-2 3 0,0 0 4 0,0 2-3 16,-2 0 0-16,-3-2 1 0,1 2-4 0,0-4 1 0,3-1 1 15,-2-7 0-15,3 0 2 0,-1-5 10 16,1-2 13-16,-1-2 13 0,1-2 4 0,0-2-10 16,0-3-13-16,0-1-13 0,0-4-4 0,1 0-1 15,1-4-1-15,3 0-1 0,0-1 0 16,2-2 2-16,-3 1 0 0,3 1 0 0,2-2-2 16,2-1-4-16,0 0-2 0,2 1 0 0,1 5-4 15,-1 3 2-15,-2 4-4 0,-1 1-3 16,0 4 1-16,0 5-6 0,-2 1 2 0,-4 3 1 15,3 3 3-15,-3 3 4 0,2 5 3 0,-4 3 3 16,0 0-1-16,1 2 3 0,1-1 0 0,-4-2-1 16,1-2 3-16,3-1-1 0,1-4 1 15,5-3 1-15,1-3 0 0,2-1 1 0,3-4 1 16,-1-1 3-16,4-1-4 0,1-3 6 0,4-2 0 16,-2-1-2-16,1-1 5 0,-1-1-5 15,-2 0 2-15,-1-2 1 0,-1-1-1 0,-5-2 1 0,-3-2 0 16,1-1 0-16,-2-1-2 0,0-3-1 15,-5 0-1-15,4 2-1 0,-6-2 2 0,3 2-3 16,-3 0 1-16,-1-1 0 0,-2 1-3 0,0 5 1 16,-4-1 0-16,2 1 0 0,-2 5 1 0,-1 1 0 15,-1-1-1-15,1 7-4 0,-4-1 2 0,-2 3-8 16,-1 4 1-16,-2 4 3 0,-2 3-3 16,0 5 3-16,1-1 2 0,-1 4-2 0,5 4 1 15,0 0 2-15,4 5-2 0,0 2 1 0,5 0 0 16,2 2 0-16,1-4 2 0,2-2 3 15,6-2-3-15,2-4 4 0,2-4 1 16,1-4 0-16,5-1 2 0,2-3 1 0,2-5 1 0,6-1 1 16,0-2 2-16,-3-3-2 0,3-2-1 0,-7-3 3 15,4-4-6-15,-2-2 6 0,-5 0-1 16,0-5-5-16,0-2 4 0,-7 1-8 0,1-8-2 16,3 2-1-16,-5-3 1 0,1 0-2 0,-4 3-2 15,1 3 2-15,-1 1 0 0,0 3-1 16,-2 6 1-16,1 1 0 0,-3 5 1 0,1 3-4 15,-1 1-9-15,-2 3-5 0,0 3-1 0,2 1-2 16,1 1 7-16,0 2 4 0,-1 5-3 0,2 1 8 16,-3 2 3-16,1 2 1 0,1 0 4 0,-2 3-2 15,-1 0-2-15,-2 1 3 0,0 3-2 0,-4-1 3 16,1-1-2-16,-4-1 2 0,-4-1-2 16,3-4 2-16,-2-1 0 0,-2-2-1 0,-2-3 7 15,2-4-3-15,3 0 1 0,1-1 0 0,0-3-3 16,7 0 5-16,2-2 0 0,0 0 0 0,0-2 0 15,2 2-3-15,4-1-1 16,-2-2-4-16,6-1 4 0,5-2-8 0,2-2 2 0,5 1-1 16,1-1-7-16,-1-3 3 0,1 0-1 0,1-2 0 15,1-3 5-15,-4-3 1 0,2-1 1 16,1-1-1-16,-6-4 2 0,-1 0-4 0,1-1-3 16,-5 0-1-16,0 0-7 0,0 0 6 0,-4-1 4 15,-3 3 1-15,2 2 6 0,1 5 0 0,-1 4 3 16,-5 4 1-16,0 4-1 0,1 3-6 15,-2 3-3-15,0 3-2 0,6 3-5 0,-4 5 9 16,4 3 2-16,0 2 0 0,-1 5 9 0,-1 2-1 16,-2 0 0-16,0 5 3 0,-3-1 1 0,-1 0-2 15,-1-2-1-15,-3 0 2 0,0-3-7 0,2-6 4 16,-4-3 2-16,1-5 3 0,-4-4 13 16,0-2-2-16,-4 0 0 0,-4-4-3 15,-2-1-10-15,-4-1-18 0,3-2-19 0,-3-2-35 0,3 1-58 16,3 0-86-16,-1 1-183 0,5-1-609 15,-5 1-484-15</inkml:trace>
  <inkml:trace contextRef="#ctx0" brushRef="#br0" timeOffset="168919.23">2330 8886 1 0,'-4'1'466'0,"-1"1"-85"0,-1 1-57 16,2-1-45-16,1-1-53 0,-1 1-44 16,1 1-41-16,2-2-30 0,0 0-23 0,0-1-16 15,1 0-9-15,1 0-3 0,0 0 3 0,0 0 0 16,-1 0-11-16,3-1-9 0,2 1-2 0,1 0-2 16,9 0 5-16,3-1 1 0,6-3-5 15,7 1-10-15,7-3-3 0,3 0-8 0,2 0-2 0,6 0 4 16,-1 1-4-16,1-1 0 15,-3 1 0-15,-1 1-6 0,-4 0 2 0,-4 3 2 0,-4 0-1 16,-2 1-2-16,-5 0-1 0,-7 1-5 16,-7 0-2-16,-4 1 2 0,-4-1-3 0,-4-1 3 15,0 1 3-15,-2-1-1 0,1 0 5 0,0 0 3 16,0 0 2-16,0 1-1 0,-1-2 2 16,1 1-7-16,-1 0-6 0,0 0-1 0,0-1-11 15,-1 1-3-15,0-1-10 0,3 1-21 0,-1 0-26 16,0-2-36-16,2 1-64 0,-1 0-110 0,1 0-168 15,-1 1-406-15,5 0-384 0</inkml:trace>
  <inkml:trace contextRef="#ctx0" brushRef="#br0" timeOffset="169435.63">3709 8253 1128 0,'-7'-2'353'15,"-2"0"-140"-15,-3 0-21 0,-2 2-21 0,3 2-18 16,-3 0-12-16,-3 3-20 0,-2 2-19 0,-3 6-17 16,1 1-16-16,-4 0-15 0,0 6-10 15,-1 0-6-15,0 3-7 0,3 2 3 0,-4 0 1 16,3 4-7-16,-1 2 1 0,3 5-3 0,5 1-5 15,1 3 0-15,4 2-5 0,4-2-6 0,5 0-1 16,3 1 2-16,3-1 0 0,7-1 4 16,6-2 1-16,1-6-3 0,8-4 8 0,2-5-1 15,4-4 0-15,3-7 3 0,1-1-9 0,0-4-2 16,-2-5 3-16,1 0-6 0,-1-3-2 0,-2 0 2 16,-1-1-1-16,-5 1-2 0,-2-2 5 15,-8 0-5-15,-5 1 1 0,-7 1 4 0,0-1-5 16,-3 0-6-16,0-1-15 0,0-2-17 0,-1-1-22 15,-1 0-30-15,1 1-35 0,-1-3-49 0,-1 2-59 16,1 1-138-16,0-3-274 0,4-1-715 0</inkml:trace>
  <inkml:trace contextRef="#ctx0" brushRef="#br0" timeOffset="171524.74">3908 8587 836 0,'-3'0'581'0,"1"0"-310"0,-2 2-96 16,0 2-19-16,-2 4 19 0,2 1-9 0,-2 2-24 16,2 5-33-16,1 0-28 0,0 3-21 15,2-2-15-15,2 1-8 0,0 1-7 0,3 2 2 16,-1-2-1-16,3-2-4 0,1 1 1 0,4-5-2 16,1-2 0-16,1-2 2 0,2-1-2 0,3-5-2 15,-3-1-3-15,2-6 2 0,1-1-3 16,-1-6 0-16,-3 1-5 0,2-5-6 0,-2-1 3 15,-4 0-7-15,-2-4-2 0,-3 1 1 0,-2 1-15 16,-4 0 4-16,-3 0-2 0,-1 1-6 0,-6 0 5 16,-2 3-3-16,0 0-2 0,-2 5 5 0,1 0 6 15,-2 4-3-15,1 0 2 0,1 0 2 16,4 5-8-16,0 0 5 0,4 0-1 16,2 2-6-16,3-1 6 0,1 3-1 0,1 0-1 0,2 3 7 15,2-3 1-15,3 2 2 0,6-4 7 16,6-2 1-16,2-4-8 0,8-3 5 0,3-2-4 15,0-3-1-15,1-2 9 0,-1 1-5 0,-3 0-2 16,-4 3 4-16,-4-1-3 0,-4 0 4 0,-4 1 4 16,-4 4 4-16,-5 1 5 0,-4 2 2 15,-1 2-2-15,-1 1-7 0,0 0-6 0,1 0-14 16,-3 1-6-16,-1 4 3 0,-3 3-3 0,0 5 9 16,-5 1 2-16,1 2 1 0,4 4-5 15,-1 0 7-15,4 1-4 0,1 4 0 0,1 1 8 16,5-1-7-16,1 2 1 0,2-3 1 0,1-1-7 15,4-4 4-15,2-4 1 0,0-4 0 0,1-5 8 16,1-2-4-16,2-3 1 0,0-4-2 0,3-2 1 16,0-4 4-16,-1-2 0 0,-1-2 0 0,-2 0-6 15,-1-2-1-15,-3-2-3 0,-5-1-6 0,-5-2-1 16,-3 1-6-16,-7-1-8 0,-1 3-1 16,-1 1 9-16,-8 2-1 0,3 2 6 0,-3 3 5 15,-2 2-7-15,2 2 6 0,0 1 1 0,3 4 1 16,-1 0 4-16,2 1-3 0,3 3-2 15,5 1-2-15,1-1-3 0,3 3 0 0,4 0 2 16,0-2 3-16,4 3-2 0,4-1 3 0,1-2 3 16,7-4 0-16,-1-2 8 0,7-2-2 0,1-3-1 15,5-3 1-15,2-1-2 0,-1-3 1 16,-1 1 2-16,-1-5 2 0,-5-1-2 0,-3 1 3 16,-3-2-1-16,0-1 0 0,-3-3 4 0,-2-1-5 15,0 1 2-15,-6-2-2 0,-1-2-5 16,1-3 0-16,-5-3 0 0,2-1-1 0,1-2-3 15,-5 3 2-15,0-3-2 0,-1 0-3 0,-4-2 10 16,1 0 1-16,0-1 2 0,-2 3 4 0,1 0 2 16,-1 8-3-16,-3 3 7 0,-1 3 7 15,0 8-6-15,0 2 6 0,1 5-9 0,2 2-11 16,-2 4 1-16,1 2-9 0,0 7 1 0,1 2 1 16,2 7-6-16,-4 5 7 0,4 6 3 0,0 4-2 15,0 6 5-15,-1 6-4 0,2 5-2 0,-2 4 1 16,5 5 2-16,-2 4 0 0,2 3 2 0,0 1 1 15,-1 0-3-15,1 3 0 0,-1 0 0 16,0 0-3-16,2 0 6 0,0 0-3 0,0-2-2 16,0-4-1-16,0-1-4 0,-1-4 3 0,0-8 4 15,-3-5 0-15,2-9 2 0,-5-10-4 16,4-8 0-16,-2-9 3 0,-1-7 7 0,-5-4 4 16,-2-4 2-16,-2-5-2 0,-1-7-8 0,3-6-1 15,2-7 0-15,2-6 0 0,4-5 4 16,2-5-6-16,1 1-3 0,5 1-1 0,2-5 0 15,2 1 1-15,4-2-2 0,2-1 0 0,7 5-3 16,0 1 0-16,3 6 1 0,-1 7 1 0,-4 9-1 16,0 7-3-16,-4 5-2 0,-3 8-5 0,-5 2 1 15,1 5 0-15,-2 5 3 0,3 2 5 0,2 8 0 16,-1 0 1-16,0 2 3 0,3 2-1 0,0 0 3 16,3-1 0-16,0-1 0 0,4-4-2 15,2-6 5-15,1-5 1 0,5-3 0 16,0-4 3-16,1 0-8 0,-1-5 3 0,-3-2 0 0,-2-1 2 15,-1-3 4-15,-5-3-1 0,-2 0-1 16,-6-2-2-16,0 1-1 0,-7-3 0 0,-1 0 1 16,-3-2 0-16,-4 1-4 0,0 0-1 0,-5 3 2 15,-1-1-2-15,2 2 5 0,-7 5-3 0,5 0-4 16,-4 5 1-16,2 3-3 0,-1 3 2 16,3 2 0-16,-4 5 2 0,5 3-4 0,1 4 1 15,-2 2 0-15,6 4-2 0,-1 5 6 0,4 3-1 16,1 4-2-16,4 3 3 0,4 1-4 15,4-2 2-15,4-1 2 0,5-3 1 0,-2-5 3 16,5-5-3-16,0-4 1 0,3-4-1 0,0-6 2 16,2-3 2-16,-1-4 1 0,-2-3-2 0,-1-2-4 15,-1-5 5-15,-1-3 1 0,-7-3 2 0,1-3 2 16,-3 1-6-16,-3-3 0 0,0-2-2 16,-1-2 1-16,-3 2-1 0,2-1 0 0,0 1 0 15,-1 0-5-15,2 0 4 0,1 0 0 16,0 2 0-16,2 1 3 0,3 3-5 0,-2 5-3 0,3 2-5 15,-1 5 2-15,1 2-2 0,-2 5 0 16,-1 2-1-16,0 4-3 0,-2 5 1 0,-2 1 2 16,-1 3 3-16,2 2 3 0,-5 5-1 0,0 3 2 15,-3 0-1-15,-1 3-3 0,-3-3 6 0,3 0 0 16,-2 0 1-16,2-3-2 0,-1-4 0 16,0-2 0-16,4-2 0 0,-2-7 6 0,2-3-3 15,-1-2 2-15,2-2 3 0,-2-2-3 0,7-3 5 16,-1-4-2-16,7-8-2 0,2-1 0 0,2-2-4 15,1-3 0-15,2 1 0 0,-1-2 4 16,-1 1-2-16,1 0-1 0,0-1-1 0,-3 1-4 16,2-1 4-16,-3-2 0 0,3 4 2 0,-4 1 2 15,-3 2-2-15,-3 2-3 0,-3 7 0 0,0 0 3 16,-4 8 1-16,-2 0-6 0,-2 2-8 16,0 3-8-16,-2 2 2 0,2 3 5 0,-6 5 11 15,0 3 5-15,-3 4-6 0,1 1 0 0,-2 2-2 16,-1 2-1-16,-2 1 4 0,1 2 0 15,4 0-1-15,1 1-6 0,1-4 0 0,6-3-1 16,3-5 0-16,4-8 4 0,1-2-1 0,2-5 1 16,1-3 2-16,3-3 3 0,0-3 2 0,4-2 0 15,-2-6 1-15,2 0-6 0,-3-3 2 0,1-2 3 16,-3 0 1-16,-2 2 7 0,-4 2-7 0,0 0-3 16,1 1-2-16,-4 3-1 0,-1 0 4 15,2 5 2-15,-3 2 2 0,-3 4-5 0,2 0-5 16,1 1-9-16,-1 2-1 0,0 2 5 0,1 2-1 15,-2 5 6-15,-2 1 0 0,4 1-4 16,4 3 7-16,-2 1 0 0,4 0 2 0,1 1 1 16,1-2-7-16,4 0-1 0,5-4 0 0,0-5 8 15,0-4 0-15,6-3 0 0,0-1 1 0,0-1-9 16,-1-4 8-16,1 0 3 0,0-3 2 16,-3-2 4-16,-1 0-2 0,-2-1 0 0,-1-4-1 15,-4 0 2-15,-1-2-1 0,-2 0-2 0,2-2-2 16,-1-2-6-16,-1 1 6 0,-1-5-1 15,0-2 0-15,-2 0 5 0,2-4-7 0,0 0-2 16,0-1-2-16,0-2 2 0,1 0 0 0,2-2-1 16,-1-2 2-16,0 0-8 0,1 0 3 0,-2-2 2 15,1 1-3-15,-2-1 7 0,3-1-4 16,-4 3-2-16,-3 1 3 0,0 2-4 0,-2 2 4 0,-7 4-1 16,3 0 0-16,-3 4 1 0,0 4 2 15,-3 2-2-15,0 5 0 0,1 6-1 0,-5 6-5 16,3 4-4-16,-1 6-1 0,-4 5 0 0,1 7 6 15,2 6 4-15,-1 2 0 0,2 7 0 0,2-4 0 16,6 8 1-16,-3 2 0 0,3 5 3 16,1 3 0-16,-1 3 0 0,2 2 0 0,2-3-4 15,0 3 4-15,4-1 0 0,-2-1 0 0,3-3 3 16,1 0-4-16,0-5-2 0,-1-3-3 16,2-5 0-16,3-5-10 0,1-10-20 0,-1-4-27 15,1-7-33-15,-2-4-43 0,-2-3-85 0,0-8-173 16,-6-1-387-16,-2-5-727 0</inkml:trace>
  <inkml:trace contextRef="#ctx0" brushRef="#br0" timeOffset="171723.25">5897 8024 655 0,'2'-11'484'0,"-1"-2"-240"16,4-2-58-16,4 4-21 0,6 2-19 0,-1 2-19 16,4 1-32-16,2 3-23 0,0 2-21 15,1 2-3-15,-1 3 3 0,1 4 1 0,-1 2 2 16,-1 5-3-16,-3 0-3 0,-2 4-3 0,0 3-2 15,-4 0-4-15,0 3-1 0,-2 2-1 0,1 0-7 16,-5 2-5-16,1-1-8 0,-3-2-5 0,0 2-2 16,1-3-4-16,0-2-7 0,-1-3-19 15,-1-4-43-15,3-5-93 0,-3-6-127 0,-1 2-310 16,-1-5-896-16</inkml:trace>
  <inkml:trace contextRef="#ctx0" brushRef="#br0" timeOffset="171869.04">6220 7836 1111 0,'-3'-8'131'0,"1"-3"-159"0,1-3-51 16,-1 4-90-16,2 3-245 0,0 3-137 0</inkml:trace>
  <inkml:trace contextRef="#ctx0" brushRef="#br0" timeOffset="173338.08">6339 7822 830 0,'-2'12'440'0,"1"4"-151"0,0 8-40 15,1-1-27-15,2 1-14 0,3 3-36 16,2 2-41-16,0 2-31 0,2 6-30 0,-4-1-18 15,2 2-16-15,0 0-12 0,-4-2-6 16,-1 0-6-16,4-6-1 0,-4-5-5 0,3-7-3 16,0-6 1-16,-2-6 2 0,2-4 10 0,-3-3 1 15,1-4-2-15,5-7-7 0,0-4-14 0,-1-4-6 16,0-5-2-16,1 2 2 0,1-2-3 0,-3 2 0 16,1-1-3-16,2 1-1 0,-2 1 4 15,0 0 6-15,0 4 7 0,3 3 1 0,-2 3-1 16,-2 4-2-16,0 1-5 0,4 4 1 0,-3 0-3 15,1 2 1-15,-1 2 1 0,3 1 0 0,-1-1 4 16,5 1 5-16,2-2 1 0,2-1 5 0,4-1-2 16,3-3-1-16,3-3 0 0,1-1 4 0,-6-1 0 15,-1-4 2-15,-6 1 4 0,0-2-3 16,-5 0 8-16,-8 0 5 0,-1-2 1 0,-4 1 3 16,-1 1-6-16,-7 0-2 0,-3 1-3 0,-1 3 2 15,-2 1 1-15,0 1-3 0,-2 4-2 16,-1 1 0-16,4 4-9 0,-2 1-2 0,3 3-1 15,1 2-2-15,3 6 0 0,-2 0-2 0,6 3 1 16,-3 3-3-16,2 3 3 0,3 2 1 16,-2 6 1-16,3-1-3 0,-1 5 4 0,4 0-2 15,4-3 0-15,-1-3 2 0,5-2 0 0,2-7 1 16,2-3 4-16,4-6 4 0,-2-3 3 0,5-3 4 16,0-3 3-16,1-3-4 0,1-5 0 15,1-1-3-15,0-3-1 0,1-2 2 0,-4-3-5 0,-2-2-1 16,-5 0-3-16,-1-2-1 0,0-1 1 15,-1 2 1-15,0-1 0 0,0 0-5 16,-2 2 0-16,-1 3-1 0,-2 3 0 0,3 4 2 0,-3 2-2 16,-1 2-3-16,-3 4-6 0,0 0-8 0,1 3 1 15,3 3-2-15,-3 2 6 0,1 4 4 0,2 1 0 16,-2 5 2-16,-3 1 1 0,1 3 4 16,-1 0-2-16,-1 3 1 0,-3 1 1 0,-2 0-3 15,0 1 4-15,0-3 1 0,-1-5 0 16,3-3 1-16,0-5-2 0,2-3-1 0,2-5 3 15,2-2 14-15,-2 0 12 0,0-2 2 0,3-5-2 16,0-3-15-16,-2-3-10 0,3-3-1 0,0-2 0 16,-1-1 2-16,2-3-2 0,-1 0-3 15,3-1-1-15,-2 2 0 0,4-1 0 0,1 0 1 16,1 2 0-16,3 0-4 0,-1 1 1 0,0 1 0 16,2 2-3-16,-1 2 2 0,2 3-7 0,-3 2-2 15,-2 5-4-15,-1 2-3 0,1 4 1 16,-4 4 0-16,-3 2 4 0,4 1 1 0,-2 5 3 15,-1 0 3-15,-2 3 2 0,2 3 2 0,-3-2-3 16,1-1-3-16,4 2-3 0,3-4 2 0,-1-2 6 16,2-4 6-16,1-2 2 0,3-2-1 0,-1-3 2 15,-1 0 1-15,6-4-2 0,-4 0 6 0,0-3-2 16,1-2-3-16,-1 0 2 0,1-4-3 16,-2 1 1-16,-2-4 3 0,3 0 2 0,-6 1-2 15,-4-4-2-15,2-1-3 0,-5 3-1 0,-2-2 3 16,0-1 0-16,-2 2 0 0,-4 2 0 15,3-1-5-15,-4 5 3 0,2 1 0 0,-4 2-2 16,0 3 0-16,0 2-4 0,-3 3-1 0,-1 2-1 16,-2 2 1-16,3 5 2 0,-1-2-1 0,-1 6 1 15,4 0 0-15,-1 3 1 0,2 1 2 16,4 1 5-16,0 1-1 0,4-1 0 0,5-2-1 16,0-2-2-16,5-2 5 0,3-2-1 0,-1-3 3 15,5-2 2-15,-2-2-2 0,4-2 3 16,0-2-3-16,-1-4 1 0,2 1 1 0,2-5-3 15,3-1-1-15,-2 1-3 0,-2-7 2 0,-1 3 1 16,-5-4-3-16,-1-1 3 0,-3-2-8 0,-2 0 3 16,1-5 0-16,-5 2 0 0,2-1 2 0,-3 0-2 15,2 2-1-15,-2 1-1 0,-2 3 1 0,5 4 0 16,-3 3 1-16,-2 3 1 0,1 4-4 16,2 1-3-16,-3 2-8 0,1 3-4 0,-1 0 2 15,4 3 2-15,-2 3 4 0,1 3 5 0,4 0-1 16,-2 3 3-16,-2-1 1 0,3 4 0 0,-4 0 1 15,-1 1-1-15,1 0-2 0,-3 1 1 16,-5 1 2-16,1 1-1 0,-5 1 1 0,-1-1-2 16,-6-3-2-16,4 1 5 0,-1-6 0 0,-1-2 3 15,7-6-2-15,0-4 8 0,6 0 1 0,0-2 4 16,2-3 3-16,0 1-11 0,1-2-1 16,4-2-4-16,-2-1-3 0,5-2 4 0,1 0-2 15,1-2-3-15,1-1 2 0,6 0 1 0,-2-1-2 16,-1 1-2-16,4-3 0 0,1-1-1 0,1-1 1 15,-2-5 3-15,2 1-3 0,-1-2 1 16,0 0-1-16,-1 0 0 0,-1 2 4 0,-2 4-3 16,-1 2 0-16,-1 8 0 0,-5 1-1 0,-5 5-3 15,3 1 0-15,-5 5-4 0,4 1 0 16,-3 2 5-16,-2 5 2 0,5 1 2 0,-5 4 3 0,0 0 0 16,0 2 0-16,-2-1 4 0,0 2 2 15,-5 1 2-15,3-1 3 0,-4-2 1 0,1-4-2 16,0-4 5-16,1-3-3 0,-2-2 2 15,-4-2 3-15,1-4-7 0,-5 0-1 0,-2-3-7 16,-3-1-9-16,-1-1-17 0,-3-1-28 0,2 0-55 16,7 0-91-16,-2 0-153 0,-1 0-614 15,3 0-628-15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05:58.1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16316 6435 12 0,'1'3'144'0,"0"-3"-72"0,2 0-69 0,-2 1 31 16,0-1 93-16,-1 0 84 0,0 0 37 0,1 0 2 15,-1 1-28-15,1-1-48 0,-1 1-33 0,0-1-12 16,0 1-17-16,0 0-17 0,0-1-24 16,0 2-25-16,1-4-21 0,-1 4-12 0,0-4-5 15,1 2-8-15,0 2 12 0,4-2 13 0,-2 1 4 16,7 0 8-16,-1 0-10 0,2 0-9 0,0-1-2 16,5 3-4-16,-3-3-3 0,-2 2-2 0,5 1 0 15,-5-1 0-15,0 1 0 0,2-2 1 16,1 1 1-16,2-2 1 0,1 1 3 0,1 0-2 15,7-2-2-15,-3 1-1 0,7-1-5 16,-2 1 0-16,0-2 0 0,2 2 0 0,1 2 1 0,1-2 2 16,1 0 2-16,4 0 2 0,-2 0 4 15,5 2-1-15,-4-1 0 0,2 2 2 0,2-2-4 16,-1 1-2-16,4 2-2 0,-2-1-1 0,1 1 0 16,1-1 0-16,-1-2-1 0,2 3-1 15,4-1 3-15,0 1 0 0,0 0 1 0,1-1 1 16,2-1-5-16,1 0 1 0,1 0-1 0,-2 0-5 15,2 0 4-15,1-1-1 0,-2 2 1 16,2-3 1-16,-2 1 4 0,-1 2-3 0,2-1-1 16,-1 0 3-16,0 0-5 0,0 0 0 0,0-1 2 15,-4 0-2-15,3 2-1 0,-2-3 3 0,-2 1-2 16,-1 0 0-16,0-1-2 0,-3-1 1 0,4 0 2 16,-4-1 2-16,1 1 1 0,-1 0-3 0,3 0 1 15,1 0-1-15,1 1 5 0,2 0-3 0,-3 0 0 16,3 0 0-16,0-1-3 0,2 2 2 15,1-1-4-15,0 1 0 0,0 0-6 0,1 0 4 16,3 0 2-16,-2 2 0 0,1-2 5 0,1 1-4 16,-1-1 1-16,-2 2 1 0,-2-2-2 15,-1 1 0-15,-1 2 0 0,-2-1 0 0,1 0-2 16,-4 0 2-16,1 0-1 0,1-1 0 0,0-1 4 16,2 2-3-16,1 2 0 0,1-2 0 0,0-1-3 15,1 2 1-15,4-1 2 0,2-1 1 16,-3 2 0-16,2-2 0 0,-4 2 0 0,5-1-1 15,-3 1 4-15,-1-1-5 0,-3 1 1 0,2-1 0 16,-1 1-5-16,-2 0 6 0,3 0-2 16,-1-2 0-16,0 1 3 0,1-2-3 0,-1 0 2 15,-2 1-1-15,3-2 2 0,-2 0-2 0,1 1 1 16,-1-1 1-16,0 1-6 0,-1-1 4 0,1 0-1 16,-2-1 0-16,1 0 3 0,0-1 0 0,3 2-2 15,2 0 1-15,0 0 1 0,-2-1-3 0,0 1 1 16,0-1 1-16,1 2-6 0,0 0 2 15,-1-1-1-15,0 2 0 0,0-1 3 0,1 0 1 16,-2 0 0-16,-2 0-1 0,1 0 2 0,-2 3-2 16,-2-3 2-16,1 1-2 0,-4 1-2 0,-2 0 4 15,-1-2-2-15,1 3 0 0,-3-2 6 16,-3 0-6-16,3 1 3 0,-1 0 1 0,-1-2-5 16,3 0 4-16,0 1-3 0,0-1 2 0,2 1-4 15,-2 1 2-15,1-1 0 0,-2 0-1 16,2-1 4-16,-1 2-1 0,1-2-1 0,-1 0 1 15,-5 0-4-15,2-1 4 0,-3 0 1 0,0 0-2 16,1-1 4-16,0 0-3 0,0 0 0 0,3 0-2 16,-3-2 4-16,1 2-2 0,0-1 0 15,4-1 0-15,1 1-4 0,-1 1 2 0,1-2 1 16,-2 2-1-16,3-1 2 0,1-1 0 0,-5 1-1 16,4 0 1-16,-3 0 2 0,-5 0-3 0,2-1 1 15,-2 1 0-15,-1 0-6 0,-1-1 6 0,0 1-1 16,-1-2-1-16,-1 1 6 0,-2 1-2 15,-2-1-2-15,2 1-1 0,-3-1 2 0,3 0-2 16,-4 0 0-16,4-1 2 0,-3 1-7 0,4 1 6 16,-3 0-3-16,0-1 0 0,0 1 3 0,1 1-1 15,-2 0-1-15,1-1 1 0,-4 1 0 0,0 0 2 16,-5-1 0-16,1 2 3 0,-1-1-4 16,-2 1 3-16,-2-3-2 0,5 2 0 0,-5 0 7 15,2 1-7-15,0-1 1 0,-3 1-1 0,0 1-5 16,-3 0 3-16,1-1-1 0,-3 1-1 15,-1-1 0-15,-1 0 1 0,-3 3-2 0,1-3 0 16,-1 0 4-16,-1 0-2 0,-1 1-1 0,1-1 1 16,0 0-5-16,-2 0 1 0,2 0 0 15,0 0 0-15,0 0-1 0,0 0 3 0,-1 0-1 16,1 0-1-16,0 0 4 0,0 0-2 0,0 0 4 16,0 2 2-16,-1 0-2 0,0 0 1 0,1 0 0 15,0-1-1-15,0-1 2 0,-1 1-9 16,1 2-26-16,-1-1-44 0,-1-1-79 0,-1 3-146 15,2-1-463-15,-6 1-751 0</inkml:trace>
  <inkml:trace contextRef="#ctx0" brushRef="#br0" timeOffset="455.48">16742 6440 1 0,'-5'-2'0'0,"-2"0"0"0,-3 0 0 0</inkml:trace>
  <inkml:trace contextRef="#ctx0" brushRef="#br0" timeOffset="3345.84">16285 6293 942 0,'0'0'154'0,"-3"-1"-72"0,-2 1-51 0,2 0-1 16,3 3 40-16,-1-1 17 0,-1 1-1 0,-3 3 0 16,3 1-5-16,-2 2-6 0,-2 2-9 0,3 2-13 15,-2-1-7-15,2 4-6 0,1 1-6 16,2 1-4-16,0 0-4 0,0 4-1 0,2 1-2 15,-1 4-1-15,2 1-1 0,1 1-5 0,-1 0-3 16,0 1-4-16,1 2-3 0,-1 0 4 0,-2 3-1 16,4 1 1-16,-3-2 0 0,-1 0-3 15,0-1 2-15,-1 1-3 0,0 2 2 0,0 2-3 16,0 0 0-16,0 1 4 0,-1 5 2 16,-1-2 3-16,-2 1 9 0,2 1 1 0,1 3 3 15,-2-1 1-15,-1 3-3 0,1 0 2 0,0 2 0 16,-1 2-1-16,1 1-1 0,2 1-6 0,0-1 1 15,0 3 4-15,0 1-1 0,-1 3 1 0,0 0-2 16,1 1-4-16,0 3-4 0,1-2-3 16,-1 1 0-16,-1 4-6 0,1-1 5 0,-3-2-2 15,2 3 0-15,1-2 4 0,-1-1-2 0,1 2 0 16,-2-2 2-16,2 3-7 0,-1-1 3 0,2-1-1 16,0 2 3-16,-1-2 3 0,1 3 0 0,0-1 2 15,-1 0 1-15,1-2 4 0,0 3 0 0,0-1-1 16,0 0-2-16,0 4-8 0,1-4 0 15,-1 2-1-15,1-2 0 0,1-3 5 0,2-1-5 16,-2 0-4-16,0-2 0 0,0-1-4 0,2 2 6 16,-2-2 3-16,0 0 0 0,0 0-1 15,2-2-5-15,-1 0 1 0,-2 0-2 0,2-1 5 16,1 0-3-16,-3-2 1 0,1-1-3 0,-1-3-6 16,-1-1 6-16,2 0 1 0,1 0 2 15,-3-3 1-15,1 1-4 0,-1 1-3 0,0-4 2 16,0 0 4-16,0-1-1 0,0-3 1 0,0 2 1 15,0 1-3-15,-1-2 2 0,-4-2 0 0,4 1 1 16,0-6-2-16,-1 0-1 0,1 0 0 0,-2-1-2 16,3-1 2-16,0-2-2 0,3-2 0 15,-3-1-1-15,0-2 0 0,0 2 2 0,-3-2 0 16,3-1 3-16,-3 0-2 0,3-2-1 0,-3 2-1 16,0-1-4-16,-1 0 5 0,3-3-3 15,-2-1 2-15,-1 0 0 0,2-3-3 0,0 1 6 0,-3-1-4 16,2-2 4-16,2-2-2 0,0-3-1 0,-1 0-1 15,2-5-1-15,0 1 2 0,0-2-2 16,1-3 2-16,-1-2 3 0,1 0-1 0,-1-1 8 16,1 0-1-16,0 1 2 0,-1-2 0 0,2-2-6 15,3-3-3-15,-1-1-2 0,5-2-1 16,0 1 1-16,1 1 0 0,1 1 2 0,-1-2-4 16,0 1 6-16,0 1-5 0,1-2 0 0,0 3 2 15,1 0-6-15,6-3 4 0,-2 2-2 0,4 2 1 16,3 0-1-16,0-2 2 0,5 2 1 15,2 1-1-15,2-1 5 0,5 2-5 0,-2-3-1 16,6 3 1-16,-1 1-4 0,2 0 3 0,4-2 1 16,-1 3-1-16,5-1 3 0,1 0-1 15,0 1 1-15,1 1-1 0,5-1 1 0,-2 1-2 16,3 0-2-16,1 1 2 0,2-1-5 0,2 0 5 16,-1 0 0-16,5 0-2 0,-3 1 7 0,4-1-4 15,-2 1 2-15,5 2-3 0,0-3 2 16,-1 2-2-16,2-1-2 0,1 3 3 0,-4 0-4 15,5 0 3-15,-3 0 2 0,-3-1-3 0,1 1 6 16,2 0-5-16,-4 0 0 0,2-1 2 0,0 2-4 16,-2-1 0-16,1 0 2 0,0-2 0 0,-2 3-4 15,2-2 5-15,-3 2 0 0,0-2-2 16,1 1 7-16,2-1-6 0,-4 1 1 0,2-3 0 16,-1 2-5-16,2 2 3 0,2-3-1 0,-3 2 1 15,1-1 0-15,-2 1 3 0,1-1 0 0,-1-2-4 16,-1 3 8-16,1-2-6 0,1 1-1 15,-3-2 2-15,2 2-5 0,1-2 3 0,-2 0 0 16,2-1 3-16,-4 0-3 0,2 0 2 0,-3 0 2 16,-2-1-5-16,4 0 5 0,-4 1-5 0,1-2-1 15,0 2 4-15,-3 0-6 0,3-1 4 16,-2 0-1-16,1 1 2 0,-1-3 2 0,-3 1 0 16,4 1 0-16,-3-2-2 0,0 1 6 0,2-1-6 15,-4-1-3-15,5 1 4 0,0-2-10 0,-4 0 8 16,4 1 0-16,0-1 1 0,-4 0 3 15,-1 0-1-15,2-1 0 0,-4 0-1 0,-1 1 0 16,-1-1-1-16,1-1-5 0,-3 1 4 0,0 0-8 16,-1 0 5-16,3 1 4 0,-3 0-2 0,-3-1 9 15,-1 2-8-15,4-3 1 0,-4 1 1 0,4 0-2 16,-4 1 1-16,0-1-1 0,-2 0 2 16,3 0-3-16,-1 0 2 0,0 0 1 0,-1 1-4 15,-2 1 7-15,2-1-2 0,0 0-2 0,2 1 1 16,-2 0-2-16,-2 1-1 0,0-1 1 15,-3 1 1-15,7-1-2 0,-3 0 3 0,-1 0 0 16,1 1-1-16,-5-1 7 0,3 2-7 0,-2-2 1 16,-3 3 0-16,6-1-5 0,-2-1 3 0,-3 0 1 15,5 0 1-15,0 1 1 0,0 1 0 16,1 0-1-16,1-1-1 0,-1 2 2 0,1 0-2 16,4 0 0-16,-3 2 1 0,5-1-5 0,-4 0 3 15,2 1 0-15,-4-1 0 0,0 1 2 0,1 0 0 16,2 0 0-16,-1 0-2 0,-3 1 0 15,0 0-1-15,1 0-2 0,2 1 3 0,4-1-4 16,-2 2 4-16,0-1-1 0,2 2 0 0,2-2 6 16,1 3-2-16,0 0-1 0,0 0-1 0,-1 0 0 15,0 0 0-15,0 1-2 0,-3-2 4 0,2 2-3 16,-1-2 1-16,-2-1 0 0,1 2-2 0,-3-1 5 16,0-1-2-16,-1-1 0 0,-2 0 1 15,1 2-2-15,1 0 0 0,-4-3-3 0,0 2 4 16,-4-2-5-16,-1 1 4 0,-2-2 2 0,-2 0-3 15,-2 1 4-15,-3-2-1 0,-1 0-2 16,-3 0 2-16,-2 2-4 0,-3-3 1 0,-3 0 0 16,-1-1 1-16,-5-1 0 0,0 1 2 0,-3-1 2 15,1-1-2-15,-1 0 3 0,-2 1-3 0,0-1 1 16,0 1 1-16,0 0-4 0,0-2 1 16,0 2-2-16,-2-2 2 0,0-2 1 0,0 3-1 15,0-1 2-15,0 0-5 0,-2 0 3 0,0-2 0 16,0 0-1-16,0-1 3 0,0 1-5 15,-2-2 2-15,2-1 0 0,-1-1 0 0,1 0 3 16,0-3-2-16,0 2 1 0,0-2-3 0,-1 0 3 16,1-1-2-16,1-1-1 0,-1-1 4 0,-3-2-5 15,2 0 2-15,-5-1 0 0,3-3-1 0,-2-1 5 16,1-2-3-16,-1 0 1 0,0 0-2 16,3-2 0-16,-4 0-1 0,2-2-2 0,0 0 5 15,1 0-8-15,1-4 5 0,-1 1 1 0,0-1-2 16,-1-5 7-16,0 3-3 0,0-5-1 15,3 2 1-15,-2 1-2 0,0-2-1 0,-2 1-1 0,2-1 2 16,-1-1-4-16,0 0 6 0,4-1 2 16,-3 0-5-16,2-1 9 0,0 2-6 0,2 0 0 15,1-1 2-15,1 2-3 0,-1 0-3 0,0 0-1 16,0-1 3-16,0 0-4 0,-1 0 4 0,0-1 2 16,-3 3-3-16,1-1 5 0,0 0-3 15,0 0 0-15,0 3 3 0,2-4-4 0,-1 1-2 16,4 3-1-16,-1-3 2 0,1 4 0 0,0-4 4 15,-1 1 1-15,0 1-6 0,-1-1 3 16,0 2-1-16,-1-1-1 0,0-1 5 0,0-2-2 16,0 0-2-16,-1 1 0 0,1-1 0 0,1 2 0 15,-2-1 4-15,2 0 1 0,2-1-4 0,-2 0 4 16,1 2-3-16,1-1 1 0,-1 2 4 16,1-1-3-16,0 0-1 0,0 0-1 0,-1 1-5 15,1 0 2-15,-2-3 2 0,1 4 3 0,1-5-4 16,-2-2 0-16,0 2 0 0,1-3-3 15,-1 2 6-15,2 1-1 0,-2-1-2 0,3 0 2 16,0-2-6-16,-1 2 3 0,1-1 2 0,-1-1 1 16,1 2 2-16,-1-3-4 0,1 1 0 0,-1 1 0 15,0-1-1-15,1 4 2 0,-2-5-1 0,0-1-2 16,1 0-2-16,-2 0 5 0,2 1 0 16,0 1 1-16,-1 0 2 0,0 1-4 0,0 0-2 15,0 0-1-15,1 0 0 0,1 1 1 0,-1 2 2 16,1 0 1-16,-1-1-6 0,1 3 4 0,1 0 1 15,-1 3 1-15,-1 0 7 0,1-1-7 0,-1 1-1 16,-1 2-1-16,-1 0-5 0,0 4 6 16,0 1 1-16,-1 2 0 0,1 3-2 0,-2-2 1 15,1 3 0-15,-1 1 0 0,0 0 5 0,2 3-5 16,-3 0-1-16,1 3-1 0,0-2-2 16,-1 4 5-16,1 0 0 0,0 3 2 0,0 4 0 15,-1-2-1-15,0 3-1 0,3-1-1 0,-2 1 1 16,1-1-2-16,0 5-1 0,-1-1 0 0,2 2-1 15,-1 0 1-15,1 0 0 0,0 0 1 16,1 0-1-16,-1 0-2 0,0 2-1 0,0-2-1 16,0-2 2-16,0 2 0 0,0 0 2 0,0 0 0 15,0 2 0-15,0-2 4 0,0 0 0 0,0 0 5 16,2-2 1-16,-2 2-3 0,-2-1 1 0,2-1-4 16,0-1 0-16,0-2-3 0,0 0 1 0,0-1 1 15,0 2-3-15,0-2 2 0,-1-2 0 16,1-2-1-16,1 1 4 0,-1-4-5 0,0 1 1 15,2-1-2-15,-2-1 1 0,1-1 1 0,-1 0 0 16,1 0 0-16,-1 0-1 0,0 0 2 16,1 3 0-16,-1-2 2 0,0 1 1 0,0-1-3 15,0 2 0-15,0 1-2 0,0-1-1 0,-1 1 2 16,1 2 1-16,0-2 0 0,-1 7-3 0,0-5 2 16,-1 2-3-16,0-2 2 0,0 0 0 15,2 2 0-15,-2-1 0 0,0 1-1 0,-1-2-1 16,2-1 3-16,0 2 1 0,-1-1 2 0,1 3-1 15,1-2-1-15,-1 2-1 0,1-2 1 0,0 3 3 16,0 1-4-16,-1-1 1 0,1 3-2 16,-1-3-1-16,1 2 2 0,-2 0 0 0,2 0-1 15,-1 0 0-15,1-1-2 0,-1 2 0 0,1-3-1 16,-2 3 3-16,2-2 0 0,-1 3 0 0,-1-1 1 16,1-2-4-16,-1 0 4 0,2-1 1 0,0 1 2 15,-1 1 2-15,1-1-3 0,0 1-2 0,0-3 1 16,0 1-1-16,0 0 1 0,0 1 1 15,0-1-1-15,1 0-6 0,-1-3 6 0,0 3 1 16,0-2 0-16,0 0 5 0,0 1-6 0,0 1 0 16,-1 0-1-16,-1-1-3 0,2 0 0 15,-1 3-3-15,-3-1-3 0,0 1-10 0,-1-1-2 16,-4 0-1-16,-4 0 1 0,-4 0 8 16,-7 2-7-16,-11 0-16 0,-6 1-31 0,-13 0-51 15,-11 0-72-15,-13 1-177 0,-13 0-531 0,-14 0-498 16</inkml:trace>
  <inkml:trace contextRef="#ctx0" brushRef="#br0" timeOffset="5995.15">14721 10728 1091 0,'0'-5'410'16,"-1"-1"-125"-16,1 0-71 0,1 3-26 0,0 2-27 16,0 1-48-16,2 0-50 0,-3 0-38 0,1 1-15 15,-1 2-10-15,2 2 5 0,-1 5 4 0,2 3 1 16,2 3 4-16,-3 5 4 0,-2 4 7 0,0 5-5 16,-2 6 0-16,-6 3-5 0,1 4-2 15,1 1 2-15,-3 3-3 0,-3 0 2 0,-4 1-4 16,2 2-1-16,-4-1 3 0,-1 0 2 15,0-1 2-15,4-3-1 0,-1-7 0 0,6-9-1 16,6-8 3-16,-2-6 3 0,5-4 4 0,2-5 6 16,0-4 12-16,6-2 9 0,1 0 6 0,5-1 0 15,8-4-6-15,9-4-14 0,11-5-5 0,2-1-10 16,11 0-7-16,0 0 1 0,-1 1-2 16,5 0 1-16,0 2-1 0,-3 4-4 0,-6 3-3 15,-5 4-4-15,-5 2-2 0,-8 3-4 0,-4 0-16 16,-4 1-32-16,-3 2-64 0,-3-1-108 0,-6 2-262 15,-4 3-955-15</inkml:trace>
  <inkml:trace contextRef="#ctx0" brushRef="#br0" timeOffset="6727.84">13973 6630 1424 0,'-5'-7'676'0,"-3"-2"-516"0,5 2-73 0,-1 4-47 15,2 3-20-15,2 4-7 0,-1 2 0 0,0 5 19 16,0 5 8-16,0 7 13 0,0 10 6 0,0 5-6 16,-3 5 0-16,3 2-8 0,1 0-10 15,0 4-6-15,0-1-6 0,1 1-1 0,3 1-2 16,-1-2 1-16,-1-3-1 0,5-2-3 0,-1-7-1 16,2-1-16-16,0-7-26 0,1-6-45 0,-1-4-81 15,0-6-116-15,2-2-218 0,-1-6-416 0,2-2-163 16</inkml:trace>
  <inkml:trace contextRef="#ctx0" brushRef="#br0" timeOffset="6977.06">14349 6549 837 0,'2'4'864'0,"0"-1"-652"0,0 6-105 15,0 3 3-15,3 6 29 0,-3 5 4 0,2 7-11 16,1 3-19-16,-3 4-17 0,-1 2-18 0,2 5-19 16,0-2-13-16,-1 0-13 0,-1 1-7 15,3-1-3-15,2 0-7 0,-1-2-1 0,0-3-2 16,2-2-1-16,-3-8 2 0,5-4-3 0,0-8-7 16,0-2-23-16,-2-3-36 0,0-2-54 0,2-2-77 15,-4-4-117-15,0-3-295 0,-4-2-914 0</inkml:trace>
  <inkml:trace contextRef="#ctx0" brushRef="#br0" timeOffset="7215.38">14027 6909 1618 0,'2'0'646'0,"-1"-3"-519"0,6 1-58 0,3 1-15 16,6-1 23-16,5-1 12 0,6 0-16 0,7-2-26 16,4-1-19-16,2 0-27 0,8 3-62 0,-1-1-125 15,-2 3-301-15,-3-1-1049 0</inkml:trace>
  <inkml:trace contextRef="#ctx0" brushRef="#br0" timeOffset="7980.88">12946 8988 1407 0,'0'-14'439'0,"0"-6"-176"0,-2-1-36 0,1 6-30 15,0 4-28-15,1 3-32 0,-2 2-27 0,-1 1-28 16,2 3-24-16,-1-1-21 0,1 3-19 0,1 3-16 16,0-1-7-16,-1 4-3 0,-1 6 1 0,-4 4 9 15,2 9 1-15,-4 3 0 0,2 7 0 16,1 0-3-16,-2 7 1 0,3-2 3 0,-5 1 1 16,3-2 0-16,-2 0-1 0,2-2-3 0,-2-2-3 15,5-3 6-15,-1-4-3 0,1-5 2 0,2-3 1 16,0-4-5-16,2-7 2 0,0-3 4 15,1-3 4-15,-2-1 12 0,1-4 12 0,-1 0 3 16,0-1-3-16,3-3-5 0,-2-3-15 0,1-6-6 16,3-4 0-16,0-3-7 0,0-1 3 0,0-4 0 15,0-1-1-15,0 2 3 0,3-4-3 16,-4-1 0-16,3 0-4 0,-2-3 1 0,2-4 0 16,1-2 1-16,-2 0 1 0,0-3-3 15,2 3 1-15,-1 2 0 0,2 0 1 0,-4 6 5 0,2 2-5 16,-2 6-2-16,3 8-1 0,-5 3-6 0,1 7-2 15,0 3-4-15,1 3-2 0,0 3-3 16,1 3 6-16,4 6 5 0,0 2 3 0,5 7 7 16,-4 4-2-16,3 4-1 0,2 6-1 0,-2 0-2 15,2 6 3-15,-4 1 3 0,2 1 3 0,-2-4-4 16,-1-1 2-16,0-5-3 0,-2-2 0 16,-1-5-3-16,1-4-29 0,1-5-47 0,-3 1-68 15,-1-6-96-15,-2-1-124 0,-3-2-358 0,-4-5-791 16</inkml:trace>
  <inkml:trace contextRef="#ctx0" brushRef="#br0" timeOffset="8110.53">12959 9193 1467 0,'-4'-4'352'0,"0"-1"-129"16,-1-2-68-16,5 2-31 0,6-2-23 0,-1 2-33 16,2-2-25-16,4 1-16 0,6-2-8 0,4 2-10 15,0 0-15-15,8 1-47 0,-2 1-90 0,0 3-174 16,1 0-402-16,-2 3-630 0</inkml:trace>
  <inkml:trace contextRef="#ctx0" brushRef="#br0" timeOffset="9228.86">13360 9207 784 0,'3'-15'634'15,"-1"-3"-370"-15,2-7-33 0,0 0-41 0,2 2-32 16,-1-2-27-16,0-1-30 0,0 5-8 0,1 2-7 15,2-1-18-15,0 6-9 0,4 1-7 16,-2 1-6-16,2 5-7 0,3 2-10 0,0 3-11 16,0 3-7-16,3 1-1 0,1 3-6 0,5 4 2 15,-2 5 0-15,3 0-5 0,-5 4 9 0,2 3-7 16,-3 2 1-16,-2 5 1 0,-6 1-4 16,-4-1 1-16,-4 0-1 0,-3 0 4 0,-5 1-2 15,1-4 2-15,-5-1 2 0,1-5-8 0,0-4 6 16,2-6-3-16,-3-3 1 0,4-1 0 15,0-5-5-15,-2-2-5 0,0-2-4 0,1-1 1 16,3-1-2-16,-2-1 5 0,4-3 0 0,2-1-4 0,2-1 6 16,1 1-3-16,5-3 1 0,1 0 5 15,0-1-4-15,2-2 3 0,-1 0-1 0,0-1 2 16,1 0 0-16,0-3 4 0,1-1 0 0,-2-2-3 16,0-2 0-16,0 0-6 0,1-1-6 15,-2 2 3-15,1 0-1 0,-1 2 4 0,0 1 3 16,-1 3-2-16,-1 7 4 0,-5 2 2 0,3 5-1 15,-4 3-3-15,2 2-1 0,3 1-3 16,0 2 2-16,0 3 4 0,1 4-1 0,3 3 3 16,3 4-2-16,-2 2 0 0,-1 3 4 0,-1 1 0 15,0 2 3-15,-6 3 2 0,1 1 3 0,-4 4-3 16,-1-1-4-16,-4-3 4 0,0-3-7 16,0-1 5-16,-4-5-1 0,1-3 0 0,0-3 5 15,1-1-1-15,-4-4 2 0,3-1 2 0,1-3 1 16,0-4 2-16,5-2-2 0,-1-2 2 0,2 0-10 15,0-2-4-15,1 0-4 0,0 0-10 16,4-2 6-16,3-1 0 0,1 0 1 0,5 0 6 16,-1-3-6-16,4 1 0 0,0-2 0 0,4-3 3 15,4-2 5-15,-1 2-2 0,-2-5 0 0,4 0-9 16,-2-5-1-16,0-3 1 0,-2 0 1 0,-4 1 7 16,-1 3-2-16,-6 1 3 0,-3 3 1 0,-4 3-1 15,-3 0 4-15,-2 1 3 0,-3 6 6 16,-1-1-1-16,0 4 2 0,-3 1-4 0,-2 2-7 15,4 3 2-15,-4 2-8 0,-2 2 0 16,-1 3-1-16,3 3-1 0,-1 5 2 0,2 1 0 16,1 1 4-16,2 4-4 0,1 0 3 0,2 3-2 15,2 2-2-15,1 3 6 0,0 2-6 0,2-1 5 16,4-4 2-16,1-6-2 0,5-4 6 16,0-4 1-16,1-5 3 0,3-3 1 0,-2-2 0 15,0-3-1-15,2-3-4 0,1-5 5 0,1-1-6 16,-3-3 3-16,-2-4 2 0,2 0-7 0,-2-3 5 15,-3-1-1-15,1-1-1 0,3 0-1 0,-4 2-1 16,1 0-4-16,-3-1 1 0,2 0 0 16,1 4-2-16,0-1 0 0,-1 3 0 0,4 4-6 15,-3 1 6-15,0 5-5 0,1 2-3 0,-2 4 0 16,0 2-8-16,-1 3 3 0,0 3 2 0,-1 3 2 16,-3 2 4-16,4 2 3 0,-3 3 1 15,-2 2-3-15,2-3 5 0,-2 3-3 0,1 1 1 16,-1-2 0-16,-1-2-7 0,4-3-3 0,2-3-1 15,1-4 6-15,0-4 5 0,1-2 4 0,0-1 3 16,0-3-5-16,0-2 4 0,0-5-3 0,-1 1 2 16,-1-5 1-16,2-2-2 15,-2 0 0-15,-1-3-1 0,-4-2-3 0,4 0 0 0,-6-3 4 16,1-1 0-16,-3 0-1 0,-3-3 3 0,2-1-5 16,-3-1 2-16,-3-2 3 0,4 1-3 15,-3-2 0-15,5-3 0 0,0 2-2 0,0-5 0 16,2 3 3-16,0 2-2 0,2 2 1 0,2 4 5 15,-2 6 4-15,3 5 5 0,-4 9 2 16,-2 3-16-16,1 4-8 0,-1 6-9 0,0 1 0 0,1 5 11 16,-1 9 6-16,2 3 4 0,2 8 0 15,0 6 0-15,0 6-3 0,-1 6 0 0,-1 3 2 16,-1 3-7-16,-1 1 5 0,0 1-1 0,2-6-17 16,6-5-7-16,1-10-24 0,5-8-23 0,6-10-15 15,7-9-33-15,-5-9-91 0,3-5-381 0,-8-9-947 16</inkml:trace>
  <inkml:trace contextRef="#ctx0" brushRef="#br0" timeOffset="9348.03">14486 8738 2405 0,'11'-1'158'0,"3"-3"-101"0,12 0-50 16,11 0 3-16,4-1 7 0,3-1-6 0,7 2-13 16,1-2-57-16,7 1-164 0,-3 1-624 0,1 1-680 15</inkml:trace>
  <inkml:trace contextRef="#ctx0" brushRef="#br0" timeOffset="10145.48">17247 12485 1729 0,'1'-6'366'16,"0"0"-150"-16,0 0-71 0,-1 3-37 0,0 3-26 15,0 0-26-15,0 1-28 0,0 0-18 0,0 1-9 16,0 3 1-16,0 7 5 0,0 4 8 0,0 8 4 15,0 5 3-15,-1 4 2 0,-1 6-3 16,-4 1-1-16,4 5-3 0,-5 1-6 0,1 2 6 16,-1 2-3-16,-2 2 1 0,2-4 5 0,0-3-7 15,0-7-1-15,4-9 2 0,3-4 1 0,3-7 10 16,3-3 6-16,0-5 5 0,4-2 3 16,5-1 0-16,6-6-2 0,8-5-5 0,6-2-2 15,10-1-14-15,7-2-3 0,3 0-6 0,3 0-5 16,2 0 2-16,-2 1 1 0,-2 2-5 0,-5 0-18 15,-7 1-36-15,-2 1-59 0,-6 1-101 16,-5 2-222-16,-3 0-698 0,-5 1-231 0</inkml:trace>
  <inkml:trace contextRef="#ctx0" brushRef="#br0" timeOffset="10891.61">25285 12294 1667 0,'-4'-1'295'16,"1"0"-185"-16,-3 2-58 0,2 4-1 16,0 2 21-16,1 9 25 0,-1 1 8 0,-1 7-8 15,1 7-10-15,-3 3-8 0,0 4-11 0,0 1-2 16,4 1-11-16,0 1-12 0,2-3-10 16,1 1-11-16,1 0-5 0,1-4-4 0,-1 0 1 15,1-4-4-15,0-3 1 0,0-2-2 0,3-2-5 16,-1-4-10-16,1-2-27 0,0-6-47 0,0-1-76 15,-1-4-104-15,5-5-260 0,2-2-487 16,0-5-7-16</inkml:trace>
  <inkml:trace contextRef="#ctx0" brushRef="#br0" timeOffset="11113.31">25684 12182 1549 0,'1'1'349'0,"1"1"-211"16,1 3-32-16,-1 6 22 0,0 4 30 0,-1 6 5 16,6 4-28-16,-5 7-23 0,0 6-24 15,-2 2-19-15,2 6-15 0,-2 3-14 0,-2 1-8 16,0 4-9-16,-7 1-2 0,4-1-1 0,-2-1-6 16,-1-3-2-16,1-3-3 0,3-3-3 15,2-4-8-15,3-9-22 0,1-7-39 0,4-8-75 16,-4-7-101-16,0-5-157 0,-4-4-486 0,-4-4-599 15</inkml:trace>
  <inkml:trace contextRef="#ctx0" brushRef="#br0" timeOffset="11229.52">25258 12706 2293 0,'9'-5'175'0,"6"2"-134"0,10-1-32 16,7 3-4-16,6 1-2 0,5 0 0 0,4 1-7 15,2 2-34-15,2 0-99 0,3 3-243 0,-7 0-509 16,-3-1-191-16</inkml:trace>
  <inkml:trace contextRef="#ctx0" brushRef="#br0" timeOffset="12747.5">20176 12698 176 0,'0'-4'530'15,"0"3"-161"-15,0-3-83 0,0 3-56 16,0 0-30-16,0-1-33 0,0 2-29 0,-2 0-22 0,2 0-25 16,0 0-20-16,-1 0-21 0,1 0-6 15,-1 0-12-15,-1 0-6 0,1 0-4 0,0 0-9 16,0 0 1-16,-3 0 0 0,-1 0 4 0,0 2 6 15,-1-2 3-15,1 0 3 0,0 0-2 16,1 0 1-16,-1 0-7 0,0 0-4 0,1 0 0 16,2 0-9-16,-2 0 4 0,-1 0-2 0,3 1-2 15,-2-1 3-15,0 0-5 0,2 1-2 0,-2-1 1 16,0 0-1-16,2 1-1 0,-2 0 0 16,-1 1-1-16,3-1-4 0,-2-1 6 0,0 0 1 15,-1 3-1-15,3-3 4 0,-1 0-3 0,2 1 0 16,0-1-2-16,-2 2-2 0,1-2 0 15,-1 1 0-15,2 1 1 0,-3 0-3 0,0-1 2 16,1 1 1-16,-4 2-1 0,0-2 6 0,1 1-5 16,-2 5 0-16,0-4 2 0,-1 3-2 15,-2 3 1-15,-1-1-1 0,1 1 3 0,0 4 2 16,-5 1 6-16,0 3 3 0,-4 3 0 0,1 2 4 16,4 1-7-16,-2 3 0 0,4 1 0 0,3 1-6 15,-1-2 3-15,6 1-2 0,4-1 1 0,2-1 0 16,7 2 5-16,5-3 4 0,4 0 0 0,4-4 5 15,1 1-6-15,3-3-4 0,0-2 1 0,2-3-10 16,1-3 5-16,-2-1 0 0,-1-2-4 16,-4-2 0-16,-1 0-1 0,-4-1-3 0,-6 1 0 15,-1-3 3-15,-4-1-2 0,-3-1-1 0,0-1 2 16,-2 2-6-16,-2-4 6 0,1 2-2 16,0 0-8-16,1-1-12 0,-2-1-29 0,0 0-32 15,1-2-41-15,-2-2-30 0,-2 2-46 0,3-2-89 16,-1 1-201-16,2-4-359 0,2 2-259 0</inkml:trace>
  <inkml:trace contextRef="#ctx0" brushRef="#br0" timeOffset="14880.31">20315 13059 624 0,'1'-3'691'0,"-1"-2"-327"0,1 2-108 0,-2 3-72 15,1 0-34-15,0 2-36 0,-1-2-33 0,-1 5 0 16,1 1-4-16,-1 3 6 0,1 4-4 0,1 2-17 15,1 2-8-15,-1 0-11 0,3 3-5 0,3-3-5 16,-2 0-5-16,3 2-2 0,2-3-4 16,2-3 2-16,1 1-2 0,6-2 0 0,-3-3-1 15,3 0-8-15,0-5 4 0,-2-2-4 0,1-3 2 16,1-5 1-16,-2 0-5 0,-2-5-4 0,-3-1-8 16,-4-2-2-16,-2-2-10 0,-2 1-7 15,-5-2 0-15,-2 0-8 0,-5 1 4 16,-1-2 2-16,-1 1 2 0,-8 1 8 0,3 3 4 0,-4 0 3 15,1 1 2-15,3 4 3 0,1-1-2 16,4 3 0-16,3 2 3 0,1 1-4 0,5 1 1 16,2 2-3-16,1 0-2 0,0-2 4 0,5 4 1 15,1-2 6-15,6-2 1 0,7 1-1 0,4-3 0 16,3 0-2-16,1-1 0 0,1-1-2 16,2-1 2-16,-2 1 1 0,-1 0 0 0,-6 0 2 15,-1-1 0-15,-6 2 1 0,-2 2 2 0,-8 3-1 16,1-1-1-16,-5 1-2 0,-1 0-5 0,0 0-1 15,0 3-1-15,0 2 3 0,0 3 1 16,-1 3 3-16,0 3-2 0,-2 0 1 0,1 5 0 0,1 0-3 16,0 3 1-16,2-2 0 0,0 1 1 15,4-1 1-15,-2 1 0 0,6 2 0 0,0-3 0 16,2-1 3-16,-1-4-2 0,4-3 2 16,1-3 2-16,0-2-5 0,3-6 5 0,0-1-3 15,-2 0 2-15,-2-7 2 0,-2 0-3 16,-1-1-1-16,-1-5-8 0,-4 0-5 0,-2 0 0 0,-2-3-1 15,-3 0 0-15,-4 2-1 0,-1 0-2 16,-6-2-1-16,-4 3 1 0,4 0 4 0,-8 4 2 16,5 0 4-16,-2 3 0 0,1 3-2 0,4-1 5 15,3 1-1-15,0 3 2 0,4 1-2 0,-2 2-4 16,4 0-1-16,0 0 0 0,2-1 4 16,4 3 1-16,-1 0 3 0,5 0 1 0,2 0-1 15,5-3 1-15,5-2-2 0,3-1 1 0,7-2 1 16,0 0-2-16,0-2-1 0,-2-1 1 0,2-1 0 15,-1-1 1-15,-6-1 1 0,-1 0 0 0,0 1-3 16,1-3 1-16,-1-1-1 0,1 0 2 16,-2-3 0-16,-3 0 0 0,0 1-2 0,-6-3 1 15,4-2 0-15,-4 1 0 0,1-2 2 0,0 1-2 16,-3 0-2-16,0 1 0 0,-1-3-2 16,-2-1 2-16,3-1 2 0,-3-1-2 0,1-2 2 0,1-1-3 15,-2-3 3-15,-1 4 0 0,3-2-1 16,-2 3 4-16,-2 1-3 0,-2-1 1 0,-2 1-1 15,0 1-2-15,0 2 4 0,-1 3-2 16,-1 4 2-16,-1 2-2 0,-3 2 3 0,2 4-1 0,0 1-3 16,3 3-1-16,-3 3-11 0,1 2-1 15,0 2 0-15,-5 3 3 0,1 5 6 0,-1 4 2 16,1 8 1-16,-1 5-1 0,5 4 0 0,0 7-1 16,1 0 0-16,0 9 3 0,0 4-1 15,1 4 0-15,-1 8-1 0,-5 2-1 0,-1-2 3 16,0 3-1-16,0-5 2 0,-1 1-1 0,-2-2-4 15,1-3 3-15,1-1 0 0,1-5 2 0,-2-4 3 16,6-7-4-16,-3-5 0 0,4-8-1 0,0-6-2 16,0-8 2-16,3-6 6 0,-1-5 8 15,1-6-3-15,0-6 1 0,-3-5-10 0,0-7-11 16,1-5 5-16,0-5-7 0,2-3 3 16,0-5 3-16,1-1-2 0,3-1 6 0,2-1 1 15,2 1 0-15,2-3 0 0,1 0 0 0,0 0-3 16,6 2 2-16,-3 0 3 0,4 8-3 0,1 6-1 15,-4 5-3-15,3 5-2 0,-3 6-2 16,0 4 0-16,-2 5 1 0,2 4-5 0,-3 4 3 16,1 1 0-16,0 6 3 0,2-1 7 0,-4 4-2 15,5 0 2-15,-2-1-2 0,7-2-2 0,-2-2 6 16,3-3-1-16,3-5 3 0,0-1-2 0,0-3 0 16,-1-4 0-16,-2 0 0 0,0-6 4 0,-4 1-4 15,0-3 4-15,-5-1-3 0,-2-3-3 16,-3-2 3-16,-5 0-2 0,-2-3 2 0,-3 2 1 15,-7-2-6-15,-2 0 0 0,0 2 0 0,-2 2 2 16,-5 0 2-16,-1 7 2 0,1 1 0 0,3 5-4 16,-3 3 2-16,0 2 0 0,5 6 0 0,-3 1 3 15,4 3-7-15,1 4-1 0,2 1 0 16,4 3 1-16,-3 2 2 0,5 1 0 16,-4 1 0-16,6 3-3 0,0-4 2 0,3-1 0 0,7-4 4 15,2-4 5-15,5-4-2 0,-1-4-1 16,6-3-1-16,-1-2-2 0,4-2 3 0,-1 0 1 15,-1-4-1-15,-1-2-3 0,1-3 1 16,0-2 0-16,0-2 1 0,-3-3 3 0,0 1-2 16,-1-2-1-16,-2-1-2 0,-1-2-4 0,-2-1 5 15,3-1 0-15,-3-1-1 0,3 0-2 0,2 1-1 16,-2 3 0-16,5 6-1 0,-1 2 6 0,-1 5-6 16,-5 3 0-16,0 2-2 0,-1 3-7 0,-5 1 6 15,-1 5-1-15,-1 1 1 0,3 3 3 16,-3 2-2-16,-1 5 0 0,1 1 1 0,-4 0 4 15,-3 4-3-15,-2 2 1 0,-1-1-1 0,-5 2-3 16,-1-4 6-16,1 0-1 0,-1-1 2 0,-1-4 3 16,6-4-6-16,-2 0 1 0,5-4-2 0,-1-2 3 15,0-2 0-15,3-3 0 0,0 0 4 16,1-2-4-16,3 0 8 0,-1-3-1 0,5-2-1 16,4-2 3-16,0-4-10 0,4 1 2 15,3-4-2-15,-4 0-2 0,1 1 4 0,-1-1 0 16,1-1-1-16,-1 0-5 0,0 0 6 0,-3 0-1 0,0 3 1 15,-2 1 4-15,-3 2-5 16,-2 4-1-16,-2 4-1 0,-1 1-5 0,-4 1-4 0,0 2 2 16,0 2 1-16,-2 3-1 0,-3 4 8 15,-2 2-1-15,0 3 2 0,-2 0 9 0,1 3-12 16,0 0 3-16,-2 1-2 0,2 2-5 0,0-2 5 16,2 1-3-16,6-6-7 0,2-3-2 0,6-3 0 15,0-5 4-15,3-3 8 0,0-1 7 0,3-3-6 16,-1-2 1-16,3-2-2 0,0-2-7 15,0-1 8-15,2-3 0 0,-4 2-1 0,3-2 2 16,-4 3 0-16,-4-1-2 0,0 2 2 0,-1 2 2 16,-2 0-3-16,-2 3 2 0,0 0-3 15,1 2-7-15,-2 1 3 0,0 1-6 0,-1 0-1 16,2 1 3-16,2 1-1 0,0 0 6 0,0 0 3 16,5-1 4-16,5-2-1 0,1-2 2 0,4 0-4 15,2-2 2-15,0-1-1 0,-2-4 1 0,2-1 2 16,-1-4-2-16,-3-2-1 0,-1 1 0 15,-2-5 1-15,-1 1 0 0,-3 0 2 0,-3-5-1 16,-3 1-1-16,-2-3-2 0,-2-3 2 16,-2-3 0-16,1 1 1 0,-2-3 4 0,-1 0-4 15,3 2-1-15,1-3-3 0,1 3 0 0,3-1 4 0,-3 5 7 16,0 4 5-16,-1 6 0 0,-1 5 4 16,0 4-4-16,-2 6-6 0,2 2-6 0,0 2-15 15,0 4-1-15,1 3-1 0,-4 6 5 0,-2 5 11 16,-3 5 1-16,4 5 0 0,-3 3-2 15,0 5 1-15,-3 4 0 0,3 2 1 0,3 4 4 16,-1-1-4-16,2-1-3 0,4-7-3 0,2-4-6 16,2-5-4-16,4-5-11 0,1-4-9 0,1-5-21 15,-3-3-36-15,-3-5-27 0,-3-5-19 16,-1-4-9-16,-1-4 7 0,-1-5 3 0,-5-4-12 16,-4-1 0-16,1-2 12 0,-2-1 20 0,-3 0 36 15,0 0 30-15,2 0 25 0,2 2 30 0,0-3 32 16,4 3 32-16,1 1 29 0,5 3 21 15,1 1 12-15,3 3-5 0,2 0-14 0,1 4-25 16,5 1-29-16,-4 2-16 0,8 2-9 0,-2 2 0 16,5 2 5-16,-3 3 2 0,5 3-2 15,-2 1-3-15,0 4-3 0,-4 2-2 0,2 4 4 16,-2 2 1-16,1 0-2 0,-3 3-3 0,0-1-11 16,-1 0-5-16,0 2-5 0,1-1 0 0,1 0-1 15,-1-2-1-15,-2-5-11 0,0-6-18 0,2 1-30 16,-4-6-45-16,-2-1-64 0,1-4-113 0,1-4-253 15,-3-5-468-15,3-3 146 0</inkml:trace>
  <inkml:trace contextRef="#ctx0" brushRef="#br0" timeOffset="14999.08">22647 12558 1682 0,'0'-4'65'0,"0"-2"-159"16,0 2-86-16,2 1-165 0,3 2-214 15,-3 1-9-15,0 1 568 0</inkml:trace>
  <inkml:trace contextRef="#ctx0" brushRef="#br0" timeOffset="15628.07">22859 12578 988 0,'-2'-3'240'0,"1"0"-125"0,-3 2 22 0,3 2 18 15,2 0-1-15,-1 1-5 0,1 5-21 0,2-2 8 16,0 5 5-16,3 4-28 0,0 1-29 16,3 0-17-16,0 3-13 0,2 1-9 15,0-3-7-15,-1 2-10 0,1 0-3 0,0-1-6 0,3-6-3 16,-2-1 0-16,-3-3-3 0,0-3 4 16,-1-1 2-16,0-5 0 0,-2 0-6 0,-1-4-8 15,3-2-3-15,-1 0-5 0,-2-2 2 0,2-3 0 16,-3-3-1-16,2 3 3 0,-2-1-3 15,2 2 2-15,-3 1 3 0,3 1-4 0,-1 0 1 16,4 5-3-16,-1-1-4 0,1 3 2 0,1 0 2 16,3 3 1-16,-1-1 1 0,7 2 1 0,2 1-1 15,-1-4 1-15,8 0 0 0,0 0 2 16,-1-3 1-16,4 0-1 0,3 0 1 0,-4-2 0 16,-4-3 2-16,0-1 2 0,-12-1 0 0,-1-1 2 15,-1-2 2-15,-9 4 6 0,-4-4 3 0,-5 2-2 16,-4 1-3-16,-1 0-6 0,-4 3-4 0,-5 2 4 15,-5 0 4-15,0 4 2 0,-2 3 3 0,3 3-5 16,-2 2-5-16,5 4-4 0,3 3-1 16,4 1-1-16,2 3 0 0,2 0-2 0,0 2-2 15,3 4 2-15,3 2-1 0,-2 3 4 16,4 0 0-16,4 0 0 0,5-6 2 0,6-4 2 0,6-3 5 16,0-5-1-16,4-2 2 0,-1-4-1 15,3-3-2-15,-3-3 1 0,5-3-1 0,-1-2-1 16,0-4 1-16,0 0-3 0,1-3 0 0,-6-2-4 15,1-1 1-15,-1 0-2 0,0-3 2 16,4 1-2-16,-1 5-2 0,-3 0 2 0,0 5-2 16,-2 3 0-16,-1 4 2 0,-5 2-3 0,-3 4 1 15,0 2 2-15,0 4-2 0,-4 3 6 16,-3 2 3-16,-2 5-1 0,-1-1-1 0,-1 3 2 16,-6-1-3-16,1-1 2 0,-8-2 1 0,3-5-1 15,0-2 1-15,-5-4-1 0,-1-2-2 0,-6-1-15 16,-3-3-30-16,-3-1-45 0,-2-1-73 0,2-2-113 15,1-1-350-15,-2-1-992 0</inkml:trace>
  <inkml:trace contextRef="#ctx0" brushRef="#br0" timeOffset="21655.04">17162 10750 1 0,'4'-4'448'0,"0"-5"35"0,1 2-205 16,-3 1-29-16,-1 3-25 0,0-3-43 0,-1 3-30 15,1-1-19-15,0 3-15 0,-1-1-13 16,0 1-17-16,0 0-18 0,-1 0-10 0,1 1-8 15,0-1-10-15,-1 1-6 0,1 1-9 0,0-1-8 16,0 0-9-16,0 1-3 0,0-1-2 0,-1 1 1 16,1-1 4-16,-1 3-4 0,-1 0 2 15,-3 0-3-15,1 5 1 0,-2-3 4 0,2 4 2 16,-3 2 3-16,0 0 1 0,-3 3 0 0,2 1-1 16,-4 5 2-16,-2-1 1 0,3 5-2 0,-2-2 0 15,-2 3-5-15,4-1-2 0,-2 2 2 0,-1 1-1 16,-1-1-1-16,2 1-1 0,-3 2-1 15,4-1 0-15,-1 0 0 0,2-2 4 0,-1-1-5 16,3-2 3-16,0-4-6 0,2-5-5 0,0-1 6 16,1 0-2-16,1-2 4 0,2-2 2 0,1-2-5 15,-3-2 1-15,4 0 2 0,0-3 0 16,1 1 4-16,-1-3 4 0,2 0 7 0,-1 0 4 16,0 0 14-16,1-1 1 0,-1-3-5 0,1 1-6 15,3-4-14-15,0-3-5 0,2-2-3 16,1-4-1-16,1 0 2 0,0-2-4 0,-1-2 0 15,0-1-2-15,2-2 1 0,-1-2 1 0,1-2 0 16,2 1 5-16,-2-5-6 0,4 2-1 0,-3-2 0 16,2 0 2-16,5-3-1 0,-5 3-2 15,0 0 0-15,3-1-5 0,-5 3 5 0,3 1-1 16,-2-1 4-16,1 0 3 0,2 4-5 0,-4 1-1 16,1 5-2-16,-2 0-1 0,-3 3 3 0,1 5 2 15,-4 2 0-15,2 3-6 0,-3 3 3 0,-1 0-4 16,0 2-1-16,-1 1 1 0,0 0-16 15,0 2 1-15,0 2-1 0,1 1 1 0,4 6 16 16,-1-2 0-16,3 5 4 0,-2 2 1 0,3 2-2 16,1 1 2-16,1 1 0 0,2 0 3 15,-1 1-4-15,2 2 0 0,1 1-2 0,-2 3-3 16,2 1 5-16,1 1-3 0,-2 1 6 16,3 2 0-16,-2 2-3 0,-3-2-2 0,2 0-1 0,-1-2 2 15,-1-2-2-15,0-3 5 0,-2-2-4 0,-2-2-1 16,1-3 4-16,0-3-1 0,-5-1 1 15,3-3 1-15,-4-3-2 0,-1 0 1 0,-1-4-1 16,0 0 0-16,0 1 0 0,0-4-2 0,1 0 2 16,-1-1-3-16,0 1 4 0,0-1 1 15,0 0 2-15,0 0 0 0,0 0 0 0,0 0 1 16,0 0-3-16,2 0 3 0,-2 0 0 0,2 0-2 16,-2-1 2-16,0 1-5 0,0 0 4 0,0-1 1 15,0 1-1-15,1 0 2 0,-1-1-3 16,0 1-3-16,1 0-4 0,1-2-5 0,-1-1-11 15,3 2-19-15,-1-2-37 0,-2 0-50 0,-1 0-69 16,-1 1-167-16,-6-2-397 0,2 2-776 0</inkml:trace>
  <inkml:trace contextRef="#ctx0" brushRef="#br0" timeOffset="21835.66">16945 11143 703 0,'-2'-1'660'15,"1"0"-340"-15,0 0-57 0,2 0-47 0,2 1-25 16,-1-3-37-16,6 1-43 0,2-2-29 0,4 0-15 16,3 1-12-16,4-1-12 0,4 0-12 0,2 1-8 15,2 1-6-15,4-1-7 0,-2 1-5 16,-1 1-9-16,-4 0-16 0,-3 3-38 0,-4-1-83 16,-1 0-131-16,-5 2-298 0,0-2-508 0,-5 0 271 15</inkml:trace>
  <inkml:trace contextRef="#ctx0" brushRef="#br0" timeOffset="22272.18">17524 10846 1143 0,'0'0'525'0,"1"-3"-199"0,-1 1-107 16,3 0-59-16,-1 4-48 0,-2-2-47 0,0 1-34 15,1 3-9-15,0 0 6 0,1 4 14 16,-1 2 6-16,6 3 2 0,-3 6-5 0,5 4-7 16,-1 1-2-16,4 2-13 0,-1 1-6 0,-1 3-5 15,1 0-7-15,4 2 5 0,-2-3-1 0,-2 3 0 16,2-6-3-16,-2-2 0 0,-3-2-1 16,1-3-1-16,2-5 3 0,-5-1-3 0,1-4 3 15,-1-4 0-15,-2-2 6 0,1 1 9 0,-3-8 3 16,1 1 1-16,2-6-6 0,0-3-9 15,1-1-4-15,0-4-4 0,-1-3 2 0,-2-1-3 16,2-3 0-16,-3-1 0 0,1-1-3 0,1 1 3 16,-2-2-1-16,0 2 6 0,3-1-1 15,-1 2-2-15,-2 2 1 0,3 2-5 0,-2 7 4 16,-1 0-2-16,3 1-2 0,-2 1 0 0,0 3-1 16,3 0 2-16,-3 3 2 0,6 1 1 0,-3 0-1 15,1 2-4-15,1 1-1 0,1 0-2 0,1 1 2 16,-2 0 1-16,1 0-2 0,-2 1-4 0,-1-1-13 15,-2 1-18-15,0 0-40 0,0 0-73 0,-4 1-110 16,1-2-205-16,-1 2-443 0,0-1-346 16</inkml:trace>
  <inkml:trace contextRef="#ctx0" brushRef="#br0" timeOffset="22819.14">18037 10836 681 0,'-1'5'336'0,"-2"0"-146"15,1 1-5-15,0 2 27 0,1 2 11 0,-1 1-31 16,2 4-38-16,2 1-27 0,-1 0-26 16,1 2-18-16,3 1-20 0,-1-1-16 0,2-2-9 15,1 2-8-15,1-4-3 0,3-1-2 16,0-2-2-16,2-2 1 0,-2-4 0 0,1-1 1 15,0-3 1-15,-3-3 1 0,-2-3-2 0,0-1-5 16,-2-2-2-16,0-3-9 0,-4-1-4 0,-1-1-1 16,0-5-6-16,-4 2-4 0,0-1-1 0,-2-2-3 15,-1 2 1-15,-2 1 0 0,1 2-1 0,-5 4 1 16,3-1 4-16,2 5 1 0,-3 0 2 0,2 1 1 16,2 1-2-16,0 3 0 0,4 1-1 15,0 1-1-15,0 1 2 0,3 2-1 0,-1 0 0 16,1 1-1-16,0-2 3 0,3 4 7 0,2-1 6 15,4-4 7-15,4-2-3 0,2-2-2 16,4-4-4-16,3-1-3 0,1-1 1 0,-2-2-3 16,0-1 0-16,0-1-2 0,-4 0 1 0,1 0 1 15,-3 0 3-15,-2-1 0 0,-3 2-3 0,0-1 1 16,-1 2-1-16,-2 1-1 0,-3 0 3 16,2 3-1-16,-4 1-1 0,-1 2 0 0,0 1-3 15,-1 2-6-15,0 2-5 0,0-1-3 0,-1 3 2 16,0 3 4-16,-1 6 6 0,-1-2 1 15,0 7 3-15,3 0-3 0,0 1 1 0,0 5-1 16,2 2-2-16,2 2 1 0,-2 0 2 0,0-2 1 16,6-2-2-16,0-3-2 0,0-4-9 0,3-4-20 15,1-3-38-15,-1-3-72 0,0-4-100 0,-2-3-253 16,1-4-470-16,-5-5-27 0</inkml:trace>
  <inkml:trace contextRef="#ctx0" brushRef="#br0" timeOffset="22950.58">18244 10562 1296 0,'0'-6'217'0,"1"-3"-82"0,3 1-54 0,0 2-31 16,1 1-36-16,0 2-23 0,-2 2-59 16,3 2-161-16,-2 2-356 0,4 0-316 0</inkml:trace>
  <inkml:trace contextRef="#ctx0" brushRef="#br0" timeOffset="23654.21">18641 10674 1 0,'1'0'0'0,"-2"-1"243"0,1-3 105 0,-1 3-45 15,0 0-52-15,0 1-48 0,-1 0-57 16,1 0-38-16,-2 0-29 0,1 0-15 0,-3 0-14 0,0 1-3 16,-2 1 2-16,-2 2 1 0,0-2-1 15,-3 2-4-15,0 2-1 0,2 1-3 0,-3 1-3 16,1 1 0-16,-1 3-5 0,2-1 8 0,-2 5 0 16,1-2-1-16,2 6-2 0,0 2-10 0,-1 1-6 15,4 1-3-15,3 0-2 0,0 1-6 16,4-1-1-16,0-2-2 0,0-2-2 0,4-3 3 15,0-5 5-15,6-4 2 0,1-1 8 16,2-4 4-16,1-3-2 0,-1-2-2 0,2-2-4 0,0-3-5 16,-1-2-1-16,1-1-1 0,-3-4-5 15,4-2 2-15,-4-1-2 0,3-3-3 0,-4-1 7 16,0 0-5-16,-2-1 0 0,-2-3-1 0,-1 2-3 16,-2-4-3-16,-1 2-1 0,2-1 2 15,-2 0-3-15,0-4 1 0,1-2 0 0,-1-2-7 16,0-2 3-16,0-2-4 0,-1 2 2 0,1-2 4 15,-3 1-1-15,2-2 5 0,3-1 1 0,-1-2 3 16,2 3 5-16,-1 5 3 0,-1 7 7 16,-2 5 5-16,-2 5 8 0,-1 9 0 0,0 2-8 15,0 4-13-15,-1 2-16 0,1 4-7 0,-2 3 1 16,-1 6 7-16,-4 6 4 0,1 4 4 0,-2 4 1 16,1 5-3-16,2 1 4 0,-1 7-1 0,2 1 0 15,0 4 1-15,2 0-3 0,1 0 0 0,1 2-1 16,-1-2 0-16,2 0 2 0,3-7-1 15,0-4-4-15,4-6-6 0,4-3-9 0,-1-3-34 16,0-3-50-16,2-3-96 0,-1-2-151 0,-1-6-305 16,1-1-813-16</inkml:trace>
  <inkml:trace contextRef="#ctx0" brushRef="#br0" timeOffset="24386.18">18997 10542 851 0,'-6'-1'408'16,"-2"1"-135"-16,-4 0-72 0,1 3-14 15,-1 3-7-15,0 5-17 0,-5 1-33 0,3 2-24 16,-2 4-27-16,1 2-17 0,0-1-17 0,3 4-11 16,0 0-6-16,0 2-13 0,3 1-3 0,-1-2-5 15,2 5-1-15,2-5-1 0,6-3 1 0,4-5 3 16,7-4 1-16,0-5 8 0,1-5 1 15,2-2 1-15,-2-1 1 0,0-3-9 16,-1-2 1-16,1-5-4 0,-1 0-4 0,-2-4 3 0,0-2-4 16,-1 0 2-16,-3-1-2 0,0 0 2 0,-3 2-2 15,-2 0-2-15,-2 0 1 0,0 3-2 16,-2 1 2-16,2 2-1 0,-4 0-1 0,2 3 3 16,2 3-3-16,0 1-3 0,1 3-11 0,0 3-4 15,-1 0 0-15,1 3 3 0,0 5 11 0,-1-2-1 16,1 2 2-16,2 3 1 0,1 2-4 15,-1-1 5-15,3 3-3 0,-2 1-2 0,1-1-1 16,5-1-4-16,-1-4 3 0,0-5 2 0,3-3 7 16,3-1 2-16,0-4 3 0,0-2 2 0,-5-2-2 15,1-3 4-15,-1 0-3 0,0-2 0 16,0-3 1-16,2 1-6 0,-3-3 0 0,3-3-3 16,-2 3 3-16,-2-4 1 0,0 0 2 0,0 2-1 15,-1 0-1-15,2-2-2 0,-2 1 0 16,-2 1-1-16,2-1 0 0,1 5-1 0,-1 1-2 15,0 4-3-15,0 3-2 0,-2 1-4 0,3 5-3 16,-1 3 2-16,-1 0-3 0,1 4 8 0,-1 3 1 16,1 3 2-16,-3 3 3 0,1 1-1 0,-2 1-1 15,0-3 1-15,-1 2 0 0,-1 0 2 16,-2 1-1-16,1-1 2 0,-4-2-3 0,0 2 1 16,0-6 0-16,1-3 1 0,3-6 9 0,0-2 8 15,2-4 4-15,-3-1 2 0,2-3-7 0,-1-3-5 16,1-2-2-16,1-1-2 0,3-2-3 15,-1-1 0-15,4 1-3 0,2-3-2 0,-1 1 5 16,1 1-1-16,2 0-1 0,0 2-2 0,1 0-2 16,1-1 1-16,0 5 2 0,0 3 1 0,0 1-2 15,0 4-4-15,-4 1 1 0,4 3-3 16,-5 0 2-16,-2 4 2 0,1 1 0 0,-1 4 2 16,-1 0-3-16,0 2 2 0,-2 1 2 0,1-1-1 15,-2 4 2-15,-2 1-5 0,-2-1-5 16,-1-1-17-16,-1 2-30 0,1-2-71 0,1-2-112 15,1-2-228-15,0-7-466 0,4-1-193 0</inkml:trace>
  <inkml:trace contextRef="#ctx0" brushRef="#br0" timeOffset="24769.32">19611 10536 489 0,'-3'1'623'16,"-7"2"-345"-16,0 1-69 0,-2 5-18 0,-1 0 6 16,-1 4-14-16,2 4-30 0,3 1-28 0,-1 3-21 15,0-1-19-15,3 3-18 0,0-4-13 16,2 4-12-16,3-1-10 0,2 0-4 0,1-2-4 16,7-1-2-16,2-3 2 0,6-6 1 0,2-3-1 15,6-3 3-15,0-3-3 0,2-2-7 0,-3-3-2 16,0-2-5-16,-2-2 0 0,0-2 0 0,-2-1 3 15,1-5-3-15,-3 3-1 0,-3-4-2 16,-3-2-1-16,-1-1 3 0,-5 0 0 0,-2-2-1 16,-3 2-1-16,-4 2-1 0,-1-1-1 0,-5 5 3 15,1 3 2-15,-2 3 0 0,-3 7-6 16,-2 1-1-16,-3 6-1 0,2 3 3 0,-5 5 4 16,2 6 0-16,2-2-2 0,2 4-3 0,6-1-3 15,4 1 4-15,1 2 0 0,5-1 4 0,9 0-1 16,1 0 1-16,8-5 0 0,6-4 0 15,10-3 0-15,5-3-20 0,8-1-42 0,2-1-95 0,3-1-183 16,-3-3-723-16,-3-1-582 0</inkml:trace>
  <inkml:trace contextRef="#ctx0" brushRef="#br0" timeOffset="58035.43">22669 10712 1 0,'1'-1'0'0,"-1"-2"0"16,0 2 0-16,3-2 0 0,-3 1 0 15,1 0 63-15,0-1 181 0,0-1 16 0,0 1-6 16,-1-1-8-16,1 2-22 0,0-2-9 0,1 0-17 15,1 1-18-15,-1-2-17 0,-1 0-23 0,0 0-17 16,-1 1-21-16,1 0-12 0,0 0-8 0,-1 0-8 16,0 3 5-16,0-2-7 0,0 1-7 15,-1-2-8-15,0 3-9 0,1 1-9 0,-1 0-11 16,0 2-9-16,1 0-10 0,-2 0-7 0,-5 3-3 16,4 4-4-16,-4 5 6 0,-1 5 2 15,-2 0 2-15,-1 4 0 0,1 2-4 0,-1 0 0 16,2 4 0-16,-1-1 3 0,0 5 0 0,4-2 1 15,-3 1-2-15,0 1-1 0,0-1 1 0,1-2 1 16,3-5 1-16,-1 0 0 0,4-3-1 16,0-3-2-16,1-1-1 0,1-2 3 0,0-7-3 15,0 0 1-15,0-2 2 0,1-6-2 0,-1 0 8 16,0-1 7-16,1 0 11 0,-1-1 11 16,0 0 0-16,1-1-7 0,0-3-8 0,0-2-9 15,0 0-6-15,3-6-2 0,-1-2 1 0,0-5-5 16,2 0 3-16,-2-4-2 0,0 2-1 0,3-3 2 15,-3-5-4-15,2-1 0 0,-3-1-1 0,0-3-1 16,0-1 3-16,3-2-1 0,-2 0 1 16,3-4-4-16,-3 3 2 0,0 1 0 0,3 1 1 15,-4 6 6-15,1 5-7 0,1 6 0 0,-2 4-2 16,-1 7-1-16,-1 1 3 0,0 5-2 0,0 1-6 16,1 1-9-16,-1 1-9 0,1 3 0 0,4 0 6 15,-2 6 11-15,4 2 7 0,3 3 0 16,2 4 2-16,0 2-3 0,2 3 3 0,3 0 1 15,0 1 2-15,-1 0-1 0,4-5-1 16,-2 4 0-16,1-1-3 0,-3 1 5 0,0-1-3 16,1 0 0-16,-4-1 1 0,-1 0-3 0,2 0 2 15,-3-2 1-15,-1-1 2 0,1-2-3 0,-5 0 2 16,1-4 0-16,2 1-2 0,-6-1 2 0,3-3-2 16,-4-2 0-16,-1-1 0 0,1-2-2 15,2 3 2-15,-3-3 2 0,0-1 0 0,1 0 1 16,-2-2-1-16,1-1 0 0,0 1-2 0,2 0 3 15,-2-1-1-15,1 0-5 0,0 0-3 0,0-1-17 16,4 0-23-16,-3-2-38 0,4 0-62 0,-5-2-93 16,3-2-162-16,-5 3-449 0,-5-1-667 15</inkml:trace>
  <inkml:trace contextRef="#ctx0" brushRef="#br0" timeOffset="58190.63">22624 10971 1244 0,'4'1'351'0,"5"1"-129"0,9 2-11 0,-3-2-7 16,9-2-35-16,0-1-44 0,3-4-47 0,-1 0-28 15,10 0-17-15,-2-1-17 0,1-1-25 0,-2 2-63 16,-4 1-115-16,-4-1-229 0,-1-1-486 0,-3 1-214 16</inkml:trace>
  <inkml:trace contextRef="#ctx0" brushRef="#br0" timeOffset="58452.79">23254 10612 1665 0,'-7'7'397'0,"-5"5"-166"0,-1 5-38 0,-2 0-20 15,1 2-19-15,-1 1-23 0,2 2-30 0,0 1-20 16,2-1-16-16,3 1-19 0,0 1-12 15,5 0-11-15,1 0-5 0,2-3-4 0,1-1-1 16,3-2-1-16,2-2-2 0,0-4 2 0,4 0 2 16,4-2 1-16,1-1 4 0,0-3-14 15,3-3-14-15,0 0-27 0,2-3-31 0,-1-2-42 16,2-2-73-16,-2-2-120 0,-2 0-250 0,-1-3-447 16,0 2-170-16</inkml:trace>
  <inkml:trace contextRef="#ctx0" brushRef="#br0" timeOffset="59406.27">23531 10658 466 0,'2'0'679'0,"1"0"-320"0,-3 0-163 0,0 3-27 16,-4 0 21-16,3 3 20 0,-2 3-5 0,-3 2-39 16,1 1-43-16,-3 2-29 0,0 3-19 0,-1 1-11 15,4 0-11-15,-3-2-9 0,1 2-13 16,5-2-13-16,1 0-1 0,2 1-8 0,4-2 2 0,0-3 4 15,5 0-5-15,1-4 8 0,1-1 2 16,6-1 1-16,0-4 1 0,1-5-5 16,3-3-4-16,0-1-4 0,-2-1 0 0,1-4-2 0,-3 1 2 15,-5-3 2-15,-3 0-4 0,0-1 4 16,-1 1-3-16,-6-2 0 0,2 1 0 0,-3 0-4 16,-1 2 0-16,-1 1-2 0,-1 4 1 0,-1 3 0 15,0 2 1-15,-1 1-1 0,2 0-5 16,1 2-2-16,-1 0-10 0,1 3-2 0,0 0 8 15,0 4-3-15,1 3 9 0,4 2 1 0,-1 2-1 16,7 1 1-16,0 1 3 0,7 2 1 0,-1-2-3 16,4 1 3-16,0-1-3 0,2-4-1 0,5-1 6 15,0-4-7-15,1-4 2 0,-2-2 0 16,2-2-6-16,-5-4 2 0,-5 0 1 0,0-6 2 16,-9 1 0-16,1-3 1 0,-4 0-4 0,-4-4-5 15,-2 0 1-15,-1 1-3 0,-2-2 1 16,-6-1 2-16,-3 2-5 0,-2 1 2 0,-5 1 1 0,0 1 2 15,-1 2 5-15,0 4 2 0,0-2-1 16,0 4 2-16,2 3 2 0,3 2-2 16,2 1 2-16,0 2-2 0,0 0-4 0,7 2 6 0,-1 2-4 15,3 1 0-15,2-2 3 0,2 2-4 16,1-1 2-16,4 2 4 0,0-4 4 0,6 0 2 16,3-4 6-16,-1-4-1 0,8-1-4 15,1-5 2-15,1-1-5 0,-3-3-3 0,4 1 4 0,-4-2-7 16,-1-3 3-16,0 2-4 0,-3-1 4 15,1 2-3-15,1 2 2 0,-4-1 3 0,0 2-6 16,-3 2 5-16,-1 2-6 0,-3 3-1 0,0 0 1 16,-4 4-10-16,4 2 1 0,-2 4-2 15,0-1-1-15,-2 6 5 0,2 1 4 0,1 2 3 16,-2 2-2-16,3 2 5 0,-4 1-2 0,2 2-2 16,-2 0 5-16,0-1-8 0,-1-1 4 0,-3-5-1 15,2 1 0-15,0-6 4 0,0-4 2 16,-1-3 6-16,-1-1 6 0,1-1 5 0,-1-3-6 0,1-2-7 15,0-4 0-15,0-2-10 0,2-1 5 16,0-4-1-16,0-1-4 0,-1-3 6 0,4 1-3 16,-1 0 2-16,2 3-2 0,0-2-2 15,0 2-1-15,2 2-1 0,0 2 3 0,0 4-7 0,-1 0 4 16,0 4-1-16,-2 1-8 0,0 2 5 16,-3 3-7-16,0 1-1 0,0 3 4 0,-1-1 0 15,0 4 4-15,-1 1 1 0,4 2 2 0,-4 0-2 16,0 2 4-16,-1-1 1 0,-1 1-3 0,0 1 11 15,-5 0-10-15,5-4 1 0,-1-2 2 16,1-3-4-16,1-5 12 0,0-2 2 0,1-1 2 16,-1-1-2-16,1-5-3 0,1 0-3 0,2-3-3 15,1-1 5-15,-2 3-4 0,3-1-1 16,-3 1 5-16,5 3-8 0,-1-1 5 0,-2 4 0 16,0 1-2-16,0 0 3 0,1 3-2 0,-1 0 1 15,6 1-3-15,-2 2 2 0,0 2-3 16,2 1 1-16,-1 2 2 0,0 1-6 0,-1 2 3 15,-2-1-6-15,0 2-12 0,1-2-13 0,2 2-37 16,-1 0-57-16,-1-2-86 0,-2-1-135 0,4-3-270 16,-3-4-415-16,2-3 147 0</inkml:trace>
  <inkml:trace contextRef="#ctx0" brushRef="#br0" timeOffset="60793.51">24740 10369 801 0,'-3'5'398'0,"-4"1"-164"0,-2 3 5 0,0 1 0 16,-2 2-32-16,1 1-41 0,-2 2-39 0,2 0-27 15,1 2-32-15,-1 1-21 0,5 1-17 0,-2 3-10 16,5-4 1-16,1 1-1 0,3-5 6 16,6-3-2-16,-1-6 6 0,3 0-1 15,0-3-2-15,4-3 0 0,-4-1-3 0,0-3 0 0,0-3-3 16,0 1-1-16,-3-4-1 0,0-1-4 15,1 0 0-15,-4-3-4 0,3 2-2 0,-4-2 0 16,3 2-1-16,-4-1 3 0,-2 2-3 0,1 1 3 16,-1 0 0-16,-1 0 2 0,1 3 5 0,0 2-2 15,0 0 2-15,0 2-1 0,-1 1-3 16,0 2-3-16,1 1-7 0,0 0-2 0,-2 1-9 16,2 0-5-16,0-1-2 0,0 2-3 0,0-2 7 15,0 1 5-15,0 2 7 0,0-2-2 0,0 1 0 16,0-2-2-16,0 1 1 0,0-1 2 0,0 2-1 15,0-2 1-15,0-2 0 0,0 2-4 0,0-1 3 16,0 2 1-16,2-1 1 0,-2 0 1 16,0 0-1-16,0 0 0 0,1 0-2 0,-2 0 5 15,2 0 0-15,-1 0 2 0,0 0 2 0,0-1-2 16,0 1 3-16,-1-1 0 0,1 1 1 16,0 0 2-16,-2 1 0 0,2-1 0 15,0-1-3-15,-2 0-1 0,0-1-4 0,1-1-3 0,0 0-1 16,-1 1-4-16,-2 0-1 0,1 1 0 0,2-1-1 15,-2 1 3-15,-1 1-6 0,1 0 0 16,0 0-2-16,-1 0 0 0,1 0 5 0,2 1-2 16,-1 1 3-16,1-1-2 0,-2 0 1 0,3 0 1 15,0 0 0-15,0 0 3 0,3 0 0 16,-1-1 1-16,-1-1 2 0,0 1 3 0,4-2 4 16,-1 1 2-16,5-3 1 0,0 1-6 0,2-2-2 15,2-3-1-15,-2 1-3 0,6-1 6 0,-3-3-2 16,3 3-1-16,0-5-1 0,-1 3-1 0,1-6 2 15,1 4-1-15,-4-2 3 0,3 1-3 16,-6 2-1-16,1 2 1 0,-3-1-1 0,0 2 5 0,-5 3-1 16,1 0-1-16,-3 1-2 0,0 2-4 15,-2 0 4-15,-2 2-9 0,1 0-8 0,0 2-2 16,-3 4-3-16,1-1 2 0,-4 3 9 0,2 4 6 16,-2-1 1-16,-2 4 2 0,4 1 2 15,-2 3-4-15,-1 2 0 0,3-1 2 0,2-1-3 16,3-4-2-16,3-1-3 0,2-5 0 0,2-2 1 15,-1-2 5-15,0-4 1 0,3 0-1 16,-1-1 1-16,-1-2-3 0,3-2 2 0,0-2 4 16,-2-1 1-16,1-4 1 0,2 0 2 0,-2-2-3 15,-1-2-2-15,-4-2 2 0,2-2 0 0,-2-1 1 16,-2-1 1-16,-2-1 2 0,0 0-3 16,-2-2-1-16,0-2 0 0,-4-2-1 0,3-2-1 15,0 1-1-15,2-2 0 0,1-1-2 0,0-3 4 16,1 2 0-16,0-2 0 0,-1 2-2 0,1 0 2 15,-2 2 1-15,0 4 6 0,0 7 9 0,-2 8-4 16,1 5-5-16,1 6-18 0,0 2-11 0,-1 4 1 16,0 5 4-16,-3 6 12 0,-2 7 1 15,3 5 0-15,1 5-1 0,0 4 1 0,2 1 4 16,-1 4-2-16,4 5 0 0,-2 0 0 0,1 3-3 16,3-4 1-16,-1-2 1 0,7-6 2 0,0-7-1 15,1-4-2-15,4-8 1 0,-1-6-1 16,0-4 4-16,-1-6 3 0,-1-1-3 0,0-6 4 15,-2-5-4-15,2 1 1 0,0-3 2 0,-2-4 0 16,1-4 0-16,1 3-1 0,-2-2-2 16,0-1 2-16,-3 2 1 0,1 2 0 0,-1 0-1 15,-3 3 0-15,-2 3-4 0,-1 4 1 0,1 2 0 16,-1 2-8-16,-1 2-3 0,-1 2-5 16,-1 1-1-16,1 3 5 0,-1 4 8 0,2 0 4 15,0 3-2-15,-2 0 1 0,4 3-3 0,0 1-3 16,-1 3 1-16,2-2-12 0,-1-1-8 0,2-4-2 15,3-6-1-15,2-5 14 0,3-3 8 0,-2-1 8 16,0-2 1-16,0-2-1 0,-1-1 0 0,-2 2-6 16,-3-2 6-16,-1 1 1 0,0 2 2 15,-2 1 2-15,1-2-9 0,0 2 0 16,0-1-2-16,1-1 0 0,0 2 1 0,-1 1 3 0,4-1 0 16,1 1-6-16,0-3 6 0,2 0-1 0,1-5 6 15,1 0 5-15,0-4-7 0,2 1-1 16,-2-2-4-16,3-2 2 0,-2-4 2 0,-1-2 1 15,-2-2 1-15,1 0-2 0,-5-2-1 0,-2 0-1 16,-3-2 4-16,-4-3-1 0,0 1 0 0,-5-1 1 16,2-1-4-16,1-2 2 0,-1-1 0 15,0-1 0-15,0-1 3 0,0 5-3 0,1 3 4 16,2 6 9-16,-2 6 1 0,2 7-1 0,2 6-11 16,1 4-19-16,1 4-7 0,-1 5 4 15,0 6 8-15,-1 7 8 0,2 5 5 0,0 7-6 16,3 7 3-16,-2 3-2 0,2 3 3 0,1 1 3 15,1 1-2-15,-1 2-11 0,2-1-33 0,5-6-44 16,2-9-40-16,5-9-29 0,2-8-26 0,1-5-48 16,-1-7-233-16,-6-5-631 0</inkml:trace>
  <inkml:trace contextRef="#ctx0" brushRef="#br0" timeOffset="60949.51">25481 9983 1460 0,'1'-5'462'0,"3"0"-185"0,1-1-79 0,-3 2-59 15,5 4-49-15,-2 1-33 0,1 3-14 0,3 2-7 16,-1 2 0-16,3 0 3 0,2 3-6 16,0 3-5-16,4 2-7 0,-3 3-8 0,2-1-2 15,-1 3-1-15,-1 0 3 0,-3-2 0 0,-1-2-21 16,-1 0-27-16,-2-2-44 0,0-6-72 0,1 0-136 16,1-5-380-16,-6-3-842 0</inkml:trace>
  <inkml:trace contextRef="#ctx0" brushRef="#br0" timeOffset="61075.41">25702 9844 771 0,'0'-1'374'0,"-5"0"-423"0,3-1-284 0,-1 4-212 0,-1 1 328 16</inkml:trace>
  <inkml:trace contextRef="#ctx0" brushRef="#br0" timeOffset="61678.43">25847 9951 779 0,'4'-4'541'0,"3"1"-242"0,3-1-81 0,-2 3-51 16,-1 2-54-16,-1 2-44 0,2 0-34 0,0 3-24 15,-1 3-5-15,2 1-1 0,-2 2 1 0,0 0 2 16,-3 1-8-16,2 1-10 0,-2 1-9 0,0-1-6 16,0 0 6-16,0-5 5 0,2-1 9 15,-2-5 5-15,1-1 10 0,-1 0 8 0,-1-4 3 16,2 0 7-16,0-2-6 0,2-4-4 0,3-2 6 16,-2 0 5-16,1-3 16 0,0-1 4 0,3 0 3 15,-1 0-4-15,1 0-3 0,0-2 3 0,-2 1 6 16,-3 2 9-16,1 2 3 0,-4 1-1 15,2 3-12-15,-1 2-14 0,-5 4-14 16,1 0-15-16,-1 2-17 0,0 0-4 0,0 2-6 0,1 0 2 16,2 3 11-16,-2 3 5 0,4 0 0 15,-4 1 0-15,2 1-11 0,0-1-20 0,0-2-6 16,1-1-2-16,0-4 10 0,2 0 15 0,1-2-3 16,-1-1-1-16,3-3-4 0,0 1 6 0,2-4 6 15,1 1 6-15,-2-1 4 0,-1-2-3 0,0-1 3 16,1 1 1-16,0 0 4 0,-2 1 8 15,0 2 2-15,-1 1 3 0,3 3-2 0,-2 2-4 16,-1 2-4-16,3 1-3 0,0 6 0 0,1 0-3 16,2 5 3-16,-2 2 8 0,0 2 7 15,3 3 12-15,-3 5 1 0,-2 1 3 0,-2 5-1 16,-6 3 1-16,-3 4 1 0,-9 5-6 0,-2-4-4 16,-4-4-11-16,2-4 0 0,5-12 17 0,0-6 22 15,1-7 22-15,3-4 7 0,-4-4-11 0,3-6-18 16,-3-1-14-16,1-2-8 0,3-5-6 15,3-2-5-15,3-2-10 0,5-3-4 0,6 0-5 16,1 1-8-16,3 0-9 0,1 0-30 0,4 2-40 16,0-1-71-16,1-1-175 0,3 0-791 0,-2 1-587 15</inkml:trace>
  <inkml:trace contextRef="#ctx0" brushRef="#br0" timeOffset="88054.02">16916 6917 1 0,'4'-3'0'0,"-2"0"0"16,2-2 354-16,-3 0 9 0,4 1-37 15,-1 0-48-15,-1 1-58 0,1-1-37 0,-2 0-35 16,0 0-20-16,2 2-10 0,-3-2-10 0,0 2-6 16,-1 0-9-16,-1 2-9 0,0-1-14 0,-1-1-14 15,-1 1-13-15,2 1-9 0,-2 0-8 0,0 0-6 16,0 0 0-16,-2 0-9 0,-2 1-2 16,-2 2 0-16,-1 1-5 0,0 2 2 0,-5 2 1 15,0 2-2-15,-1 3 3 0,-1-1-1 0,-1 5-1 16,-3 3 1-16,3 1 3 0,1 1-4 15,0 3 0-15,-2 2 0 0,2 3-6 0,4-2 4 16,0 1 0-16,3-2-3 0,3 1 4 0,6-1-1 16,1 2 2-16,1-3 4 0,7 0 0 0,4-2 3 15,1 0 3-15,4-4 1 0,1-1-1 16,2-3 3-16,3-1-1 0,-3-4 0 0,7-3 3 16,-3-2-1-16,3-1-1 0,-3-3 1 0,1 1-3 15,-3-3-2-15,-6 0 0 0,-1 0-2 16,-2-2 0-16,-5 0 1 0,-4 1 0 0,0-1 0 15,-4 0 5-15,1 1-2 0,-1 0-2 0,0-2-5 16,0 3-7-16,-1-3-7 0,1 0-8 0,-2-4-22 16,0 2-30-16,2-2-48 0,-1 0-57 0,0-1-83 15,1 1-164-15,1-2-360 0,2 1-686 0</inkml:trace>
  <inkml:trace contextRef="#ctx0" brushRef="#br0" timeOffset="89707.64">17159 7138 516 0,'-2'2'674'0,"-1"0"-368"0,-2 3-99 16,-1 0-42-16,3 1 4 0,1 1-20 0,1 3-34 16,0 0-27-16,1 1-20 0,2 1-9 0,3 1-9 15,1-1-5-15,2 2-4 0,1-3-4 0,2-1 1 16,1-1-3-16,0-3 0 0,2 1-1 15,-1-1-6-15,2-3-2 0,-2-3-2 0,-1 0-1 16,-1-4 4-16,-1-1 0 0,0-2-2 0,-2-1-3 16,-1-2-2-16,0-2-2 0,0-2-3 0,-4 1-3 15,-3 0-5-15,-3 1-2 0,-4-3-3 0,-2 4-1 16,1-3-3-16,-5 4-2 0,2 0-1 0,-4 3-1 16,0 1 3-16,2 2-2 0,-4-2 2 15,5 6 0-15,-1 0-3 0,1 2 1 0,5 2-1 16,-2-1-1-16,2-1 0 0,4 2 0 0,0 1-1 15,-1-2 1-15,4 3 0 0,2-2 2 16,3-1 4-16,0 0 5 0,3-1 1 0,3-2 3 16,5-2 2-16,2-4-2 0,1-4 1 0,0 2-2 15,4-3-2-15,-2 0-2 0,-4 2 3 0,1-3-3 16,-1 3 0-16,-1-1 2 0,-3 3-5 16,0-1 1-16,-2 1-1 0,-2 2-2 0,0 1 3 15,-3 2-4-15,-1 2-2 0,-2 1-2 0,2 3-1 16,-1-1-1-16,2 4 4 0,-2 0 1 15,0 1-2-15,0 4 4 0,-1-1-1 0,2 4 1 16,-2-6 2-16,-1 4-2 0,4-2 1 0,-4 1 0 16,1-3-2-16,0-1 1 0,0 1 2 0,-1-5 0 15,-1-1 4-15,-1-2 1 0,0-1 9 0,1-1 1 16,-1-3 1-16,2-1-1 0,-1-2-8 16,2-1 0-16,0 0-2 0,0-3-3 0,3 1 0 15,-3-4-1-15,4-1 0 0,1-1-2 0,-1 4 0 16,1-1-2-16,0 3 1 0,-1 2-2 0,-3 1-1 15,5 5-4-15,-6 2-5 0,2 1-1 0,-2 0-3 16,-2 3 2-16,4 0 2 0,-3 4 0 16,1 0 1-16,0 0-1 0,2 4-2 0,-3-2-1 15,-1 2 2-15,1-2 2 0,-1 2-3 0,-1-3-2 16,-1-1-8-16,-1-1-3 0,1-4 5 0,0-1 6 16,0-1 18-16,0-2 9 0,1 0 5 15,-1-3 2-15,1-3-7 0,0-2-1 0,1-3-5 16,1-1 0-16,0-1-2 0,4 1-2 0,-2-2 1 15,3 2-3-15,1 1-1 0,-1 4 0 16,0 1-4-16,0 0 0 0,-3 6-5 0,2 1-5 16,-2 1-1-16,-3 3 0 0,4 3 4 0,-1 0 7 15,-1 2 2-15,2 4 0 0,-2-1-7 0,3 2-10 16,-2 1-15-16,2-3-3 0,-2 2 2 0,3-4 7 16,1-3 17-16,0 2 4 0,2-6 5 15,0 1 7-15,1-3 0 0,-1 0 12 0,2-2 7 16,1-2 5-16,-1 0 3 0,6-2-6 0,-2-3-3 15,3-1-4-15,2-5-3 0,-1 1-2 16,1-2-2-16,-3 1 2 0,0-2 1 0,-4 1 4 0,-3 0 3 16,1-1 1-16,-4 1 0 0,-1-2 3 15,0 0 6-15,-4-2 1 0,1-1 2 0,0 4-7 16,-1-3-5-16,0 0-6 0,-2 1-6 0,-1 0 0 16,2-1-2-16,-2 0-2 0,0-1 0 15,0-1-1-15,-2-1-1 0,1-1 1 0,-2 2 3 16,1 2-1-16,-1 1 1 0,-2 1 2 0,2 2 2 15,-2 3 5-15,1 2 3 0,-1 1 3 16,1 5-4-16,1 2-4 0,1 1-9 0,0 2-13 16,1 0 4-16,-1 3-6 0,0 6 3 0,0 2 6 15,0 8-2-15,1 2 4 0,1 4 1 0,3 6 2 16,0 7-1-16,3 2 0 0,0 6-2 0,0 1-1 16,-3 2 2-16,-2 7 0 0,2 3 0 15,-1-2 2-15,-2 3-3 0,1-5 1 0,-2 1 2 16,-1-3-4-16,1-3 0 0,-1-2-9 0,-1-2-4 15,-1-3-1-15,0-7 1 0,-1-7 7 0,0-6 3 16,2-9 1-16,-1-6-1 0,1-3 5 16,0-7 5-16,-2-5 4 0,-1-2 5 0,-1-4-7 15,3-5-3-15,-1-2-2 0,1-6-5 0,1-3 5 16,3-4 0-16,3-3 1 0,1 2 1 0,3-3-3 16,1 0-1-16,3-2-1 0,1-1 3 15,6 1-6-15,-4-1-1 0,7 4-4 0,-4 3-2 16,2 7 4-16,-4 5 1 0,0 8 0 0,-5 4-3 15,-1 2-8-15,-2 6-6 0,-1 3-1 0,-1 2 2 16,1 2 2-16,-1 8 6 0,2-1 5 16,-1 4 1-16,-2 0 5 0,2-1 2 0,-1 1-2 15,3 2 1-15,1-5-1 0,2-1 1 0,1-3 1 16,1-4 4-16,4-3 1 0,-2-3 1 16,2-3 1-16,1-2 1 0,-3-2 2 0,0-5 3 15,-2 1 1-15,-3-4 0 0,1 0 3 0,-2-3 1 16,-2 0 0-16,-2-1 1 0,0-2-1 0,-2-1 0 15,-3 1-1-15,0-3-4 0,-1 3 2 0,-4 1 4 16,1 4 2-16,-2 1 3 0,0 4-6 0,-4 2-6 16,4 3-7-16,0 2-4 0,0 3-3 15,-1 3-3-15,0 4 0 0,-2 2-2 0,1 6 3 16,1 2 3-16,1 1-1 0,1 6 6 0,3 2-7 16,1 0-1-16,1 3-9 0,1 1-13 15,2-2-5-15,3-3-3 0,3-3 6 0,1-7 8 16,2-2 11-16,4-7 7 0,0-3 3 0,1-3 6 15,-1-3-1-15,1-2-1 0,2-2 1 0,-2-4-5 16,-2-1 3-16,2-4 0 0,-2-1 3 0,-1 0 2 16,0-3 1-16,-2-1 0 0,-2 0 0 15,-1-3 4-15,-2 0-5 0,-2-3-3 0,0 1-3 16,-2-2-6-16,1-3 6 0,0-1 0 0,-2 1 1 16,-2-3 3-16,2-1-5 0,-2-2 0 15,0-2-1-15,0 1 3 0,0 0 1 0,0 5 9 16,-2 5 5-16,-1 4 4 0,-4 8 6 0,6 6-6 15,-1 7-11-15,2 0-15 0,-1 8-12 0,1 3-4 16,0 6 3-16,-2 5 11 0,1 9 4 16,0 4 1-16,-1 8 1 0,2 4-4 0,-1 3 5 15,1 3 1-15,0 1-2 0,0-1-1 0,1 0-26 16,-1-1-36-16,2-4-56 0,0-4-82 16,4-6-79-16,3-7-150 0,1-7-187 0,3-5-318 15,3-10 558-15</inkml:trace>
  <inkml:trace contextRef="#ctx0" brushRef="#br0" timeOffset="89919.54">18577 6849 815 0,'4'-4'557'0,"8"2"-430"0,-2-2-30 16,2 4 26-16,4 0 37 0,-3 2 17 0,3 3-27 15,-2 1-37-15,2 5-25 0,-2-1-24 16,4 6-17-16,-5 1-9 0,3 2-4 0,-2 5-2 15,-2 1 2-15,-2 2-5 0,3 1-5 0,-4 0-4 16,1 1-8-16,1-4-16 0,0-1-36 16,-1-3-67-16,-2-5-82 0,2-3-96 0,-1-7-189 0,0 0-362 15,-3-6 31-15</inkml:trace>
  <inkml:trace contextRef="#ctx0" brushRef="#br0" timeOffset="90057.33">18823 6757 2104 0,'-6'-6'173'0,"0"-2"-74"16,0-2-13-16,2 2 2 0,3 5-10 0,1 1-32 15,0-1-64-15,1 3-94 0,1 1-136 16,0 4-294-16,4 2-941 0</inkml:trace>
  <inkml:trace contextRef="#ctx0" brushRef="#br0" timeOffset="90420.72">18952 7113 1749 0,'7'-4'315'16,"3"-4"-80"-16,0-4-70 0,1 0-15 15,1-5-21-15,1-2-28 0,2 0-25 0,-3-2-25 0,3-1-16 16,-2 1-10-16,-2-2-10 0,-3 1-1 15,0-2-2-15,-4 0-3 0,0 0-1 0,-2-1-1 16,-2-1-1-16,1-4-1 0,-1 1 0 0,0-2-3 16,0-1 1-16,3 2 0 0,-3 2-1 0,0 3 3 15,0 1 3-15,-3 5 5 0,3 6 4 0,-1 5-1 16,0 5-8-16,1 3-21 0,0 2-12 16,0 3-3-16,0 6 5 0,-1 7 16 0,2 5 5 15,0 6 5-15,3 4-3 0,-3 9 0 0,3 2 0 16,-1 3 0-16,-1 3 1 0,1-4 0 15,-1 4-5-15,-1-1-25 0,-1-1-44 0,1-3-63 16,0-4-60-16,3-8-48 0,5-8-75 0,1-7-142 16,-1-9-245-16,-1-4-111 0,0-2 707 15</inkml:trace>
  <inkml:trace contextRef="#ctx0" brushRef="#br0" timeOffset="90605.52">19085 6901 961 0,'0'-15'441'0,"0"-3"-166"0,2-3-59 0,2 4-12 0,5 5-15 15,-2 1-26-15,3 2-33 0,-1 3-38 16,2 2-26-16,0 1-25 0,-1 3-15 0,0 3-5 16,2 2-3-16,-2 3-5 0,0 0 0 0,0 6-1 15,2 2-2-15,-2 1 2 0,1 2-3 0,-4 2 0 16,1 1 0-16,0 0 0 0,-1 3 1 16,-4-2-5-16,1-2-4 0,0-1-13 0,-2-4-29 15,2-2-41-15,-1-2-70 0,0-4-87 16,0-4-143-16,-2-3-262 0,-1-4-758 0</inkml:trace>
  <inkml:trace contextRef="#ctx0" brushRef="#br0" timeOffset="90758.77">19319 6640 1291 0,'-1'-4'227'0,"-3"-2"-145"0,2-1-57 15,0 2-24-15,-1 4-56 0,2 1-108 0,-3 1-201 16,1 4-299-16,-1 0 283 0</inkml:trace>
  <inkml:trace contextRef="#ctx0" brushRef="#br0" timeOffset="93271.9">19379 6700 784 0,'1'4'414'0,"3"2"-177"16,0 6-17-16,3 1 21 0,-4 4-11 0,2 2-42 16,2 2-41-16,-1 1-30 0,4-1-24 0,0 3-19 15,0 1-19-15,2 0-16 0,-2 1-13 0,2-2-7 16,-3-1-5-16,-1-1-2 0,-1-5 1 16,-2-2-2-16,1-5 1 0,-2-2-2 0,-1-5 2 15,-1-2 8-15,-2-2 3 0,0-3-5 0,1-2-13 16,1-3-19-16,-2-4-9 0,0-1-3 15,-2-2 4-15,1-1-1 0,-1-1 1 0,0-1 1 16,1 2 3-16,1 2 8 0,1-1 4 0,1 4 2 16,0 3 3-16,1 1 0 0,-1 3-1 0,3 2-3 15,-1-1-2-15,3 3-3 0,1 1 2 0,3 1 4 16,3 1 2-16,-1 0 4 0,7-2 2 16,-1 0 0-16,3-2 0 0,1 0 0 0,2-1 0 15,-5-3 1-15,3-2 2 0,0 1-2 0,-5-1 3 16,0-3 0-16,-4 3-4 0,-3-5 7 0,-4 1 1 15,-2-1 1-15,-3 1 10 0,-5-1-1 0,-2-1 0 16,-1 1-1-16,-1 2-4 0,-4 3-5 16,1 1-2-16,0 3-2 0,-2 1-5 0,-1 3 0 15,0 3-3-15,3 1-3 0,-3 3 5 0,1 4-3 16,2 1 0-16,1 6 1 0,2-1-1 16,-2 1 0-16,4 6 2 0,0-1 0 0,3 3-2 15,-1 1 2-15,6-2-1 0,-1 0-2 0,7-4 4 16,2-3-3-16,3-5 2 0,1-4 3 0,3-3-2 15,1-3 5-15,1-3 1 0,1-4 0 16,3-1 0-16,-4-3 3 0,1-3-3 0,0-4 2 16,-5-1 1-16,-1 0-4 0,-1-1 2 0,0-2-2 15,-4 0-4-15,-2 0-1 0,0 1-1 0,2 0-1 16,0-1-2-16,-3 5 4 0,3 0-1 0,-5 2-1 16,0 2 5-16,0 4-6 0,-2 3-2 15,-1 2-6-15,-1 2-8 0,2 3 2 0,-1 2 0 16,2 3 4-16,-4 0 5 0,2 5 3 0,-2-2 0 15,0 4 1-15,0-2 4 0,-1 2-3 0,0 2 1 16,-3 0 2-16,0 0-4 0,0 1 2 16,-3 1 0-16,2-2 0 0,-1-1 2 15,-3 1-2-15,6-4 2 0,-2-2 1 0,1 0 4 0,0-6-4 16,0 0 2-16,2-2 7 0,2-3 6 0,0-1 21 16,-1-2 4-16,1-2-2 0,0-3-6 15,0 0-17-15,0-6-5 0,1 1-5 0,0-2-3 16,3-2 0-16,2 1-2 0,0-1-1 0,2 0-6 15,0 1 6-15,1-3-1 0,1 3-2 16,1-1 7-16,-1 1-7 0,2 3 0 0,1 0 1 16,-3 2-5-16,0 2 0 0,1 2-2 0,0 4-2 15,-4 0-8-15,-1 2 0 0,0 4-2 0,-2 2-1 16,1 2 12-16,-1 3-3 0,-1 2 4 16,3 1 3-16,-4 2-1 0,2 0 1 0,0-1-2 0,-1 0-3 15,4-2-2-15,-1-2 0 0,2-2 0 16,2 0 6-16,1-6 8 0,3 0-3 0,-1-3 4 15,-1-1-1-15,2-1-4 0,-1-4 6 0,1-1 1 16,0 1 0-16,0-5 3 0,-3 0-2 16,0-2 0-16,-1-1 1 0,0-2 2 0,-2-1-2 15,-3 0 1-15,1 2 1 0,-5-3-8 16,2 3 6-16,-1-1-1 0,-1 0 0 0,-1 1 3 16,-1 1-2-16,-2 4 0 0,2 2 0 0,-1 1 0 0,-1 2-3 15,-1 2-4-15,0 2-4 0,-4 1-7 16,-2 1 3-16,-1 4 0 0,-2 0 1 0,-2 3 8 15,3 1-6-15,1 2 3 0,-1 2-1 0,3 3 0 16,0-3 1-16,1 2-1 0,0 0 2 16,0 2-3-16,2-2 2 0,2 1 0 0,2-1-1 15,-1-3 4-15,3-2-4 0,1 1 1 0,2-2 2 16,1-2-4-16,-2-1 4 0,3-1 0 16,0-2 0-16,0-1-1 0,0 2 4 0,0-4-3 0,0 3 2 15,1-3 3-15,-1 0-4 0,2 0 2 16,-1 0 0-16,-2 0-5 0,-1 0 5 0,1-1 1 15,-1-1-2-15,-1 2 1 0,-1-1-2 0,0 1-1 16,1 0-1-16,-1-2 3 0,0 2-3 16,1 0 0-16,-1-1 0 0,-1 2-3 0,1-1 2 15,-1 0-1-15,0 0 2 0,0-1 4 16,0 1-4-16,2 0 0 0,-1 0-2 0,1 1 0 16,-1-1 0-16,0 0 0 0,1 0 1 0,-1 2-3 0,-1-2 3 15,2 1 0-15,-2-1 1 0,0-1 3 16,0 1-2-16,1 0 1 0,-1 0 0 0,0 1 1 15,2-1-3-15,-2 0 2 0,0-1 0 0,1 1-2 16,-1 0 0-16,1 0 0 0,-1 0-1 0,0-2 2 16,2 2-1-16,-2 0 0 0,-2 0 1 15,4 3-3-15,-2-3 0 0,0 0 2 0,0-1-1 16,0 1-2-16,0 0 4 0,1 0-1 0,-1 0 0 16,0-2 4-16,1 2-3 0,2 0 0 15,-2 0-1-15,-1 0 0 0,3 0 0 0,-2 0 0 16,0 0 0-16,-1-1-1 0,0 1 1 0,0 0 0 15,0 0-3-15,0 0 4 0,1 0-1 0,-1 0-1 16,2 0 3-16,1 1-3 0,-3-1 1 16,3 0-1-16,-2 0 0 0,0-1 0 0,-1 1 1 15,1 0 0-15,2 0-1 0,-2 0 3 0,2 0-2 16,-1 0 0-16,-2 0 2 0,1 1-5 0,2-1 3 16,-2 0 0-16,2 0 0 0,-2-1 2 0,0 1-2 15,1 0 2-15,-1 0-4 0,1 0 3 16,-1 0-1-16,0 0 0 0,-1 0 1 0,2 1-3 15,-2-1 2-15,0-1 0 0,0 2-1 0,0-3 2 16,0 2-1-16,0 1 0 0,0-1 0 0,1 0 0 16,-1 0 0-16,0 0 1 0,0 0 1 15,0 0-3-15,0 0 1 0,0 0-1 0,0 0-1 16,0-1 3-16,0 1 0 0,0 0-2 0,0 0 1 16,0 1 0-16,0-1-2 0,0 0 2 0,0 0 2 15,0 0-3-15,0 0 2 0,0 0-1 16,0 0-2-16,0 0 2 0,1 0 0 0,0 0 0 15,0 0 2-15,-1 1-3 0,2-1 0 0,-2 0 0 16,0 0 0-16,0-1 0 0,0 1-1 16,0 0-1-16,0 0 1 0,0 0 1 0,0 0 1 15,0 0 0-15,0 0 0 0,0 1-2 0,1-1 1 16,-1 0 1-16,0 0-1 0,0-1 1 16,0 2-1-16,0-1-1 0,0 0-2 0,0 0 2 0,0 0 0 15,0 0 2-15,0 0 0 0,0 3-1 16,0-3 1-16,2 0-1 0,-2 0 0 0,0-1 3 15,0 1-1-15,0 0-1 0,0 0 0 0,1 1-2 16,-1-1 2-16,0 0-1 0,0 0 3 0,0 0-2 16,0 0-1-16,0 0 1 0,1 0-1 0,-1 0 1 15,0 0 0-15,0 0 0 0,0 2-1 16,0-2-1-16,0 0 2 0,0 0 1 0,0 0 0 16,0 1 0-16,0-1-1 0,0 0-1 0,0 0 0 15,0-1 2-15,0 1 0 0,0 0-1 16,0 0 1-16,0 1-2 0,0-1 1 0,0 0 1 15,0 0-1-15,0-1 2 0,0 1-3 0,0 0 1 16,0 0-2-16,0 0 2 0,0 0 1 0,0 0-1 16,0 0-1-16,0 1 0 0,0-1 2 15,0 0-1-15,0 0 1 0,0-1-1 0,0 1-1 16,0 0 0-16,0 0 0 0,0 0-1 0,0 0 0 16,0 0 0-16,0 1 2 0,0 0-2 0,1 0 2 15,-1-1 0-15,1 1 1 0,-1-1 2 0,0 0-3 16,2 1 0-16,-2-1-2 0,1 2 1 15,-1-2 2-15,1 1 0 0,1 0 2 0,0 0-1 16,-2-1-1-16,6 3 2 0,-3-3 0 0,-1-3 3 16,2 3-2-16,1-1 0 0,-2 0-1 0,4-2-2 15,0 1 4-15,0-3-1 0,2 1 0 0,-1 0 1 16,2-3-2-16,-1-1 0 0,2-1 0 16,-1-2 1-16,0 0-1 0,0 0 0 0,0-1-1 15,0 0-4-15,-2-1 4 0,1 0 0 0,-2-2 1 16,1 0 0-16,1-2-1 0,-1 0-2 15,-2 2-1-15,1-2 4 0,-2 5-4 0,0 2 1 16,-2 4 1-16,3 3-7 0,-4 0 4 0,-2 2-4 16,1 1-7-16,0 0 0 0,-1 3-6 15,1 0 2-15,1 4 6 0,1 0 3 0,-1 4 2 16,0 1 2-16,2 3 1 0,-1 2 0 0,-2-1 1 16,0 3 0-16,0-2 2 0,-1-1 5 0,-1-1-6 15,0 2 1-15,1-1-2 0,0-3-2 16,-2 1 3-16,-2-2 2 0,0-1-1 0,-3-2-3 15,3-3 2-15,-5-4 1 0,4 2 2 0,0-5 5 16,3-2-3-16,-1 2-2 0,-1-1 0 0,3-1-7 16,-1 1 8-16,0 1-1 0,1 0 0 0,1 1 1 15,1 0-2-15,1 0-1 0,0 0 0 0,0-2-2 16,2 1 0-16,2-2 0 0,7 0 0 16,0-2-3-16,0-2 5 0,6 0 1 0,-2-1 0 15,-2-3 4-15,3 2-3 0,-5-4-1 0,2 0 0 16,-1-2 3-16,-3 0-3 0,1 0-1 15,-2-1 0-15,-1 0-2 0,1 0 3 0,-1-1 2 16,0 0-1-16,1 6 3 0,-4 2-4 16,-1 4-1-16,-2 2-2 0,3 2 0 0,-2 1-2 0,4 3-1 15,0 2 1-15,-1 4-4 0,0 1 6 16,3 4 2-16,-1 1 0 0,0 3 8 0,1-2-5 16,-3 0 1-16,-2-1-1 0,0-2-4 0,-2-1 3 15,-2-2 0-15,-1-3 2 0,-1-2 0 16,-2-2 5-16,-2 0 2 0,-3-2 4 0,-4-2-2 15,-5-2-19-15,-4-1-24 0,-4-4-42 0,-1 0-80 16,1-2-151-16,-2 1-691 0,5-1-626 0</inkml:trace>
  <inkml:trace contextRef="#ctx0" brushRef="#br0" timeOffset="95936.83">16712 7639 505 0,'0'-3'463'15,"-2"0"-160"-15,0 1-75 0,-5 1-40 0,4 2-17 16,-3 1-21-16,-4 3-28 0,-1 2-12 16,0 4-14-16,-1 1-14 0,-5 3-11 0,4 3-8 15,-4 2-7-15,3 2-5 0,-2 2-3 0,5 2-7 16,0 1-5-16,5 2-8 0,2 1-2 0,2 2 0 16,3-1-2-16,2-1 4 0,5 0-5 15,8 2-3-15,-2-2-1 0,5-4-3 0,-1 0-2 16,-2-3 0-16,3-5-1 0,-1-1-1 0,0-6 0 15,-4-1 1-15,1-2-3 0,-2-2-1 16,-2-1-2-16,-2 0-5 0,-5-3 3 0,1-1-6 16,-4 1-4-16,-1-2-8 0,0-2-16 0,-1 1-29 15,-3 0-46-15,3-4-61 0,-1 1-116 0,-1 0-216 16,-1-1-301-16,3 0-355 0</inkml:trace>
  <inkml:trace contextRef="#ctx0" brushRef="#br0" timeOffset="97658.17">16981 7754 1255 0,'-2'-2'405'16,"-1"0"-147"-16,0-1-90 0,-1 3-27 15,1 2-20-15,-1 1-25 0,-5 3-19 0,0 5-11 16,-4 2-4-16,-2 6-8 0,3 2-6 0,-2 3-8 15,0 4-10-15,4-1 0 0,1 0-4 16,4 3-2-16,2-2-1 0,0 1-5 0,6 1-6 16,1-3-3-16,0 1-1 0,4-4-6 0,2-8 3 15,1-2 1-15,6-4-2 0,-4-2 8 0,6-4 0 16,-1-4-1-16,2-2 3 0,3-5-5 16,-2-2 1-16,5-2 2 0,-3-4-4 0,-2-1-4 0,-1-3 3 15,-3 2-4-15,-3-2 0 0,-2 0 5 16,-2-1-4-16,0 2 1 0,-4-1-1 0,-3-1-2 15,-2 4 0-15,-1 3 0 0,-1 1 0 0,0 5-2 16,-1 2 5-16,-1 1-4 0,1 2-4 0,1 2-5 16,1 2-7-16,-2 3 5 0,1 3 2 15,-1 5 5-15,1 0 3 0,-1 3 0 0,4 1-3 16,0 0 2-16,3 0 0 0,3 2 0 0,0-4 0 16,2 1 5-16,1-1-5 0,1-4-1 0,2 1 3 15,0-4-4-15,-2-4 1 0,7-2 1 16,-6-5 1-16,5-2-2 0,0-3 5 0,-4-3 1 15,0-1-1-15,-1-1 4 0,-4-2-3 0,-4 1-3 16,1-2 3-16,-4 4-9 0,-2-3 6 16,-3 3-1-16,-3-1-4 0,-1 3 6 0,-2 0-3 15,-1 2-1-15,-3 2 2 0,3 0-5 0,-2 3 1 16,1 0 1-16,1 3 2 0,0 0-5 16,1 1 6-16,4 2-3 0,-2-1-2 0,3 0 4 15,0 3-6-15,4-1-3 0,3 0 3 0,1-1-1 16,2 0 4-16,1-2 6 0,7-2 2 0,2-1 0 15,5-4-1-15,-1-3-2 0,4 0-3 0,-2-1 5 16,-1 0-4-16,-3 1 1 0,0-1 4 0,-1 2-5 16,-2 2 1-16,-4 0 1 0,1 0-1 0,-6 3-2 15,3 2 1-15,0 1-2 0,-2 3-1 16,-3 0 6-16,2 3-6 0,-2 1 0 0,-1 1 2 16,0 4-3-16,-1-1 3 0,0 0 2 0,-2 0 0 15,0-1 0-15,1 0 2 0,-1-3-6 16,-1 2 1-16,1-3 3 0,-1-1-2 0,0-2 3 15,1-1 6-15,0-2-3 0,0-3 4 0,2 0 1 16,-2-5-6-16,8-4 1 0,-4-1-4 0,3-4-1 16,1 0-1-16,-2 3 3 0,2-2 0 15,2 1 0-15,-1 2 0 0,1 3-5 0,-2 1 2 16,-2 2 0-16,2 4-5 0,-2-1 3 0,-2 4-4 16,-1 4-1-16,1-1 3 0,-1 3 3 0,1 1-1 15,0 2 3-15,-2 0 0 0,1 3-6 0,1-1 4 16,-2-3 1-16,0 2-3 0,-2-4 8 0,-2 0-4 15,0 2 0-15,-2-2 3 0,1-3 0 16,2-2 4-16,0-1 5 0,0-1-1 0,0-2-4 16,1-2 0-16,1-2-5 0,1-1-1 0,-1 2 4 15,6-3-6-15,-1 3-1 0,0 3 0 16,-1 3-6-16,1-3 3 0,-2 3-1 0,3 1 2 16,-3 1-1-16,3 3 2 0,2 2-1 15,1 0-2-15,0-1 0 0,0 1-11 0,1 2-6 0,-1-3-1 16,0 1-10-16,1-1 3 0,-1-5 5 15,0 0 5-15,0-3 11 0,0-1 8 0,0-1 2 16,1-2 1-16,-1-2 4 0,-1-3-2 0,2-3 2 16,-1 0 4-16,-1-3-5 0,-1-1 8 15,1-1 1-15,-1-2 1 0,-2-1 5 0,2-1-1 16,-2 0 1-16,-1 1 0 0,-3 1 1 0,2-2-4 16,-2 3-4-16,-1-1 0 0,-1 1-9 0,0-1 6 15,0 0 0-15,0-2-2 0,0-1 9 0,0 0 0 16,-1 3 7-16,-2 5 10 0,2 4 5 0,-1 6-4 15,1 3-8-15,0 2-22 0,1 4-17 0,-1 0-3 16,0 4 1-16,1 5 6 0,-2 5 14 16,2 6-6-16,2 5 0 0,0 5 3 0,0 5-6 15,2-1 5-15,2 4 0 0,2 0 1 16,-2 7-2-16,1 2 3 0,0 1-2 0,-2-2-1 16,1-1 6-16,2-1-4 0,-4-1-1 0,0-5 1 15,1-1-5-15,-4-7-2 0,4-6 2 0,-3-8 1 16,-1-8 1-16,0-5 4 0,-2-5 1 15,0-6 1-15,0-3-1 0,-2-9-3 0,0-4-2 16,2-4 1-16,0-2-4 0,0-1 3 0,1-4 0 16,0-1 0-16,2 1 4 0,1 0-4 0,3 2-2 15,2 0-2-15,-1 0 1 0,3 4-2 16,1 2 3-16,-2 5 0 0,-1 5-7 0,0 7 2 16,-2 0-6-16,-1 6-4 0,-3 1 2 0,4 6 2 15,-3 1 5-15,4 3 4 0,0 7 3 0,0-3 0 16,1 1 0-16,1 3 3 0,1-3-2 15,1-3 2-15,1-1-2 0,4-5 3 0,-1-3 2 16,3-2 1-16,-1-3 1 0,1-3-1 0,-1-3 2 16,-3-1 1-16,2-3 1 0,-6-1 3 15,0-3-2-15,-1 1 1 0,-3-2 1 0,-2-1-1 0,-2-1 5 16,-2 3-4-16,-1-1-1 0,-1 1 1 16,-2 4 0-16,0 1 1 0,-3 2 0 0,1 3-2 15,0 0-6-15,0 4-2 0,2 2-6 0,-1 1-2 16,-1 5 2-16,-1 1-3 0,2 4 2 15,0 4 2-15,2 2-3 0,3 0 3 0,3 1 1 16,1 2-1-16,0 0 0 0,6 1-1 0,-1 0-3 16,1-5-4-16,3-4 4 0,2-5 0 0,-1-2 5 15,6-5 5-15,-2 0-3 0,-2-3-1 16,2-4 1-16,-3-4 0 0,0-1 3 0,1-1 2 16,-2-1 1-16,-2-3-1 0,-1-2 1 0,-1-1 0 15,-2-1-1-15,-1-2 3 0,-2 0-3 0,1-2-1 16,-2-3 1-16,-4 0-1 0,0-3 0 0,0 0-1 15,0-4-1-15,0-2-3 0,-3-1 1 16,1-2-1-16,-3 2 1 0,3 0 3 0,1 2-3 16,0 3 2-16,-1 7 4 0,-1 7 0 15,0 5 3-15,0 5-6 0,-1 7-11 0,3 4-5 16,-2 7-5-16,1 2 4 0,-4 10 7 0,2 4 4 16,0 10 4-16,0 3-1 0,3 4 1 0,4 5-2 15,2 3 3-15,1 0-1 0,4-2 0 0,0-3 0 16,-2-4-1-16,4-3-1 0,-2-2 0 15,-2-3-3-15,2-3-5 0,1-4-11 0,-1-3-19 16,4-7-25-16,2-6-24 0,-2-5-45 0,0-5-87 16,-3-5-205-16,-5-3-366 0,-3-3-493 0</inkml:trace>
  <inkml:trace contextRef="#ctx0" brushRef="#br0" timeOffset="97854.52">18583 7588 184 0,'-3'-12'590'0,"1"-6"-146"0,1 0-109 16,3 3-79-16,4 4-52 0,2 3-48 0,2-3-38 15,-2 6-27-15,5 1-25 0,-1 3-14 16,4 2-4-16,-2 3-3 0,3 3-5 0,-3 4 0 16,1 2-3-16,-2 4 0 0,-1 1 2 0,2 3-1 15,-2 3 0-15,-1-1-3 0,-2 3-5 16,-1 0-6-16,1 1-8 0,-2-1-4 0,0-2-6 0,0-2-1 16,-2-1-6-16,2-4-10 0,-2-3-21 15,2-3-42-15,-3-5-60 0,-1-5-89 0,0-2-190 16,-1-5-396-16,2-5-479 0</inkml:trace>
  <inkml:trace contextRef="#ctx0" brushRef="#br0" timeOffset="97984.44">18841 7381 1200 0,'-6'-6'386'0,"-2"-4"-222"0,2-2-21 16,2 5-11-16,3 2-20 0,1 3-42 15,0 2-70-15,0 0-58 0,0 1-36 0,2 1-139 16,3 3-363-16,0 2-629 0</inkml:trace>
  <inkml:trace contextRef="#ctx0" brushRef="#br0" timeOffset="98305.54">18976 7630 1329 0,'5'-15'333'0,"3"-7"-106"15,2-4-29-15,-3 0-25 0,0 2-24 0,-2-2-40 16,-3-1-30-16,-1 2-19 0,-1 0-11 0,0-1-8 16,-1 0-8-16,-4-3-5 0,-1 0-4 0,-2 2-4 15,1-1 0-15,-3 1-3 0,2 1 3 0,1-2 3 16,1 3 1-16,2 0 5 0,-1 3 0 0,3 3 7 16,0 2 1-16,2 8-4 0,0 4-16 15,2 5-23-15,0 6-8 0,1 2-4 0,1 7 8 16,1 5 9-16,3 5 1 0,1 6 2 0,3 3-2 15,0 5-2-15,5 3 2 0,-3 2-3 0,0 2 3 16,-4 0-2-16,-1 1-1 0,-2 0-14 16,0-2-33-16,-3-2-49 0,-1-8-63 0,3-4-94 15,2-9-139-15,2-6-216 0,1-5-250 0,1-6 233 16</inkml:trace>
  <inkml:trace contextRef="#ctx0" brushRef="#br0" timeOffset="98511.57">19056 7379 941 0,'4'-11'351'0,"-1"-3"-159"0,5-5-32 0,3 6 0 16,2 1 1-16,0 2-26 0,2 1-29 0,4 3-19 15,-5 2-12-15,2 4-3 0,-3 2-8 0,1 6-4 16,0 2-8-16,-4 3-11 0,-1 1-3 0,2 5-3 16,-3 1-2-16,1 1-9 0,2 2-1 0,-4 2-3 15,-1 1-3-15,0 2 0 0,-3-2-8 16,3 1-7-16,-1-6-13 0,0-4-21 0,0-5-31 15,1-3-51-15,0-5-78 0,0-4-142 0,-2 0-393 16,0-5-674-16</inkml:trace>
  <inkml:trace contextRef="#ctx0" brushRef="#br0" timeOffset="98615.84">19385 7222 1 0,'-3'-4'0'0,"-2"-5"0"0,0 2 0 0,4 4 0 15</inkml:trace>
  <inkml:trace contextRef="#ctx0" brushRef="#br0" timeOffset="99537.59">19591 7320 661 0,'-7'6'258'0,"-1"3"-44"0,-1 5 33 0,0-1 2 16,8-1-12-16,-1 0-36 0,2 1-66 0,3 2-33 16,2-1-29-16,0 1-21 0,2 0-15 15,-2-3-8-15,3 0 2 0,-1-6 3 0,3-3 8 16,-2-1-1-16,-2-3-3 0,3-1-4 0,-2-2-7 16,-1-1-3-16,2-4-4 0,-3 0-4 15,0-2-6-15,-3-1-1 0,3-1-2 0,-1 1 0 16,-3-1 4-16,0 1-4 0,1 2 0 0,-2 0-2 15,-2 2-3-15,2-1 4 0,-1 1 1 0,0 1 1 16,1 0-1-16,0 1-1 0,0 3 0 16,0-1-1-16,0 2 0 0,0 1-3 0,0 0-2 15,0 1-3-15,0 0-7 0,0 0 2 0,0 0-2 16,0 1-3-16,0-1-1 0,0 0 1 0,0 0 2 16,0 0 3-16,0 1 8 0,0-1-1 0,0 0 1 15,-1 0 0-15,-1-1-5 0,1 2 6 0,0-1 2 16,-3 1 3-16,2 2 2 0,1-2-4 15,-3 2-2-15,-1 0 0 0,1 2-1 0,-1 1 1 16,-1 1-2-16,-2 1 2 0,2 1-2 0,0 1 2 16,1 3 1-16,-3-1 0 0,3 5 4 0,3-2-3 15,1 3-2-15,2 0 0 0,1 1-1 16,6-2 2-16,-1 1 2 0,3-2 1 0,3-5 0 16,0-1 6-16,0-4 2 0,1-3 4 0,2 0 3 15,-1-4-2-15,0-2 0 0,0-2 2 16,-3 0-2-16,0-5 4 0,-3-1-2 0,0-2-4 15,-5-4-5-15,-1-1-3 0,-1 0-3 0,-4-1-3 16,-1 0-1-16,-4 1-5 0,-1-2-3 16,-3 4-2-16,-1 2-2 0,0-1 1 0,-4 2 0 15,2 4 3-15,-2 1 1 0,3 0-1 0,1 4-2 16,2 2 1-16,0 3 1 0,0 2 1 0,4 0-2 16,-2 3 0-16,1 0 1 0,3-1 0 0,-3 2-2 15,7 0 1-15,0 0-3 0,7-1 7 16,-1-2 6-16,3 1 5 0,2-3 5 0,5-1 0 0,-2-2-2 15,4-1-2-15,0-3-3 0,-3 0 1 16,4-1 1-16,-3-2 0 0,0-2-1 0,2 3-2 16,-3-4-1-16,0 3-4 0,1 0 2 15,-4 0-2-15,2 2-1 0,-2 1 0 0,0 2-4 16,0 2 2-16,-1 2 0 0,0 1-1 0,-2 3 0 16,-1 1-1-16,-1 3-2 0,3 1 1 0,-4 3 2 15,-1-2 1-15,2 3 2 0,-5 0 0 16,2-2-3-16,1-1 2 0,-4 0 2 0,-1 0 0 15,-1 2 1-15,-4-3-3 0,1-2 0 0,0-2 1 16,-1-3 6-16,3-2 8 0,-2-2 6 0,1-1 2 16,1-5-6-16,0-1-2 0,-3-3-5 15,3-5-2-15,2 4 2 0,2-3-4 0,3-1-4 16,-2 2 0-16,4-2-1 0,0 1-1 0,0 2 1 16,1 3-3-16,2 2-3 0,-4 4 1 0,2 0 1 15,1 4 1-15,1 2 3 0,2 1-2 0,-1 3 0 16,-1 3-1-16,1 1 0 0,2 0 3 0,-2 2 2 15,0-1 1-15,-1 1-3 0,1-3-2 16,-1 2-15-16,-2-1-34 0,-4-4-55 0,3 1-105 16,-4-5-221-16,5-2-560 0,-7-4-294 0</inkml:trace>
  <inkml:trace contextRef="#ctx0" brushRef="#br0" timeOffset="99741.38">20234 7015 1617 0,'20'23'340'16,"4"10"-74"-16,8 8-43 0,-6 0-34 0,-5-3-43 16,-4 4-49-16,-9 2-28 0,-9 0-28 0,-9 0-13 15,-10 5-10-15,-9-1-11 0,-3 0-32 0,-3-2-68 16,-1-1-202-16,-5-8-691 0,2-1-623 0</inkml:trace>
  <inkml:trace contextRef="#ctx0" brushRef="#br0" timeOffset="125008.85">20396 8753 1 0,'1'-2'0'0,"-2"1"173"0,1 0 121 0,-1 0-38 15,1 1-44-15,-2-1-38 0,2-1-21 0,-1 2-20 16,1 0-5-16,-1 0-16 0,1 0-14 16,0 0-10-16,-1 0-16 0,0 0-5 0,-1 0-6 15,1-2-5-15,-1 2-3 0,1-1-3 0,0 1-8 16,0 0-7-16,0 0-8 0,-3 1-10 16,-1-1-2-16,3 0 0 0,-2 0-2 0,-1 0 4 15,1 2-6-15,-1-2-2 0,0 2-3 0,-1 0 2 16,1-1 1-16,0 2 1 0,-2 0 2 0,1 1-6 15,-1-1 1-15,-1 1-2 0,2 0-2 16,-2-1 6-16,-3 2-4 0,2-1-1 0,0 3-2 16,0-2-3-16,-1 1 4 0,-1 1 1 0,-1 2 2 15,-4 1 0-15,1 1-1 0,-1-1 0 0,0 0 0 16,-1 3 3-16,-1-1 1 0,2 2 1 0,-1 2 1 16,0-3 2-16,-1 3 3 0,3 2 3 0,-4-1 1 15,8 0-7-15,0 2-6 0,5-1-4 16,-1 1 8-16,2 3 16 0,4 1 4 0,1-1 4 15,3-1-4-15,3-2-10 0,1 0 2 0,2-3 4 16,4 2 4-16,-1-3 2 0,4-2-1 16,-2-1-6-16,5-2 2 0,-6-3 2 0,5-2 1 15,-2 1-1-15,-1-1-6 0,1-1-7 0,-1-1-3 16,-5-1-1-16,-1 0-3 0,-3-1-1 0,-1-1-3 16,-4 2-4-16,-1-2 0 0,0 0 3 15,-1 0 1-15,1 0-1 0,0 0 1 0,0 0-9 16,-1 0-5-16,1 0-22 0,0-2-42 0,-3 1-77 15,6 0-121-15,-3 0-244 0,1-2-580 16,4 1 39-16</inkml:trace>
  <inkml:trace contextRef="#ctx0" brushRef="#br0" timeOffset="127486.78">20502 9101 605 0,'-6'6'791'15,"-2"2"-509"-15,2 4-100 0,-2 1-27 0,6 1-22 16,1-1-19-16,1 1-34 0,2-3-21 0,0 2-7 16,6-2-9-16,1 0 0 0,2-1-5 15,0 0 6-15,4-4 3 0,1-1 0 0,3-3 4 16,0-2-11-16,-1 0-5 0,1-5-3 0,-3-3-2 15,2-1 5-15,-6 0-1 0,-1-2 2 0,-2-1-5 16,-3 1 0-16,-3-1-2 0,-3-2-3 16,-3 2 2-16,-3 0-12 0,-2-1-6 0,0 2-5 15,-4 0-3-15,-1 2 3 0,1 1-2 0,-4 2 2 16,2 0-6-16,-3 2 1 0,1 1 1 0,-1 3-2 16,3 3 8-16,-2 2-7 0,1 0-2 15,1 1-1-15,2 2-5 0,2 1 6 0,0-1 1 16,4 3 2-16,2-3-3 0,2-1-1 0,2 1 2 15,1-2-4-15,1-1 7 0,3 0-2 16,1-2 2-16,3-3 2 0,2-2-3 0,4-2 7 16,0-1 3-16,4-4-1 0,1-3-1 0,1 0-7 15,1-1 0-15,-1 0-1 0,1-1 5 0,-4-1-1 16,0 3-3-16,-1-1 0 0,-2 5-6 0,-3 1 3 16,-2 0 3-16,-2 3 1 0,2 1-2 0,-5 2-7 15,0 1-5-15,-1 2-1 0,1 1 9 16,0 5-1-16,1-1 0 0,-1 1 1 0,1 5-5 15,-1-1 4-15,-1 2 4 0,-1-1 2 0,3 0 2 16,-4-1-4-16,0-1-2 0,1-1-1 16,-2-1 1-16,1-4 3 0,-2 0-1 0,0-3 2 15,-2-2-3-15,2 0 7 0,0 0 9 0,-1-1 4 16,1-1 4-16,0-3-7 0,0 0-10 0,-2-3-4 16,4-2-4-16,-1 1 4 0,3-5-1 0,0 0 1 15,4 1-5-15,1-1 1 0,1 1 1 16,0-1 0-16,3 4 5 0,-1 0-8 0,2 4-4 15,-2 3-1-15,-1 3-2 0,0 1 2 16,-2 2 2-16,-1 2 1 0,-3 3-4 0,2 0 1 16,-5 1-1-16,1 2 2 0,-1 1 4 0,-2 0-5 15,-2-2-4-15,-1 0-2 0,1-1-3 0,-5-1 5 16,2 0 3-16,-2-3 2 0,3-1 5 0,-2-3 3 16,4-2 3-16,1-3 2 0,0 1 3 15,-2-7-4-15,3 2-2 0,3-2-4 0,-1-3-5 16,3-1 2-16,1 1 2 0,3-1 1 0,2 4-1 15,-1 2-5-15,-1 1 1 0,1 4-6 0,-3 2 3 16,1 2-2-16,-2 2-1 0,1 1 1 0,-2 3-4 16,2 2 2-16,-4-1-1 0,4 4-5 15,-1 0-6-15,0 1-5 0,0-4-3 0,0 2 1 16,2-3 8-16,4-1 6 0,-1-2 6 0,2-2 9 16,2-3 1-16,2-1 4 0,-2-3 3 0,2 0 3 15,-4-2 5-15,1-1-1 0,1-1 2 16,-5-2 0-16,3-1 4 0,-1-1 4 0,1-1 4 15,-1-2 2-15,-3 0-3 0,0 2-1 0,2-1-2 16,-3 0-3-16,1 0-2 0,0-2-2 0,1 1-4 16,-2-2-3-16,1 0 0 0,1 0-2 15,-2-1 2-15,0-2-1 0,-2-1-5 0,3 1 2 16,-1-2 0-16,-4 0-1 0,3 0 5 16,-3-1-4-16,2-1-3 0,-5 0-1 0,0-2-3 0,-2 0 5 15,-1 0 1-15,-5 2 3 0,4-2 0 16,-5 1 2-16,-1-1 4 0,-2 1 2 0,1 3 10 15,0 2 0-15,0 5 3 0,1 2-3 0,2 3-7 16,1 1-3-16,2 6-7 0,1 2-4 0,3 1-5 16,0 2-6-16,0 3 0 0,1 6 2 0,2 3 5 15,0 5 2-15,1 6 1 0,3 2-2 16,0 6-4-16,-1 0 5 0,1 6 0 0,-2 4 4 16,-2 1 1-16,-1 1-5 0,-3 5 1 0,-2 0-2 15,-2 5 1-15,2 0 0 0,-5 4 1 16,1 2 1-16,2 1-5 0,-3-4 3 0,0-1 1 15,1-4 3-15,2-2 1 0,-1-2-1 0,1-4-1 16,0-3-3-16,-1-6 4 0,2-2-1 0,0-7-1 16,3-6-1-16,-3-7-2 0,1-5 8 15,1-5 10-15,2-4 15 0,-1-3 4 0,0-5-3 16,0-2-14-16,-1-8-12 0,2-4-2 0,3-3-3 16,-1-2 0-16,2-5 0 0,2-1-4 0,5-5 2 15,0-2 1-15,5-4 1 0,3-2 3 16,0-3-4-16,4-1-2 0,-1-3-3 0,4 1 1 15,-1 4 4-15,-5 7 1 0,-1 7 2 0,-5 8-3 16,-1 7-3-16,-5 5-4 0,0 7-2 0,0 5-6 16,-5 2-1-16,0 4-4 0,1 1 3 0,-2 4 5 15,2 5 3-15,0 3 7 0,-2 0 3 16,3 5-4-16,-1 1 2 0,-1 1-2 0,4-2-1 16,-1 0 6-16,1-2-2 0,3-3-1 0,0-6-2 15,1-6-2-15,2 0 1 0,-1-5 5 16,0-2 2-16,-1-4 0 0,-2-3-1 0,1-4-3 15,-3-2 0-15,-1-3 4 0,3 0-1 0,-5-4-1 16,2 0 0-16,-3-1-4 0,2 3 2 0,-2-3 2 16,3 1-2-16,-2 0 5 0,3 0-4 15,-2 3-2-15,2 3 0 0,-3 2 1 0,3 3-1 16,1 1 1-16,-3 5-1 0,3-1-6 0,0 6 1 16,-2 2 0-16,2 2 0 0,0 1 3 0,0 3-1 15,0 4-1-15,-2 3-1 0,0 2 1 0,-3 5 1 16,-3 1 2-16,0 4 2 0,-3-1-4 15,-3 0 3-15,2 1 1 0,-4-3-1 0,2 0 1 16,1-2-3-16,1-2-2 0,2-3-3 0,2-5 0 16,2-1-1-16,2-4 2 0,-2-3 1 0,4 1-1 15,-1-5 4-15,5 0 0 0,3-6 3 0,3 1 4 16,3-5-4-16,1-1-1 0,0-4 0 16,-4 0-5-16,3-2 3 0,-2 3 2 0,-3-2 0 15,2 0 1-15,-5 0 1 0,-2 3-2 0,-3 1-1 16,0 2 5-16,-5 4-2 0,-1 2-1 15,-1 3-1-15,1-1-13 0,0 4-12 0,-2-1-2 16,0 1-2-16,-3 5 8 0,3 0 13 0,-3 6 5 16,1-1-1-16,-1 3 4 0,0 1 0 15,3 0 1-15,1 1 0 0,1 2-2 0,1-2-1 16,0-2 0-16,3-1-1 0,2-6-1 0,1-2 2 16,1-2 0-16,2-4 3 0,4-4 6 0,-3-2-2 15,2-3 0-15,0-3 1 0,-3-1-2 0,2-4 1 16,-2-1 2-16,-5 1 0 0,2-3 0 0,-4 0 0 15,-3 2-1-15,-2 0-1 0,-1 4 1 16,-3 0 3-16,0 2 4 0,-1 0 5 0,0 3-3 16,-3-2 0-16,2 4-3 0,2 1-6 0,-4 4 2 15,3-2-4-15,-1 3-3 0,5 1-3 16,0 1-1-16,-1 3-1 0,2 0 3 0,2 1 2 16,0 1-5-16,0 1 6 0,3-1-1 0,4-1 1 15,1-2 5-15,5-2-1 0,1-2 1 16,4-1-3-16,2-4-1 0,1-1 4 0,0-2 0 0,-2 1 2 15,0-1-4-15,-3-3 0 0,-3 2-2 16,-2-1 0-16,-1 4 3 0,0 2-5 0,-3 0-1 16,-4 3-2-16,0 2-3 0,1 0-1 0,-3 0 0 15,1 2 1-15,-1 5-2 0,1-1 1 16,-1 4 0-16,-2 4-2 0,1 1 10 0,-3 2-4 16,1 1 3-16,0-1 1 0,-2 0-5 0,2-2 4 15,-1 2 0-15,-2-1 2 0,2-4 0 0,1-4-1 16,0-2-1-16,2-5 2 0,0-1 13 0,0-1-1 15,2-2 3-15,0-5-3 0,0 0-12 16,0-4 2-16,4-1-2 0,-3-2 1 0,4 0 0 16,1-2-2-16,-2 0-2 0,3-2 0 0,2 1 0 15,3 0 0-15,-3 1 2 0,1 0 1 16,-1 2-6-16,0 0 7 0,2 2-6 0,0 3 1 16,-1 3 1-16,-3 4-7 0,-3 1-2 0,1 4-6 15,0 0 3-15,-4 5-1 0,0 3 6 16,3 1 6-16,-4 5-4 0,0 1 8 0,2 1-3 0,-4 2 0 15,0 1 4-15,-4 3-6 0,1-1 3 0,-5 0-4 16,5-2 0-16,-3-5 0 0,4-5 2 16,2-5 5-16,0-4 4 0,0-2 10 0,0-2-3 15,0-4 0-15,0-2-2 0,-1-2-10 0,2-2 1 16,-1-2-3-16,1-2-4 0,5 2 6 16,-2-4 0-16,3-1 2 0,-2 5-2 0,3-3-2 15,3 3-1-15,-2 1-2 0,3 1 1 0,-1 3-3 16,-1 2 1-16,-1 3-4 0,1 3-5 15,-2 2 4-15,-2 3-1 0,-2 2 2 0,-1 2 2 16,3 2 2-16,-3 3 0 0,-1 2-1 0,2-3 3 16,-2 5-7-16,-1-1-4 0,1-2-8 0,3-2-5 15,-1-6 10-15,5-3 6 0,0-1 10 0,0-4 8 16,4-1-3-16,-3-3-1 0,0-5-2 16,2-1 0-16,-1-2 1 0,-1 1 1 0,0-3 3 15,-2-2-3-15,2 1 6 0,-3 0-3 0,-2-3 3 16,2 2 4-16,-3 0-6 0,3 0 2 0,0 1 2 15,-2 3 0-15,0 3 6 0,-2 1 4 16,-2 4 0-16,0 3-5 0,0 1-3 0,-1 2-11 16,0 2-7-16,1 1 2 0,2 3-4 0,-2 4 4 15,1 1 1-15,0 3 0 0,4 4 0 0,-2 0 3 16,2 2 1-16,-1 1-4 0,2 1 6 0,0-3-5 16,0 1-4-16,3-5-8 0,6 0-25 15,-4-5-18-15,0-3-39 0,6-3-55 0,-7-5-119 16,5-4-432-16,-5-3-871 0</inkml:trace>
  <inkml:trace contextRef="#ctx0" brushRef="#br0" timeOffset="127626.13">22820 8492 850 0,'-5'-10'873'16,"-2"-3"-605"-16,-2-3-71 0,6 7-25 0,2 3-30 15,1 1-36-15,0 2-53 0,1 0-46 0,1 3-38 16,-1 0-81-16,6 3-141 0,-3 2-324 0,6 0-901 15</inkml:trace>
  <inkml:trace contextRef="#ctx0" brushRef="#br0" timeOffset="128188.95">22943 8799 1389 0,'5'-14'776'0,"-2"-4"-672"0,3-4 0 16,0 2 26-16,3 1 17 0,-1 2-17 0,-1 0-40 15,0-1-43-15,2 2-15 0,1-2-12 0,3 2-10 16,4 1 4-16,-1 0-8 0,-1 4-1 0,3 0-1 16,-5 4-3-16,5 2-2 0,-6 4 0 15,1 2-1-15,3 2-4 0,-4 3 2 0,-2 2 1 16,0 2-3-16,-1 3 8 0,1 2-4 0,-6 2 0 15,3 4 2-15,-5 0-4 0,2 1 2 0,-5 1 1 16,-4 3 3-16,-2-1-2 0,1 0 4 16,-5-1-1-16,1-5-3 0,1-5 6 0,2-2-4 15,-2-5 1-15,6-1 2 0,-3-1 2 0,3-5 15 16,3 0 5-16,0-2 4 0,1-2-6 0,4 1-14 16,-1-2-7-16,3-1-8 0,3-3-1 0,1 1 1 15,4 0 2-15,2-2 3 0,1 2-2 16,2-4 0-16,1 1 0 0,2-1 0 0,0-1 5 15,1 0-1-15,1-1-1 0,-3-3 0 16,3 2 3-16,-5-3-3 0,0-3 0 0,-5 1 4 16,4-5-8-16,-8 1 6 0,1 1 2 0,-4 1-2 15,-1 3 8-15,-5 3 6 0,-4 4 6 0,-3 2 5 16,2 0-1-16,-5 5-8 0,-1 2-6 0,-1 2-4 16,-2 2-9-16,-2 3 0 0,-3 5 0 0,-3 4-1 15,0 3 6-15,4 2-1 0,-1 3 1 16,1 3 3-16,4 2-2 0,7-1 2 0,4 2 5 15,4 0 1-15,7-2 2 0,3 0 3 16,7-4-3-16,0-2 0 0,6-4 3 0,0-1 0 16,4-4-3-16,0-3 0 0,2 1-9 0,-1-5-10 15,-2-2-17-15,-2-1-35 0,-4-3-46 0,-7 1-83 16,-4-4-164-16,-8 2-705 0,1-1-601 0</inkml:trace>
  <inkml:trace contextRef="#ctx0" brushRef="#br0" timeOffset="133201.44">22748 6877 1 0,'0'-2'65'0,"0"-1"281"0,0 1-42 0,-1 0-23 15,0 1-26-15,-3-2-43 0,1 3-34 0,1 0-35 16,-5 0-30-16,4 0-17 0,-4 0-7 0,3 1-5 15,-4 1-5-15,-1 1-6 0,-1-1-10 16,0 3-8-16,1 0-9 0,-2 1-10 0,-2 1-5 16,1 1-5-16,-4 3-6 0,4 0-3 0,1 3-2 15,-2 4-2-15,-1 0 0 0,1 4 1 0,3 1 0 16,1 2 1-16,-1 2 1 0,3 0-2 0,3 0 4 16,2-2-2-16,1 1-3 0,3-1 4 15,0-1-2-15,7-1 4 0,1-1 2 0,1-3 0 16,5-1-3-16,-2-2 1 0,5-5 0 15,1 1 0-15,0-5 1 0,2-3-3 0,-2 1-4 16,0-3 0-16,-2 0-5 0,-5-1 0 16,4-1 3-16,-5 0-4 0,-2 0-2 0,-1 0-10 0,-3-1-16 15,0-2-24-15,-5 1-29 0,1-2-51 0,-1 2-74 16,-1-1-133-16,0-2-288 0,0 0-318 16,4 0 254-16</inkml:trace>
  <inkml:trace contextRef="#ctx0" brushRef="#br0" timeOffset="134081.6">23039 7079 535 0,'-3'6'405'0,"2"2"-137"0,0 5-38 0,0-1-22 16,2 2-20-16,0-4-42 0,4 1-35 15,-1-1-19-15,5 1-20 0,-1-1-11 0,2-3-6 16,3 2-3-16,0-2 0 0,5-3 3 0,-2-1-6 16,-1-2-2-16,2-2-1 0,-4-1-8 0,2-1 0 15,-2-2 0-15,-1-3-5 0,-1-2-1 0,0-1-3 16,-1-3-5-16,-1 1-3 0,-3-1-3 16,-3-2-2-16,-3 4 0 0,-1-1-1 0,-2 1-5 15,-3 2-2-15,-3 2-5 0,0-1-4 0,-2 2-4 16,1 4 0-16,-2 0-2 0,1 3 2 0,-1 3 1 15,0 0-4-15,0 4 2 0,5 0 0 16,-2 0-1-16,2 3 2 0,6-3-2 0,0-1-1 16,3 2 1-16,3-1 0 0,1-2 1 0,3-1 5 15,3-1 4-15,6-1 3 0,1-4 4 0,2-4 1 16,2-2-1-16,3-5 1 0,-3 1-3 0,3-2 0 16,-3 0 0-16,-2-2 0 0,-1-1 1 15,-2 0 3-15,-4-1-1 0,2-1 0 16,-4-2 0-16,-1-1-1 0,-3 2-1 0,-4-4 0 0,3 3-1 15,-4-2-4-15,-1-2 1 0,2 0-2 16,-3-4-1-16,-2 0 2 0,-3 0-1 0,2 3-2 16,0-2 2-16,-4 6-3 0,2 1 2 0,-3 1 1 15,-1 3 0-15,2 2-1 0,-1 3 1 0,-1 5-1 16,3 1-4-16,-3 5-2 0,-1 1-8 0,4 4-4 16,-2 4 1-16,-3 2 3 0,3 7 3 15,3 3 5-15,-2 3 0 0,4 5 1 0,2 2 2 16,2 4 0-16,5 4-1 0,2-3 4 0,3 4-1 15,5-1 1-15,-3-4 0 0,2 2-2 16,0-4 2-16,0 0 0 0,-2-4 0 0,3-1 0 16,-3-3 0-16,3-2-1 0,1-6 1 0,-4-3 3 15,5-4-2-15,-6-2 3 0,4-6 2 0,-5-1-3 16,0-4 4-16,-2-3 2 0,4-2-2 16,-7-4 2-16,1 0-2 0,1-6-3 0,0-1 1 15,-1-1 2-15,-4-2-7 0,3-2 2 0,-4-1 1 16,3 0-7-16,-4-1 6 0,-1 1-1 15,1-2-2-15,-2-1 2 0,0-2 0 0,0-1-2 16,1-1 1-16,-1-2-1 0,1 5 0 0,-1 1 2 16,-1 2-1-16,0 4-4 0,-2 2 3 0,-3 5 1 15,3 3-2-15,-1 6 6 0,-1 2-6 0,4 4-10 16,0 2-5-16,0 1-3 0,0 4-3 0,-5 6 7 16,5 6 9-16,-2 6-3 0,-2 5 8 15,4 2-1-15,1 3-2 0,6 5 8 0,-2 2-5 16,5-4 1-16,1-1 1 0,1-3-2 0,0-5 1 15,2 0 0-15,0-5 1 0,-2 0-2 0,3-3 4 16,-4-2-1-16,5-1 2 0,-1-4 2 16,-1 0-3-16,2-5 2 0,-3 2-1 0,0-4-7 15,-3-3-4-15,-1-2-14 0,-3-1-22 0,3-2-32 16,-2 0-50-16,-3-1-82 0,-2-2-150 16,3-1-392-16,-1-1-758 0</inkml:trace>
  <inkml:trace contextRef="#ctx0" brushRef="#br0" timeOffset="136531.15">24192 6834 583 0,'-6'-1'806'0,"-5"1"-549"0,-2 1-80 0,0 3-2 15,0 3 9-15,-3 1-7 0,4 3-36 16,-6 2-36-16,4 3-29 0,-1 2-27 0,4-2-16 15,1 1-11-15,6 2-7 0,-1-3 0 0,4 1-1 16,5-1 0-16,0-3-1 0,3-2-2 0,1-1 2 16,2-3 6-16,3-3 3 0,1-5 2 15,4-2 3-15,0-5-5 0,3-1-6 0,-1-2 4 16,-1-2-8-16,-3-2 0 0,-5 1 0 16,2-1-6-16,-6 0 4 0,-1 1-1 0,-3-1-2 15,-3 4 1-15,0 0-2 0,-1 2 0 0,-2 4-2 16,-2-2 5-16,3 3-7 0,-1 2-2 0,-1 0-3 15,3 4-11-15,-1 0 1 0,2 0-2 16,-1 5 2-16,1-1 6 0,-1 5 2 0,2 0 3 16,0 2 1-16,2 1 2 0,3 1-2 0,-2-3 0 15,4 2 2-15,0-3-6 0,1 2 7 0,0-5-2 16,-1 2-1-16,3-3 6 0,-1-2-2 0,2-2 2 16,0-3 3-16,0 0-2 0,1-3 1 0,1-2 1 15,-1-2 0-15,0-2-2 0,-3 0 4 0,0-1-1 16,0-2-3-16,-1-2 12 0,0 0-10 15,0-2-1-15,-5-1 0 0,3 0-7 0,-4 1 5 16,3-3 0-16,-3 1-2 0,1 0 0 0,0 0 0 16,-2 0 0-16,-1-2 0 0,2 0 3 15,-1-1-3-15,0 0-1 0,0-1 0 0,-1 3-4 16,3-1 2-16,-3 0 2 0,1 2 0 0,-1 2-3 16,-1 2 1-16,0 2 1 0,0 3 0 0,-1 2 5 15,-1 3-3-15,1 4-3 0,-1-2-4 16,0 4-14-16,2-2-11 0,-1 1-1 0,1 3 3 15,-1 2 9-15,-2 4 12 0,-2 2 0 0,4 5 2 16,-1 1 3-16,2 0 0 0,0 3 1 0,1 1 1 16,0 2-4-16,3 0 2 0,1-1 0 15,-1 0 0-15,1-1 1 0,1-2 0 0,-1 2 0 16,2-2 0-16,-2-1 2 0,3 2-2 0,0-1 1 16,-2 2 0-16,2 1-1 0,2-1 1 0,1 0-2 15,-2 0 0-15,1-3 3 0,1 2-1 0,0-5 1 16,1 1 0-16,-1 1-1 0,-1-7 1 15,-3-2-1-15,2-3-1 0,-5-4 0 0,0 1 0 16,-1-2 2-16,-3-1 3 0,1-1 5 0,1-3-1 16,0 0-1-16,0-5-4 0,-1 1-5 0,1-6 2 15,-1 0 0-15,4-3 1 0,-4 1-3 16,0-1 2-16,1 0-1 0,-1-1 0 0,4-1 0 16,-3 4 1-16,1-1 1 0,-2 1 0 0,3 5 0 15,-3 0 2-15,1 0-2 0,-1 2 3 16,0 2 3-16,1 0-1 0,-1 2 1 0,2 2-3 15,-2 1 0-15,-1 0-2 0,1 1-2 0,-1 0-1 16,1 1-4-16,-1-1 0 0,0 0-2 0,0 0 1 16,1 0 2-16,-1 0 1 0,1 1 1 15,4-1 1-15,-2 0 1 0,-2 0-1 0,2 0 0 16,0 0 2-16,-2 1-2 0,0-1 1 0,-1 0 1 16,0 0 1-16,1-1 3 0,-1 1 1 0,0 0 2 15,0 0 0-15,-1 1 1 0,1-1 1 0,0 0 2 16,0-1-2-16,0 1-5 0,1-1-2 15,-1-2-2-15,0 2-1 0,0-2 1 0,1 2-1 16,-1-1-2-16,0 0 1 0,0 2-1 0,1-2 1 16,-1 1 2-16,2-1 0 0,-2 2-1 0,0-1 0 15,-2 1-1-15,2 0 1 0,0-1 0 16,0 1-1-16,0 0 0 0,-1 0 0 0,1 1-2 16,0-1-1-16,0 1 1 0,0-1-3 0,-1 0 1 15,1 0-3-15,1 0 0 0,-1 0-2 0,0 0 0 16,0 0 0-16,0 0-2 0,1 0 1 15,1 2 3-15,1-1 3 0,-1 1 5 0,1-2 2 16,0 0 1-16,2 1-1 0,0-1 1 0,2 0-1 16,2-1 0-16,1-2 0 0,0 0 1 15,3-2 0-15,2 2-1 0,-1-3 0 0,4 0 1 16,-4-1-1-16,3-1 2 0,1-1-1 0,-4 0-1 16,3 0-2-16,-5-1-1 0,0 2 3 0,-1-2 0 15,-1 3 1-15,0 1-2 0,-4-1-1 0,-2 0 1 16,1 2 0-16,-3 0 3 0,-1 3-2 15,-1 2-1-15,-1 0-1 0,0 1-6 0,1-1-3 16,-1 1-7-16,-1-1-6 0,-1 3 1 0,2 3 3 16,-2 2 6-16,-3 1 5 0,2 2 3 0,0 0 0 15,1 3 1-15,0 0 1 0,-1 2-3 0,2 0 3 16,1 1 0-16,2 0 1 0,4 2 2 16,-2-4-2-16,-1 2 0 0,6-3 0 15,-3-2 2-15,2-3-1 0,2-2 1 0,2-1 1 0,-1-1-1 16,3-3 3-16,1-3 5 0,0-1 0 15,3-4 4-15,-1-1-3 0,0-3-4 0,-2 0 1 16,2-3-5-16,-4-1 2 0,2 0-1 0,-2-2-1 16,-4 1-4-16,-3-3 2 0,-3 3-1 0,-2-2-2 15,-2 1 2-15,-1 1-6 0,-4 2-2 16,-2-1-2-16,-2-1-1 0,0 3 4 0,-1 2 0 16,-2 0 6-16,2 5-3 0,1 1 2 0,-1 1-1 15,2 2-1-15,1 2 0 0,-1 3-4 16,3 2-1-16,0 4 1 0,1 0-1 0,-1 3 4 15,4-2 3-15,2 3 0 0,1-2 0 0,1-1 0 16,5-2-1-16,1-2 1 0,3-3 6 0,1 0-1 16,5-3 4-16,1-2 1 0,0-4-4 0,2-1 3 15,0-1-1-15,1-1-1 0,1-2 3 0,-3-2-3 16,0-1 0-16,-4-2 0 0,-4 1 3 16,3-2-1-16,-5 0-3 0,0-1 1 0,0 5-7 15,-1-3 3-15,1 2 0 0,0 1 1 0,-1 0 0 16,-2 6-2-16,-2 1-3 0,1 1-3 0,-2 3-6 15,-1 1-5-15,-1 1-2 0,2 2 1 16,-1 4 0-16,1 1 7 0,0 3 3 0,-1 3 3 16,1 4 7-16,-2 0-4 0,0 5 0 0,0 0 0 15,-3 1-3-15,1 1 5 0,-1-3-1 16,1 1 1-16,2-2-1 0,0-3 0 0,2 0 1 16,2-3 0-16,0-5 4 0,3 2-4 0,-3-5 0 15,4-1 1-15,0-1-1 0,1 0 4 0,1-5 4 16,0-4 1-16,2 0 4 0,-1-4-1 15,1 0-3-15,2-5 0 0,-1-1 1 0,2-1-4 16,-3-1-3-16,2-1-1 0,-2-1-5 0,-2 0 5 16,2-1 0-16,-2-2 1 0,3-1 1 0,0 0-3 15,-1-1-1-15,-1 3 0 0,0 3 2 16,-3 3 0-16,-3 6-2 0,1 0 0 0,-4 6-7 16,-1-2 3-16,-1 4-6 0,0 1-11 0,-1 2 2 15,0 1-2-15,-2 3 5 0,-3 4 13 16,1 3 1-16,-2 1 1 0,1 3 2 0,-6 3-2 0,5 0-4 15,-1 3 5-15,-1 1 1 0,-1-4 1 16,3 2 1-16,1-5-15 0,4-2-12 0,3-7-6 16,4-3 3-16,1-4 14 0,7-4 11 0,-2-1 6 15,2-4-1-15,5-3 0 0,-3-2-3 0,5-3 2 16,-2 1 3-16,-3-1-3 0,0 0 0 16,-6 2-2-16,-2-1-2 0,-3 3 4 0,-1 1 2 15,1 3 0-15,-3 3 1 0,-1 1-1 0,0 3-6 16,-1 0-10-16,1 1-5 0,0 3-3 0,0 1 4 15,0 2 9-15,0 3-1 0,2 1 9 16,0 2-1-16,5-2 1 0,-1 2 1 0,3-1-4 16,2-2 0-16,0-2-2 0,6-1 4 0,1-2 0 15,4-4 2-15,1-1 2 0,1-3-6 16,0-2 7-16,2 0-1 0,-2-3 5 0,-3-1 3 16,-3-2-5-16,-3 1 3 0,-1-2-3 0,-4-4 2 15,2-1-1-15,-3 0-3 0,-2-4 2 0,2-1-4 16,-4 0 3-16,0-1 0 0,0 0-2 0,0-1 5 15,0-2-7-15,1 1 0 0,0-5 0 16,-2 1-1-16,2-5 0 0,1 3-1 0,0-1-2 16,3-3-7-16,-2 2 5 0,1-2-1 0,1 1 4 15,-5 1 4-15,1 5-2 0,-2 3 3 0,0 6 5 16,-2 6 6-16,1 5 3 0,-3 4-6 0,0 3-15 16,0 2-16-16,0 3-4 0,-3 2 5 15,2 6 9-15,0 5 10 0,-1 5 1 0,-1 6 0 16,2 4 0-16,-2 8-2 0,2 3 4 0,1 2-3 15,0 3 4-15,0-1-3 0,1 0 1 16,-1-1 2-16,1-4 1 0,1-3 4 0,3-7-6 16,2-3-3-16,2-7-10 0,1-6-14 0,2-5-4 15,1-5-6-15,3-5-18 0,-2-5-46 16,-1-2-81-16,0-8-104 0,-5-1-84 0,-4-2-41 0,-1-4-39 16,-6 0-48-16,1-1 21 0,-6 1 290 15,-2 0 183-15,-1 0 0 0,2 2 0 0,1 0 0 16,-2-2 0-16,2 4 0 0,2-1 0 0,5 6 469 15,1-3 11-15,1 5-93 0,4-1-106 16,1 0-77-16,5 2-51 0,-2-1-30 0,4 3-11 16,1-1-7-16,-2 1-12 0,4 4-13 0,-1 2-13 15,-1 2-10-15,-1 2-10 0,0 3-6 0,-1 3-4 16,-1 1-1-16,1 5 3 0,-1 2 3 0,-2 3 5 16,0 3-5-16,0 2-6 0,-1 3-8 15,0-1-8-15,1 2-3 0,1-2-2 0,0 0-1 16,2-1 1-16,-2-4-4 0,-1 0-1 0,1-4-5 15,0-6-12-15,-1-2-27 0,-3-5-62 0,3-4-100 16,-6-3-214-16,2-5-568 0,-2-7-414 16</inkml:trace>
  <inkml:trace contextRef="#ctx0" brushRef="#br0" timeOffset="136664.82">26591 6204 438 0,'-1'-4'505'0,"1"1"-458"0,-2-3-201 16,2 4-331-16,-2 1 135 0</inkml:trace>
  <inkml:trace contextRef="#ctx0" brushRef="#br0" timeOffset="138180.88">26698 6197 694 0,'2'3'694'0,"2"4"-474"0,2 4-26 16,3 3 10-16,0 1-15 0,1 3-28 0,2 1-35 16,1 1-30-16,-3 2-20 0,3 1-20 15,-1-1-19-15,2 0-11 0,-2 0-8 0,-1-2-1 16,1-1 1-16,-2-6 3 0,-2-3 5 0,0-3 5 15,-1-5 10-15,-2-2 8 0,0-2-2 0,0-2-9 16,0-5-20-16,1-1-22 0,-1-4-16 16,0-1-9-16,-1-2-1 0,-1-1 2 0,0 1 6 0,-1 1 7 15,1 0 3-15,0 2 5 0,0 1 0 16,2 3 0-16,-1 2-3 0,2 1-3 0,-1 3-3 16,2 1-3-16,0 0 2 0,-1 3 3 0,0 0 1 15,3 0 6-15,2 0 1 0,3 0 4 0,1-1 0 16,1 0 4-16,4-2-1 0,-3 0 2 15,3-2 2-15,-1-1-4 0,0-2 5 0,-1-1 0 16,-2-2 1-16,-1 0 3 0,-5-2-4 0,-1 0-2 16,-7-1-4-16,-2 1-3 0,-2-1-3 15,-5 2-3-15,-1 1 0 0,-1 1 3 0,-4 0 6 16,0 4 2-16,2 1 0 0,-4 3-3 0,1 2-3 16,2 2-2-16,-2 3-1 0,2 1 1 15,2 4-2-15,0 0 3 0,1 4 2 0,0 2-1 16,2 5 3-16,1 3 1 0,2 1 1 0,-1 5 4 15,5-2-3-15,5-3 1 0,1-1 2 0,4-5 1 16,5-5 6-16,1-3 3 0,2-3 3 0,0-3 2 16,4-4-1-16,1-1-2 0,2-3 1 15,0 0-3-15,0-3 0 0,-1-4 3 0,-5 1 0 16,-4-3 0-16,-1-1-3 0,-4-5-3 0,-1 0-5 16,-2-1-2-16,1-1-3 0,-2 0 0 0,1 0-2 15,-2 1 2-15,1 2-2 0,-1 0-1 16,2 3 1-16,-2 1-3 0,0 4 2 0,-3 2-1 15,1 4-7-15,-1 1-18 0,1 2-6 0,-1 3-3 16,-1 1 2-16,3 4 18 0,-1 1 2 0,0 3 5 16,4 3 3-16,-4 2 0 0,4 2 3 0,-1 1 0 15,-2 2-1-15,-1 3 1 0,-1-3 1 16,-4 3 2-16,1-3 0 0,-3 1 0 0,2-5 0 16,-1-3 2-16,3-5 0 0,1-4 5 0,2 1 14 15,0-6 23-15,-2 0 16 0,0-4-1 16,-1-4-7-16,1-1-24 0,2-5-17 0,-1 0-4 15,1-4-4-15,1-1 0 0,-1-2 1 0,0 0-2 16,2-3 0-16,0 3 1 0,-2 0-3 16,4 1 3-16,-1 1-3 0,1 1 0 0,1 1 0 15,2 0-1-15,0 3-1 0,1 0-2 0,-3 2-2 16,-1 3-3-16,-1 2-3 0,3 2-3 0,-3 4-6 16,-1 1-1-16,0 3-2 0,0 2 3 0,3 4 8 15,-2 0 3-15,1 5 4 0,1 0 2 0,2 1 0 16,-2 0 1-16,3-1 3 0,2-2-1 0,1-1 0 15,1-3 4-15,0 0-3 0,1-2 2 16,-3-2 2-16,5-2 0 0,-3-1 1 0,0-3 3 16,-2-1 1-16,2-3 3 0,-3-2 2 15,-1-2-1-15,0-1 1 0,-1-2-2 0,-1-1-3 16,1-2-1-16,-4-1-1 0,-1 1 1 0,0-1-4 16,0 0 1-16,-1 2-1 0,1 0-2 0,-2 1 1 15,2 0-1-15,-1 1 1 0,-2 3 0 0,0 1-2 16,-1 2 3-16,-2 2-2 0,-1 0-6 15,0 3-8-15,-2 0-9 0,-1 1-5 0,-2 1 2 16,-2 1 6-16,-1 3 6 0,-3 0 5 0,1 1 3 16,1-1-4-16,0 3 6 0,1-2-1 15,1 0-3-15,4 1 5 0,-1-2-3 0,4 2 1 16,-1 1 0-16,0 0-2 0,1 0 2 0,2 2 1 16,-1 1 1-16,2 0 0 0,-1 0 2 0,2-1-1 15,2 1 1-15,1-2 4 0,3-2 2 16,-1 0 2-16,1 1 6 0,4-5-2 0,-1 1 2 15,2-2 1-15,4-1-2 0,-3-2-2 0,5 0-2 16,-2-2-1-16,2-3-1 0,-1-1 2 0,-1 1 0 16,-1-2 1-16,-2 0 2 0,-2-4-3 0,-1 1-1 15,-1-2 0-15,0-1-4 0,0 1 0 16,-1-3 0-16,1 1-2 0,-1-3-1 0,1-1 2 16,1 0-4-16,1 1 1 0,0-2 0 0,2 0-4 15,-1 2 1-15,-1 1 0 0,-3 5-1 0,-3 3 0 16,-1 4-4-16,-1 2-10 0,-2 3-10 15,0 1-2-15,1 3-2 0,1 3 8 0,0 3 10 16,-2 4 0-16,2-1 5 0,0 4 2 0,-3-1-2 16,0 1 5-16,0 1-1 0,-1 0 1 0,-1 0 2 15,0-3 1-15,0 2-1 0,0-6 1 16,-1 0 1-16,2-4-3 0,-3-1 4 0,2-1-3 16,0-4 0-16,-2 1 3 0,-2-2-2 0,3-2 4 15,-3 2-1-15,4-1 1 0,-2-2 0 0,2 0-7 16,2-1-7-16,2 3-14 0,3-4-8 15,4 0-1-15,0-1-3 0,6-1 11 0,3-2 1 16,-2 1-1-16,3-2 1 0,-1-1 1 0,1-1 5 16,-1-3 10-16,1 0 5 0,-2-2 4 15,-2-2 1-15,3-1-1 0,-2-2 2 0,-3 4 12 0,0 2 6 16,-1 6 12-16,-5 2 10 0,-1 5-4 16,0 1-6-16,-5 4-8 0,3 0-10 0,-1 4-5 15,-1 1 2-15,3 3-1 0,-3 4 3 0,1 1 5 16,0 0-1-16,-2 4 0 0,4-2 2 0,-5-1-7 15,-2 3 2-15,-5-2 0 0,4-1-2 16,-3-3-1-16,0-3 3 0,-3-4 5 0,-3-3 1 16,-5-3-3-16,-5-1-28 0,-7-3-37 0,-8-3-53 15,3-2-99-15,-5 0-205 0,4-1-691 16,-2 0-259-16</inkml:trace>
  <inkml:trace contextRef="#ctx0" brushRef="#br0" timeOffset="159275.54">26998 9840 1 0,'1'0'4'0,"-1"-3"288"0,-1 1-22 0,1-1-14 16,-1 0-34-16,-1-1-30 0,0 2-41 0,0 0-37 15,-1-2-19-15,1 2-19 0,-1-2-9 0,1 3-4 16,-1 1-4-16,2-3-5 0,0 2-9 16,-2-2-2-16,2 1-5 0,0 0 0 0,-3 0-1 15,4 0 0-15,-1 0-5 0,-3-3-3 0,3 2-4 16,-2 0-11-16,1-1-1 0,0 1-4 16,-1-1-2-16,-2 1 0 0,1-3-5 0,-1 1-1 15,-4 1-1-15,1-2 2 0,0-1 1 0,-2 2 2 16,-1-2 1-16,-2 1-5 0,0-3 3 0,3 3 0 15,-4 0-2-15,3 0 4 0,0-2-5 0,-2 2 1 16,1 0-2-16,-1-1 0 0,-2 3 2 16,2-2-1-16,-2 2 5 0,1-1-4 0,-1-2 0 15,1 2 0-15,1 1-3 0,-2-1 4 16,0 1-2-16,0-2 0 0,-1 1-1 0,0 2-2 16,-1-2 2-16,0 1 1 0,0-2 1 0,-1 3-2 15,-2-1 2-15,-2 1-2 0,-1 0-1 0,-2 1 4 16,1 1-3-16,-3-4 3 0,1 3-2 0,3-2-2 15,-1 2 3-15,0-2 0 0,2 2 2 0,-2-1-1 16,0-1 0-16,-2 0-2 0,0 0-1 0,0 1 6 16,-1 0-3-16,1-2 1 0,0 2 0 15,2-2-3-15,-1 3 4 0,0-2-2 0,-1 1 4 16,-1 0-2-16,2 0-1 0,0 0-1 0,-2 1-1 16,0-1 2-16,0 1-1 0,2 0 0 15,-4 0 1-15,3 1-3 0,-4 0 2 0,-2 0 4 16,-3 0 1-16,2 1 5 0,0-1 0 0,2 1-2 15,-4-2-1-15,1 2-1 0,-2 2-2 16,0-1-1-16,-2 0 3 0,1 0-4 0,-1-1 2 16,0 1-1-16,-4-1-3 0,1 1 2 0,0 0-1 15,-3 1-2-15,0 1-3 0,-2 0 2 0,-1 1 1 16,-3-2 1-16,1 1 1 0,4 1-2 16,-2-1 2-16,3 1 0 0,-1 2 3 0,-1-1 1 15,-1 1-3-15,0 1-1 0,-2 3-1 0,-5-3-2 16,1 2 2-16,3 1 3 0,2-1-2 0,-5 2 1 15,3-3 0-15,-1 4-2 0,2-1 2 0,2 1 2 16,-1-1-3-16,5 1 0 0,0-2 0 0,-3 3-5 16,4 0 2-16,0 1 0 0,0-2 2 15,1 3 2-15,0-3 0 0,2 2-2 0,0-1-2 16,0 2 3-16,3 3-4 0,-4-3 2 0,1 0 0 16,-1 2-1-16,5-2 0 0,1 1 2 0,2 1 0 15,-1-2-1-15,0 3 0 0,-2-2-3 16,4 2 1-16,0-1 2 0,1 1 1 0,2 2 0 15,2-1 0-15,-2 0-3 0,-1-1 2 0,2 1-1 16,-2 0 2-16,3 0 0 0,-2-2-4 16,4 1 0-16,2 0-2 0,1-1 1 0,1 1-1 15,0 0 1-15,1 1 0 0,0 2-2 0,-2 0 7 16,2 0-5-16,-2 0 2 0,0 1 2 16,2 1-3-16,-1 0 2 0,1-1-3 0,5 1 2 15,-4 0-2-15,5-1 2 0,-2 1 2 0,1 3-2 16,2-2 2-16,0 1-2 0,0 0-1 0,1-3 2 15,4 1-3-15,0-4 2 0,0 0-2 0,3-1 0 16,0-3 1-16,-1 3 2 0,3-2 1 0,-2-1-1 16,0 1 2-16,2-1-1 0,0 2 0 15,-2-1 2-15,2 1-4 0,-1-1 3 0,-2 1-2 16,2 1 0-16,0-2 4 0,-3 3-2 0,5 0 2 16,-2 0-3-16,2-1-3 0,1-1 2 0,0 2 0 15,0-1 1-15,1 2 0 0,1-5-3 16,0 1 3-16,4-1-4 0,-2-3 2 0,4 3 2 15,-2-2-1-15,0 2-1 0,3 1-1 0,0-3 1 16,-4 1-1-16,4-1 3 0,-1-1 1 16,4 1-2-16,-2 0 1 0,1 0-2 0,3 0 1 15,-2-1 0-15,0 3 3 0,-1-1-1 0,5 1-1 16,-3-1 0-16,-1 0 0 0,4 1-1 0,-3-2 3 16,-1-1-2-16,4 1 0 0,-2-2 0 15,2 2-2-15,1-2 2 0,0 0 0 0,2-2 0 16,-1 1 1-16,-3 2-2 0,5-3 0 0,0 3 0 15,1-3 4-15,0 1-2 0,0 1 0 0,0-1-2 16,4 2-3-16,-3-2 4 0,0 1 0 0,4-1 2 16,-3 0-1-16,-1-2-3 0,-1 0 0 15,1 0 1-15,1 0 2 0,-1-1-1 0,1 0 2 16,0-2-4-16,3-1-3 0,2 1 5 16,-1-3-1-16,3 1 2 0,6-3 2 0,-2 3-4 0,6-3-1 15,0 1 1-15,-1-1 0 0,-1 2 1 16,-4 1 2-16,-2-3-3 0,0 2-4 0,2-1 3 15,-3 0-1-15,-1 1 3 0,-2-1 4 0,0 2-6 16,0-2-2-16,-3 1-1 0,0 0-1 0,-2-2 3 16,-1 0 0-16,4 0 1 0,-2-2-4 15,-2 0 4-15,6 0-3 0,0-1 4 0,-1-1 5 16,2 1-8-16,1-1 2 0,0 0-2 0,1 1-3 16,0 1 6-16,-2 0 0 0,1-1-1 0,-3 1-1 15,-4 1 1-15,1-2-1 0,-1 1 1 16,1 1 5-16,-3-3-5 0,1 3 0 0,3-1-1 15,-3 0-3-15,0 0 4 0,0 0 2 0,4 0-1 16,-2-2-1-16,0 1-1 0,-1-3 0 0,4 3 1 16,1-2 3-16,7 1-2 0,0-1 0 15,4 0-2-15,1 0-4 0,1 0 8 0,1 2-3 16,-1 0 4-16,-2 1 2 0,-1 0-7 16,-3-1 1-16,-4 1-1 0,-1 0 3 0,0 0-2 15,-4 0 2-15,-1-1-2 0,3 1-4 0,-1-1 6 0,0-1-2 16,3-2 3-16,-1 1 1 0,0 0-6 15,3-2-1-15,0 0 0 0,2 0 4 0,1 0 0 16,0 0 2-16,2-3-2 0,1 4-6 0,-3-2 6 16,5 0-1-16,0 0 3 0,-1 1 4 15,-4-2-6-15,-1 3 1 0,-3 0-1 0,-1-2-3 16,-2 0 4-16,0 2 1 0,1-4-3 0,-2 0 0 16,0 3 1-16,1-2-2 0,0-1 3 0,1 0 5 15,1 0-7-15,-2-1 1 0,2 0-2 16,0 2-3-16,0-2 4 0,-2 3 2 0,0-1 0 15,-3-1-5-15,1 3 5 0,-1-4-4 0,0 3 4 16,1-1 5-16,-1-2-6 0,0 2 0 0,0-1-1 16,-2 1-2-16,1 0 5 0,-5-1 0 0,2 0 1 15,0-1 0-15,-2 1-1 0,0-1-1 16,4 0 0-16,-4 1 3 0,2-3-1 0,0 2-1 16,2-2-1-16,-1 2-4 0,1 0 6 0,0-2 0 15,-1 1 3-15,1-2-1 0,3 1-2 16,-4-2-2-16,4 3 1 0,-3-3 5 0,0 2-1 15,0-2 1-15,-3-1-7 0,1 4-4 0,-4-3 4 16,-2 2 1-16,1 0 4 0,-2-2 2 0,0 1-5 16,1-1 1-16,-3 3-2 0,1-3 3 15,-2 0 0-15,0 1 1 0,0-2-2 0,-1 1-3 0,5-1 3 16,-3-2-4-16,0 4 5 0,2-4 3 16,-3 0-6-16,1 0 1 0,0 1-3 0,0-2 1 15,-2-2 2-15,0 0 0 0,1 1 1 0,-2-1-3 16,-2 3 2-16,0-4 0 0,1 3 2 15,0-1 3-15,-3 0-4 0,2-1 1 0,0 1-5 16,0 1-2-16,-2-1 6 0,0 0-2 0,1 2 2 16,0-1-3-16,2 3-1 0,-3-2 2 15,-2 2 1-15,3-1 2 0,-4 2-1 0,2 1 1 16,-3 0-7-16,0-1 2 0,1-2 4 0,-2 3-2 16,0-3 5-16,-2 4 1 0,2-4-6 0,-1 2 5 15,-2-1-2-15,2 1 1 0,0 2 0 0,-1 0-2 16,-2-1-1-16,0 1-2 0,-2 1 2 15,-2 1-2-15,2-2 5 0,0 3-4 0,0 1 0 16,-2-1 3-16,-2 0-5 0,0 1 1 16,1 0 2-16,-3-1-2 0,1 1-1 0,-5-2 5 15,2 0-5-15,-6 1-2 0,1-3 5 0,-3 0-2 16,-3-3 0-16,-2-2 3 0,-3-1-6 0,0-3 0 16,-4 4 4-16,-2-2-2 0,0 2 1 0,-5-1-3 15,-1 2 0-15,-1-1 2 0,0 1 0 0,-3-1-1 16,-3 3-3-16,-2 0-4 0,-4 4-12 0,-5 1-16 15,-3 3-38-15,-9 2-72 0,-1 4-178 16,-6 4-644-16,-6 3-608 0</inkml:trace>
  <inkml:trace contextRef="#ctx0" brushRef="#br0" timeOffset="165286.17">1447 11087 542 0,'0'-4'608'15,"-1"0"-331"-15,0-1-100 0,1 2-28 0,0 3-18 16,1-2 2-16,-1 2-15 0,0 0-21 16,1-1-19-16,-2 1-20 0,2 0-19 0,-1 0-19 15,0 1-5-15,0 1-9 0,0-2-7 0,0 1-2 16,0 0-1-16,1 1 4 0,-1 2 2 16,2-1 5-16,2 2 1 0,-3 2-1 0,1 4 7 15,2 1 4-15,3 6 4 0,-1 2 5 0,-2 1-7 16,5 5 0-16,0 2 4 0,-4 6 2 0,3-1 3 15,1 4-3-15,1 1-5 0,-2 2-5 16,-1 1-3-16,-1-1-1 0,4 2-3 0,-2-6 0 16,0 0-1-16,-2-2 1 0,3-3 4 0,0 0-3 15,1-4-2-15,-1 1-2 0,-1-1-1 0,-2-2 1 16,2-1 1-16,1-3 0 0,-1 0-5 16,-3-3 1-16,3-5 0 0,-3 1 2 0,1-5 4 15,-3 1-4-15,2-4 1 0,-3-3-4 0,2-1-2 16,-1 0 7-16,-2-2 2 0,0 0 4 15,-1 0 4-15,1-2 4 0,-1 2 4 0,0-1 7 0,0-1 7 16,1-2-7-16,2 0-1 0,0-4-10 16,1-2-14-16,2 2 6 0,-2-6-3 0,-2 3 1 15,4-2 0-15,-4 2-3 0,4-5-3 0,-3 2-1 16,-1 0 5-16,-1-2-7 0,1 1 3 0,0 1-3 16,0-2-3-16,0 2 6 0,-2-2-4 15,1 0 6-15,-1 2 0 0,1-2-4 0,-2 0 2 16,1 2-7-16,-1-2 7 0,0 1-6 0,1 1 2 15,-2-3 1-15,2 1-8 0,0 2 8 16,-1 0-2-16,1 3 2 0,-2-1 5 0,2 3-7 16,-2 2 0-16,1-1 0 0,1 3-1 0,0 1 3 15,0 2 3-15,-2-1-3 0,0 3-3 0,2 0 3 16,-1 0-3-16,2 0 1 0,-2 2 4 0,1-2-6 16,0 0-2-16,-2 0-2 0,4 0-2 0,-2 0 3 15,0 1 0-15,0-1-1 0,0 1-5 16,1-1 1-16,-1 0-2 0,2 1 3 0,-1-1 9 15,-1 1-4-15,1 2 5 0,0-1-1 16,4 1-5-16,-3 1 7 0,0 0-2 0,1 1 3 0,0 0 0 16,0 2-3-16,1 0 0 0,2 2 0 15,1-3 4-15,-3 5-4 0,3-2 3 16,-3 2-4-16,5 2-6 0,-2 0 6 0,-2 0 2 16,3 1 0-16,0-2 1 0,-1 4-1 0,-1-3-3 15,3 1 2-15,0 2 4 0,0-4-3 0,-4 2 1 16,3-2-3-16,-1-1-6 0,-1-1 7 0,2 2 0 15,0-3 3-15,-3 0 4 0,1-2-6 0,2-1-1 16,-4-1-1-16,3 0 1 0,-3-3 1 16,2 1 2-16,-4-1-3 0,1-2-6 0,1 1 7 15,-2-1 1-15,-1-1 3 0,0 1 7 0,-1-1-3 16,3-3 0-16,0 1 0 0,0-2 1 0,-1-3-2 16,3-1 0-16,-2-1-2 0,-1-3-7 0,4-1 4 15,-3 1-3-15,-2-1 4 0,2 0 5 16,0 1-9-16,-1-1 2 0,-1 3-4 0,-1 2-2 15,1 0 7-15,-1 3 0 0,1-2-2 0,-1 2-1 16,2 1-1-16,0 2-1 0,-1-1 2 16,0 1 5-16,-1 1-6 0,1 0 0 0,-1 0-1 15,1 0-5-15,2-1 7 0,3-2 1 0,-3-3 2 16,6 0-4-16,1-3 0 0,0-2 1 0,2-3 1 16,5-2 5-16,-5-1-5 0,4-5 1 0,-2-1-3 15,1 1-6-15,-1-2 9 0,-2 2 0 16,-2-2 1-16,-1 3 5 0,-2 0-6 0,-2 0 0 15,1-2-1-15,-3 0 3 0,-3 0-2 0,0 0 2 16,-1 1-3-16,-1-1-4 0,-5-1 8 0,3 2-1 16,-3 0 3-16,-1-2 3 0,1 3-10 15,-4-3-1-15,-1 3 0 0,1 1 4 0,2 4-2 16,1 1 2-16,0 0-4 0,-1 6-4 0,1 1 6 16,0 4-3-16,5 1 4 0,-1 3-1 15,0 1-6-15,3 1-5 0,1 1-9 0,-1 0 0 16,0 4 0-16,0 1 6 0,1 7 4 0,1 2 0 15,1 4 5-15,3 4-1 0,1 3 5 0,1 3-1 16,0 4 0-16,0 2-2 0,4 1-2 16,-2 3 5-16,0 0-2 0,3 1 1 0,0-1 2 15,-1-1-5-15,-1 1 3 0,-3-3 0 0,2 0 2 16,0-3 6-16,-4-2-6 0,0-1 2 16,-3-6-5-16,2-2 0 0,-1-5 2 0,-1-2-1 15,-2-4 2-15,0-5 1 0,0-4 5 0,0-1 5 16,0-2 2-16,-2 1 1 0,-2-6-11 0,1 0-6 15,-3-3-5-15,2-5-3 0,-2-1 5 0,-1-4-1 16,5-3 4-16,-1-5 1 0,1 1-1 0,4 0 0 16,-1-2-1-16,3 6 3 0,-1 2-3 15,4 3 1-15,-3 4-4 0,2 4-5 0,-3 6 4 16,1 1-2-16,1 2 3 0,2 2 1 0,-3 1 0 16,6 5 2-16,-1 4 0 0,2 3 3 0,-2 3 0 15,2 2 1-15,0 3-1 0,-1-1-2 16,0 2 2-16,1-1 2 0,-1-3 1 0,0-3 3 15,1-2-5-15,2-3 1 0,1-3-6 0,-3 0-6 16,0-2-36-16,3-3-82 0,-1-4-93 16,0-2-162-16,-1-2-432 0,1-3-721 0</inkml:trace>
  <inkml:trace contextRef="#ctx0" brushRef="#br0" timeOffset="165867.64">2619 11125 687 0,'-4'6'604'16,"-5"5"-333"-16,-2 4-35 0,1 3-2 0,-1 0-26 15,0 3-33-15,1-1-44 0,0 2-35 16,0 0-24-16,2-1-22 0,2 3-14 0,2-1-13 16,4-2-9-16,3-3-5 0,1-1-2 0,4-4 0 15,-1-6-2-15,4-4 1 0,3-7-2 16,0-5-4-16,3-4-5 0,0-2-4 0,-1-1-1 15,2-4-5-15,-5-2-4 0,4 1-1 0,-7 2 3 16,-3 2 9-16,0 2 9 0,-5 5 6 0,-2 2 4 16,-2 3 1-16,0 3 2 0,-3 2-5 15,2 1-3-15,1 3-4 0,-4 1-4 0,2 3 2 16,-2 0-5-16,3 5 4 0,-1-2 1 0,3 4 2 16,2-2 0-16,3 1-4 0,0-2 2 0,2-1-2 15,2-1 2-15,1 0 0 0,3-6 1 16,-1-2 1-16,3-4 1 0,0-2 6 0,2-5 2 0,-1 0 2 15,-1-6 0-15,2 2-1 0,-2-4-1 16,-2 1 3-16,-1 0 8 0,0-4 7 0,-4 0 0 16,2-1 2-16,0-2-8 0,-3-2-4 0,-2 0-2 15,-2 0-3-15,0-3 2 0,-1-3-7 0,-1-1-5 16,-1-3-3-16,-1 0-3 0,0-3 5 16,-2-3 0-16,0 1 2 0,-3-3-5 0,3 3 0 15,-2-2-1-15,2 0 1 0,-3 3 1 0,-1-2-1 16,-2 6 0-16,1 6 1 0,-4 4 0 15,3 5 5-15,-1 7 3 0,0 2 3 0,5 7-3 16,-1 2-9-16,2 5-5 0,1 5-7 0,2 6 5 16,-1 6 2-16,0 7-1 0,0 5 3 15,6 9-1-15,3 6 2 0,-1 3 4 0,2 2 1 16,5 1 0-16,3 2-1 0,-2-3 0 0,6 2-3 16,-1-2 3-16,0-2-1 0,5-6-5 0,-2-3-4 15,5-7-10-15,-1-6-14 0,1-8-23 16,1-7-43-16,-3-8-75 0,0-8-111 0,-2-5-274 15,-1-6-805-15</inkml:trace>
  <inkml:trace contextRef="#ctx0" brushRef="#br0" timeOffset="166018.6">2785 10949 1430 0,'0'0'915'0,"1"-3"-822"0,3 1-70 15,5 1 13-15,5-3 32 0,5-3 7 0,6 1-14 16,5-2-25-16,4-4-12 0,6 0-11 0,1-2-29 15,3 4-86-15,-4-2-189 0,-2 4-601 16,-1 0-580-16</inkml:trace>
  <inkml:trace contextRef="#ctx0" brushRef="#br0" timeOffset="166967.04">3898 10958 264 0,'0'0'781'0,"0"0"-372"0,1-4-160 15,0-1-36-15,0-2-29 0,2-4 4 0,-2 0-17 16,-1-2-28-16,0-1-31 0,0-4-29 16,0-3-23-16,-1-3-14 0,1 0-9 15,-1-1-6-15,-1 1-1 0,0-1-8 0,1 0-3 0,-3-1-5 16,0-2-5-16,3 0-1 0,0-1-1 15,2 3-2-15,2 3-1 0,3 4-2 0,-1 6-3 16,0 6-1-16,2 1 1 0,1 5-3 0,3 2 0 16,3 4 0-16,0 1-1 0,4 5 3 0,2 4 0 15,2 3 4-15,-2 4-3 0,0 2 0 0,-2 4 0 16,-2 2-3-16,-2 1 5 0,-5 2-2 0,-4-1 0 16,-2 2-1-16,-4-1-12 0,-3-3-8 15,0-1-6-15,-4-5-3 0,1-6 6 0,1-6 6 16,0-5 6-16,1-4 7 0,1-1 6 0,-1-2 3 15,3 0 3-15,-1-3 2 0,1-1-7 0,2-2 0 16,1-4-3-16,3 2-7 0,1-5 5 16,6-1-1-16,-1-2 1 0,8-1 3 0,0 0 1 15,2-2 1-15,0-2 2 0,0-1 3 16,0 0 0-16,1 0 2 0,-3-3 3 0,0 0-2 16,-2-3 2-16,-2-1-1 0,-4-3-2 0,0 3 0 15,-2-2 1-15,-4 5-1 0,-3-3 0 0,-2-2-1 16,0 1-4-16,-4-3 3 0,-3-3-4 0,0 2 0 15,-1-4 2-15,-2-1-4 0,1 0-1 16,-3-4 1-16,1 2-6 0,-1 0 9 0,1 1 3 16,0 3-2-16,-1 2 1 0,1 4-4 0,-1 5 0 15,4 8 9-15,0 5 6 0,2 6-4 16,1 5-8-16,3 2-7 0,0 3-11 0,1 5 3 0,2 7 4 16,2 5 5-16,3 7 4 0,-1 6-1 15,3 4-2-15,4 4-1 0,0 6 4 0,3 7-2 16,0 2 0-16,-2 7 0 0,4-1-4 0,-3 1 2 15,3 2 2-15,-2-3 0 0,-1-2 3 16,0-2-2-16,-2-5-1 0,0-3-1 0,-1-9 2 16,-1-2-1-16,1-8 2 0,-3-6-1 0,0-8-5 15,-5-8 7-15,1-4 8 0,-2-8 3 0,-1-4 2 16,-1-5-3-16,1-8-12 0,0-5 0 0,0-7 1 16,1-1 1-16,2-2-1 0,-2-7 2 15,0-2-4-15,1-1 2 0,2-1 0 0,0 1 0 16,-2 2 3-16,5 4-5 0,-1 9-1 15,0 3-2-15,3 9-1 0,1 6-2 0,0 3 3 16,1 7-4-16,-2 2 1 0,-1 5 4 0,2 5-2 16,2 4 4-16,-2 4 2 0,2 3-5 0,-1 3 2 15,0 3-1-15,2 0 1 0,-3 2 1 0,2 1 0 16,-3 2-8-16,0-3-24 0,-1-1-36 0,2-6-58 16,1-4-77-16,1-7-88 0,0-4-231 15,1-4-505-15,0-8 224 0</inkml:trace>
  <inkml:trace contextRef="#ctx0" brushRef="#br0" timeOffset="168218.98">4771 10285 1020 0,'-7'11'544'0,"-1"5"-515"0,-2 11 16 15,0 1 52-15,4 1 53 0,-3 1 34 16,5 0-15-16,2 2-36 0,2-1-30 0,4 0-26 15,0 2-23-15,6-6-11 0,5-4-11 0,1-5-1 16,6-6 6-16,-1-7-1 0,4-5-1 16,-3-5-5-16,1-4-6 0,-1-3-4 0,-1-1-1 15,-5-5-2-15,3-2-7 0,-5-3 2 0,-1-2-8 16,-4-1-3-16,-3 1 2 0,-4-2-9 0,-7 1 0 16,-4 0-3-16,-6 3-2 0,-4 2 1 15,-2 3 2-15,-5 3 3 0,2 4-4 0,0 4 7 16,2 1-1-16,0 4-1 0,2 3 9 0,-1 2-5 15,3 2 2-15,5 1 1 0,3-1-7 0,1 5 3 16,5-1-2-16,3 0 1 0,2 4 0 16,2-4 4-16,2 1-2 0,4-3 3 0,5-2 5 15,2-4-3-15,6-5 5 0,1-3 0 0,2-5-3 16,3-2 6-16,-1-2-5 0,-1-3 0 16,-2 0 0-16,-2 3-4 0,-5-5 2 0,-1 3-1 0,-4 1 3 15,-3 5-2-15,-6-2 4 0,0 6-1 16,-3 2-3-16,0 4 1 0,-1 2-10 0,1 1-16 15,-2 0-6-15,2 5 0 0,-2 2 4 0,1 6 14 16,0 4 7-16,-2-2-4 0,3 4 5 16,3-1 2-16,-2 1 0 0,4-1 3 0,0 1-5 15,0 1-2-15,1-1-10 0,1-2-19 0,-1-6-9 16,2-3-3-16,2-6 10 0,1-6 21 0,3-3 11 16,0-5 5-16,-2-4-2 0,4-4-2 0,-3-2-2 15,-3 1 1-15,2-3 2 0,-3 2-2 16,-4 2 3-16,-1 2-1 0,-4 1-1 0,0 4 4 15,0 3 3-15,-4 4 2 0,1 3-7 0,1 1-3 16,0 3-11-16,-1 4-1 0,0 2 6 0,1 4-4 16,1 0 8-16,1 4-1 0,1-1-1 15,5-2 4-15,2 1 0 0,4-1-2 0,2 0-5 16,2-5-2-16,-1-3-4 0,5-3 0 0,-1-6 9 16,2-1 0-16,-1-5 8 0,0-2 1 0,-2 0-3 15,2-4 8-15,-5 0-1 0,0 0 5 16,-1-4 4-16,-7 0 5 0,-1-1 2 0,2-4-2 15,-7 1 4-15,1-1-9 0,-3-1-1 0,-1-2-1 16,-1-3-8-16,-4-1 0 0,1 0-3 0,-3-4 0 16,0-4-1-16,0-3-3 0,-2-3 0 15,3-2-4-15,-2-1 2 0,1-1-8 0,1 1 0 16,1-1 1-16,-1 6-2 0,-1 4 7 0,0 6 0 16,-2 5 5-16,2 7 8 0,-2 8 0 0,0 6-4 15,1 6-10-15,1 6-9 0,0 3-3 16,0 9 4-16,3 5 5 0,0 5-1 0,-1 4 6 15,3 5-2-15,4 6 2 0,0 7 3 0,3 3-5 16,3 3 2-16,-1 4-3 0,7-1 2 16,3 1 1-16,0-4 3 0,5-4 1 0,-2-5-4 0,5-5 4 15,-2-4-4-15,4-4 0 0,-2-6 4 16,4-8-4-16,-3-4 2 0,2-8 0 16,-3-4 1-16,-1-7 5 0,1-2-1 0,-2-4 1 0,-2-4-3 15,-3-2 0-15,0-4-3 0,-2-3 1 16,-2-2 5-16,-1-2-7 0,-2-1 6 0,-1-2-2 15,-2 1-3-15,-1 1 5 0,-3 0 1 0,-1 3 4 16,-2 6 2-16,0 4 6 0,0 7-2 0,-4 3-6 16,2 5-11-16,1 2-19 0,1 3 0 0,-6 7 2 15,3 4 6-15,-4 6 11 0,-1 3 1 16,3 3 1-16,1-1-1 0,3 2-10 0,1 0-15 16,2 4-21-16,0 0-37 0,2 0-49 0,4-3-37 15,0-4-10-15,5-7 27 0,1-6 61 16,5-8 50-16,-2-5 33 0,1-3 16 0,2-5 0 15,-1 0 17-15,-1-7 9 0,0 0 7 0,0-4 2 16,-5-1 14-16,-1-3 2 0,-2 0-4 0,-6-3 4 16,-1-2-27-16,-4 2-2 0,-2-4 6 15,-4-4 0-15,-3 0 6 0,1-6-4 0,0 1-4 16,-5-3-1-16,2 0-6 0,0-3-6 0,-1-2-7 16,0 1-2-16,3-3-4 0,1 2-3 15,-1 0 6-15,3 4 7 0,3 7 20 0,-2 10 21 16,1 10 7-16,2 8-17 0,2 8-19 0,-2 9-22 15,1 6-14-15,1 9 9 0,1 8 0 0,2 8 4 16,3 7 7-16,4 7-2 0,3 9 4 0,4 4-1 16,2 3-4-16,0 3 3 0,4-2-4 0,2-5 0 15,3-5-1-15,-1-11-1 0,8-10-4 16,5-7-3-16,4-9-4 0,4-8-30 0,2-5-53 16,-4-7-94-16,-2-1-118 0,-2-5-526 0,-1-1-747 15</inkml:trace>
  <inkml:trace contextRef="#ctx0" brushRef="#br0" timeOffset="169814.65">3043 12327 1412 0,'-4'-4'358'0,"-4"0"-150"0,0 2-60 0,6 1-57 15,1 2-46-15,1 1-32 0,0 2-15 0,1 5 6 16,0 5 15-16,3 5 8 0,2 5 3 16,3-1 1-16,2 6-4 0,3 2 1 0,1 7 10 15,4-1-2-15,-1 5 4 0,4 1-4 0,-3-2-14 16,1-2-1-16,0 0-5 0,3-3-1 0,-5-1 0 16,4-3-1-16,-5-4-4 0,1 1-3 15,-1-5 1-15,-4-3-4 0,-3-2 5 0,1-5 1 16,-3-5-3-16,-6-4 13 0,1-1 13 0,-2-4 23 15,-2 0 20-15,0-4-7 0,-1 1-17 16,-2-4-22-16,-4-3-18 0,-3-6-6 0,0-1 3 16,-3-4-1-16,0 0-2 0,-3-3 3 0,2 1-5 15,-3-4-1-15,2 0 2 0,-1-5-5 0,0-1 4 16,2-3-2-16,-1-1 2 0,2 0 0 16,1-5-2-16,-1 0 1 0,4 3-4 0,4-2 4 0,2 5-1 15,2 4-2-15,2 5 0 0,1 7-4 16,2 7-1-16,3 3-5 0,0 7 0 0,3 3 0 15,2 2 0-15,1 5 5 0,3 4 2 0,3 3 3 16,1 7-2-16,1 4 1 0,-3 5 2 0,2 1-4 16,-2 1 2-16,-1 1-1 0,0 0-1 15,1-2 4-15,-4 0-1 0,5-6 2 0,-5-3-2 16,-1-7 2-16,0-2 0 0,-4-7-4 16,-1-1 4-16,-5-3-3 0,0-2 10 0,-2 0 11 15,0-2 5-15,0-1 5 0,-2-4-9 0,-1-4-8 16,-3-4-8-16,1-5-4 0,0-1 2 0,0-2-2 15,0-2 2-15,1-3-3 0,-1-1 1 0,2-3 1 16,2-2-2-16,1-3 6 0,-1 0-5 16,2-2 0-16,0 2-1 0,5-1-2 0,-2 7 0 15,5 2-3-15,0 9 2 0,2 7-5 0,-1 5 4 16,3 6 1-16,2 4-2 0,-1 4 8 16,7 5-3-16,1 7 0 0,-1 3 2 0,1 3-5 15,2 4 2-15,-2 1-1 0,1 3 1 0,-2 1 0 16,4 3 2-16,-4 1 1 0,-1 2-1 0,-1-2 3 15,-3 1-5-15,0-4 2 0,0-2 0 16,0-4-5-16,-3-5 6 0,2-2-2 0,-3-8 0 0,1-2 2 16,-1-4-9-16,2-2-18 0,-2-3-35 15,0 0-59-15,0-4-88 0,-3 1-119 16,-5-1-206-16,-1-2-408 0,-2-1-65 0</inkml:trace>
  <inkml:trace contextRef="#ctx0" brushRef="#br0" timeOffset="171064.97">3887 12507 1188 0,'1'5'132'0,"1"3"-47"0,6 2 73 16,-5-3 57-16,4-3 28 0,1-1-13 0,0-4-35 16,3-3-36-16,3-3-34 0,3-6-32 15,3-5-21-15,1 0-15 0,2-4-14 0,-2-2-4 16,-1 1-7-16,-3 1-2 0,-5 2-2 0,-2 2-6 15,-2 1-1-15,-5 2-1 0,-2-2 0 0,-2 4-2 16,-6 0-2-16,-1 4-2 0,-3 0-8 16,-1 3 6-16,-1 2-7 0,-4 3-2 0,2 2 2 15,-3 4-8-15,2 1 3 0,1 7-2 0,-1-1-1 16,4 4 1-16,0 4 0 0,6 1 2 16,1 0-4-16,5 4 6 0,2-1-2 0,3 1-1 15,1 1 4-15,5 0-9 0,3-1 5 0,2-1-1 16,2 1 1-16,4-5 4 0,-2-2-2 0,3-4 1 15,-1-3-2-15,2-4 0 0,-1-3 0 0,1-6-1 16,0-1 2-16,-2-4-7 0,0-5 3 0,-2 0 1 16,-2-5-2-16,-1-2 9 0,-4-1-5 15,-3-1 2-15,-3-4-1 0,-2 1 0 0,-1-2 0 16,-6-1-2-16,-2 3 1 0,-1-5-4 0,-4 2 2 16,-1 1-1-16,-1 0-1 0,0 1 6 15,-4 2-3-15,2 4 1 0,1 2 0 0,-2 5-6 16,4 2 1-16,-1 6-6 0,2 2-1 0,2 2-1 15,-1 5-2-15,0 3 3 0,1 6 0 0,1 3 10 16,0 3-1-16,1 1-1 0,1 3 4 0,2 1-4 16,4 1 2-16,2 0 1 0,2 1 0 15,2-3-2-15,-1 2 4 0,4-2 0 0,2-4-2 16,-2 2 4-16,4-6-4 0,1-1 1 16,3-3 2-16,-2 1-5 0,1-7 2 0,0-2 1 0,1-1 1 15,1-9 4-15,2 0 1 0,-1-3-1 16,2-5-1-16,-2 1 1 0,-1-5 0 0,-4 2 0 15,-1-3 1-15,-2 1-3 0,-3-3 1 0,-2 0 0 16,-2 1-2-16,1-4 4 0,-2 3-3 0,0-2 2 16,-3-2-3-16,3 1-2 0,-1-2 1 0,-3-1-2 15,3-3 0-15,-2 2-4 0,2 1 0 16,0 2 1-16,1 1-1 0,1 1 7 0,-2 3-4 16,-1 6 2-16,2 0 0 0,-2 7-4 0,-1 3-3 15,1 1-7-15,-1 2-2 0,0 1-1 16,1 2 1-16,2 1 3 0,-1 4 2 0,2 0 5 15,-2 7 2-15,1 1 2 0,-1 1 0 0,-2 4-1 16,3 3 1-16,-1-1-2 0,-3 4 4 0,3-2-2 16,0 0 2-16,-2-1 2 0,2-2-3 15,0-3 3-15,1-3-1 0,-2 0-1 0,0-1 1 16,-1-1-2-16,1-4-1 0,-1 1 0 0,1-1 0 16,0-5-1-16,3 1-3 0,0-1-1 15,2-2-3-15,0-2 3 0,2-2 1 0,1-4 2 16,1-1 3-16,1-2-1 0,-1-4 2 0,0-1-2 15,2-4 2-15,-2-1 4 0,-2-3 1 0,1-2 1 16,-1-3-2-16,-1 0-4 0,2-3 2 0,-3-1-2 16,4 1 3-16,-1 1-3 0,-2-3 1 0,-1-2 0 15,2 2-3-15,0-4 5 0,-1 4-2 16,2 1 0-16,-1 4 0 0,0 4 0 0,0 3-1 16,-1 5-1-16,-2 5 1 0,0 2-6 0,-2 5 3 15,1 2-3-15,-2 5-3 0,-1 1 5 0,1 6 0 16,-1 5 2-16,-2 3 1 0,-1 7-2 15,-3 1 3-15,-1 3-1 0,1 4 3 0,-4 0-1 16,3-1 0-16,-3 2 0 0,2-3-4 0,3-4 4 16,2-3-3-16,2-4 0 0,5-5 0 15,-2-3-4-15,5-5 2 0,-3-2-1 0,0-4 2 16,4-2 3-16,-2-2-1 0,0-3 2 0,2-3-2 16,-1-1 2-16,3-3 2 0,-1-3-1 15,-2-1 2-15,2 2-3 0,-3-5 2 0,-1-1-1 0,-2-2 0 16,-1-1 4-16,-1-1-3 0,-4 1 2 15,0-1 0-15,0 1-1 0,-4 2 3 0,0 5 3 16,1 1 4-16,-4 7-1 0,2 1 1 0,0 3-5 16,2 3-5-16,0-1-2 0,-2 5-5 0,4 3 1 15,-3 6-2-15,-1 3 3 0,3 3 1 0,-2 2 0 16,1 2 2-16,3 1-2 0,0-1-1 16,3-1 0-16,-1-1 0 0,2-4 2 0,3 3-3 15,-3-5 4-15,6-1-4 0,-2-1-1 0,2-4 4 16,1-1-2-16,5-3 6 0,0-3 0 15,2-6 0-15,1 0-1 0,-2-2-2 0,3-1 2 16,-4-2-1-16,4 0 0 0,-5 1-3 0,-4 1-4 16,-1-1-4-16,-6 0-8 0,2 1-10 0,-5-3-21 15,1 1-47-15,-2 2-64 0,-3-2-112 16,-3 3-289-16,1 0-484 0,-3 0 145 0</inkml:trace>
  <inkml:trace contextRef="#ctx0" brushRef="#br0" timeOffset="172150.17">5991 11416 95 0,'-5'-4'597'0,"-1"0"-253"15,-3 1-119-15,-1 3-36 0,-2 3-14 0,-1 3-12 16,-2 2-35-16,3 1-27 0,-3 6-17 0,0 1-16 16,2 1-11-16,0 3-9 0,0 3-8 15,2-1-5-15,3 1-3 0,4-1-2 0,0 3-3 16,1-1-6-16,3 2-6 0,0 0-5 0,1-1 0 15,4-1-1-15,-2-1 1 0,5-2-1 0,-1-5-1 16,7-4 2-16,-4-4 2 0,3-6 8 16,3-2 5-16,-3-1 0 0,-1-5-1 0,6-1-9 15,-3-3-2-15,1-4-7 0,1-1 0 16,-4-4-1-16,-2 0-2 0,0-1-1 0,-2-3 0 16,0 1-1-16,-4-2-2 0,0-1-1 0,0 0-5 15,-2 1-6-15,-1-1-4 0,-2-2-8 16,-1-1-3-16,1-5-4 0,-1 1-7 0,-1-3-2 15,-1-1-7-15,1 2 1 0,0-2 3 0,-1 1 3 16,-2-1 7-16,2 0 5 0,-3-1 6 0,1 1 3 16,-3 0 0-16,0 1 3 0,2-1 3 0,-1 3 6 15,-2 1 4-15,0 4 8 0,-1 3 14 0,1 7 20 16,0 6 19-16,5 2 10 0,-3 5-14 16,5 3-33-16,1 4-21 0,-1 3-12 0,2 8 2 15,-3 6 18-15,3 6 0 0,0 7 4 0,5 4-2 16,-3 4-1-16,3 6 4 0,0 5-3 0,4 2-1 15,2 1-3-15,1 2 1 0,3-1 3 0,-1-2-2 16,6-3 3-16,-3-4-2 0,1-6-4 16,-1-6 4-16,1-6-1 0,1-6 0 0,-2-6 1 15,1-7-2-15,-1-4 3 0,2-3 4 16,-5-5 4-16,3-1 3 0,-5-4 4 0,-2-4-2 0,0 0-4 16,-1-6-2-16,-1-2-4 0,-2-3-1 15,0-4 0-15,-5 0-6 0,-1-4 0 0,-1-1-3 16,-5 1 1-16,-2 5 0 0,1 2 2 0,-2 2-1 15,-2 6-2-15,2 3 11 0,-2 2 8 16,1 5 9-16,2 1 7 0,2 4-13 0,2 2-13 16,3 3-10-16,0 2-9 0,1 5 5 0,0 3 4 15,2 0-1-15,5 6 2 0,0 1-3 0,4-1 0 16,1 4 2-16,1-1 4 0,4 0-7 0,-1-2-8 16,2-2-9-16,2-5-9 0,-1-6 3 15,1-3 10-15,1-5 9 0,-2-4 6 0,3-2 4 16,-2-5-1-16,-2 0 0 0,-2-3 6 0,-1-1-7 15,-3-4 2-15,-4-1-1 0,-5 1-5 16,-2 1 7-16,-3-1 0 0,-5 1 1 0,-4 0 1 16,-2 2-5-16,-6 3 1 0,-1 5 5 0,-3-2 6 15,-3 5 8-15,3 1 3 0,2 2-1 0,0 2-3 16,0 2 6-16,4 0-4 0,5 3-1 0,3-1-7 16,7 0-12-16,1 0-3 0,3 0 0 15,3-2 7-15,4 2 6 0,6-3 5 0,1-1-1 16,5-3-8-16,4 0 2 0,0-2-6 0,3-5-8 15,2 1-12-15,-2-3-34 0,-4 1-36 0,2-1-51 16,-4 0-79-16,-3-2-151 0,-5 1-457 16,-1-2-585-16</inkml:trace>
  <inkml:trace contextRef="#ctx0" brushRef="#br0" timeOffset="172546.35">6600 10412 1635 0,'8'-9'447'0,"0"-2"-252"16,4-5-46-16,1 3-18 0,4 4-16 0,0-2-16 16,2 3-27-16,2 3-18 0,4 3-15 15,-3 0-12-15,-1 2-3 0,0 2-8 0,0 3 0 16,-3 5-4-16,-2 2-7 0,-3 1-2 0,-6 6-1 15,-1-2 3-15,-4 3-2 0,-3 3 2 0,-3-1-2 16,-4 5-4-16,-1 1 12 0,-10 6 2 16,2 2 3-16,-7 1 2 0,2-5-7 0,0-6-3 15,3-10-3-15,0-5 0 0,8-1 3 0,0-4 2 16,1 0 2-16,0 2-2 0,1-5 0 0,1 1-1 16,5-1 0-16,-2 1 8 0,2-2-7 15,2-1 0-15,1 1-5 0,1 3-6 0,0-1 4 16,1 1-1-16,1 1 3 0,-1 1-5 0,3 0 3 15,1 0 0-15,1 2 3 0,0-2 6 16,3 2-7-16,3 3 0 0,0-2-2 0,3 3-4 0,-1-3-4 16,5 3-28-16,0-2-53 0,0 3-126 15,1-2-262-15,0 3-712 0,-1 4-115 0</inkml:trace>
  <inkml:trace contextRef="#ctx0" brushRef="#br0" timeOffset="172668.17">6969 11244 2976 0,'0'-5'89'0,"3"1"-99"0,-1 0-12 0,1 2-2 16,-1-1-16-16,0-1-34 0,0-1-99 15,-4-1-268-15,0 2-1120 0</inkml:trace>
  <inkml:trace contextRef="#ctx0" brushRef="#br0" timeOffset="-143853.59">26616 7186 1 0,'0'-2'0'0,"0"-2"0"0,-1-1 0 0,1 1 0 16,-2 0 0-16,2 0 3 0,-1 1 90 15,1 0-6-15,0 0 9 0,-1 2-8 0,1 0-3 0,0 0-5 16,0 1-2-16,1-2 14 0,-1 0 10 16,0 0 15-16,0 0 8 0,1 0-1 0,-1 0-1 15,0-1-7-15,0 2-5 0,0-1-8 0,0 1-6 16,0 0-4-16,-1-1-9 0,1 2-1 15,-1-1-3-15,1 1-7 0,-2 0-8 0,1-1-11 16,1 2-14-16,0-1-7 0,0 0-4 0,-1 0-8 16,1 0-3-16,-1 0-5 0,1 0-4 0,-1 3-3 15,-2-2-3-15,2 1-1 0,-3 0-1 16,-1 1 0-16,1 0 1 0,-2 3-2 0,2-1 2 16,-3 3-1-16,-2 3 3 0,1 2 0 0,-2 2 2 15,0 0-1-15,-2 5 1 0,2 1 1 0,-2 2 1 16,3 2 3-16,-1 3 1 0,3 1 2 15,-2 0-1-15,2 1-3 0,3-1 0 0,3 4 0 16,3-2 1-16,4-1 6 0,2-3-3 0,4-1 1 16,1-5 4-16,3-2-1 0,1-3 4 15,2-4 0-15,0-1 0 0,-3-3-5 0,4-1 2 16,-4-2 0-16,1-2-5 0,-3-2 3 0,-2-1-5 16,-3 2-2-16,-1-2 1 0,-3 1 0 0,0-2 3 15,-3-1 2-15,-1 2 2 0,1-1-9 0,-1-1-13 16,-1 1-26-16,0-4-40 0,0 0-42 15,0 1-62-15,0-1-83 0,1-1-164 0,0 0-259 16,2-1-472-16</inkml:trace>
  <inkml:trace contextRef="#ctx0" brushRef="#br0" timeOffset="-140555.22">27130 7101 917 0,'-1'-4'450'16,"0"0"-148"-16,-2 2-90 0,-1-1-57 0,2 1-27 16,-3 2-27-16,0-1-24 0,1 2-23 0,-2-1-18 15,0 3-14-15,-2 1-8 0,0 4 0 0,-1 0-3 16,-1 3 1-16,-3 3 5 0,2 1 0 0,-2 2 7 15,-1 3 7-15,2 1-3 0,-1 1-2 16,3 3 0-16,-2 0-7 0,4 2-1 0,2 0 1 16,2 1-8-16,1-3 1 0,2 3 0 15,4-2-4-15,0 1 3 0,4-2 0 0,0-1 0 16,6-4 1-16,-2 0 0 0,4-6 1 0,1-1 4 16,0-5 1-16,2-2 3 0,0-1 1 0,-1-5-1 15,1-1-5-15,2-4-1 0,-1 0-1 0,-2-2-2 16,1-5 3-16,0 1-2 0,1-4 0 0,-3-2-3 15,-1-3 1-15,-2-1-2 0,-1-2 0 16,0 0-1-16,-2 3-5 0,-1-2 0 0,-2 1 0 16,0 3 0-16,-5 2 5 0,0 0-3 0,-2 8-1 15,-2-2 0-15,0 6-1 0,2 1-3 16,0 2-4-16,-1 1-7 0,1 0-16 0,0 3-1 16,-2 0 2-16,2 4 5 0,0 1 16 0,0 3 2 15,0 5 2-15,2 0 0 0,-1 2 0 0,1-2 1 16,2 0 0-16,1 0 2 0,1-2-4 15,0 0 4-15,2-4-1 0,2 0 0 0,3-6 5 16,1-1-3-16,4-6 4 0,-1-1-1 0,4-6-4 16,2-2-2-16,2-2-5 0,-3-3-5 15,2-1-3-15,-8-1-10 0,1 2-1 0,-4-3 1 16,-3 0 6-16,-4 2 11 0,-2-1 3 0,-4 3 6 16,-3 5-4-16,-1-2 1 0,0 3-3 0,-4-1 2 15,3 3-3-15,-1 2-3 0,-2 2-4 0,1 1-8 16,-2 3 4-16,2 3-1 0,-2-1 4 15,1 2 1-15,4 1-4 0,1 2 4 0,2 2 0 16,2-1 2-16,2-2 4 0,4 3 2 0,0 0 0 16,3-3 3-16,4 0-3 0,1-5 1 0,4-2 3 15,0-3 0-15,2-2 4 0,1-3 0 0,-3-2 0 16,1 0-1-16,-2-4 3 0,-2 0-1 16,2 0 0-16,-3-2 1 0,1 3 1 0,-4-4-2 15,1 0 0-15,-2-3 0 0,-1 2-4 0,-2 0 2 16,0-4 0-16,1 3-1 0,-4-2 2 15,1 0-2-15,2-1 0 0,-5-1-1 0,3 1 0 0,-4-1 0 16,-1-2 0-16,2 2 0 0,-2-2-4 16,-1-3 4-16,0-1-1 0,-1 0 2 0,-1-1 4 15,0 2-2-15,1 0 1 0,-4 4 2 16,1 3 0-16,-3 5 3 0,2 2 3 0,-1 4-1 16,3 1-6-16,-2 6-1 0,2 1-8 0,1 2-7 15,-1 2-2-15,0 2-6 0,-1 1 2 0,0 6 4 16,-2 0 0-16,1 4 5 0,0 0 1 0,0 5 1 15,0 3 2-15,3 3 0 0,-1 2 1 0,0 4-1 16,2 2 3-16,0 2-1 0,1 0 0 16,0 0 0-16,1 3-3 0,0-1 4 0,3 0-2 15,-1-2 1-15,3 2 2 0,0-2-2 0,3-2 0 16,1-3 0-16,0-1 0 0,1-6 0 16,0 0 1-16,4-4 2 0,-1-1-1 0,-1-5-3 15,4-1-4-15,-1-3-1 0,0-3 2 0,2-1 1 16,-3-1 2-16,0-4 1 0,-4 0 0 0,1-4 3 15,-2-2 5-15,0-1-2 0,1-3 5 16,-1-2-3-16,1-1-4 0,3-4 1 0,-4-1-1 16,0-1 0-16,0 2 0 0,0-3 1 0,-1 0-3 15,0-3 1-15,1 0 1 0,1-2 0 16,-2 0-2-16,0-1 0 0,0-2 0 0,-1-1-1 0,0 0 2 16,-2 1-1-16,2-3 1 0,-4 4 1 15,1-5-4-15,-2-1 1 0,1-2 0 0,-1 1-1 16,-1-2 3-16,-2 4-1 0,0 3 0 0,0-1-2 15,0 0 3-15,-1 1-1 0,-3 2 2 0,-1 3 3 16,-1 4-3-16,1 1 3 0,-2 4 1 0,3 2 1 16,-3 4-3-16,1 4-2 0,1 0-5 15,2 3-8-15,-1 2-6 0,0 1-7 0,2 4 0 16,-2 1 5-16,0 3 2 0,-1 4 7 0,0 2 3 16,0 5 0-16,1 0 3 0,3 6 1 15,1 1-1-15,0 4 2 0,1 0-1 0,3 0-1 16,2 1 2-16,3 1-1 0,-3 3-1 0,2 1 2 15,-2 1-1-15,4-3 0 0,-2 1 4 16,-3-2-2-16,2 0-1 0,-1 1 2 0,0-2-2 16,-1-1 1-16,1-4 1 0,2 0-1 0,-1-4 2 15,1-1-1-15,-1-4 2 0,2-4-1 0,2-1 1 16,-2-3 0-16,-1 0 1 0,-1-4 2 16,0-1-3-16,1-3 5 0,-3-3 4 0,0-3 1 15,0-1 6-15,3-1-5 0,0-5-4 0,3-1-5 16,1-2-1-16,1-2 1 0,1-1-3 0,1 0 3 15,0-2-4-15,-1-3 0 0,1 2-1 0,-1-3 0 16,3-1 2-16,-2 2-1 0,2-2 0 0,1 1 0 16,-5-4-1-16,6 2 0 0,-3 2 0 15,-1-1 1-15,2 1-1 0,-3 1 2 0,-4 4 0 16,2 0 1-16,-3 1 6 0,-2 2-1 0,-3 5 5 16,1 2 2-16,-2 3-3 0,-3 1-1 0,0 2-6 15,0 1-6-15,-1 1-9 0,-1 1-11 16,1 0-1-16,-4 4 3 0,0 2 8 0,-1 3 8 15,-3 5 2-15,-2 1-1 0,0 0-1 16,-2 3 1-16,-2 1 0 0,4-1 3 0,0 1-1 16,2 0-1-16,4 0-1 0,-1-4-1 0,4-1 4 15,0 0-3-15,4-4 0 0,0-3 0 0,0-2-1 16,4-5 4-16,-3-1 6 0,4-1 3 0,0-2 2 16,3-3-1-16,1-3-3 0,4-1-4 15,-1-2-1-15,0-3 1 0,-1-1-1 0,-1 1 0 16,1-1-2-16,-3 0 2 0,-3 1 1 0,1-1-1 15,-5 2 1-15,0 2-4 0,0 2 0 0,-3 3-1 16,-1-1-2-16,-1 4 1 0,1 3-4 0,1-1-8 16,0 3-14-16,-2-1-1 0,2 3 2 0,-1 2 8 15,0 1 12-15,1 4 3 0,0 1 0 16,2 0 0-16,3 3 0 0,-2-1 1 0,4-2 3 16,1 1-1-16,-1 0-1 0,2-4 1 0,1-2 1 15,4-4 1-15,-3-3 4 0,2-1 1 16,-1-1 0-16,3-4-1 0,-1-1-2 0,-1-1 2 15,4-1-1-15,-5-3 0 0,4 1 3 0,-1-2-2 16,-3-1 0-16,1-1-1 0,2-2 0 0,-4 2-1 16,3-5 0-16,1 1 1 0,-4-1-6 15,4-3 3-15,0-2 0 0,-3-2-1 0,1 0-1 16,0-1 0-16,-1-3-2 0,-1 1-2 0,2-4 5 16,3-2 0-16,-3 2 1 0,-2-3-1 15,0 2 1-15,1-2 1 0,-6 1 0 0,1-4-1 16,-3 2 0-16,1 3-2 0,-1 0 1 0,-3 3 0 15,-2 1 2-15,-2 1-1 0,-3 0-2 0,3 3 3 16,-3 1-4-16,-1 0 3 0,-1 0 2 0,-2 6 0 16,0 1 0-16,2 8-3 0,-2 2-6 0,1 5-6 15,2 1-5-15,2 3-7 0,-3 3-2 16,3 2-1-16,-2 8 4 0,-2 4 9 0,-1 4 6 16,3 6 4-16,1 0 2 0,-2 7 0 0,4 1-1 15,0 4-1-15,4 6 2 0,4-1 0 0,0 5 1 16,0 1 2-16,2 2 1 0,-1 3-4 15,0 0 0-15,6-1-3 0,-3 1 1 0,1-3 4 16,3-3-2-16,-1-3 2 0,3-5-6 0,2-7 4 16,2-8 1-16,-1-6-2 0,1-6 4 15,0-5-6-15,-2-2 3 0,0-5 3 0,2-3 3 16,-5-3 2-16,4-1 0 0,-5-5 0 0,1-2-4 16,1-3 3-16,-3-1-1 0,0-5-1 0,-1-1 6 15,-1-2-5-15,-3 0-1 0,0 1-3 16,-3 1-1-16,2 4 4 0,-3-1-1 0,-1 5 1 15,-1 0-2-15,1 1 1 0,0 2 2 0,2 2 0 16,0 0 5-16,-1 1-3 0,3 1-3 0,0-3 0 16,0 2-6-16,1-1 5 0,4 0 1 15,2 0 2-15,0 1-3 0,1 0 0 0,-2 1 0 16,1 2-2-16,0-3 2 0,1 4-3 0,3-1 0 16,-4 2-2-16,4 1-4 0,-3 0 6 0,-1 0-1 15,1 2 1-15,-3 2 1 0,1 0-8 0,-4 2 2 16,0 2-2-16,-2 0 4 0,0 5-3 15,-3 0 0-15,2 3 0 0,-2 2-2 0,-2 4 5 16,-2 2 2-16,-1 1 2 0,1 1 2 0,2 1-3 16,-1 0 0-16,2-1-1 0,1-2 2 0,5-2-1 15,1-3 2-15,-2-6-1 0,3-2-1 16,2-4 4-16,3-3 3 0,-2-2 2 0,-1-2 4 16,1-3-4-16,1-5-2 0,2-1-2 0,-2-4-4 15,3-3 3-15,-4-2-3 0,-2 0 1 16,-1-1-4-16,-4-1 2 0,2-1 0 0,-4 0 0 15,0 0 6-15,-1 1-5 0,-2 0-1 0,-4 4-1 16,2 0-6-16,-1 0 3 0,-4 5 0 0,3 1-2 16,-4 3-1-16,0-1-1 0,3 5-1 0,-4 2-2 15,1 0-1-15,-2 3-6 0,0 3 2 16,2 0-1-16,2 1 0 0,-2 6 7 0,0-2 1 16,4 2 2-16,-1 2 2 0,5-3-3 15,1 0 2-15,6-1 1 0,3-5 7 0,1 1 0 0,0-3 5 16,7-2 3-16,-5 0-5 0,4-3 6 15,-1-1-4-15,1-3 1 0,2-2 3 0,-6 2-1 16,4-4 2-16,-5 0 0 0,-2-1 0 16,1 0-2-16,-2-1-3 0,-2 0-1 0,0 1-8 15,1-2 5-15,1 2 0 0,-1-1 0 0,0-1 1 0,2 2-3 16,-4-1-1-16,2 1-1 0,3-1 1 16,-2 3-2-16,1 3-2 0,1 1-1 0,-3 2-6 15,0 1 1-15,-2 2-3 0,3 2-1 0,-1 1 4 16,-4 3-7-16,4 2 3 0,-2 1 1 15,-1 5 2-15,3-1 2 0,-6 6 3 0,1 0 1 16,-1 3 1-16,-4-1 2 0,0 3 0 0,0 0 1 16,-1 0 1-16,-2-2-2 0,3 0 1 0,2-1-2 15,0-5 0-15,2-1 3 0,3-4 0 0,-2-1 0 16,3-2 0-16,-2 0 2 0,1-3-1 16,0 0 3-16,2-2 4 0,-2-1-2 0,5-1 1 15,1 0-1-15,4-4-1 0,-1-1 0 16,3-3 1-16,-2 0 0 0,2-1-2 0,-3-3 3 15,1 1-2-15,-1-3 0 0,1-1 4 0,-3 0-4 16,1-2 2-16,-3 0-1 0,2-1-6 16,1 1 6-16,-1-2-3 0,1-3 1 0,-1 2 0 15,6-1-4-15,-5 0 0 0,4 1-2 0,0 2 2 0,-3 4 0 16,-3 1-1-16,-1 5 2 0,-3 3-6 16,-5 4 1-16,-1 2-7 0,-2 0-17 0,0 1 0 15,-4 3-3-15,2 2 7 0,-5 4 15 0,1 4 5 16,-2-1 2-16,-2 4 0 0,-2 3 1 0,0 0-5 15,2 5 5-15,-1 0 1 0,-5 3 0 16,7-3 2-16,1-1-5 0,6-5 1 0,4-6-2 16,7-2 3-16,2-7 4 0,2-2 2 0,5-3 4 15,-3-3 0-15,6-1-1 0,-2-4 0 16,2 0-1-16,1-1 2 0,1-3-5 0,-5-1 0 16,-2 2 1-16,-3-1-5 0,-3 3 7 0,0 2-1 15,-7 0 2-15,2 4-3 0,-4 0 1 16,0 3-4-16,0 0-4 0,-1 2-4 0,1-1-20 0,0 1-7 15,0 2 3-15,0 1 4 0,0 1 19 16,0 4 7-16,0 0 0 0,1 1 2 0,2-1-3 16,-1-1 2-16,7-1 2 0,0-2 5 0,2-1 1 15,1-3 2-15,6-2 0 0,0-1-5 0,-2-3 3 16,3-2-1-16,0-1-1 0,2 0 1 16,-1-3-1-16,0-2 1 0,-1-1 2 0,0 1 2 15,-6-6-2-15,2 0-2 0,-1-1-2 0,-3-2-4 16,1 0 5-16,-1-1 0 0,-3-2-3 0,3-1 3 15,-2-3-5-15,0 0-1 0,2-4 2 16,-2-1 1-16,-1-4-3 0,1 1 0 0,-1-5-1 16,0 3-2-16,1-1 2 0,2-2 1 0,-1 0 0 15,0 2 3-15,0 4-4 0,-3 4 3 0,-4 7 0 16,-3 3 2-16,0 8-4 0,-1 5-4 16,-1 4-8-16,-2 2-22 0,3 4-5 0,0 3-1 15,-3 5 4-15,-3 5 24 0,-3 5 1 0,2 9 7 16,0 0 1-16,0 7-7 0,1 5 8 0,0 5 0 15,2 3 0-15,-2 4 0 0,5 1 2 16,2 3 0-16,1-3-1 0,4-3 3 0,6-6-5 16,0-6-8-16,4-4-11 0,4-5-15 0,6-6-21 15,-1-5-26-15,0-5-49 0,2-5-90 0,-3-4-132 16,-3-6-148-16,-4-3-216 0,-3-4 30 16</inkml:trace>
  <inkml:trace contextRef="#ctx0" brushRef="#br0" timeOffset="-140338.2">31084 5910 1 0,'5'-13'378'0,"-1"-2"-40"0,5-4-74 16,1 4-50-16,2 3-11 0,3 3-8 0,0 0-23 15,2 1-22-15,1 3-26 0,-2 3-20 0,3-1-19 16,-2 3-16-16,2 3-13 0,-3 2-10 16,2 3-9-16,-4 1-8 0,-1 5-4 0,-1 2-4 15,0 4 1-15,-1 2-3 0,1 5-3 0,2 2-1 16,-3 1-4-16,1-2-2 0,-1 2 3 0,0-1-2 15,0 1 3-15,-1-1 1 0,4-1-7 16,0-3-12-16,-1-4-21 0,7-4-37 0,-2-3-64 16,-1-5-135-16,-2-6-247 0,-4-3-414 0,0-4 180 15</inkml:trace>
  <inkml:trace contextRef="#ctx0" brushRef="#br0" timeOffset="-140224.27">31494 5761 1 0,'0'-6'0'0,"-3"-1"0"0</inkml:trace>
  <inkml:trace contextRef="#ctx0" brushRef="#br0" timeOffset="-139655.62">31833 5878 1 0,'-10'7'0'15,"-3"1"196"-15,-4 3 56 0,7 2-28 0,1 0-30 16,5 3-34-16,-4 1-24 0,5 3-16 16,-3 1-20-16,4-2-26 0,0 3-18 0,3 0-2 0,1-1-1 15,4-2 15-15,0-1 18 0,3-4 18 16,1-1 12-16,3-4-6 0,0-3-15 0,-1 0-15 15,-1-5-4-15,0-2 0 0,-3-4-3 0,-2 0-8 16,2-4-15-16,-1-2-13 0,-1-1-10 0,0-3-8 16,-1-2-4-16,-1-1-3 0,-2-2-2 15,-2 2-1-15,1-2 3 0,0 3 5 16,2-1 0-16,-2 0 1 0,0 0-6 0,1 2-8 0,-1 1 1 16,2 2-2-16,1 2 1 0,-1 4-1 0,4 1-3 15,-3 1-4-15,3 2-3 0,-1 2-3 16,5-2-2-16,1 4 1 0,2 1 0 0,3 0 1 15,-2 2 1-15,4 1 1 0,-1 1 3 0,1-1 0 16,-5 2-5-16,2 3 1 0,-5-3-1 16,0 1-2-16,-3 1 4 0,-3-2 1 0,4 1-2 15,-7-1 4-15,2-1-2 0,-4-2 0 0,0-2 2 16,0 2-1-16,-2-3 6 0,2 1 11 16,0-4 13-16,0 2 17 0,0-1 16 0,0 0 4 15,2-1-16-15,-1-1-13 0,1-4-19 0,0 0-9 16,4-2 8-16,-2 3 1 0,4-1 2 0,1-2 2 15,1 1-8-15,-1 2-3 0,1 0-4 0,-4 4-2 16,4-1 1-16,0 3-3 0,-2 0-1 16,1 0-1-16,0 2 1 0,3 1-1 0,-1 3-1 15,1 1 1-15,-2 0-2 0,-1 3 0 0,0-2 3 16,0 1-14-16,1 1-23 0,4-2-39 0,1 1-58 16,-1-3-105-16,3-3-226 0,-3-2-349 0,1-1-361 15</inkml:trace>
  <inkml:trace contextRef="#ctx0" brushRef="#br0" timeOffset="-139388.52">32921 5409 1112 0,'6'14'392'0,"0"6"-84"0,3 8-81 0,1 6-48 15,0 8-40-15,2 8-29 0,-4 5-39 16,-3 2-32-16,-5 5-2 0,-5 3-12 0,-17 65 6 16,-11-13-9-16,-10-16-8 0,-1-17-3 0,2-12-22 15,-1-3-51-15,1-6-101 0,4-6-238 0,0-5-562 16,4-6-153-16</inkml:trace>
  <inkml:trace contextRef="#ctx0" brushRef="#br0" timeOffset="-77587.7">1271 13756 1 0,'0'0'0'0,"0"0"0"0,0 0 52 0,0 0 240 0,0 0 15 16,1 0-17-16,-1 1-31 0,0-1-40 16,1 0-45-16,0 0-35 0,-1 0-30 15,2 0-23-15,-1 0-18 0,3 0-12 0,-2-1-4 16,-1 1-4-16,0 0 2 0,1-3-5 0,2 2-5 16,0 0-6-16,2-2-8 0,-1 2 3 0,6 0-4 15,-1-4-1-15,1 3-3 0,7-1-2 16,-1 0-2-16,-1 0 1 0,6 0 0 0,-4 1-5 15,3-1-1-15,1-1-3 0,1 0-6 0,-1-1 5 16,2-1-3-16,2 1 4 0,-3 1-1 0,3-1-3 16,-3 1-2-16,3 2-2 0,-1-1 3 0,-2 3-1 15,2-3 2-15,-3 1-1 0,1 0-3 0,1 0 4 16,3 0-3-16,-1-1 3 0,0 1 1 16,3 0-4-16,1-1 1 0,0 0-2 0,1 2 3 15,0-2-1-15,1 1 1 0,4-1 0 0,-2-1-3 16,4 2 2-16,-2 0-3 0,-1 0 3 15,-3 0 1-15,0 1-1 0,1 0 0 0,1-2-2 16,-1 2 1-16,1-1 2 0,3-2 2 16,-2 1 0-16,2-2-2 0,1 3 1 0,-1-2-4 0,1 0 1 15,0 1 2-15,-2-2-2 0,1 2 0 16,3-1-2-16,-1 1 1 0,2-1 0 0,0 1 2 16,1-3-1-16,1 1 0 0,1 1 1 0,-3-1-1 15,0 1 0-15,2-1 3 0,-2 1-3 16,-1 0 0-16,1 0-1 0,-2 0-3 0,0-1 4 15,-2 0 0-15,1 1 1 0,-1-2 0 0,-1 0 0 16,1 0-1-16,1 3 0 0,1-2 1 0,0 1-1 16,1 0 1-16,1-3-2 0,-4 4 0 0,1-1 0 15,0 0 0-15,3 0 1 0,-1-1 1 0,1-1 0 16,0 3 1-16,-1-2-2 0,0 1 1 0,2-1-1 16,-1 1 0-16,-1-1 0 0,0 2-4 15,0-1 4-15,0 1 0 0,0-3 0 16,1 2 3-16,-3-1-3 0,2 2-1 0,-2-1-1 0,0 0 0 15,1-1 2-15,1 1 1 0,1 0-2 16,-3-1 0-16,-1 2 2 0,1 0 0 0,2-1 1 16,-3-1 0-16,0 1-4 0,1 1 2 0,-3-1-2 15,0 1-2-15,0 1 4 0,1-3 0 16,-2 2 0-16,1 0-2 0,0 0 0 0,1 1 0 16,-3-2 2-16,-1 2 4 0,-1-1-4 0,1-3 0 15,3 2-1-15,-1 1-3 0,-2-1 3 0,1 0 0 16,-1 0 0-16,1 0 0 0,-2 0-1 0,-1 2 0 15,1-1 1-15,0 1 1 0,-1 0-1 16,1-1 0-16,-1 2-1 0,0-2-3 0,-2 0 4 16,2 1 0-16,3 0 2 0,-3 0 1 0,2 0-2 15,-1 1-2-15,0-1 1 0,-1 1 0 0,1 0 1 16,1 0 1-16,2 0-1 0,1 0-3 16,-3-1 4-16,4 1-1 0,-2 0 1 0,2 0 0 15,-1-1-2-15,-3 0-1 0,5 1 0 0,-2 1 4 16,1-1-2-16,-1 0 1 0,3 0-1 0,-5-2 0 15,6 2 4-15,0 0 1 0,2-1 0 0,0 1 0 16,-1-1-4-16,2-1-1 0,-1 2 0 16,0 0 0-16,4-3 2 0,-2 4 2 0,0-3-2 15,0 0-2-15,0 3 2 0,3-1-3 0,-5-1 2 16,3 0 3-16,0 0-3 0,-1 0 1 16,1-1-4-16,4 3 1 0,-1-4 1 0,-2 3 1 15,-1-2 2-15,2 0-4 0,-1-1 1 0,2 2-2 16,-3-1 2-16,1 1 1 0,-2-1-2 15,-3-1 2-15,1 1-2 0,0-1-2 0,-2 2 2 16,0-1-1-16,-4 1 2 0,1 2-2 0,-2-2 0 16,4 2-1-16,-4 2 1 0,-2-2 2 0,-3 1 0 15,-1 0 0-15,-6 2-2 0,-1-3 1 0,-2 3 1 16,-7 0 0-16,-2-2 1 0,-1 0 0 0,-6-1-1 16,-2 0 1-16,-1 1 2 0,0-1 5 15,0 0-4-15,0 0 2 0,0 0-2 0,0-1-2 16,0 2 5-16,-1-1-3 0,1 0-2 0,-1-1-7 15,1 1-12-15,-1-1-22 0,1 1-33 0,-2-1-50 16,1-1-97-16,-4 0-210 0,2 0-420 16,-7-1-476-16</inkml:trace>
  <inkml:trace contextRef="#ctx0" brushRef="#br0" timeOffset="-74539.25">1539 14773 783 0,'0'-2'290'16,"0"-3"-76"-16,0 2-16 0,0 2-18 0,-1-2-20 16,-1 2-18-16,1 0-18 0,-3-1-19 15,2 2-13-15,1-1-14 0,-2 1-19 0,-4 0-11 16,5 0-16-16,-4 0-6 0,2 0-7 0,-3 1-3 15,-3 3-3-15,1-1-7 0,-3 6 0 16,-1-1-3-16,-2 4 1 0,-1 3 4 0,-1 3 0 16,-5 3 0-16,0 2 0 0,-3 2-1 0,4 3 0 15,1-1 1-15,0 2 0 0,2 2 1 0,1-1 3 16,-1 0-3-16,6-1-1 0,3-4 4 0,4 0-7 16,3-4 6-16,4 0 0 0,2-1-1 15,5 2 8-15,3-3 2 0,1 1 4 0,5-2-1 16,0-2 1-16,1-1-6 0,4-1-2 0,-2 0 4 15,4-5-9-15,-1 0 7 0,-2-2-2 0,-5-3-4 16,-1 1 5-16,-1-2-5 0,-2 1 0 16,-4-2-2-16,-1-1-1 0,-4 1-1 0,3-2-1 15,-4 0-3-15,-2 1-17 0,1-1-20 0,-2-1-47 16,0-1-71-16,0-1-81 0,4-2-171 0,-1-2-362 16,3-1-603-16</inkml:trace>
  <inkml:trace contextRef="#ctx0" brushRef="#br0" timeOffset="-72172.23">1663 15076 1 0,'-2'13'530'0,"-2"4"-140"15,-4 6-95-15,1-1-49 0,5-2-48 16,1 3-47-16,2-2-29 0,0-2-35 0,5 1-18 15,2-3-5-15,-1-1-9 0,4 1-3 0,3-3-5 16,0-2-3-16,-2-4 2 0,3-1 2 16,0-4 5-16,-4-3-6 0,3-3 4 0,0 0-4 15,-3-5-4-15,1-2 2 0,-2-4-11 0,2 0-3 16,-5-1-8-16,-1 0-5 0,-5 1-6 0,-4 1-7 16,-1 3-8-16,-7-1-18 0,-1 3 2 0,-4 2-6 15,3-2 1-15,-5 5 12 0,5 1-8 16,-2 1 3-16,-1 4 1 0,-1 0-1 0,2 3 7 15,-2 1 1-15,6-1 2 0,0 2-3 0,2 1 1 16,3-3-2-16,2 3-6 0,4-4 4 0,0 1-9 16,2-2 1-16,4-1 9 0,-2 0 10 15,7-3 20-15,1-4 16 0,3-2 3 0,2-2 0 16,-1-4-2-16,3 0-4 0,1-3-7 0,2-1 5 16,1 1-11-16,2-2-1 0,-4 2 2 0,-2 1-6 15,-3 0 3-15,-2 2-4 0,-1 4-2 16,-5 2-5-16,-2 1-1 0,-2 4-5 0,-1 0-3 15,-3 1 1-15,1 1-5 0,3 0 2 16,-2 3 1-16,-1 1-6 0,0 3 6 0,1 1 1 0,0 3 0 16,0-1 7-16,-1 2-4 0,-1-2 1 15,0 2 0-15,-1-2 2 0,-1-2-2 0,2 0 0 16,0-5 3-16,0-2-3 0,2-1 13 0,-2-1 9 16,0-1 9-16,1 0 14 0,-1-1-12 0,1-1-8 15,1-6-15-15,2 1-10 0,1-3-1 0,3 0 1 16,-3-2 3-16,4 0-7 0,2-1 5 15,-1 1-4-15,1-1-1 0,2 3 7 0,0 0-6 16,-4 5-1-16,-3 2-5 0,-1 4-8 0,-4 0-1 16,0 0-3-16,0 3 3 0,0 2-1 15,0 2 3-15,3 0 6 0,-4 1-1 0,1 2 10 16,-1-1-2-16,-1 3 0 0,-3-1 1 0,2 0-7 16,0 0 1-16,0-2-7 0,-2-2 1 0,1-4 7 15,2-3 12-15,0 0 17 0,0 0 3 16,3-4-7-16,0-2-14 0,2-2-14 0,0-1-1 15,-2-1 1-15,2 0 6 0,1 0-1 0,0 2-4 16,2 2 0-16,2 3-6 0,-2 0-4 16,-3 5-3-16,4-1 4 0,1 3 2 0,1 3 3 15,-1 4 6-15,3 0 0 0,-2 3 5 0,2-1 0 16,-1 1 1-16,2-3 4 0,1 3-4 16,-2-5 2-16,-1 0-1 0,1-2 2 0,3-4 0 0,-2-2 3 15,-1-3 4-15,2-2-3 0,-2-3 7 0,-1-1 0 16,2 0 0-16,-2-7 3 0,0 1-3 0,2-3 0 15,2-4-3-15,-3-1-2 0,3-2 1 16,0-1-2-16,-4-2 6 0,1 1-5 0,0 1 6 16,-3-2-4-16,-2-1-4 0,3 2 4 0,-1-3-9 15,-1 2 0-15,-2 0-2 0,0-2-5 16,-3 0-1-16,3 1-2 0,-3-1-1 0,-3 1-8 16,1-1 4-16,-2 0 0 0,1 1-1 0,-2 1 16 15,-2 0-4-15,1 2 5 0,1 2 6 16,-4 4-1-16,2 4 7 0,-2 4 18 0,0 2 7 15,1 1-7-15,1 4-6 0,1 3-28 0,0 1-22 16,3 0-3-16,0 3-4 0,-1 5 7 0,-1 3 14 16,1 9 3-16,1 1 6 0,0 6-1 15,0 5 1-15,3 6 3 0,1 2-2 0,-2 4 1 16,-3 5-3-16,0 8 5 0,-3 3-3 0,0 4-1 16,-3 4 2-16,2 5-5 0,-3-3 4 0,0 1 2 15,4-2 0-15,0-5 4 0,1-3-4 0,3-8 4 16,-1-9-3-16,1-4-1 0,0-8 1 0,-1-5 1 15,0-8 7-15,-3-6 4 0,1-8 23 16,2-2 16-16,-1-6-4 0,-2-2-2 0,1-6-25 16,-1-5-17-16,-1-2-4 0,4-7-6 0,-1-7 4 15,3-2-1-15,1-4 2 0,5-4 1 0,2-3 0 16,1-1-2-16,0-1-2 0,2 1 3 16,0 1-4-16,5 5 2 0,-4 5-2 0,1 8-3 15,0 4 0-15,-5 7-5 0,2 6-1 0,-7 3-8 16,3 7-2-16,-2 4-2 0,0 4-1 15,-2 1 8-15,5 7 5 0,-3 5 4 0,1 3 5 16,-3 7-1-16,2 0 4 0,-3 1-5 0,2-1 2 16,2-7 2-16,-2-2-4 0,3-6 4 15,0-5 0-15,2-4 3 0,-3-4 8 0,2 0 7 16,-1-7 7-16,-1 1 0 0,2-7-2 0,0-2-3 16,0-3-4-16,0-7 0 0,1 1-6 0,-1-4 0 15,1 0-1-15,-2 0-5 0,0-1 3 0,0-1-2 16,0-2 1-16,0 1 1 0,0-1-1 0,1 2-3 15,-1 0 1-15,-2 3-1 0,2 4-2 16,2 6 1-16,-5 3-3 0,0 4 0 0,1 2-2 16,-4 2-6-16,2 3 0 0,0 2-6 0,-1 1-1 15,1 3 3-15,1 3 0 0,0 4 6 0,-2 4 0 16,-2 5 1-16,0 5-2 0,0 1-2 16,-1 4 5-16,-1-2 1 0,-1-1 3 0,3-4 2 15,2-2-4-15,1-2 2 0,1-4-2 0,2-5 1 16,3 0 3-16,0-5 2 0,-2-2 3 0,3 0 3 15,4-5 5-15,-2-6 0 0,5-1 2 16,0-5 0-16,1-3-6 0,0-3-1 0,1-2-3 16,-1-1 0-16,-3 0 2 0,2-1 0 0,-5 1 1 15,-2 2-2-15,-1-1 0 0,-5 6-1 16,2 1 2-16,-4 3 3 0,-1 3-1 0,-1 4-1 16,0 2-5-16,0 1-9 0,0 1-12 0,0 0-6 15,0 2 1-15,0 5 3 0,0 3 10 0,0 3 6 16,0 2 2-16,1 1 5 0,1 4-2 0,-1 0 1 15,3 2-3-15,-2-3-4 0,5-3 0 0,-1-2 4 16,2-4 3-16,1-4 3 0,2-5 3 16,-2-3 0-16,0-2 0 0,3-7 2 0,-1 0-1 15,3-5-2-15,-1-2-1 0,-1-1-7 16,0-3 4-16,-4 1 1 0,-4 0 2 0,-4 2 3 16,-4 2-5-16,-4 2-4 0,-1 2 1 0,-1 0 0 15,-2 4 0-15,-2 1-1 0,-2 0-7 0,-2 6-3 16,-1 0 3-16,2 2 0 0,-2 2 2 0,0 2 0 15,2 2-5-15,2 0 0 0,0 3-2 16,2-2-2-16,2 4 2 0,4-1 1 0,2 0-4 16,3 2-1-16,2-6 3 0,2-2 4 0,2-3 15 15,3-4 17-15,3 0-3 0,1-5 3 0,2-2-8 16,3-2-8-16,0-1 5 0,0-3 0 16,4-1 0-16,-1 1-2 0,1-2-1 0,-3 0-5 15,-1 0 0-15,3 1 1 0,-5 1-3 0,2 2 1 16,-4 1-4-16,-2 4-2 0,2 2 1 15,-1 2-2-15,-4 2-1 0,2 3-4 0,-3 1 0 16,0 2-2-16,1 3 1 0,-1 2 3 0,1 3-1 16,-3 3 3-16,1 1 1 0,-1 5 0 0,-1 0 3 15,-2 1 1-15,0 0 1 0,-2 0 2 0,-2-5-4 16,2-1-1-16,0-4 0 0,2-8 4 0,-1-2 4 16,0-1 11-16,0-1 9 0,0-1-5 15,1-3 0-15,1-5-9 0,1-3-6 0,1-3 5 16,3 1-9-16,-2-4-1 0,3 0-4 0,0 1 0 15,2-3 4-15,3 3 0 0,-2-1-1 16,3 2-5-16,-3 2 2 0,3 0-1 0,-3 5 1 16,0 1 1-16,-1 5-3 0,-3 0-4 0,0 3-3 15,-3 2 1-15,2 2 2 0,-3 2 2 0,3 3 3 16,-3 5-3-16,1 0 3 0,-1 1 0 16,-3 5 4-16,0 0 4 0,-2 0-6 0,-2 4 2 15,1-2-3-15,-2-3-3 0,1-3 5 0,2-7 2 16,-1-4 3-16,3-4 10 0,0-1 10 0,3-2-1 15,-3-3-4-15,1-3-3 0,1-4-14 16,-1 1 0-16,3-4-1 0,1 0-3 0,2-1 2 16,-3-1-1-16,6 0 1 0,-1 1 0 0,1 0-2 15,2 3-2-15,0-2 1 0,0 2 4 0,2 4-4 16,-4 3 0-16,1 1-5 0,-3 3-7 16,-4 4 4-16,2 1-1 0,-2 3 4 0,-2 4 1 15,2 1 3-15,-2 6-1 0,0-3 1 0,0 5 4 16,-2 3-1-16,0-2 2 0,0 3-3 15,0-5-5-15,1-1 5 0,3-4-1 0,1-4 3 16,2-4 6-16,-2-3-3 0,2-1 6 0,0-4 0 16,-1-3 0-16,1-2 2 0,5-5-3 0,-2-3-2 15,2 0-6-15,3-4 3 0,-2-1-2 0,3 0 3 16,-5-1 6-16,-1 1-8 0,1 3 2 0,-2-1-3 16,0 3-1-16,-2 5 6 0,-2 1 2 15,-3 7 1-15,0 1-1 0,-2 2-5 0,0 0-10 16,0 1-4-16,0 2 4 0,0 2-3 0,1 5 8 15,-1 3 2-15,0 3-5 0,1 1 5 16,3 2 1-16,0 1 0 0,0-2 1 0,1 0-3 16,1-2 1-16,0-4 0 0,1-1 4 0,2-3-4 15,1-4-9-15,-2-3-30 0,0-5-49 0,2-1-62 16,-1-6-101-16,0-3-226 0,-3-3-426 0,-1-4-349 16</inkml:trace>
  <inkml:trace contextRef="#ctx0" brushRef="#br0" timeOffset="-72039.51">3744 14536 642 0,'-4'-3'755'0,"-1"-1"-494"0,1 1-110 0,1 3-38 15,3 0-49-15,2 3-54 0,-1 0-26 0,1 1-3 16,0 1 7-16,2 2-22 0,1 3-104 0,3 0-243 16,0 3-345-16,2-1 57 0</inkml:trace>
  <inkml:trace contextRef="#ctx0" brushRef="#br0" timeOffset="-71306.59">3861 15059 1428 0,'0'-1'238'0,"0"0"-147"15,1-4 43-15,1 3 53 0,0-2 34 0,1-1-17 16,1 0-51-16,-2-5-43 0,1 0-33 0,2 1-21 15,-1-5-15-15,4 0-2 0,0-2-6 0,-1-1-8 16,2 0 3-16,1-3-6 0,1 2-2 16,2-4-3-16,0-1-7 0,2-2-4 0,3 1-2 15,-2-1-2-15,1 3-1 0,-2 1 3 0,-1 5 4 16,-4 3-4-16,-3 4 5 0,-1 2-4 0,-1 2-3 16,1 3 2-16,-1 0-11 0,-4 2-5 0,1 0 0 15,1 1-2-15,1 2 7 0,-1 2 7 16,2 3-2-16,-1 4 2 0,2 0 1 0,0 5-2 15,1 1 3-15,-3 1 4 0,1 0-8 0,-2 0 2 16,0 0-2-16,-1 1-2 0,-1 1 6 0,1-3 0 16,-4 2 2-16,1-3-4 0,-1-1 3 15,-2-1-2-15,-3-1 0 0,1-1 5 0,-1-1-6 16,1-1 2-16,-2-1-4 0,-2-4 0 0,2-3 3 16,-1 0 0-16,1-3 1 0,1-1-3 15,1-2 1-15,1 0-3 0,-2 0 3 0,1 0 2 16,0-2-6-16,0 1 2 0,2-2-5 0,0 1-3 15,2 0 2-15,2-1-2 0,-2 0 3 0,1-1 2 16,2 1 1-16,1-3 1 0,-2 5 0 16,0 1 1-16,1 2-3 0,0 0 0 0,1 0-5 15,-1 0-2-15,1 1 4 0,-1 0-1 0,1 0 6 16,0 1-2-16,2-1 2 0,-1 1 1 0,1 0 0 16,1 0 4-16,-1 2-2 0,4-1 4 0,-3 0-3 15,2-2 0-15,2 1 6 0,0-1-4 0,7-1 4 16,-1-1 2-16,6-3-3 0,-2-1 3 15,2-2-2-15,1 1 3 0,0-1-2 0,-2-5 1 16,2 1 0-16,-6-3-3 0,0 0 2 0,-2-1 0 16,-2-1 0-16,-2 0 2 0,-1 1 0 15,1-3 0-15,-5 0-1 0,-3 4 1 0,-3 1 2 16,-2 0 1-16,-2 2 0 0,-4 2 0 0,0 3 0 16,-1 2-4-16,-1 1 0 0,1 4-1 0,0 1-6 15,-1 4-1-15,-2 2-4 0,-4 6-1 16,4-1 3-16,-3 6 0 0,4 2 2 0,1-2 0 15,2 3-3-15,2 0 0 0,5 1 0 0,2 1 3 16,2-3-3-16,5-1 3 0,4 1-3 16,1-7 3-16,8 0 4 0,2-3 1 0,4-4-1 15,5-3-9-15,0-3-23 0,10-3-63 0,0-3-105 16,4-1-247-16,0-1-638 0,-3-2-366 0</inkml:trace>
  <inkml:trace contextRef="#ctx0" brushRef="#br0" timeOffset="-70706.67">5439 14504 1367 0,'-8'5'353'0,"-2"1"-145"15,-9 3-15-15,5 3 5 0,-4 2-21 0,1 1-34 16,0 3-34-16,1-1-19 0,-2 4-16 0,5 3-13 16,-1 2-13-16,4 4-12 0,3 1-8 15,-2 2-6-15,5 2-7 0,4-2-2 0,5-1-4 16,4-6 2-16,4-6 9 0,7-4 5 0,4-6 8 16,1-7-2-16,4-3-1 0,0-3-5 0,-2-5-5 15,-1-2 0-15,1-3-7 0,-2-4 2 16,-4-1-4-16,2-3-3 0,-7-3 4 0,-3 0-4 0,-3 1 0 15,-3-1-1-15,-6 1-5 0,-3 1 0 16,-7 3-2-16,1 3 3 0,-3 0-4 0,-1 4 1 16,-1 4-2-16,-2 0-6 0,2 3 3 0,-5 3-1 15,5 2 1-15,-4 3 1 0,3 1-1 16,-4 3 1-16,2 0-1 0,0 6 3 0,2 0-1 16,0 2 2-16,5-1-4 0,5 0-4 0,0-2 2 15,5-4-2-15,4-1 5 0,1-2 6 0,7-4 1 16,-1-4 5-16,7-2-2 0,1-1-1 15,1-2 0-15,4-4 0 0,-2 0-2 0,0-2-2 16,3-2 4-16,-3 2-5 0,0-2 4 0,-4 1 1 16,3-1-6-16,-1 0 2 0,-1 3-3 15,-1-2 2-15,-3 5 0 0,-1-1 0 0,-4 7 0 16,-1 2-4-16,-2 2 2 0,-1 2-4 0,-3 2 2 16,1 6 5-16,-1 1-4 0,-3 7 6 0,-5 3-1 15,0 4 0-15,1 1 4 0,-4 1-3 0,1-1 2 16,2 1-2-16,2-2-1 0,2-2-2 0,1-1-1 15,6-4 3-15,1-4-9 0,2-4-8 0,4-4-35 16,2-6-63-16,1 0-93 0,6-7-212 16,-3-3-598-16,5-1-580 0</inkml:trace>
  <inkml:trace contextRef="#ctx0" brushRef="#br0" timeOffset="-69922.34">7103 14096 1331 0,'2'-7'424'16,"-4"-3"-196"-16,0 2-56 0,2 3-15 0,-1 4-13 16,1 1-35-16,0 0-36 0,0 0-36 0,-2 1-20 15,1 4-5-15,-6 7 3 0,1 3 13 0,-8 8 5 16,-1 3 1-16,-2 7 1 0,-2 5-6 0,3 3 1 15,-4 3 3-15,0 4 1 0,-5 4 0 16,4 0-5-16,-1 2-5 0,3-1-13 0,2-2 0 16,0-3-5-16,4-2-4 0,2-5 2 0,3-5-2 15,2-6 1-15,4-4 0 0,1-7 2 0,1-5-4 16,0-5-1-16,0-5 6 0,1-4 7 16,0 0 17-16,0-3 1 0,0-5-5 0,4-6-5 15,0-3-13-15,4-6 0 0,-1 0-1 0,-3-4-1 16,3-1-2-16,0-1-2 0,0 1 3 0,-3-4-6 15,3-2 4-15,2 0-2 0,0-5-1 0,1-4 5 16,1 1-5-16,4-4 3 0,-1 0 0 16,3 1-4-16,0-1 2 0,-1 0-1 0,0 3 2 15,1 8-5-15,-4 5 6 0,0 8-2 0,-3 8-2 16,-6 1 4-16,1 8-5 0,-4 2-2 16,-2 3 3-16,2 1-4 0,2 3 2 0,-1 7 2 15,3 3 1-15,0 7-2 0,1 4 4 0,0 8-1 16,1 2-2-16,1 5 8 0,1 2-9 15,1 0 2-15,2 3 4 0,-1 3-8 0,2 0 6 0,-3-1-2 16,5-3 0-16,-3-5 1 0,1-2 0 16,2-2 2-16,-3-3-4 0,3-2 5 0,-4-1-13 15,-1-6-16-15,-1-4-37 0,-2-4-83 16,-5-4-96-16,1-5-223 0,-4-5-483 0,-6-3-454 16</inkml:trace>
  <inkml:trace contextRef="#ctx0" brushRef="#br0" timeOffset="-69803.51">6975 14668 1227 0,'-11'-2'453'0,"-4"0"-245"0,1 0-57 0,7 2 0 16,7 0-16-16,5 1-29 0,-2-1-43 0,7-1-31 15,1 0-3-15,7-2-11 0,4 0-12 0,6-1-29 16,3-2-89-16,0 1-199 0,0-1-491 0,0-2-528 16</inkml:trace>
  <inkml:trace contextRef="#ctx0" brushRef="#br0" timeOffset="-69021.23">7566 14273 633 0,'-1'9'729'0,"0"9"-370"0,0 4-86 0,0 4-27 15,2 5-48-15,1 0-46 0,-1 4-31 0,1 1-20 16,4 2-17-16,-2 2-12 0,4-3-16 0,0 3-10 15,-4-1-12-15,2-3-9 0,-3 3-3 0,3-5-10 16,-3-3 1-16,7-5-4 0,-3-7-4 0,-1-6 5 16,2-3-4-16,2-4 7 0,-1-4 1 15,-1-2 0-15,-3-9-1 0,4-3-8 0,-2-4-1 16,-2-5-6-16,2-1 0 0,-5-2 0 0,-1 0-1 16,-2-2 5-16,0 0-1 0,0 2 1 15,-2 0 0-15,-1 2-2 0,2 1 0 0,1 2 0 16,0 2 3-16,0 1-3 0,2 3 1 0,1 1-1 15,3 2-3-15,0-2 5 0,6 4-2 0,0-4 0 16,8 2-1-16,-1 0-3 0,4 1 3 16,1 2-1-16,4-1 2 0,-6 1 1 0,6 4-1 15,-5 0 0-15,-2 3-1 0,-1 1 2 0,-4 2 1 16,-4 2-2-16,-1 3 1 0,-1 1-4 16,-6 1 1-16,3 3 1 0,-5-1 1 0,-1 4 3 15,-3 3-1-15,-2 2 1 0,3 2-3 0,-3 1 1 16,-1 0 0-16,-1 0 0 0,4 3 2 0,-1-1-3 15,-1-1-2-15,4-1 0 0,1-5 0 16,2-3 2-16,4-4 0 0,-2-2 0 0,4-4-1 16,0 0 2-16,1-4-1 0,2-4 1 0,0-2 3 15,1-4-3-15,1-5-1 0,3-3-1 0,-4-4-2 16,4-2 1-16,-6-1 1 0,-4 0-1 0,0 1-5 16,-5 1-1-16,-3-1-3 0,-5 2 1 0,0 1 5 15,-3 1-1-15,-3 5 2 0,2 0-1 16,-3 3 0-16,-2 2 4 0,4 2-1 0,0 3 1 15,-1 3-1-15,5 2-5 0,1 0 1 0,0 3-2 16,3 0 0-16,-1 0 0 0,2 3-1 16,3 1 3-16,2-3-2 0,5 0 9 0,1-2 4 15,2-3 3-15,5-2 3 0,5-2-4 0,5-4 0 16,0-2-3-16,5-4-1 0,0-1 0 0,-1 0-1 16,0-3 3-16,-3 3-3 0,-1-1 1 15,-4-2 1-15,-5 5-2 0,-1-1 4 0,-2 6-4 16,-5 1 1-16,-1 0-2 0,-4 3 0 0,-2 0-1 15,0 4-4-15,-1 1 1 0,2 6 0 16,2-1 0-16,-3 5 4 0,0 4 0 0,-1 5-1 16,-1 3 2-16,0-1-2 0,-3 3 0 0,3 0-1 15,1-3 3-15,1 0 0 0,5-1-1 0,2-7 0 16,-2-1-4-16,8-2 1 0,-2-6-1 0,0-3-11 16,-1-3-30-16,-2-2-39 0,-1-4-47 0,3-4-81 15,-2-3-181-15,-3-4-409 0,1-2-729 0</inkml:trace>
  <inkml:trace contextRef="#ctx0" brushRef="#br0" timeOffset="-68888.08">8308 14246 1127 0,'-14'-10'584'15,"-3"-4"-331"-15,-3-1-52 0,8 6 2 0,4 2-28 16,7 5-39-16,2 0-54 0,2 1-46 0,2 1-23 16,-1 0-12-16,6 1-10 0,5 2-17 15,-2-1-42-15,6 1-112 0,-1 0-287 0,3 0-503 16,-1 2-120-16</inkml:trace>
  <inkml:trace contextRef="#ctx0" brushRef="#br0" timeOffset="-68429.29">8845 14259 1182 0,'-18'17'528'0,"-7"7"-218"0,-5 5-76 0,0 2-48 16,4-1-52-16,3 3-47 0,2 3-30 0,1 1-21 16,1 1-8-16,8-2-6 0,2-2-11 0,5-7 4 15,4-3-2-15,4-7 3 0,5 0 6 16,1-5 1-16,7-4 1 0,-2-3-4 0,7-6 2 16,3-3-1-16,0-4 2 0,4-3 9 0,-2-4-5 15,-2-3 3-15,1-1-1 0,-4-3-6 16,-5-1 5-16,-2-4-5 0,-4-2-3 0,-1-3-5 15,-3-3-6-15,-4-3-2 0,0-1-1 0,-5-3 3 16,1-2-7-16,-2-2 0 0,-4-1-3 0,2 1-3 16,-1-3 3-16,2 1-4 0,-1-2 0 15,5 0-4-15,1 1-1 0,4 0 1 0,-2 2 4 16,4 0 6-16,-3 4 2 0,1 9 3 0,-4 7-4 16,0 14 0-16,-1 6-4 0,0 5-17 0,-1 5-1 15,1 4-5-15,-1 5 5 0,-3 7 16 0,3 9 1 16,0 0 6-16,-2 8-1 0,3 2 2 0,1 4-1 15,1 6-4-15,-1 1 4 0,1 4-1 16,2 2 4-16,-1 1 3 0,-2-3-5 0,5 1-2 16,-3-4-1-16,4-2-5 0,1-4 3 15,0-2-6-15,6-4-19 0,2 0-49 0,3-8-84 16,1-6-163-16,1-4-431 0,0-5-831 0</inkml:trace>
  <inkml:trace contextRef="#ctx0" brushRef="#br0" timeOffset="-67688.63">9395 14134 1569 0,'-4'2'249'16,"-3"0"-188"-16,-4 3 30 0,-2 5 64 0,-4 3 44 16,-2 3 7-16,-4 3-40 0,-4 6-33 0,-1 1-29 15,0 4-23-15,1 2-23 0,1 5-17 0,2 1-15 16,5 2-15-16,5 2 0 0,-2-3-6 0,11-6 1 15,4-5 3-15,5-8-4 0,5-4 2 16,4-7 2-16,4-2 2 0,2-3 2 0,-2-5 0 16,0-5-3-16,4 0-4 0,-3-4 2 15,2-6-4-15,-4-2 2 0,-3-2 4 0,-1-3-8 16,-2-2 0-16,-5-1-1 0,-1 0-4 0,-3-1 5 16,-2 4 1-16,-3-1-1 0,0 5-3 0,0 3 3 15,-3 2-2-15,3 5 1 0,-1-1 3 0,0 4-5 16,1 5-4-16,2 0-8 0,1 1-4 15,-1 1 0-15,0 4 3 0,-1 3 6 0,1 5-1 16,2 4 6-16,0 2-1 0,0 4 2 0,2 4 5 16,3 0-6-16,-2 1 1 0,-1-3-1 0,4-3-4 15,2-4 6-15,-2-6 3 0,3-2 2 16,1-6 5-16,2-1-1 0,2-4 0 0,-2-3 2 16,1-3 1-16,3-3-3 0,-3-5-1 0,-1-2-2 15,1-5-4-15,0-1 4 0,-1 0 3 0,0-1 1 16,-3 2 2-16,0 1-5 0,0-1-3 0,-3 4 2 15,3-1 0-15,0 5-4 0,-1 0 2 16,-4 3-3-16,2 2-4 0,-3 4 4 0,2 3-2 16,-1 2-2-16,-2 2 2 0,5 3-3 15,-4 3 1-15,4 2 2 0,-4 7 0 0,3 0 2 16,-3 1 2-16,-2 3-2 0,2 1-5 0,-3 2 6 16,-3 0-3-16,1 4 3 0,-3-2 0 0,0-2-3 15,2-2-1-15,1-6 0 0,5-4 1 0,-1-6 4 16,0-4 6-16,0-3 4 0,1-4 0 15,-1-4-1-15,0-2-6 0,5-3-2 0,-3-5 4 16,4-2-6-16,0-1 0 0,-1-6 1 0,2 2-2 16,2 0 3-16,-3 1 2 0,5 1 0 0,0-2-3 15,1 3 1-15,2 0-3 0,-1 4 3 16,1 5 3-16,-2 0-5 0,-4 6 2 0,0 3-6 16,-1 3-2-16,-4 4 3 0,0 4 1 0,-2 2 2 15,3 5-1-15,-4 3 0 0,2 4-1 0,-1 3 1 16,-3 2 1-16,0 1-2 0,-1 0 2 15,-1 0 0-15,1-1-4 0,1-5 4 0,1-1-1 16,2-2-3-16,1-3-5 0,-3-2-14 0,2-4-26 16,0-2-36-16,-1-3-40 0,-1-6-60 0,3-2-115 15,1-2-313-15,2-3-494 0,3-4 229 0</inkml:trace>
  <inkml:trace contextRef="#ctx0" brushRef="#br0" timeOffset="-67272.55">10187 14066 1883 0,'0'-3'188'0,"-3"-2"-114"0,-1 0 1 0,-1 5 32 15,0 2 19-15,0 2 12 0,-5 1-24 0,-3 2-22 16,-3 5-11-16,-3 1-12 0,4 4-10 16,-5 0-7-16,2 6-7 0,3 4-6 0,-1-1-4 15,3 5-6-15,-2 1-6 0,3 0-6 0,2 3-6 16,1-2-3-16,5 2-3 0,1-3 1 0,5-3-2 15,3-4 3-15,5-4 3 0,1-6 0 0,7-1 7 16,0-6 4-16,5 0-4 0,-1-5 0 16,7 0-4-16,0-4-5 0,0-2 1 0,3-5 1 15,-1-1-1-15,1-5 1 0,-4-3-1 0,-3-4 0 16,-3-3-1-16,-1-2 2 0,-5-3-4 16,-2 0 0-16,-5 0-3 0,-2-1-2 0,-4 3 2 15,-3 1 1-15,-3 3 0 0,-1 5-2 0,-4 2 1 16,-3 5-1-16,-3 2-1 0,1 6 2 0,-5 3-3 15,1 4 2-15,-5 5-2 0,3 2-2 16,-3 4 2-16,4 2 1 0,1 2 3 0,6 3 0 16,3 0-3-16,7 4 0 0,4 1-1 0,4 3 3 15,8-2 1-15,4-4 4 0,7-4 0 0,6-6-1 16,4 0 2-16,9-4-3 0,6-2 1 0,10-2-4 16,6-3-17-16,-2 2-36 0,-2-3-84 15,-5 0-208-15,-5-3-837 0,-7-2-540 0</inkml:trace>
  <inkml:trace contextRef="#ctx0" brushRef="#br0" timeOffset="-62988.03">10512 13954 1 0,'-2'-2'0'0,"-4"0"0"0,0-2 53 16,0 2 164-16,-1-1 14 0,1 1-7 16,-1-1-17-16,3-3-30 0,-3 3-37 0,-3 0-31 0,3 0-30 15,-2 0-20-15,1-2-9 0,-3 0-12 16,-1 1-4-16,0 0-9 0,0 2-7 0,0-1-3 15,-3-2-5-15,1 1 0 0,-6-2-1 16,2 1-3-16,-2 0 2 0,1-3-1 0,-1 1 0 0,0 0 1 16,-2 0-2-16,-1-2-6 0,3 2-4 15,-4 0 1-15,-3 0-4 0,-3 0-2 0,-1 0-5 16,-1 0-13-16,-3 1-10 0,1 1-6 0,0-1-1 16,-2-1 2-16,1 2 3 0,-3 0 2 15,-1 0-1-15,1 0 4 0,-3-1 1 0,3 0-2 16,-3 1 3-16,-2 1-7 0,-1-3 2 0,1 3 4 15,-4-2-2-15,3 1 6 0,-5 0 2 0,4 0-3 16,-4 0-7-16,-1 0-17 0,0 2-26 16,-2-1-20-16,-1 1-2 0,-3 0 14 0,1-1 25 15,-2 2 26-15,4 0 17 0,-1-1 8 0,-1 1 4 16,3 0 5-16,1 0 1 0,-1 1 0 16,1 0 3-16,-1 1-1 0,2 1 3 0,0 0-2 15,-3 2 2-15,2-1-2 0,-4 2-2 0,2-1 8 16,1 2 3-16,1 0 8 0,0 0 3 0,2 3 1 15,-1 1-3-15,3-1-3 0,0 2-5 0,-2 1-3 16,5-2-4-16,1 3-5 0,-1-1-2 0,4 1 3 16,-1 0-2-16,1 0 0 0,3-1 10 15,-1 3 4-15,-1-1 15 0,4 1 10 0,-2-2 9 16,3 3 7-16,-2 1 8 0,-2-3 5 0,4 4-3 16,-2 1 6-16,1-3-9 0,1 2-5 0,-3 0-1 15,4-1-11-15,-2 1-5 0,4 1-2 16,1 0-7-16,4-2-1 0,-2 2-1 0,-2-1 1 15,4-1 2-15,-2 2 11 0,0 1 2 0,0 1 0 16,4-1-2-16,2 1-15 0,-3-1-4 16,7 2-8-16,0 1-5 0,0-1-1 0,1 1-1 15,3 0-3-15,-2 1-1 0,1-1-1 0,0 3 0 16,2-1 0-16,1 2 3 0,-2 2-2 0,0-3 1 16,1 0-1-16,-3-2-3 0,4-1 3 15,-1-1 1-15,2-1 0 0,1-4-5 0,0 3 0 16,1-1-1-16,0-2 2 0,-1-3 3 0,0 2-4 15,2-2 0-15,1 0-4 0,1-1-2 0,1 2 1 16,1 1 0-16,3 0 3 0,0 1 3 0,1 0 1 16,0 1 1-16,1 1 2 0,-1 0 4 0,2 0 1 15,1 2 3-15,1-1-2 0,-2 1 2 16,3 2-1-16,0 0-2 0,0 1 3 0,0 0 0 16,2-1 0-16,-2 1 0 0,3-3 1 0,1 0 3 15,-1 1-2-15,-2 1 1 0,4-2-1 16,2-1-4-16,2 2 4 0,-3-4 0 15,1 0 3-15,7 0 5 0,-2-5 2 0,0 2 4 0,6-3-2 16,0 3 0-16,-1-1-5 0,4 1 1 0,-1 0-2 16,4-3-2-16,0 2 5 0,-2-3-4 15,7 2-1-15,-2-2-1 0,-1 0-7 0,0 1 0 16,0-2-1-16,-1 1-1 0,0-2-1 0,1 1-1 16,0 0-2-16,0 0-4 0,-1-1 3 15,2 0-3-15,-1 0 3 0,-1 0 1 0,5-2-4 16,-2-1 1-16,1 2-2 0,3-3 1 0,0 2 1 15,-2-4-1-15,-1 2 2 0,4-1-4 0,0-1 3 16,0 0-2-16,-1 1 1 0,2-1 3 0,-2 3-3 16,-3-2 3-16,2 1 1 0,0-1-1 15,1 1 2-15,-2 1 1 0,3 1 0 0,-1-2 0 16,-1 0 2-16,2 1-2 0,1-2 1 0,2 3 3 16,1-3-5-16,0 2 3 0,1-2-3 15,4-1-1-15,4-1 3 0,-1 2-2 0,1-2 1 0,-1 1-3 16,-4-2 2-16,4 1-1 0,0-1 1 15,0 0 1-15,0 0-4 0,-1 0 3 0,-1 0-2 16,-1 0-2-16,1 0 6 0,-4 0-4 0,2-1 2 16,-3 1 0-16,1-3-2 0,2 2 0 15,-3-1 4-15,2-1 1 0,-1 0-5 0,0-2 5 16,-2 1-6-16,5-2-1 0,-5 0 2 0,-1 0-4 16,2 0 1-16,-3-1 0 0,2 2 0 0,-2-1 2 15,-1 1-2-15,0-4 2 0,-2 3-3 16,-1 0 5-16,3-4-1 0,-1 3-2 0,-4 1 3 15,-3-2-5-15,-2 2 2 0,-1-1 1 0,-3 1-2 16,2-2 2-16,-1 1-2 0,0-1 1 16,2 0 0-16,2-1 1 0,1-2 0 0,-1 1-3 0,2-4 5 15,0 4-6-15,-1 0 1 0,-1-1 2 16,-1 2-5-16,-1-1 5 0,-3-2-1 0,0 0 0 16,-1 1 2-16,-3 0 0 0,-1-1 1 0,0-1-2 15,-2 1 2-15,1-1-3 0,-1 1 1 16,3-4 2-16,-3 3-4 0,1-3 3 0,-2-1-2 15,-3 1 1-15,5 2 1 0,-4-4-1 16,2-1 2-16,1 3-2 0,-5-5 3 0,7 1-4 0,-3 0 1 16,0 0 3-16,3 1-6 0,-1 0 5 15,0-1-2-15,0 1-1 0,1 1 6 0,-3 0-4 16,1 0 3-16,-2 2 0 0,-3-2 2 0,-1 4 1 16,0 0 0-16,-4-1 3 0,-2 1-4 15,3-1 5-15,1 1-1 0,-4-1-4 0,0 1 5 16,2-2-5-16,0 1 4 0,-2 2 0 0,1-5 0 15,-2 2 1-15,0 2-1 0,-1-2 3 0,-2 1-1 16,0 0 1-16,-2 0 1 0,0-2-3 0,0 1 3 16,-2-2-1-16,1 1 1 0,-2 2-1 0,0-4-3 15,-2-1-2-15,-1-1-3 0,-2-2-2 16,-1-1-1-16,-3 0 1 0,-2-2 0 0,-1-1-3 16,-1 0 2-16,-4-2-3 0,-1-2 0 0,-4 1 2 15,-2-2-5-15,-5 0 2 0,-1 2-4 16,-6 0-4-16,-1 3-2 0,-6 0-22 0,-7 1-23 15,-8 2-50-15,-2 0-81 0,-3 5-218 0,-5-1-560 16,0 5-149-16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24:24.3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17292 8269 1 0,'3'7'0'0,"-1"0"0"15,-2 2 0-15,-6-6 0 0,3-3 0 0,-4 0 0 16,-3-2 0-16</inkml:trace>
  <inkml:trace contextRef="#ctx0" brushRef="#br0" timeOffset="1102.9">16972 8215 1 0,'-1'0'0'0,"-3"0"0"0,3 1 0 0,-2 2 0 15,0-1 0-15,-1 1 0 0,1 0 0 0,-3 0 0 16,4-1 0-16,1-1 0 0,-1 1 0 16,2-1 0-16,0-1 0 0,0 0 0 0,0 0 58 15,0 0 104-15,0 0 17 0,0 0-31 0,-1 0-44 16,-3-1-35-16,3 1-28 0,-4-2-6 0,-1 2-1 15,-3 2-6-15,3-1-5 0,-5-1-7 16,-2 2-4-16,5-2 1 0,0 0-5 0,2 2-3 16,-3 0-2-16,6 1-6 0,-3-3 3 0,4 1 3 15,-1-1-2-15,0 1 1 0,0-1-3 0,2 0-2 16,0 0 2-16,0 0 5 0,1 1 15 16,0-1 24-16,1 1 35 0,-1 0 43 0,1-1 38 15,-1 0 23-15,1 0 4 0,0 0-13 0,1 0-22 16,1 0-16-16,0-1-15 0,2-1-11 0,1 0-13 15,5-3-19-15,-1 3-15 0,4 0-14 0,0-2-7 16,-2 1-2-16,5 0-5 0,-4 1-6 16,3-1-5-16,-2-2-5 0,2 2-3 0,-2-1-1 15,4 1-2-15,-4 0-2 0,4 1-3 0,-1 1-3 16,-2-2 1-16,2 1 1 0,0-1 1 0,-1 0 1 16,5 0-2-16,-1 2-2 0,2-2 0 15,2-1 1-15,1 1 2 0,4-1 1 0,0-2-1 16,1 4-5-16,-2-2 1 0,-3 2 1 0,-3-1 1 15,-2-1 4-15,1 2-6 0,-3-3 0 16,0 2-1-16,-4-1-3 0,4 0 5 0,1 0-2 16,-4 1 1-16,5-1-1 0,-1 0-2 0,2 1 2 15,0-2 0-15,2-1 3 0,1 0-1 0,0 1-5 16,0-1 2-16,1 1-5 0,-3-1 4 16,4 1 4-16,-3 0-2 0,-3 2 1 0,0-2-2 0,-2 1-1 15,-3-1 1-15,4-1 3 0,-5 3-2 16,1-1-2-16,-2 1 0 0,3 0-4 15,-2-1 5-15,4-1 0 0,-3 0 2 0,5-1-2 16,1 3-1-16,3-3 0 0,0 1-1 0,6-2 5 0,3 2-3 16,-1-1-1-16,2 3 0 0,-1-1-2 15,4-1 2-15,-2 0 2 0,1 2 1 0,-2-2 3 16,-4 1-7-16,1 1 0 0,-2-2-1 0,-3-2 3 16,1 2 5-16,-3 1 0 0,1-1 1 0,-3 0-5 15,0 0 5-15,-4 0-1 0,-3 0 0 16,-2 2 1-16,-2 0-3 0,-2-1 1 0,-3 1-2 15,-1-1 2-15,-1 2 0 0,-3 1-1 0,0 1 0 16,-1 1-2-16,0-2 1 0,-1 2-2 16,0-1-1-16,1-1-3 0,-2 1-7 0,1 0-9 15,-1 1-12-15,-1 0-18 0,-1 4-36 0,0-2-54 16,-3 1-95-16,0 0-201 0,2 1-377 16,-2-1-544-16</inkml:trace>
  <inkml:trace contextRef="#ctx0" brushRef="#br0" timeOffset="3700.17">18419 7909 1 0,'2'-1'0'0,"-2"-3"188"0,0 2 105 16,-2 1-15-16,2 1-26 0,0-2-42 0,0 2-44 16,0 2-35-16,0-2-25 0,0 0-10 0,0 0-4 15,3 0 2-15,0 0 5 0,-1 0-5 0,2 0-1 16,3-2-7-16,3 0-7 0,1-1-12 15,3-1-19-15,0 0-11 0,2 1-12 0,0 0-8 16,4 2-2-16,1-3-5 0,-1 3-2 0,3-2-2 16,0-1-1-16,2 2 1 0,-1-2-1 0,1 0 1 15,0-1-3-15,1 0 1 0,3 1 0 0,0-1 0 16,4-1-1-16,-2 0 1 0,2 0-2 0,-1-1 1 16,-1 0-2-16,-3 0 1 0,1 1 1 15,-2-1 0-15,1 2-1 0,-1-1 0 0,0 1 0 16,0-1-1-16,3 1 2 0,-3 0-1 0,3 1-2 15,0-1-1-15,0-2 0 0,0 2 3 16,2 1 2-16,-1-1 2 0,0 0 2 0,0-1 2 16,1 1 3-16,-1 1 3 0,-1 1 5 0,1-1-1 15,0-2 3-15,1 3-1 0,-3-2-4 0,-1 1 3 16,0 0-2-16,-2-1 0 0,0 0-2 16,-2 1-4-16,1 0-1 0,0-1-1 0,-3 2 2 15,2-5 0-15,-1 3 0 0,0 1-2 0,-2-1-6 16,-1-1 2-16,-3 2 1 0,-2 0 2 15,1 1 3-15,-3 0 0 0,-1 2-2 0,-2-2-2 0,-1 1 1 16,1 0-3-16,-4 0-1 0,2 1-1 16,-2 0-3-16,-1-1 1 0,1 2 0 0,-1-1 0 15,-1 0 1-15,1 0-4 0,-1 1 2 0,-1 0-1 16,2 0 1-16,-1 0 1 0,0 0-1 16,-2 0 3-16,1-1-3 0,-2 1 3 0,0 0 1 15,-1 0-1-15,0 0 1 0,0 0-1 0,0 0-2 16,-1 0-3-16,1 0 0 0,0 0 0 15,0 0 0-15,0 0 3 0,0 0-3 0,0 0 4 0,0 0 0 16,0 0 1-16,0 0 1 0,0 0-2 16,0 0-2-16,-1 0 0 0,0 0-1 0,1 0 0 15,-2 0-1-15,2 0 0 0,-1 0-1 0,0 0 3 16,-1 0-2-16,1 0 1 0,0 0 2 16,1 0-1-16,0 0 1 0,0 0 2 0,0 0-1 15,0 0-2-15,0 0 2 0,0 0-1 0,0 0-2 16,0 0 2-16,0 0-2 0,1 0 0 0,-1 0 1 15,1 0-1-15,-1 0 1 0,2 0-1 16,-2-1-1-16,1 2 2 0,0-1 0 0,1 0-1 16,-1 0 1-16,-1 0 0 0,1 0 0 0,-1 0-2 15,0 0 2-15,0 0-3 0,0 0 0 0,0 0 1 16,0 0-3-16,0 0-1 0,0 0 1 0,0 0-2 16,0 0 2-16,0 0 1 0,0 0-2 15,0 0 3-15,0 0 0 0,0 1-1 0,0-1 1 16,0 0-1-16,0 0 0 0,0 0 3 15,0 0-2-15,0 0 3 0,-1 0-1 0,0-1-2 0,1 1 1 16,-2 0 1-16,2 0 1 0,-1 0-5 16,0 0-1-16,-1 0-15 0,1-1-29 0,0 1-47 15,-1-2-89-15,-5 0-180 0,4 1-469 0,-4 0-726 16</inkml:trace>
  <inkml:trace contextRef="#ctx0" brushRef="#br0" timeOffset="128554.26">11344 15034 1 0,'2'-1'0'0,"-4"0"0"0,2-3 249 16,-1 1 88-16,1 0-4 0,0 1-40 0,0-2-41 16,0 2-44-16,0-1-31 0,-1-1-29 0,-2 1-21 15,1 1-16-15,-2 1-16 0,-1 1-19 0,1-1-12 16,-4 1-11-16,0 0-9 0,-1 2-5 0,1 1-8 15,-3 1-6-15,-1 0-3 0,1-1-1 16,0 4-3-16,0 3 1 0,-1 0-4 0,1 4-4 16,1-1 2-16,-2 3-2 0,2 0 0 0,-1 1 4 15,0 1-5-15,1 2-1 0,2-1-1 0,-2 0-1 16,4 2 4-16,2-1-4 0,2 3 0 16,0-1-3-16,4-3 1 0,1-3 1 0,2-1 5 15,5-2 4-15,0-1-2 0,3 0 1 0,1-4-2 16,5-1-3-16,1-2 5 0,4-4-2 15,0 0 1-15,0-3-3 0,0-3 1 0,0-3 0 16,-1-2 1-16,-1-3 4 0,-3-2-5 0,0 1 0 16,-2-7-2-16,-2-1-4 0,-3-2 5 0,-1-3 0 15,0 2-1-15,-3-2 1 0,-3 1-6 16,-3-3 0-16,-2 3 2 0,-3-1 4 0,-3 3-3 16,-4 4 0-16,-4 2-3 0,0 2-7 0,-5 2 7 15,0 3-1-15,0 3 0 0,-2 4 2 16,2 4-4-16,-1 0-1 0,2 6 0 0,1-1 4 0,2 4-6 15,1 4 4-15,-1-2-6 0,4 7-5 16,2 0 7-16,1 0 0 0,4 1 2 0,4 3 3 16,2-4-4-16,5-1 0 0,1-3 1 0,5-1 0 15,4-3 2-15,-1-4 2 0,7 0-2 0,-2-3-5 16,3-4 6-16,-3-3 1 0,1-5 2 16,1 1 6-16,-3-5-7 0,2 0-1 0,0-5 0 15,0-1 0-15,-1-3 1 0,-1 0 1 0,1-3-1 16,-5 1-6-16,0-1 5 0,-2 0 0 15,-1 2 4-15,-2 1 6 0,-3 3-9 0,0 4-1 16,0 2-6-16,0 4-1 0,1 3 1 0,1 2 2 16,2 3 1-16,1 2-4 0,3 2 3 0,-1 3 0 15,0 2 2-15,0 2 4 0,-2 4-7 16,1 2 2-16,0 2-2 0,-4 2-5 0,0 4 9 16,-1 0-1-16,-4 1 2 0,-1 2 1 0,-1-3-2 15,-1-1 1-15,0-2 2 0,0-4 3 0,1-2-5 16,-2-3 2-16,1-3-3 0,4-1-3 15,-2-3 9-15,2 0 1 0,3-1 0 0,5-4-4 16,1-2-22-16,6-1-34 0,3-3-50 0,3-1-81 16,0 1-146-16,1-4-478 0,-3 2-799 0</inkml:trace>
  <inkml:trace contextRef="#ctx0" brushRef="#br0" timeOffset="129535.31">3114 16820 428 0,'0'-5'572'0,"0"-1"-221"16,0-2-86-16,-1 2-40 0,0 1-22 0,-1 2-24 15,-2-1-33-15,0 2-30 0,-2 0-31 0,0-1-17 16,-3 1-23-16,1 2-6 0,-3 1-5 16,1 3-12-16,-5 0 5 0,-1 3-4 0,-3 4 2 15,-1 1-1-15,-1 6 1 0,-3 3 0 0,-4 2-5 16,0 3 6-16,-3 0-7 0,1 5 1 16,2 2 6-16,1 5-11 0,-1 0 6 0,1 1-6 0,3 0-3 15,1 0 3-15,5 1-3 0,3-3 1 16,2-3-4-16,9-5 2 0,3-1-2 0,4-3 4 15,4-1 3-15,5 3-4 0,1-7 5 16,5 0-4-16,1-6 1 0,2-4 6 0,2 0-2 0,-3-1 1 16,6-4-5-16,-3-1-1 0,-3-1-2 15,1-2-1-15,-3 0 5 0,-4 2-6 0,-1-2-1 16,-6 0-3-16,-1-1-1 0,-3-1 8 0,-2 0-3 16,-1 1 4-16,0 1-5 0,-1-1-4 0,1 0 3 15,0-1-5-15,0 0-9 0,0-1-21 16,1-1-32-16,3-3-43 0,1-4-54 0,1-1-85 15,2-2-203-15,-1 0-528 0,2-3-467 0</inkml:trace>
  <inkml:trace contextRef="#ctx0" brushRef="#br0" timeOffset="130704.55">3230 17197 1325 0,'-13'11'736'0,"-6"0"-563"0,-4 8-89 0,4 1 10 16,7-1 19-16,1 4 15 0,0 0-12 0,3 0-28 15,2 0-33-15,4 0-20 0,0 0-5 0,5 2-13 16,3-2 0-16,1 1-3 0,4-5-1 0,2-2 7 16,2-3 5-16,1-4 6 0,3-2-5 0,-2-1 0 15,1-4-7-15,-2-3 5 0,1-3 5 16,-5-4-1-16,1 0 0 0,-3-4-9 0,3-4-6 15,-3-2-3-15,-3-2 1 0,-4-2 3 0,-3 3-3 16,-5-1 1-16,-4 2-11 0,-3 0-4 0,-5 2-1 16,0 2-5-16,0 2 4 0,-2 5 0 15,-2 3-3-15,3 0 5 0,0 1-3 0,2 2 3 16,-1 1 3-16,7 3-6 0,-1 1-3 0,4-1-4 16,3 2 1-16,2 2 1 0,0 2 7 15,4 2 0-15,1 0-4 0,2-3 6 0,4-1-5 16,2-1 11-16,2-3 4 0,0 0 2 0,2-2 1 15,1-4-3-15,2 0 1 0,1-3-2 0,-3-3 10 16,2 3 2-16,2-2-9 0,-1 0 3 16,0-2-9-16,2-3 0 0,-4-1 9 0,2 1-5 15,-2 2 0-15,1 1-3 0,-3 0-4 0,1-2 4 16,-4 0 4-16,3 0 0 0,-3-2-4 0,0 0-1 16,-1-1-4-16,0 0 4 0,0-3 4 0,1 2-3 15,-2 0 2-15,2 1-5 0,-3-2 0 0,0 0 2 16,0 0 0-16,2-3 3 0,-1 2-5 15,-1-3 5-15,-2 1-5 0,-2-1 2 0,0-4 4 16,-2 2-5-16,-1 1 2 0,-2-1-3 0,-2 1-1 16,1-4-1-16,-4-1 2 0,0 1 2 15,-1 0-4-15,-1 5 4 0,-1 3-5 0,1 4-1 16,-4 0 3-16,2 6-4 0,1 1 1 0,-2 1-3 16,1 5-3-16,-4 0-2 0,3 6-3 0,-3 2 6 15,1 2-2-15,0 8 5 0,-2 1-4 16,1 4-1-16,1 4 3 0,2 3-1 0,1 3 5 15,1 0 0-15,1 6-1 0,3-3 1 0,4 3-1 16,2 1 1-16,2-2 4 0,2 3-2 16,2 1 3-16,0-2-5 0,1-1-1 0,2-2 1 15,2-2 0-15,-2 0 4 0,4 0-4 0,-1-6 0 16,3-3-2-16,-2-6 4 0,3-2 7 0,-1-7-4 16,1 0-1-16,1-5-2 0,-1-5-5 0,2-2 8 15,-3-5 4-15,1-1 4 0,0-3-1 0,-3-2-3 16,2-6-3-16,-1-2 0 0,2-3 6 0,-3-2-4 15,2-2 2-15,-2-2-8 0,0-3-2 16,-1 1 1-16,-2-6 0 0,-2 4 6 0,0-2-4 16,1 0 3-16,-2 3-3 0,-2 0 1 0,2 3 3 15,-1 1-3-15,-2 4 2 0,0 1-4 16,-2 1-4-16,0 4 2 0,2 2 3 0,-5-1 2 16,3 2 0-16,-2 2 0 0,-1-1-3 0,1 2-1 15,-2-2 4-15,0 3-3 0,0 0 3 16,0 4-3-16,0 2-3 0,-2 2 2 0,2-2-2 15,0 3 5-15,-1 1 1 0,1 0-6 0,-1 1 0 16,0 0-4-16,1-2 2 0,0 2 1 0,-2-1 4 16,1 1-2-16,1 1-5 0,-1-1 1 15,1 0 0-15,0 0 5 0,0-1 6 0,0 1-4 16,0 1-3-16,0-1-5 0,0 0 2 0,0-1 3 16,0 1 2-16,0 0 2 0,0 1-2 0,0 1 0 15,1-2-1-15,-1-2 2 0,0 1 5 0,1 1-2 16,-2 0-1-16,1 0-6 0,0 0-3 15,0 0 3-15,0 0 4 0,0 0 2 0,-1 1-4 16,2-1 3-16,-1 0-6 0,0 0 3 0,1-1 6 16,-1 1-7-16,0 1 4 0,0-1-4 0,0 0-5 15,0 0 4-15,0 0 3 0,0 0 1 0,-1 0 1 16,1 2 1-16,-1-2-6 0,1-2 3 16,1 2 2-16,-1 0-1 0,0 0 1 0,0 0-4 15,0 0-3-15,0 0 2 0,0 0 2 0,1 0 5 16,-1 0-2-16,-1 0 0 0,1 2-4 15,-1-2-2-15,2-2 3 0,-1 1-1 0,0 1 2 16,0 0-7-16,0 1-15 0,-1-1-13 0,1 0-26 16,-1-1-33-16,1 0-39 0,-4 1-62 15,0 1-84-15,-2 2-196 0,-4 0-360 0,-3 4-494 16</inkml:trace>
  <inkml:trace contextRef="#ctx0" brushRef="#br0" timeOffset="130920.28">2776 17517 1158 0,'-34'18'644'0,"-7"2"-406"15,-6 6-79-15,15-10-14 0,15-5 3 0,8-7 2 16,9-1-23-16,9-3-22 0,2 0-15 16,10-5-13-16,10-3-7 0,8-4-11 0,12-4-14 15,7 0-9-15,14-5-9 0,5-1-10 0,7-1-5 16,2 1 1-16,3 0 2 0,-4 5-14 15,1 5-32-15,-7-2-56 0,-5 3-80 0,-4 0-113 16,-7 3-266-16,-8 2-587 0,-5-2 42 0</inkml:trace>
  <inkml:trace contextRef="#ctx0" brushRef="#br0" timeOffset="131334.2">4744 16852 1859 0,'-4'-3'270'0,"-5"-2"-149"0,-2 1-21 16,-1 1 12-16,-1 4 13 0,-1 1-5 0,-2 3-19 16,-5 2-21-16,-4 5-21 0,-3 6-7 0,-2 2-2 15,1 4 2-15,-4 4 1 0,1-1-4 0,1 5-5 16,0 4-4-16,-1 5-4 0,3 2-4 16,4 3-3-16,3 0-8 0,5-1-4 0,3-1-2 15,4-2-2-15,4-3 4 0,1 0 0 0,3-4 2 16,3-2-5-16,3-5-4 0,2-3 3 15,3-4-5-15,2 0 2 0,1-2-3 0,3-5-7 16,-1-2-2-16,6-3 3 0,-3-4-5 0,6 1-13 16,-1-6-23-16,4-1-37 0,-2-4-49 0,0-4-59 15,2-2-103-15,-5-5-244 0,3 2-495 0,-2-6-240 16</inkml:trace>
  <inkml:trace contextRef="#ctx0" brushRef="#br0" timeOffset="132900.53">4818 17137 1511 0,'-9'6'324'0,"-3"6"-140"16,-5 5 3-16,-1 5 12 0,0 3-2 0,0 3-35 15,3-1-39-15,-1 3-23 0,4-1-24 0,4 4-15 16,0 2-17-16,1 1-12 0,6-1-3 16,1-5-3-16,6-4 6 0,4-4 0 0,4-6-1 15,4-2-2-15,3-6-3 0,1-3-1 0,0-2-6 16,3-6 3-16,-3-2-8 0,2-6-4 0,-2-1 2 15,1-4-2-15,-7 0 1 0,1-2 0 16,-7-2-4-16,-5-1-4 0,-2-1-1 0,-6 1 3 16,0 4-3-16,-6 0 2 0,-1 2-3 0,-6 1-6 15,1 2 8-15,-5 3-8 0,2 3 2 0,2 5 0 16,-2-2-7-16,0 6 2 0,2 0-1 16,2 2 4-16,2 2-3 0,2 4 3 0,3 0-1 0,3 2-4 15,0 1 4-15,4-1-3 0,4-1 6 16,2 1 5-16,4-6-3 0,1-1 4 0,5-3-3 15,3-6 5-15,1-1 9 0,5-4-5 0,0-2 2 16,2-1-12-16,0-3-3 0,-1-1 1 0,-2-2 6 16,0 0 1-16,-3 1 0 0,-5 2 1 15,2-1-6-15,-6 3 6 0,0 4 1 0,-3 0-5 16,-1 3 3-16,-1 4-10 0,-2 1-4 0,1 4 4 16,-3 0 1-16,2 7 7 0,-1-1-5 15,-3 6 4-15,0 1-5 0,-1 0 0 0,0 4 5 16,0-3-2-16,0 1 4 0,-1 1-4 0,1-2 3 15,-1-1-6-15,-2-2 3 0,0-4 4 16,1-4-6-16,1 0 8 0,1-5 3 0,0-5-1 16,0-2 6-16,0-2-3 0,0-4-3 0,3-4-6 15,4-5 1-15,1 0-3 0,3-5 1 0,-1 3 8 16,1-2-5-16,6 2 5 0,-3 2-5 16,2-1-7-16,-2 3-1 0,-1 3-3 0,-1 3 5 15,0 5-1-15,-3 0 0 0,-1 7 1 0,0 0-3 16,2 2 1-16,-1 7 1 0,-3 1 7 0,-1 5 1 15,1-1-4-15,-2 1 5 0,-3 0-8 16,0 1 3-16,-2 3 3 0,0 0-6 0,-4-1 1 0,-2-2-6 16,-1 0 2-16,-2 1-1 0,-1-7 1 15,3-5 1-15,3-2 0 0,0-6 5 0,3-1-2 16,1-3 4-16,-1-3 2 0,4-1-8 0,0-1 4 16,3-1-4-16,0 0 0 0,1 3 8 0,3 1-5 15,-2 0-2-15,1 5-3 0,1-1-1 16,1 5-5-16,-3 3 4 0,3 3 5 0,0 4-7 15,0 1 8-15,1 1-3 0,3-2 0 0,-1 4 8 16,5-2-3-16,-2 1 1 0,4-1-1 16,1-3-2-16,1-1-1 0,0-2 1 0,0-1 6 15,-1-2-6-15,0 0 7 0,-1-7-4 0,-2-1-3 16,2-3 9-16,-5-2-3 0,0-1 3 0,-2-3-1 16,1-4-2-16,-4 0-3 0,-1-4 1 15,2 0 6-15,-2 1-8 0,-2-4 6 0,2-2-3 16,0-2-3-16,0-3 4 0,-4 2-3 0,4-2 5 15,-1-3-3-15,1-2-2 0,1-1 0 0,-2-1-2 16,1-2 6-16,-2-3-1 0,3-3 2 16,0-1-4-16,-2 0-4 0,-2 3 3 0,-1 4-2 15,-5 5 4-15,-1 2 1 0,-4 6 0 0,0 4-1 16,-2 3-3-16,2 9 5 0,-2 2-5 0,5 7 0 16,-1 1-4-16,0 4-8 0,1 1 3 0,0 7-1 15,-5 4 7-15,4 8 1 0,-3 6-1 16,3 3 2-16,2 4-2 0,0 10 1 0,-3 10 0 15,-1 5 0-15,-2 7 0 0,0 4 0 0,-3-1-1 16,-1 1-4-16,-2 4 6 0,0 2 3 0,2 0-9 16,-3 1 7-16,2-4-10 0,2-5 0 15,-1 0 8-15,-1-9-7 0,2 0 7 0,-1-11-4 16,1-13 3-16,-2-5-1 0,0-10 2 0,1-7 8 16,0-7-7-16,1-8 12 0,1-9-3 15,2-8-5-15,-2-10 8 0,7-5-6 0,-1-3 3 16,4-6-2-16,2-4-1 0,2-2-1 0,2-3 0 15,4 1 7-15,7 0-13 0,1 4 9 0,4-1-6 16,5 5-6-16,2 8 15 0,-2 9-12 16,-3 6 2-16,0 11-3 0,-5 1-10 0,-3 5 3 15,-3 6 3-15,-3 4 6 0,2 3-4 0,-4 4 6 16,-2 4-4-16,0 3-7 0,0 2 15 0,-3 0-9 16,5 1 2-16,2-2 5 0,3-3-11 0,4-4 4 15,4-3 2-15,3-8 4 0,-2 1-2 0,4-5 6 16,-2-2-1-16,0-2-4 0,-1-6 6 15,0-5-5-15,-1-3 3 0,-6 2 3 0,0-5-8 16,-4-3 6-16,-2-1-4 0,-6-3 2 0,-3 1 7 16,-2 1-7-16,-2 3 2 0,-3 0-6 15,-1 2 4-15,-2 6-1 0,2 3 3 0,0 4 3 16,-4 3-10-16,3 4 3 0,0 5-5 0,0 1-3 16,-4 5 4-16,1 2 0 0,1 5 3 0,-1 2-1 15,8 0 4-15,-1 4-8 0,4-1 2 16,2 2 2-16,2 2-12 0,2-3 9 0,3-1-6 15,3-6 1-15,3-3 11 0,1-6-5 0,5-4 5 16,-1 0-4-16,3-8-2 0,3 0 1 16,-5-3 2-16,4-4 5 0,-1 1-3 0,-2-4 3 15,4-2-3-15,-7-5-3 0,1-3 11 0,-8-3-8 16,3-1 6-16,-4-2-5 0,-1-4-6 0,-2-4 3 16,-1-5-4-16,-3 3 9 0,4-5-8 0,-2-3 6 15,-2-2 0-15,2-7-4 0,2-3 10 0,-2-1-10 16,5 0 2-16,0 0 2 0,-1 3-6 15,2 4 5-15,-3 7-1 0,-2 9-1 0,-6 10 2 16,-2 9 3-16,-1 6-3 0,0 8-8 0,0 3-2 16,0 5-8-16,0 5 4 0,-4 9 7 0,2 6 3 15,-6 7 2-15,7 7 0 0,1 6-1 16,0 6 0-16,-1 5 1 0,-1 8 0 0,1 4-3 16,-5 1 8-16,3-1-10 0,-4-2 1 0,5-6 5 15,2-1-15-15,3-7 3 0,3-8-20 16,4-7-31-16,5-8-31 0,1-6-48 0,2-7-45 15,-3-5-76-15,3-7-152 0,-6-5-395 0,-3-8-650 16</inkml:trace>
  <inkml:trace contextRef="#ctx0" brushRef="#br0" timeOffset="133117.01">6521 17032 1118 0,'-12'-13'547'0,"0"-1"-278"0,-1 0-41 16,5 6 3-16,8 2-13 0,4-1-40 0,5 5-58 15,1-2-39-15,4 3-21 0,7 0-13 0,3 0-10 16,3 2-7-16,4-1-4 0,3 2-5 0,-1 2 4 15,4 0 1-15,-4 2-3 0,0 2 7 16,-4 1-10-16,-3 1-3 0,-6 8-6 0,-7 2-7 16,-2 2 4-16,-3 3-4 0,-6-2 4 0,-2 4-1 15,-1 2 0-15,-5 2 0 0,3-1-4 16,-3-1 5-16,1-2-7 0,2-1-1 0,-1-2-14 16,4-4-29-16,5-3-29 0,-1-8-50 15,5-6-59-15,1-6-129 0,3-4-433 0,3-5-846 0</inkml:trace>
  <inkml:trace contextRef="#ctx0" brushRef="#br0" timeOffset="133254.74">7009 16859 2867 0,'-11'-10'52'0,"2"-4"-16"0,-2-1 17 16,7 8 18-16,3 4-2 0,1 0-17 0,0 2-40 15,1 1-28-15,2 0-47 0,3 0-80 0,2 4-121 16,2 2-309-16,4 2-811 0</inkml:trace>
  <inkml:trace contextRef="#ctx0" brushRef="#br0" timeOffset="133785.99">7109 17286 2833 0,'7'-21'32'0,"0"-9"-28"16,6-8 9-16,-2 5 36 0,1 4 15 0,-1-4 11 16,-2-1-7-16,-1 1-25 0,-5-5-8 0,5-1-12 15,-6-1-10-15,1-8 0 0,3 1-4 16,-2-2 0-16,3-1-5 0,4 1 2 0,-1-2-4 16,1 0 3-16,4 2 3 0,-4 4-10 0,2 7 4 15,-3 6-1-15,-4 9-1 0,-3 9 9 0,-2 9-7 16,-1 3-11-16,-1 5-7 0,-1 4 2 15,-3 5 0-15,2 10 11 0,-5 7 6 0,-1 7-5 0,3 7 4 16,-2 5-3-16,0 5-3 0,-3 5 5 16,1 6-3-16,-5 3 2 0,0 3-3 0,1 0-2 15,-3-5-2-15,6-7-7 0,0-1-22 16,3-7-53-16,6-8-47 0,3-7-51 0,2-10-39 0,5-9-37 16,-1-7-56-16,-3-5-81 0,0-6-183 15,-2-3-76-15,-1-8 326 0,-2-2 333 0,-1-7 0 16,-2-5 0-16,1-3 0 0,-5 1 118 0,-1 0 518 15,5-2-75-15,-3-1-134 0,5 4-108 16,1 0-75-16,2 1-50 0,1 4-37 0,7-2-24 16,2 3-15-16,2 3-16 0,2 3-20 0,-1 5-21 15,2 4-21-15,-1-1-5 0,3 7-6 16,1 1 0-16,0 5-4 0,-5 4-10 0,4 1-2 16,-5 4-7-16,3 3-2 0,-5 0 3 0,1 4-4 15,-3 2 0-15,-1 4-2 0,-4 2 1 0,2 0-2 16,-3 0-1-16,-1 0-10 0,5-1-46 0,-3-4-65 15,4-3-74-15,2-6-106 0,2-7-176 16,3-4-437-16,-1-4-367 0</inkml:trace>
  <inkml:trace contextRef="#ctx0" brushRef="#br0" timeOffset="133932.85">7825 16755 1573 0,'-5'-7'76'0,"-3"-1"-99"0,1 1-14 0,0 3-33 16,1 3-167-16,2 2-332 0,-3 0-143 0</inkml:trace>
  <inkml:trace contextRef="#ctx0" brushRef="#br0" timeOffset="134415.35">7846 16929 1705 0,'-14'6'286'0,"-2"4"-133"0,-5 6 13 0,0 0 31 0,4 1-1 16,0 5-33-16,5 0-48 0,2 2-32 15,-1 1-19-15,2 1-18 0,2 4-12 0,4-1-8 16,3 1-14-16,3-3 1 0,4-5 0 0,3-5 2 15,0-4 7-15,1 0-5 0,0-7-3 16,1-4 0-16,0-3 2 0,-5-3 0 0,3-6 2 16,-1-1-8-16,0-4-11 0,-6-5 3 0,3-2-5 15,-5-3 10-15,-2 1 6 0,-5-1-6 0,3 0-2 16,2 3-4-16,-1-4-1 0,1 3 0 0,2 1 6 16,1 4-1-16,1 2-4 0,5 1 2 15,0 2-3-15,1 0 4 0,4 4 1 0,-2 1-1 16,5 5-4-16,0 3-6 0,3 1-1 0,-1 4-1 15,-2 1 7-15,0 5 1 0,1 2-2 16,-6 0 0-16,-1 2-2 0,0 1 2 0,-4 2 5 16,1 2-3-16,-5 2 1 0,-2 1-4 0,-1-1-5 15,-1 2 5-15,-5 0 2 0,-1-1 3 0,3 0 3 16,2-8-5-16,3-4-2 0,1-7 4 0,1 0 11 16,0-4 6-16,5 2 7 0,2-2-3 15,3 0-9-15,2 0-1 0,6-2-4 0,-1 2 1 16,2 2-1-16,0 0-2 0,5 0-7 0,-1-1-3 15,4 2-16-15,0 1-39 0,-7 0-83 16,-2 0-159-16,-4-4-631 0,-11 0-768 0</inkml:trace>
  <inkml:trace contextRef="#ctx0" brushRef="#br0" timeOffset="135981.24">3916 16731 502 0,'2'0'454'15,"-2"2"-280"-15,1-2-29 0,2 2 40 0,-2-1 32 16,1 0-2-16,2 0-35 0,1-1-33 0,1-1-35 16,2 1-24-16,3-2-15 0,-1 1-9 15,4-2-2-15,3 1-6 0,0 0-3 0,4-1-9 16,3-1-12-16,5 1-4 0,1-2-8 0,2 0-2 15,4 0-2-15,2-1-3 0,4 0-2 0,3 1 0 16,3-1-1-16,3 0-1 0,3 1 1 16,4 0-3-16,5 1-3 0,1-1 0 0,4 2 1 15,5-1 1-15,-1 1 1 0,5 1-1 0,2-2-5 16,6 2 2-16,-3 0 1 0,6-2 1 0,1-1 1 16,-2 3-5-16,3-1-2 0,1 0 2 15,-3 0-1-15,2 2 1 0,0 0 2 0,-3 1-6 0,-2 0-1 16,-3-1-6-16,-3 1-4 0,0-3-2 15,-5 2 5-15,0-1-1 0,2-3 0 0,-2 4 11 16,-1-3-5-16,5 0 6 0,-3 1 4 0,4-2-6 16,0 2 0-16,-1-3-2 0,0 1 0 15,2 3-1-15,2-2 5 0,-1 3 0 0,-1 0-4 16,-2 1 6-16,-3 1-4 0,-6-1 9 0,-1 3 3 16,-4-3-1-16,-1 1-1 0,-2-1-6 15,-1 0 1-15,-3 1 0 0,-1-1 3 0,4 0-1 16,-2 0-1-16,2 1-3 0,-5 0-1 0,-1 2 5 15,4-1 2-15,-6 0 0 0,-2 3-4 0,0-2-2 16,-4 1-2-16,-2-1 1 0,-4 0 6 16,-6 2 1-16,-1 0-1 0,-7-3 1 0,-3 1-1 15,-4 0 3-15,-3-1 6 0,-7 1-1 0,-4-3 2 16,-4 1 0-16,0-2-2 0,-1 1-4 0,-1 0 0 16,1 0-5-16,0 1-5 0,0-1 0 0,0 1-4 15,0 2 3-15,-1-1 4 0,1 3 2 0,-2-1 0 16,1 0-3-16,0 0-4 0,0 2 5 15,-3 1 1-15,3 1 6 0,-3 2 2 0,-2 3 0 16,2 1 2-16,-3 0-2 0,-2 4 4 0,4 1-2 16,-2 3 0-16,-1 2 0 0,2 2-6 0,-1 6 0 15,0-1 1-15,4 4 0 0,-1 1 2 16,0-1-3-16,0 4-4 0,-1 1-3 0,3 2 3 16,0 5-1-16,-3-1 2 0,3 1 0 0,0 1-7 15,-1 3 4-15,-2 1-1 0,0-1-2 16,-2 3 2-16,-1 0 2 0,-1-3-6 0,-3 0-1 15,2-4 2-15,0-3-5 0,-1-3 7 0,0-6-1 16,1-5-4-16,-2-4 5 0,2-4-6 0,-1-4 8 16,-2-2 2-16,2-4-7 0,-3-2 5 15,3-5-3-15,-6-1 3 0,2-1 7 0,-5-2-1 16,-6 0 0-16,2-1-5 0,-8-2-4 0,-5-1-2 16,-2-1 5-16,-2 1 1 0,-4 1-3 0,-4-1 4 15,-8-1-6-15,-4 0 2 0,-2 2 2 0,-3-2-1 16,-6 3 2-16,-2 0-7 0,-4 0 8 0,-6 1-12 15,0 0 5-15,-9 3 5 0,-6 2-13 16,-2 1 12-16,-3 1-9 0,-4-1-2 0,-5 2 7 16,0 2-3-16,-3 0 4 0,-3 4-4 15,-2-4-2-15,0 4-5 0,5-3-4 0,-3 3 5 16,5-1-8-16,-3 1 0 0,3 2-8 0,-3-3-9 16,-1 3 4-16,-3 1-1 0,60-8 24 0,-16 2 1 15,-2 0 5-15,-17 1 8 0,1 2-16 0,-19 3 9 16,1-1-3-16,-19 3 1 0,2 1 3 15,2 0-10-15,2-1 16 0,6-2-6 0,1 2 8 16,10 1 5-16,3-5-13 0,12 0 10 0,9 0-6 16,8-1 14-16,12 2-10 0,6-2 3 15,8-1-5-15,7-1-15 0,8-1 8 0,6 0-9 16,3-1 6-16,6-3 12 0,6 0-19 0,3-1 15 16,3-4-14-16,2 2 5 0,6-3 15 0,0 0 1 15,1-1 4-15,1-1-11 0,0-1 18 0,5-1-12 16,-2-1 10-16,2-1 8 0,0-1-28 0,3-2 13 15,-1-1-5-15,2-2-1 0,-1-2 17 0,-2 3-2 16,1-2-8-16,-2-1-10 0,-2-2 2 16,3 0-7-16,-5-2 15 0,4 2 10 0,-3-2-12 15,1-1 8-15,1-4-7 0,-1-2 0 0,3-1 14 16,0-7-22-16,4-27-2 0,0 0-3 16,-2 4-7-16,-2 9 13 0,6-3 6 0,-2-4 3 15,-1 0-8-15,3-2 5 0,-2-8-3 0,1-6 0 16,0 1 6-16,0-1-4 0,-1 4 3 15,-4 0-5-15,-1 3-6 0,-2 8 1 0,-3 5-1 16,-2 6 5-16,0 10 1 0,0 3 1 0,-1 7-5 16,1 2-3-16,0 6 3 0,-2 4-3 0,3 2 3 15,-1 4-4-15,1 0-7 0,0 4-18 16,0-2-36-16,1 1-55 0,1 6-75 0,3-3-124 16,1 5-390-16,5 2-895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7-16T16:30:00.5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2104 2351 698 0,'-2'0'286'0,"-2"-1"-82"0,3 0 8 16,-1 0 16-16,-1 1 6 0,2 0-16 0,1 0-41 16,-2 1-30-16,2-1-31 0,0 0-23 0,2 0-21 15,-2 0-12-15,0 0-8 0,0 0-12 16,0 0-2-16,0 1-7 0,0-1-6 0,0 1-1 16,0-1-7-16,0 0-4 0,0 1-3 0,0-1-2 15,0 3 1-15,-2 1 4 0,1 2 0 0,-1 2 0 16,0 2 1-16,0 2-3 0,-2 2 0 15,3 1 3-15,0 5-5 0,1 2-1 0,-2 3 2 16,-1 4-3-16,-1 6 8 0,0 2-1 0,-2 4 3 16,3 1-3-16,-4 4-3 0,1 0 0 15,1 1-4-15,-3-1 1 0,5 0-1 0,-1-3-3 16,2-4 4-16,2-3-1 0,2-8 2 0,0-2 4 16,-1-4-2-16,1-1 2 0,-1-2-2 0,-1-1-4 15,0-2 1-15,1-4-1 0,-1-2 1 0,2-2-4 16,-2-2 1-16,0 0-3 0,0-4 1 0,0 0 3 15,0-2 0-15,0 0 3 0,0 0 4 0,0 0 5 16,0 0 5-16,0-1 5 0,-2 0 1 16,4 1-2-16,-2-1-6 0,0 1-11 0,-2-1-18 15,1-4-19-15,1-1-25 0,-2-1-25 0,0-5-32 16,0 1-49-16,-1-2-82 0,3 0-209 16,0-3-489-16,0-1-552 0</inkml:trace>
  <inkml:trace contextRef="#ctx0" brushRef="#br0" timeOffset="666.51">1824 2331 209 0,'0'-3'682'0,"0"-2"-277"16,0-1-107-16,0 1-31 0,0-1-33 0,1 3-47 16,1-1-49-16,0 3-42 0,0-2-27 15,1 1-22-15,1-2-12 0,1 0-6 0,-2 1 1 16,5-1 0-16,3-1-6 0,-1-1-6 0,5-1-4 15,1 4-1-15,4-2 3 0,1 2-1 16,6-1 3-16,2 1-4 0,2 0-1 0,0 1 2 16,2 2-1-16,6-1-1 0,0 2-1 0,-2 4-3 15,0-2-4-15,-6 5-2 0,-1 1 0 16,-2 4-2-16,-7 0-2 0,-3 0 1 0,-4 4-2 16,-3-2 4-16,-2 3-3 0,1 0 1 0,-5-1 2 15,0 0 1-15,-4 0 1 0,0 3 3 0,-2-1 2 16,-1 0 0-16,-5 1 4 0,-2-2 3 15,-3 1-5-15,-1 1 0 0,-6-1-1 0,-4-2-5 0,-4 1 3 16,1 1 0-16,-8-1-6 0,0 0-1 16,-6 0-4-16,1-1-1 0,-1-4 0 0,1-2 3 15,10-2 0-15,-1 0 2 0,7-5 0 0,6-1-1 16,5-1 6-16,6-2 3 0,3 0 1 16,3 0-4-16,2-1-8 0,-1 2-11 0,1-1-11 15,1 1 3-15,4 3 6 0,1 1 10 0,3 3 9 16,2 2 0-16,1 6 7 0,2-1 1 0,-2 4 0 15,2 3 6-15,-3-1-5 0,5 2 5 0,-4 0 3 16,2 1 3-16,-1 1 1 0,2-3-1 16,3 0 1-16,-2-2-5 0,-2-5-2 0,-2 3-4 15,-2-3-4-15,-1-2 2 0,0 0-2 0,-3-4 1 16,-2-3-1-16,-1 1-1 0,-4-3 0 16,0-2-2-16,-1-2 3 0,0 1-2 0,-1-2-2 15,1 1-4-15,-1-1-11 0,0 0-13 0,1-2-36 16,-1 0-42-16,0-3-54 0,-3 0-88 15,4-1-168-15,0-3-415 0,4 1-727 0</inkml:trace>
  <inkml:trace contextRef="#ctx0" brushRef="#br0" timeOffset="1503.86">2403 2757 1562 0,'1'2'273'0,"1"-1"-135"0,3 5 2 15,3-4 29-15,-3 1 36 0,5 2-35 0,3-1-38 16,4-1-39-16,3-1-22 0,0 1-14 16,1-2-10-16,2-2 1 0,0-3-9 0,0 1-5 15,-1-3-5-15,-1-1-1 0,-2-2-4 0,2-1-1 16,-8 0 2-16,1-1-4 0,-5-1 4 0,-5-2-4 16,-1 0-6-16,-5 1 0 0,0-2-13 15,-6 1-6-15,-2 0-3 0,-4 1-10 0,-3 1 4 16,-4 1 2-16,0 2 2 0,-3 4 1 0,0 1 3 15,2 4 0-15,0 2-2 0,1 1 6 0,-3 5-6 16,1 3-2-16,4 3-1 0,3 3-3 0,-1 3 7 16,5 1-1-16,2 1 3 0,1 3 0 15,5 0 1-15,1 2 1 0,4-1 0 0,4-1 7 16,4 2-7-16,2-2 4 0,1-1 2 0,6-1-4 16,2-4 6-16,2-6-1 0,3-2 2 15,1-7 2-15,3-2 2 0,2-2 3 0,1-5 3 16,5-1 2-16,-3-5-2 0,3-1-3 0,-4-2-1 15,-5 0-6-15,-1-3 8 0,-1-2 1 0,-3 0 3 16,1-4 1-16,-1 0-5 0,0-1-3 0,-2-2-3 16,0-5 0-16,-2 2-3 0,2-6-2 15,-4 1-1-15,-1-3-6 0,1-2 4 0,0-5-2 16,0 0-3-16,0-2 7 0,0 1-6 0,-1 0 1 16,0 2 0-16,-2-2 2 0,0 2 0 15,-3-1-1-15,-2-1 2 0,-1 3-4 0,-4 2 4 16,-2 6 1-16,-4 4-2 0,-2 5 3 0,-3 5-3 15,0 1 4-15,0 7-1 0,0-1 0 0,0 3 1 16,2 5-2-16,1 2 0 0,-2 1-8 0,2 4 0 16,-3 1-4-16,-3 2-1 0,0 6 6 15,-4 5-2-15,3 8 4 0,-1 5 2 0,-3 6 0 16,2 2 2-16,-4 10-1 0,1 4 2 16,-2 6-1-16,-2 2 3 0,4 1 1 0,0 5-4 0,-2 5 6 15,4 5-3-15,0 2-2 0,1 0 4 16,2 4-10-16,7 0 5 0,-1 1 0 0,5-1-2 15,2-5 6-15,1 0-5 0,-1-1-1 0,0 3-4 16,-1-1-2-16,2-7-8 0,-1-4-4 16,1-8-5-16,0-7-7 0,6-8-1 0,-1-11-3 15,0-9-8-15,0-14-3 0,-2-5 6 0,-2-8 8 16,1-9 12-16,4-6-2 0,1-11-6 0,0-8-10 16,1-1 2-16,0-8 16 0,-3 3 11 0,-5-6 12 15,-2-2 1-15,-2 1 5 0,-5 1 2 16,-3 4 10-16,-3 4 12 0,1 5 9 0,-2 4 10 15,0 3 1-15,-1 6 4 0,1 0-8 0,3 5 2 16,1-1-3-16,5 1-8 0,3 1 1 16,2 0-10-16,3 2-8 0,5-2-8 0,4-1-11 15,4-3-2-15,3 1-4 0,4 1 1 0,3 1-1 16,3-1-3-16,1 0-15 0,2 1-27 0,2 4-28 16,-1-2-55-16,-2 1-66 0,-1 2-148 15,0 0-517-15,-1 2-773 0</inkml:trace>
  <inkml:trace contextRef="#ctx0" brushRef="#br0" timeOffset="1942.49">3406 2801 1864 0,'2'2'480'0,"-1"-2"-304"0,-1 0-11 16,3 0 24-16,0 0-5 0,1-3-51 0,2-2-45 15,5-5-32-15,0 0-14 0,3-5-4 0,4 0-4 16,1-2-7-16,1-4-5 0,-1 1-3 15,2-4-4-15,-2-1-4 0,0-1-2 0,0-4-5 16,0 1 2-16,1-5-2 0,-2 1-1 0,1-5-5 16,-3-6-7-16,0 2-4 0,0-7-11 15,-3 2 5-15,-3-2-3 0,0-4 0 0,-3-1 8 16,0 1-5-16,-6 2 2 0,0 5 5 0,-3 8-1 16,-2 7 8-16,-2 4 5 0,-5 8 3 15,2 4-4-15,0 4 2 0,-2 5-5 0,1 5-5 16,-3 4 6-16,-4 7-6 0,-1 6 1 0,-3 6 6 0,-1 7-3 15,1 5 5-15,1 7-1 0,1 5 2 16,0 5-1-16,-2 6 5 0,0 0 1 16,0 4 1-16,5 2 5 0,-2 4-5 0,7-1 4 15,2 2-2-15,6-2-1 0,3-2 3 0,3-3-4 16,5-6 1-16,3-3-2 0,4-3-1 0,1-6 1 16,2-8-1-16,3-5 2 0,-1-10-1 0,2-4 3 15,0-6 3-15,-1-5-3 0,1-5 1 0,0-4-7 16,-1-3-8-16,0-6-9 0,-4-1-11 15,0-2-19-15,-6-6-39 0,-1-1-50 0,-3-3-105 16,-3-3-347-16,1-1-974 0</inkml:trace>
  <inkml:trace contextRef="#ctx0" brushRef="#br0" timeOffset="2899.54">3847 2583 2447 0,'4'2'226'0,"2"-4"-145"15,0 0-18-15,4-1 11 0,-1 1 16 16,3 1-1-16,2 0-18 0,3-3-16 0,6 1-9 16,-1-1-9-16,5 0 1 0,-1-2-2 0,0-2-4 15,2-2-4-15,1-2-7 0,-4 1-2 0,2-3-1 16,-3-1-2-16,-6 2 1 0,-1-2-4 0,-5-1-2 15,-1-2 2-15,-3 1-6 0,-3 2 3 16,-4-2-2-16,-1 1-3 0,-3 1-1 0,-4 1-5 16,-3 2-2-16,-2 1-3 0,-2 3 1 0,-5 1-2 15,1 0 1-15,-4 5 2 0,-1 3-3 16,-1 5 0-16,2 2 0 0,-1 3 1 0,0 3 4 16,-2 5 1-16,5 2 1 0,-4 2 0 0,5 4-1 15,3 1 1-15,2 0 0 0,6 1 3 0,4 1 3 16,3 1 2-16,3 0-1 0,5-1-2 15,1 1-1-15,5-5 2 0,2-2 2 0,-2-2 1 16,5-3 3-16,2-5 0 0,1 1 1 0,3-6 2 16,2-3 2-16,0 0-1 0,0-5-3 15,2-2-2-15,-1-4-2 0,-2-1 1 0,1-2 3 16,-1-6 1-16,-4 1 1 0,2-5-4 0,-3-5-5 16,0-1-2-16,-2-3-2 0,2-3-1 0,-3-5-2 15,-1 3-2-15,-2-2 1 0,-3 7 1 0,-2 3 1 16,-3 3 2-16,-1 6-2 0,-2 2 2 0,-3 3-1 15,-2 6 0-15,1-2-1 0,0 4 0 16,-2 2-3-16,2 0-5 0,-1 2-6 0,-3 1-4 16,-2 4 1-16,-3 3 6 0,-2 5 4 0,1 5 5 15,1 3-5-15,-1 2 3 0,2 0 0 0,3 4-1 16,-4 0 4-16,9-1 0 0,1 1 0 16,1-3-1-16,7-3-1 0,-1-3-1 0,3-2 4 15,3-2-2-15,4-2 1 0,2-3 3 0,9-2-4 16,-1-4 7-16,6 0 1 0,-1-6-3 15,2 0 4-15,-1-6-2 0,-2-1 0 0,1-5 2 16,-1 1 5-16,-4-4-5 0,2-2-3 0,-1-1 1 16,0-3-8-16,-2-5 10 0,-1-2 0 0,0-2-1 15,-2-1-1-15,-2-5-4 0,1 0-1 16,-1-3 0-16,-2-4 0 0,2 1-1 0,-3 0 0 16,-3 0-1-16,3 0-1 0,-3-1-2 0,0-5 2 15,-3 0-1-15,3-1-1 0,-2 0 3 0,-2 0-3 16,0 2 0-16,-1-4 0 0,-1 3-3 15,-2 0 6-15,-1 1 0 0,-1 3 3 0,-2 4-1 0,-2 3 0 16,-2 7 0-16,-2 7-2 0,-1 4 0 16,0 5-4-16,-2 6 1 0,1 2-4 15,1 4 3-15,0 1-8 0,-1 6-4 0,0-1 2 0,-5 5 1 16,0 6 7-16,-1 4 5 0,-3 10 2 0,-1 1 4 16,3 4-4-16,2 5 1 0,0 0-6 15,5 7-2-15,-1 3 5 0,1 0-2 0,1 4 7 16,-3-1-2-16,3 3 2 0,0 4 2 0,-1 0 0 15,1 0 1-15,3-1-4 0,1-5 2 16,3-1 0-16,-1-2-1 0,3 0 4 0,-1-5-3 16,0-4 2-16,3-2 0 0,2-6-2 0,1-4 1 15,1-5 4-15,-1-3-3 0,3-6 1 16,1-1-3-16,-1-5-4 0,-2-3 6 0,-1-2-3 16,2-5-4-16,1 1-6 0,2-5-24 0,1-4-22 15,2-2-38-15,3-5-47 0,-4-4-91 0,0-3-244 16,-3-5-592-16,-3-2-474 0</inkml:trace>
  <inkml:trace contextRef="#ctx0" brushRef="#br0" timeOffset="3115.35">4773 1880 1809 0,'7'0'739'0,"4"-2"-596"0,2 1-4 16,7 0 17-16,9-1 4 0,4-1-31 15,8 0-37-15,9 2-23 0,4-1-17 0,6 1-13 0,3 2-16 16,1-1-5-16,-2 2-7 0,-2-1-2 16,-9-1 5-16,-8 1-8 0,-4-1 0 0,-7 0-10 15,-3 0-18-15,-8 1-28 0,-2 0-54 0,-6 2-117 16,-4 1-204-16,-4 2-708 0,-5 1-521 16</inkml:trace>
  <inkml:trace contextRef="#ctx0" brushRef="#br0" timeOffset="38768.71">307 2748 25 0,'-1'1'152'0,"0"0"-20"0,-2 0 20 0,1 1 36 15,2-1 19-15,-1 0-5 0,0 0-27 0,1-1-36 16,0 1-33-16,0-1-26 0,1 2 1 16,0-1 16-16,0-1 17 0,4 3 17 0,-2-2 5 0,5 1-8 15,1 0-8-15,5-1-15 0,6 0-14 16,2 0-12-16,7-1-6 0,8-1-9 0,5 1-9 15,3-2-3-15,10 0-10 0,1-4-4 0,3 5-2 16,1-3-18-16,46-3-7 0,-18 3-3 0,-27 1-5 16,-28 1 7-16,-8 4 1 0,-12-2-3 15,-3 0-5-15,-8 1-2 0,-1-1-1 0,-1 1 0 16,0-1 4-16,-1 0-2 0,0-1-1 0,1 1-11 16,0 0-31-16,-3 1-28 0,-2 1-61 15,0 1-103-15,-2 2-197 0,-1 1-423 0,3 1-460 16</inkml:trace>
  <inkml:trace contextRef="#ctx0" brushRef="#br0" timeOffset="39387.37">422 4536 1051 0,'-2'-1'422'16,"-4"1"-168"-16,4-1-52 0,1 1-23 0,-1 0-5 16,0-2-28-16,-1 2-45 0,6 0-41 15,0 0-21-15,5-1-3 0,3 1 12 0,1-1 5 16,9 0 1-16,8-1 1 0,5-2-2 0,12 0-1 15,3 1-6-15,6-3-7 0,63-7-20 0,-11 1-6 16,-15 2-3-16,-23 4-5 0,-16 3 11 0,-8 0-3 16,-11 3-4-16,-12-1-3 0,-3 1 0 15,-10 0-3-15,-7-1 3 0,-2 1 2 0,-1 0 1 16,1 0-1-16,-1 0-6 0,-1 0-14 0,-3 0-20 16,1 0-31-16,-5 1-44 0,-1 0-63 0,1-1-97 15,1 1-198-15,4 1-372 0,-3 1-406 16</inkml:trace>
  <inkml:trace contextRef="#ctx0" brushRef="#br0" timeOffset="39770.3">2132 4005 1621 0,'-10'-7'496'15,"-7"-2"-308"-15,-2 1-47 0,-2 2-15 0,1 5-2 16,-1 1-16-16,-3 5-28 0,-3 0-19 0,0 4-16 16,-3 3-6-16,0 3-9 0,-1 6-3 0,1 2-3 15,0 6-2-15,1 3-3 0,4 0-7 0,-3 5-1 16,5 3-3-16,3 1-1 0,3 1 0 0,4 3-1 15,3 1 0-15,7 2 3 0,2-1 0 16,5-2 5-16,6-4 0 0,7-4 1 0,-1-5 3 16,8-3-2-16,-1-5 2 0,0-4 2 15,4-4 2-15,3-4 2 0,4-1-3 0,2-4-2 16,-1-3-4-16,-3 0-3 0,4-1-1 0,-4 0-1 16,-2-5-4-16,-6-2-8 0,3-1-14 0,-9-3-23 15,0 0-38-15,-4-3-59 0,-1-1-102 16,0-3-200-16,-2-4-530 0,-1 0-598 0</inkml:trace>
  <inkml:trace contextRef="#ctx0" brushRef="#br0" timeOffset="40954.75">2549 4162 1983 0,'-9'11'290'0,"-6"4"-119"15,-5 8-24-15,2 2-23 0,3 1-26 0,3-2-25 16,2 1-23-16,3 1-8 0,5 1-8 0,4 1-5 16,5 1 2-16,3 2-2 0,0-4 0 0,4-2 2 15,3-6 2-15,3-3-1 0,2 0 6 0,0-7 2 16,5-4-2-16,-3-2 1 0,4-4-5 16,-2-4-3-16,-2-4-3 0,-1-4-1 0,-2-2-3 15,-2-3-2-15,-7-3-3 0,-3-3-6 16,-1-1-7-16,-5-3-3 0,-7 1-4 0,-3 2-3 15,-5 2 0-15,-6 2-6 0,-1 3-1 0,-4 3 0 16,-2 0-2-16,-3 5 2 0,-2 3-2 0,2 1 2 16,-1 6 0-16,8 2 2 0,-2 0 1 0,4 3 0 15,1 2 1-15,5 2-2 0,4 1 1 0,1 1 1 16,4 0 1-16,0 2 0 0,4-1-1 16,6-1 0-16,3-1-1 0,2-3 8 0,3-1 4 15,4-5 5-15,5-4 6 0,3-4-3 0,3-3-1 16,2-4-2-16,2-1-3 0,1-3 1 15,-1 1 2-15,-3-3-2 0,0 2 0 0,-4-1 0 16,0-1-4-16,-2 3 0 0,-4 2 6 0,-1 2-7 16,-5 5-1-16,-2 1-2 0,-2 5-9 0,-4 1 3 15,1 2-3-15,-3 4-3 0,4 0 1 16,-1 5 3-16,1 4 2 0,0 1 4 0,-1 4 3 0,-2 4-4 16,0 1 1-16,-3 2 1 0,0 0-7 15,-1 1 7-15,-1 1 1 0,0 0 1 0,-1 0 5 16,-1-3-5-16,2-5 1 0,-2-4-1 15,2-10 1-15,-1-1 6 0,1-5 7 0,0-1 14 16,-1-1 5-16,1-1 3 0,0-2-7 0,-3-7-11 16,2-5-4-16,1-4-9 0,0-4-1 0,1 0-2 15,3-1 0-15,-1 1-1 0,4-1 0 0,1 0 0 16,1 2-6-16,1 1 5 0,0 2-4 16,0 2 1-16,1 6 4 0,-1 1-9 0,-1 4-6 15,-2 5-2-15,3 2-10 0,-2 3 2 0,-2 4 3 16,1 4 2-16,2 2 3 0,2 5 7 0,-3 1 2 15,-2 2 2-15,0 4 7 0,3 0-4 16,-4 0 2-16,2 1-1 0,2-3-1 16,2-1 3-16,-1-2 2 0,7-5 0 0,-3-2-3 0,5-3 4 15,0-3 0-15,1-4 0 0,2-2 7 16,-3-2-6-16,1-4 0 0,-1-2 2 0,-2-1-6 16,0-3 6-16,-3 0 3 0,3-4-3 15,-4-1 2-15,2 2-3 0,-2-5-1 0,0 0 1 0,0 0 2 16,-2-3-1-16,-1-2-2 0,-2-1-2 15,0-1-5-15,1-1 3 0,2-2 1 0,-3-1 0 16,4 0 5-16,-1-4-5 0,0 0-1 0,-1 0 0 16,0-4 1-16,-1 1-2 0,1 1 2 0,1-1-3 15,-1 0-4-15,0-3 4 0,1 1-1 0,-4 0 2 16,0 1 1-16,-5 2-2 0,-2 4-1 0,-1 2 0 16,-4 2 0-16,-1 3 1 0,-3 7 0 15,-1 2 1-15,3 3-3 0,-2 5 1 0,2 2 0 16,0 1-1-16,0 5 2 0,3-1-8 0,-2 4-6 15,0 3-2-15,-2 2-1 0,-1 7 6 16,-2 6 4-16,0 3 2 0,1 11 1 0,1-1 2 16,-1 7 0-16,3 5 2 0,1 3 3 0,-1 7-3 15,-3 5 0-15,0 4 1 0,2 2-3 0,-2 7 4 16,1 3-2-16,-1 5 1 0,3 4 0 0,0 3 1 16,6 3 1-16,0-1 1 0,2-1 5 15,0-1-7-15,-1-6 0 0,3-3-1 16,1-3-4-16,-3-3 3 0,0-4-3 0,0 0-1 0,0-3-7 15,-1-3-7-15,0-6-7 0,2-7-9 16,0-14-4-16,1-15-14 0,0-10 3 0,1-10 13 16,1-8 12-16,3-6 23 0,-1-9 7 0,6-10 0 15,-2-3 1-15,-2-8 3 0,-2-2 1 0,-1-3 0 16,0-1 1-16,-3 0-4 0,-2 0-1 0,-3 0 1 16,-3 1-6-16,2 2 12 0,-2 2 2 0,2 3 5 15,0 4 10-15,1 1-7 0,0 3-2 16,1 3-3-16,0 4-2 0,2-2-5 15,0 2 0-15,3 4-4 0,0-3-7 0,5 3 0 0,0 1-3 16,3-1-10-16,2 1-21 0,3 1-40 16,1 3-74-16,4 3-94 0,3 0-168 0,2 5-384 15,-1 1-775-15</inkml:trace>
  <inkml:trace contextRef="#ctx0" brushRef="#br0" timeOffset="42146.22">3879 4353 1567 0,'-2'-8'777'15,"2"-7"-538"-15,-2-2-72 0,2-3-26 16,2 1-14-16,-2-2-16 0,2-2-26 0,2-1-25 16,2-1-13-16,4 3-7 0,0-2-5 0,3 3-7 15,3 0-3-15,-1-1-10 0,6 1-7 0,4-2-4 16,2 2-4-16,-1 2 0 0,-1 3-1 0,-2 6 0 16,-1 1 3-16,-6 5-10 0,-2 4-3 0,-7 2-5 15,-2 5 0-15,-2 3 4 0,-2 7 1 16,-3 3 6-16,-3 6-3 0,-4 4 4 15,-6 2 3-15,-1 5 0 0,-4 3 0 0,3 0 1 0,1-1-2 16,3-1 0-16,2-5 1 0,7-4-2 0,2-6 0 16,6-4 0-16,3-4-2 0,1-3 6 15,2-4 3-15,1-1 0 0,3-4 4 0,6-7-1 16,-1-4-1-16,6-4 1 0,-1-3-2 0,-1-2 0 16,1-2 2-16,0-4-2 0,-2-1-3 15,-2-4 2-15,-3 2-2 0,-2-4 0 0,0 1 2 16,-4 0-2-16,0-1 0 0,-5 5-1 0,-1 4-2 15,-3 5 0-15,-2 3 1 0,0 8-1 16,0 1 0-16,-2 3-7 0,1 1-8 0,1 0-12 16,-1 4 1-16,0 0 4 0,-2 6 5 0,2 3 14 15,0 5-2-15,1 1 3 0,0 3 3 0,0 3 0 16,0 2-2-16,0-1 2 0,5 0-1 0,0-2-1 16,5-6 3-16,5-8-1 0,3-3 3 0,5-3 3 15,2-6 0-15,-2-2 1 0,1-3 3 16,-3-3-3-16,-4-4 2 0,-1-3 0 0,-4-2-4 15,-5-2-2-15,-3 0-1 0,-4-2-8 0,-2-2-1 16,-7 4-2-16,-3-1-4 0,-5 2 1 0,-1 2-1 16,-5 5 4-16,2 0 5 0,-4 4 1 15,1-1 3-15,6 3 1 0,-2 3-2 0,4 3 0 16,-1 2-1-16,3 3-2 0,4 0-3 16,1 4 2-16,0 0-3 0,5 0 0 0,1 2 3 0,1-1-2 15,5 0 2-15,1-1 3 0,4-2 3 16,2-4 3-16,4 0 6 0,7-4-1 0,2-2 0 15,4-2-1-15,3-4-2 0,-3 2 2 16,2-1 3-16,-5-3-1 0,-3 2-1 0,0-2-2 16,-5 0-4-16,1 0-1 0,0 2-1 0,0 0-1 15,-4 2 0-15,0 4-3 0,-4 0-3 0,0 4-1 16,-3 1-3-16,1 2-5 0,-2-1-2 16,0 5 3-16,1 2 1 0,-3 4 9 0,1 0 4 15,1 2-3-15,-4 3 1 0,0-1-1 0,0 0 0 16,-2 2 3-16,-1 2 1 0,-4-2 0 0,0-1 0 15,-1-4 0-15,2-3 1 0,1-6 8 0,3-3 14 16,1-2 18-16,0-2 6 0,1-2-4 0,-1-3-16 16,2-6-15-16,0-3-5 0,1-3-6 0,3 0 1 15,0-3-3-15,5 2-3 0,2 1 3 16,2 1-1-16,-2 0 0 0,5 1 1 0,-3 1-4 16,0 5 1-16,-2 2-1 0,-3 3-5 0,-2 5-3 15,-1 1-8-15,-1 1-2 0,1 3-4 16,0 7 7-16,2 0 6 0,-2 5 4 0,0 3 5 15,4 1 1-15,-5 1-1 0,0 4 0 0,2 2 2 16,-3-1-2-16,1 0 2 0,3-3 2 0,0-4-1 16,1-2 2-16,2-5 2 0,-1-3 3 15,3-5 2-15,-2-3 3 0,2 2 3 0,-3-7 3 16,2 0 1-16,0-1-1 0,0-5-2 0,1-4-2 16,2-1-3-16,0 0 1 0,-1-4 0 0,-4-1 2 15,4-1 1-15,-4-4-1 0,2 1-4 0,-2-2-1 16,0-3-2-16,1 0-2 0,-2-5 0 15,1 2-2-15,-1-4 0 0,0 0-1 0,1-3 1 16,2 2 0-16,0-7 0 0,-1-2 0 0,3-2-1 16,0-3-3-16,0 2-1 0,2 2 1 0,-1 0 1 15,-3 1 1-15,-2 4-1 0,-3 9 2 16,-1 2-1-16,-3 10 2 0,-4 6 2 16,-1 3-1-16,-3 4-3 0,0 5-7 0,2 1-10 0,1 5 0 15,-5 3 0-15,-4 5 4 0,-2 3 4 16,0 6 3-16,-6 7 1 0,6 3 1 0,-1 7 5 15,2 5-4-15,-2 3 3 0,6 4-1 0,-1 2-3 16,0 5 3-16,6-2 1 0,-1 2 1 0,2-2 1 16,3-1 0-16,1-2-2 0,-1 3 0 15,3-2 0-15,0-4-2 0,4-3 1 0,-2-6 0 16,5-3-1-16,0-6 3 0,0-7-2 0,5-6-4 16,-4-7-10-16,5-9-17 0,-1-5-39 0,2-8-62 15,2-8-92-15,-4-6-239 0,0-10-573 16,-6-1-410-16</inkml:trace>
  <inkml:trace contextRef="#ctx0" brushRef="#br0" timeOffset="42296.43">5149 3622 1432 0,'3'-4'950'0,"1"0"-800"16,5 1-51-16,4 0 0 0,4 2 15 16,6 0-5-16,3 0-30 0,6-1-33 0,2 2-19 0,7 0-10 15,-1 0-8-15,1 2-2 0,0 1-1 16,-2 0-2-16,-8 0-8 0,-4 0-36 0,-2 3-78 15,-7-1-140-15,-4 1-346 0,-3 1-996 0</inkml:trace>
  <inkml:trace contextRef="#ctx0" brushRef="#br0" timeOffset="89181.84">6521 3117 763 0,'0'-4'348'16,"-2"0"-70"-16,0-1-43 0,-2 1-18 0,1 0-15 15,2 1-33-15,0-1-23 0,-1 2-19 16,-1 0-29-16,1-1-18 0,1 2-24 0,1 1-23 16,-1 1-23-16,1 0-18 0,0 3 1 0,-1 2 2 15,-1 5 9-15,-4 8 8 0,2 4 2 16,-4 5-1-16,1 5 1 0,1 5 0 0,-3 1 3 15,-2 4 4-15,-4 4 3 0,2 1-2 0,1-1 0 16,-4-2-1-16,4-3-6 0,3-3 3 0,3-2-7 16,0-3 0-16,4-4-1 0,1-3-1 15,-3-4 0-15,2-3-2 0,2-7 1 0,-1-1-4 16,2-5 3-16,-1-1 1 0,0-3 1 0,2-1 4 16,-2-1-6-16,0 1 5 0,0-4 2 0,0 4-4 15,0-4 8-15,0 2-3 0,0-1-5 16,0-1-7-16,0 2-16 0,0-2-27 0,0-2-35 15,0-1-29-15,2-1-48 0,-2-4-49 0,0 1-97 16,0-3-210-16,-2 1-292 0,2-3-176 16</inkml:trace>
  <inkml:trace contextRef="#ctx0" brushRef="#br0" timeOffset="89663.11">6186 3216 1049 0,'-1'-5'362'15,"0"0"-138"-15,0 0-39 0,0 0-15 0,-2 3-1 16,3-3-12-16,0 3-18 0,3 0-22 0,-2-2-30 16,0 1-27-16,0 0-16 0,3 0-14 0,1 0-8 15,2-3 2-15,1 1-3 0,2 0-2 16,4 0 3-16,1 0-6 0,7-1-2 0,0 1 0 15,1 0-5-15,0 2 5 0,5-3-1 0,-1 2-3 16,0 2-2-16,3 1 0 0,4 0 1 0,-5 2-1 16,3 0 2-16,1 4-4 0,-6 3-6 15,0-1 0-15,2 4-4 0,-4 1 3 0,1 2 0 0,-2 1 0 16,-1 1 0-16,-2 3-1 0,-6 3 0 16,1 1-3-16,-3 0 5 0,-4 3-2 0,-3 0 1 15,-1 3 1-15,-5 3-5 0,0 0 5 0,-5 2 1 16,-1-1 2-16,-6 2 4 0,-4 0-4 0,1 2 2 15,-7-1 1-15,-3-1-2 0,-5-1 1 16,-1-1 1-16,0-3-2 0,-2 0 3 0,-3-3 4 16,1-3 2-16,-5-4-1 0,1-4 3 0,-1-3-3 15,-1 0-3-15,5-5-1 0,0 1-2 16,4-3 1-16,2-4 3 0,6-1 2 0,5-2 0 16,4-1 3-16,5-1-3 0,2 0-1 0,3-4-2 15,2 5-12-15,2-2-13 0,1 2-18 16,1 1-27-16,-1-3-35 0,3 1-56 0,-1-1-115 15,7-2-222-15,0 1-380 0,2-1-383 0</inkml:trace>
  <inkml:trace contextRef="#ctx0" brushRef="#br0" timeOffset="91353.25">6933 3431 1618 0,'-1'-3'376'0,"1"0"-142"0,-2 1-56 16,0 3-42-16,1-1-35 0,1 3-38 0,0-2-31 15,-1-1-16-15,1 4-7 0,0 2 1 0,-1 1 5 16,-2 5 5-16,-1 0 2 0,2 3 3 16,-1-1-2-16,1 4 0 0,-2 0-5 15,2 2-3-15,2-3-2 0,0 3 0 0,0 0 0 0,3-3 1 16,4 4 2-16,-2-6-4 0,1 2 0 15,1-3 0-15,0-3-1 0,2 1 3 0,-1-2-3 16,0-1 0-16,0-1-3 0,-3-3 1 0,1 0 0 16,-2-4 1-16,1 0 1 0,-4 0 4 15,1-2 6-15,-2 0 8 0,0 0 4 0,2-2-3 16,3-1-3-16,-1-2-10 0,1-5-6 0,0-1-1 0,3-1-3 16,-3-3 0-16,3 1-1 0,-2-4-4 15,-2-2 1-15,3-1-2 0,-3 0-1 0,3 1 3 16,0 2-1-16,-2 4-1 0,-2-3 0 0,2 6 0 15,-3 0 0-15,-1 3 2 0,0 4 0 16,-1 1-3-16,-1 3 2 0,1 1-8 0,-1 1-6 16,1-1-7-16,0 2-14 0,0 1 4 15,0 0 5-15,1 4 8 0,0 4 12 0,3 1 1 0,-1 5 2 16,1-2 0-16,4 5 1 0,-1 1-2 16,0-3 3-16,2 1-1 0,1-2 0 0,5 0 4 15,-2-4-4-15,-1-2 2 0,6-3 1 0,-5-2 2 16,4-3 2-16,-1-1 3 0,-2-2 0 0,-2 0 1 15,5-5 1-15,-4 1 0 0,3-4 3 16,-2-1 0-16,-3-3-3 0,0-1-2 0,0-3-3 16,3-2-2-16,-4 0 0 0,1-2 0 0,2 1-1 15,-3 1-2-15,1-4 1 0,1 2 0 16,2-1 0-16,0-2 1 0,-2-1-1 0,4 0-1 16,-3 1-2-16,-3-2-1 0,3 1 1 0,0 1 1 15,-2-4 0-15,0 4 1 0,0-1-1 0,-1-2-1 16,0 1 0-16,-2-1 0 0,-1 0 1 0,1 1 0 15,-2 2-1-15,-3 2 1 0,-2-1-2 0,1 4 1 16,-2-1 0-16,0 3 0 0,-1-1 0 0,-1 5 0 16,0-2 0-16,-4 3 0 15,3 2-1-15,-5 1-1 0,4 1-2 0,-3 1-2 0,4-1-1 16,-4 5-1-16,5-1 1 0,-4 3-6 16,4-1-1-16,0 2-5 0,-2-1-2 0,0 0 4 15,0 4 1-15,-2 3 5 0,-3 3 3 0,3 1 3 16,-2 3 0-16,-1 1 3 0,0 1 1 0,5 3-1 15,-2 4 4-15,3 1-2 0,-2 4 0 16,3 2 1-16,-1 6 0 0,-4 3 1 0,4 1 0 16,-2 4-4-16,3 1 3 0,1 0-2 0,1-1 3 15,0 1 4-15,1-4-4 0,4-2 0 0,0-7 0 16,4 0-3-16,-1-6 4 0,2-3-2 0,1-4 1 16,0-4-2-16,-1-3 2 0,0-5 3 15,0-3 4-15,-1-3 10 0,1-2-2 0,-1-7-1 16,-2-4-3-16,7-2-10 0,-3-6 0 0,-1-3-3 15,1-2-1-15,-1 0-1 0,-2 0 1 0,-3 0 0 16,2 2 2-16,-3 1 6 0,2 3-5 16,-3 1-2-16,-1 6 0 0,1 0-5 0,-2 4 5 15,1 3 2-15,-2 2-2 0,0 3 3 16,1 0-9-16,0 0-10 0,-1 0-6 0,5 0 2 0,0 2 4 16,3 0 7-16,2 3 7 0,3 0-4 0,3-2 5 15,0 0 3-15,4-1 1 16,1-4 7-16,3-1-7 0,-3 0 2 0,1-3 0 0,-1-1 0 15,1-2 3-15,-3 1-1 0,0-5 1 16,-5 3-4-16,-2-2 8 0,1 1 1 0,-9 0-2 16,2-2 4-16,-3 1-5 0,-3 0-4 0,0 3 2 15,-2-3-6-15,-3 4-2 0,1-1-1 0,-3 2-5 16,-1 1 0-16,2 1-2 0,-2 2-1 16,-2 0 0-16,1 3 0 0,-2 4 0 0,2 0-2 15,0 3 3-15,-1 2 1 0,0 3 3 0,4 1-2 16,-1 2 0-16,-3 3-4 0,6 3 6 0,-2 0 3 15,4 2 1-15,1-1 8 0,0 1-7 0,2-3-2 16,0 0-2-16,1-4-5 0,4-3 5 0,-1-2 4 16,4-3 3-16,1-2 4 0,1-2 3 15,2-2 2-15,2-2 1 0,3-3 2 0,-4-4-1 16,6 0-1-16,-2-6-1 0,1-3-4 0,2-3 0 16,-2-2 0-16,-1-3-1 0,-1 2 2 15,3-3-5-15,-3 2-1 0,-4 1 1 0,-2 3 5 16,0 4 0-16,-4 1-1 0,-4 5 1 0,-2 3-4 15,0 1 1-15,-1 4-1 0,0 1-6 16,-1 0-5-16,1 1-13 0,0 1-11 0,0 1 5 0,0 3 5 16,0 2 6-16,4 4 11 0,-3 0-2 15,2 4-4-15,4 2 6 0,-1-2 2 0,3 1 1 16,4-2 7-16,5-5-3 0,1-2 1 0,1-2 2 16,0-4-2-16,3-2 3 0,-3-4 0 15,4-1-2-15,-6-2 1 0,-1-2 2 0,3-3 4 16,-8 1 0-16,3-3 6 0,-5 2-7 0,-4-2-4 15,2 0 3-15,-5 0-8 0,2-2 3 16,-3 3 0-16,-2-2-5 0,1 1-3 0,0 3 1 0,-1 1 1 16,0 0 2-16,0 4 5 0,0 2-3 15,0 2-4-15,-1-1-2 0,1 3-7 0,0 0-7 16,0 0-11-16,0 4-5 0,1 0 2 0,-1 2 8 16,1 7 11-16,4 4 9 0,-3 5 6 15,5 5-9-15,-4 5-2 0,-1 3-1 0,3 8-4 16,-2 4 10-16,1 6 2 0,1 6-1 0,-4 2 0 15,-4 3 0-15,-4 2-2 0,-2 0 2 0,-2 0 1 16,-1 0-1-16,0-2 2 0,-4-2-2 0,-2-3-2 16,3-4 1-16,-5-4 0 0,1-7 1 15,-2-6 0-15,1-7 1 0,-1-6-1 0,-1-5 3 16,-4-10 5-16,3-2 2 0,-3-8 6 0,3-7 4 16,1-2 1-16,3-4 5 0,5-3-1 0,1-4-2 15,8-4-2-15,3-4-1 0,5-5-3 16,5-2-1-16,3-3 2 0,5-2-5 0,6 0-4 15,4-2-3-15,6-3-6 0,6-3 1 0,3-2-1 16,2 0-1-16,5 0 1 0,-4 3-10 16,3 1-7-16,-6 4-13 0,-8 4-23 0,-4 5-31 15,-2 5-59-15,-6 3-100 0,-1 4-268 0,-3 1-592 16,-2 6-372-16</inkml:trace>
  <inkml:trace contextRef="#ctx0" brushRef="#br0" timeOffset="103656.59">644 6150 1 0,'-2'0'0'0,"-3"-1"0"0,3 1 89 15,-6-2 90-15,5 1 25 0,-4 1 19 16,4 0-4-16,0 0 12 0,-1 1-17 0,2-1-39 16,1-1-29-16,1 1-54 0,-1 0-36 0,1 0-8 15,0 1 1-15,1-1 1 0,-1 0 0 0,0 0 22 16,1 0-1-16,-1 0-5 0,1 2-7 15,-1-2-30-15,1-2-7 0,-1 2-2 0,3 0-1 16,-2 2 6-16,0-1 5 0,1-1 5 0,0 2 5 16,5-1 2-16,-3 1 0 0,7 0-1 15,-1-1-3-15,5 0-3 0,0-1 0 0,3 1 0 16,2-1 1-16,7-1-2 0,-1 0-4 0,4-2-2 16,35-2-6-16,-8 1-16 0,-5-1-4 0,-8 2-5 15,-10-1-2-15,4 1 12 0,-2 0 1 0,0 0 0 16,-4 1-1-16,-2-1 1 0,-1 1-2 0,-6 1-1 15,-2 0 0-15,-2 0 0 0,-7-1-1 16,-3 1 0-16,0 1-2 0,-7 0 0 0,-1 1 0 16,-1-1 5-16,-1 0 1 0,0 0 2 0,0 2-1 15,0-1 0-15,-1-1 0 0,-4 1-2 0,2-2 1 16,-4 2-5-16,-2 0-1 0,-5 1-2 16,1 2-1-16,-6 0 2 0,-4 1-3 0,-6 1 2 15,-7 5-1-15,-4-3-1 0,-5 1 0 16,20-3 13-16,-7 0 1 0,-5 0-4 0,-5 2-2 15,-5 1-15-15,-5-1-3 0,-3 0 6 0,-2-1-1 16,-2 1 2-16,4-2 1 0,5 1-3 0,8-1 3 16,3-1 1-16,7-1 1 0,6 1 1 0,6-1-1 15,8-1-1-15,-2-2-5 0,11 2 3 16,2-3-3-16,2 1 5 0,2-1 5 0,1 1-2 16,7-1 4-16,1 0 0 0,5 0-7 0,4 1-27 15,1-1-48-15,3 0-81 0,4 1-134 0,3-1-347 16,2-1-899-16</inkml:trace>
  <inkml:trace contextRef="#ctx0" brushRef="#br0" timeOffset="104023.35">1854 5810 1979 0,'-4'-11'350'0,"-3"-3"-151"0,-2-1-55 0,-1 2-19 15,5 5-12-15,-2 1-9 0,0-1-20 0,3 3-19 16,0 2-17-16,2-1-13 0,0 3-13 16,2 2-14-16,0-1-9 0,0 5-6 0,0 0 2 15,-1 10 3-15,-1 5 2 0,-4 5 4 0,4 6-4 16,0 3-1-16,-3 8 0 0,2 3 1 0,-3 4 0 15,1 3 2-15,-2-1-3 0,4-3-4 0,-4-3 7 16,4-1-1-16,-2-2 3 0,0-2 5 16,2-5-7-16,-1 3-1 0,2-9-2 0,2-4-1 15,1-5 3-15,0-4 3 0,3-5-1 0,-1-1-1 16,0-2 1-16,1-5-2 0,-1 1-9 0,-2-3-6 16,0-1-16-16,2-1-15 0,1-2-18 15,-2 0-32-15,5-5-38 0,-4-1-57 0,7-1-107 16,-1-5-186-16,0-1-326 0,0-2-312 0</inkml:trace>
  <inkml:trace contextRef="#ctx0" brushRef="#br0" timeOffset="104344.68">1897 5639 1300 0,'0'-1'381'16,"-2"-2"-118"-16,2 2-57 0,0-1-31 0,1 2-26 15,4 0-25-15,-1 0-31 0,-2-3-26 0,6 0-16 16,3 0-10-16,4-3 1 0,2 1-4 0,2 0 2 16,6 1-5-16,0-2-4 0,4 0-4 15,2 1-9-15,1-2 0 0,2 0-3 0,1 1-2 16,-2 0 2-16,-1 1-6 0,-3 2-2 0,0-1-1 15,-4 1-4-15,-8 0 2 0,-1 2-2 0,-6 1-2 16,-7 1-1-16,-2-2-5 0,-1 1-18 16,-1 0-38-16,0 0-50 0,-2 1-48 0,-3 3-81 15,-1 2-185-15,-5 2-284 0,0 2-719 0</inkml:trace>
  <inkml:trace contextRef="#ctx0" brushRef="#br0" timeOffset="104570.79">1616 6063 295 0,'-7'4'541'0,"-2"4"-211"15,3-2-57-15,3-2-19 0,8-3-5 0,-1 2-15 16,5-3-21-16,3 1-36 0,5-2-42 16,8-2-32-16,10 1-21 0,3-3-16 0,9-3-15 0,5 2-10 15,5-2-12-15,4-3-9 0,-1 4-8 16,-2-1-2-16,1 0-3 0,-3 1-1 15,-5 1 1-15,-9 3-13 0,-7 1-12 0,-7 1-30 0,-8 1-51 16,-7-2-65-16,-7 4-99 0,-5-1-142 0,-5 0-213 16,-5 2-198-16,-5 3 119 0</inkml:trace>
  <inkml:trace contextRef="#ctx0" brushRef="#br0" timeOffset="104741.9">1722 6365 348 0,'-9'10'397'0,"-3"3"-65"15,1 2-30-15,4-3-11 0,6-5-28 0,3 0-32 16,3-1-31-16,4-1-46 0,3-4-33 0,6 0-25 16,7-3-22-16,7-3-17 0,10-3-16 15,5-1-15-15,2 1-12 0,1-2-5 0,-4 3-27 16,-1 0-55-16,-8 0-94 0,0 0-205 0,-6 0-390 16,-3-1-782-16</inkml:trace>
  <inkml:trace contextRef="#ctx0" brushRef="#br0" timeOffset="105190.02">2369 6423 1596 0,'2'0'603'0,"-2"-1"-506"0,1 1-39 0,0 1 23 15,4-1 48-15,-2-1 30 0,1 0-8 0,4-2-36 16,0 0-37-16,2-3-28 0,5-6-16 16,2 0-13-16,5-8-4 0,5-2-4 0,2-3-5 15,-1-1-1-15,-1-3-1 0,-2 0-1 0,0 0 0 16,-5-1 4-16,-1 1-1 0,-6 1-1 0,-1-1 2 16,-2 0-5-16,-2 2 0 0,-1-2-1 0,-4 2-3 15,3 5 3-15,-3 5-2 0,-2 1-1 16,0 5 3-16,2 3-3 0,-1 5-2 0,-1 2-4 15,0 1-10-15,0 1-2 0,1 2 0 0,6 4 3 16,2 1 6-16,0 8 3 0,1 0 4 0,0 6-1 16,-1 5 1-16,0 3 1 0,0 0-1 0,-3 0 3 15,0-1 1-15,-1 3 0 0,0-3 0 16,-3-1 1-16,-3-1-3 0,-2-3 5 0,-5-2 2 16,-2-5 2-16,-5-1 4 0,-2-4 0 0,-5-3 0 15,0-1-1-15,-6-3-2 0,-3-2-3 16,0-3 0-16,2-1-1 0,1-2-1 0,6-2 1 15,5 0-6-15,3-2-14 0,6 3-21 0,2-3-42 16,3-1-56-16,1 0-89 0,3-1-204 0,4 1-404 16,4 0-739-16</inkml:trace>
  <inkml:trace contextRef="#ctx0" brushRef="#br0" timeOffset="106739.77">3228 5878 1242 0,'-11'-2'466'0,"-5"-1"-222"0,-6 2-57 0,-3 5-1 15,4 2-8-15,-4 3-30 0,0 3-32 0,1 5-29 0,-3 5-23 16,7 3-15-16,-3 1-11 0,3 3-7 16,1 1-8-16,3-1-5 0,5 0-5 0,2 2 0 15,7 0 2-15,5-3-2 0,6 1 4 0,5-5-2 16,6-3-1-16,3-3 3 0,2-8 0 15,1-3 0-15,5-5-2 0,6-3 0 0,-2-3-5 16,3-3 0-16,1-1-1 0,-3-6-1 0,0-3 0 16,-4-1-2-16,-6-6 1 0,0 1-2 15,1-6 2-15,-5 1-3 0,0-4-2 0,-3-2-3 16,-1 1-2-16,-3-2 0 0,-4-1 1 0,-3 6-1 16,0 1 5-16,-6 8-2 0,-3 4 0 0,0 6 2 15,-1 1-4-15,0 6 0 0,1 3-3 16,-2 1-5-16,1 2-1 0,-3 1 2 0,-1 7 2 15,-7 1 4-15,-1 8 2 0,-3 2 1 0,1 6 0 16,-3 2 2-16,1 1-2 0,0 3 2 16,2 0-1-16,2-3 1 0,2 1 0 0,6-5 0 15,3-2-4-15,5-8-9 0,2-4 3 0,7-7-1 16,3-3 2-16,5-5 10 0,2-4-5 0,7-6 1 16,-2 0 1-16,1-5-3 0,-1-1 4 0,-4-2 1 15,-1-2 0-15,-4 1 1 0,-5 1 2 0,-2 5-2 16,-5 0 1-16,-1 5 2 0,-4 3-1 0,-1 2 2 15,-2 4-1-15,2 2-6 0,1 1-4 16,0 0-3-16,-1 4 1 0,-1 3 2 0,1 1 5 16,1 5-1-16,0 1-1 0,3 2 1 0,2 0-3 15,0 1 2-15,2 0-1 0,2-1 0 16,0-1 1-16,3-1-2 0,4-3 0 0,6-6 2 16,2-2 1-16,8-4 1 0,-4-4 1 0,1 0 2 15,0-5-4-15,-3-3 3 0,2-1 0 16,-3-3 0-16,-2-2 4 0,0-4-3 0,0-2 3 15,-3-2 0-15,0-5 0 0,-1-3-1 0,-3-2 0 16,0-3-1-16,-3 0-7 0,1-1 4 0,-1-4-1 16,0-3 0-16,1-3 8 0,0 1-6 15,2-5 0-15,-1 2 3 0,0-2-5 0,0 0-1 16,-3-1 2-16,-1 1-6 0,3 0 2 0,-5 2 1 16,-3 3 1-16,-4 5-1 0,-2 7 4 0,-3 6-2 15,-2 8-3-15,-3 4 2 0,-2 6-6 0,2 7-3 16,0 4-5-16,0 5-5 0,-4 7 2 15,-2 7 2-15,-3 8 6 0,-2 4 4 0,1 8 4 16,0 10-1-16,-1 3 2 0,0 7 0 0,1 0-3 16,2 5 3-16,2 3 0 0,2-1 0 0,7 4-2 15,2-3 3-15,3-2-1 0,5-3 1 0,3-8 1 16,4-3-2-16,1-6 0 0,5-4 2 16,4-8-3-16,0-7 2 0,4-8 1 0,2-7-1 15,-2-4 6-15,5-5-1 0,-1-6 0 16,0-4 1-16,-1-8 1 0,0-3-5 0,-6-5 1 15,1-2 0-15,-5-2-8 0,-1-3 7 0,-2 1 0 16,-4-2-3-16,2 4 6 0,-8 1-3 0,-2 6 1 16,-3 4 6-16,-3 5 2 0,-2 7 2 15,0 3-1-15,3 2-9 0,-2 3-11 0,2-1-7 16,-3 1-4-16,-3 5 4 0,-4 4 11 0,-5 6 2 16,-3 4 3-16,0 3 0 0,7 2-6 0,-2 3 2 15,7 2 2-15,3-1 0 0,1-1-5 0,7-6-2 16,2-6-3-16,10-7 3 0,1-5 9 15,6-5 2-15,0-4 1 0,5-2 2 0,-3-3-8 0,3-1 4 16,-1-5 0-16,-4 1 1 0,-4 1 0 16,-6 1 3-16,-4 1 1 0,-4 2-2 0,-2 2 6 15,-1 3-6-15,-2 2-1 0,-2 2-3 16,1 1-9-16,1 0-2 0,-2 3-1 0,0 3 0 16,0 2 4-16,-1 5 6 0,1 1-2 0,1 3 0 15,2 1 4-15,1 1-6 0,1-3-2 0,6 2-4 16,1-2-8-16,2-5 6 0,7 0 4 0,2-6 3 15,3-4 8-15,3-5-2 0,3-4 0 16,-1-2 2-16,-2-5 5 0,0 0-2 0,-2-3 1 16,-1-2 2-16,-3-3-10 0,2-2 7 0,-3-4 0 15,-2-1-2-15,-1-6 7 0,-3 1-6 16,0-5-1-16,-2-3-2 0,0-3-3 0,0-1-1 16,-3-3 2-16,0 0 2 0,0-2-4 0,1 1 4 15,-1-4-2-15,2-3 0 0,-2 0 4 0,4 0-4 16,-2 2 1-16,-3 7 1 0,0 2-2 0,-3 5 2 15,1 8 1-15,-4 3 0 0,-2 13 0 16,-4 6 2-16,1 4-2 0,1 5-11 0,-1 4-3 16,-1 4-3-16,-2 4-2 0,-4 9 9 0,-6 6 1 15,2 7 2-15,-3 10 2 0,0 6-1 0,1 4 1 16,-1 8 1-16,-1 2 1 0,4 3-2 0,2 0 4 16,5-1-3-16,-1-2-1 15,6-1 5-15,2 2-3 0,1-8 3 0,7-4 2 0,3-7-3 16,5-10 0-16,1-5-1 0,7-7 0 0,0-8 3 15,3-6 5-15,0-5 1 0,0-5-2 16,3-4 0-16,1-5-2 0,1-4 4 0,-3-5 0 16,-6-2 1-16,-5-3 1 0,-8-1-6 0,0-1-1 15,-8 0-1-15,0 2-3 0,-5 0 3 0,1 3 0 16,-7 5 0-16,2 3 0 0,0 4 3 16,-1 5-2-16,0 3-5 0,0 3-1 0,-3 4-5 15,1 3 1-15,-2 4 1 0,-3 5 5 0,1 2-2 16,2 6 1-16,2 2 2 0,3 4-5 0,4 0 4 15,3 1 0-15,3 0-2 0,6-3 3 0,3-3 0 16,5-2-2-16,3-4 3 0,2-5 0 0,6-3 1 16,3-4 0-16,-1-3 0 0,3-3-6 15,3-2-4-15,-2-2-11 0,-4-5-16 0,0-4-17 16,-7-1-37-16,-2-6-62 0,-2-1-119 16,-4-3-337-16,-2-3-806 0</inkml:trace>
  <inkml:trace contextRef="#ctx0" brushRef="#br0" timeOffset="106904.29">4837 5171 2150 0,'5'0'69'16,"5"-1"-9"-16,3 1 33 0,7-6 39 16,5 2-3-16,7 0-38 0,6 1-42 0,7-1-25 15,6 3-13-15,5 1-6 0,-1 1-40 0,-1-1-80 16,1-1-201-16,-7 0-412 0,-1-5-817 0</inkml:trace>
  <inkml:trace contextRef="#ctx0" brushRef="#br0" timeOffset="107697.73">6580 5654 1473 0,'3'-11'380'0,"3"-1"-177"0,3-8-71 16,3-3-13-16,0-2-4 0,7-6-11 0,0-3-15 15,0-3-17-15,2 1-13 0,-2-2-13 0,2 1-12 16,-4-1-13-16,2-4-6 0,-2-3-4 0,-5-2 0 16,3-2-1-16,-3-2-1 0,-1 0-4 15,0-3-2-15,-1-2 0 0,-1 0 0 0,-3-2 0 16,0 3 1-16,-3 2 0 0,1 1-2 0,-3 8 2 16,-2 5 4-16,-3 9 6 0,1 9 11 0,-3 3 2 15,1 9-3-15,0 2-8 0,1 5-20 16,0 4-11-16,-3 4-2 0,-2 5-3 0,-2 8 12 15,0 5 6-15,-6 5 1 0,5 9 0 0,-1 2 2 16,3 6-2-16,1 5 0 0,0 5 1 16,5 2-1-16,-1 2 0 0,4-2 3 0,1 1 0 15,4-2 1-15,1 0 3 0,6-1 1 0,-1-4 1 16,3-7 1-16,5-5 0 0,3-5 1 0,0-5 1 16,5-7 1-16,-2-7 2 0,4-7 1 15,-3-4 1-15,-1-7 3 0,-1-3 1 0,-2-7 0 16,-3-4 0-16,-3-4-4 0,1-2-3 0,-4-2-3 15,-2 0-3-15,-3-2-2 0,-4-1 0 16,0 0 0-16,-3 1 0 0,-3 1-3 0,0 2 1 16,-4 3-2-16,-1 5 1 0,3 4-1 0,-4 4-1 0,3 2 0 15,3 5-3-15,0 0-2 0,-1 2-1 16,2 5-2-16,-1 0 3 0,-2 6 1 0,3 3 0 16,3 3 1-16,2 4 1 0,3-1 0 0,2 0 4 15,3-3-1-15,7-2 1 0,-2-3 2 16,6-4 1-16,3-3 1 0,1-5 2 0,1 0-5 15,0-4 0-15,-4-1-2 0,-1-5-5 0,-1 0-6 16,-4-2-18-16,-3-3-38 0,-4-2-68 0,-3-1-129 16,-6-4-285-16,-2-2-535 0,-3-4-28 15</inkml:trace>
  <inkml:trace contextRef="#ctx0" brushRef="#br0" timeOffset="107847.96">6681 4836 1523 0,'3'-4'364'0,"4"-1"-234"0,4-2-39 0,6 3 0 0,7-3-6 16,7 1-20-16,8 0-30 0,10-2-20 15,5 0-58-15,7 0-144 0,7 2-339 0,-3 0-944 16</inkml:trace>
  <inkml:trace contextRef="#ctx0" brushRef="#br0" timeOffset="108247.99">8563 4437 1614 0,'-16'-13'494'0,"-11"-1"-297"15,-6-1-61-15,-3 5-21 0,5 5-9 16,1 6-18-16,-2 4-20 0,-1 4-15 0,-3 4-14 15,3 0-7-15,-1 7-8 0,-1 1-6 0,5 1-5 16,6 5-4-16,1 0-3 0,6 2 0 16,0 2-1-16,13 0 1 0,3-2 3 0,6 2 4 0,12 0 7 15,1-4 2-15,8 0 1 0,8-1-4 0,0-2-5 16,6 0-8-16,-5-1 0 0,2 0-2 16,-6 0-1-16,-4 0 5 0,-3 0-9 0,-7 1 0 15,-3-1 0-15,-6 1-2 0,-7-2 7 16,-4 0 1-16,-6-1 2 0,-9-2 2 0,-2 1 9 15,-3-4 7-15,-7-3 7 0,-2-2 8 0,-8-3-7 16,-2-1-4-16,-5-3-6 0,5-4-7 0,2-2-1 16,2-4 0-16,5-1-2 0,5 1-4 0,6 0-1 15,3-3-1-15,8 2-7 0,3 1-10 16,5-1-37-16,3 1-56 0,1-2-91 0,6-2-136 16,5 1-333-16,7 0-820 0</inkml:trace>
  <inkml:trace contextRef="#ctx0" brushRef="#br0" timeOffset="108480.7">8907 4687 1922 0,'-4'2'239'16,"-6"2"-86"-16,-7 2-7 0,0 6 7 0,-4 3-2 15,-1 4-29-15,0 3-37 0,-1 3-25 0,2 1-18 16,4 2-15-16,0 1-4 0,7 5-11 0,3 0-2 15,1 2 0-15,6-4-2 0,2 0 6 16,7-2 1-16,2-5 0 0,6-6 0 0,-2-4-5 16,9-4-14-16,-1-6-25 0,0-4-35 0,6-6-74 15,0-4-105-15,-1-6-273 0,-4-3-511 16,1-6-183-16</inkml:trace>
  <inkml:trace contextRef="#ctx0" brushRef="#br0" timeOffset="108591.29">8858 4303 659 0,'1'3'34'0,"3"2"-88"0,-1 3-39 0,3 3-151 16,-1 5-57-16</inkml:trace>
  <inkml:trace contextRef="#ctx0" brushRef="#br0" timeOffset="109497.42">9051 4785 1930 0,'7'-15'193'0,"1"-6"-69"0,2-4 13 16,0 3 21-16,0 2 11 0,2 2-24 16,-3 6-49-16,1-1-32 0,0 6-27 0,0 2-22 15,-1 2-6-15,0 3-4 0,-2 1-4 0,2 4-1 16,1 1 0-16,0 6 0 0,-2 1 0 15,-2 5 0-15,0 1 1 0,3 4 0 0,-6 2 0 16,0 0 1-16,-3-1 1 0,-4-1 2 0,0-2 0 16,-3-5 2-16,1-4-3 0,2-4 5 0,2-4 14 15,0-4 24-15,2-1 8 0,-3-3 1 0,3-2-11 16,-1-5-24-16,1-1-7 0,4-6-7 16,-1-3-3-16,2 0-3 0,3-3-1 0,7 0 0 15,-1 1-1-15,4 1 5 0,4 1-6 0,-1 2 0 16,0-1-2-16,1 5-5 0,-3 2 4 0,0 2 0 15,0 5-2-15,-7 3 2 0,-2 1-8 0,2 5-4 16,-4 2 2-16,-2 4 1 0,-2 3 0 16,-2 3 5-16,3 1 1 0,-4 3-3 0,0 4 8 15,0-1 2-15,0 2 0 0,-1-2 7 16,4 0-6-16,2-3 1 0,4-3 1 0,2-2-2 0,6-5 2 16,3 4-1-16,1-4 0 0,3-1-3 15,-1-3 5-15,2-1-1 0,0-2 2 0,4-2 1 16,-2-1-2-16,0-4 1 0,-3 0 2 0,-4-4 0 15,2-3 2-15,-5-2-1 0,-1-3-3 16,-1 0-4-16,-2-4 2 0,-1-1 1 0,0-3-1 16,0 0 6-16,0-2-8 0,-1-3 1 0,1 1-1 15,-2-3-3-15,1 2 5 0,1-5-1 0,-3 0-2 16,0-5-2-16,2-2 0 0,-2-2-2 16,-1 1 2-16,0-2 7 0,-1-1-7 0,-3 0 0 15,1-1 1-15,-3-1-4 0,-1 4 5 0,1-1 2 16,-1 2-2-16,-4 5 0 0,-1 1-1 0,-1 6 0 15,-3 4 2-15,0 4 2 0,1 6 0 16,-1 5-1-16,2 3-2 0,0 5-12 0,4 4-2 16,-1 5-4-16,-2 5 2 0,-1 4 9 15,-3 10 2-15,3 8 4 0,-2 6 0 0,4 7 2 16,-3 7 0-16,3 8-2 0,-3 2 0 0,0 7-3 16,-2 3 3-16,-2 3 4 0,-3 1-1 0,-2-2 3 15,-1-3-2-15,1-6-1 0,0-4 1 0,3-4 1 16,5-6-1-16,2-9 0 0,4-5 0 0,1-9-2 15,3-5 1-15,-1-6 0 0,-1-8 1 0,0-4 12 16,-1-5 12-16,0-4 4 0,1-1-1 16,0-8-8-16,0-3-15 0,5-7-1 0,-2-1-5 15,5-6-2-15,0 0 3 0,0-2-1 0,2-2 2 16,2 2 4-16,2-1-4 0,1 0-2 0,5 1 1 16,1 4-4-16,4 2 0 0,-2 6 3 15,0 2-4-15,-7 7-3 0,1 3 1 0,-3 4-4 16,-2 5-1-16,-1 4 2 0,-2 4 0 0,0 3 1 15,-1 5 1-15,-1 4 1 0,-4 2 4 0,3 2 1 16,-4 4 1-16,0-2 1 0,0 4-2 16,-2-2 1-16,0-1 0 0,1-2-3 0,1-3-17 15,3-4-19-15,1-6-31 0,1 0-40 0,-1-7-42 16,2-2-67-16,2-3-127 0,1-3-252 16,3-3-307-16,-1-2 77 0</inkml:trace>
  <inkml:trace contextRef="#ctx0" brushRef="#br0" timeOffset="109815.86">10660 4409 823 0,'-7'-9'364'15,"-2"0"-85"-15,-4-2-49 0,-4 5-30 0,2 3-29 16,-3 3-36-16,-3 4-32 0,-1 1-25 0,0 4-16 16,1 1-12-16,0 5-7 0,0 2-8 15,5 2-4-15,0 1-3 0,2 1-8 0,4 1-2 16,3-1 2-16,7-3 11 0,9-6 19 0,3-1 15 15,8-4 3-15,0-5-9 0,9 0-14 0,1-2-11 16,3-2-5-16,-1-2 2 0,0-4-2 16,-1 0-2-16,-4 1-2 0,-1-2-3 0,-5 0 3 15,-6 2 2-15,-3-1 3 0,-5 3 2 0,-3 2-2 16,0 1-5-16,-4 2-7 0,-2 0-8 0,2 2-10 16,0-1-4-16,0 1 0 0,0 3-1 15,0 5 4-15,2-1 2 0,0 5-2 0,1-2 2 0,4 4 1 16,0 3-1-16,3-2 1 0,2 0-8 15,2-2-17-15,0-2-30 0,1-2-58 0,-2-4-93 16,0-2-191-16,-7-1-604 0,0-2-603 0</inkml:trace>
  <inkml:trace contextRef="#ctx0" brushRef="#br0" timeOffset="113627.68">10645 3714 639 0,'0'-1'394'15,"0"1"-139"-15,0-1-50 0,0 0-16 16,2 0-7-16,-1-2-19 0,1 0-33 0,1-1-23 16,-1-1-18-16,5-3-17 0,1-1-14 0,1 0-9 15,3-4 1-15,1-4-1 0,-1 1 3 0,3-2 2 16,0 2-5-16,1-3-6 0,-1 3-7 15,0-2-6-15,2-1-5 0,-2 0 0 0,1 2-1 16,-2-3 4-16,-3 0 1 0,-1 1-2 0,-3-2-3 16,0 0-2-16,-2 2-1 0,-3-2-4 0,-1-1 3 15,-2 0-6-15,-1 0-6 0,-3-2 0 16,0 0-8-16,-2 0 3 0,-2-1 3 0,1-1-4 16,-3 1 0-16,-4-1-4 0,-2 1 0 0,-3 2 2 15,-1 1 4-15,-5-1-2 0,1 1-1 0,-5 1-2 16,-2 1-4-16,-1-1 4 0,-5 4-1 0,-3-4 2 15,-2 2 3-15,-3-2-3 0,2 1-2 16,-1 2 1-16,-2 1 3 0,0 0-2 0,1-1 1 16,-1 4-1-16,0-2-8 0,2 3 6 0,-3 1-1 15,4 1 0-15,-4 3 5 0,4 0-4 0,-4-2-1 16,-1 4 1-16,0 2-3 0,-2 0 2 16,3 3 2-16,0-2-2 0,0 1-2 0,2 2 3 15,-1 0 0-15,0 2 2 0,1 1 3 0,-3-2-4 16,-2 3-1-16,1 2-1 0,-1-1 1 15,2 4 1-15,2-4 0 0,-1 2 1 0,2 1-4 16,3-2 2-16,6 0 1 0,2-1 1 0,6 2 5 16,7-2-5-16,2 0-2 0,8-2-1 0,3-1-7 15,9-1 0-15,0-1-3 0,1 0-1 0,4 2 3 16,-1-2-7-16,2 1-22 0,1-1-42 16,6 0-53-16,1-3-84 0,-1 0-179 0,4-2-356 15,-2 0-682-15</inkml:trace>
  <inkml:trace contextRef="#ctx0" brushRef="#br0" timeOffset="113928.99">9212 2295 1902 0,'-2'0'183'0,"-4"0"-125"0,0 1-34 15,-5 5 10-15,-5 1 19 0,-4 5 16 16,-5 5-2-16,-6 0-4 0,-4 5-9 0,0 1-8 16,-3 2-5-16,-1 4-5 0,-2-1-2 0,1 6-3 15,-1 1 1-15,-1 0-2 0,2 1-5 0,6-5-3 16,7-7-7-16,7-6-6 0,10-7-4 16,7-5-5-16,3-1 3 0,2-1 8 0,3 0 11 15,3-2 8-15,10-1 5 0,2 2-3 0,7-2-5 16,4 2-8-16,6-2-6 0,3 0-26 0,5 3-54 15,-1 0-87-15,5 0-162 0,-2 2-396 0,2 2-842 16</inkml:trace>
  <inkml:trace contextRef="#ctx0" brushRef="#br0" timeOffset="114493.91">11495 3386 1185 0,'-10'1'293'15,"-7"4"-131"-15,-4 3-29 0,-1 8 8 0,1 2 10 16,-4 3-4-16,1 8-12 0,-4 3-9 0,-3 7-15 15,1 7-20-15,0 4-18 0,4 2-16 16,2 2-12-16,4 1-9 0,4 2-9 0,4 5-4 16,0-2-4-16,6 2-5 0,2-3 3 0,4-1-5 15,4-4-3-15,2-3 0 0,7-8-5 0,0-7-12 16,7-5-22-16,7-9-32 0,2-7-56 16,6-6-65-16,1-6-172 0,6-12-403 0,2-3-747 0</inkml:trace>
  <inkml:trace contextRef="#ctx0" brushRef="#br0" timeOffset="114961.08">11888 3470 1465 0,'-7'1'494'0,"-5"3"-343"0,-2 5-61 16,4 5-3-16,0 6 22 0,6 6 1 0,0 5-12 15,3 5-16-15,4 3-20 0,2 1-4 16,3 4-8-16,2-2-9 0,3 2-4 0,-2 0-11 16,1 1-6-16,0-2-4 0,-3-3-2 0,-1-2-4 15,-2-4-1-15,-3-4-2 0,-2-3-2 0,-1-9 3 16,-1-5 6-16,1-9 19 0,-1-3 20 0,-2-3 5 16,-2-5 2-16,-1-4-19 0,-3-5-17 0,-2-5-10 15,-2-6-6-15,1-6 0 0,1-4-7 16,-2-7 3-16,3-2 0 0,2 0-1 0,3-1 6 15,2 2-7-15,2-1 1 0,5-5-2 0,2 0-4 16,6-1 1-16,6-1-3 0,2 5 1 0,0 5-3 16,2 4 2-16,2 8-1 0,-3 8-2 15,0 6 4-15,-4 9-8 0,-2 3-2 0,0 9-2 16,-1 0 0-16,0 3 1 0,-2 5 4 0,-1 4 1 16,-1 4 0-16,-3 1 4 0,-4 3 3 0,0-2 0 15,-4 0 7-15,-3-2-5 0,-1-6 2 16,0 1 1-16,-6-5-2 0,2-1 4 0,-5-1-1 15,-1-3 3-15,-1-1-3 0,-3 0 1 0,3-3-7 16,3-1-18-16,0-1-27 0,6-2-53 16,2 2-74-16,5-1-139 0,3 0-283 0,5-1-389 15,7 1-23-15</inkml:trace>
  <inkml:trace contextRef="#ctx0" brushRef="#br0" timeOffset="116280.52">12345 3727 2427 0,'-2'-13'185'0,"1"-3"-45"0,-1-7-26 16,4 1-9-16,3 1 1 0,1 0-22 15,5-1-21-15,3 0-20 0,1 1-14 0,2 2-11 16,3 0-13-16,3 3 2 0,-1 2-5 0,4 3 0 16,-2 1 3-16,-4 4-5 0,-2 5-2 0,-4 2 0 15,-2 5-2-15,-3 1-1 0,-1 4 2 16,-5 3-3-16,2 3 0 0,-2 5 6 0,-4 0-1 15,-2 4 1-15,-2 1 3 0,3 0-4 0,-2 1 2 16,1-2 1-16,2 0-4 0,4-6 2 0,2-2-2 16,2-5-1-16,7-3 0 0,0-6 3 15,4-3 1-15,4-2 3 0,5-5 3 0,-2-2-5 16,5-4 1-16,-1-2 0 0,-1-2-3 0,-1 0 3 16,-3-3 1-16,-3-4 0 0,-5-3 1 15,1-1-1-15,-1 0-1 0,-4-3-1 0,-3 2 2 16,0 0-3-16,-6 1 0 0,0 0-1 0,-3 3-4 15,-2 3 5-15,-1 3-1 0,-2 7 1 0,-1-2-1 16,-2 5-5-16,-2 3-3 0,0 4-4 0,0 1 0 16,-3 4-1-16,-3 1 6 0,2 6 0 0,-4 2-1 15,2 1 4-15,1 2 0 0,0 4 0 0,5 0 3 16,3 1-1-16,-1 2-1 16,8-3 0-16,6 1 1 0,0-3-1 0,6-3 3 0,4-5 0 15,3-3-2-15,2-3 6 0,4-5-1 0,3-3 2 16,1-4 3-16,2-2-2 0,-1-3 1 15,0-3-1-15,-2 0-1 0,-3-4 1 0,1 0 2 16,-4-3-1-16,-6 0 0 0,0-3-2 0,-1 1-1 16,-1-2 0-16,1 2 2 0,-1 1-2 15,-3 1 0-15,-2 9-1 0,-2 1 2 0,-2 6-6 16,-3 0-2-16,2 4-3 0,-1 3-11 0,-2 0 4 16,1 1-4-16,1 4 0 0,1 1 9 0,-2 3-2 15,1 3 6-15,3 2-1 0,-5 4 0 16,0-1 3-16,-1 2 1 0,-1 0 2 0,-1 1-2 15,-7 1 2-15,4 1 0 0,-1 0-1 0,-1-4 0 16,5-4-2-16,2-3 0 0,2-5 1 0,2-3 1 16,0-1 1-16,4-3 1 0,3-2 0 0,0-1-1 15,3-3 1-15,5-2-1 0,2-1-3 16,2-3 3-16,0-1-1 0,0-2 1 0,0-4 1 16,4 1 0-16,-6-2-1 0,2 0 0 0,2-1 1 15,-7-2 1-15,-3 2-1 0,-1-1-1 0,-5-1-1 16,-1 0 2-16,-6 0-2 0,0 2 0 0,-4 4 2 15,-1 3-6-15,-2 2 5 0,-1 3 0 16,-3 3-3-16,0 1-1 0,0 3-7 0,-2 3-3 16,0 2-1-16,-1 5 2 0,-2 2 0 0,1 4 2 15,0 4 5-15,4 2-7 0,0 2 9 16,0 6 0-16,2 1-1 0,0 1 5 0,0 2-4 16,5 1 2-16,2-6 1 0,1-2-1 0,7-7 1 15,2-4 1-15,2-5 4 0,-1-2 6 0,7-4 5 16,-2-3 3-16,4-6 1 0,4-1-3 15,-3-1-3-15,1-5 0 0,-2-2-3 0,-1 0 0 16,0-5 1-16,-2 2-4 0,-1-4 0 0,2 1-2 16,-5 1-1-16,1-1-3 0,2 1-2 0,-5 5 3 15,1 1-6-15,-2 3 1 0,2 5-2 0,-5 3-6 16,1 2-1-16,-4 2-4 0,2 2-1 0,-1 2 3 16,2 3 2-16,0 4 4 0,-2 2 1 15,2-1 5-15,0 5-2 0,-2-4 3 0,2 3 0 16,-3 2-5-16,-1-4 5 0,-1-1-4 0,-6 1 1 15,1-3 3-15,-4 3-1 0,2-7 3 16,-3-1 6-16,6-3 8 0,1-4 7 0,1-2 1 16,0-3-5-16,2-4-8 0,0 0-8 0,6-4-3 15,0 0-2-15,3-2-1 0,1 3-1 0,-1-2-2 16,3 2-2-16,0 6 0 0,-2 1-4 16,1 1 2-16,1 3 0 0,-3 2-1 0,0 2 1 15,0 2-2-15,-3 0 2 0,1 2 2 0,-2 3 0 16,2 0 3-16,3 2 2 0,0 0 2 15,2-3 1-15,2-1 0 0,1-2 1 0,2-4 2 16,2 0 2-16,-2-2-2 0,2-2 1 0,2-3 0 16,0-2 1-16,0-2 3 0,-1-5 3 0,-2-1 1 15,-3 0-2-15,-3-5 0 0,-1-1-1 0,-2-1-4 16,-3-4 3-16,-1-1-4 0,-4-2-2 16,2-1 2-16,-1 0-3 0,-3-2 3 0,0-3-1 15,2-1-1-15,-6-1 1 0,3-3-1 0,-1 2 0 16,0 0-1-16,1 0 2 0,0 4 0 15,-2 1-2-15,2 5 3 0,-1 6-1 0,0 8 5 0,-3 5-1 16,3 6-4-16,0 3-13 0,1 1-17 16,0 3-4-16,-1 2 3 0,-1 8 7 15,-1 4 13-15,0 6 4 0,2 7 2 0,1 3 1 0,0 2 2 16,1 7 0-16,2 1 0 0,2 2-2 16,3-4-12-16,5-3-12 0,4-12-15 0,4-5-20 15,0-7-37-15,-1-7-61 0,-3-7-130 0,-3-5-261 16,0-7-361-16,-3-2-183 0</inkml:trace>
  <inkml:trace contextRef="#ctx0" brushRef="#br0" timeOffset="116365.39">14456 2795 377 0,'-6'-4'748'0,"0"1"-297"0,-1-1-166 0,7 3-121 15,6 2-74-15,3 3-50 0,5-1-24 16,8 2 2-16,7 2-14 0,10 4-73 0,1-1-185 16,1 8-381-16,-1-3-599 0</inkml:trace>
  <inkml:trace contextRef="#ctx0" brushRef="#br0" timeOffset="117181">12122 4281 1730 0,'8'-6'311'0,"3"-2"-105"15,8-4-70-15,0 2-14 0,2-4 6 0,0 0-16 16,1-1-26-16,-3-1-22 0,1 3-15 16,-9-1-9-16,1 1-3 0,-5 4 5 0,-4-1 3 15,-3 2-2-15,-1 2-5 0,-1 0-14 0,-5 1-15 16,-1 1-14-16,-1-1-9 0,-3 5-1 0,-3 1 2 16,-2 7 2-16,-4-1 6 0,0 7 1 15,0 2 0-15,1 5 2 0,1 3 1 0,4 0-1 16,2 2 0-16,2 2-1 0,4 2 0 0,4 0 1 15,4 0 1-15,4 2 1 0,5-6 0 0,2-1 1 16,3-4 0-16,4-6 0 0,2-2 4 16,4-6 0-16,2-2 0 0,6-5 1 0,-1-4-1 15,2-2 1-15,-3 0 1 0,-3-6 1 0,-3 2 4 16,-3-6 0-16,-4-3 3 0,0-2-3 16,-3-6-4-16,1 0 1 0,-4-2-2 0,-1 0-2 15,0-4 2-15,-5 3-3 0,0-1 0 0,0 5 1 16,-2 2-1-16,-3 5 1 0,0 6-1 0,0 4 1 15,-1 4-1-15,0 4-4 0,0 1-5 0,2 1-10 16,-1 2-3-16,3 5 3 0,-1 4 8 16,5 2 5-16,2 6 3 0,-1 1-1 0,1 3-2 15,1 2 3-15,-1 0-2 0,0 2 1 0,1-2 0 16,0 3-2-16,-2-4 1 0,1 2-3 0,0-6-5 16,2-3-2-16,1-5 3 0,-2-9 1 0,-1-1 7 15,2-4 3-15,-3-5 1 0,-1-4 0 16,-1-5 0-16,1-5-1 0,-5-3-2 0,4-2 3 15,-6-2 0-15,1 1 1 0,1 1 3 0,-2-2-4 16,3 1 0-16,-2 0-2 0,3 1-1 0,0 1 2 16,3 5-1-16,-1-1-1 0,3 5-1 15,-3 4 0-15,2 1-1 0,1 6-1 0,0 2 0 16,-1 3-1-16,3 1 0 0,-2 5 1 0,4 3-2 16,0 3 3-16,-3 4-1 0,5 1 0 15,-3 3 3-15,-1 2-1 0,-2 0-1 0,0 3 2 16,0-2-1-16,-4 3-2 0,-1-6 2 0,3-1-8 15,-4-5-15-15,5-2-23 0,-1-7-44 16,-2-1-58-16,0-5-114 0,1-4-328 0,-2-3-844 16</inkml:trace>
  <inkml:trace contextRef="#ctx0" brushRef="#br0" timeOffset="117313.64">13004 3873 1961 0,'-1'-5'176'0,"1"0"-125"15,2-3-32-15,2 4-14 0,2 2-16 0,2-1-45 16,2 2-131-16,9 1-294 0,-1 3-641 0</inkml:trace>
  <inkml:trace contextRef="#ctx0" brushRef="#br0" timeOffset="118193.67">13415 3901 1008 0,'-15'5'572'0,"-3"1"-481"16,-5 5 30-16,2 3 52 0,2-2 29 16,7 3-24-16,1 1-55 0,0 3-41 0,3 1-29 15,6 2-18-15,2 1-4 0,3-1 1 0,6-2 4 16,6-2 6-16,2-7 1 0,5 0 1 0,4-5-2 16,-2-5-4-16,4-2-3 0,-1-5-3 15,0-3-1-15,0-1-2 0,-1-5-1 0,-1-4-2 0,-6-3-4 16,-6-1-3-16,2-1-2 0,-6-2-8 15,-3-5 0-15,-2 1-3 0,-3-4-1 0,-2-1-1 16,-2-1 0-16,0 0-2 0,-3-1 4 0,3-3-2 16,-3-2 0-16,2-1 0 0,3-1-4 0,-2 0 1 15,2 3 2-15,1 2-1 0,-2 5 0 16,1 4 3-16,0 10 1 0,0 7 1 0,0 6 3 16,0 5-12-16,-1 1-17 0,1 4-7 0,-1 3-5 15,-1 4 8-15,1 11 14 0,-5 3 5 16,4 7 4-16,-1 3 0 0,1 5-1 0,2 4 2 15,2 5 0-15,3 4 0 0,0 1 1 0,3-2 0 16,-1-2 0-16,5-4 2 0,7-4 0 0,1-10 2 16,5-7 1-16,5-7 1 0,2-6 1 15,3-8 1-15,1-4 0 0,-3-6-3 0,-3-5 0 16,0-1-1-16,-7-7-1 0,-8-2 1 0,0-3 0 16,-6-3 0-16,-2 0-1 0,-1-1 1 15,-5 0-3-15,-4 3 0 0,0 1 0 0,-3 1-2 0,3 3 5 16,-3 5 0-16,-2 0 3 0,4 5 0 15,-2 3-3-15,-2 2-5 0,4 3-5 0,-2 3-6 16,-1 3-4-16,4 5 2 0,-3 4 1 0,-2 1 3 16,4 3 4-16,-1 3 0 0,5-1 1 0,0 5 2 15,2 4 0-15,2-2 1 0,4 0-2 16,4-2-2-16,1-4-3 0,6-4 1 0,3-6 1 16,3-2 3-16,3-6 6 0,4-3-1 0,0-4 1 15,2-2 3-15,-2-3 1 0,-5-4 4 0,-6 1 0 16,-5-4 1-16,-1 0-4 0,-2-3-2 15,-3-2 0-15,3 1-4 0,-3-2 1 0,1 0-2 16,-3 1-2-16,-1 0 2 0,1 3-2 0,0 7 0 16,-4 3 0-16,-1 5-5 0,1 2-7 15,-3 2-12-15,2 2-6 0,-2 4 1 0,0 3 4 16,1 2 13-16,0 6 5 0,0 2 4 0,-1 1 2 16,3 1 2-16,-2-1-1 0,-1 0-2 0,0 0 2 15,-1 2 0-15,-2 0-2 0,2-3 2 16,0-2 1-16,0-5-1 0,1-5 3 0,0-5 16 15,0-2 6-15,1-3 3 0,1-3-2 0,-1-3-14 16,6-4-7-16,-4-1-2 0,4-2 0 0,2-1 0 16,-3-1 1-16,3 1 0 0,0 1-2 15,0-2 0-15,3 2-3 0,-2-2-2 0,1 5 2 0,0 0-4 16,2 6 1-16,-4 2-3 0,2 2-5 16,-3 4 2-16,2 1-2 0,-1 6 0 0,0 0 4 15,0 1 0-15,0 6 2 0,1 3 2 0,-1-1 2 16,0 3-3-16,-2-1 4 0,1 1 0 15,-1-1-2-15,-4 0-21 0,-1-2-42 0,5-1-51 16,-3-6-61-16,3-3-75 0,0-4-221 0,-2-3-416 16,4-3-321-16</inkml:trace>
  <inkml:trace contextRef="#ctx0" brushRef="#br0" timeOffset="118575.56">14914 3414 1722 0,'-8'0'627'0,"-5"0"-611"0,-1 2-20 15,-1 6 20-15,3 2 22 0,2-1 11 0,2 4 5 16,4 1-7-16,-2 3-7 0,6-1 4 16,6 0 5-16,3 2 9 0,3-4 7 0,7-1 2 15,0-1-10-15,5-4-2 0,5-3-13 0,3-2-9 16,1-2-2-16,5-3-8 0,-6-1 0 0,-2-4 2 15,-4-4 2-15,-4 1 0 0,-3-5-1 16,-5 0 0-16,-3-2-7 0,-2-2 0 0,-6 0-5 16,0 0-5-16,-7 0 3 0,0 1-7 0,-6 0 1 15,0 6-2-15,-1 1-3 0,-7 3 0 16,0 4-3-16,-2 2-1 0,-3 5-6 0,-2 4 7 16,0 4-1-16,0 0-1 0,4 6 8 0,5-2-8 15,5 3 1-15,5 4 1 0,9-1-6 0,1 6 7 16,7-4 0-16,7 1 3 0,4-2 2 15,9-3 1-15,2-2 2 0,6-4-2 0,3-2-2 16,3-3-16-16,-1 0-27 0,4-5-64 0,-5 4-123 16,-1-3-276-16,-6-2-594 0,-9-3-279 0</inkml:trace>
  <inkml:trace contextRef="#ctx0" brushRef="#br0" timeOffset="119294.83">13598 4452 2581 0,'-14'-3'58'0,"2"-1"-54"15,-7 3-17-15,7 6-2 0,2 4 6 0,5 1 7 16,0 1 4-16,5 0 3 0,0 3 2 0,3 0 3 16,5 3 3-16,3 1 1 0,5-3 2 0,-1 1 1 15,7-2 1-15,2-3 2 0,0-4-4 0,4 0-1 16,2-6 0-16,-2-6-11 0,-1-1-11 16,2-3-10-16,-7-3-8 0,-3 1 7 0,-5-1 11 15,-4 2 9-15,-7-2-1 0,-8 2-1 0,-3 0-6 16,-2 0 0-16,-5 2 4 0,-5-1 2 0,0 4 7 15,-1-1 6-15,0 3-2 0,-1 3 1 0,5 0-3 16,4 4-5-16,4-2-6 0,4 2-4 16,5-1-4-16,3 2 2 0,2 1 5 0,5-3 7 15,7 0 5-15,5-6 3 0,7 0 0 0,3-4-2 16,5-4-1-16,-3 3-1 0,3-8 3 0,-5 0 2 16,-2-1 4-16,-1-5 7 0,-5-4 5 15,-3 0 4-15,-2-3 5 0,-1-1-1 0,-5 1-4 16,-2-3-4-16,0-2-9 0,-3 1-3 0,-1-4-1 15,-5 5 1-15,0 0 8 0,-2 1 5 16,-2 7 6-16,0 2 1 0,-4 7-5 0,3 2-5 16,-3 7-11-16,4 3-13 0,-3 2-14 0,1 5-9 15,0 2-3-15,-4 7 7 0,-1 6 6 0,-1 2 7 16,-1 10 1-16,4 1-1 0,4 7 0 16,-1 5-1-16,4 7 1 0,4 7 1 0,3 8 2 15,1 2-1-15,3 4 0 0,-4 1 1 0,1 1-1 16,-3-3 0-16,1 4-5 0,-1-1-8 15,0-3-8-15,-1 0-8 0,-1-7-11 0,-1-5-16 16,-2-10-14-16,0-10 2 0,0-17 13 0,-1-10 44 16,-1-12 27-16,-3-8 24 0,3-11 16 0,-6-8-5 15,1-6 6-15,2-5-4 0,-3-2 2 0,5 0 0 16,1-3-3-16,2 0 3 0,2 0-14 16,4 3-10-16,3-2-9 0,7 2-11 0,1 3-5 15,5-2-3-15,3 4-1 0,4 2-7 0,1 3-15 16,2 1-20-16,1 4-34 0,0-4-54 0,-1 5-85 15,-1 0-235-15,0 1-558 0,4 0-479 0</inkml:trace>
  <inkml:trace contextRef="#ctx0" brushRef="#br0" timeOffset="119596.09">14729 4154 1634 0,'0'-1'272'0,"0"0"-113"0,-1-1-50 0,1 2-23 15,-1 2-27-15,1 0-12 0,0 3 0 16,-1 3 10-16,-3 5 15 0,2 5 6 0,-1 3-12 15,-1 3-13-15,3 4-13 0,1 1-14 0,4 1 1 16,0 1-1-16,6-1-1 0,2 0 9 16,3-3-5-16,-1-4-1 0,6-3-4 0,1-4-19 15,1-5-29-15,3-6-42 0,0-1-76 0,4-7-165 16,-2-2-504-16,-2-5-747 0</inkml:trace>
  <inkml:trace contextRef="#ctx0" brushRef="#br0" timeOffset="119735.51">14802 3926 1402 0,'0'-1'93'15,"-2"0"-142"-15,-1 0-29 0,0 4 8 0,2 5 33 16,1-1-36-16,1 4-109 0,6 1-135 0,0 4-218 16,4 2 382-16</inkml:trace>
  <inkml:trace contextRef="#ctx0" brushRef="#br0" timeOffset="120317.48">15132 4199 2052 0,'3'-12'135'16,"0"-2"-70"-16,4-4 19 0,-3 5 37 0,4 6 17 16,-2 2-10-16,-2 1-50 0,-1 3-45 15,2 2-27-15,-2 2-7 0,4 2 0 0,-2 2 1 16,2 5 5-16,2-1-3 0,-5 4 1 0,3 2 2 15,-1 0-4-15,-3 1 3 0,-1-1 0 0,0 1-2 16,-1-3 5-16,-2-1-2 0,-1-1 3 16,2-2 4-16,0-5 11 0,0-2 16 0,0-4 23 15,0-1 17-15,0-2-7 0,2-3-13 0,2-2-24 16,-1-4-23-16,1-3-4 0,3-1-4 0,0-2-2 16,0 0 1-16,1 0 3 0,1 3-3 0,1-3-1 15,1 4-3-15,-1 1-7 0,0 4 3 16,3 1-5-16,-4 2-1 0,0 4-1 0,1 2-5 15,-1 2-1-15,1 4-1 0,0 3 4 0,-1 1 2 16,0 4 2-16,3 1 5 0,-1 2-1 0,0 2 6 16,6-3 1-16,-3 3-1 0,5-2 5 0,2-6-4 15,-1 1 1-15,2-5 2 0,0-1-2 16,3-1 4-16,-4-5 1 0,-2-1 1 0,-4-5 2 16,3 1 5-16,-5-5 2 0,2-2 0 0,-3-4 0 15,-1-2-7-15,-2-4-4 0,-1-2 0 16,-2 0 0-16,1-4-3 0,-4-2 2 0,1-1-3 15,-3-1-5-15,-2-3 3 0,-2 0 1 0,0-2-2 16,1-1 9-16,-4-3-8 0,2 2 0 16,1 0 0-16,-3-1-4 0,5 1 6 0,-2-3 0 15,-1 0-1-15,3 3 0 0,-1 4 0 0,0 9 0 16,-3 5 3-16,3 8 2 0,0 8-7 0,1 3-14 16,1 2-16-16,-1 2-6 0,0 7 8 0,-4 6 13 15,2 3 13-15,-2 6 2 0,3 6 0 16,2 6 2-16,0 4 0 0,0 3 4 0,1 3-3 15,4 0-1-15,-1 7 1 0,4-2-8 0,2 5-5 16,1-3-44-16,6-3-78 0,5-7-87 0,8-10-146 16,4-6-285-16,3-8-847 0</inkml:trace>
  <inkml:trace contextRef="#ctx0" brushRef="#br0" timeOffset="120465.62">15677 3779 1952 0,'1'-5'42'0,"3"-2"-32"16,-1-3 5-16,6 3 10 0,1 2 0 0,2 1-7 16,8-1-12-16,4 4-32 0,10 1-76 15,0 2-168-15,6 4-219 0,-2 1-268 0,-2 1 309 16</inkml:trace>
  <inkml:trace contextRef="#ctx0" brushRef="#br0" timeOffset="121626.91">16059 4018 1412 0,'9'-15'304'16,"2"-6"-198"-16,3-5 17 0,-2 4 35 0,-3 0 34 16,0 1 7-16,-3-1-47 0,-2 3-40 0,-4 0-25 15,0 4-20-15,0 0-7 0,-4 5-11 16,-2 0-12-16,-2 3-15 0,3 2-16 0,-3 3-12 15,-3 2-9-15,1 4 1 0,-3 4 0 0,-3 3 6 16,3 2 2-16,1 4 1 0,2 1 1 0,1 1 1 16,-1 4 3-16,3 0-2 0,4 5 0 0,1-1 0 15,-1 3 0-15,8-4-3 0,-1 0 4 16,7-4 1-16,3-5 2 0,1-2 6 0,4-2-1 16,2-6 4-16,2-2 3 0,0-5 1 0,1-1 1 15,-3-4 5-15,-1-2 1 0,-1-5-2 16,0-2 3-16,-5-3-6 0,2-3-4 0,-3 1-3 15,-3-3-3-15,-1-1 1 0,-3-1 1 0,0-2-2 16,2 3-3-16,0-2 0 0,-3 3-4 0,3-1 0 16,0 1 2-16,-1 1 0 0,6 3-2 0,-5 4-2 15,-1 4-6-15,3 4-5 0,-4 4-5 0,-1 3-6 16,1 1-3-16,1 5 2 0,-1 2 1 0,1 4 7 16,-2 3 4-16,3 3 3 15,-2 3 3-15,-2 3 2 0,-2 4 1 0,-1-1 3 16,2 4 2-16,-2 2-3 0,-1-4 4 0,1-2-2 15,1-4 0-15,4-5 0 0,3-2 1 0,1-6 0 16,2-2 4-16,-1-2 3 0,-2-5 1 0,2-2 6 16,0-2 1-16,1-5 1 0,0-2 0 0,7-5-5 15,0-2-3-15,0-1-4 0,1-4-1 16,1-1 0-16,-3-1 1 0,-1-2 1 0,1-1-1 16,-3-1 1-16,1 1-2 0,2-2-1 0,-2 3 1 15,1 0-2-15,-1 0-2 0,-1 3 2 0,-4 4 1 16,-1 3 3-16,-3 5 5 0,-5 3 0 15,-2 1-1-15,0 5-6 0,-2 0-14 0,1 2-12 16,-2 1-4-16,-1 3-2 0,-3 1 11 0,-1 3 8 16,-1 5 5-16,-3 1 2 0,-1 1 1 0,2 3 2 15,-2 2-1-15,1-1-1 0,2 0 2 16,2-2-2-16,6-4 2 0,3-5 1 0,1-3 1 16,6 0 5-16,0-4 2 0,-2-2 2 0,6 0 3 15,1-5-2-15,0-2-1 0,4 0-1 16,-3-1-3-16,1-4 0 0,1 1 1 0,-2-5-2 15,-1 2 0-15,-3 1-1 0,1-1-1 0,-3 4 0 16,-3 0-1-16,-2 5-1 0,0 1-1 0,-3 3-5 16,0 1-10-16,-1 0-12 0,-1 1-5 0,-1 3 1 15,2 1 7-15,-2 3 16 0,-2 3 3 0,4 2 1 16,0 0 2-16,1-1 0 0,1 1 0 16,4-1 0-16,0-2-1 0,5-1 4 0,1-3 4 15,0-2 1-15,2-2 1 0,1-4-1 0,0 1 0 16,1-4 2-16,-2 1 1 0,-1-5-3 15,0 0 0-15,-1-2-2 0,1 2-4 0,-4-1 3 16,-1 1-1-16,-1 0-2 0,-2 2 3 0,-3 0-2 16,-1 4-3-16,2-1 2 0,-4 4-9 0,2 0-11 15,-1 0-9-15,1 1-5 0,-1 2 0 16,0 1 12-16,0 5 9 0,1-1 5 0,1 0 4 16,1 3 1-16,1-2-1 0,3 2 1 0,4-3 0 15,1-1 3-15,0-1 2 0,5-3 2 0,-2-3 0 16,3 0 2-16,0-1 0 0,0-4 1 15,0 1-1-15,2-4 1 0,-1 1 0 0,-1-4 1 0,2-2 0 16,-5 0 0-16,2-3-1 0,-4-1-2 16,-1-3 0-16,2-2-1 0,-6-1-1 0,1-4-2 15,-3-4-1-15,-1-4-4 0,-2-3 0 0,-1-1-3 16,-1-2-3-16,0-1-8 0,-1-4 0 0,-1-2-6 16,-5-2-2-16,2-2 7 0,-2-1 0 15,-1-1 6-15,4 0 5 0,-4 3-1 0,4 2 1 16,-2 6-1-16,-2 6 0 0,3 9 3 0,-3 7 4 15,-1 6-2-15,5 6-9 0,-1 5-20 16,3 6-11-16,-3 5-1 0,0 5 8 0,-1 5 17 16,1 6 12-16,0 6 2 0,0 5 1 0,3 6 1 15,2 3-1-15,0 7 4 0,0 6 1 16,1-1 2-16,1 5-15 0,4-3-33 0,0-3-51 16,9-4-77-16,2-5-102 0,4-7-208 0,3-7-362 15,-4-6-95-15</inkml:trace>
  <inkml:trace contextRef="#ctx0" brushRef="#br0" timeOffset="121834.78">17335 3211 840 0,'12'-4'347'0,"4"1"-120"0,3 0-3 15,2 2-23-15,-3 3-34 0,-3 2-34 0,2 6-25 16,-5-2-27-16,4 5-14 0,-3 1-12 0,-3 5-14 15,2 2-8-15,0 1-7 0,-2 3-9 0,0 1 0 16,-2 3 3-16,1 2-2 0,2 1-9 16,-1 1-35-16,0-3-76 0,3 0-116 15,4-5-188-15,4-6-282 0,5-1-502 0</inkml:trace>
  <inkml:trace contextRef="#ctx0" brushRef="#br0" timeOffset="122433.58">17961 3170 1 0,'-4'10'0'0,"-5"6"88"0,-1 4 119 15,3-1-3-15,6 0-13 0,-1 0-10 0,1 1-50 16,1 1-20-16,2 0-29 0,2-1 18 0,4-1 27 15,3-2 10-15,1-3 6 0,3-3-8 0,-2-2-17 16,4-2-17-16,-4-4 1 0,1-1-7 16,-4-5 8-16,-3 0 4 0,0-4-10 0,-3-1-10 15,1-3-17-15,-2-2-12 0,-2-2-15 0,0 1-10 16,-1-3-8-16,-1 1-12 0,0 0 0 0,0-2-4 16,0 2 0-16,0 2 0 0,-1 1-4 15,4 0 0-15,-2 3-2 0,2-1-1 0,-1 3-2 16,0 3 0-16,0 3-5 0,4 1-7 0,-3 0-1 15,2 1-5-15,1-1 1 0,2 1 6 16,0 1 2-16,5 0 7 0,3 1-2 0,-2 0 4 16,1 1-3-16,2 0 0 0,-1 2 0 0,1 1-4 15,3 0 1-15,-2-1-4 0,0 4-6 0,-2-2 3 16,-1 4-4-16,-2 1 4 0,-1 2 8 0,-2 1-1 16,-2 2 5-16,-4 1 0 0,1-1-1 15,-4 2 3-15,-3-1 3 0,2-1 1 0,-1-3 1 16,2 0 4-16,2-5-6 0,4 1-4 0,-2-3-11 15,3-3-26-15,0-3-53 0,1-2-127 0,7-4-307 16,-3-3-471-16,7-3 92 0</inkml:trace>
  <inkml:trace contextRef="#ctx0" brushRef="#br0" timeOffset="122664.29">18639 2646 481 0,'10'16'811'0,"1"10"-399"0,5 9-116 0,1 5-45 16,-3 2-53-16,4 6-58 0,-2 2-47 0,-4 3-38 16,0-2-16-16,-3 1-10 0,-5 2-6 0,-2-1 3 15,-6 2 3-15,-7-1 0 0,-3-1-12 16,-6-1-40-16,-6-4-81 0,-5 2-190 0,-11-5-498 15,-10 0-770-15</inkml:trace>
  <inkml:trace contextRef="#ctx0" brushRef="#br0" timeOffset="123766.91">196 8174 1 0,'0'0'260'16,"0"0"-6"-16,0 0-13 0,0 0-17 0,0 0-37 15,0 0-47-15,0 0-11 0,0 0 15 16,0 0 17-16,1 4 1 0,7-1-11 0,5 1-17 15,7-1-30-15,7 1 1 0,5 0-17 0,3 0-16 16,11-2-6-16,4-1-5 0,3 2-2 16,0-3-5-16,6-2-6 0,-1 2-5 0,-2-1-7 15,3 0-1-15,41-1-18 0,-24-2-3 0,-22 1-1 16,-20 0-7-16,-11 2 11 0,-4 1-4 16,-4-1-2-16,-8 1 1 0,-3 0 5 0,-3 0 5 15,-2-2 6-15,-2 2 4 0,0 0 0 0,2 0-3 16,0 0-8-16,-2 0-9 0,-2-3-7 0,1 1-8 15,-3-1 3-15,-3 1-1 0,-1 0 0 0,2 0 1 16,-2-1-5-16,3 1 1 0,-2 0 1 16,-2 1-2-16,1 1-2 0,3 0 4 0,-4 0-10 15,1 1-5-15,-5-1-3 0,-1 3-17 0,-7-2-4 16,2 2-9-16,-6 0-21 0,1 0-19 0,-3 0-25 16,2-1-32-16,-2 1-31 0,3 0-67 15,3 0-92-15,4 0-158 0,2-1-198 0,6 2 30 16</inkml:trace>
  <inkml:trace contextRef="#ctx0" brushRef="#br0" timeOffset="124595.69">1518 7692 1 0,'0'-6'531'0,"0"-2"-86"16,0-2-59-16,1 2-54 0,0 1-62 0,4-1-55 15,-4 3-40-15,-1 0-32 0,1 2-28 16,-1 1-31-16,0 1-25 0,0 1-20 0,0 1-19 15,0 0-10-15,-1 0-7 0,1 3 0 0,-1 4 0 16,-4 5 6-16,4 5 8 0,-1 6 10 0,-4 4 9 16,3 4 5-16,-2 4-2 0,1 2-4 15,1 3-7-15,-4-2-6 0,4 1-5 0,-3 6-1 16,2 0 1-16,-2-1 0 0,4 4 1 0,-1-6-2 16,3-1-2-16,1-5-6 0,1-3 1 15,4-2-3-15,-2-5-3 0,3-3 5 0,-4-3-5 16,-1-5 2-16,4-4 0 0,-4-1-4 0,0-3 4 15,1-1 2-15,-1-1 0 0,0-2 3 0,-1-3-4 16,-1-1-4-16,0 0-5 0,0 0-2 0,0 0-14 16,0-1-12-16,0-1-25 0,0-2-49 0,0-3-51 15,2-1-79-15,-1-5-144 0,3 1-292 16,-1-1-807-16</inkml:trace>
  <inkml:trace contextRef="#ctx0" brushRef="#br0" timeOffset="124922.66">1447 7677 1109 0,'-1'-2'416'0,"-5"-2"-166"0,2 1-45 0,2 2-12 16,2-1 2-16,2 4-11 0,0-4-25 15,2 2-38-15,0-1-39 0,-1-3-30 0,6 1-23 16,7-4-1-16,6-2 4 0,2 1-2 0,9-1 1 16,4-2-5-16,3 1-7 0,3-3 0 15,6-1-2-15,-2 0-3 0,-2-1-2 0,3 4-2 0,-5-1-4 16,-4 2-2-16,-3 0 1 0,-3 2-3 16,-8 3 2-16,-5 0 1 0,-9 3-1 0,-3 1 0 15,-3-1-5-15,-5-1-6 0,0 3-14 0,-1 0-23 16,-3 3-19-16,2-2-23 0,-6 1-31 15,0 2-48-15,-2 1-97 0,-4 3-182 0,-6 2-254 16,0 4-660-16</inkml:trace>
  <inkml:trace contextRef="#ctx0" brushRef="#br0" timeOffset="125207.8">1137 8134 856 0,'4'1'374'16,"0"-1"-112"-16,3 0-12 0,5-2 8 15,5-2-34-15,4-1-42 0,4-3-46 0,7-2-28 0,4-2-11 16,4-1-18-16,6-1-12 0,1 3-10 16,5-3-15-16,-1 1-5 0,-1-1-7 0,1 0-3 15,-1 1-6-15,-6 2-2 0,-1 0-5 16,-5 3-6-16,-4-1 5 0,-7 5-8 0,-7 1 1 15,-6 0-1-15,-5 2-6 0,-6-1-3 0,-3 2-15 16,-2 2-18-16,-3 0-30 0,0 1-36 0,-4 2-58 16,-2 1-87-16,-5 4-154 0,-4 0-256 0,-3 4-810 15</inkml:trace>
  <inkml:trace contextRef="#ctx0" brushRef="#br0" timeOffset="125409.58">1272 8489 625 0,'-7'10'317'16,"4"4"-24"-16,-3 2 14 0,5-6-9 0,1-3-39 16,2-1-29-16,4-4-29 0,3-2-23 0,2 0-30 15,3-2-38-15,12-1-31 0,3-2-23 0,5-1-15 16,7 0-13-16,0-2-6 0,1 1-3 0,1 0-9 16,1-2-2-16,-3 4-3 0,-2-1-9 15,-4 0-10-15,-6 4-26 0,-6-2-51 0,3 2-68 16,-3 0-103-16,-1-2-221 0,-3 1-389 0,-1-1-436 15</inkml:trace>
  <inkml:trace contextRef="#ctx0" brushRef="#br0" timeOffset="125658.01">1909 7943 1523 0,'0'-1'443'0,"0"-2"-207"15,0 0-96-15,4 6-43 0,-1 1-5 16,7 5 18-16,3 3 12 0,5 5-7 0,4 1-20 16,5 4-22-16,4 4-25 0,1 1-11 0,5 1-3 15,-1-1-7-15,0 1-1 0,-3 1-4 0,0 0-9 16,-5-1-2-16,1 1-2 0,-4-2-2 16,-2-4 3-16,-3 0-3 0,0-6-2 0,-5-2-5 15,2 0-13-15,-5-8-28 0,-4 0-44 0,-3-3-66 16,-1-1-74-16,-7-3-94 0,2-3-230 15,-2 0-399-15,-1-4-22 0</inkml:trace>
  <inkml:trace contextRef="#ctx0" brushRef="#br0" timeOffset="125888.75">2341 7880 1225 0,'-5'6'293'0,"-7"3"-87"15,-1 2-1-15,-6 7 9 0,-2 0-8 16,-3 5-18-16,-9 6-27 0,-3 2-27 0,-4 3-29 16,3 0-24-16,1 1-20 0,4 0-16 0,2 3-18 15,1-1-8-15,6 1-8 0,3-3-4 0,2 0 1 16,4 0-4-16,5-3-3 0,3-3-19 16,4-3-33-16,4-2-51 0,4-3-82 0,5-3-138 15,4-4-327-15,6-5-912 0</inkml:trace>
  <inkml:trace contextRef="#ctx0" brushRef="#br0" timeOffset="126172.72">2660 8029 2087 0,'3'-18'205'16,"-3"-7"-46"-16,2-3-10 0,-4 5 6 0,-1 5 2 15,0 3-19-15,2 5-28 0,-2 0-23 0,0 7-29 16,0 1-23-16,3 4-17 0,-1 1-15 16,0 4-3-16,-1 3 0 0,-4 6 6 0,-4 7 3 15,2 2-2-15,1 5-2 0,1 2-2 0,4 1-3 16,2 2 3-16,2-1 1 0,4-2 0 16,-1 2-2-16,7-2 1 0,-1-3 1 0,3-1 2 15,0-6 3-15,1-2-2 0,0-5-6 0,1-7-12 16,1-3-23-16,0-6-29 0,3-5-54 0,-2-4-76 15,1-5-162-15,-4-5-468 0,-3-3-791 16</inkml:trace>
  <inkml:trace contextRef="#ctx0" brushRef="#br0" timeOffset="126306.06">2610 7545 1620 0,'-1'-2'225'0,"1"-3"-86"0,-2 0-30 0,2 3-34 15,3 2-44-15,1 0-41 0,4 1-71 0,6 2-116 16,3 0-223-16,3 3-354 0,0 4 58 16</inkml:trace>
  <inkml:trace contextRef="#ctx0" brushRef="#br0" timeOffset="126705.63">2771 8209 2377 0,'3'-8'54'16,"1"-5"-36"-16,4-3 20 0,5-2 34 0,4-2 30 16,4-5 20-16,2-3-11 0,5-4-21 0,3-3-19 15,2 1-18-15,0-3-11 0,0-2-8 0,-6 1-6 16,1-2-5-16,-3-3-6 0,-3-1-2 0,0 1-4 16,-3-4-1-16,-1 1-4 0,-2-7-2 15,-2-2-1-15,1 1-2 0,-6-5 3 0,-3 5-1 16,-2 0-2-16,-4 0 0 0,-1 2 2 0,-5 2-1 15,0 3 0-15,1 2 1 0,-3 5-7 0,0 4 3 16,2 7 1-16,-3 7-2 0,-2 9 2 0,-1 5-3 16,0 6-4-16,0 4-1 0,-1 9 0 15,-1 2 3-15,0 7 3 0,-1 7 2 0,-2 6-1 16,4 5 1-16,-2 6 0 0,4 3-2 16,-1 3 4-16,5 7-2 0,2 4 1 0,0 7 3 15,0 5-4-15,4 1 2 0,1 1 2 0,1 0 0 16,0 0 4-16,6 1-2 0,-3-1 0 0,3-3-1 15,2-2 1-15,3-6 0 0,3-6-2 0,5-9-4 16,7-10-9-16,4-11-5 0,6-9-9 16,4-11-39-16,3-8-58 0,-3-8-101 0,-1-7-170 15,-2-7-594-15,-6-4-525 0</inkml:trace>
  <inkml:trace contextRef="#ctx0" brushRef="#br0" timeOffset="126883.45">2906 7581 2238 0,'2'-4'66'0,"2"-2"-38"0,7-1 6 0,1 1 24 16,5 0 21-16,6-1 3 0,0 1-17 15,8 2-25-15,3 0-21 0,7 1-9 0,3-1-1 16,1 4-3-16,-3 1-7 0,-5 4-29 0,-6 1-62 16,-8 1-112-16,-3 0-233 0,-6 1-374 0,-3 1-347 15</inkml:trace>
  <inkml:trace contextRef="#ctx0" brushRef="#br0" timeOffset="134604.48">7017 469 1 0,'0'0'0'0,"0"-1"0"0,0-1 170 16,0-1 249-16,0 2-24 0,0-3-43 0,0 2-62 15,0-3-32-15,0 1-32 0,-1 1-37 0,0-2-37 16,0 0-52-16,-1 1-26 0,0-2-7 16,0 3-6-16,1-1-11 0,1 2-14 0,-2 1-12 15,1 0-4-15,0 1-12 0,1-1-10 0,0 1-3 16,0 1-10-16,0 1 6 0,1 2 6 0,-1 1 1 16,1 5 7-16,-1 0-4 0,2 6 2 15,-2 2 1-15,0 6-1 0,0 1 7 0,0 4-2 16,-2 2 5-16,1 3-4 0,-2 3-4 0,0 0 8 15,1 5-22-15,-5 26 10 0,4-9-5 16,-2-15-7-16,2-17 18 0,2 0-5 0,1-4 1 16,0-3 1-16,0-5 0 0,-2-1 0 0,2-3 1 15,-1-1-1-15,1-3-2 0,-1-2 5 0,1-3 4 16,0-2 6-16,-1 0 18 0,1-1 7 16,0 1 18-16,1-1 7 0,-1-1-13 0,0-4-11 15,-1-2-21-15,1-5-9 0,0-1-6 0,-3-3 2 16,3-4 0-16,3-2-4 0,-3-3 4 0,0-2-8 15,0 13 11-15,0-5 4 0,1 1-4 0,-1-5 0 16,1-2-17-16,2-5 0 0,-2-1-6 0,4-6 9 16,0-2 1-16,2 0-4 0,-1 1-4 15,2-1 1-15,1 4 2 0,2 0 3 0,-1 5 9 16,-1 4-4-16,-1 6-8 0,0 4 1 0,-5 6-11 16,5 4-3-16,-6 2-2 0,0 4-3 15,0 3 9-15,3 5 0 0,-2 3 10 0,3 5 6 16,-3 3 1-16,6 6 7 0,-1 3-7 0,-3 4-2 15,2 3-5-15,-3 4 7 0,2 0 9 0,-3-1-4 16,2 1 6-16,-3-2-9 0,6 28-12 16,-4-16 5-16,3-14-7 0,-3-16 3 0,-2-9 9 15,3-4 2-15,-4-4 10 0,0-1 6 0,-1-1 11 16,1-2-2-16,0-4-1 0,0 1-5 16,3-2-12-16,-2-3 7 0,-1-3-13 0,2-4 0 15,3-2-6-15,-3-3-8 0,3-6 6 0,-3 0-3 16,4-3 4-16,-1-2 2 0,2-1 1 0,1-3-5 15,1 1-5-15,2-1 4 0,-1 0-7 0,5 2 12 16,-4 1 3-16,-1 3-11 0,5 6 8 16,-6 3-12-16,-1 4-1 0,-2 6 1 0,0 4-10 15,-3 3-4-15,1 6-4 0,-3 4 10 0,0 3 5 16,3 6 14-16,-3 2 2 0,0 6-2 0,0 4 8 16,3 5-7-16,-4 3 7 0,1 2 3 15,-2 2-4-15,0 0 7 0,0 1-5 0,1-1-2 16,0-2-1-16,0 0 2 0,2-6 1 0,0 0-2 15,-2-4 5-15,6 0-10 0,-3-3-4 0,5 10 4 16,-1-10-8-16,-3-10 7 0,3-6 1 16,-5-3-2-16,4 0 0 0,-4-1-16 0,3-2-22 15,-3 0-40-15,3-1-55 0,-2-3-80 0,4 0-129 16,0-3-354-16,-4 2-841 0</inkml:trace>
  <inkml:trace contextRef="#ctx0" brushRef="#br0" timeOffset="135674.93">7633 489 749 0,'0'0'442'0,"0"0"-164"15,0 0-102-15,0 1-57 0,0-1-37 16,-3 1 0-16,3 3-1 0,3-1 7 0,-3 3-3 16,1 2-16-16,0-1-17 0,0 3-10 0,1 1 1 15,4 0-9-15,-2 0 12 0,5 0 10 16,1-2 9-16,0-2 9 0,4 0-2 0,3-4-4 15,3-1-15-15,1-4 0 0,0-3-9 0,5-1-9 16,-3-3 5-16,-1 0-18 0,-1-2 2 0,0-3-2 16,-3 2-5-16,0-4 7 0,-5 4-8 0,-3-3 1 15,-2 1-10-15,-4 0 6 0,2-1-3 16,-4 3-5-16,-4-1 7 0,-5 1-16 0,4 1 2 16,-5 2 4-16,-1 1-7 0,-2 0 4 0,0 2-10 15,0 4-3-15,-3 1-2 0,-1 1 3 16,0 2 8-16,-1 4-1 0,1 0 8 0,0 5-5 15,1 0 2-15,-2 3 2 0,5 2-6 0,1 2 12 16,0 1-7-16,2 2 0 0,5 2 4 0,1-1-3 16,1 2 4-16,3-1-3 0,0 1 7 15,8-1-10-15,-2 0 1 0,2-3 7 0,2-2-10 16,5-2 13-16,-3-3 3 0,4-3-5 0,3-3 8 16,0-1-8-16,0-3 0 0,2-5 0 0,4-1 2 15,0-3-7-15,-2-3 2 0,1 0 4 16,-2-4-7-16,2-3 11 0,-3-1-6 0,-2-3-1 15,0-3 2-15,-2 0-3 0,-1-3 2 0,-3 0-5 16,-4-1 2-16,0-1-7 0,-2 1-1 16,-1 2 5-16,-6 1-7 0,-1 2 12 0,-2 1-1 15,-1 6-3-15,-4 0 4 0,2 5-8 0,-6 0 1 16,2 4-3-16,-1 2-4 0,-1 3 3 0,-2 2-7 16,2 3 9-16,-2 3-7 0,2 2 10 0,-2 2 2 15,1 6-6-15,1 1 13 0,1 1-11 0,0 6 6 16,2 1-1-16,4 2-2 0,0 1 2 15,3 0-3-15,1-1 1 0,2-1-1 0,3 0 4 16,4-4 3-16,0-4-5 0,1-4 9 0,2-2-5 16,0-5-4-16,4-2 13 0,-4-2-9 15,5-5 8-15,-2-4-5 0,-1-1 0 0,1-5-1 16,-1 1-2-16,1-7 6 0,-2 2-6 0,-1-5 0 16,3 0-4-16,-5-2-4 0,1-1 2 0,4 0-3 15,-3 0 2-15,-1-1-6 0,5 0 3 16,-3 1-7-16,2 3 5 0,-1 3 6 0,0 2-11 15,-2 3 5-15,0 5-12 0,0 3-4 0,-7 3 5 16,2 3-2-16,-1 3 10 0,-3 0 0 0,2 6 1 16,-4 0 1-16,0 4 3 0,-1 1 8 15,0 2 0-15,0 0 1 0,2 2-3 0,-2-1-2 16,0 1 4-16,1-2-3 0,0-2 5 0,3-2 0 16,-2 0-6-16,5-3 6 0,0-1-6 0,-3-2 6 15,3-1 0-15,0-2-3 0,-4-3-15 0,3 1-41 16,-2-2-63-16,2-1-118 0,-4-1-234 15,4-2-613-15,-4 0-266 0</inkml:trace>
  <inkml:trace contextRef="#ctx0" brushRef="#br0" timeOffset="136004.69">8868 331 698 0,'-2'-1'913'0,"1"0"-529"0,-1-1-153 15,-3 2-71-15,0-1-33 0,-2 1-35 0,-1 2-19 16,2 1-12-16,-5 3-4 0,1 1-4 0,-4 2-7 16,1 3-5-16,1 0-19 0,-4 2-1 15,5 1-3-15,1 1-7 0,4 1 10 0,0-1-7 16,3-3 3-16,5 0 8 0,1-3-1 0,6 0 7 16,1-6-2-16,6 0-2 0,1-4-12 0,4-4-4 15,3-3 6-15,0-1-7 0,-1-3 11 0,4-2-8 16,-5-2-5-16,-2-1 3 0,-1 1-6 15,-7 0 8-15,3 0-3 0,-10 1 4 0,1 4-6 16,-3 2-1-16,-3 1-5 0,0 3-10 0,-1 2-6 16,1 2-5-16,-1 1-1 0,1 1 8 0,0 3 4 15,1 4 10-15,0 0 3 0,3 3 3 16,3 1-3-16,0 1-5 0,2 2-3 0,1-1-25 16,3 0-43-16,-1 0-85 0,2-3-167 0,-2 0-455 15,-2-1-846-15</inkml:trace>
  <inkml:trace contextRef="#ctx0" brushRef="#br0" timeOffset="136682.95">858 640 1516 0,'-2'-1'448'0,"1"-1"-262"16,0 1-87-16,-3 0-63 0,3 1-26 0,0 0-6 15,-1 2 0-15,-1 5 18 0,0 1 7 16,2 3 5-16,0 4 3 0,0 3 7 0,1 5 4 16,0 2-1-16,1 2-1 0,4 2-13 0,0 2-3 15,2 1 1-15,-2-1-7 0,3-1-1 0,0 3-3 16,1-3-4-16,-2-2-3 0,1-2 4 0,0-2-7 15,1-2-23-15,-1-6-35 0,-1-2-70 0,2-1-116 16,-1-6-211-16,-4 0-401 0,3-5-276 16</inkml:trace>
  <inkml:trace contextRef="#ctx0" brushRef="#br0" timeOffset="136869.92">666 724 394 0,'5'-3'536'0,"-1"-1"-260"0,3-3-47 0,-1 0-7 16,8-1-24-16,0-3-47 0,7 0-46 0,5 0-36 15,-1 0-23-15,5 0-14 0,6 0-10 0,-3 2-21 16,0 1-31-16,3 2-52 0,-5 3-116 16,-7 3-188-16,-1 1-300 0,-6 4-212 0</inkml:trace>
  <inkml:trace contextRef="#ctx0" brushRef="#br0" timeOffset="137010.92">641 1165 583 0,'-4'4'525'0,"2"0"-261"0,0-1-117 15,1 2-45-15,-1-2 10 0,2 1 17 16,3-1 12-16,1-3-9 0,5 0-18 0,3-2-29 16,7-2-24-16,2 0-18 0,7-3-19 0,-1 1-27 0,7-3-83 15,-1 1-162-15,36-9-356 0,-15 0-874 16</inkml:trace>
  <inkml:trace contextRef="#ctx0" brushRef="#br0" timeOffset="137455.59">1274 934 1811 0,'1'-13'238'0,"1"-5"-110"0,4-1-16 15,-4-8 18-15,0-4-3 0,3-1-12 16,-4-3-26-16,-1 3-21 0,-1 1-13 0,-3 2-15 16,1 1-4-16,-5 1-5 0,4 0-3 0,-4 5 4 15,0 0-8-15,3 2 6 0,-3 4 7 0,2 2-2 16,2 4-3-16,0 0-21 0,-2 6-24 16,5 2-26-16,-1 2 6 0,-2 3 5 0,0 6 10 15,1 3 22-15,-2 4-5 0,2 6 3 0,-1 4 7 16,0 6-5-16,3 7-1 0,0 4 1 0,2 5-4 15,0 13 4-15,5 49 5 0,-2-5-1 0,-2-9-5 16,4-24 3-16,-1 2-3 0,2 2-1 16,0 2 0-16,-2-3-8 0,4-4-10 0,2-8-21 15,4-10-19-15,-1-10-6 0,-2-12 5 0,5-14 22 16,-8-12 35-16,-1-10 24 0,-4-8 11 0,3-5 0 16,-4-8-7-16,-1-8-5 0,1-6 10 15,-1-3 14-15,-4 3 5 0,-1 0 5 0,0 3-10 16,-5 3-14-16,4 2-11 0,-2 1-9 0,5 3-7 15,0 5-6-15,2 3 1 0,1 4-8 0,4 1-4 16,4-1-10-16,4 1-27 0,7-1-42 16,8 5-68-16,4-1-113 0,5 2-221 0,4 2-550 15,8-1-144-15</inkml:trace>
  <inkml:trace contextRef="#ctx0" brushRef="#br0" timeOffset="137723.46">2681 387 2245 0,'0'-3'286'0,"-1"-2"-110"16,1 3-61-16,0 1-49 0,-2-1-31 0,1 1-17 16,1 2-11-16,-1 3 2 0,-1 6 15 0,-2 1 10 15,-1 6 6-15,-1 4-3 0,1 5-9 16,-2 7-6-16,1 4-1 0,0 1-2 0,0 4 2 15,2 2-1-15,-1 0-8 0,4-1 0 0,1-1 0 16,4-1-12-16,3 24 3 0,4-19 0 16,1-17-14-16,-3-18-3 0,0-4-20 0,-3-2-37 15,1-4-41-15,-4-2-73 0,1-4-107 0,-1-2-306 16,-3-4-488-16,-3-3 225 0</inkml:trace>
  <inkml:trace contextRef="#ctx0" brushRef="#br0" timeOffset="137905.88">2358 482 1609 0,'1'-4'289'0,"-1"0"-100"0,1-2-19 15,0 1-9-15,0-2-32 0,3-2-36 0,2 3-39 16,2-1-24-16,3-3-13 0,1 2-7 0,5 1 1 16,2-2-2-16,4 3 3 0,-1 0-11 0,5 0-1 15,-4 1-6-15,2 2-42 0,1 3-68 0,-5 0-128 16,-2 3-224-16,-1 4-377 0,-6-1-211 15</inkml:trace>
  <inkml:trace contextRef="#ctx0" brushRef="#br0" timeOffset="138048.13">2392 907 1542 0,'-3'6'337'0,"-4"0"-123"0,3 1-61 16,-1 0-26-16,5-6-19 0,3-1-20 0,0 0-10 15,0 0-4-15,4 1-7 0,0-1-6 16,6 0-5-16,8-1-18 0,3-1-13 0,6 0-18 15,2-4-56-15,4 3-71 0,-2 0-143 0,-1 0-295 16,2 1-620-16</inkml:trace>
  <inkml:trace contextRef="#ctx0" brushRef="#br0" timeOffset="139087.04">3222 479 1889 0,'0'3'194'0,"-2"3"-72"0,1 1 22 0,-3 4 1 15,2 3-12-15,0 3-31 0,-1 2-27 16,0 3-12-16,2 1-18 0,0 0-12 0,1 3-7 16,2 0-6-16,1-4 1 0,3 1-7 0,3 0 8 15,-2-4-4-15,3-3 4 0,2-1 8 0,-1-6-7 16,0-2 9-16,1-5-5 0,-1-2-4 15,1-5-4-15,-1-2-15 0,0-3 0 0,3-6-10 16,-3-3 6-16,-1-2-8 0,1-1-1 0,-1-4 4 16,-1 0-10-16,-3-3 15 0,1 1-5 0,1 1-3 15,-4 2 6-15,0 2-1 0,1 3 3 16,-3 3 3-16,2 4-4 0,-3 4-23 0,0 3-24 16,0 5-3-16,-1 1-1 0,3 4 30 0,0 1 23 15,1 2-4-15,0 2 8 0,2 1-9 0,4 5 6 16,0-1 5-16,0 0-4 0,1 2 1 15,3 1-6-15,1-1-11 0,-2-1-17 16,4-3-11-16,-2-2-9 0,1-5-2 0,0-2 16 0,0-3 2 16,0-5 17-16,0-1 10 0,-4-5 2 0,0-2 13 15,0-1-8-15,-5 0 2 0,-1-1-1 16,-2 3 4-16,-1-2 6 0,0 1 1 0,-1 5 7 16,-1 1-12-16,0 0-12 0,0 3-8 0,1 2-11 15,0 2 5-15,2 1 6 0,2 1 8 0,-1 2 3 16,5 2 3-16,1 0 5 0,5-2-1 15,1 1 7-15,5 0-3 0,2 0-3 0,3-3 5 16,4-1-10-16,0-2 11 0,3-2-3 0,0-4-1 16,-2 0 8-16,-2-1-1 0,-3-2 12 15,-2-2 6-15,-5-2 2 0,-5 1-6 0,-2-2-2 16,-6-2 2-16,-2 2-3 0,-4 1 15 0,-3-3-4 0,-2 5-7 16,-2-2 5-16,-2 3-16 0,-3 0-1 15,0 3 1-15,1 1-15 0,-4-1-4 0,3 7-7 16,-1-1 0-16,2 5-5 0,-3 3 14 0,2 1-2 15,1 2-4-15,0 4 12 0,0 0-12 16,3 6 9-16,-1 0-3 0,4 3-4 0,2 1 9 16,2 3-8-16,1 1 6 0,2 0-8 0,2 0 1 15,2-2-2-15,4-3-9 0,1-1 17 0,0-5-5 16,3-5 7-16,4-3 9 0,-3-4-10 16,4-5 5-16,-5-3 1 0,3-2 0 0,-3-3-4 15,-1-2 5-15,-3-4-3 0,0-1-3 0,-1-2 7 16,-2 0-12-16,-2-1-4 0,2-2 8 15,-1-1-9-15,-2-1 5 0,2 1-1 0,0 0-9 16,-1 3 3-16,3-2-2 0,-1 3 7 0,0 1-7 16,2 5 2-16,-3 1-12 0,1 5-8 0,0 1 6 15,1 4-8-15,-3 2 16 0,2 3 0 16,-1 1 3-16,2 5 6 0,-3 0-4 0,2 0 9 0,-2 4-2 16,0 1 7-16,3 1-7 0,-2 2-1 15,0 1 3-15,-2 1-12 0,3-5 17 16,0 3-7-16,-1-3 0 0,3-4 10 0,1-2-7 0,1-3 9 15,1-3-1-15,1-5-1 0,2-2-2 16,-3-3-1-16,2-1 3 0,-2-2-3 0,0-4 4 16,-1-3 0-16,-2 2-8 0,-2-2 2 0,-1-2-5 15,-3 1 5-15,-2 1 5 0,-1 1 6 0,-2 1 5 16,-1 5 0-16,1 0 3 0,-4 0-12 16,1 6-2-16,1 0-12 0,0 4-5 0,-1 1 5 15,1 5-6-15,1 2 12 0,-1 5 0 0,2 1-1 16,2 2 6-16,3 2-5 0,2 3 2 0,6 1 0 15,6-1 8-15,6-1 2 0,4-2-2 16,5-2 3-16,3-4-21 0,2 0-9 0,0-5-36 16,2-1-67-16,-5-2-103 0,-4-3-238 0,-5 0-637 15,-5 1-396-15</inkml:trace>
  <inkml:trace contextRef="#ctx0" brushRef="#br0" timeOffset="139973.51">1169 1344 931 0,'4'0'186'0,"6"1"-110"0,3-1 24 0,4 1 52 16,10-1 13-16,3-1-14 0,5 1-22 16,12-3-17-16,0 0-8 0,11 0-15 0,3-3-19 15,8 2-21-15,4-3-12 0,3 0-8 0,7-3-2 16,3 2-5-16,3-3-9 0,3 2 0 16,1 2-1-16,0-3 1 0,4 3-1 0,-2 1-1 15,3-2-5-15,0 2-1 0,7 2 1 0,0-2 0 16,4 1 5-16,-2 0 0 0,1 0-5 0,-5-1-3 15,1 2-3-15,-1-3-2 0,1 3 6 16,-2 1 0-16,1-2-1 0,-3 3 2 0,-4-2 0 0,-2-1 0 16,1 3 2-16,-4-2-1 0,2 2 0 15,-1-1-1-15,1 2-1 0,-1-3 0 16,-5 2 2-16,-1 0 1 0,-3-3 0 0,-3 4 1 16,0-3-6-16,-3 0-1 0,0 3 2 0,-2-2 2 0,-1 3-1 15,-2-3-1-15,-3 1 1 0,-4 0-6 16,-2-2 6-16,-5 2-2 0,-4-2 0 0,-2 3 2 15,0-1-4-15,4 0-1 0,5 0 2 0,1 1 0 16,1 1 2-16,0 0 0 0,1 1-2 16,-1 1-3-16,1-2 1 0,0 0 3 0,-6 0 0 15,-1 0 3-15,-4-2-4 0,5 2 0 0,-2-1 0 16,7-2 2-16,1 0 0 0,-4-1 1 0,-5 1-2 16,1 1-2-16,-2-2 4 0,-1 1-1 15,4-1 3-15,-5 2 1 0,0-3-6 0,1 3-3 16,2 0 2-16,0-1-2 0,5 3 3 0,1-3 2 15,-3 2-3-15,-3 1-1 0,3 0 1 16,-3 0 1-16,4 0 0 0,-3-1 3 0,-3-1-1 16,0 1-4-16,-5 0 1 0,-3-1-2 0,1-1 1 15,-1 1 3-15,-2 0 1 0,4-1 0 0,-6 1-1 16,0 0 3-16,0 0 3 0,-1 1 7 16,1 0-1-16,2 0 0 0,-4 0-4 0,1 0-8 15,-2 1 1-15,-4-2 2 0,6 1 1 0,-1 0 0 16,3-3-1-16,-1 3-2 0,-1 1-1 0,2 0 5 15,0 1-3-15,3 1-1 0,-1-2-1 0,-3 0-4 16,-1 2 3-16,-1-1 3 0,-4-1 0 16,2 1 3-16,1-1-5 0,-3 0-2 0,3 2 3 15,-2-2 0-15,2 0 0 0,1 1-2 0,4 0 0 16,0-1-4-16,1-1 5 0,-2 1 2 0,1-1-1 16,5 1 3-16,-2-2-3 0,3 2-1 15,0-1 1-15,-4 0-1 0,2-1 1 0,-3-1-1 16,-1 1-3-16,-4-1-5 0,-3 1 4 0,-1 1 3 15,-6-2 3-15,-3 1 7 0,-7 0-3 0,-5-1 4 16,-5 2 9-16,-3-4 2 0,-4 4 4 0,-2 0-3 16,0 0-13-16,-2-1-19 0,0 2-29 15,-2-1-42-15,-3 0-81 0,-8 0-119 0,-6-2-343 16,-11-2-928-16</inkml:trace>
  <inkml:trace contextRef="#ctx0" brushRef="#br0" timeOffset="150650.18">5734 1480 442 0,'0'-7'103'0,"-2"1"-3"0,-1-1 42 16,1 3 42-16,0-1 59 0,-4 0 4 16,4 1-28-16,-4 1-38 0,1 0-44 0,3 0-27 15,-4 0-21-15,3-1-7 0,-4 1-14 0,5-2-7 16,-4 1-6-16,2 2-9 0,3-3-7 0,-4 0-8 16,2 0-8-16,1 0-10 0,-2 2-6 15,0-2 1-15,2-2-3 0,-5 2 0 0,4-2-3 16,-4 1-4-16,-3-1 1 0,1-1-3 0,-1 1 6 15,-2 0-2-15,-1-2 0 0,1 2 0 0,-6-2-2 16,2 2 4-16,-3 0 0 0,0 0 2 0,1 0-3 16,-4 0-2-16,1 0 2 0,-2 0-1 15,-2 1 0-15,-1 1 4 0,0 1-3 0,-4-1 1 16,1 2 1-16,-1 0-1 0,-1 1 1 0,-1 1 5 16,1 0-6-16,1 1-1 0,-3 1-1 15,1-2-2-15,-1 2 3 0,1 0 2 0,0-1-1 16,-1 2 1-16,2-2-2 0,3 0-3 0,-2-2 2 15,2 1 1-15,2 0 0 0,-1-1 0 16,-3 2 1-16,0-1-5 0,-4 0 3 0,0 1 2 16,-1 0-2-16,-3 0 2 0,1-1-2 0,-3 1-1 15,-1 0 2-15,-1 0 1 0,-1 1 0 0,3-1-2 16,-3 1 1-16,2 0-5 0,0 2 4 16,-2 0 2-16,1 0-3 0,1 0 1 0,1 2-2 0,-2-2-1 15,-1 2 4-15,1 1 0 0,-3-2 0 16,-1 2-1-16,-1-2-2 0,-2 0 0 15,-2-1 0-15,1 2 4 0,2-2 0 0,1 4 1 0,0-1-1 16,0 0-3-16,3 3 2 0,-1-2 1 0,1 0-2 16,0 3 0-16,0-2 0 0,-1 1-5 15,3 3 5-15,-1-3 0 0,-2 4 3 0,1-2 1 16,0 1-4-16,-1-1-2 0,2 3 0 0,-1-2 0 16,0 5 3-16,-1-1 0 0,1-2-3 0,-2 2 2 15,5 0-3-15,-1-1 3 0,1 2 0 16,2 2 1-16,2-4-2 0,2 2-3 0,2-1-3 15,3-1-3-15,0 0 5 0,2-1-5 0,3 0 4 16,-5 2 1-16,-1 0 0 0,-4 1 3 16,3-1 1-16,1 1 2 0,0-2-2 0,0 0-1 15,2 3 0-15,-1-1-2 0,-1 1 2 0,1-1 2 16,0 2-2-16,0-4 1 0,-1 2-1 16,4 2 0-16,-4-1 0 0,3 0 0 0,1 1 0 0,-2-2-2 15,6 2 0-15,-3-3 1 0,3 2-1 16,2 2 2-16,0-2 0 0,1-6 2 0,0 4-3 15,2-3-1-15,2 3 1 0,-1-1 0 0,-2-3 0 16,5 4 1-16,-2-5-2 0,4 3-4 0,-2-4 2 16,0 2-2-16,4 0-2 0,2 1 1 15,3-1-4-15,-3 2-1 0,5-1 3 0,-4 3 2 16,4-1 4-16,-3 1 3 0,3 3-2 0,2-1-3 16,0 1 0-16,0 2-1 0,2 1 3 0,0 1-1 15,0 0 3-15,1 2-3 0,4 2-2 16,-3 0 2-16,5 1-3 0,-4 1 1 0,6-3 1 15,-2 3 2-15,3 0 3 0,-1-1 4 0,0 1-2 16,1-1 0-16,-2-3-2 0,0 0 0 0,0-1 3 16,0 0-1-16,-3-1 0 0,3-2 0 15,0 0-2-15,1-5 0 0,1 0 0 0,0 0 1 16,-1-1 0-16,0-2 1 0,5 1-2 0,-5 0-2 16,2-2 1-16,0-1-2 0,-2 3 2 0,3-1 6 15,-1-1 0-15,3 2 0 0,-4 0 1 16,3 0-4-16,0-4-2 0,-4 4 1 0,2-4 2 15,-2 4-1-15,1 1 2 0,0-2-1 0,-1 0-4 16,-1-2 5-16,3 0-3 0,-3-1 4 0,3-2 6 16,3 2-8-16,-2-3 2 0,2 1-3 0,1-1-5 15,1 0 4-15,0-2-3 0,1 1-4 16,2 1 1-16,0-1 1 0,1-1 3 0,5-1 5 16,-4 2 4-16,2-2-6 0,4 1 2 0,-1-2-2 15,-1 2-2-15,3-1 6 0,-1 2-3 0,-1-3 0 16,-1 2 0-16,1-1 1 0,-3-2 0 15,0 1 0-15,1 0 5 0,-3-2-6 0,2 1-1 16,0-1 2-16,0 1-6 0,5-2 9 0,-1-2-1 16,-1 2-1-16,1-1 1 0,1 1-5 15,1 0 0-15,0-2 1 0,-1 1 4 0,3 1-3 16,-2 0 1-16,1-3 0 0,0 3-3 0,0 0 5 16,0 0-1-16,2-1-1 0,1-2 3 0,1 2-1 15,2 0 0-15,-3 0 1 0,-1-1-2 16,-5 2-1-16,2 0-1 0,1-2 0 0,-1 2-4 0,-1 0 5 15,2-1-2-15,0 1 2 0,-1-2 6 16,2 1-6-16,-2-1 0 0,1-1 0 0,-1 0-3 16,3 0 4-16,1 0 0 0,-2 0 2 0,-1-1-5 15,1 0 4-15,-1 1 0 0,2-2-3 16,1 0 7-16,0 3-5 0,-1-2 0 0,1-1 0 16,-3 2-1-16,-3-3 1 0,0 0-1 0,1 2 1 15,-2-1-3-15,0 0 1 0,2 0 3 0,-2 1-2 16,2-1 4-16,-1 1-5 0,-1 0-1 15,1-2 3-15,2 1-7 0,0-1 5 0,4 1 2 16,-2-4-2-16,1 4 1 0,-3-1 0 0,1-1 0 16,-2 0 1-16,-1 0 5 0,2 0-4 0,-2-2-2 15,1 1 2-15,-1 1-4 0,1-2 2 16,0 1-1-16,-1 0 0 0,1-1 0 0,-2 2 0 16,2-1 1-16,-2-1 2 0,-2-1 1 0,5 0-5 15,-1 2 2-15,1-1-1 0,-2-1-1 0,0 1 5 16,-2 0-2-16,0-1 1 0,1-1 0 15,-3 0-2-15,2 0 1 0,-1 0-2 0,0 0 3 16,0-1-3-16,-4 3 1 0,0-3 2 0,-2 3-5 16,-3-2 4-16,5-1-1 0,-2-2 1 15,3 3 1-15,1-2-2 0,1 1-1 0,-3-3 0 16,0 2 1-16,0-4-2 0,0 2 0 0,1-2 1 16,0 1-4-16,0 0 5 0,-2 2-1 0,3-4 0 15,-4 0 6-15,0 4-5 0,0-2 3 0,-3-2 1 16,3 2 0-16,-7-1 1 0,2 0 1 0,-2-1 2 15,0 4-2-15,-4-3 3 0,-1 0-3 16,1 1-1-16,2-2 2 0,-2-1-7 0,0 0-2 16,2 3 5-16,3-3-6 0,-2 0 4 15,0 0-2-15,3 2-3 0,1-2-3 0,-4 2 6 16,1-1-1-16,3 1 2 0,-3 0 2 0,0 0-4 16,-2 0 1-16,0 1 1 0,1-1-2 0,-2 0 2 15,1 2 1-15,-1-1 2 0,-4 1-1 0,2 0 1 16,1-3 0-16,-4 1 2 0,4-1-1 15,-2 1-1-15,-1-1-2 0,2-2-3 0,-3 0 0 16,2 2 0-16,-1-1 0 0,2 1-2 0,-4 2 0 16,5 1 3-16,-5-1 0 0,4 1 1 0,-5 0 3 15,2 2-4-15,-1-2 2 0,-2 3 1 0,0-2-2 16,-1 0 0-16,0-2 0 0,-1 2 2 16,0-1-3-16,-3 0 3 0,0 0 2 0,-2 0-7 15,1-1 5-15,-3 0-6 0,2 0 1 0,0 3 3 16,-3 1 2-16,3-1 3 0,0-1 0 15,-3 1 0-15,-1 1-4 0,2-2 2 0,0 3-2 0,-2-2 3 16,-1 0 2-16,2 1-1 0,-1 0-2 16,0 1 3-16,0 0-6 0,3-1 3 0,-3 4 1 15,2-2-4-15,2 0 3 0,1 2-1 0,-4 1 1 16,5-2-1-16,-2 1 2 0,3 2-3 16,-3-4-1-16,3 2 3 0,-2 1-6 0,1-3 2 15,1 2 1-15,-5 1-3 0,3-4 0 0,0 4 1 16,-4-3-1-16,3 0 1 0,-1 2 1 0,-2-2-1 15,-2 2-2-15,2 1 1 0,-1-1-1 16,-3-1 4-16,1 2 0 0,-2-1 1 0,3 0 1 16,0 1-2-16,0-1 3 0,1 1-2 0,-1-1-1 15,0-1-1-15,1 2-2 0,-2-2-2 0,-3 2-1 16,3-1 1-16,-3 0 0 0,0 0-3 0,-4 1 3 16,-1 1-5-16,2 2 2 0,-2-2-1 15,0 5-21-15,-1-1-37 0,-3 2-73 0,-1 3-86 16,-3 3-204-16,-5 4-500 0,-2 3-146 15</inkml:trace>
  <inkml:trace contextRef="#ctx0" brushRef="#br0" timeOffset="206372.02">2002 9558 1 0,'-4'-3'368'0,"2"-3"-19"0,1-1-30 0,0 4-53 15,0-1-35-15,2 0-29 0,-1-1-32 0,0 3-24 16,0 0-26-16,1 4-28 0,-1-2-27 0,1 0-21 15,-1 0-14-15,0 0-15 0,0 0-7 0,0 0-12 16,1 2 0-16,0 1 6 0,3 3 2 16,-2 2 8-16,0 5 1 0,2 3-4 0,0 5 5 15,-2 4 7-15,3 7 0 0,-2 3 3 0,-2 2-2 16,1-1-4-16,-2 3-7 0,1 0 2 0,-1 4-4 16,2 1 0-16,-2 1 2 0,-2-2-3 0,4-3-1 15,1-2 1-15,-2-4 0 0,1-2 4 16,-1-3-3-16,6 0-1 0,-4-2-4 0,6-4-2 15,-4 0 2-15,-2-5 1 0,0-3 1 0,-2-5 0 16,0 0-3-16,4-3 0 0,-3-3-2 0,-1 0 4 16,0-3-1-16,-1 1 5 0,0-2 11 15,0 0 10-15,0-2 17 0,0 2 8 0,3-2-6 16,-3-2-13-16,1-3-18 0,2-2-13 16,0-1-5-16,3-5 3 0,-2 3 0 0,3-6-2 15,-3-2 1-15,5 1-6 0,-1 0 6 0,-2-3 2 16,0 0 2-16,4-1 1 0,-2-1-5 0,1 1-3 15,-1-1 0-15,-1-1 2 0,2 0 2 16,-2 1-2-16,3-1 0 0,-2 0-5 0,-1-2 4 16,1 2 2-16,2 1 1 0,-1 4 5 0,-1 1-6 15,-3 5-2-15,4 1-2 0,-5 2 1 0,1 2 3 16,-2 1-1-16,3 2 1 0,-4 3-3 0,-1 2 2 16,0-1 0-16,2 2 1 0,-3-1 4 0,0 1-9 15,0 1-2-15,2-1-1 0,-1 2-2 16,2-2 5-16,-2 4 3 0,5-1 1 0,-3 5-5 15,1-1 4-15,1 3-1 0,-1 4 0 0,3-1 8 16,-5 4-6-16,3 2-3 0,-1 2 0 0,-1 4-4 16,1 1 5-16,-2 2 2 0,0-4 3 15,4 1-2-15,-3-1-1 0,3-2 0 0,-2-1-2 16,3 0 5-16,-3-3-4 0,4-2 0 16,-2 0-1-16,1-2-4 0,2-3 6 0,1 1 1 0,0-3 2 15,0 0 0-15,0 1-5 0,-1-2 1 16,-1-2-2-16,-4 1 6 0,3-6-1 0,-4 2-2 15,3-1 1-15,-2-2-6 0,2 1 8 0,-3-2 4 16,2 0 4-16,1-3 3 0,1 0-2 16,-2-4-4-16,3 1-2 0,3-6 2 0,-3 1-1 15,1-5-2-15,0-2 1 0,0-2-7 0,2-4 4 16,-3 1 3-16,0-3 1 0,0-1 1 0,-1-3-5 16,0-4-2-16,0-2-2 0,-2-3 2 0,0-3 1 15,-2 2 1-15,0-3 0 0,-2-1-6 0,-1 1 3 16,-3 2 2-16,0 7 0 0,-1 1 7 15,-2 7-7-15,1 4 0 0,-1 7-2 0,2 3-1 16,-1 4 4-16,4 2-1 0,0 5 1 16,0 2-8-16,1 0-5 0,0 0-8 0,1 1 1 15,0 3 8-15,2 3-2 0,3 2 7 0,1 2-1 16,1 1 2-16,2 1 4 0,3-5 2 16,2-3 2-16,4-2-2 0,1-6 1 0,1-2 1 0,3-5 1 15,-5-4 5-15,0-2-3 0,-2 0-4 16,-4-1-1-16,-1 0-4 0,-4-3 6 0,-2 2 1 15,-2-3-1-15,-4-1-1 0,1-1-3 0,-1 0-2 16,-1 1 1-16,-1 0 4 0,0 4-2 0,-3 1-2 16,2 1-1-16,0 5-6 0,0 5 7 15,0 1 2-15,2 3-2 0,1 2-2 0,0 1-14 16,0 0-1-16,-1 4 1 0,1 7 8 0,-4 6 7 16,1 10 0-16,0 4 0 0,-2 7-6 0,-1 5 4 15,-2 7 5-15,-1 4-1 0,-1 3 4 16,0 5-5-16,2-1-3 0,-1 3-1 0,1 0 3 0,2 1 1 15,3-8 1-15,2-1 0 0,3-10-4 16,0-9 0-16,7-8 4 0,-4-7 0 0,1-7 2 16,-2-9 1-16,-1-5 10 0,-2-4-3 0,0-4 5 15,0-7-2-15,2-6-11 0,4-6 1 16,0-5-2-16,0-2-3 0,0-1 2 0,1-3 0 16,3-1-2-16,-1 0 3 0,0 1-4 0,0 7-1 15,0 6 1-15,0 5 2 0,0 4 0 0,-2 5 2 16,-1 2-6-16,1 6 1 0,4 2 0 15,-1 3 0-15,0 5 4 0,1 0-4 0,-1 5 0 16,0 3-1-16,0 2 0 0,-2 5 4 0,-1 3 3 16,0 3 0-16,-2-1-2 0,-1 0-2 15,0-1-11-15,1-4-25 0,0-2-33 0,2-4-66 16,0-3-93-16,0-6-175 0,1-3-446 0,1-5-697 16</inkml:trace>
  <inkml:trace contextRef="#ctx0" brushRef="#br0" timeOffset="206921.06">3366 9596 2060 0,'-14'11'102'0,"-9"3"-48"16,-3 9 28-16,-3 2 30 0,3 2 24 16,2-1 5-16,-4 2-26 0,5 4-25 0,0 2-27 15,3-1-30-15,2 4-13 0,6-5-6 0,3-3-5 16,5-6-1-16,8-8-4 0,5-6-2 15,2-6 2-15,6-6 4 0,3-2 3 0,4-8-5 16,3-2-3-16,0-4-5 0,2-2 0 0,-3-3-2 16,-4 0 3-16,-5-1 5 0,-4 1-4 0,-6 3 2 15,0 4-2-15,-6 4 1 0,-1 3 4 16,-1 3 1-16,-4 4 0 0,0 1-6 0,-1 5-2 16,1 1 2-16,-4 5 1 0,1 2 5 0,-2 4-2 15,2 2-6-15,3 1 1 0,2 1-3 0,1 2 2 16,2-2 3-16,4-1 0 0,0-2-1 0,3-2-3 15,4-5-2-15,2-4-1 0,3-4 7 16,4-4-1-16,0-2 3 0,1-6 1 0,-1 1-3 16,1-4 2-16,-3-3 4 0,0-3 1 15,-1-3-2-15,-2-3 1 0,-2-2-2 0,-1-2-2 16,-1 0 6-16,-3-1-3 0,2-3-1 0,-2-3-2 16,-2-5-4-16,0-2 2 0,-2-2 2 0,2-3 0 15,-4-3 2-15,2-2-3 0,1-2-2 0,-1-1-1 16,1 1 1-16,-2-3 1 0,-1 3-1 0,-2 2 2 15,-2 5-2-15,-2 10 7 0,-4 8 7 16,-1 9 7-16,-2 6 3 0,4 9-7 0,1 4-9 16,-1 6-8-16,-1 8-2 0,-1 8 1 0,-4 10 1 15,-4 10 1-15,-1 7-5 0,-2 10 3 16,1 5 2-16,3 5 0 0,2 3 2 0,5 1-1 16,4 1-2-16,5-3-2 0,6-1 1 0,7-5-2 15,4-7-4-15,6-7-8 0,4-8-20 0,3-8-27 16,4-8-50-16,3-9-80 0,1-9-129 15,3-7-325-15,0-7-896 0</inkml:trace>
  <inkml:trace contextRef="#ctx0" brushRef="#br0" timeOffset="207034.97">3396 9419 2905 0,'-9'-4'70'0,"4"1"-62"0,5-2-14 0,9 5-2 15,8 3 8-15,6-6 6 0,7 2 0 16,9-1-20-16,6-1-52 0,11 2-86 0,5 0-186 15,5 2-459-15,-1 2-760 0</inkml:trace>
  <inkml:trace contextRef="#ctx0" brushRef="#br0" timeOffset="207282.17">4985 9160 2006 0,'-28'1'826'0,"-9"3"-766"0,-10 8-18 0,2 8 14 16,8 1 7-16,-2 5 9 0,4 0-7 0,4 3-17 15,4 4-9-15,4 4-10 0,6 4-6 16,3 0-9-16,7 3-2 0,7-2-5 0,7-3-1 16,7-4 4-16,7-6-4 0,4-6 1 0,4-4-1 15,3-5-3-15,4-4-8 0,0-5-16 0,0-4-34 16,2-3-55-16,-4-6-78 0,5-2-167 15,-2-3-458-15,-3-3-804 0</inkml:trace>
  <inkml:trace contextRef="#ctx0" brushRef="#br0" timeOffset="207917.32">5339 9239 2343 0,'-22'14'78'0,"-12"7"-12"0,-9 6 22 0,1 3 26 15,2 2 18-15,5-5-12 0,-1 5-27 16,4-2-22-16,1 4-28 0,3 0-18 0,8-1-6 16,8 0-12-16,5-6 0 0,11-5 2 0,8-6-4 15,6-7 11-15,7-6 0 0,7-6 1 0,5-7 0 16,1-3-5-16,4-6-5 0,1-2-3 16,-2-4 3-16,-2 1-3 0,-7-6 5 0,-6 0 1 15,-7 0-4-15,-3 0 1 0,-9 1 0 0,-3 2-3 16,-4 6 4-16,-1 1-4 0,-6 7-1 0,1 1-3 15,-2 5 2-15,0 3-3 0,3 2 1 16,-1 3 1-16,1 3-5 0,-1 1 2 0,-4 4 0 16,1 4-1-16,-1 5 5 0,1 3-1 0,1 4-1 15,-1 3-1-15,2 1-3 0,1 3 4 0,3 0 0 16,3-2 3-16,2-4-5 0,6-5 2 0,8-6-3 16,-1-7 2-16,5-7 8 0,2-2-9 15,-2-6 7-15,2-3 0 0,1-5-4 0,2-5 6 16,-3-3-1-16,3-5 2 0,-1-3-3 0,-2 0-1 15,1-2-3-15,-4-1-4 0,0 0 7 0,-2 1-3 16,-2 3-1-16,1 2 2 0,-4 4-4 16,-2 6 2-16,-1 7 1 0,-6 4 0 0,0 4-3 15,0 2-6-15,-3 2-6 0,1 1-1 0,0 5 6 16,-1 1 3-16,1 3 6 0,-1 2 2 16,0 3-7-16,-1 2 6 0,0 2-1 0,-4 1 0 15,0 2 3-15,-5 1-3 0,1 2 0 0,-2-2-1 16,1-3-1-16,2-6 0 0,6-8 1 0,2-4 5 15,1-6 3-15,6-3 0 0,-3-5-3 16,5-3 1-16,6-4-5 0,-1 1 1 0,3 1-1 16,-2-2-1-16,1 4 3 0,-3 4 2 0,-1 2 6 15,-2 2 1-15,-2 5-8 0,-5 0 3 0,5 3-5 16,-5 2 0-16,4 4 3 0,-1 0-3 0,1 4-1 16,3 3 1-16,-2 2 0 0,2 1 3 0,0-2 1 15,0 3 2-15,1-1-5 0,4-1-7 16,0-5-28-16,4 3-57 0,2-6-101 0,0-2-204 15,7-4-651-15,-5-3-601 0</inkml:trace>
  <inkml:trace contextRef="#ctx0" brushRef="#br0" timeOffset="208466.78">6673 9305 1376 0,'-2'3'309'0,"-3"1"-219"15,1 1 20-15,3-3 61 0,3-2 20 0,5-2 41 16,-2-7-13-16,8 0-50 0,2-6-33 0,4-4-47 15,2-3-28-15,1-5-28 0,5-1-8 0,-6-5-7 16,5-4-7-16,0 1 4 0,-6-4-3 16,0-3 1-16,-1 1-1 0,-6-2-2 0,3-5-5 15,-6-3-3-15,-5 0 2 0,2-5-4 0,-5-2 0 16,-1 0 0-16,-1-2-2 0,-1 3 4 0,-1 2 0 16,-4 9 1-16,2 9 1 0,-5 9-4 0,0 12-1 15,-1 7-3-15,5 5-6 0,-1 10-3 0,2 7 3 16,-3 7 2-16,-3 10 2 0,-1 7 7 15,-1 8 0-15,-1 6-1 0,0 8 4 0,2 7-4 16,2 4 1-16,5 6 0 0,1 2-1 16,3 0-2-16,5 4-20 0,5-5-61 0,10-3-90 15,2-7-142-15,8-9-332 0,3-7-914 0</inkml:trace>
  <inkml:trace contextRef="#ctx0" brushRef="#br0" timeOffset="209067.1">6832 9095 2197 0,'-8'-7'204'0,"0"-3"-160"0,2-3-28 16,4 8-1-16,6-2 7 0,4-3 15 15,5-2 19-15,5-5 16 0,8-4 15 0,9-4 1 16,4-1-9-16,3-3-13 0,-2-3-18 0,-3-1-17 16,-2-4-13-16,-4-2 1 0,-3-5-7 0,-4-2 6 15,0-4-2-15,1-5-7 0,-3-3 3 16,-3-1-5-16,1-1-3 0,-6 3 2 0,2 6 0 15,-10 6 5-15,-1 9 10 0,-5 11 4 0,-1 13 1 16,-2 2-2-16,1 7-12 0,2 3-16 0,-1 4 2 16,1 7-7-16,-3 6 1 0,-2 11 11 0,1 7-4 15,-4 8 0-15,5 4 3 0,-4 5-1 16,1 2 1-16,0 7-1 0,-4 3-1 0,1 3-3 16,0 3 1-16,-1 3 1 0,0-3 1 0,-1 0 5 15,3-3-6-15,2-11 0 0,2-10-2 0,7-11-6 16,-1-13 2-16,1-12 3 0,4-6 4 15,-3-7 3-15,4-6 5 0,-1-8-5 0,4-7-3 16,0-6 1-16,2-5-3 0,1 0 3 0,-3-1-1 16,0 3-2-16,-5 2 4 0,1 0-1 15,-4 10-1-15,2 2 0 0,-3 7-3 0,-1 6-1 16,-1 2-5-16,1 4-10 0,0 3-3 0,2 1 1 16,1 6 7-16,-1 2 7 0,5 5 10 0,2 2-3 15,2 2 0-15,4 1 2 0,3 3-3 0,3-5 2 16,3-6 3-16,11-3 2 0,0-8-3 15,4-3 4-15,1-3 0 0,0-4-4 0,-1-4 5 16,-2-2-2-16,-1-4 0 0,-6-1 2 0,-7-1-2 16,-4-6 4-16,-9 1-1 0,-4 1 4 15,-5-5-3-15,-6 6-6 0,-5 1 3 0,-5 1 0 0,-3 4 9 16,-4 6 2-16,-4 2-2 0,2 3-1 16,-5 7-9-16,2 5-1 0,0 3-1 0,-2 4 0 15,7 2 3-15,0 5-3 0,8 3-2 0,2 1-3 16,4 1 2-16,6 0-1 0,6 5 3 15,3-3 2-15,8 1-6 0,4-1-8 0,3-2-19 16,7-2-37-16,7-5-58 0,6-6-108 0,1-6-217 16,5-7-538-16,-3-3-538 0</inkml:trace>
  <inkml:trace contextRef="#ctx0" brushRef="#br0" timeOffset="210248.28">9027 8493 1183 0,'-6'-3'439'0,"0"0"-222"16,-5 0-68-16,-3 6-11 0,3 2 13 0,-3 1 3 16,-3 6-19-16,-2 2-17 0,-1 2-22 0,4 5-16 15,-3 2-13-15,2 1-13 0,4 3-5 0,3 1-8 16,2-2-8-16,7 4-7 0,2 0-6 15,5-2-6-15,0 2 1 0,9-5 2 0,-1-3 1 16,7-7 1-16,8-5-1 0,2-7-1 0,9-6 5 16,1-5-5-16,1-5-3 0,-2-2-3 15,-3-2-4-15,-5-5 2 0,-3-1 3 0,-6-2 1 16,-3-2-6-16,-4-1 0 0,-6-1-5 0,-6 0-2 16,-5 1 4-16,-6 3-2 0,-3 5-2 0,-4 0-2 15,-4 7-2-15,-4 0-1 0,-5 4 3 0,4 4 0 16,-4 2 0-16,4 3 0 0,0 4-1 15,3 0-2-15,1 2 5 0,0 5-3 0,3 1 2 16,1 4 0-16,6 1-6 0,7 1 5 0,2 0 0 16,7 1 2-16,5-6 2 0,9 2-2 0,3-6-1 15,10-3-1-15,0-5 5 0,5-2-1 0,3-3 1 16,0-6 2-16,-2 1-6 0,1-5 3 16,-10 1 3-16,-1-5-1 0,-6-1 6 0,-3-2-3 15,1-1-5-15,-7-2 0 0,4-1 0 0,-4-3-1 16,1-1 3-16,1 1 0 0,-4 5-4 15,-2-1 0-15,3 5 0 0,-4 4 0 0,-3 4 4 16,2 3-4-16,-4 5-6 0,0 2-2 0,2 3-4 16,-3 3 4-16,0 5 3 0,3 1 4 0,-2 6-2 15,0 1 1-15,0 4 0 0,-3 0-1 16,0 1 7-16,2 4-3 0,-2-1-1 0,1 1 0 16,0-1-3-16,3-3 2 0,0-2 3 0,2-4 1 15,5-3 0-15,2-3 0 0,0-3 0 0,2-5-3 16,1-4 6-16,0 0-1 0,0-2 0 15,0-3 2-15,0-2-5 0,-3-2 3 0,0-2 1 0,-1-3 2 16,1 0-1-16,-2-1 0 0,-1-2 1 16,3 0 0-16,-1-4 4 0,2-1 0 0,-1 1-2 15,3-2-1-15,1 2-6 0,1-3 1 0,-1 3-1 16,-3 4 3-16,2 3 0 0,-5 1-3 0,-1 5 1 16,-2 3-2-16,-4 3 0 0,-5-1 0 15,0 6-2-15,-2 0-2 0,1 1-4 16,-2 3 2-16,-6 4 3 0,-1 5 1 0,-2 3 3 0,-1 2-1 15,-7 4-2-15,0 1-2 0,-1 0 1 16,2 0 1-16,5-3 0 0,2-3 1 0,5-2-3 16,6-3-2-16,3-6 1 0,1-2 1 0,4-3 2 15,0-1-1-15,-1-2-1 0,2-2-2 0,2-3-2 16,2-3 3-16,-1-1 3 0,0-4 3 16,2-4-1-16,-3 2-1 0,-4-3 0 0,2 0-1 15,-3-2 4-15,-2 1-1 0,3-1-3 0,-5-1 1 16,-1 3-2-16,-1-2 3 0,0 4 0 0,-1-2 2 15,-1 4-1-15,1 3-1 0,-1 6 0 16,2 0-4-16,-1 4-3 0,1 1-7 0,0 6-3 0,0 4 2 16,0 8-1-16,-3 7 10 0,3 6 4 15,0 5 1-15,0 3 4 0,3 9-3 0,-3 5-3 16,-3 8-2-16,2 4 0 0,-2 8 1 0,-4 5 0 16,-2 6 2-16,-5 5-4 0,-4 2 4 15,-1-2 0-15,-4-2 1 0,1-6 8 0,-5-6-8 16,-2-6-1-16,2-6-5 0,-1-13 0 0,-2-11 6 15,0-9 2-15,-1-13 5 0,0-9-5 0,0-6 5 16,3-11 1-16,2-2 2 0,6-7 3 16,3-3-2-16,7-5-4 0,4-7-5 0,6-2-4 15,8-5 2-15,3-3 1 0,8-2-4 0,3-1-14 16,7 0-23-16,4-1-40 0,4-1-82 16,5-4-150-16,2-3-576 0,5-4-780 0</inkml:trace>
  <inkml:trace contextRef="#ctx0" brushRef="#br0" timeOffset="210398.37">10563 8395 2923 0,'-9'-10'222'0,"5"3"-197"16,-3 0-19-16,0 4-2 0,2-1 8 0,-3-3 3 16,-3 2 0-16,1-1 0 0,1 0-11 0,6 2-12 15,2 1-40-15,1 1-71 0,3 1-109 16,5 1-221-16,2 0-501 0,6 0-488 0</inkml:trace>
  <inkml:trace contextRef="#ctx0" brushRef="#br0" timeOffset="211280.43">11845 7834 427 0,'-23'-1'565'0,"-7"2"-253"0,-8 1-86 16,4 5-31-16,6 1-10 0,-2 5-13 0,1 2-27 15,0 3-21-15,0 3-18 0,-3 3-14 0,1 5-14 16,1 4-16-16,2 2-15 0,-2 5-17 0,2 1-6 16,0 2-2-16,2 4-3 0,5 1 3 15,6 0-7-15,5-4-4 0,7-6-2 0,8-6-5 16,10-7 6-16,5-3 2 0,6-5 4 0,5-8 0 16,3-3 2-16,3-7 0 0,7-5 1 15,1-5 2-15,1-5-5 0,1-4-4 0,2-4-2 16,-6-2-2-16,0-4 4 0,-2-4 2 0,-8-2 2 15,-2-6 0-15,-3-2-2 0,-7-1-2 0,3-3-2 16,-4-2 0-16,-3-3-3 0,2-2-1 0,-2-2-1 16,-1-2-3-16,-2-2 4 0,1 1-1 15,-4-1 3-15,0 2 0 0,-1-6-4 0,2 3 1 16,-3 1-3-16,0 4 7 0,-4 10 6 0,-1 10 6 16,-4 8 6-16,-3 8-5 0,0 6 0 0,-1 5-5 15,-1 4-8-15,0 5-4 0,-2 5-8 0,-2 4-2 16,-2 4-1-16,-4 9 5 0,0 10 0 15,-5 7 0-15,0 7 0 0,0 8-4 0,1 8 5 16,3 4 2-16,-1 2 0 0,0 3 5 0,0 0-6 16,2 2 0-16,1 2-2 0,4-2 1 15,5-1 2-15,3-6 1 0,6-4 0 0,3-7-4 16,8-5 2-16,4-7 1 0,6-10-1 0,3-7 2 16,5-9-3-16,2-10-3 0,0-6 0 0,-3-6 0 15,-3-8 3-15,-5-1 0 0,0-7 1 16,-4-7-1-16,-4-2 0 0,-2-2 0 0,-3-3 2 15,-5 4 3-15,-3-3-3 0,-3 3-1 0,-3 4-2 16,-2 2 0-16,-3 4 3 0,-1 6 0 16,-1 5 2-16,2 2-3 0,1 6-1 0,2 3-2 15,1 1 0-15,-2 6 1 0,2 3-1 0,-2 5 0 16,0 2-3-16,2 5 2 0,2 1 2 0,0 4 1 16,2 3 3-16,2 0-4 0,-1 0 0 0,4-1 0 15,5-2 0-15,5-7 1 0,6-5-1 16,6-7-1-16,3-3-1 0,1-10 0 0,2-3 2 15,-3-2 2-15,-3-6 1 0,-3 0-2 0,-6-4 1 16,-4 0 1-16,-4-1-1 0,-10-3 5 0,-3 0-1 16,-5 1 0-16,-6-1 4 0,-1 2 3 15,0 3 4-15,-2 1 2 0,0 4 0 0,2 1-1 16,2 2-6-16,4 3 2 0,3 4-4 0,5 1 4 16,1 2-5-16,1 0-10 0,4 1-4 0,0-1-18 15,4 1-12-15,3 2-26 0,6 1-49 0,-1 0-84 16,2 0-144-16,0-1-320 0,3-2-714 15</inkml:trace>
  <inkml:trace contextRef="#ctx0" brushRef="#br0" timeOffset="211647.96">12853 7338 1697 0,'-1'-13'454'0,"0"-1"-244"0,2-1-19 15,2 4-2-15,3 4-18 0,4 1-45 0,-2 0-44 16,3 2-31-16,0 1-19 0,2 3-14 16,5 4-2-16,2 1-1 0,0 1-3 0,1 3 0 0,1 1-4 15,-4 0-1-15,2 3-5 0,-9-1 5 16,0 2-6-16,-2 0 1 0,-6 2-1 0,-1 0-5 16,-2 2 5-16,-3 1 2 0,-3 2 0 0,-2 1 2 15,-4 4-2-15,-4 0 2 0,-4-1-1 0,-1 0 2 16,-2-4 0-16,-2-1 0 0,2-2-1 15,-1-4-2-15,7-1 1 0,-2-4 1 0,4-3 2 16,4 0 1-16,5-4-2 0,1 1-1 16,1-3-1-16,4 1 0 0,0-1-1 0,0 0 0 0,0 0-2 15,0 0 2-15,0 0-2 0,1 0-2 16,-1 1 1-16,1 1 1 0,2 1-3 0,0 0 0 16,-1 3-16-16,4 0-29 0,-1 3-38 0,4 2-67 15,-1 0-85-15,2 0-170 0,-2 4-398 16,5 3-752-16</inkml:trace>
  <inkml:trace contextRef="#ctx0" brushRef="#br0" timeOffset="211746.69">12952 8142 2771 0,'-5'0'-84'0,"2"-2"-128"0,0 1-124 16,0 0-380-16,-1-1-706 0</inkml:trace>
  <inkml:trace contextRef="#ctx0" brushRef="#br0" timeOffset="-199209.46">2381 10998 1558 0,'-3'-7'305'0,"-3"-1"-75"0,-1-3-25 0,4 4-63 16,1 2-12-16,-3-1-5 0,3 1-25 0,1 2-28 15,0 3-21-15,1-2-13 0,0 2-13 16,0 2-9-16,0-2-10 0,0 0-7 0,1 3-1 16,0 1-1-16,4 5 3 0,-3 4 5 0,-1 5-2 15,0 4-3-15,-1 4-4 0,1 1-1 16,-1 5 3-16,0 2 3 0,0 1 2 0,-1 4-2 15,1 2 0-15,0-1-1 0,0 1 2 0,0 4 3 16,-2-4-4-16,1-2 1 0,0-1-3 0,1-7-4 16,1-3 8-16,1-2 0 0,0-6 2 15,3-3 2-15,-1-3-2 0,0-4 0 0,1-1 1 16,-1-3 7-16,3-2-3 0,-2-2 4 0,2-1-2 0,4-1-1 16,3 0 4-16,1-2 0 0,12-2 1 15,3-2-1-15,6-1-5 0,11-3-2 0,4-4-2 16,4 3 1-16,9-4-1 0,2 1 0 0,5 0-2 15,2-3-6-15,2 3 6 0,-2-1-1 16,-2 2 3-16,-4 0 5 0,-4 0-8 0,-8 4 0 16,-7 1-2-16,-7 0 1 0,-7 3 7 0,-9 0 1 15,-7 2-1-15,-3 0-5 0,-1 0 1 0,-6-1-3 16,1 3 1-16,-5 0 3 0,2 1-6 16,-4 0 2-16,0 1-3 0,0-1-2 0,1 1 2 15,-1-1-9-15,0-1-21 0,-1 0-34 0,0 1-49 16,-1-1-68-16,0-2-127 0,-1 0-274 15,0-3-473-15,-3-5 125 0</inkml:trace>
  <inkml:trace contextRef="#ctx0" brushRef="#br0" timeOffset="-198993.15">3439 11073 670 0,'10'8'494'0,"8"3"-114"0,2 4-65 0,1 4-53 0,0 2-38 15,-3 4-32-15,0 1-40 0,-2 4-32 0,-2 3-32 16,-4 2-25-16,-5 3-19 0,-6 3-12 16,-7-2-7-16,-9-3-9 0,0 0 1 0,-10-3 0 15,-3-3-1-15,2-1-1 0,-2-4-11 0,1-5-17 16,4-1-34-16,5-4-52 0,3-5-82 16,4-1-131-16,5-5-257 0,5-2-379 0,3-4-28 15</inkml:trace>
  <inkml:trace contextRef="#ctx0" brushRef="#br0" timeOffset="-198592.94">4594 10949 1168 0,'0'-6'424'0,"0"-1"-140"0,-3-3-59 15,0 2-40-15,-2 4-32 0,-4-3-26 0,-7 5-26 16,-2 2-15-16,-4 3-8 0,-7 6-10 0,-3 4-3 15,-8 6-4-15,0 7-3 0,-2 6-4 16,0 4-7-16,-2 6-3 0,-2 2-5 0,4 6-3 16,0-1-5-16,5 2-7 0,4 0-6 0,10-1-7 15,4-1-3-15,9-3 1 0,7-5 0 0,8-3 1 16,7-5-1-16,11-4-2 0,3-3-2 16,5-6 1-16,4-4 0 0,2-7-10 0,3-3-20 15,5-6-45-15,-2-2-66 0,2-3-110 0,1-1-250 16,1-1-559-16,0-2-375 0</inkml:trace>
  <inkml:trace contextRef="#ctx0" brushRef="#br0" timeOffset="-198288.35">4654 11626 1938 0,'-4'-4'403'0,"1"-1"-159"0,0-1-56 0,1-4-29 16,5-2-32-16,1-5-27 0,4-1-24 0,2-4-16 15,0-1-14-15,3-1-14 0,2 0-7 0,0-5-4 16,1 2-1-16,1 1 2 0,1 1-3 16,2 0-3-16,-3 1-3 0,3 1-1 0,-3 2-4 15,2 1-1-15,0 5-2 0,-7 4-3 0,-2 6 2 16,-1 3-4-16,-4 1 1 0,-3 2-2 16,0 2-2-16,-1 4 3 0,-1 4 1 0,-3 4 1 15,-1 3 0-15,0 5-2 0,-6 4 0 0,0 5-2 16,-4 3 4-16,1 1-2 0,5-4-2 0,-1-3 3 15,4-3-6-15,4-2 7 0,0-3 0 0,2-1 0 16,3-4 2-16,2-3-8 0,0-2-14 16,1-3-31-16,5-1-50 0,2-3-82 0,-2-4-153 15,8-3-378-15,-2-3-933 0</inkml:trace>
  <inkml:trace contextRef="#ctx0" brushRef="#br0" timeOffset="-197951.03">5142 11334 1293 0,'-4'2'414'0,"0"3"-193"16,-1-2-43-16,2 2 6 0,3 0-7 15,4-2-20-15,2 0-20 0,1-2-22 0,7-1-20 16,5-4-12-16,3-2-12 0,7-3-11 0,-2-3-13 16,-2-2-9-16,2-1-6 0,-4-1-8 15,-2 0 2-15,-6 0-2 0,-3-1 1 0,-5 1 0 16,-3 0-2-16,-2 1 1 0,-5 1-4 0,-2 0-4 15,-4 4-5-15,1 0-3 0,-2 3-3 16,-5 3-4-16,-3 3 3 0,0 3-4 0,-3 3 1 0,-1 2 1 16,0 5-2-16,-2 6 4 0,0 1-2 15,2 3 2-15,3 4-1 0,6-2 0 0,-1 4-2 16,6 1-2-16,2 3 2 0,4 0-2 0,3 1 2 16,4-2 2-16,1-4-4 0,7-4 5 15,1 0-2-15,1-3-6 0,4-5-9 0,2-4-21 16,5-1-21-16,-1-5-39 0,2-4-63 0,3-3-83 15,2-8-120-15,4 2-158 0,-1-5-170 0,0-1-714 16</inkml:trace>
  <inkml:trace contextRef="#ctx0" brushRef="#br0" timeOffset="-197224.91">5828 11106 1326 0,'-7'-2'442'0,"0"-1"-228"15,-4 3-53-15,-4 4 1 0,3 5 3 16,-7 0-13-16,-2 2-24 0,2 5-26 0,-4 2-19 15,-1 5-12-15,2 0-18 0,1 2-10 0,1 1-10 16,0 5-11-16,3-2-3 0,0-1-5 16,7-3-1-16,6-6-4 0,5-6 3 0,7-6 3 0,4-5 1 15,2-3 6-15,5-3-8 0,-1-7 4 16,6-3-6-16,2-2-5 0,0-3 4 0,-1-1-3 16,-2 3 2-16,-6-3-1 0,-2 1 0 0,-3 2-2 15,-4 2-4-15,-2 2 3 0,-3 5-3 16,-3 0 2-16,-3 5 0 0,0 1-7 0,2 2 2 15,0 2-4-15,0 1-2 0,-2 6 6 0,-2 0-1 16,2 6 1-16,-4 0-1 0,5 3-2 16,2 2-4-16,0-1 6 0,5 0 2 0,1 0-2 15,3 0 6-15,4-2-3 0,3-3-1 0,-1-5 3 16,8-4-4-16,2-5 3 0,4-2-1 0,1-4-1 16,0-5 2-16,1-1 0 0,-3-5 2 0,-4 1-2 15,-1-3 7-15,-3-1-5 0,0-4 1 16,-2 1-1-16,-1-4-4 0,-2-2 4 0,0-1-2 15,0-3 1-15,-5-1 0 0,2-1 2 0,-2-4-3 16,-1 2-4-16,1-5 2 0,0 0-3 0,0-3 1 16,0 0 3-16,0 0-1 0,0-2-1 15,1-4 2-15,-1 0-3 0,0 0 1 0,0 0 1 16,-2 3 4-16,-6 3-2 0,-1 5 2 0,-2 8-1 16,-4 10-3-16,-1 9 5 0,-3 6-6 0,1 4 0 15,-1 7-1-15,-4 8-3 0,0 7 4 16,-7 8 2-16,1 6 0 0,-3 7-1 0,3 5 1 15,0 7-4-15,0 4-1 0,5 5 5 16,-4 2-4-16,7 0 2 0,0 2 1 0,3 1 0 16,3-2 5-16,0 1-1 0,4-4 0 0,2-2-1 15,4-7-3-15,4-6 0 0,6-6-3 0,4-9 4 16,4-9-7-16,6-6 9 0,2-9 1 0,0-5-4 16,4-7 11-16,0-7-8 0,-4-3 0 0,-2-4 0 15,-6-3-5-15,-3-3 4 0,-5-2-1 0,-8 0 2 16,-3-1-2-16,-9 1 0 0,-2 1 1 15,-6 4-3-15,-1 2 8 0,-3 4-6 0,-2 4 0 16,-1 5 1-16,2 4-6 0,1 3 3 0,-1 4-2 16,4 2 0-16,0 4 0 0,4 1 2 15,2 4 1-15,3 2-2 0,5 0 7 0,5 3-6 16,5 2 0-16,4-1 3 0,7-1-8 0,2-6 5 16,13-3-3-16,2-6-9 0,6-4-16 0,1-4-35 15,2-2-59-15,-5-1-86 0,-2-5-186 16,-9-2-528-16,-9-5-712 0</inkml:trace>
  <inkml:trace contextRef="#ctx0" brushRef="#br0" timeOffset="-197076.07">5915 10789 2558 0,'0'-3'188'16,"0"1"-82"-16,4-3-7 0,9 2-18 0,7-2-24 15,13-2-18-15,12 1-14 0,8 1-12 0,9 1-7 16,7-3 2-16,3 3-17 0,0-1-50 0,-2 1-105 15,-7-1-274-15,-5-2-605 0,-8 1-423 16</inkml:trace>
  <inkml:trace contextRef="#ctx0" brushRef="#br0" timeOffset="-196608.83">7055 10999 635 0,'10'5'368'0,"5"-1"-42"0,5 0-15 16,0-2-16-16,2-6-16 0,3-6-43 0,-3-1-50 16,2-6-36-16,3-4-40 0,0-4-24 0,-1-4-13 15,0 0-9-15,-3-4-12 0,0 1-7 0,-2-3-9 16,-2-1-10-16,1-3 1 0,-1-1-8 16,-1-5-4-16,-3 0-2 0,0-3-8 0,-2-2-1 15,-2-1-2-15,-1-1 0 0,2 0-1 0,1 0 0 16,-2 5 1-16,0 3-5 0,-2 8 3 0,-4 9 2 15,0 9-1-15,-4 10 5 0,-2 6-10 16,-3 4-4-16,3 3-3 0,0 8 0 0,-3 9 5 16,-2 6 7-16,-1 9 5 0,2 4-4 15,-4 6 4-15,-1 5-4 0,-2 5-4 0,-3 5 6 16,3 4-8-16,0 0 4 0,1 1-2 0,1-1-13 16,0-3-28-16,4-3-59 0,5-6-91 0,7-7-152 15,6-10-244-15,6-13-259 0,5-10-364 0</inkml:trace>
  <inkml:trace contextRef="#ctx0" brushRef="#br0" timeOffset="-196010.73">7547 10701 1346 0,'-2'-9'225'16,"-1"-3"-101"-16,-2-3-3 0,6 3 2 0,6-4 1 16,3-4-5-16,7-1-6 0,4-5 8 0,2-2 1 15,6 1-9-15,0-3-21 0,1-2-16 0,0-1-15 16,-3-2-8-16,1-3-7 0,0-3-9 0,-5 0-6 15,-2-1-8-15,1-2-5 0,-3 1-4 16,0 0 0-16,-1 5-1 0,-4 0-4 0,1 5 13 16,-5 7 1-16,-6 6 9 0,-1 7 7 0,1 6-12 15,-3 5-11-15,-1 2-11 0,0 6-11 16,0 7-1-16,-1 4 6 0,-3 10 2 0,2 9-2 16,0 6 7-16,-4 6-6 0,1 5 1 0,-6 7 6 15,-4 5-9-15,3 3 3 0,-7 2-2 0,4 5 0 16,-2-4 4-16,-1 0 0 0,4-4 2 0,-3-7-2 15,5-9-3-15,3-13-1 0,7-11-2 0,2-11 3 16,1-8 5-16,1-8 7 0,2-5 1 16,0-4-1-16,5-11-4 0,3-4-4 0,4-4-1 15,-1-2-2-15,3 1-1 0,-5-1 1 0,2 0-1 16,-2 3 3-16,-3-3-3 0,0 6 1 16,1 6 0-16,-4 2-4 0,-3 9 3 0,1 2-5 15,-3 3-4-15,-1 5-1 0,0 2-3 0,2 3 4 16,5 6 4-16,-1 1 5 0,2 4-1 0,-3 0 0 15,4 0 2-15,0-1-3 0,5-2 3 16,1-1 1-16,8-7 0 0,0-3 4 0,9-5-3 16,4-5-1-16,3-3-2 0,-2-4 3 0,-4-1 1 15,-3-5 0-15,-7-1 3 0,-5-3-4 0,-4-4 1 16,-9 1 2-16,0-1 1 0,-7 0 0 16,-5 3 0-16,0 1-1 0,-8 3 1 0,1 3 3 15,-6 1 1-15,0 4 1 0,-2 7-1 0,0 2-3 16,-3 5-1-16,-1 2-1 0,3 6-1 0,7 2 0 15,-1 4-2-15,6 3-3 0,2 0 1 0,6 3 0 16,2 0 4-16,8 4 0 0,4 0 4 0,9-2-4 16,9-1 0-16,8-7 2 0,6-5-6 15,3-3-9-15,3-6-21 0,-4-2-35 0,2-4-45 16,-6-3-63-16,-3-2-104 0,-7 0-175 0,-6-3-548 16,-5-1-406-16</inkml:trace>
  <inkml:trace contextRef="#ctx0" brushRef="#br0" timeOffset="-194560.35">9379 10298 1103 0,'0'1'362'0,"2"-1"-37"0,-1-1-34 0,1-1-12 0,5-8-32 16,4-3-78-16,4-5-44 0,4-6-28 16,7-3-20-16,-2-3-19 0,2-2-12 0,-1 1-9 15,-2-4-7-15,1 1-3 0,-4-2-1 0,-2 0-6 16,-1 1-5-16,0-6-3 0,-5 0-8 0,-1-4 3 16,-1-1-1-16,-2 0-2 0,-4-2 3 15,1 4-3-15,-4-6-4 0,-2 5-1 0,-2 3 4 16,-1 1-2-16,-2 10 3 0,0 6 4 0,-2 7-6 15,-1 6 5-15,5 7-3 0,-2 3-7 0,4 5 3 16,-7 7-4-16,4 6 1 0,-3 9 1 16,-1 7 3-16,-1 4-1 0,2 9 0 0,1 4 0 0,0 10-4 15,-2 8 3-15,0 6 0 0,0 4 0 16,1 6 5-16,3 6-4 0,0 0-1 0,2 4 3 16,0 4-4-16,-2 0 5 0,4 2-2 15,1-5 1-15,0-4-2 0,3-3-10 0,-1-4 11 16,-2-8-2-16,0-7 3 0,-2-8 6 0,-1-12-7 15,0-10-1-15,-2-12 1 0,1-9 4 0,0-12 1 16,-1-7 3-16,0-6 0 0,-3-7-7 0,-2-7 5 16,1-4-3-16,0-9 2 0,0-3 2 15,7-8-7-15,1-2-1 0,2-4-1 0,7-4-1 16,3-1 4-16,1-2 0 0,9-6 0 0,6-2-6 16,4-3 4-16,5-1-3 0,2 1 3 0,9 9 3 15,-5 8-4-15,-6 15 3 0,-4 11-7 16,-8 9 2-16,-9 8-1 0,-7 7-1 0,0 4 0 15,-1 5-6-15,-2 3 2 0,1 5 3 0,-2 1 3 16,1 5 6-16,-1 2-1 0,-1 3-3 0,1 1-3 16,0 1-3-16,4 2 6 0,-2-1 1 0,5-8 1 15,4-3 1-15,3-8-1 0,3-8 2 16,1-5 1-16,2-4 3 0,-2-4-4 0,-1-3 2 16,-2-6-3-16,-3 1-3 0,2-6 4 15,-6 0-2-15,-2-3 5 0,1 1-1 0,1-4-4 16,-4 3 0-16,0 2-1 0,-5 4 6 0,-1 6-4 15,-2 5 1-15,-2 4-6 0,1 7-3 0,1 1 0 16,-1 3-2-16,0 4 6 0,-1 6-5 0,-4 4 8 16,3 6 0-16,-1 2-3 0,1 2 7 0,2 4-3 15,1 0-4-15,1 1 0 0,2 5-6 16,2-2 6-16,4-3 1 0,3-6 4 0,7-8 2 16,2-8-5-16,7-5 2 0,3-6-1 0,-1-5-1 15,0-6 3-15,-1-1 2 0,-2-5-4 16,-4-2-5-16,-4-4 4 0,-3 0 0 0,-8-1 6 15,-4-1 5-15,-6 2-9 0,-6 3 0 0,-3 0-6 16,-8 0 2-16,-1 5 2 0,-2 0-1 0,0 3 1 16,-5 5-5-16,3 1 3 0,1 4 4 0,-1 2 1 15,3 2 2-15,-1 2-5 0,4 4-4 16,4 0-1-16,3 5 1 0,5-2 3 0,3 2-2 16,4 1 3-16,2-2 2 0,6-2-6 0,6-3 6 15,3-3-2-15,7-6 2 0,2-1 0 16,3-3-3-16,1-5-2 0,0-2 0 0,-4-5 4 15,0 0 3-15,-7 0 3 0,-2-2-6 0,-3 0 0 16,0-2 2-16,0-1-1 0,-1-2 4 16,-3 2-4-16,2 2-4 0,-6 2 1 0,0 6-3 0,0 2 6 15,-4 3 1-15,5 4 1 0,-3 3-4 16,2 3-3-16,0 3 2 0,0 4-2 16,4 1 7-16,2 6-3 0,-2 1-2 0,-1 3 0 0,0 3-8 15,0 1 9-15,-4 3 0 0,-2 1 3 0,-3 3 2 16,-6 3-5-16,-1 0-1 0,-6 2-2 15,0-3 3-15,0-7-4 0,3-8-3 0,4-8 3 16,3-4-1-16,2-5 10 0,0-2 1 0,-2-3 0 16,4-2-1-16,1-5-5 0,2-2 0 15,4-3-3-15,4-3 3 0,0-1 1 0,5-1 0 16,-1-1 1-16,4 0-7 0,0-3 3 0,1 0 2 16,1 0 2-16,-1-3 6 0,1 1-7 0,0-5-1 15,-1 0-2-15,0-5-2 0,-2-2 6 16,2-6-3-16,0-2-3 0,-1-3-9 0,-3-2-1 15,4 1 2-15,-5-3-1 0,2 0 7 0,-3-1-4 16,1 0 0-16,1 3 2 0,-4 3 3 0,-2 8 4 16,-6 8 3-16,-5 11 3 0,-2 11-4 15,-1 6-5-15,1 5-3 0,-3 5-1 0,-4 7 2 16,0 7 4-16,-5 10 0 0,-2 6-1 0,2 7 0 16,-3 5 3-16,6 5 2 0,-2 7 3 0,2 2-2 15,1 4-3-15,1 4 1 0,-2 3-3 0,6-2 4 16,3-1-13-16,4-8-35 0,11-9-37 15,6-11-39-15,9-12-19 0,6-11-37 0,3-10-136 16,-2-9-372-16,-2-7-843 0</inkml:trace>
  <inkml:trace contextRef="#ctx0" brushRef="#br0" timeOffset="-194459.86">11008 9755 1523 0,'-28'-20'635'0,"-11"-3"-344"16,-1-3-107-16,13 5-35 0,13 9-27 0,9-2-31 15,7 3-37-15,6 0-35 0,8 1-13 16,11 0-25-16,10 2-52 0,10 4-84 0,8 0-186 15,6 4-387-15,4 2-828 0</inkml:trace>
  <inkml:trace contextRef="#ctx0" brushRef="#br0" timeOffset="-193774.37">12321 9457 1957 0,'-23'3'236'0,"-7"0"-33"0,-7 5-10 0,-1 3-27 15,5 0-31-15,2 3-36 0,1 1-32 16,5 5-12-16,0 0-17 0,5 4-13 0,-1 1-7 16,6 1-8-16,6-2 0 0,8-2 4 0,9-3 3 15,8-6 4-15,10-3-2 0,7-4-2 16,1-5-5-16,6-4 2 0,2-2-3 0,1-7-2 16,-2 1-3-16,-5-7-5 0,-5 0 3 0,-7-4 0 15,-8-1 2-15,-9 0-4 0,-7 0-4 0,-7 2-1 16,-7 0-3-16,-3 2 5 0,-8 3-2 15,0 4-1-15,-5-1 2 0,0 4-9 0,3 4 10 16,1 2 2-16,3 1 1 0,3 4 2 0,6 1-8 16,6 2-3-16,5 1 0 0,7 4 4 15,6-1 3-15,4-2 0 0,7-2 2 0,4 0-6 16,6-3 3-16,4-2 3 0,1-2 1 0,0-3 5 16,0-1-7-16,-2-2-2 0,-4-4-1 0,-2-1 1 15,-4-4 3-15,-3-3 2 0,-3-3 1 0,-4 0-5 16,0-4 2-16,-1-2-1 0,-5-3 1 0,-2 2 7 15,1-6-8-15,-3-1-2 0,-1 0-1 0,-1-6-4 16,-4-2 8-16,1-1 0 0,-3 0 2 16,2 2-4-16,-3 6 0 0,-1 3 2 0,-3 6 0 15,0 6 5-15,0 5-3 0,1 7-4 0,0 6-2 16,1 5-11-16,0 5 5 0,3 8 3 16,-3 6 2-16,2 9 3 0,-2 7 0 0,6 11 0 15,1 6-1-15,2 8 4 0,4 9-2 0,-1 8-3 16,-1 5 0-16,-1 9-1 0,-3 8 3 15,-6 6 2-15,2 5 1 0,-9 5-2 0,1-4 0 16,-3 2-1-16,0-2 0 0,-1-4 1 0,3-3-6 16,-2-10-6-16,4-10-8 0,2-11-5 0,3-15 4 15,5-17 5-15,2-13 7 0,3-17 9 16,3-11 6-16,1-7 5 0,2-9 5 0,1-7 4 16,2-7 1-16,-1-6 4 0,-2-4 4 0,0-4-3 15,0 0 5-15,-1-4-2 0,-2 1-2 0,3-1-5 16,-3-1-4-16,2 2-7 0,0 1-5 0,4 1 5 15,1 1-5-15,1 5-1 0,0-3-2 0,2 4-7 16,0 2 3-16,1-1 1 0,-1-1-5 16,1 0-11-16,1-2-30 0,1 2-40 15,1 2-47-15,5 2-65 0,-1 1-122 0,5 2-279 0,-4 2-630 16</inkml:trace>
  <inkml:trace contextRef="#ctx0" brushRef="#br0" timeOffset="-192089.31">14018 9686 349 0,'1'0'666'0,"4"0"-489"0,2-1-19 0,0 2 18 16,-3-1 38-16,3 0 30 0,-4-1-21 15,5-1-42-15,-6 0-37 0,4-3-22 0,-4 1-16 16,3-4-14-16,0 0-6 0,-1-4-15 0,3 0-16 15,1-5-14-15,0 1-5 0,-2-2-7 0,5-2-3 16,-1-1-2-16,4-2-10 0,-1-1-4 16,-2-1-5-16,4 0-2 0,-3-3 2 0,-1-2 1 15,0-2-2-15,-2-1-1 0,-2-3 0 0,-1 1 0 16,1-4 1-16,-3-3 1 0,2 0-2 0,-3-3-1 16,5-3 1-16,-3-2-3 0,3 2 5 15,0-1-4-15,-2 1-1 0,2-3-1 0,1 3-1 16,-1 4 3-16,-1 1 3 0,-3 4 0 0,-1 6 0 15,-1 6-3-15,-4 6 0 0,-1 6-1 0,1 4 1 16,-2 3 1-16,0 5-4 0,-2 1-4 0,0 4-4 16,-6 4 3-16,-2 6 3 0,0 5 4 15,-4 6 5-15,5 5-5 0,1 6-1 0,0 8-2 16,5 5 1-16,1 9 3 0,4 3-1 16,2 9 1-16,0 6-4 0,0 5 1 0,-2 6 3 15,-1 3 2-15,-2 5 1 0,3 1 2 0,-4 5-3 16,1 3 0-16,-1 0 2 0,2-2-5 0,-3-3 1 15,-1-4 2-15,0-7-5 0,-2-7 5 0,3-2-5 16,-3-6 0-16,1-9 1 0,0-7-1 16,-1-9-1-16,-1-12 0 0,1-6 3 0,1-9-2 15,-2-8 5-15,2-10 1 0,2-7-1 0,-1-9 6 16,0-5-4-16,-1-7-1 0,4-6 3 0,2-9-8 16,3-5 3-16,5-6-2 0,0-8 3 15,7 1 3-15,0-7-1 0,3-3 4 0,5-1-9 16,-1-4 5-16,4-3-3 0,4-2-2 0,3-1 5 15,3 2-7-15,5 7 0 0,0 8-2 16,-2 9-3-16,-7 17 4 0,-7 10 3 0,-4 10-1 16,-5 8-6-16,-2 8-4 0,-2 6-1 0,0 6 0 15,2 5 8-15,-1 6 1 0,-1 6 0 0,2 3 5 16,-1 3-4-16,1 5 3 0,1 0 1 16,2 3-1-16,0 0-1 0,3-5 2 0,1-2-4 15,6-6-2-15,-1-6 6 0,4-5-4 0,-1-6 4 16,1-5 0-16,-3-5-4 0,2-2 6 0,-6-6 2 15,1-4 3-15,-4-5 0 0,-2-4 0 0,0-3-3 16,-2-2-2-16,-3-4 5 0,-2 0-2 0,1-5 4 16,-2 3 2-16,2-6-7 0,1 3 4 15,2-4-3-15,2 0-2 0,1 0 1 0,4 0-5 16,-1 3-2-16,2 8-1 0,-6 5 1 0,2 6 2 16,-3 7 2-16,-4 3 0 0,-2 2-7 15,-2 4 2-15,-4 3-2 0,0 2 2 0,-1 5 5 16,-1 3-3-16,0 6-1 0,-2 3-3 0,-3 0 2 15,-3 6 0-15,3-1 3 0,-3 1 1 0,2 1-2 16,3-2-2-16,3-2 2 0,3-4 0 16,4-6 3-16,10-6-1 0,3-2-2 0,4-7 1 15,1-4 1-15,3-1 1 0,4-5 3 0,1-4-1 16,3-1-1-16,-2-5 2 0,1-3-3 0,-5-1-1 16,0-2 4-16,-1 0-2 0,-7-1-1 15,-1 1-1-15,-7 5-5 0,-3 3 4 0,-1 3 2 16,-6 6 3-16,-2 2-2 0,2 3-2 0,-6 3-4 15,3 1-7-15,0 3 1 0,-1 0-1 0,-1 5 0 16,-1 1 7-16,-3 4-3 0,4 1 3 0,0 2 3 16,2 0 1-16,2 0 0 0,0 1 2 0,6 0-7 15,0-2 1-15,2 0 4 0,3-5-7 16,5-3 5-16,1-6-1 0,2-2-4 0,-2-6 5 16,-1-3-2-16,0-2-1 0,0-3 2 0,-6-2-1 15,-2 0-2-15,-9 0-6 0,-4 1 1 16,-9-1-4-16,-4 2 3 0,-6-1 2 0,-2 2-2 15,-4 4 7-15,1 1 2 0,2 0 3 0,-1 4 0 16,4 0-2-16,2 4-3 0,2 2-2 0,5 3 2 16,3 1-1-16,3 0 3 0,6 3 2 15,6-1-3-15,5 0 4 0,3 0 0 0,5-4 0 16,5-1 6-16,7-3-5 0,1 0-1 0,1-2-2 16,5-3-1-16,-4 1 1 0,5-4 2 15,-7-2 4-15,-1-1-4 0,-7-3 3 0,-2 1-2 16,-2-6-1-16,-7 1 5 0,-2-6-4 0,0-2 0 15,-2 0-1-15,-5-5 0 0,2 3-1 0,-4-1 2 16,1 1 0-16,-1-1-2 0,0 3 3 0,0 1-4 16,2 5 0-16,-3 4 6 0,-3 6-6 15,3 4 1-15,0 6-6 0,-1 2-3 0,0 8 1 16,0 4 2-16,0 4 7 0,-1 10-2 0,2 2 2 16,0 8-4-16,0 7-1 0,0 8 4 0,-1 6-5 15,-4 6 4-15,2 4 0 0,-7 9-6 0,-2 1 7 16,-4 9-1-16,-5 3 1 0,0 3 1 15,-6 4-4-15,5-1 0 0,-7-4-2 0,3-3 0 16,-1-9-6-16,-1-5-4 0,3-9-3 0,4-11-4 16,2-15 8-16,7-14 5 0,4-9 11 15,1-14 13-15,4-5 6 0,-3-8 6 0,1-9-2 16,-3-5-3-16,7-10-5 0,1-2-3 0,9-7-2 16,3-4-4-16,7-2 2 0,2 0-2 15,5-2-3-15,0 0 3 0,5-6-7 0,0-3-2 16,6-5-7-16,-2-6-12 0,4-2-16 0,1-2-18 15,-2-3-23-15,-5-1-31 0,-3 1-22 0,-8 3-53 16,-2 2-57-16,-10 5-15 0,-3 3-8 0,-6 9 7 16,-4 6 42-16,-3 6 36 0,-4 8 40 0,0 5 61 15,0 5 43-15,1 6 24 0,0 4 37 0,6 4 48 16,3 4 36-16,3 0 28 0,6 2-6 16,0 0-21-16,1 1-17 0,2 2-20 0,3 0-15 15,-4 2-18-15,2 0-21 0,-2 2-56 0,1-1-122 16,1 4-156-16,-1 1-315 0,0 1-370 15</inkml:trace>
  <inkml:trace contextRef="#ctx0" brushRef="#br0" timeOffset="-191374.76">16033 9326 2607 0,'10'-12'29'0,"9"-7"0"0,2-4 34 0,7 1 29 16,-4-2 21-16,2 1 1 0,-4-4-35 0,-1 2-23 16,0-2-18-16,-2-3-17 0,-1 0-3 0,-5-1-6 15,3-2-3-15,-6 1 7 0,-6 4-6 0,-1 3 6 16,-3 3 2-16,-3 4-4 0,-5 6-2 16,3 2-4-16,-4 5-3 0,-2 2-4 0,-4 6 2 15,-2 3-4-15,-1 5 0 0,-2 3 4 0,3 4-7 16,1 3 3-16,2 3 0 0,2 2-1 0,2 1 2 15,0 7 1-15,1-1-3 0,5 0 1 16,2 1 1-16,5-7-1 0,6-4 3 0,6-3 1 16,5-6-3-16,6-5 2 0,2-1 2 0,3-5-3 15,1-4 5-15,1-1 0 0,-1-4 1 16,3-3 2-16,-6-2 1 0,-2-5 0 0,0-5 2 16,-4-2 6-16,-2-3 1 0,-2-2 1 0,1-4-3 15,-2-2-7-15,-4 0 0 0,-1 5-1 0,-2 2-1 16,-3 7 3-16,-2 3-1 0,-4 6 0 15,-2 2 0-15,1 4-2 0,-1 4-7 0,-1 1-4 16,1 1-2-16,0 6-4 0,-1 4 5 0,0 2 3 16,0 6-1-16,2 3 4 0,1 4-5 15,0 3 1-15,5 1 3 0,2-3-1 0,3-1 4 0,7-5-3 16,4-6 0-16,4-2-2 0,1-4 4 0,1-5-3 16,-1-1 1-16,1-6 5 0,-3-2-6 15,-3-2 4-15,-4-4 1 0,-2-3-3 0,-1-4 2 16,-4-4 2-16,-1-3-6 0,-2-2 0 0,-3-2 5 15,-5-3-4-15,-4 0 3 0,-1-4 1 16,-3-3-1-16,1-4-4 0,-1-1 1 0,-3-1-3 16,4-1-2-16,0-3 5 0,2 0 0 0,2-2-1 15,4 1 4-15,1 0-8 0,4 0 3 0,0 0-1 16,2 4-12-16,0 3 11 0,-1 8-2 16,-4 13 0-16,-1 6 7 0,-1 11-13 0,-2 3-18 15,-2 5-5-15,-1 5-3 0,-1 7 9 0,-4 8 15 16,-1 10 10-16,-3 8-3 0,-2 6 4 15,-2 4 1-15,-3 3-2 0,1 4 7 0,2 4-3 16,0 4-2-16,5 2 5 0,2 1-5 0,7-4 0 16,3-3-3-16,9-5-5 0,9-8-9 0,8-9-11 15,9-7-15-15,7-10-24 0,6-9-24 0,1-11-48 16,0-5-74-16,-3-6-123 0,-11-7-246 16,-8-6-266-16,-14-4-118 0,-14-3 879 0</inkml:trace>
  <inkml:trace contextRef="#ctx0" brushRef="#br0" timeOffset="-191276.32">17119 8892 1 0,'-62'-42'625'0,"1"2"43"0,7 7-106 0,17 12-121 15,17 7-140-15,11 3-94 0,8 4-76 16,10-2-52-16,10 6-45 0,9 2-29 0,12 1-5 16,10 3-2-16,7 3-19 0,5 2-51 0,4 1-96 15,-1 2-226-15,-3-2-456 0,-3 0-696 0</inkml:trace>
  <inkml:trace contextRef="#ctx0" brushRef="#br0" timeOffset="-190185.2">4354 12721 1491 0,'3'-15'425'0,"3"-1"-172"16,-2-3-79-16,1 6-51 0,-1 6-36 0,0 0-31 15,1 7-21-15,-2 2-18 0,5 5-4 16,1 6 2-16,-2 8 4 0,3 6 2 0,-1 9-2 16,-1-3 0-16,2 6-4 0,-1 0-2 0,-1 0-1 15,-2 2-2-15,-1-4 1 0,2 0-1 0,-2-9-2 16,2-5-1-16,-4-5-4 0,4-7 1 0,-5-6-1 16,0-2 13-16,1-4 18 0,-3-1 4 15,0-2 2-15,1-5-12 0,2-6-17 0,-2-6-5 16,3-3-3-16,1-7 2 0,1-1-5 0,0-5 3 15,3-1-1-15,-2 0 0 0,2 1 0 0,3 0 2 16,-2-3-2-16,0 3-1 0,3-1 0 16,-1 6 0-16,0 5-2 0,1 6 0 0,-2 5-4 15,1 7-2-15,-5 3-1 0,-1 6-3 0,2 3 5 16,-2 4-1-16,3 4 5 0,-3 3 1 0,2 7 0 16,-2 0 2-16,0 2-2 0,-1 3 3 15,-1-2-2-15,-2 2-2 0,-1 1 2 0,-1-2-2 16,-1-3 1-16,-1-7-4 0,0-5 1 0,2-6 4 15,0-1 4-15,0-6 4 0,-1 0-2 16,-2-4-1-16,1-4-3 0,1-4-2 0,1-4 1 16,0-1-2-16,0-3 3 0,2 0-1 0,3 1 2 15,1 0 1-15,2 3 1 0,2 1 6 0,0 2 2 16,2 5 3-16,-1 2-3 0,1 4-1 16,-1 4 2-16,3 4-5 0,-4 2 3 0,3 7-2 15,-2 4-7-15,1 5 3 0,-2 4-3 0,-2 0 1 16,0-1 0-16,2 0 1 0,0-3 1 0,0 0-4 15,1-3 0-15,4-3-15 0,1-2-16 0,3-1-31 16,3-3-57-16,2-5-95 0,0-3-219 0,6-3-421 16,-2-3-618-16</inkml:trace>
  <inkml:trace contextRef="#ctx0" brushRef="#br0" timeOffset="-189518.99">5380 12460 1196 0,'-19'9'384'0,"-2"7"-189"0,-9 6-50 16,8 3-1-16,0-2-8 0,3 2-7 0,2 1-26 15,1 1-21-15,0 2-20 0,2 3-25 0,4 0-14 16,4-4-10-16,6-7-5 0,2-3 5 0,7-9 6 16,6-3 5-16,0-4 4 0,3-3 1 15,-4-5-5-15,4-3 0 0,-2-3 3 0,1-1 1 16,-3-1 5-16,0-4 4 0,-4 2 1 0,0-1 2 15,-3-2-1-15,-2 1-1 0,-1 2-4 0,-1-1-2 16,-3 2-2-16,-2 3 4 0,1-1 0 0,-2 6-2 16,1 3 1-16,1 3-10 0,0-1-8 0,1 2-10 15,0 3-7-15,0 1 1 0,1 9 3 16,0 2 0-16,3 6-2 0,2 3 0 0,3 4 0 16,5 6 0-16,3 4 1 0,2 6-1 0,-2 7-5 15,-1 6 5-15,3 4 0 0,-4 6 1 16,0 3 1-16,-3 2-1 0,-3 4-3 0,1 1 1 15,-7 6-6-15,-3-3-11 0,-2 2-6 0,-9-1-3 16,-3-3-1-16,-10-4 14 0,-4-7 2 0,-6-7 1 16,-3-9 6-16,-5-13-6 0,-1-8 4 15,1-14 6-15,-3-8 6 0,2-7 7 0,4-9 6 16,3-3 1-16,5-9-5 0,8-4 0 0,3-7-3 16,6-5 0-16,5-2 2 0,5-3-7 15,4-4-1-15,5-3-1 0,5-5-1 0,4-3 1 16,4-3 0-16,5-4-1 0,3-3-4 0,5-3 4 15,3-2-2-15,3-1 1 0,0 2 5 0,2 0-6 16,0-1 0-16,2-2-2 0,1 2-1 0,0 1 2 16,3 5 1-16,0 7 1 0,-3 2-3 0,0 6 2 15,3 3-1-15,-2 3 2 0,0 5 1 0,3 4 1 16,-2 5 2-16,0 9 1 0,1 2 3 16,-7 10 2-16,-2 7-1 0,-13 6-4 0,-6 9-4 15,-8 3-2-15,-8 7 0 0,-5 7 5 0,-4 2 1 16,-7 5 0-16,0 3 0 0,-4 1-3 15,-3 1-3-15,3 0 4 0,-2 0-2 0,3 1 2 16,5-5 0-16,1-4-4 0,8-9 0 0,5-5-1 16,6-8 5-16,3-4-4 0,1-4-8 15,1-2-22-15,5-6-51 0,-1-4-61 0,5-6-120 16,2-7-296-16,1-3-658 0</inkml:trace>
  <inkml:trace contextRef="#ctx0" brushRef="#br0" timeOffset="-189405.33">6471 12414 2924 0,'13'-9'75'0,"3"-2"-56"0,10-3-14 0,-3 3 0 16,-3-1-12-16,-1-1-47 0,-7 1-94 0,1 3-249 15,-5 0-650-15,-7 2-327 0</inkml:trace>
  <inkml:trace contextRef="#ctx0" brushRef="#br0" timeOffset="-151530.08">10440 11233 1755 0,'-8'-16'475'16,"-3"0"-296"-16,0-5-27 0,0 6-26 0,2 5-27 15,-1 1-3-15,0-1-10 0,2 2-13 16,3 0-11-16,-2 2-14 0,6 3-14 0,0 0-6 16,1 3-8-16,1-1-9 0,0 2-3 0,-1-1-10 15,0-1-4-15,3 4 1 0,0-2 1 16,1 5 2-16,2 3 3 0,1 0-2 0,0 6-6 15,2 2 8-15,0 5 1 0,0 6 2 0,0 4 5 16,-4 5-7-16,4 7-2 0,-5 6 0 0,1 1 0 16,-3 3 2-16,-1-2 2 0,1 0-2 15,1 2-5-15,-2 1 4 0,2-2-3 0,0-4 5 16,5-5 5-16,1-8-6 0,1-5 1 0,1-7 0 16,2-5-2-16,-2-4 5 0,0-4 1 0,1-2 3 15,2-4 2-15,0-2 5 0,8-2 2 16,6-3 3-16,12-4-2 0,12-5-6 0,14-3-5 15,10-3-4-15,12-3-2 0,10-1 1 0,11 1 1 16,5-3-1-16,4-1-3 0,5-1 3 0,3 3-4 16,-2 1 3-16,1 2 5 0,-3 2-7 15,-4 3 2-15,-3 3-5 0,-7 3-5 0,-8 2 8 16,-3 0 0-16,-7 2 2 0,-6 1 2 0,-3 1-4 16,-6 0-3-16,-7 2 2 0,-9 2 4 0,-6-1-4 15,-9 1 3-15,-8 0-5 0,-7 1-3 0,-7-2 5 16,-7 1-1-16,-6-1 3 0,-4-1 4 15,-5 0-7-15,0 0 0 0,0 0 0 0,-1 3 2 16,1-6-9-16,-3 3-13 0,2-1-25 16,-4 0-38-16,0-1-29 0,0-2-53 0,-5 1-52 15,-5-1-88-15,-1-2-206 0,-2 0-355 0,1-1-241 16</inkml:trace>
  <inkml:trace contextRef="#ctx0" brushRef="#br0" timeOffset="-151265.7">12861 11286 1015 0,'6'0'415'16,"3"0"-138"-16,2 0-68 0,3 3-8 0,1 4-2 16,2-1-34-16,3 2-27 0,0 5-25 0,2 0-15 15,2 7-16-15,-2 3-13 0,-1 1-12 0,-4 4-10 16,-1 2-5-16,-1 1-2 0,-8 7 4 15,-3 1-3-15,-8 6-4 0,-7 5-6 0,-11 3-10 16,-9 4-3-16,-13 2-3 0,-4-1-1 0,-9-5-5 16,2-4-3-16,-2-7-4 0,5-7-7 15,6-3-6-15,9-7-24 0,4-6-34 0,7-5-48 16,6-7-74-16,7 1-104 0,4-7-331 0,0-1-960 16</inkml:trace>
  <inkml:trace contextRef="#ctx0" brushRef="#br0" timeOffset="-150097.79">13849 10299 971 0,'-2'0'396'0,"-1"-2"-149"0,-1 1-66 15,4 1-30-15,1 0-19 0,4 0-24 0,-3 0-8 16,5 0 5-16,2 0 5 0,4-2 0 0,4 0-15 15,4-4-17-15,3 1-11 0,5-2-13 16,4-2-4-16,6-1 0 0,3-2-6 0,7 0-4 16,1-5-11-16,9 2-9 0,-1-2-6 0,7 0-3 15,-2-2 0-15,6 2-4 0,1-1-1 0,1-1-4 16,5 1-1-16,4 1 2 0,3-1 0 0,6 2 4 16,1 1-4-16,0 0-3 0,2 1 2 15,-1 3-2-15,0-2 3 0,0 1 2 0,0 0-3 16,1-1-4-16,-1 1 3 0,1 0 0 0,0 0 1 15,-1 1 5-15,-5-2-6 0,2 2-1 0,-4-1-2 16,-2 1-3-16,0-1 6 0,0 3 1 16,-4 1 0-16,-5-1 0 0,-3 4-3 0,-8 0 2 15,-4 2-1-15,-10 0 2 0,-6 2 0 0,-10 0-4 16,-9 0 0-16,-5 1 0 0,-8-3-4 16,-4 3-8-16,-4 3-24 0,-2-3-40 0,-3 2-43 15,0 2-77-15,-1 2-128 0,-3 5-191 0,-6 4-440 16,-6 3-13-16</inkml:trace>
  <inkml:trace contextRef="#ctx0" brushRef="#br0" timeOffset="-149597.95">4084 14039 959 0,'7'-5'488'0,"-1"-3"-176"0,9-2-71 16,5-3-35-16,11-1-16 0,15-7-27 0,8-4-32 16,17-4-23-16,10-5-22 0,11 0-21 15,10-3-12-15,6 0-13 0,8-2-16 0,7 1-1 16,6 1-7-16,1 1-5 0,1 7-2 0,-4 2-3 16,-5 6-4-16,-11 3-6 0,-4 5-13 15,-11 6-36-15,-11 1-47 0,-9 3-80 0,-13 2-123 16,-5 1-331-16,-7 0-915 0</inkml:trace>
  <inkml:trace contextRef="#ctx0" brushRef="#br0" timeOffset="-148750.24">13858 11364 1803 0,'-7'-8'366'0,"-7"-1"-178"0,1-4-65 15,0 4-19-15,2 2-3 0,4-4-8 0,0 0-17 16,1-3-14-16,3 1-12 0,3-2-7 16,3 0-12-16,4-2-10 0,2 0-5 0,5 1-8 15,2 2 0-15,5 0-1 0,-1 6 0 0,7-3-2 16,-2 3 0-16,5 2-2 0,7 1-1 0,0-1 2 16,3 1-3-16,0-2 1 0,-1 0 1 0,-7 1-2 15,-3 1 6-15,-7-2 0 0,-5-2 5 16,-6-1 3-16,-4 0 2 0,-4 1-2 0,-3 0-5 15,-2-1 1-15,-3 2-7 0,1-1-2 0,-6 0 0 16,1 1-5-16,-1 2 5 0,2 1 2 16,0 2 1-16,3 3 0 0,-2 1-6 0,4 7-3 15,0 4-1-15,-2 6 4 0,1 7-1 0,2 3 2 16,3 8 0-16,0 5-2 0,-1 6 3 0,0 3-1 16,-1 5 1-16,0 2-1 0,-3 0-2 15,2 0 2-15,0-3-2 0,-4 0 4 0,2 0-2 16,-4-4 1-16,-3-3 2 0,1-8-2 0,-3-5 4 15,-2-5-3-15,0-5 4 0,-3-4 6 16,-3-5-1-16,-4-8 9 0,-1-2 3 0,-4-5-1 16,0-3-1-16,0-2-2 0,2-6-1 0,5-2-5 15,2-1 3-15,8 1-6 0,0-1-7 0,7-1-8 16,2 2-29-16,8-2-27 0,6-2-49 0,4 0-66 16,13 0-108-16,5-1-288 0,7 2-741 15</inkml:trace>
  <inkml:trace contextRef="#ctx0" brushRef="#br0" timeOffset="-147565.08">14777 11405 1742 0,'-8'6'388'0,"-6"4"-182"16,-3 4-45-16,-5 1-13 0,2 3-20 15,1 0-24-15,0 1-28 0,0-1-20 0,5 1-6 16,0 0-16-16,4 0-9 0,6-1-6 0,3 0-7 15,3-2 0-15,4-5 3 0,7-2 7 0,0-4 0 16,7-5 4-16,0-4 2 0,8-6-9 16,0-1 4-16,1-7-9 0,-1 0-5 0,-1-2 2 15,-5 1-7-15,-9 1 5 0,-3 2 0 0,-2 2-1 16,-6 3 1-16,-3 4-1 0,0 2-3 0,-7 3-6 16,5 1-1-16,0 3-6 0,-3 3-1 0,1 3 5 15,-1 4-4-15,-3 1 6 0,5 2-1 0,-2 2 1 16,5-1 2-16,5 3 0 0,3 0 3 15,5-3-2-15,4 0 4 0,4-3-5 0,2-3 1 16,5-6 5-16,4-3-9 0,0-5 8 0,2-4-1 16,0-5 0-16,-4-1 6 0,-3-4-1 0,-3-4 1 15,-4-3-1-15,-3-2 2 0,-2-3-4 16,-4-5-2-16,-6-1 2 0,0-5-8 0,-7-4 4 16,0-1-2-16,-5-2-1 0,2-2 3 0,-3-2-1 15,0-5 2-15,2 2-2 16,4-3 0-16,-2 2-1 0,1 2-4 0,1 4 5 0,-2 5-2 15,2 9 1-15,-4 5 0 0,4 10-3 0,-3 7 3 16,4 6-4-16,0 6-8 0,2 4-2 0,2 4-4 16,-2 8 2-16,5 7 9 0,0 10 4 15,3 6 0-15,0 8 1 0,2 7 3 0,0 9-4 16,-2 5 7-16,-2 6-4 0,-3 6-3 0,0 0 4 16,-2 2-7-16,-1-2 4 0,0-3-1 0,0-6 0 15,2-6 0-15,0-4 2 0,4-7 1 0,-1-10-5 16,6-8 2-16,-3-11 0 0,0-9 0 15,-6-8 17-15,-1-6 2 0,-2-5 2 0,-2-7 4 16,-3-8-14-16,1-8-2 0,-4-5 0 0,3-6-5 16,3-6 1-16,0-2 2 0,-1-1-2 0,4-3-1 15,1-1 2-15,5-2-7 0,2-7 5 16,5 1-2-16,3 0-1 0,5 3 4 0,1 6-1 16,1 6 0-16,3 12-2 0,-4 9 2 0,-3 10-7 15,-4 6-2-15,1 3 2 0,-5 6-11 0,0 4 6 16,0 2 0-16,-2 6 0 0,-4 5 9 15,2 5 0-15,-5 3 1 0,-1 3-2 0,-2 5 1 16,-1 3 0-16,-7 4-2 0,-2 2 2 0,-8 2-3 16,-1-1 3-16,-1-3 0 0,-3 0-2 15,-3-9 1-15,6-8-2 0,2-6 3 0,7-9 3 16,4-5 3-16,6-6 3 0,0-3 1 0,3 0-5 16,-1-2-3-16,2-2-1 0,5 0-2 0,-1 1 1 15,3-1 1-15,1 3-4 0,5 1 1 0,-4 3-2 16,1 2-2-16,2 0 3 0,3 1-1 0,0 2 3 15,3-1 1-15,-1 1 1 0,2 1 0 16,2 0-2-16,1-3 4 0,6-1-2 0,5-1 0 16,-2-4 3-16,1 0-4 0,3-3 2 0,-3-7 0 15,0 0 0-15,-6-7 5 0,0 1 1 16,0-3 2-16,-6-1-2 0,-4 0 1 0,-6 0-1 16,-5 0-1-16,-4 1 1 0,-3 1-4 0,-3 1 0 15,-3 4 2-15,-4 2-1 0,-2 3 2 0,-1 3 1 16,-2 3-1-16,2 3-3 0,0 3-1 15,-1 3-2-15,1 4 0 0,2 3 2 0,-2 4-5 16,-1 6 2-16,3 1-1 0,0 4 0 0,1 3 4 16,1 7-2-16,4 2 2 0,0 3-4 0,6 2 0 15,8-3-4-15,2-9-2 0,8-5 5 16,6-8-2-16,3-7 3 0,6-5 2 0,2-6 0 16,3-2 3-16,-1-7 1 0,-2-1 0 0,3-6 0 15,-1-1-2-15,-5-6 0 0,-1-1-2 0,-3-3 5 16,-1-3-1-16,-7-1-1 0,0-1 0 15,-3-3-4-15,-4 2 3 0,4 2 0 0,-7 5 2 16,-1 7-1-16,-2 10-4 0,-5 3-1 0,2 3-3 16,-4 5-4-16,-1 1 3 0,1 7-1 0,1 3 4 15,0 7 2-15,2 4 0 0,-3 3 2 0,-1 5-1 16,-4 2 2-16,0 3-3 0,-5-2 0 16,-4 2 0-16,-4-1 1 0,-1-3 3 0,4-3-1 15,-1-8 1-15,2-9-3 0,4-3 0 0,2-3-6 16,-3-3-14-16,-4-4-17 0,2-3-33 15,1-2-44-15,-1-4-56 0,3-3-116 0,1-7-406 16,6-1-913-16</inkml:trace>
  <inkml:trace contextRef="#ctx0" brushRef="#br0" timeOffset="-146299.77">16993 11194 968 0,'1'4'315'0,"1"0"-27"0,0 1-41 16,3-2-13-16,-3-1 0 0,-2 0-19 0,1-2-34 16,-1-4-38-16,0-1-43 0,2-3-35 0,3-4-13 15,-1-4-6-15,2 1-2 0,-2-4-10 0,5-1-6 16,-1-1-1-16,3-2-4 0,1-1-1 16,5 2-1-16,-3-3-5 0,6 0-3 0,0-1-5 15,1-5-2-15,5 3-3 0,-1 0 1 0,1 1-2 16,-3 7 0-16,-1 3 0 0,-2 3-4 15,-3 6 4-15,-4 3-5 0,-4 3-2 0,-2 2-2 16,-2 2-2-16,-4 2 1 0,5 4 2 0,-5 6 3 16,-1 1 2-16,-1 8 0 0,-6 0 0 0,3 5-1 15,-2 1 5-15,-1 2-3 0,1-1-2 0,4 1 0 16,3-4-4-16,3-6 3 0,7-3 4 16,7-3 2-16,0-6 1 0,6-1-1 0,4-8 1 15,5-4-2-15,6-1 2 0,3-9 6 0,2-1-6 16,2-3 3-16,-4 0-3 0,-5-2 0 0,-4-2 6 15,-5 0 0-15,-4-2-1 0,-3-1-2 0,-2-2 0 16,-1-4-2-16,-5 2 1 0,-2-1 0 16,-3 4-1-16,-6 2 2 0,-4 2-3 0,-4 3 0 15,-2 6 3-15,-4 1-1 0,-1 5 2 0,-1 5-3 16,-3 1-6-16,-3 2-2 0,0 7 1 0,-1 0 1 16,0 5 2-16,2 3 1 0,4 0-4 15,-2 4 1-15,4 1-1 0,3 4 0 0,0 0 6 16,4 4-3-16,6-2-1 0,3 1-3 0,4-3-1 15,9-7 2-15,-2-2 2 0,9-5 0 16,2-7 2-16,4-3 0 0,0-5 3 0,4-6 1 16,-2-3 1-16,0-3-1 0,-2-2-2 0,-4-3 1 15,-3-3-3-15,-4-2 4 0,3 0 1 16,-5-2 4-16,-2-3-3 0,2 0-6 0,-4-3 1 16,1-1-3-16,0-2 3 0,0 0 2 0,-3 3-3 15,1 5 0-15,-4 7-3 0,0 5 1 0,-4 8 1 16,1 2-1-16,-2 5-4 0,1 4-7 0,1 2-2 15,-1 3 0-15,7 4 5 0,-3 5 8 16,0 3 0-16,-1 4-2 0,1 5 0 0,-4 1-1 16,-3 2 1-16,-3 2 2 0,-4-1 3 0,-2 4-3 15,-1-4-2-15,-1 0-3 0,5-7 1 0,4-7 4 16,2-5-1-16,1-6 1 0,2-5-2 0,-1-2 0 16,0 0 6-16,5-1-1 0,0-5 3 15,5-3-3-15,2-1-2 0,4-7-2 0,2 1 1 16,4-4 3-16,0-1-2 0,1-2 3 0,3-1-4 15,-3-2-1-15,4-1 2 0,-4-7 1 0,1 0 0 16,-5-1-2-16,-1-4-3 0,-2-1 0 16,-3-1 1-16,-2-2 7 0,0-2-2 0,-2-2 2 15,1-2-5-15,-2 0 0 0,0-4-2 0,2 0 1 16,-4 0 4-16,0 2-3 0,-2-2 0 16,1 3 0-16,0 1-3 0,-4 3 3 0,-3 8 1 15,-1 3 2-15,-4 9 0 0,3 9-1 0,-3 3 2 16,-1 8-4-16,4 4-2 0,1 3-6 15,0 6-1-15,0 7-1 0,0 9 3 0,-1 9 5 16,1 12 1-16,1 8 2 0,3 7 1 0,-1 9-2 16,-1 4-2-16,-1 7 1 0,-2 6 0 0,-3 6 6 15,-3 5-4-15,-4 4 3 0,0-1-6 0,1-3-4 16,-2-3 8-16,-1-4-2 0,1-5 3 0,2-1-1 16,2-7-4-16,0-10 1 0,6-8 0 0,1-12 4 15,2-12-4-15,1-15 2 0,-1-10 8 16,-1-9-3-16,0-7 10 0,-3-9-2 0,0-8-7 15,0-9-1-15,1-10-3 0,3-3 1 0,0-6-2 16,3-3 5-16,2-3-5 0,3-2 0 16,5-2 1-16,4-1-9 0,6 1 7 0,5-5-2 15,4 3 0-15,1 5 7 0,0 6-8 0,-2 14 0 16,-4 13-1-16,-6 8 3 0,-3 7-3 0,-3 9-4 16,-4 4-3-16,4 7-7 0,-5 5 9 15,1 5 6-15,2 7 3 0,-1 4 2 0,0 6-4 16,-3 4-1-16,-1 3-1 0,1-2 1 0,-3-2 0 15,3-5-5-15,1 0-24 0,6-8-19 16,2-4-28-16,5-8-40 0,3-3-45 0,0-6-93 16,0-6-236-16,4-5-528 0,0-4-240 0</inkml:trace>
  <inkml:trace contextRef="#ctx0" brushRef="#br0" timeOffset="-145259.31">19421 10262 1878 0,'-10'5'109'0,"-5"1"-66"0,-9 4 38 16,1 6 45-16,0 3 37 0,-1-1 2 16,2 4-35-16,-3 7-32 0,5-1-24 0,-2 7-18 15,2 3-16-15,2 2-7 0,5 2-11 0,3-2-7 16,8-7-1-16,8-2-2 0,10-11 10 16,5-6 6-16,9-3 3 0,2-6-3 0,3-6-7 15,2-3-3-15,-1-5-3 0,-3-2 3 0,-5-7-2 16,-1-2-1-16,-9-5-1 0,0-3-6 0,-8-1 1 15,-8-4-3-15,-4 2 0 0,-6 1 0 0,-5 0-6 16,-7 4-2-16,-5 5-4 0,-4 2 2 16,-3 4 2-16,-4 4 0 0,-3 3 2 0,2 4-6 15,2 2 5-15,0 3 2 0,5 3-1 0,3 2 8 16,7 5-12-16,4 1 0 0,2 4-3 0,5-1-1 16,5 1 6-16,6 0 0 0,4-2 1 0,7-5-2 15,6-3 4-15,5-2 3 0,7-5 2 0,4-3 2 16,2-2-4-16,2-2-5 0,1-5 2 15,-4 1-1-15,-1-4 5 0,-4-1 2 16,-1-2 1-16,-3-1-4 0,1-1 0 0,-2-3 2 0,-2 2-1 16,1-3 4-16,-5 5-4 0,0 4-4 15,-7 6-2-15,-2 3-2 0,-2 3 1 0,-4 3 2 16,0 3 1-16,-3 4-5 0,4 1 0 0,-3 5 0 16,-2 4 1-16,0 3 4 0,-1 4-1 0,0 3-1 15,-1 1-2-15,0 2 1 0,0 2 2 16,-3 0 1-16,-2 0 1 0,3-3 1 0,-1-3-4 15,4-4 1-15,2-7-2 0,-1-5 5 0,0-5 7 16,-1-3 12-16,0-3 6 0,-1-4-5 16,1-3-1-16,-1-3-11 0,2-5-3 0,0-4-2 15,1 1-2-15,-1-3-2 0,2 0-2 0,4 1 2 16,-4-1 0-16,5 2-2 0,1 0 0 0,-1 2-6 16,2 2 7-16,0 2 0 0,1 4 1 0,1 0-2 15,-4 7-6-15,1 1-3 0,-3 4-2 0,2 3 1 16,-2 2-1-16,0 4 4 0,3 0 1 0,-3 7-1 15,0 0 6-15,2 1 1 0,2 3 1 16,-1 0 4-16,1-2-4 0,3-2-3 0,6-5 0 16,1-2 1-16,1-4 3 0,-2-5 2 0,-1-1 0 15,0-3-2-15,0-4 0 0,2-2 2 16,0-6 2-16,-1 1 4 0,-5-4-2 0,1-3-5 16,-8-2-1-16,-1-1-2 0,2 0 4 15,-3-2 0-15,0 1 1 0,0 0-7 0,1 2 2 0,0 2 2 16,1 3-2-16,1 5 5 0,0 1-6 15,-4 5-3-15,4 5-5 0,-2 2-8 0,-1 3 8 16,0 5 2-16,0 2 3 0,2 2 2 0,-2 5-2 16,2 3 2-16,-5 3-2 0,1 0 7 15,-3 4-3-15,-4 2-2 0,-2 4 2 0,-3 0-4 16,-3 2 2-16,-1-3-3 0,0-5-3 0,4-8-3 16,5-8-2-16,3-5 6 0,1-1 7 15,1-5 11-15,0-3 0 0,2-2-2 0,2-2-4 16,3-3-7-16,6-2 2 0,0-3 1 0,6 1 1 0,-3 0 1 15,3-2-4-15,3 0 0 0,-2 0-2 16,4-1 3-16,1 0 2 0,-1-3 0 0,1-2 1 16,-6-1-4-16,2 0 0 0,-2-4 2 0,-1-1 1 15,1-2 3-15,-3-4-4 0,-3 5-1 0,2-3-2 16,-2 1-1-16,-4 5 5 0,-3 2 0 16,-3 6 1-16,-2 6-2 0,-2 5 2 0,-1 1 3 15,0 4-6-15,-1 3 0 0,-5 4-5 16,1 2-2-16,-4 6 2 0,-5 4 3 0,4 5 2 15,0 3 0-15,-3 3 3 0,5 3-4 0,2 4 0 16,2 2 2-16,1 1 0 0,5 1 4 0,7-3-4 16,3-5-3-16,9-6-2 0,1-5-5 0,8-7-9 15,2-6-25-15,0-4-48 0,0-7-70 16,-2-3-107-16,-8-7-193 0,-4-3-435 0,-7-6-559 16</inkml:trace>
  <inkml:trace contextRef="#ctx0" brushRef="#br0" timeOffset="-145163.1">20524 9867 960 0,'-15'-24'734'0,"-6"-3"-327"0,-4-7-153 16,7 10-83-16,6 9-43 0,5 1-33 0,1 4-32 16,3 3-22-16,2 3-32 0,2 1-90 0,2 1-175 15,0 2-517-15,5 0-796 0</inkml:trace>
  <inkml:trace contextRef="#ctx0" brushRef="#br0" timeOffset="-144427.58">20877 10293 627 0,'4'8'742'0,"4"6"-501"0,2 1-22 16,0-3-16-16,0-5-1 0,3-6-3 0,1-2-23 16,2-6-38-16,1-6-34 0,0-4-28 0,2-6-19 15,-1-3-8-15,2-2-3 0,-1-3 4 0,1-5-2 16,-5-1-4-16,0-2-7 0,-4 0-12 16,-4-3-6-16,-2 1-5 0,1-1-3 0,-4-4-1 15,-1-4-4-15,3-1-4 0,-1-4-2 0,-1 1-1 16,1-4 0-16,5 4 2 0,-4 1-3 0,1 6-3 15,-3 7 1-15,1 9 1 0,-3 8 1 16,0 9 6-16,-3 7-12 0,2 5-13 0,1 6-3 16,-3 6-3-16,-2 8 14 0,1 8 10 0,-4 8 9 15,5 3-4-15,-2 6 0 0,3 5 0 16,-3 7-3-16,0 6 4 0,-5 3-3 0,0 1 0 0,0 2-2 16,-2-4-1-16,4-6 3 0,4-5 1 15,2-6 2-15,7-8-2 0,4-8 0 0,3-7 0 16,5-7 1-16,-3-6 9 0,0-8 0 15,3-6 1-15,0-5 1 0,0-5-6 0,4-3 0 0,-2-2 2 16,2-4-1-16,-4 1-3 0,2-4 0 16,-2 3-2-16,-3-2-2 0,1 3 6 0,-3 4-2 15,-2 3 1-15,-1 5 1 0,-3 6-10 0,0 3 1 16,-3 1-1-16,2 3 0 0,-2 4 2 16,2 2 0-16,0 5-1 0,0 4-2 0,1 4 4 15,1 3 0-15,-3 0 0 0,5 3 2 0,-1-1-4 16,-1 2-3-16,1 0-4 0,1-5-13 0,5-5-16 15,6-7-24-15,3-5-36 0,1-5-57 16,2-5-96-16,-4-5-190 0,-4-7-398 0,-4-6-592 16</inkml:trace>
  <inkml:trace contextRef="#ctx0" brushRef="#br0" timeOffset="-144316.27">21467 9674 1842 0,'-8'-11'367'0,"4"-1"-141"0,-4-2-67 0,7 5-44 16,3 2-40-16,3 4-37 0,2 3-22 0,4 0-16 15,6 2 0-15,1 6-25 0,5 1-69 0,2 3-137 16,1 3-380-16,-1 3-923 0</inkml:trace>
  <inkml:trace contextRef="#ctx0" brushRef="#br0" timeOffset="-143850.27">21704 10113 1885 0,'18'-24'572'16,"7"-9"-505"-16,9-11 16 0,-2 7 18 16,-4 4 14-16,-3-4-2 0,1-5-27 0,-9-2-24 15,-1-2-11-15,-4-2-12 0,-1-2-4 0,-3 0-8 16,0-4-11-16,-2 0-1 0,1-2-4 16,1-2-4-16,-2 0 2 0,2-3-3 0,3 1-6 15,3 1-2-15,-2 2 2 0,0 4 2 0,-2 8 1 16,0 7 6-16,-7 15-2 0,1 12-4 15,-4 6-13-15,-1 7-7 0,-3 8-4 0,2 9 4 0,-2 9 9 16,-2 12 5-16,-2 6 1 0,4 8 4 16,-3 4 1-16,2 8 3 0,-2 3-4 0,3 3 1 15,-2 3-2-15,-3 2-2 0,2 0 6 0,2-1-5 16,0-4-1-16,5-10-3 0,5-6-2 0,6-10 0 16,7-11 2-16,4-8 3 0,5-8 0 0,-2-5 5 15,1-8-2-15,-1-6 2 0,1-7 4 16,-3-6 0-16,-3-5 4 0,1-5-3 0,-4-2-3 15,-3-3 1-15,-2-2 0 0,-2-2 3 0,-2-1 3 16,-1 2 3-16,-4 3 3 0,-3 6 1 16,-1 5 6-16,-1 7-9 0,1 3 1 0,-3 4-8 15,3 2-14-15,1 3 4 0,-1 4-5 0,1 1 5 16,-2 4 1-16,0 6 2 0,2 4-3 0,2 3-3 16,1 2 3-16,6 2-6 0,2-2-14 15,5-3-26-15,1-2-49 0,4-5-53 0,4-5-87 16,-2-7-168-16,4-5-451 0,-6-6-716 0</inkml:trace>
  <inkml:trace contextRef="#ctx0" brushRef="#br0" timeOffset="-143730.96">22292 9352 1766 0,'-9'-19'273'0,"-3"-2"-122"0,2-2-40 0,6 8-16 16,4 8-25-16,3 3-32 0,2 4-39 0,7 4-75 15,1 3-93-15,5 6-167 0,5 3-322 16,0 6-605-16</inkml:trace>
  <inkml:trace contextRef="#ctx0" brushRef="#br0" timeOffset="-143099.68">22667 9736 1808 0,'1'-29'300'0,"1"-13"-266"0,-2-9 20 0,-3 3 34 16,-1 3 28-16,-3-4 31 0,-2-1-11 0,1 0-19 15,5-3-17-15,1-1-31 0,3 2-22 0,2-1-19 16,5-2-11-16,3-3-4 0,-1 3-4 16,4 2 1-16,2 6 4 0,-4 8 13 0,0 8 5 15,-2 10 5-15,-3 8-4 0,-3 7-23 0,0 6-10 16,-4 4-11-16,1 6-1 0,0 6 8 0,0 7 4 16,-1 9-1-16,-1 7 1 0,0 6 1 15,-1 8 0-15,-3 4 3 0,4 1 3 0,0 6-6 0,3-2-1 16,5 1-15-16,0 1-17 0,4-1-18 15,5-6-18-15,4-9 4 0,9-10 14 16,1-10 20-16,1-10 15 0,-3-7 6 0,-5-6 0 0,-2-6-1 16,-9-6 5-16,4-6 3 0,-6-1 3 15,-1-8 8-15,0-1 5 0,-2-2 11 0,0-2 8 16,-1 2 6-16,-2-1 2 0,-3-2 1 0,0 3 5 16,2 2-6-16,-6 5 5 0,2 1-7 0,0 6-9 15,1 2 0-15,-1 5-10 0,2 2-8 16,-1 1-7-16,0 2-10 0,1 3-2 0,0-2 4 15,3 7 5-15,1 1 1 0,3 2 1 0,2 0-3 16,5 1-2-16,4-2 6 0,7 0-5 0,0-2 5 16,2-3-1-16,-1-3-3 0,-3-1 4 15,-3-2 0-15,-1-4 2 0,-3 1 0 0,-4-2-2 16,-4-1-2-16,-3 3-2 0,-3 0 1 0,-1 2-9 16,-2 1 1-16,-1 2-3 0,0 7-3 0,0 1 9 15,-4 7 0-15,1 4 3 0,-4 4 4 0,-1 5-5 16,-3 6 1-16,0 4-2 0,-4 3 0 15,4 1 3-15,-3 4 0 0,-1 3 2 0,-3 0-4 16,0 2 4-16,-3-2-1 0,-1-2-1 0,-6-3 5 16,1-3-4-16,3-10 1 0,0-9-2 15,9-12 10-15,0-9 6 0,2-4 9 0,-1-5 0 16,0-4-7-16,-1-3-2 0,5-4-8 0,5 0-2 16,2-2-14-16,5-1-28 0,6-1-40 0,4 2-70 15,1 1-131-15,6 2-684 0,-8 2-706 16</inkml:trace>
  <inkml:trace contextRef="#ctx0" brushRef="#br0" timeOffset="-141699.75">13519 13346 2189 0,'-3'0'214'0,"1"-1"-67"16,2-1-77-16,2-6-21 0,3-1 1 0,0-8-2 16,2-5 9-16,4-4 4 0,1-5-4 15,0-1-5-15,1-4-10 0,-2 1-5 0,0-5-6 16,-1-2-8-16,-1-5-2 0,0 0-3 0,-4-1 2 15,1 0-3-15,-3-3-5 0,3 1-2 0,-4-3-6 16,2-1 2-16,0 4 0 0,-4 7 1 16,-4 5 2-16,0 11 6 0,-1 7 5 0,-1 6 1 15,-1 7-1-15,1 5-11 0,-1 4-5 0,0 9-5 16,-1 5-4-16,-5 9 2 0,1 8 3 16,1 7 1-16,-1 6 1 0,3 9-2 0,1 5-1 0,0 6-2 15,6 7 4-15,1 8 2 0,0 5-4 16,1 6 3-16,1 3-4 0,-1 3-3 0,0 4-3 15,-2 4-10-15,-3 0-9 0,2-2-12 0,-2-3-10 16,-1-5-15-16,-4-7-23 0,2-5-23 16,1-6-36-16,1-6-35 0,-2-10-16 0,6-14-1 15,1-14 33-15,2-18 57 0,1-11 62 0,4-13 43 16,0-11 26-16,2-11 15 0,1-11 9 0,3-9 21 16,3-5 22-16,1-7 16 0,2-4 7 0,-4-1 0 15,-2 2-1-15,-1-2-8 0,-6-1-13 16,-1-1-6-16,0 2-14 0,-3 5-8 15,0 5 0-15,0 7-5 0,2 8-6 0,0 6-8 16,-2 8-12-16,0 5-6 0,0 4-6 0,1 2-3 16,2 5-1-16,0 1-5 0,-1 4-6 0,2 4-4 15,-3 1-2-15,5 0 0 0,0 4 0 0,1 0 3 16,5 0-2-16,-1 3-4 0,1 1 4 16,0 1-2-16,3 0 3 0,-4 4 4 0,4-1-4 15,-4 0 0-15,-1 5-3 0,-3-3 0 0,-2 1 2 16,2 1 0-16,-3-2 1 0,1 1-4 0,-3-1 3 15,2 1-1-15,-3-1 2 0,1-1 3 0,2-1-4 16,-3 0 0-16,0-6-2 0,0-1 0 16,2-2 6-16,-4-2 6 0,2-2 0 0,-2-1 0 15,1-7-1-15,3-1-9 0,1-1 3 0,-3-4 1 16,4 0-4-16,-3-1 3 0,3 1-2 0,-2-2-3 16,1 4 6-16,-2 1-2 0,-1 1 1 0,-2 2 3 15,-2 3-4-15,1 2 1 0,-1 0 0 16,0 3 6-16,1 1-6 0,1 2-1 0,0 0-3 15,1 0-8-15,-1 0 6 0,0 0-2 0,0 0 1 16,-1 0-2-16,1 0-1 0,0 0-2 0,0 2 0 16,-1-2 4-16,1 0-2 0,0 1 5 15,-1-1-3-15,1 0-2 0,0 0 10 0,0 0 2 16,0 0 3-16,0 0 7 0,0 0-10 0,0 0-1 16,0 0-2-16,0 0-2 0,-1 0-1 15,1 0 1-15,0 0-4 0,0 1-7 0,-1 0 8 16,-3 4-1-16,1 0 5 0,0 2 6 0,-4 1-8 15,3 3-1-15,-3 0 0 0,0 3 2 0,2-2 0 16,-2 5 1-16,4 0-1 0,-3 1-4 16,4 2 4-16,1 1-3 0,1 4 4 0,0-1 5 15,0-1-7-15,2 1 2 0,4 0-4 0,-2 1 0 16,4-3 2-16,3-3 1 0,-1-2 1 0,2-5-2 16,6-3 1-16,1-5 0 0,-2-6 3 0,5-3 3 15,-5-6-3-15,6-2 0 0,-6-5-3 0,0 1 0 16,-2-5 3-16,-3-4-2 0,0-1 1 15,-2-5-2-15,-6-1 2 0,1 3-2 0,-5-1 3 16,-6 5 5-16,0-1-7 0,-5 5 2 0,-2 3-4 16,-1 2-9-16,-4 4 11 0,-2 4-1 15,4 2 2-15,-2 4 3 0,2 2-5 0,2 4-2 16,1 3 0-16,0 2 4 0,2 4-3 16,1 1-1-16,3 2-2 0,3 1-5 0,3-1 7 15,3 1-2-15,7-2 4 0,1-5 2 0,2-3-3 16,6-4-1-16,2-5 2 0,0-4 2 0,4-4-1 15,4-3 3-15,0-4-1 0,-3-2-4 0,0-1 3 16,-2-3 1-16,-2 3-1 0,0-1 7 0,-3 1-7 16,-1-3 1-16,-1 4 0 0,1 0-1 15,-3 4 3-15,2 4-1 0,-5 4-2 0,1 3-6 16,-2 4 4-16,-1 2-2 0,-1 4 3 0,-2 4 5 16,2 3-5-16,0 4 0 0,-4 4-1 0,3 3-4 15,-1-1 5-15,-1 5 1 0,0-4-2 16,1 2-5-16,2 4 0 0,-1-4-15 0,0 3-36 15,2 1-71-15,2 0-147 0,2-2-524 0,-1 0-868 16</inkml:trace>
  <inkml:trace contextRef="#ctx0" brushRef="#br0" timeOffset="-140078.24">15764 13180 3104 0,'8'-28'20'0,"2"-10"-15"15,5-10 8-15,-3 7 12 0,3 1 13 0,-3-5 9 16,-4-2-5-16,-3-4-7 0,-4-2-8 0,3 0-4 16,-3-3-5-16,0-2-4 0,0 0-4 15,0-3-5-15,-1 1 3 0,0 0-2 0,-1 5 3 16,0 2 5-16,0 6-6 0,-3 5 1 0,1 11 1 15,-5 6 0-15,4 10 2 0,-4 7-2 0,6 4-8 16,0 5-5-16,-2 6-3 0,2 9-1 0,-3 4 7 16,-1 11 0-16,-1 5 0 0,4 4 0 15,2 5-2-15,1 4-4 0,1 8 8 0,5 6-2 0,-1 6 1 16,6 6 0-16,3 6-3 0,-1 5 1 16,-1 6 0-16,-2 1 4 0,0 1-4 0,-1 1 1 15,0-2-4-15,0 1-4 0,2-1-5 0,-1 0-10 16,-4-1-14-16,2-5-24 0,-3-8-23 15,-2-11-19-15,-1-9-1 0,3-15 16 0,-1-12 19 16,4-16 35-16,1-10 23 0,-2-15 14 0,2-11 11 16,5-9-1-16,-4-9 0 0,0-7 11 15,-2-5 14-15,0-7 17 0,-1-1 16 0,-6 0 7 16,-4 1-5-16,-4 3-7 0,0 0-15 0,1 1-10 16,0 1-6-16,4 2-7 0,2 1-3 0,2 2-8 15,5 2-3-15,2 5-6 0,3 3 0 0,-1 2-1 16,2 6-4-16,4 2 1 0,-2 1-4 15,3 0-5-15,0 3 6 0,2 3-2 0,0-1 4 16,1 4-2-16,1 4-2 0,-2 1-2 0,1 7-4 16,-2 2 2-16,-2 6-2 0,-4 1 1 15,-4 5-4-15,-1 0-2 0,-4 6 1 0,-2 2 2 16,0 5 4-16,-2 3 5 0,-2 0 0 0,0 0-2 16,1 1 2-16,-5 0-3 0,3 0-3 15,-1-1-4-15,-2-2-9 0,2-3-8 0,-2-6 0 16,6-2 4-16,0-9 12 0,1-2 12 0,5-5 2 15,-2-6 2-15,3-2-4 0,3-4-2 0,2-4 3 16,0-1 0-16,3-3 0 0,-4 1-1 0,1-2 0 16,-2 2 0-16,-2 0 2 0,-3 5 1 15,2-1-2-15,-3 6 2 0,2 3 0 16,-4 6-3-16,-1 3 2 0,-1-1-3 0,0 4-2 0,1 0-1 16,3 1 1-16,-2 5 0 0,1 4 1 0,2 2 3 15,-1 0-4-15,4 3 4 0,-3-3-2 16,3 3-3-16,0-2 3 0,1-2 0 0,1-1 3 15,2-5-1-15,0-4 1 0,2-1-1 0,2-4 2 16,-2-1 3-16,1-3-1 0,-1-3 3 0,2-3-2 16,-4-2-2-16,0-4 3 0,1 0-2 15,-2-3 4-15,-1-2 1 0,-1 0-1 0,-2-1 0 16,1 2 0-16,-3 0 0 0,2 2 1 0,-3 2 3 16,-1 3-2-16,0 0-2 0,-1 5 0 15,2-1-5-15,-2 4 1 0,0 1-1 0,-1 0-3 16,0 3 0-16,2 1-3 0,-3 4-2 0,0-1-3 15,0-1-3-15,2 2 0 0,-2 0-2 0,1 1 7 16,0 1 2-16,1 1 2 0,-1 0 2 0,3-1-2 16,-3 2 0-16,1-3-1 0,-1 1 0 0,0 0 1 15,-1-4 0-15,0 1 2 0,0-1-2 0,0 0 0 16,0 0 0-16,0 0 0 0,0 1 2 16,0-2 0-16,0 1-1 0,0 0-2 0,1 0 1 15,-1 0 0-15,0 0 2 0,0 0 0 0,0 0-3 16,0-1 3-16,0 1-3 0,0 0 1 15,0 1 3-15,0-1-3 0,0 0 0 0,0 0 0 16,0-1-2-16,0 2 2 0,-1 0 2 0,1-1-1 16,0-1-2-16,0 1 2 0,0 0-4 0,0 0 1 15,0 1 1-15,0-2-1 0,0 2 4 16,0-1-3-16,0-1-2 0,0 2 3 0,0-1 0 16,1 0 3-16,-1 0 1 0,0-1-1 0,0 1-1 15,0-1 0-15,0 2 0 0,0-1-1 16,0 0 1-16,0 0-1 0,0-1-2 0,0 2 2 15,0-1 0-15,0 0 0 0,0 0 2 0,0-1-3 16,2 1 2-16,-2 0-2 0,0 0 4 0,0 0 2 16,0 0 2-16,0 0 2 0,2-3-4 0,-1 1 2 15,0-4-5-15,1-3 0 0,2 3 1 16,2-4-2-16,-1-3 0 0,0-1-3 0,1 0 2 16,-1-2-4-16,1-2 5 0,-1-2 0 0,1-3-1 15,-4-1 3-15,0-2-4 0,-1-4 2 0,-1-1 0 16,0-2-1-16,-1-4-1 0,0 0-1 0,-1-2-2 15,0 0 2-15,-4 1 1 0,1 1 2 16,0 2-2-16,-3 2-1 0,3 8-2 0,-4 2 0 16,-2 10 1-16,2 2-6 0,0 9-1 15,-1 4-2-15,1 8 0 0,-2 6 5 0,0 8 2 16,2 7 4-16,0 3-1 0,5 3 0 0,3 3 0 16,1 6-1-16,4 4 4 0,2 2-5 0,-1 3 2 15,4 1-1-15,2 2-2 0,-1-1 2 16,1 1 1-16,4-2 2 0,-3-3-1 0,1-3 1 15,1-3-5-15,-1-7-1 0,0-9 2 0,2-6-4 16,0-11 5-16,4-6-1 0,-4-6 2 0,2-4 6 16,-1-6 1-16,-1-6 0 0,3-5-2 0,0-8 1 15,-3-4-4-15,3-3 0 0,-5-4 3 0,2-2-4 16,-6-4 5-16,-4-2-1 0,1-3-4 0,-4-1 6 16,-2-3-3-16,-1 1-1 0,-1-1 2 15,-3-3-3-15,1 1-2 0,-1-1 0 0,2 0 1 16,1-1-1-16,2-4 2 0,0 4 0 0,2 3-1 15,-2 10 2-15,0 9 3 0,-2 14 2 16,-4 10-3-16,3 7-3 0,-1 10-5 0,-1 8-2 16,-3 11 2-16,1 11 3 0,-2 8 1 0,2 8 0 15,2 7 1-15,3 2 0 0,1 5-1 0,2 3 2 16,4 3 1-16,-2 4-3 0,3 0 2 16,0 1-3-16,2-2-1 0,2-3-2 0,5-5 4 15,5-9 1-15,7-9-7 0,4-10-3 0,5-10-29 16,3-8-36-16,3-8-61 0,1-7-123 15,6-6-317-15,0-5-780 0</inkml:trace>
  <inkml:trace contextRef="#ctx0" brushRef="#br0" timeOffset="-138636.89">18258 12406 2614 0,'0'1'51'0,"-2"2"-59"0,0 1 0 15,1-2 40-15,1-1 64 0,1-2 34 0,0-3 16 16,0-7-20-16,2-3-54 0,3-3-21 16,2-2-14-16,2-3-11 0,1-3-2 0,-1-1-9 15,0-2-4-15,0-1-1 0,-1-7-5 0,-5-2 1 16,1 0-2-16,-3-4 1 0,-5 1 0 0,-3 0 0 15,-2-4 1-15,0-2-3 0,-4-2 3 16,2 1-1-16,-3 0-2 0,1 0 4 0,-1-1-4 16,0 3-3-16,1 1 1 0,-2 6 1 0,-1 5 6 15,3 8 2-15,0 6 2 0,3 5 1 0,2 8-7 16,6 6-4-16,0 6-4 0,-1 7 0 0,2 3 0 16,0 10 1-16,4 5 0 0,1 3-1 15,3 4 2-15,3 4 2 0,2 5 1 0,3 3-2 16,-2 2 1-16,0 9-2 0,3 3-2 0,-4 6 4 15,5 6-2-15,-5 4 1 0,0 0 1 16,0 4-2-16,-4 0 2 0,-3 1 2 0,0 4 0 0,-4-1-3 16,-1 1 3-16,-3 1-6 15,-3-3 2-15,0-2 1 0,-3-4-7 0,-2-7 7 0,0-3 0 16,-3-7-1-16,1-7 5 0,-6-4-5 16,2-8 0-16,-1-9 0 0,1-8-2 0,2-14 5 15,1-8 4-15,3-7 6 0,-1-7 3 0,4-9-1 16,-2-5-4-16,1-7-7 0,3-11 0 0,4-4-2 15,2-6 0-15,5-4 1 0,3-5-4 16,1-3 2-16,1-3 0 0,1-5 0 0,5-3-1 16,1-5 2-16,4 0 0 0,1 0-1 0,8-2 7 15,3 5-6-15,0 10 0 0,-2 9 0 0,-3 14-5 16,-8 13 2-16,-2 10-3 0,-8 9-3 16,-1 5-6-16,-3 8 0 0,-2 3 3 0,-1 6 0 15,2 4 13-15,-2 6-5 0,1 2 0 0,-2 6 5 16,0 3-10-16,0 3 5 0,0 0 0 0,1 0 1 15,2-4 4-15,3 0-2 0,0-5 1 0,4-7-3 16,3-4 2-16,-3-6-1 0,1-4 3 0,-4-5 5 16,-3-5-5-16,2-4 6 0,-4-8 0 15,2-5-4-15,0-7 3 0,3-3-3 16,-4-4 0-16,1-3-2 0,0 3 3 0,0-3-3 16,4 0-1-16,1 0 1 0,1-1-9 0,3-2 6 0,2 0 0 15,2-1-2-15,0 9 10 0,-2 4-6 16,-3 11 0-16,0 5 0 0,-5 7-3 0,-4 3-3 15,1 4-3-15,-5 4 2 0,1 2-6 0,1 2 7 16,-1 7 2-16,1 4-2 0,-1 0 9 16,0 8-6-16,0 1 2 0,-1 3 0 0,2-1-4 15,-3 3 2-15,3-4 0 0,3-3 1 0,2-2-4 16,4-4 3-16,5-6 2 0,1-3-3 16,2-6 9-16,1-3-6 0,1-4 0 0,-3-4 3 0,1-3-8 15,-3-2 4-15,0-7 0 0,2 2 0 16,-5-5 2-16,1 0 0 0,-3 2 0 0,-2-1-2 15,-4 4 6-15,1 2-5 0,-6 1 2 16,1 5-1-16,-3 3-8 0,0 2 3 0,0 3-5 0,0 1-6 16,0 1 1-16,0 6 2 0,0 1 5 15,1 4 3-15,0 3 7 0,2-1-5 16,4 3-1-16,2-2 3 0,2 2-7 0,6-4 0 0,2-1-3 16,5-6-5-16,1-2 0 0,1-2-9 15,1-4 0-15,-3-1 1 0,-3-4 4 0,-4-3 6 16,-4-4 5-16,-2-2 5 0,-7 0-6 0,-7-2 5 15,-5-1-3-15,-7-1-2 0,-5-1 5 0,-6 1 1 16,-4 2 5-16,-1 0 3 0,-5 5 2 0,2 3 1 16,-1 1 0-16,4 4-1 0,3 2-8 15,2 3 1-15,9 1-1 0,1 1-2 0,8 2 6 16,6 4-4-16,5-1 1 0,6 1 1 0,7-1-2 16,7-2 5-16,3-2-3 0,6-1 3 15,6-5-4-15,-2-1 1 0,2-2 3 0,-1-3-4 16,-5-4 8-16,-2 0-3 0,-5-4 2 0,-6-2 1 15,-2 2-2-15,-4-6 1 0,-1 0-1 16,-5-3 0-16,-4-2 1 0,-1-1-2 0,-2-1 1 16,-1 1-3-16,0-1 2 0,-3 0-1 0,0 1-2 15,2 2 3-15,-2 2-6 0,-1 2 4 0,1 6 0 16,-1 4-2-16,3 7-2 0,2 2-4 16,0 3-4-16,0 4-1 0,1 4 7 0,3 5-1 15,1 5 0-15,2 6 5 0,1 4-9 0,5 5 5 16,0 7 1-16,4 7-1 0,-1 5 3 0,2 5-1 15,-2 7 1-15,-1 5-2 0,-6 4 0 0,0 2 1 16,-7 1-2-16,0 4 2 0,-3 3-1 0,-1 3 0 16,-6 2-2-16,-3-2-2 0,-1-2 2 15,-5-3-2-15,0-7-1 0,-1-9-2 0,-1-8-3 16,0-14 2-16,5-12 3 0,-1-11 6 0,5-13 9 16,-1-11 0-16,-1-7 5 0,0-7-1 0,0-10 2 15,1-5 1-15,1-7 2 0,1-4 0 16,2-1-3-16,4-8 0 0,2-4-3 0,2 0 3 15,2-4-2-15,1 2-5 0,3 1-3 0,2-4-4 16,-1 2 0-16,5-3 1 0,-1-1 0 16,7-2-3-16,-3 3-11 0,5-1-11 0,-5-1-18 15,2 4-22-15,-2 1-28 0,-5 8-48 0,-5 6-51 16,1 7-71-16,-4 5-149 0,2 5-336 16,-1 6-796-16</inkml:trace>
  <inkml:trace contextRef="#ctx0" brushRef="#br0" timeOffset="-137901.75">19684 12166 2425 0,'7'-22'81'16,"4"-6"1"-16,4-8 10 0,3 3 24 15,-3 1 13-15,-1-1-14 0,3-1-29 0,-4 0-23 16,1-2-15-16,1 2-11 0,-5 1-7 0,0 2-4 16,0 2 0-16,-4 4 1 0,-2 4 0 0,-4 5 0 15,-1 5-8-15,-2 5-1 0,-2 3-13 16,1 4-8-16,-4 5 0 0,-1 3-5 0,-2 5 4 15,-7 4 1-15,6 1 2 0,-2 2 3 0,2 4-2 16,1-1 1-16,4 3-4 0,0 4-1 0,4-2 1 16,3-2-1-16,4 0 2 0,5-5-1 15,3-2-1-15,6-7 1 0,-1-3 2 0,4-6 3 0,1-3-1 16,0-2 4-16,1-4-3 0,2-3 0 16,-5-2 2-16,2-7-1 0,-4 1 2 0,1-3 0 15,-1-2-2-15,0 0 0 0,-2 2-2 0,-3-3 5 16,-2 5-3-16,-2 2 2 0,-6 3-2 15,0 4-5-15,-1 2 4 0,-2 3-3 0,0 3-4 16,-1 0-1-16,0 3-6 0,-3 4 2 0,2 3 5 16,-1 3 2-16,0 3 3 0,3 3-1 15,2-2 0-15,0 5-3 0,2-3 2 0,5-1-1 16,2-3 3-16,0-3 3 0,9-4-3 0,-2-1 1 16,4-4-1-16,1-6 0 0,1 0 2 0,0-3 2 15,-1-3 0-15,0-1-1 0,-6-4 4 16,1-5-3-16,0-2 2 0,-5-2 2 0,-3-4-2 15,0 1-1-15,-3-3-4 0,-4-3-2 0,-2-2 1 16,-1-3 2-16,-1-2 1 0,-2-1-2 0,-2-6-1 16,2-1-1-16,-2-2-1 0,0-4 2 0,1-2 0 15,1-6 2-15,3-2-5 0,3 4 2 16,1 4 0-16,1 2-1 0,-3 10 4 0,0 9-4 16,-2 9-1-16,-2 6 1 0,0 11-1 15,-1 5-5-15,2 3-4 0,1 5 1 0,-1 7-1 0,0 5 7 16,-2 8 4-16,0 10 0 0,1 4 5 0,2 10-2 15,0 4-2-15,1 5-2 0,3 6 0 16,1 2 0-16,5 1-13 0,5 1-25 0,1-2-42 16,9-1-48-16,6-6-32 0,9-6-33 0,5-9-58 15,5-5-257-15,-2-11-688 0</inkml:trace>
  <inkml:trace contextRef="#ctx0" brushRef="#br0" timeOffset="-137755.33">20132 11343 2417 0,'4'-12'448'0,"2"3"-491"16,8-4-16-16,4 9-4 0,7 1 23 0,6-1 34 15,7 2 5-15,4 2 2 0,7 6-1 0,4 0-8 16,-1 5-71-16,5 0-147 0,-5 5-455 0,-4-1-836 16</inkml:trace>
  <inkml:trace contextRef="#ctx0" brushRef="#br0" timeOffset="-132440.14">25761 10481 1038 0,'-2'-8'834'0,"1"-1"-494"0,-1-4-116 15,0 4-48-15,1 2-23 0,0 0-26 16,0 2-27-16,1 0-15 0,-2 1-22 0,4 3-18 16,-2 0-19-16,1 2-15 0,-1 0-15 0,0 0-6 15,1 3 1-15,0 2-1 0,1 5 8 0,3 6 4 16,0 5-1-16,1 6 5 0,-1 8-3 16,4 6 1-16,-3 5-2 0,-1 3 1 0,-1 1-1 15,0-1 1-15,-2 2 0 0,0 0-1 0,-1 1 1 16,1-3-2-16,-1 0 0 0,0-3 2 0,0-2-3 15,0-5 3-15,0-3-2 0,-1-6 1 0,2-6 3 16,-1-8-2-16,-1-6 5 0,0-6 14 16,0-3 21-16,-3-4 2 0,2-5 1 0,-2-1-12 15,-1-7-23-15,-1-7 0 0,0-5-3 0,0-5-2 16,-1-8 2-16,-2-3-2 0,4-3 4 0,-2-2-5 16,3-3 4-16,0 2-4 0,2-3-5 15,2 1 5-15,2-3-6 0,4-4 2 0,3-1 0 16,3-2-3-16,0 2 4 0,5 1 0 0,0 4 1 15,2 7-1-15,1 8-1 0,-4 11-4 0,-2 9-2 16,-2 7 1-16,-3 6-11 0,1 3 1 16,-3 3-5-16,-2 5-3 0,-1 2 8 0,-1 7 2 15,0 1 4-15,0 5 4 0,-1 3 1 0,-3 2-1 16,-1 1 0-16,-2 1 3 0,-1 0-5 16,-4-4 5-16,2 0 3 0,-2-4-5 0,-1 0 9 15,-1-1-5-15,-1-1-1 0,1-4 3 0,-3-2-3 16,0-2-4-16,0-2-11 0,2 0-15 0,2-1-30 15,0-5-32-15,4 2-42 0,1-3-70 0,3 0-107 16,1-1-222-16,2 1-404 0,4 1-143 0</inkml:trace>
  <inkml:trace contextRef="#ctx0" brushRef="#br0" timeOffset="-131458.23">26485 10233 672 0,'-5'-5'444'0,"-1"-2"-157"0,-5-1-63 16,-2 3-35-16,-1 2-33 0,1 1-30 0,-5 0-35 15,1 4-15-15,-3 1-12 0,3 3-10 0,-6 2-2 16,2 3-1-16,0 2 4 0,-5 1 2 0,-2 9 2 16,-1 1 1-16,0 5-3 0,-4 6-2 15,0 3-6-15,-2 4-4 0,2 3-4 0,-4 5-1 16,2 3 2-16,1 4-3 0,2-3-2 0,6 2-8 16,1 2-7-16,9-1-5 0,1 3-9 0,8-1 1 15,4-2 2-15,6-2-1 0,6-3 3 0,8-4 2 16,1-5-1-16,5-4 3 0,4-7-2 15,3-2 0-15,4-5 0 0,-3-6-1 0,5-5 1 16,0-5 3-16,2-6 2 0,2-2-2 0,-3-3-1 16,-4 0-3-16,-5-2-2 0,-8-1 7 15,-7 1 5-15,-3-1 7 0,-6 0-4 0,-1-1-4 16,-1-5-9-16,0 1-7 0,0-4 0 0,0 3-6 16,0-1-2-16,0 2-12 0,0-2-13 0,2 1-13 15,2-1-26-15,1-1-29 0,5 1-45 16,2-2-48-16,6-2-54 0,5-3-80 0,5 0-121 15,4-5-229-15,5-2-177 0,-4-5 323 0</inkml:trace>
  <inkml:trace contextRef="#ctx0" brushRef="#br0" timeOffset="-130691.31">26946 10690 1562 0,'-5'-4'349'0,"-3"-1"-174"0,-5 0-39 0,0 5-16 15,1 2-5-15,-6 4-7 0,1 4-10 16,-4 4-5-16,2 7-10 0,-1 1-10 0,2 3-11 0,0 3-5 15,2 3-8-15,1 3-7 0,5 2-7 16,-1 3-12-16,2 1-7 0,6 0 1 0,1 1-4 16,6-3 1-16,4-4 1 0,7-5-2 0,4-6 5 15,7-7 3-15,2-9 6 0,4-5-7 0,2-4-3 16,-2-3-6-16,2-6-6 0,-3-4 6 16,-3-4 1-16,-1-2 1 0,-8-2-4 0,-6-3-1 15,-3-1-4-15,-9 1 1 0,-6-5 1 16,-4 2-6-16,-4-1-1 0,-5 0-7 0,-4 3 1 15,-1 3 4-15,-3 2-1 0,-1 4 4 0,-1 2 0 16,2 3-2-16,2 0 0 0,5 5 0 0,3 1 0 16,3 4 1-16,5 0 0 0,3 2-4 0,3 2-3 15,6-1 3-15,-1 3 5 0,3-3 6 16,1 1 6-16,6-1-2 0,4-4-1 0,5 2-1 16,6-3-5-16,0 2 1 0,2-2 1 0,-2-1-3 15,0 0-5-15,1 1 5 0,-2 1-4 0,-2 0 3 16,-4 2 2-16,-2 2-3 0,-3 1-1 15,-3 1-2-15,-3 2 0 0,-2 1 0 0,-3 4 0 16,3 0-1-16,-3 6-3 0,1 2 3 0,-2 4 0 16,-4 2 5-16,-2 0 4 0,1 1-5 0,-1 1 0 15,-1 0-3-15,1 0 0 0,-1-1 3 0,1-1 1 16,-1 0-2-16,0-3-4 0,0-3 2 0,2-6 2 16,1-2 4-16,0-7 8 0,0-1 6 15,1-2 9-15,0-1 0 0,2-7-5 0,2-2-5 16,1-3-8-16,5-4 0 0,-2-2-2 15,2-3-1-15,2 0-2 0,2-2 1 0,1-4 1 16,3 3-5-16,-1 0 4 0,3 1-5 0,-1 0-4 16,1 1 6-16,1 2-2 0,-4 6 3 0,2 4-1 15,-4 3-3-15,-1 1-2 0,-3 5-1 0,0 1 4 16,-3 4-5-16,0 0 1 0,-1 3-2 16,-2 3-3-16,2 0 6 0,-1 1-1 0,3 1 7 15,-2-1 0-15,0 1-3 0,1-2-2 0,1-1-2 16,3-1 4-16,3-4 3 0,0-2 3 0,6-2-4 15,2-4-4-15,-2-1 4 0,4-1-1 16,-3-2 4-16,3 0 3 0,-2-4-5 0,-4 1 0 16,-1-1-1-16,-1 1 0 0,-3 2 2 0,1 3-2 15,-2 4-2-15,0 4-6 0,1 2 3 0,2 5 1 16,4 4 4-16,2 6 7 0,-1 5-6 0,-2 3 1 16,-4 2-2-16,-3 0-3 0,-8 2 4 15,-4-5-4-15,-5-2 1 0,-5-1-3 16,-2 0-1-16,-5-3-2 0,-5 0-21 0,-3-4-33 0,-7-3-77 15,-8-2-117-15,-2-2-268 0,-4-2-694 16,-3-2-96-16</inkml:trace>
  <inkml:trace contextRef="#ctx0" brushRef="#br0" timeOffset="-129876.89">21298 10969 834 0,'-3'-11'660'0,"-2"-3"-364"0,0-1-81 0,-3 7-50 16,4 4-42-16,-3 1-38 0,-2 3-34 0,-1 4-16 16,-1 4 2-16,-2 7 11 0,-4 5 7 15,2 6 1-15,-2 8 1 0,1 7-4 0,2 5 2 16,3 6-1-16,1 3-3 0,4 5-8 0,4 4-8 15,7-2-6-15,3 2-6 0,4 1-2 16,2-3-3-16,3 3-2 0,0-2-4 0,2-4-1 16,1-2-1-16,3-4-3 0,1-5-3 0,-1-7-17 15,1-8-34-15,2-9-66 0,3-9-113 0,2-6-291 16,5-11-831-16</inkml:trace>
  <inkml:trace contextRef="#ctx0" brushRef="#br0" timeOffset="-129440.37">21977 10786 1729 0,'-1'8'208'15,"-7"5"-89"-15,6 9-3 0,-1 6 13 0,3 7 5 16,1 3-15-16,1 6-12 0,4 6-15 0,0 1-17 15,2 7-12-15,-1 0-13 0,-2 2-9 16,4 1-4-16,1 0-5 0,-2-4-4 0,0-3-5 16,-1-6-3-16,1-7-4 0,0-3-3 0,0-8 0 15,-2-7-3-15,1-9-2 0,-5-6 6 0,1-4 16 16,-1-2 21-16,-4-4 5 0,-1-4-5 0,-1-5-19 16,-3-7-22-16,-3-7-3 0,-1-4-3 0,-2-5 0 15,-3-3-2-15,-1-3 0 0,0-6 0 16,-3-1-2-16,2-1 4 0,4-4 0 0,-2 1 0 15,5-4-1-15,2-2 0 0,8 1-2 0,1-3-2 16,9 4 3-16,3 2-4 0,6 0 1 16,2 10 2-16,3 4-6 0,-3 10 1 0,4 8 0 15,-3 7-2-15,-1 6 1 0,-3 4-2 0,0 5-4 16,-2 2-5-16,-1 6 4 0,-2 6-1 0,-1 1 4 16,-4 2 5-16,-2 5-4 0,-4 2 4 0,-1 0 1 15,-1 2 2-15,-3-2 4 0,-2-4-3 16,4 2 0-16,-1-3-4 0,-3 0 2 0,6-2-16 15,-2-3-31-15,0 0-39 0,-1 0-61 0,3-3-79 16,3 0-142-16,-1 1-389 0,1-1-783 16</inkml:trace>
  <inkml:trace contextRef="#ctx0" brushRef="#br0" timeOffset="-128869.83">22541 11478 2685 0,'-5'-8'36'0,"0"-7"-14"16,-5-3 13-16,4-5 23 0,2-3 17 0,-2-2 8 15,4-4-5-15,-5 2-20 0,5 0-11 16,1-3-9-16,0 3-12 0,3 0-3 0,0-1-7 16,6 1-3-16,0 2-2 0,4-1-3 0,0 1-2 15,3 0-2-15,1 2 0 0,3 0-2 16,1 3-1-16,1 4-1 0,-1 5-5 0,0 4 2 15,-3 6-3-15,-6 3-3 0,-2 4-2 0,-4 5-3 16,2 3 1-16,-4 6 2 0,-3 4 7 0,0 5-1 16,-1 1 5-16,-1 3 1 0,0 3-3 15,-3 0 5-15,4 1-5 0,-1 3 2 0,1-1 3 16,1-2-6-16,2-2 3 0,1-6-1 0,8-5 0 16,4-5 5-16,0-8 0 0,4-4 4 0,2-5-3 15,3-5 6-15,-1-3-4 0,-3-5 0 0,3-3 2 16,-2-2-10-16,-2-2 5 0,1-2-1 15,-3-3 1-15,-3 1 1 0,-2-2 0 16,2 0 0-16,-7 1-3 0,1-1 6 0,-1 4-6 0,-3 3-3 16,1 4 6-16,-3 4-8 0,-2 3 4 0,0 5 0 15,0 1-9-15,0 3-8 0,0 3-3 16,-1 1 1-16,1 5 2 0,0 2 15 0,1 5 1 16,1 1-2-16,0 3 6 0,4 3-8 0,-2 0 2 15,5 1 2-15,1 0-1 0,1-4 6 0,6-2-1 16,1-3 2-16,3-8 1 0,1-1 1 15,-1-5 0-15,1-4 0 0,-1-3 3 0,-1-2-6 16,-1-3 5-16,-6-1 6 0,-5-1 7 0,-2 2 12 16,-6 0-3-16,-6 0-4 0,-1 1-12 15,-5-3-7-15,1 2-6 0,-4 1-3 0,-1 0 4 16,3 1-7-16,1 2 0 0,3 0-18 0,3 3-31 16,2-1-44-16,3 0-87 0,3 2-167 0,2-3-403 15,5-3-868-15</inkml:trace>
  <inkml:trace contextRef="#ctx0" brushRef="#br0" timeOffset="-128675.95">23523 10479 1179 0,'6'-1'771'0,"-2"-2"-561"0,4 4-103 16,2 8-16-16,0 3 14 0,0 7 15 0,3 5-1 15,1 7-8-15,-1 5-12 0,-1 1-16 0,-1 5-24 16,-2 0-25-16,-7 1-12 0,-4 3-8 15,-6 2-3-15,-3 1 0 0,-3 4-22 0,-3 3-45 16,-2 3-74-16,5 2-124 0,-3 4-303 0,4-1-998 16</inkml:trace>
  <inkml:trace contextRef="#ctx0" brushRef="#br0" timeOffset="-127873.8">25955 11632 1249 0,'-23'-2'368'0,"-3"-2"-148"0,-2 0-59 0,8 1-25 0,11 2-3 16,4-1 7-16,4 1-15 0,2 0-25 16,4-3-28-16,4-1-28 0,9-4-21 0,10-1-6 15,16-3 1-15,17 1-3 0,14-3 1 0,20 1-6 16,15-2-3-16,17 1-1 0,13-1-5 15,13-1 2-15,10 0-2 0,9 2 2 0,9 0-3 16,0-3-6-16,4 2-8 0,0-2-7 0,-2-1 5 16,-4 4-2-16,-5 5 7 0,-10 6 7 0,-12 4-4 15,-18 4 7-15,-18 2-1 0,-23 5-44 16,-18-3-60-16,-21-1-96 0,-21 0-184 0,-12-2-333 16,-15-1-588-16</inkml:trace>
  <inkml:trace contextRef="#ctx0" brushRef="#br0" timeOffset="-127421.42">23096 12335 1085 0,'5'-13'889'0,"-1"-4"-534"16,5 1-136-16,-2 5-71 0,-3 5-42 0,2 3-31 15,-2 3-29-15,1 1-19 0,-2 4-9 16,0 4-3-16,-2 6 8 0,0 9 7 0,-1 7 7 16,-2 8-3-16,1 6-1 0,-3 4-3 0,-2 4 0 15,2 3 1-15,-2 3-3 0,-2-2-4 0,1 4-5 16,0-4-6-16,0 0-2 0,4-4-2 16,0-5 0-16,-1-7-2 0,3-6-5 0,1-4 3 15,0-8-2-15,1-3 2 0,0-6 5 16,3-7-8-16,-2-2 0 0,-1-4-5 0,-1-1-9 15,1-1-8-15,0-2-24 0,3-3-40 0,0-4-56 16,7-5-80-16,0 0-136 0,5-2-338 0,0 1-855 16</inkml:trace>
  <inkml:trace contextRef="#ctx0" brushRef="#br0" timeOffset="-127241.15">23622 12761 1743 0,'8'-4'469'0,"-3"-2"-257"15,8 1-51-15,-2-1 9 0,2 2 5 16,-1 0-14-16,5-1-42 0,1-1-27 0,-2 0-28 16,4 2-20-16,0 0-11 0,2 2-18 0,-4 0-6 15,1 2-5-15,-6 0 1 0,-2 1-6 16,-4 0-6-16,-5 2-18 0,-2 1-32 0,0 1-36 16,0 3-61-16,-1 0-97 0,0 0-228 0,1 1-567 15,3-3-316-15</inkml:trace>
  <inkml:trace contextRef="#ctx0" brushRef="#br0" timeOffset="-126188.45">24963 12328 266 0,'-4'-3'589'0,"-1"-1"-185"15,2-3-86-15,1 4-46 0,2 2-51 0,-2 1-34 16,4 0-30-16,-2 0-26 0,0 1-28 16,1-1-26-16,-1 0-24 0,1 1-23 0,0-1-4 15,0 2-6-15,-1 0 1 0,3 0 5 0,0 2-5 16,0 1-2-16,-1 0-4 0,-1 0-1 0,3 4 2 15,-3-1 3-15,-1 2 0 0,1-3-5 16,-1 1 0-16,0-3-3 0,0 2-2 0,0-2 4 16,0-1-6-16,-1-1-1 0,0 0 0 0,-1-2 2 15,2 1-2-15,-2-1 0 0,2-1-2 0,0 0-7 16,0 0 6-16,0 0-2 0,-1 2 3 0,1-2 3 16,0 2-5-16,-2-1 3 0,-1 1-3 0,-2 0-1 15,3 1 2-15,-1 0 1 0,-2 0 1 16,3-1-2-16,-1 0 4 0,1-2 0 0,-1 0 5 15,3 0 14-15,0 0 3 0,3 0 5 0,-3-3-3 16,3-1-12-16,-1 0-5 0,2-3-7 16,2-3-1-16,2-1-3 0,1-2 1 0,-1 0-1 15,4-1 0-15,-1-2 5 0,-1 0-6 0,0-3 2 16,2 0-4-16,-2-2-4 0,2 1 6 16,-1 0-1-16,-1-4 1 0,0 1 2 0,-2-3-3 15,-2 0-2-15,-1 1 2 0,-1 5 0 0,-3 1-1 16,-1 2 2-16,-3 5-4 0,1 3-3 0,0 3 3 15,-1 5-6-15,1 1-7 0,1 1-3 16,1 5-1-16,-1 6 4 0,-1 6 11 0,0 9 5 16,-3 5-1-16,2 5 1 0,1 4-1 0,-3 3-7 15,3-1 9-15,-1 1-1 0,-2 3 0 0,0 1 4 16,-1 3-6-16,-4-2-1 0,0-1 2 0,-3 2 0 16,-4-5 1-16,-3-1 1 0,-1-4-1 0,-3-3-2 15,-4-5 2-15,-1-5 0 0,-1 0 3 16,0-9 0-16,4-4 0 0,-1-6 0 15,3-5-1-15,-1-6 4 0,7-5-1 0,4-5 2 0,2-1-1 16,4-5-5-16,6-1 2 0,2 1-3 0,3 2-2 16,6 1-1-16,2 0-2 0,2 7-4 15,4 2-1-15,0 5 2 0,0 4-2 0,2 3 3 16,-1 5 0-16,3 3 1 0,-1 3 3 0,5 4 0 16,-2 2 2-16,0 1 3 0,0 0-3 15,2 1 2-15,-3-1-2 0,0-2-1 0,-4-2 2 16,2-4-1-16,-2-2-14 0,0-4-26 0,-1-2-36 15,1-4-52-15,3-4-60 0,-3-1-111 16,2-5-261-16,-2-1-420 0,-1-2-43 0</inkml:trace>
  <inkml:trace contextRef="#ctx0" brushRef="#br0" timeOffset="-124888.45">25593 12514 1715 0,'0'1'280'0,"-1"3"-148"15,-2 2-19-15,-3 4 33 0,-5 2 19 0,-4 6-3 16,-3 2-27-16,-1 4-28 0,-2 1-24 0,0 1-18 16,2 2-12-16,-2-1-13 0,3 2-7 15,4-1-8-15,-2-3-10 0,6 1-2 0,4-3-4 16,3-5 1-16,8-4 4 0,2-5 2 16,6-5 3-16,1-4-2 0,4-2 0 0,3-5-5 0,2-4-2 15,3-5-3-15,-2-3-3 0,-3 2 0 16,1-5-2-16,-3-1 3 0,-2-1 0 0,-2-1-3 15,-4 0 0-15,-4-1-2 0,0 4 1 0,-6 4-2 16,-2 1 3-16,-4 6-2 0,2 2-2 0,-1 5 1 16,-1 3-9-16,4 1 0 0,-2 2 1 15,0 4-2-15,-1 1 6 0,1 3 0 0,-1 6 3 16,2 2 2-16,5-1 0 0,2 3 1 0,1-2-3 16,2 2 2-16,2 0 0 0,5-4-1 0,2 1-2 15,3-6-4-15,6-3 3 0,-1-4-2 16,3-4 3-16,4-2 4 0,0-5 0 0,1-4 4 0,-1-3-2 15,0-4 2-15,-4-3 1 0,-4-2-3 16,-4-1 5-16,-2-5-7 0,-4 2 2 16,-2-5 2-16,-5 5-1 0,-2 1 3 0,-4 4-1 0,-4 3 1 15,0 4-4-15,-1 3 0 0,-2 8-5 16,1 2-3-16,1 3-1 0,0 3-3 0,-2 7 3 16,0 3 1-16,2 3 2 0,-2 4-1 0,6 3-1 15,3 0 4-15,1 0-3 0,5 1 5 16,1 0-8-16,2 0-6 0,1-1-7 0,3-1-15 15,1-4-1-15,3-6 1 0,2-2 8 0,0-5 17 16,4-4 7-16,-3-4 5 0,1-4 2 0,-4-4-1 16,0 1 2-16,-1-7-1 0,-3-2 3 15,-1-1-2-15,0-7 5 0,-1-2 0 0,-3-2-1 16,-1-1 5-16,0-2-3 0,-1-3-1 0,-2-2-1 16,-1-3-5-16,2-3-1 0,-1-1-2 0,1-2 0 15,-2-1-1-15,2-6 2 0,0-1 0 0,-1 0-2 16,1 1 1-16,1 4 0 0,-2 2-1 15,-2 7 3-15,-2 5-2 0,-1 10 1 0,-3 9-2 16,1 5 0-16,0 7-12 0,-1 6-3 0,1 5-1 16,-2 4-1-16,2 7 12 0,0 7 3 15,2 6 1-15,-1 7 2 0,0 4-3 0,-1 7-1 16,-1 5 2-16,-2 5-2 0,1 2 3 0,-2 1 1 16,-3 0-1-16,-2 1 1 0,-1-1-1 0,-5 1-4 15,0-3 0-15,0-3 0 0,4-6-4 0,3-7 6 16,5-11 0-16,0-8-1 0,3-8 4 15,0-8 9-15,0-6 7 0,-2-5 1 0,2-7 4 16,0-6-12-16,2-9-6 0,2-3 0 0,-1-7-4 16,1-2 2-16,1-2 5 0,0-3 0 15,2 4 5-15,0-5-1 0,3 0-2 0,2 0 1 16,2 1-5-16,4 3-1 0,0 2-3 0,3 4 1 16,-1 2-2-16,1 4 0 0,-2 7 0 0,-5 5-2 15,2 7-1-15,-6 5-2 0,-2 5-3 0,-2 3-2 16,1 3 1-16,-2 5 1 0,1 3 1 15,-2 3 3-15,0 3-1 0,-2 0 3 0,0 2 2 16,-5 0-3-16,-1 1 4 0,-2 2-1 0,-5 1 0 16,-4 1 2-16,1-3-2 0,-4-1-1 0,0-3-1 15,4-5 2-15,2-4 0 0,5-7 9 16,3-4 9-16,4-2 1 0,1-4 5 0,2-1-6 16,3-2-9-16,0-2 1 0,4 2-2 0,-1 3 1 15,2 1 0-15,-1 4 0 0,4 4 0 0,-1 1-1 16,2 4 2-16,4 0-1 0,1 3 2 15,2 1-3-15,1 1 0 0,3-2-2 0,1 1-8 16,-1-2 6-16,3-1-2 0,1-3 2 0,-2 0 2 16,1-2-2-16,-4-2-2 0,0-3 0 0,-1-1 2 15,-7-3-5-15,-2 0 0 0,-1-2-1 16,-4-2-9-16,-4-1 6 0,0 1-3 0,-1-4 5 16,0 1 5-16,0-1-2 0,0 2 2 0,-1-3-2 15,1 1 1-15,1 0-1 0,3-1 0 16,-3 0-1-16,3 3-1 0,-1-2 2 0,2-3 0 0,0 3-2 15,2-3 4-15,1-2-1 0,0 2 1 16,1-2 1-16,-1-2-3 0,1 1-1 0,-3-2 0 16,1-1 2-16,1 1-3 0,-4-2 2 15,-1 1 2-15,2 3-4 0,-4 0 5 0,-1 3-1 16,0 4-1-16,-2 4 1 0,-2 2-1 0,-1 2-6 16,1 2-10-16,1 4 0 0,-1 1-3 0,2 3 6 15,1 7 10-15,3 5-1 0,-2 1 6 0,1 4-2 16,-1 3-1-16,2-1 1 0,-1 2-2 0,-1-2 1 15,2 3-1-15,-5-2 0 0,1-1-1 16,-6-2 2-16,-1-3 2 0,-6-2-4 0,-2-8 4 16,-2 2-3-16,-3-6 0 0,1-1 2 0,-5-1-1 15,-3-5 1-15,0-1-7 0,1-2-20 0,-2-5-35 16,5 1-69-16,5-4-131 0,6-2-588 16,8-4-815-16</inkml:trace>
  <inkml:trace contextRef="#ctx0" brushRef="#br0" timeOffset="-123308.52">28621 12319 1391 0,'-3'-1'626'0,"0"-1"-277"0,2-4-117 0,1 3-51 16,3-2-33-16,2 0-26 0,2-6-38 16,1-2-19-16,2-4-17 0,2-1-11 0,2-3-10 15,-3-3 0-15,3-4-2 0,-3-1-3 0,-1-2 5 16,-4 0-9-16,1 0-3 0,-4 0-2 16,-1 1-11-16,0-2 3 0,-2-1-1 0,-2 1-2 15,1-1 1-15,0 1 1 0,0-3 1 0,0 2-3 16,-2-4 3-16,0 1-4 0,1 1-2 0,1 1 4 15,-1-1-4-15,-1 3 0 0,-2 0 1 16,2 6-4-16,-3 5 3 0,2 3 1 0,-2 7-2 16,3 2-3-16,0 5-7 0,-2 3-6 0,4 4-2 15,-4 2 5-15,0 5 6 0,-3 4 5 16,1 5 4-16,0 6-1 0,1 2 2 0,4 4 3 16,2 3-1-16,0 6 0 0,1 4-1 0,0 8-3 15,-1 5 1-15,-1 5 2 0,0 5-4 0,-1 2 6 16,-1 10-1-16,0-1-1 0,1 6 8 15,2-2-6-15,-2 2 1 0,0 0 0 0,1-1-6 0,-3-3 0 16,4-5 0-16,1 1 1 0,2-4-2 16,-2-2-1-16,1-7-5 0,-2-5-9 0,-2-6-7 15,-2-2-15-15,2-9-22 0,-3-5-23 0,4-11-10 16,2-13 12-16,5-12 28 0,7-13 34 0,3-11 21 16,5-8 4-16,3-9 0 0,2-4-3 15,-6-3 0-15,1-5-1 0,-2-5 1 0,-5-5 0 16,2-3-1-16,-6-1 2 0,0-3 2 0,-6 2 5 15,3 0 4-15,-6 5 5 0,-2 3 4 16,-4 7 0-16,1 8 4 0,-4 5-6 0,5 7-1 16,-2 6 2-16,1 2-6 0,4 3 5 0,0 3-1 15,2 0 2-15,6 2 1 0,2 0-3 16,3-1 1-16,6 0-3 0,9 1 3 0,1-2-5 16,2 2-2-16,2 5 1 0,1-1-9 0,-1 6 2 15,-5 0 0-15,-2 3-4 0,-4 2 5 0,-6 2-5 16,-6 1 0-16,-6 2-3 0,-2-1-1 15,0 4-2-15,0-1 0 0,-4 6 2 0,0 3-5 0,0 3 6 16,-2 4 0-16,-2 0-2 0,-3 3 5 0,5 6-2 16,-4 0 0-16,3-2 0 0,0 1-2 15,2-3 0-15,3-1 2 0,3-3 2 0,2-7 1 16,4-2 5-16,2-3 3 0,4-5 1 0,-2-2 5 16,5-3-3-16,-1-3-3 0,3-5 0 0,-2 1-9 15,4-7 1-15,-3-2-4 0,-1-1-1 16,-2-4 0-16,-3-1-4 0,-5-3-2 0,-6-1-5 15,-2-3 1-15,-3 1 0 0,-8 3 1 0,0 2 3 16,-3 3-3-16,-1 3 0 0,-1 2 0 16,2 5 2-16,-3-1 0 0,2 6-1 0,-1 2 0 15,3 2-2-15,2 2 2 0,1 2 0 0,3 1 0 16,3 1 2-16,2 3-3 0,0-2 4 16,6 1 4-16,0 2 0 0,6-6 8 0,4 2 2 15,5-4 1-15,6-1-3 0,4-2-1 0,0-3 0 16,3-3-2-16,1-1 3 0,-1 1-3 0,1-5 0 15,-3 0-1-15,-2-3-1 0,0-1 4 16,-5 0-2-16,-2-1 1 0,-2 0-3 0,0 0-1 16,-5-1 1-16,2 2-2 0,-4 2 3 0,-2 4-2 15,-6 4-2-15,1 2 1 0,-3 4-7 0,-2 0-8 16,-1 2-5-16,1 2-2 0,-2 5 3 0,-2 3 7 16,2 7 7-16,1 2 1 0,0 1 4 0,0 3 0 15,0 2 1-15,1 1-2 0,0 2 1 16,1-3 1-16,0 3-1 0,2-4 1 0,4-2-1 15,3-1 0-15,2-5 1 0,2-3-1 0,1-2 3 16,-2-7 1-16,3-2 0 0,-5-1 4 16,1-5-2-16,0-1 4 0,-2-5-3 0,0-3-2 15,5-2-3-15,-5-2-1 0,1-2 0 0,-1-2-1 16,0 1 2-16,-3-3 0 0,2 0-1 16,-1 1 1-16,2-1-1 0,1 1-1 0,-1 0 0 15,3 1 2-15,1 3-1 0,-1 1-2 0,-1 1-1 16,2 4-2-16,-2 2-3 0,-2 5 1 0,-5 4-6 15,2 2-1-15,-1 4-1 0,-1 2 1 16,3 4 4-16,-5 1 3 0,5 4 3 0,-3-3 0 16,2 3 0-16,0 1 0 0,-3-2-1 0,3 0 4 15,-3 0 1-15,3-3-1 0,-4-3 2 0,3-4 0 16,-3-3 6-16,3-2 6 0,-3-3 4 0,4-2 0 16,-2-2-5-16,2-5-6 0,1 0-3 0,-2-7-1 15,4 3 0-15,-1 0 0 0,0-3-1 0,1 3-3 16,-2 0 2-16,1-1-2 0,3 1 3 15,-1 2 1-15,0 0-3 0,2 2 0 0,0 2-4 16,-3 1 1-16,-1 5-2 0,-1 1-2 16,-1 2-5-16,-4 6-7 0,2 1 2 0,-3 0 0 15,0 4 8-15,-2 1 7 0,0 3-2 0,0 1 3 16,0 2-3-16,-2 0 1 0,0 0 2 0,-3 2 1 16,3 0 0-16,-3 1 0 0,0-3 0 0,2-7-2 15,2-4 3-15,2-1 7 0,-1-5 2 16,0-1 10-16,1-3-1 0,-1-1-5 0,2-3-1 15,5-1-9-15,-3-5 0 0,6 1-3 0,0-5 0 16,0-1-1-16,7 0-1 0,-4 0 5 16,7 2-4-16,-2 0 0 0,2 2-1 0,2 0-6 15,-4 3 6-15,1 2 1 0,-4 3-1 0,-2 3 0 16,-3 3-7-16,-2 0-4 0,-1 4-2 0,-4 1-2 16,-1 3 7-16,2 2 3 0,-3 3 0 0,0-1 2 15,1 3 2-15,-2-1 1 0,5 2 2 16,-2 2 3-16,-1-1-5 0,4-2-18 0,-2 0-30 15,-1-5-39-15,5 1-53 0,-2-6-60 0,-2-3-97 16,5 1-302-16,-2-5-654 0</inkml:trace>
  <inkml:trace contextRef="#ctx0" brushRef="#br0" timeOffset="-122774.14">30947 11748 732 0,'-10'1'442'0,"-8"-2"-221"0,-3 2 23 16,1 2 39-16,-1 0-25 0,1 1-55 0,1 1-59 16,1 2-43-16,6-2-31 0,1 2-21 15,3 0-11-15,6 1-6 0,2 0 3 0,1-3 7 16,6 1 0-16,2-2 6 0,1-2-5 0,1 1-11 16,2-3-3-16,4-3-6 0,-2 1-3 0,3-2-1 15,-2-3-4-15,-3 0-2 0,0-2 0 0,-3 0 1 16,-1 2 1-16,0-2 1 0,-7 2-6 15,-1 3-4-15,-1 0-3 0,0 2-3 0,-1 1-5 16,0 1-11-16,-1 2-3 0,-4 2-1 0,2 3 6 16,-3 1 10-16,3 2 3 0,-1 1 2 15,4 1-1-15,2 2-4 0,4 0 6 0,3-1-1 16,5 1 4-16,2 0 8 0,9-3-5 0,0-3 2 16,-1-3-2-16,5-3-1 0,0-2 3 0,-4-2 1 15,4-3 2-15,-5-3-6 0,-2-4 4 16,-1-3-3-16,2-2 3 0,-3-5 6 0,0-1-9 15,-2-4 1-15,-4-3-5 0,-2-2-2 0,-1-5 3 16,-3-1-2-16,-4-2-1 0,3-3-4 0,-3-3 0 16,-1-2-1-16,5-4 2 0,-4-2-2 15,3-2 2-15,-2-3 1 0,3 4-4 0,-3-1 2 16,3 6-1-16,-6 8 0 0,-1 7 0 0,-3 11-1 16,-4 4-6-16,-2 7-4 0,0 9-5 0,-3 0 0 15,2 11 1-15,-5 4 3 0,-4 8 6 16,-2 5 1-16,-4 5 6 0,6 7 2 0,4 3 4 15,5 6 0-15,4 3 1 0,11 2 1 0,4 3 3 16,8-3 2-16,8 0 0 0,5-1 1 0,5-5-6 16,4-3-9-16,2 0-13 0,1-3-35 0,-2-2-54 15,-3-1-105-15,-8-4-210 0,-6-2-653 16,-12-5-319-16</inkml:trace>
  <inkml:trace contextRef="#ctx0" brushRef="#br0" timeOffset="-121462.61">24987 13723 1346 0,'-2'-8'644'0,"1"2"-383"0,-3 0-134 0,-4 4-49 16,-1 5-19-16,-3 3 12 0,-5 3 3 0,-4 6 7 16,-3 3 1-16,-3 2-13 0,2 3-8 15,0 1-14-15,2 2-11 0,3-1-10 0,2 1-3 16,3 0-7-16,2-1-4 0,6-1 2 0,0 1-8 0,6-5 1 16,3-3 3-16,7-3-1 0,2-6 10 15,5-4-1-15,2-6 1 0,7-5-4 0,1-4-4 16,1-5 0-16,3-2-5 0,0-4 3 15,-3-6-4-15,-2 0-2 0,-4-1 3 0,-1 0-8 0,-5-2 7 16,-7 4-2-16,-1 2 1 0,-7 3 3 16,0 5-1-16,-3 3 1 0,-2 6-1 0,1 1 0 15,2 7-7-15,-2 0-1 0,1 4 1 0,-1 3-9 16,-2 5 10-16,-1 4 0 0,2 3-1 16,0 1 6-16,3 2-4 0,2 1 0 0,7 0 1 15,0 2 1-15,2-3-2 0,4-1 0 0,1 0 2 16,3-2-9-16,2-2 8 0,1-8-1 15,2-2-1-15,2-7 11 0,-1-4-5 0,-3-1 2 16,1-5 3-16,-3-3-5 0,-1-1 1 0,-2-1-4 16,-5-5 0-16,0-1-3 0,-3 1 4 0,3-1 4 15,-4 3 1-15,-3 0 12 0,-3 5-6 16,0 2 1-16,-2 3 2 0,1 2-8 0,-2 4 0 16,1 1-8-16,2 1-4 0,-1 2-7 0,0 5 5 15,-1 1 1-15,-1 8 1 0,3-2 8 16,0 2-5-16,3 5 2 0,1-1 0 0,4-2-7 15,2-1 6-15,2-2-3 0,2-4 1 0,2-3 4 16,-2-2-2-16,4-2 5 0,-2-4-2 0,1-2 7 16,-1-2-5-16,-2-3 1 0,1-2 2 0,-3-1-8 15,-1-5 6-15,-2-4-2 0,1 1-1 0,-5-4 3 16,0 1-4-16,-2-2 1 0,1 0-3 0,-3-1 5 16,-1 1-5-16,-1 1 0 0,-2 1 4 15,0 4-10-15,1 3 9 0,0 3-1 0,-1 4 0 16,1 2 3-16,1 2-8 0,0 3-3 0,2 3-2 15,-1 3 1-15,-1 3 1 0,1 5 2 16,0 4 2-16,2 2-6 0,0-1 7 0,4 2-1 16,-1 0-1-16,1-2 5 0,4 1-6 0,0-1 4 15,-1-3 0-15,1 1-2 0,0-4 2 16,1-3-3-16,1-2 3 0,0-4-5 0,3 0 4 16,1-2 2-16,1-4-1 0,2-2 7 0,-1 1-5 15,-4-2 1-15,5-2-1 0,-6-1-3 0,3-3 3 16,-4-1-2-16,0 0 4 0,-2-3-4 15,1 1 1-15,-2-3 1 0,0 0-4 0,-1-3 8 16,0 2-6-16,3-3 1 0,-3-2 0 0,2 1-6 0,1-3 5 16,2-1-2-16,0 0 1 15,0-2 1-15,4 1-1 0,-4-3 1 0,1 0-2 0,0-3 5 16,-2 3-3-16,-3-3 0 0,1 0 1 0,-2 1-7 16,-3-2 4-16,-1 0-1 0,-4-1-2 15,-1 0 2-15,-3 1 1 0,1 2 2 0,-4 4-3 16,3-1 5-16,-2 6-5 0,-1 3 0 0,0 5 1 15,0 4-8-15,1 4 2 0,-1 5-5 0,0 3-2 16,1 4 4-16,-2 5-2 0,-1 9 7 16,-4 4 0-16,3 4 6 0,-1 8-2 0,1 3-2 15,-2 7 4-15,5 5-9 0,-2 4 7 0,2 3 0 16,4 3-1-16,0 1 5 0,0 5-4 16,1 0 2-16,2 0-3 0,-1-1-9 0,1-3-22 15,1-8-26-15,2-2-22 0,5-6-37 0,0-9-36 16,6-9-58-16,5-13-109 0,3-8-212 0,3-11-364 15,-3-8-290-15</inkml:trace>
  <inkml:trace contextRef="#ctx0" brushRef="#br0" timeOffset="-121014.39">25923 13747 1518 0,'-8'-21'461'0,"0"-4"-219"0,1-5-70 0,4 9-41 16,6 5-22-16,5 1-23 0,5 3-25 0,3-5-7 16,8 3-5-16,-1-1-1 0,6 0-5 0,1-1-6 15,0-2-4-15,-1-1-5 0,1-3 1 16,-4-1-2-16,0 0-1 0,-1-2-2 0,-3-1-4 15,-1-3-3-15,-2-2-4 0,-2 1-1 0,1-3-4 16,0-2 0-16,-3 2-4 0,1 1-1 16,-4 2 2-16,-2 6-4 0,-3 3 9 0,-3 4 4 15,-2 6 1-15,-2 4 3 0,-1 4-10 0,1 3-10 16,-1 2-6-16,1 6 1 0,-2 6-1 0,0 6 6 16,2 5 3-16,-1 6-7 0,2 6 8 15,0 3-2-15,0 6 0 0,1 1 6 0,-1 6-3 16,0 6 3-16,-2 0-1 0,0 7-2 0,-5-1 3 15,-4 0-3-15,-1-1 3 0,-4-3-2 16,-4-4-2-16,2-3 0 0,1-6-2 0,2-9 2 0,5-13-2 16,5-10 7-16,3-11 13 0,1-9-1 15,2-8 3-15,3-8-6 0,4-9-11 0,5-6 0 16,3-2-2-16,2-1 0 0,2-2-2 0,-1 0 1 16,5 0 1-16,0-2-1 0,1 2 0 0,1 5-2 15,-1 4 0-15,-2 8-2 0,0 6 3 0,-4 6 1 16,-7 8-2-16,1 5-1 0,-5 0-3 15,-2 7 0-15,-1 3 2 0,-2 5 0 0,2 6 4 16,-2 1-4-16,-1 4 1 0,-1 0 1 16,1 2 0-16,-3-5 2 0,1 4-3 0,0-4-14 15,2-1-28-15,-1-2-46 0,1-4-67 0,4-5-92 16,1-6-179-16,2-2-526 0,1-6-565 0</inkml:trace>
  <inkml:trace contextRef="#ctx0" brushRef="#br0" timeOffset="-120362.5">26938 13473 2513 0,'-2'-1'67'0,"-3"-2"-69"15,0 5 3-15,-1 2 27 0,1 6 37 16,-4 2 25-16,-2 3 3 0,1 3-6 0,0 2-21 16,0 2-9-16,2 2-10 0,3 1-6 0,3 2-2 15,2 2-12-15,2-1-5 0,5-3-4 16,1-3-3-16,7-2 3 0,0-6-1 0,3-2-3 15,-2-2-3-15,0-5-1 0,1-4-3 0,-2-4 1 16,-1-3 2-16,0-3-5 0,0-3 0 16,-3-3-2-16,-5-4-6 0,-4-2 4 0,-4-3 1 0,-3-1-1 15,-3 0-2-15,-4 0 0 0,-3 3-2 16,-4 2 2-16,-2 0 4 0,1 7-2 0,-2 1 0 16,1 5-2-16,2 3-4 0,-1 2 5 0,2 4-1 15,4 1 1-15,4 3-1 0,0 0-2 16,6-1-1-16,0 4 0 0,4-1 4 0,2 5-1 15,4-1 2-15,1 1-1 0,3-2 0 0,5-3 5 16,6-4 1-16,3-1 3 0,5-3-1 16,0-5-3-16,3-3 0 0,-4-1 0 0,2-5 3 15,0 0 4-15,-7 0 3 0,1 0 0 0,-1-1-2 16,-2-3 2-16,-5 1-4 0,0 0 2 0,-2 0 2 16,-3-2-9-16,2 4-1 0,-2 0-4 0,-1 1 0 15,-4 7 0-15,-2 4-3 0,-3 2-6 0,0 4-7 16,1 2 5-16,-2 2 1 0,2 3 7 15,-1 4 4-15,2 1-4 0,3 2 2 0,0 4-1 16,0-2 0-16,2 1 2 0,2-1 1 0,2-2-1 16,1-2-2-16,2-5 0 0,1-2 2 15,1-3 2-15,0-3 6 0,0-4-7 0,-3-4 0 16,1-2-2-16,-2-5-3 0,2-1 6 0,-5-2 1 16,0-3-1-16,-3 1 0 0,-1 0 0 0,-5 0 0 15,-1 3 3-15,-1 3 7 0,-2 3-1 0,-1 1 2 16,1 5-6-16,0 0-8 0,1 4 2 15,-2 3-3-15,-1 2 0 0,0 4 6 0,0 0-5 16,0 5-1-16,4 0 2 0,4 0 3 0,4 3-2 16,0 1 0-16,5-2-1 0,0 2-10 0,2-3 8 15,1-1-10-15,-2-3-10 0,2-7-16 16,-1-3-36-16,1-4-51 0,-5-6-72 0,-3-6-124 16,-3-3-234-16,-4-4-300 0,-5-4-128 0,-3-4 574 15</inkml:trace>
  <inkml:trace contextRef="#ctx0" brushRef="#br0" timeOffset="-120278.47">27512 13297 1 0,'-7'-25'477'0,"-6"-10"224"0,0-4-172 0,1 9-153 0,5 9-130 0,1 7-85 16,2 2-39-16,2 3-31 0,2 6-28 16,2 2-24-16,3 2-24 0,6 4-17 0,4 2-31 15,5 2-88-15,4 5-199 0,0 1-580 16,4 3-544-16</inkml:trace>
  <inkml:trace contextRef="#ctx0" brushRef="#br0" timeOffset="-119561.84">27917 13526 2703 0,'3'-25'38'0,"-2"-10"-25"0,-1-9-5 16,-5 6 9-16,1 4 11 0,-2-4 14 0,-3 1 14 15,-2-4 4-15,1 2-2 0,-1-1-5 0,-2 1-4 16,6 3-9-16,2-1-5 0,0 3-11 15,3 1-10-15,2 0 2 0,0 6-2 0,0 5 3 16,0 10 1-16,0 5-16 0,0 7-9 16,-2 5-6-16,2 5 0 0,-4 8 8 0,-1 6 6 0,3 5 0 15,0 1-5-15,2 4 4 0,2 3 0 16,0 3 2-16,6 1 4 0,-2 2-6 0,0 1-5 16,2 2-24-16,-1-1-44 0,-1-1-57 0,1-6-94 15,-1-2-104-15,3-9-99 0,3-6-38 0,2-8 56 16,1-8 98-16,0-2 143 0,-3-8 105 0,-1-1 47 15,-2-7 42-15,1-3 90 0,-2-6 109 16,-4 1 91-16,4-3 51 0,-3 0-40 0,2 1-78 16,0 1-67-16,0 1-42 0,-1 2-24 0,3-1-25 15,-3 3-10-15,0 2-10 0,2 5-13 16,-2 2-3-16,-1 2-12 0,-1 4-13 0,-1 0-13 16,0 4-13-16,-1 2-5 0,3 2 1 0,-1 2 5 15,4 5-4-15,2 0 2 0,-1 2-2 0,2 2-7 16,1-1 7-16,2 1 2 0,2-3 1 0,2 0 5 15,0-4 0-15,2 0 1 0,-1-4 1 16,-3-3 2-16,2-3-1 0,-5 0 2 0,1-3 0 16,2-1-4-16,-6-3 3 0,2-2-4 0,-3 2 3 15,1-3 0-15,-2 2-1 0,-4 4 2 16,2 1-2-16,-5 0 1 0,0 3-10 0,-1 1-4 16,0 2-5-16,1 1-5 0,-1 9 6 0,1 4 2 15,-1 6 4-15,-1 6 3 0,0 3-3 0,-1 4 0 16,-3 3-2-16,-1 6 2 0,-2 2-2 0,-2 4 2 15,-2 2 1-15,-3 1-4 0,0 1 5 0,-3-1-2 16,-4 1 2-16,-2 3 3 0,-4-5-6 16,1-6 2-16,1-9-3 0,3-10 2 0,5-11 12 15,2-9 21-15,-4-7 17 0,1-8 9 0,-2-4 4 16,2-8-15-16,3-2-6 0,4-4-5 16,6-2-7-16,3-2-5 0,8-2-9 0,5 1-6 15,2 0-4-15,8 0-1 0,3 3-2 0,7-4-3 16,6 3 0-16,2 1-11 0,4-1-22 15,1-1-35-15,-2-1-56 0,-1-2-88 0,-4 2-178 16,-6-1-746-16,-7 4-549 0</inkml:trace>
  <inkml:trace contextRef="#ctx0" brushRef="#br0" timeOffset="-114917.1">22658 14929 603 0,'2'-2'553'0,"-2"-3"-300"15,0 1-66-15,3 1-7 0,-2 2-3 0,1-2-13 16,-1 1-33-16,2 0-26 0,3 1-23 0,-3-1-14 16,6-1-5-16,1 0-12 0,1 0 4 0,6-1-3 15,4-1-3-15,0 0-3 0,3 0-7 16,5 0-6-16,0 0-7 0,3 2-1 0,0-1-7 15,2 3-3-15,-4 1-2 0,-3 2-11 0,1 1 3 16,-6 2-3-16,-2 0-2 0,-3 1 4 0,-5 3-4 16,-4 1 0-16,-3 1-2 0,-2 3-1 15,-6 2 2-15,-3 3 3 0,-3 3 3 0,-6 3-1 16,-3 6 0-16,-6-4 0 0,-2 4 1 0,-5 0 5 16,-5 2-5-16,-2-1 3 0,-3 1-4 0,-1 1-4 15,1-3 3-15,0-1-1 0,1-6 2 16,0-4-3-16,4-1 3 0,0-5 4 0,3-2 9 15,5-4 18-15,6-3 2 0,3-1 9 0,8-3 1 16,4 0-5-16,5-2-1 0,2 0-11 16,5-1-8-16,1-2-10 0,6 1-5 0,6-4-1 15,11 0-5-15,4 1 5 0,10-1-4 0,3 1 3 0,4 1 1 16,0 1-6-16,2-1 6 0,2 0-2 16,2 0 0-16,-4 2 2 0,0 2 0 0,-6 1 0 15,-4 1-3-15,-9 1 5 0,-5 0-6 0,-6 0-1 16,-8 0 4-16,-4 1-10 0,-4-1 9 15,-3-2-4-15,-3-2-1 0,0-1-1 0,-2 2-18 16,2 0-27-16,-1-3-44 0,0 1-52 0,0-3-81 16,0-1-136-16,1-2-345 0,2-3-871 15</inkml:trace>
  <inkml:trace contextRef="#ctx0" brushRef="#br0" timeOffset="-114725.9">23808 15096 2583 0,'17'-2'121'0,"5"-1"-54"0,15 0 23 15,3 2 16-15,1-2 9 0,3 2-27 16,-3 0-32-16,0-1-24 0,-3 2-14 0,-5 2-7 16,-3-1-7-16,-10 2 1 0,-1-2-6 0,-7 0-12 15,-3 0-36-15,-6 0-74 0,-3 0-110 0,-3 1-284 16,-6-1-599-16,0-2-127 0</inkml:trace>
  <inkml:trace contextRef="#ctx0" brushRef="#br0" timeOffset="-108749.79">25482 14705 644 0,'0'-4'495'16,"0"-4"-95"-16,-1 1-73 0,-1-1-61 0,0 0-49 16,-3 1-48-16,1 1-34 0,-3 1-30 15,-3 1-27-15,-1 1-19 0,-2 3-14 0,-5 5-12 16,-5 3-1-16,-3 6-1 0,-5 7 2 0,-1 4 3 16,-3 5-3-16,-1 4 1 0,-2 3-3 15,4 2-6-15,-3 1-1 0,6 3-4 0,6-3 2 0,5 4-4 16,4 0-4-16,5 1-3 0,9 2-8 15,3 0 3-15,6-3 0 0,6-1 4 0,0-6 6 16,10-6-4-16,1-4 1 0,5-4-1 0,2-5 1 16,2-4 2-16,2-3-2 0,2-3-1 0,1-3-8 15,2-2-1-15,-3-3-20 0,1-3-25 0,-2-1-35 16,-5 0-62-16,-3-3-79 0,-2 0-142 16,-5-3-339-16,-2-2-881 0</inkml:trace>
  <inkml:trace contextRef="#ctx0" brushRef="#br0" timeOffset="-108115.3">25904 14970 1562 0,'-12'6'347'0,"-7"5"-152"16,-8 0-20-16,-2 10-2 0,7-1-7 0,-6 3-17 15,4 2-31-15,-1 0-28 0,2 0-25 16,7 1-19-16,0 1-13 0,3 3-8 0,4 1-5 15,2-2-7-15,7-1-1 0,7-6 1 0,2-4 5 16,5-4 8-16,6-3 6 0,5-5-3 0,2-4-6 16,4-4 0-16,5-5-5 0,0-4-3 0,1-3 4 15,1-3-11-15,-4-3 0 0,-2-3-1 0,-5-1-5 16,-5-2 5-16,-4-1 1 0,-6 0-3 0,-4 1 1 16,-4 2 0-16,-2 3-2 0,-6 3 3 15,-1 5 5-15,-1 1-11 0,-1 4 1 0,4 5-4 16,-2 0-8-16,0 3 5 0,-1 4-4 0,1 2 0 15,0 3 2-15,-4 5 3 0,3 0 0 16,-1 3 3-16,4 1 8 0,-1 2-8 0,3 2 0 16,1-1-2-16,4-2-6 0,-1 1 9 0,3-1 0 15,2-5 1-15,2-5 2 0,3-4-3 16,5-5 0-16,3-4 2 0,4-4 5 0,3-4-2 16,0-5-1-16,4-1-1 0,-1-1-8 0,-4-1 9 15,1-2 0-15,-1 1 0 0,-3-3 1 0,0 0-3 16,-1-2-1-16,-1 1 2 0,-1 5 2 15,-3 2-5-15,-2 5 2 0,-6 6-5 0,-1 1-6 16,-3 5 5-16,-1 4-3 0,-3 1 2 0,2 1 3 16,0 3-5-16,-3 5 3 0,3 1 0 0,-2 4 3 15,1 1 1-15,0 0 1 0,2 1-2 0,-2-3-3 16,-2 1 4-16,0 0-1 0,-1 0 2 0,-1-3 5 16,0 2-7-16,-2-6 1 0,2-3 1 15,1-5 3-15,0-3 8 0,2-2 3 0,1-5-1 16,3-3-8-16,2-6 0 0,3-2-4 0,1-1 3 15,0 0 3-15,1 2-5 0,4 2 0 0,-1 0-2 16,0 5-2-16,3 0 3 0,-1 5 1 16,-1 4-1-16,-3-1-3 0,-2 5 1 0,-2 1-3 15,2 5 3-15,-3 0 2 0,1 1-4 0,1 3 2 16,0-1-2-16,3 2-18 0,-2 3-26 16,2-5-52-16,2 3-90 0,-1-3-153 0,4-1-467 15,-1-3-839-15</inkml:trace>
  <inkml:trace contextRef="#ctx0" brushRef="#br0" timeOffset="-107293.61">27759 14843 1954 0,'-16'3'252'0,"-12"2"-124"0,-8 3 6 0,-1 4 7 15,1 1-1-15,2 1-17 0,0 2-29 16,1 1-22-16,-1 3-23 0,3 2-17 0,0 2-13 16,2 1-7-16,6 1-1 0,3-1-9 0,5-2-2 15,9-5 0-15,6-3 1 0,6-6 8 0,7-4 5 16,5-3 2-16,6-4-4 0,5-4 1 0,6-3-6 16,-1-5-3-16,1-3-1 0,-3-1-5 15,-4-3-1-15,-7-1 1 0,-5 0 0 0,-2-1 2 16,-7 0 2-16,-2 3 0 0,-3 1-2 0,-2 5 1 15,-3 3-4-15,0 4 1 0,1 3 0 16,-1 2-10-16,0 2-2 0,-1 3-2 0,-4 3 1 16,0 3 8-16,0 4 5 0,2 2 1 0,0-1-2 15,1 3 2-15,2 1-3 0,2 0 3 0,1 1 1 16,3 0-3-16,3-2 4 0,2-5-3 16,4 0 2-16,4-5 4 0,2-3 0 0,3-2 3 15,0-4 2-15,0-4-3 0,1-1 0 0,2-5 2 16,-3 1 4-16,-1-5-4 0,-1-1 3 0,-2-3-2 15,1 1-4-15,-2-4 4 0,1 0-2 16,3 1 0-16,-1-2 4 0,0-1-5 0,2 0-3 16,-4-1 1-16,3 1-4 0,-1 2 2 0,-2 1 0 15,2 5-2-15,-8 2-2 0,-2 8 2 16,-4 2-2-16,-3 3-3 0,1 2-5 0,-6 2-5 0,-2 3 0 16,2 2 5-16,-5 8 6 0,-3 1 4 15,-3 1 1-15,-1 3-1 0,-4 1-4 0,-2 1 4 16,2 3-5-16,-4 0 3 0,1 3 2 0,2-1-5 15,1 2 3-15,8-3-4 0,1-4 3 0,9-4 1 16,3-2 2-16,8-4-1 0,0-5-2 16,4-3 3-16,3-1 0 0,3-3 2 0,-1-1 3 15,2-4-3-15,-1-4 2 0,0-3 0 0,-2-3-1 16,4-1 1-16,-5-6 1 0,3 1-1 16,0-4-2-16,1 0 5 0,-1-4-3 0,-1-1 0 15,-1-2 5-15,1-2-7 0,-3-4 2 0,-1-2-5 16,1 0-3-16,-1-4 4 0,-3-1 0 0,6-7-1 15,-6-3 0-15,4-2-3 0,-1-4-2 16,0 1 3-16,-2 0 2 0,1 2-2 0,-2 5 2 16,-5 7 1-16,-4 9-3 0,-4 11 8 0,-4 7 0 15,-3 9-1-15,-2 5 1 0,-2 5-12 0,-4 8-1 16,-1 8 3-16,-10 6 5 0,1 9 1 16,0 3 2-16,-3 11-2 0,3 5-5 0,4 8 6 15,-1 4-1-15,3 5 2 0,4 1 2 0,4 0-5 16,5-3 1-16,1-5 0 0,5 0 1 0,1-3 0 15,5-3-2-15,1-6-2 0,5-6-5 0,5-5-1 16,-1-7-13-16,4-6-25 0,1-5-53 16,1-9-96-16,1-4-190 0,-1-5-552 0,-2-5-612 15</inkml:trace>
  <inkml:trace contextRef="#ctx0" brushRef="#br0" timeOffset="-106626.72">28699 14737 1 0,'-5'6'273'0,"-5"1"-14"16,1 0-7-16,3-1 7 0,1-3-26 0,0 2-42 15,1-4-46-15,3 0-27 0,1 1-16 16,1-2 5-16,2 0-1 0,-2-2 2 0,1 2-11 15,1-1-25-15,-1-1-21 0,5-2-23 0,-4 0-8 16,5 1-5-16,0-2-1 0,-4 2-1 0,4-1-2 16,-3-2 1-16,0 2 2 0,-3-1-1 15,4 2 5-15,-3-1 2 0,-2 0 0 0,2 1 2 16,-2 0-3-16,2 1-4 0,-2 0-4 0,0 1 2 16,-1 0-2-16,0 0 1 0,1 0 0 15,2-1-1-15,-2 1 7 0,1 1 6 0,-1 0 11 16,-1 0 5-16,1 0-4 0,-1 0-6 0,-1 0-12 15,1 0-7-15,-1 1-6 0,-1 1 1 0,-1 0 4 16,0 3 3-16,-5 2 8 0,-2 4-3 0,-1 0-2 16,-2 4-2-16,-4 0-4 0,4 1 1 0,-2 2 0 15,3 0-1-15,2 2-3 0,3 1 0 16,2-3-3-16,4 2-4 0,1-3 8 16,2-1-1-16,6-3 7 0,3-2 9 0,0-4-2 0,7-1 5 15,-1-3-3-15,3-3-3 0,4 0-1 16,-3-6 0-16,2-2-1 0,4-4-2 0,-3-6 4 15,4 0-3-15,-7-3 2 0,3-3 0 0,-5-3-8 16,-1-4-2-16,0-4-4 0,-5-3-2 0,2-3 1 16,-2-2-1-16,1-3-3 0,-1-5-1 0,2-5-3 15,-3-2-2-15,5-4 0 0,-3 1 1 16,5-1-5-16,0 1 4 0,-1 4-1 0,-4 5-2 16,-3 7 5-16,-3 9-1 0,-7 11 5 0,-1 7 1 15,-2 8-4-15,-2 7-7 0,0 4-4 16,-6 7 2-16,0 6 3 0,-7 7 9 0,-1 6 2 15,-4 8-4-15,1 4 8 0,1 8-3 0,0 4 2 16,-1 9 1-16,2 3-4 0,0 1 0 16,2 2-2-16,2 1 0 0,2-5-4 0,4-3-7 0,5-4-24 15,4-5-34-15,2-2-35 0,8-7-50 16,7-8-56-16,2-7-102 0,4-8-341 0,-2-4-870 16</inkml:trace>
  <inkml:trace contextRef="#ctx0" brushRef="#br0" timeOffset="-105895.28">29812 14861 1881 0,'8'-14'355'0,"1"-9"-245"0,3-7-17 15,1-1 0-15,4-1-2 0,0-1-1 0,0-6-22 16,2 0-16-16,-1 1-11 0,0-5-3 0,-3-1-1 16,2-1-9-16,-4 0-2 0,-1 0-8 0,0 1-6 15,-2-1-2-15,3-1-2 0,-2-3-2 0,1 0-3 16,-2-3 3-16,0 1-4 0,2-1 2 15,-4 5 2-15,-1 5 1 0,-3 7 7 0,-3 12 5 16,-1 6 1-16,0 9-1 0,-1 3-16 0,-1 6-9 16,-3 4-8-16,1 4 3 0,-5 8 7 0,-5 6 4 15,-2 7 4-15,1 4-2 0,-1 3 2 16,3 3-2-16,3 5-2 0,-2 3 2 0,4 2-2 16,0 3 1-16,0 2 1 0,0 0 0 0,1 0-2 15,0 1-1-15,-1-2 3 0,6-7-4 16,3-9 4-16,6-8 0 0,6-9 1 0,7-4 4 15,2-8 0-15,2-2 5 0,1-7-1 0,2-4-1 16,-2-4 2-16,4-2-3 0,-2-6 3 0,-2-2-4 16,-1-5 4-16,-3 2-3 0,-6-7-1 0,0 1 6 15,-5 2-6-15,-4 1 1 0,-4 4-2 0,1 3-5 16,-3 6 4-16,-3 3-2 0,2 5 0 16,0 3-6-16,1 0-4 0,0 0-4 0,0 5-1 15,-3 3 8-15,1 5-1 0,-3 3 5 0,4 2 0 16,1 2-3-16,0 2 3 0,2-1-2 0,4 2 0 15,-2-4 1-15,5-2 1 0,1-1 2 16,2 0-2-16,5-7 8 0,3 0-7 0,-1-4 2 16,4-1 1-16,0-4-8 0,3-2 1 15,-4-1-19-15,0-4-32 0,-2-1-48 0,-3 1-94 16,-6-6-163-16,-8-1-517 0,-4-4-721 0</inkml:trace>
  <inkml:trace contextRef="#ctx0" brushRef="#br0" timeOffset="-105762.6">30092 14116 1382 0,'1'-4'916'0,"2"0"-808"16,6-1-85-16,3 2-4 0,7 1 5 0,8 2 2 15,6 0-2-15,2 0-8 0,5 2-12 0,4 3-73 16,0-1-183-16,0 1-505 0,5 0-706 0</inkml:trace>
  <inkml:trace contextRef="#ctx0" brushRef="#br0" timeOffset="-104622.29">31477 14130 1851 0,'-19'6'418'0,"-6"3"-242"0,-12 7-45 16,4 3-9-16,4-1-16 0,1 2-21 15,0 2-16-15,5 2-19 0,-3 1-12 0,1 4-5 16,5 1-12-16,1 3-3 0,6 2-5 0,3-3-2 16,6 0 0-16,6-3 0 0,3-6 6 0,12-7 2 15,4-1 5-15,5-6-1 0,5-2-2 16,5-4-2-16,4-2-8 0,0-3 1 0,1-6-4 0,1 1 0 16,-3-3 1-16,-5-5 0 0,-2-5 3 15,-6-3-5-15,2-3 1 0,-6-3-2 0,-2 0-3 16,-2-4 2-16,-5 4 1 0,-1 2-2 0,-4 3 0 15,-4 5-3-15,-2 3 2 0,-4 5-2 16,0 6-1-16,1 0-3 0,-1 3-7 0,0 4-3 16,-1 1-4-16,-1 4 6 0,-4 6 6 0,4 2 5 15,-3 4 0-15,5 2-2 0,1 1 1 16,2 1 0-16,1-1 1 0,5 3 2 0,3 0-1 16,1 1 1-16,6-3 0 0,5-2 4 0,1-6-2 15,6-3 3-15,3-4 1 0,-1-1-3 0,1-3 2 16,2-4-2-16,-7-5 2 0,0-3 2 0,-5-1 0 15,-4-2 4-15,-5-3 0 0,-3-2-2 16,-3-2-1-16,-5 2-2 0,-2-1-3 0,-2 3-4 16,-5 1-2-16,2-1-1 0,-5 2-2 0,-2-1 4 15,-1 5-3-15,1 3 0 0,-2 1 0 16,-2 4-3-16,3 0 4 0,-4 2-3 0,7 3 2 0,1-1-3 16,2 2 0-16,2 0 1 0,2 1-1 15,-2-2 4-15,7 2 0 0,3-3 3 0,1 1 2 16,5 1-1-16,2-6 3 0,7-1 1 15,3-4-1-15,6-1-2 0,-1 0-1 0,1-2 2 16,-3-2-3-16,0-2 4 0,-4-1 2 0,-2-3-1 16,-1 0 0-16,-3-2-3 0,2-1 1 0,-2-1-3 15,-1-1 3-15,1 1-2 0,-2 1-1 16,3 2 0-16,-6 4-3 0,-1 2 1 0,-3 6-4 16,-1 3-3-16,2 2-3 0,-3 5-4 0,0 0 2 15,3 6 2-15,-3 2 6 0,3 3 2 0,1 3 2 16,0 0 0-16,-2 1-1 0,-1 1 1 0,0 1-1 15,-3 1 3-15,-1-2 0 0,0 2-2 16,-2-2 2-16,-2-4-4 0,1-5 2 0,0-7 3 16,1 0-1-16,0-4 4 0,0-1 1 0,0-1 0 15,0-2 2-15,0-2-3 0,0-1-1 0,2 0-4 16,2-3-2-16,3-2 2 0,1-2-2 16,1-1 4-16,3 1-1 0,0 0-1 0,5-1-2 15,-1 1-1-15,2-3 2 0,1-5 1 0,5-1 1 16,-2-3 1-16,-1-4-1 0,0-3-1 0,0-2 3 15,0-6 1-15,2 0-3 0,0-6-1 16,3-3-7-16,-4 2-2 0,4-6-4 0,-1 0-2 16,3-3 0-16,2 1 8 0,-17 28 2 0,4-3 0 15,-5 2 0-15,-1-5-3 0,-2 8 1 0,0-3 0 16,-6 4 0-16,-3 4-5 0,-5-9-12 16,-8 19-1-16,-3 10 3 0,-1 9 3 0,-5 7 13 15,0 8 4-15,-5 3 0 0,0 4 5 0,3 8-1 16,-1 5 2-16,1 4-1 0,-1 6-2 0,-4 0 2 15,1 2-1-15,3-2 3 0,5-2 0 0,4-2-2 16,14-5-1-16,4-5-4 0,7-6-1 16,7-5 4-16,1-8 4 0,8-2 6 0,1-4 2 15,5-6-1-15,0-5-1 0,1-6 1 0,-1-5 4 16,-1-2-5-16,1-4 2 0,-6 0 8 0,-10 5-3 16,1-1 3-16,1-3-1 0,3-1-12 15,-2 1-7-15,5-3-2 0,0 0-4 0,4 0 1 16,-3 3 3-16,-2 1-2 0,0 3-1 0,-5 4-3 15,-2 4 0-15,-4 5 1 0,-3 3 3 0,-1 4 2 16,-4 3 0-16,0 3-2 0,-2 3 1 16,-2 1-1-16,0 3 3 0,-2 0 2 0,-1 2 0 15,-2 1-4-15,-1-1-17 0,0-2-22 0,-2-1-35 16,4-4-47-16,-3-4-47 0,2-5-92 0,-2-5-231 16,0-8-534-16,-5-6-160 0</inkml:trace>
  <inkml:trace contextRef="#ctx0" brushRef="#br0" timeOffset="-104521.61">32650 13846 1895 0,'5'-5'359'0,"3"0"-213"0,3-1-82 16,11 3-49-16,2 3-11 0,13 2-2 15,4 2-4-15,-19 1-19 0,6 1-115 0,-1-2-311 16,4 4-1022-16</inkml:trace>
  <inkml:trace contextRef="#ctx0" brushRef="#br0" timeOffset="-98907.7">22933 16638 1 0,'-2'-2'0'0,"-7"-1"1"0,4-1 376 16,-3-2-9-16,0 3-38 0,-1 0-40 15,4 0-41-15,-3 0-8 0,0-1-35 0,-2-2-29 16,1 3-28-16,5-1-42 0,-2 0-23 0,4 1-3 16,1-2-7-16,2-2-10 0,0 1-8 0,1 0-11 15,4 0-4-15,1-3-9 0,3 2-1 16,2-1 3-16,2-2-6 0,7 2 0 0,7-2-8 15,3 3-7-15,5 0-2 0,1 2-2 0,5 0 0 16,1 8-4-16,-6-1 0 0,-1 3-3 0,-7 2-4 16,-5 1 1-16,-6 4-3 0,-8 3-2 15,-5 0 2-15,-5 6-3 0,-5 2 6 0,-6 0 2 16,-5 3 2-16,-4 0 3 0,-3 1-3 0,-5-1-4 16,-3 1 2-16,1-7 2 0,-2 3-3 0,1-6 5 15,4-2-2-15,6-6-4 0,9-4 7 16,4-4 8-16,7-1 5 0,1-1 2 0,5 0-10 15,-1-3-11-15,4 1-4 0,5-5-2 0,5 4 3 16,1-1 1-16,2 4 2 0,-1 2-4 0,3 3 0 16,-2 0-1-16,-1 2 4 0,-1 0 3 15,-5 6-1-15,3 0-1 0,-6 3-3 0,-2 1 1 16,-5 2 4-16,-4 1 6 0,-5 1 5 0,-3-1 3 16,-4-3 7-16,-6 1 5 0,-1-1 1 0,-4-2 4 15,-1 1-7-15,-6-4-6 0,0 2-8 16,-4-4-3-16,2 2 0 0,1-5 2 0,1 1 0 15,7-2-6-15,2-1-1 0,3 0-4 0,6-5-4 16,1 0-10-16,4-5-27 0,6 2-46 0,0-2-68 16,2-1-109-16,6-1-234 0,6-1-568 15,3-3-269-15</inkml:trace>
  <inkml:trace contextRef="#ctx0" brushRef="#br0" timeOffset="-98759.31">23743 16766 1648 0,'15'-4'814'0,"7"-3"-679"0,6-1-78 15,5-1-30-15,-2 5-7 0,2-2-6 0,1 0-10 16,2 1-22-16,-2 0-62 0,-3 0-132 0,0 2-391 16,0 1-922-16</inkml:trace>
  <inkml:trace contextRef="#ctx0" brushRef="#br0" timeOffset="-98108.68">24823 16313 1834 0,'-4'5'565'0,"-4"0"-444"0,-5 4-56 15,3 8 7-15,1 4 16 0,-2 6 6 16,2 2-12-16,1 4-12 0,3 5-14 0,-2 3-13 16,3 4-9-16,-1 2-12 0,1 2-11 0,-2 1-2 15,-1 2-1-15,3 1-2 0,0-2 3 16,-1-3-4-16,4-7-2 0,-1-3-2 0,1-2 2 16,1-6-2-16,-1-2 4 0,1-7-1 0,0-8-4 15,0-5 17-15,0-4 14 0,0-4 16 0,-2-5 7 16,0-1-9-16,1-5-15 0,0-9-11 0,-1-5-3 15,2-9-2-15,1 0-1 0,1-5-5 16,-1-1-5-16,3-2 3 0,-2-4-3 0,0-2 3 16,0 1 1-16,3-1-6 0,-1 2 2 0,5 0-6 15,0 0 1-15,1 4 0 0,3 2 7 16,-2 7 1-16,6 5-6 0,-5 8 5 0,-2 7-9 16,1 4-3-16,-5 8 6 0,-2 2-11 0,2 7 1 15,-2 1 0-15,4 8-3 0,-5 2 6 16,2 5 4-16,-2 3 1 0,-2 5-2 0,-1 2 4 0,0 5-5 15,-1 3 5-15,1-1 3 0,0-3-4 0,4-4 1 16,2-8-3-16,4-9-1 0,2-4 5 16,0-7 2-16,1-4 5 0,-5-5 3 0,-1-5 1 15,1-7-6-15,1-6 1 0,1-3-1 16,3-6-3-16,-2-1 4 0,4-4-6 0,-3 1-2 16,-3-1 5-16,-1 0-1 0,2 3 4 0,0-2 4 15,2 2-5-15,3-3-1 0,1 2-1 0,2 3-1 16,2 3-4-16,-3 4 5 0,1 6-4 15,-5 4-8-15,-2 7 8 0,-1 5-2 0,-1 4 3 16,0 6 6-16,-1 0-6 0,-4 7-2 0,4 1 1 16,-3 7 1-16,3 2 0 0,-2 5 3 0,-2 2-7 15,2 3-4-15,-4 3 1 0,-1 3 3 0,0 1 3 16,2-1 5-16,0-4-12 0,0 0-8 16,4-6-19-16,2-3-40 0,1-4-63 0,3-5-90 15,2-7-181-15,2-5-609 0,1-6-559 0</inkml:trace>
  <inkml:trace contextRef="#ctx0" brushRef="#br0" timeOffset="-97390.53">25884 16467 1955 0,'-16'7'327'16,"-7"3"-150"-16,-6 7-25 0,1 4-9 0,4 0-21 15,2 2-23-15,-2 1-27 0,1 3-20 0,3 3-9 16,-1 0-15-16,1 1-8 0,7-1-8 16,2-3-7-16,7-4 2 0,8-4 4 0,4-3 5 15,6-4 5-15,2-3 0 0,3-4-3 0,1-4-4 16,2-2 3-16,1-5-4 0,-1-4 2 16,1-3-3-16,-1-5-4 0,-4 2 4 0,0-4-4 15,-4 1 2-15,-3-3-1 0,-3 1-5 0,-1 2 2 16,-5-1-3-16,-1 3 1 0,-2 4 1 0,-1 2 3 15,0 6-3-15,-3-1-5 0,3 5-3 16,-2 1-3-16,0 3 2 0,-1 4 2 0,-2 2 0 16,0 3 0-16,-4 0-1 0,3 1 1 0,3 0 4 15,2 0-1-15,0 0-1 0,4-2 0 0,4 0-3 16,2-4 1-16,5-3 4 0,1-3 1 16,2-4-2-16,1-1 4 0,2-5-3 0,0-3 2 15,-1 1 0-15,3-6 0 0,-2-2 1 0,1 0-7 16,-2-4 4-16,-2 3-4 0,-2-2 2 15,1 1 5-15,-3 0-3 0,-3 4 0 0,-1 0-2 16,-2 5 2-16,0 4 1 0,-5 2 0 0,0 4 0 16,1 1-7-16,-1 2-6 0,0 1 0 0,-1 4 1 15,1 2 6-15,1 3 2 0,0 2 3 0,3-1-4 16,0 2-2-16,1-1 7 0,1 0-4 0,2-2 6 16,7-2-4-16,0-6-1 0,3-1 2 15,4-3-2-15,1-1 5 0,2-3-3 0,1-1 2 16,-6-1-2-16,2-1-4 0,-3 3 5 0,-4 1-4 15,-1-1 3-15,-5 5 0 0,-3 2-7 16,0 1 3-16,-2 3-1 0,-1 4 3 0,3 5 0 16,-2 4 1-16,0 7-1 0,-2 1-3 0,2 7 6 15,0 1-6-15,0 3 5 0,-1 6 0 0,-1-1-4 16,-2 1 1-16,0 0-1 0,-4 0 2 16,-2 2-2-16,-6-1 4 0,-5 2-3 0,-2-2-2 15,-6 1 5-15,-5-2-8 0,-4-2 3 0,-7-3 1 16,1-9-2-16,-1-8 7 0,3-11 5 15,7-11 16-15,7-5 17 0,6-7 14 0,5-5-6 16,6-9-11-16,3-5-5 0,7-4-19 0,5-5-4 16,6-2-1-16,7-1-15 0,3 1 5 0,3-3-1 15,5 2-6-15,2-1-18 0,2-3-35 0,4-4-47 16,4-6-90-16,4-1-146 0,3-3-729 0,0-1-620 16</inkml:trace>
  <inkml:trace contextRef="#ctx0" brushRef="#br0" timeOffset="-97003.73">27674 16022 1722 0,'-7'5'377'0,"-4"4"-179"15,-9 5-33-15,-2 8 12 0,-4 2-3 16,3 7-18-16,-6 1-27 0,0 3-33 0,3 3-19 15,-1 2-21-15,2-1-16 0,5 2-7 0,4-2-13 16,1 0-6-16,6-1-9 0,2-2-1 0,3 0 0 16,4-3 1-16,4-2 4 0,4-6-10 15,5-6-1-15,4-2-20 0,3-7-24 0,8-6-33 16,3-4-63-16,0-4-74 0,3-5-133 0,-1-2-400 16,2-4-837-16</inkml:trace>
  <inkml:trace contextRef="#ctx0" brushRef="#br0" timeOffset="-95525.58">27907 16115 2054 0,'-5'4'200'15,"-5"6"-84"-15,-2 2 8 0,-2 5 19 0,0 4 1 16,5 2-22-16,1 2-26 0,2 3-16 0,1 1-19 16,2 5-14-16,2 0-3 0,2 0-17 0,2 0 1 15,2 1-3-15,-1-3-12 0,4-5 6 0,2-5-4 16,8-7 1-16,-4-3 2 0,6-7 2 15,0-4 0-15,0-4-6 0,1-7 5 0,3-3-11 16,-4-5 2-16,0-1 0 0,-4-3-14 0,-4 0 14 16,-3 0-7-16,-1-4 2 0,-7 2 2 15,-9 1-7-15,2 1 1 0,-4 2-6 0,-2 2 6 16,-2 6-4-16,-1 1-1 0,0 6 4 0,2 1-5 16,-3 4 3-16,3 2-2 0,-3 1 0 0,2 5 3 15,2 2-2-15,0-1 2 0,6 3-3 16,-1 0 3-16,5 0-3 0,5-3 2 0,3 0 5 15,5-2-3-15,6-3 6 0,0-4-2 0,8-3-3 16,1-3 6-16,2-2-4 0,5-1 2 16,0-4-3-16,-1 0 1 0,-1 0-2 0,-1 1 2 15,-3-2 3-15,-2 3-6 0,-1-2 6 0,-5 0-4 16,0 1-4-16,-2 3 4 0,-4 2-4 0,1 3 0 16,-4 3 4-16,-2 1-6 0,-1 4 2 0,-2 1-1 15,0 5 1-15,-2 0-2 0,0 5 6 0,0 2-2 16,-2-2-4-16,0 2 9 0,-1 1-6 15,2-2 3-15,-2 1 2 0,0 0-8 0,-2-3 5 16,1 2-2-16,-3-3 0 0,0-3-3 0,2-3 5 16,1-2 3-16,1-4 7 0,1-5 22 0,0 1-7 15,-1-4 2-15,2-2-9 0,5-4-16 16,0-2 1-16,3 0-4 0,2-1 1 0,1 1-1 16,1-1 1-16,2 1-1 0,-1 4-2 0,1-2 10 15,1 2-10-15,-2 3 2 0,2 0 2 16,-1 4-8-16,-2 3 5 0,-2-1-5 0,-2 5-2 15,-1 1-2-15,-3 2 3 0,-1 4 3 0,-3-1-1 16,1 2 5-16,0 0-2 0,-2 2 1 0,-1 0 3 16,0 2-8-16,-3-3 6 0,-1 1-4 15,0-4 2-15,-4 3 4 0,2-4-2 0,1-1 3 16,2-2-3-16,0-4 4 0,6-1-2 0,0-1 2 16,-1-3 1-16,4 3-9 0,-3-1 4 0,6 0-2 15,-2 2-3-15,0 0 9 0,2 1-6 16,1 1 4-16,-1 2-3 0,1 2 0 0,5-4 0 0,0 1 0 15,0-1 5-15,1-1-7 0,4-2 6 16,0-1 1-16,-1-2-6 0,3-6 9 0,-1 1-7 16,0-3 2-16,3 0 1 0,-1-2-3 15,-2-1 1-15,-4-2-1 0,-1-2 4 0,-4 0-8 16,4 0 8-16,-6-3-3 0,-1 1-3 0,-1-4 8 16,2 2-8-16,-3-3 4 0,1 0 2 0,1-3-8 15,-2-1 4-15,0-3-3 0,2-2 4 0,1 0-4 16,-1-2 3-16,0 2 1 0,0-5-8 15,-3 3 11-15,2-5-8 0,-1 0 3 0,-3 0 4 16,4-1-7-16,-3 1 6 0,0 1-4 0,-3 5 0 16,1 6 1-16,-3 6 2 0,0 6 3 15,-2 8-4-15,1 3 2 0,0 6-11 0,1 1-6 16,0 5 2-16,0 2-4 0,-1 9 11 0,-1 7 4 16,2 2-1-16,0 10 5 0,3 5-3 0,-1 3 2 15,3 7-5-15,-2 2 6 0,-3 6-6 16,-2 4 1-16,-5 8 8 0,-4 3-10 0,-3-2 7 0,-3-1-1 15,-3-3-2-15,0-2 6 0,-2-3-5 16,-2 1-2-16,0-8-1 0,2-5-5 0,3-8 2 16,6-12 4-16,3-11 6 0,3-8 7 15,6-10 8-15,0-8-3 0,1-3-2 0,1-11-3 0,1-6-7 16,6-7 0-16,3-2 2 16,6-3-3-16,3 0 1 0,0-1-2 0,3-1 1 0,2 3-9 15,2 2 9-15,3 1-4 0,1 2-4 0,3 5 12 16,-3 5-11-16,-4 7 4 0,-6 5-1 0,-3 8-7 15,-4 1 1-15,-5 4-3 0,-1 1 3 16,-4 3-1-16,1 4 4 0,0 2 1 0,1 3-2 16,-4-1 9-16,4 0-6 0,-3-1 3 0,4-4 1 15,1 0-4-15,4-2 4 0,0-5-2 16,3-2 4-16,3-2-2 0,5-5 1 0,3-2 1 16,1 0-3-16,-1-4 5 0,1-2-6 0,-4 1 3 15,2-3 3-15,-9 0-9 0,3-5 7 0,-3-3-5 16,-4-2 0-16,-1-3 7 0,0-2-4 0,-2 0 1 15,0 1-4-15,0-4 3 0,-3-2-4 16,2-3 2-16,-1-2 2 0,-2 0-6 0,4-5 7 16,-1-1-1-16,0 0-2 0,-1-2 0 0,1 3 0 15,1 2 0-15,-2 3-2 0,-2 7 3 16,1 5-6-16,-5 9 1 0,-2 7 0 0,0 9-13 16,-6 3 1-16,6 3-8 0,-4 4 0 0,-2 7 14 15,-3 5 3-15,-4 8 7 0,-1 2 1 0,-2 6-2 16,5 4 0-16,-3 5-1 0,0 2 5 0,4 5-6 15,0 0 4-15,2 0-4 0,-2-1-3 16,7-2 6-16,2-5-6 0,6-5 5 0,8-7-1 16,3-7-1-16,8-7 7 0,-1-7-1 0,0-6 6 15,0-4-2-15,1-3 1 0,1-5-1 0,-5-3-5 16,-1-2 3-16,-2 0-3 0,-4-2 1 16,3 0 6-16,-5 2-2 0,-5 0 6 0,1 4 0 15,-4 1 2-15,-1 4-1 0,-1 4-4 0,0 2-8 16,0 2-8-16,-2 4 3 0,-2 5-3 0,0 2 6 15,2 5 4-15,-3 4-6 0,3 1 3 16,7 0-2-16,-2 2 2 0,5-2 3 0,1 2-3 16,6 2-11-16,1 0-21 0,2-4-27 15,5-4-38-15,-1-6-49 0,1-6-60 0,2-7-107 16,-7-5-388-16,-1-8-893 0</inkml:trace>
  <inkml:trace contextRef="#ctx0" brushRef="#br0" timeOffset="-95405.34">29940 15624 1960 0,'-14'-13'654'0,"1"-6"-486"0,-4-1-62 16,4 8-4-16,5 4-11 0,6 3-19 0,2 4-20 16,1 0-38-16,5 2-12 0,-1 3-39 0,10 1-61 15,-2 1-84-15,9 2-200 0,4 2-569 0,2 0-619 16</inkml:trace>
  <inkml:trace contextRef="#ctx0" brushRef="#br0" timeOffset="-95158.05">30422 15677 2253 0,'-13'6'182'0,"-7"0"-36"0,-3 7 16 0,2 3-10 16,5 0-22-16,2 4-25 0,-1 5-26 15,3 0-14-15,0 4-16 0,1 4-11 0,2 1-8 16,2-1-8-16,6 3-1 0,2-1-7 0,4-2 0 15,2-2-3-15,9-5 2 0,-1-2 1 0,8-5-5 16,0-1-9-16,2-5-21 0,3-4-30 16,3-6-40-16,-1 0-63 0,-1-5-70 0,-1-2-131 15,-4-1-393-15,-2-8-824 0</inkml:trace>
  <inkml:trace contextRef="#ctx0" brushRef="#br0" timeOffset="-94441.71">30867 15720 1326 0,'-2'3'420'0,"-6"1"-220"0,-2 2-27 0,-2 4 17 16,0 2-8-16,-5 1-25 0,1 2-19 0,0 2-20 15,-2 3-15-15,-2-1-20 0,0 2-19 0,1 1-15 16,4 0-8-16,0-1-9 0,4 1-10 16,5-3-3-16,2-4-4 0,9 0 9 0,1-6 5 15,5 1 0-15,4-6-2 0,4-1-8 0,2-3-6 16,2-4-2-16,3-2 0 0,0-4 0 0,2-1-3 15,-4-3-1-15,2 0-2 0,-7-2-1 16,-2-4 5-16,-3 1-4 0,-2 4 0 0,-5-2-5 16,-4 6-3-16,-1 0 2 0,-6 6-3 0,-1 0-1 15,2 4-3-15,-4 2-3 0,3 1-3 0,-4 4 4 16,-1 1 6-16,-2 3 3 0,2 1 2 0,4 3-3 16,-1-2-5-16,5 2 3 0,2-3 3 0,1 2 2 15,6-1 3-15,1-3 0 0,4-1-2 16,2-4 0-16,1-2 3 0,3-2 1 0,0-4 0 15,2 1-2-15,-3-3-4 0,1-3 4 0,-6-3 0 16,4 0 2-16,-3-3 5 0,-2-2-5 16,2-2-3-16,0-3-2 0,-3-4-3 0,-1 0 1 15,1-2 3-15,-1-3 0 0,-1-2-6 0,-1-2 11 16,-3-2-3-16,1 0 2 0,-2-5 2 0,2 1-8 16,-2-2-3-16,4 0-5 0,-2-2 4 15,-1 0-3-15,3-1 3 0,0-1 0 0,1 3-3 16,-4-1 4-16,1 7-2 0,-2 6 4 0,-2 4 2 15,1 10-5-15,-6 6-2 0,2 7-9 16,0 4-14-16,0 3-2 0,-3 5 1 0,-3 3 10 0,-5 10 12 16,-3 5 8-16,0 7-1 0,-2 5 2 15,-2 7 4-15,4 3-1 0,-2 5 2 0,2-1-4 16,-1 3 1-16,4 2 1 0,1 0 1 0,2 3-3 16,1-2-1-16,6 1-4 0,3-6-1 0,7-5 6 15,6-11 3-15,6-3 0 0,10-7 4 16,2-10 0-16,4 0-4 0,0-8 5 0,-1-5-2 15,-1-6 1-15,1-3 3 0,-3-4-6 0,-1-5 0 16,-2-4-2-16,-4-2 2 0,-5-2 3 0,-1 2 2 16,-7-4-2-16,-2 4-3 0,-5 1 9 15,-4 2-2-15,-2 6 2 0,-4 3 5 0,2 3-16 16,-5 5-2-16,-1 2-4 0,-1 3-2 0,-4 4 4 16,-1 4 2-16,2 0-1 0,3 5-6 15,3-1 3-15,6 2 2 0,6 1 0 0,5 1-3 16,5-1-21-16,11-2-27 0,6-2-45 0,7-2-82 15,3-5-104-15,3-4-233 0,1 0-563 0,-5-8-287 16</inkml:trace>
  <inkml:trace contextRef="#ctx0" brushRef="#br0" timeOffset="-94333.27">31469 15684 2587 0,'-23'-9'347'0,"4"-1"-193"0,4 1-31 16,11 7-14-16,15 4-42 0,8 3-31 0,10 0-25 15,9 6-8-15,6 1 5 0,9 5-4 0,5 3-10 16,3 0-26-16,-2 0-52 0,-5 2-102 15,-4-2-164-15,-7-2-681 0,-4-2-612 0</inkml:trace>
  <inkml:trace contextRef="#ctx0" brushRef="#br0" timeOffset="-93623.12">24451 18634 971 0,'0'0'340'15,"-2"0"-113"-15,0-1-34 0,2-1-56 0,0 0-1 16,2-6-18-16,2-2-56 0,0-5-15 16,6-5-20-16,7-6 4 0,1-2 15 15,3-6-4-15,2-4-5 0,4-1-16 0,-2-3-6 0,3-5-6 16,15-33 2-16,-12 9 7 0,-8 8-6 0,-11 16 9 16,-4-1-4-16,-1-1-2 0,-5 1 4 15,-3-1-2-15,-1 6 0 0,-7-1-1 0,-1 4-2 16,0 6 7-16,-1 7 8 0,2 9 9 0,0 8-4 15,5 6-16-15,-4 4-20 0,3 6-16 0,-2 4 3 16,-1 8 0-16,-2 10 8 0,1 5 2 16,1 4-6-16,1 4 3 0,-3-2 1 0,3 7 2 15,0 2 0-15,1 2 2 0,-1 5-3 0,6-2 0 16,1-26 0-16,0 7-44 0,1-2-40 0,2 4-72 16,4-4-112-16,1-1-160 0,1-6-331 0,4 0-116 15</inkml:trace>
  <inkml:trace contextRef="#ctx0" brushRef="#br0" timeOffset="-92991.31">24733 18078 1721 0,'-6'-2'321'0,"-4"-2"-201"15,1 0-52-15,7 3-3 0,4 0-11 0,6 1 4 16,4-5-21-16,6-5-11 0,6-1 8 0,5-5-3 16,6-2 0-16,4-2-10 0,1-6-4 15,-1 1 0-15,-1-4 1 0,-4 2 5 0,-4-2-4 16,-3-5 0-16,-4 2 2 0,-2-4 0 0,-6-3 4 15,2-1-1-15,-7-1-2 0,3-2-7 0,-5-2-4 16,1 1 1-16,-3 2 0 0,-4 5 7 16,1 5 1-16,-5 3 0 0,0 7-2 0,-1 4-1 15,-1 10 3-15,3 2-7 0,-1 5-17 0,1 4-12 16,-1 1-8-16,-2 4-3 0,1 7 14 0,-1 5 8 16,2 5 1-16,-1 2 0 0,2 4 1 0,1 3-4 15,1 4 4-15,0 9 1 0,3 5 0 0,-1 5-5 16,0 3-4-16,-2 3 0 0,0-1-1 15,-2 4 5-15,0 1 0 0,0-32 5 16,-1 9-5-16,-3-4-4 0,1 9 15 0,-3-3-8 0,-2 5-2 16,3-6 0-16,-7 1-18 0,3-8 15 15,0-9 16-15,-1-9 19 0,0-9 15 0,5-8-15 16,0-11 4-16,2-5-16 0,1-7 10 0,3-4 7 16,4-5-5-16,1-4 7 0,10-5-26 15,13-30 0-15,5 7-1 0,0 13 5 0,-6 19 8 16,-1 1 0-16,-3 10-12 0,-1 3-12 0,-4 5 1 15,-1 9 0-15,1 2 2 0,-2 7 5 0,-1 4-5 16,-3 3-3-16,6 3-2 0,-5 1 3 16,4 4 6-16,0-2-6 0,-10-9 13 0,3 3-8 15,2-1 3-15,3 1 14 0,-2-1-16 0,7-2 5 16,-2-1-8-16,4-2-5 0,0-6 4 16,1-3 1-16,1-6 18 0,-1-4-19 0,16-18 5 0,-15-6-3 15,-5 1-12-15,-12 2 19 0,-5 0 1 0,-1 3 7 16,-3 1 0-16,-3 4 4 0,1 3 3 15,-3 1 5-15,2 6 7 0,-1 6 0 0,2 5-12 16,0 2-15-16,1 2-12 0,1 3-1 16,-1 7 0-16,-2 3 7 0,1 3-1 0,-3 3-3 15,7 1-1-15,0-1-2 0,7 0 6 0,-1 0-9 16,2-2-23-16,3 3-35 0,4-5-74 0,-11-8-67 16,8-1-126-16,7 0-254 0,3-8-416 0,-2-7 112 15</inkml:trace>
  <inkml:trace contextRef="#ctx0" brushRef="#br0" timeOffset="-92889.23">25745 17784 1829 0,'-9'-15'490'0,"1"-1"-406"0,1-2-77 15,2 10-34-15,5 3-16 0,7 3 2 0,2 2-9 16,4 4-28-16,0 1-117 0,4 0-333 0,0 3-814 16</inkml:trace>
  <inkml:trace contextRef="#ctx0" brushRef="#br0" timeOffset="-91923.69">26034 17920 2605 0,'-5'-14'66'0,"-1"-6"-59"0,0 0-11 0,3 8 8 15,3 6 20-15,3 4 0 0,-1 1-10 0,1 1-3 16,-1 3-14-16,4 4 1 0,0 7 2 15,3 2-5-15,2 5 2 0,-3 0-3 0,5 3 2 16,-2-1-1-16,0 2 2 0,0 0-6 0,-2-1-9 16,-1-3 1-16,-1 0-10 0,-5-3 8 0,1-3 6 15,-2-7 6-15,0-1 10 0,-1-2 12 16,0-3 9-16,0-6 0 0,0-4 6 0,0-5-11 16,1-2-7-16,2-7 3 0,2 0-3 0,1-4 6 15,4 1 7-15,-1 1-8 0,0 1 7 0,2 1-7 16,-1-2-7-16,2 5 5 0,2-2-6 15,-2 5 0-15,2 5-5 0,-1 1-3 0,-1 6-4 16,2 1 0-16,-4 6 2 0,2 3-9 0,-2 1 5 16,1 3-2-16,1 1 0 0,-2 4 10 0,0 0-5 15,4 1-3-15,-1 0-15 0,2 0-15 16,1-1-22-16,1-6-16 0,1-1-17 0,-1 0-20 16,1-4-16-16,0-2-24 0,-4-3-21 0,5-2 4 15,-7-6 20-15,2 2 47 0,-2-2 51 0,-2-3 35 16,-1-3 36-16,-4-3 28 0,0-1 35 15,-1-1 31-15,2 0 19 0,-1 2-3 0,0-1-19 16,-1-2-10-16,-1 3-20 0,0 2 3 0,-2 6 1 16,-1 4-9-16,-2 2-8 0,-1 2-27 0,1-1-17 15,-2 8-19-15,-4 0-4 0,-2 5 1 16,-1 4-3-16,-1-1 6 0,-2 2-7 0,3 1 1 16,1 0 3-16,3 1-9 0,0 2 3 0,1-1-1 15,3-4 0-15,2-1 2 0,4-2 3 0,1-3 4 16,3-3 1-16,2-2 10 0,2-3-5 15,1-3 3-15,4 0 0 0,0-2-8 0,2-3 7 16,-2-1 0-16,-2-3 13 0,1-1 15 0,-4 0 4 16,-1 2 1-16,-2 0-11 0,-2 2-4 15,2 3-11-15,-5 0-5 0,1 4-3 0,-1 3-18 16,0 0 6-16,1 2-6 0,1 2 0 0,3 3 6 16,0 5-5-16,1 5 2 0,2 4-4 0,1 2 4 15,1 1-5-15,3 1 4 0,-2 7 3 16,1-1-10-16,-3 2 10 0,-7-16-3 0,5 4-1 15,-4-1 10-15,2 7-8 0,-3 0-3 0,0 5-2 16,-2-1-10-16,-3 7 0 0,-4-3 10 0,-3 0 17 16,-4-4-13-16,-3-4 14 0,-1-5-22 0,-3-3 2 15,3-8 28-15,-3-5-3 0,1-5 19 0,1-5-11 16,2-8-14-16,2-1 1 0,1-6-2 16,4-5 10-16,4-1 2 0,5-3 3 0,2-4-13 15,3-4-19-15,22-34 4 0,3 7-13 0,7 4 16 16,-2 12 7-16,-2 6-10 0,3-3 10 0,0-1-5 15,1-1 8-15,0 5 3 0,0-3-3 16,-3 5-4-16,-1 2-6 0,-4 2 7 0,-4 9-5 16,-7 5 2-16,-6 9-1 0,-3 7-17 0,-5 4 5 15,-3 4 0-15,-1 4-1 0,0 5 10 16,0 4 3-16,-1 4 1 0,2 3 3 0,-1 3 5 16,2 2-4-16,1 0 0 0,-5 0 4 0,1 0-13 15,-4-3 5-15,-2-2-1 0,-3-5 4 16,-3-4 9-16,-5-4 1 0,-2-1 2 0,-4-3-8 15,-9-6-2-15,-5-5-11 0,-8-3-10 0,-1-4-16 16,-4-2-37-16,-3-3-42 0,-1-5-73 0,-2-2-129 16,3-3-357-16,2 0-930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A2AB-3A8B-8EA0-FF57-8AED06FC4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A5609-E6F9-30BC-A39B-2200366B4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FFAD1-7471-6C5A-E9E5-DCC1C4BA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77E92-95F9-5203-F4AD-185354F33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A845-055D-3E27-BD30-3D157586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00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0BD65-BF42-2466-4E02-EC0EAC226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703D0-4B8C-CCF6-CA77-A3B3AAE51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BE57B-ACF0-7AD2-AED2-6138A8E02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8C33A-0A46-EAA3-2747-2800FA344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D2697-3493-CCCB-8134-07277799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29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D1CD7-BAB7-0E21-1EB7-BCA70F90D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DC47B-6F6F-FA42-D516-8EF4FBEBB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BA595-F668-6E05-295A-27A52F4A9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C5F62-FE0B-CEDD-4E4D-6496F3249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ED00E-481A-B533-51AE-19759F7F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474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B713-49A6-2D80-D550-981E1E3C0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0292F-BB41-4D4E-68BA-5CC10F04A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E7972-5FDA-9E01-7A74-1BAEDB223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B762D-92CB-1331-4E3C-A09D3DCD9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C911E5-71CA-1940-CBBF-A5371955B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6EF1B-C8C1-E0AA-7F8B-8312B5EA4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386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FB49-323D-BC32-1DA8-239722247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D69E1-282C-906E-0E3B-79F2FD4BB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63C4E-87A5-621E-7AD6-BC0FE440B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34425-D86C-950A-5277-FE975506E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15D851-A381-26A4-6B90-E77258934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140EF-0B90-BDAB-1A26-F8B18E8AC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2BB8F0-0188-FF05-6CB5-8218EC53E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2AFEF1-3ED4-7E29-7D71-42EF3BE5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68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ACBA-C62C-089B-2224-32E5F764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C1B1C-099F-E67E-2D92-BD7022219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4016F2-FF30-0EE9-417E-DC1F3B74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0F18E4-1145-37D9-8388-3A119D223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333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FF123-8832-02B0-C5F0-D06B7234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60BDB-CA65-0359-ADF2-90BE10A95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746F8-2A0D-CF35-9239-6C6C079F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116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66E8-BB07-1AF9-6D83-26F2673BD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6EAEA-F48C-8172-2EB6-C1EA982E1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9B40C-EB9D-02A4-346B-346296ADC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1BA3A-D0A1-4E69-E5EF-21217E5A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FD9B7-9D23-5549-93F0-C8BADFDBD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78C7C-8E7E-0F7C-F698-F012F1F65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43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48F5A-4179-71DC-7B6F-FD244F66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EAF54-909C-9915-4CD6-65438C130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92B3C-CDDF-17B6-AB27-08997E6A3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78FD7-7109-A188-84C2-34352D8E9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EB82ED-2155-43D0-F59E-86745BCF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B9A684-71E9-F717-A225-1A60E851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3481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070D2-9628-45AD-64C2-A91C2BE9B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9F67CE-AB42-8B69-CE36-7BD509807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758DE-2306-739B-21F5-0C509CD0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5F0E2-789E-11F2-1EFF-7D6E25DA7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F273D-4A5B-5531-64AC-968EF559F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194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6FF84-3802-30B5-0DBE-E22221F88D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DCE59-ED2C-ACC9-A00B-728FCD14D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56C86-6330-51EF-0B5B-A6C760374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1F4FE-5C31-A22B-AC24-32D91260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FBA46-0B7C-286E-FBD9-75F53B6A1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063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D08A9C-408E-DF20-EE63-313498579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78230-833A-5969-CE73-7A21DB5A6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EFFC-A073-F0CB-2012-BC1FAE78DD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BAFA0-F6AA-4D78-BCD5-D567A01016BE}" type="datetimeFigureOut">
              <a:rPr lang="en-IN" smtClean="0"/>
              <a:t>16-07-2023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0811-49D5-0E50-B5FE-EEC21E467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38364-854A-A495-445D-A54F73F1A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FD75A-5C73-4A76-96BA-016175B532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802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customXml" Target="../ink/ink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5" Type="http://schemas.openxmlformats.org/officeDocument/2006/relationships/image" Target="../media/image7.png"/><Relationship Id="rId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customXml" Target="../ink/ink14.xm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customXml" Target="../ink/ink13.xml"/><Relationship Id="rId4" Type="http://schemas.openxmlformats.org/officeDocument/2006/relationships/customXml" Target="../ink/ink10.xml"/><Relationship Id="rId9" Type="http://schemas.openxmlformats.org/officeDocument/2006/relationships/image" Target="../media/image12.png"/><Relationship Id="rId14" Type="http://schemas.openxmlformats.org/officeDocument/2006/relationships/customXml" Target="../ink/ink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.xml"/><Relationship Id="rId5" Type="http://schemas.openxmlformats.org/officeDocument/2006/relationships/image" Target="../media/image17.png"/><Relationship Id="rId4" Type="http://schemas.openxmlformats.org/officeDocument/2006/relationships/customXml" Target="../ink/ink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.xml"/><Relationship Id="rId5" Type="http://schemas.openxmlformats.org/officeDocument/2006/relationships/image" Target="../media/image20.png"/><Relationship Id="rId4" Type="http://schemas.openxmlformats.org/officeDocument/2006/relationships/customXml" Target="../ink/ink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BF9E9B9-8BC6-647C-8818-04A4515A7309}"/>
                  </a:ext>
                </a:extLst>
              </p14:cNvPr>
              <p14:cNvContentPartPr/>
              <p14:nvPr/>
            </p14:nvContentPartPr>
            <p14:xfrm>
              <a:off x="689040" y="502920"/>
              <a:ext cx="5195880" cy="1746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BF9E9B9-8BC6-647C-8818-04A4515A73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680" y="493560"/>
                <a:ext cx="5214600" cy="176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FD6403C-F186-6166-8D90-5D52F8D85510}"/>
                  </a:ext>
                </a:extLst>
              </p14:cNvPr>
              <p14:cNvContentPartPr/>
              <p14:nvPr/>
            </p14:nvContentPartPr>
            <p14:xfrm>
              <a:off x="571320" y="2100240"/>
              <a:ext cx="6331320" cy="2055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FD6403C-F186-6166-8D90-5D52F8D855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1960" y="2090880"/>
                <a:ext cx="6350040" cy="20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8E8F405-491F-BEC3-F79F-34A38DB24EB1}"/>
                  </a:ext>
                </a:extLst>
              </p14:cNvPr>
              <p14:cNvContentPartPr/>
              <p14:nvPr/>
            </p14:nvContentPartPr>
            <p14:xfrm>
              <a:off x="1260720" y="44280"/>
              <a:ext cx="10933200" cy="6777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8E8F405-491F-BEC3-F79F-34A38DB24EB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1360" y="34920"/>
                <a:ext cx="10951920" cy="67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616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5B05E25-37DD-2FAF-F1C2-539337CAD29F}"/>
                  </a:ext>
                </a:extLst>
              </p14:cNvPr>
              <p14:cNvContentPartPr/>
              <p14:nvPr/>
            </p14:nvContentPartPr>
            <p14:xfrm>
              <a:off x="264960" y="194040"/>
              <a:ext cx="4830840" cy="959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5B05E25-37DD-2FAF-F1C2-539337CAD29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5600" y="184680"/>
                <a:ext cx="4849560" cy="9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7DE4F7B-EE5C-0A27-A0FA-DFDE7F7EB235}"/>
                  </a:ext>
                </a:extLst>
              </p14:cNvPr>
              <p14:cNvContentPartPr/>
              <p14:nvPr/>
            </p14:nvContentPartPr>
            <p14:xfrm>
              <a:off x="167040" y="915480"/>
              <a:ext cx="11998440" cy="5694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7DE4F7B-EE5C-0A27-A0FA-DFDE7F7EB2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680" y="906120"/>
                <a:ext cx="12017160" cy="571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5472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B8C015-F86B-4FE1-CD1F-537740D86632}"/>
                  </a:ext>
                </a:extLst>
              </p14:cNvPr>
              <p14:cNvContentPartPr/>
              <p14:nvPr/>
            </p14:nvContentPartPr>
            <p14:xfrm>
              <a:off x="254880" y="800640"/>
              <a:ext cx="9360" cy="2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B8C015-F86B-4FE1-CD1F-537740D866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5520" y="791280"/>
                <a:ext cx="2808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E9FF99D-5C80-DA00-36A0-DFDA2C2FF8A4}"/>
                  </a:ext>
                </a:extLst>
              </p14:cNvPr>
              <p14:cNvContentPartPr/>
              <p14:nvPr/>
            </p14:nvContentPartPr>
            <p14:xfrm>
              <a:off x="70920" y="276840"/>
              <a:ext cx="12123000" cy="6461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E9FF99D-5C80-DA00-36A0-DFDA2C2FF8A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560" y="267480"/>
                <a:ext cx="12141720" cy="64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B9B085A-DEBC-0332-5827-DB88B2AD8365}"/>
                  </a:ext>
                </a:extLst>
              </p14:cNvPr>
              <p14:cNvContentPartPr/>
              <p14:nvPr/>
            </p14:nvContentPartPr>
            <p14:xfrm>
              <a:off x="390240" y="2258640"/>
              <a:ext cx="3036240" cy="1653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B9B085A-DEBC-0332-5827-DB88B2AD83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0880" y="2249280"/>
                <a:ext cx="3054960" cy="167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314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16177FC-0D27-518F-856B-1D77794E324D}"/>
                  </a:ext>
                </a:extLst>
              </p14:cNvPr>
              <p14:cNvContentPartPr/>
              <p14:nvPr/>
            </p14:nvContentPartPr>
            <p14:xfrm>
              <a:off x="176760" y="104400"/>
              <a:ext cx="4666680" cy="3416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16177FC-0D27-518F-856B-1D77794E32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400" y="95040"/>
                <a:ext cx="4685400" cy="343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1F612C0-7C45-349D-4295-F7D633154633}"/>
                  </a:ext>
                </a:extLst>
              </p14:cNvPr>
              <p14:cNvContentPartPr/>
              <p14:nvPr/>
            </p14:nvContentPartPr>
            <p14:xfrm>
              <a:off x="96480" y="2882880"/>
              <a:ext cx="4383720" cy="1010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1F612C0-7C45-349D-4295-F7D6331546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120" y="2873520"/>
                <a:ext cx="4402440" cy="10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C4AE7D9-B03F-E792-0B8A-013C37B1B52A}"/>
                  </a:ext>
                </a:extLst>
              </p14:cNvPr>
              <p14:cNvContentPartPr/>
              <p14:nvPr/>
            </p14:nvContentPartPr>
            <p14:xfrm>
              <a:off x="347760" y="4127040"/>
              <a:ext cx="4558320" cy="1408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C4AE7D9-B03F-E792-0B8A-013C37B1B5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8400" y="4117680"/>
                <a:ext cx="4577040" cy="14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703C92-25E7-6F81-3834-ADD91302BAE8}"/>
                  </a:ext>
                </a:extLst>
              </p14:cNvPr>
              <p14:cNvContentPartPr/>
              <p14:nvPr/>
            </p14:nvContentPartPr>
            <p14:xfrm>
              <a:off x="5832360" y="0"/>
              <a:ext cx="6293160" cy="4344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703C92-25E7-6F81-3834-ADD91302BAE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23000" y="-9360"/>
                <a:ext cx="6311880" cy="436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780F5A9-043B-6958-8EE2-3AF142CAA0AE}"/>
                  </a:ext>
                </a:extLst>
              </p14:cNvPr>
              <p14:cNvContentPartPr/>
              <p14:nvPr/>
            </p14:nvContentPartPr>
            <p14:xfrm>
              <a:off x="5880240" y="603360"/>
              <a:ext cx="6129000" cy="5849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780F5A9-043B-6958-8EE2-3AF142CAA0A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70880" y="594000"/>
                <a:ext cx="6147720" cy="58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DA49FC-14D7-D498-5976-66870A422082}"/>
                  </a:ext>
                </a:extLst>
              </p14:cNvPr>
              <p14:cNvContentPartPr/>
              <p14:nvPr/>
            </p14:nvContentPartPr>
            <p14:xfrm>
              <a:off x="6200280" y="5369760"/>
              <a:ext cx="5370120" cy="14907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DA49FC-14D7-D498-5976-66870A42208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90920" y="5360400"/>
                <a:ext cx="5388840" cy="15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63232B3-37E1-4DBC-F70E-9CAC60CD02AE}"/>
                  </a:ext>
                </a:extLst>
              </p14:cNvPr>
              <p14:cNvContentPartPr/>
              <p14:nvPr/>
            </p14:nvContentPartPr>
            <p14:xfrm>
              <a:off x="6218640" y="6041160"/>
              <a:ext cx="446040" cy="3052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63232B3-37E1-4DBC-F70E-9CAC60CD02A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09280" y="6031800"/>
                <a:ext cx="464760" cy="32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3847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2CF3696-ADC9-7F7E-DE1F-CEE6C6315E83}"/>
                  </a:ext>
                </a:extLst>
              </p14:cNvPr>
              <p14:cNvContentPartPr/>
              <p14:nvPr/>
            </p14:nvContentPartPr>
            <p14:xfrm>
              <a:off x="9360" y="235800"/>
              <a:ext cx="3757320" cy="1488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2CF3696-ADC9-7F7E-DE1F-CEE6C6315E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226440"/>
                <a:ext cx="3776040" cy="150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DC4568-A9C8-6274-A7F2-2D5C0D7513DC}"/>
                  </a:ext>
                </a:extLst>
              </p14:cNvPr>
              <p14:cNvContentPartPr/>
              <p14:nvPr/>
            </p14:nvContentPartPr>
            <p14:xfrm>
              <a:off x="246960" y="194040"/>
              <a:ext cx="9485640" cy="6256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DC4568-A9C8-6274-A7F2-2D5C0D7513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7600" y="184680"/>
                <a:ext cx="9504360" cy="627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B7ABF7-903A-793C-D60B-165DB7D4FC99}"/>
                  </a:ext>
                </a:extLst>
              </p14:cNvPr>
              <p14:cNvContentPartPr/>
              <p14:nvPr/>
            </p14:nvContentPartPr>
            <p14:xfrm>
              <a:off x="4946400" y="3513600"/>
              <a:ext cx="6261840" cy="2262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B7ABF7-903A-793C-D60B-165DB7D4FC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37040" y="3504240"/>
                <a:ext cx="6280560" cy="228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650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914EBAE-525D-D92C-030F-11BC669BE83F}"/>
                  </a:ext>
                </a:extLst>
              </p14:cNvPr>
              <p14:cNvContentPartPr/>
              <p14:nvPr/>
            </p14:nvContentPartPr>
            <p14:xfrm>
              <a:off x="575640" y="91800"/>
              <a:ext cx="11360160" cy="3223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914EBAE-525D-D92C-030F-11BC669BE8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6280" y="82440"/>
                <a:ext cx="11378880" cy="32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2079037-1260-8CFA-8147-E8E4E0751D60}"/>
                  </a:ext>
                </a:extLst>
              </p14:cNvPr>
              <p14:cNvContentPartPr/>
              <p14:nvPr/>
            </p14:nvContentPartPr>
            <p14:xfrm>
              <a:off x="430560" y="1947240"/>
              <a:ext cx="11445120" cy="3695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2079037-1260-8CFA-8147-E8E4E0751D6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200" y="1937880"/>
                <a:ext cx="11463840" cy="37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0AA9F5E-4618-5953-015E-CF8003BD11F9}"/>
                  </a:ext>
                </a:extLst>
              </p14:cNvPr>
              <p14:cNvContentPartPr/>
              <p14:nvPr/>
            </p14:nvContentPartPr>
            <p14:xfrm>
              <a:off x="934560" y="2729520"/>
              <a:ext cx="6326640" cy="3948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0AA9F5E-4618-5953-015E-CF8003BD11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5200" y="2720160"/>
                <a:ext cx="6345360" cy="396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165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6BC2EE1-A26C-AB91-07F8-9A7D703A8DDC}"/>
                  </a:ext>
                </a:extLst>
              </p14:cNvPr>
              <p14:cNvContentPartPr/>
              <p14:nvPr/>
            </p14:nvContentPartPr>
            <p14:xfrm>
              <a:off x="70560" y="96120"/>
              <a:ext cx="11860920" cy="6612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6BC2EE1-A26C-AB91-07F8-9A7D703A8D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200" y="86760"/>
                <a:ext cx="11879640" cy="663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828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140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Shweta Ahlawat</dc:creator>
  <cp:lastModifiedBy>Shweta Ahlawat</cp:lastModifiedBy>
  <cp:revision>1</cp:revision>
  <dcterms:created xsi:type="dcterms:W3CDTF">2023-07-16T13:37:27Z</dcterms:created>
  <dcterms:modified xsi:type="dcterms:W3CDTF">2023-07-16T16:40:47Z</dcterms:modified>
</cp:coreProperties>
</file>