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403" r:id="rId4"/>
    <p:sldId id="402" r:id="rId5"/>
    <p:sldId id="468" r:id="rId6"/>
    <p:sldId id="38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BB7F9-BC51-65C0-CA3E-2535680E3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C3DAF-F8BC-904C-B2F7-C82A9262CA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3BB5-C315-C6A5-DD4A-28DC2F87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40994-D8BC-5A9D-3EBE-419C7F0F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E9877-0E25-2164-7A0D-64A0F890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12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0C39-1D5D-C15D-78A9-98C5E104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EC97C-0411-FD8D-6845-1BA4F770D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8C09-131C-04F2-7B57-0A5D95A8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DE8CF-E008-F84C-7419-D584D108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17F34-3C4D-A684-AD0C-886241AF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12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12F4-D113-6A48-94AE-6F45FE1A8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9D03A-12F2-1ED6-FE54-A9AE462DB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01D5B-5791-7312-A2BD-071CA177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8911C-DAFE-9EC1-D68A-EB848CB52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17606-F9E0-555F-28A3-4B6F958B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9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1319-357F-BBDC-5C11-296C152B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E253E-2ACF-AB8A-DA83-FD60BDDB5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CEF18-379C-F8CB-65D4-1EF3BAC68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70DB6-9475-660F-9E75-43462408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3BFDC-F2B1-689E-3832-EC922DE83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D5B82-64B5-B2F1-4E49-96F3A6299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1106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E0D8-E0FF-87F2-C8DE-475B4C97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2542E-9D40-C768-CEBB-BF2FBD1E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51D5A-140D-84F4-44D0-839E1614C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D27B28-516A-117A-59F3-FE04AC14B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FE037-29D0-2DF8-7407-A198C73A4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4FB2E-A753-A469-9326-77A86C54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3801B6-EA0C-30BC-4C43-6822C384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50749-DA09-7A06-C78F-E1BB96A8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100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D847-8713-50A7-520E-EC914A09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CDFB8E-A51D-E757-3297-AAA8FFF3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E7641-310E-59E6-4CFD-3C8F730F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03810-2BCA-2DBC-CC92-871D76091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251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5E7D8A-F99D-9E0A-E97C-644ECEF8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928EB-EF0F-BD20-DEE5-7C45F6DE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7DFE9-7167-6C8A-BA3C-C302EDAC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41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7876-2293-12E3-9C23-36132715F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B1BE0-4959-2735-DBEE-2494DC92D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D086E-A9B9-615D-B7F3-9919F175D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4EB89-8C56-2E46-050C-575E7EB3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933C2-FA40-01CC-4B8D-5A557E65B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F905A-89FC-46D7-E899-D02C3E5D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2945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49CD-4FB4-F36F-BF04-D5B9F3E41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3F7BBD-33BF-1873-60EC-AF101A175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FF727-6C90-401E-4ADC-DF4EE909B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0325C-F143-16C2-535B-1B7AD6F6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B0C3B-86B4-934A-F576-31F27EE7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C8513-7D9C-046C-8501-A1A59D38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10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2A00-AC65-F7F9-DAFD-333BED6E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2342C-8B2B-D539-28DE-91D1F4C61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49A56-4CE4-E955-59D1-9C619423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37020-6208-A2C7-7BFE-78BC2615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82739-634B-0CD5-158A-C21D4BA7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74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A6CBC-9DB1-CE8E-7C66-DCA5944D4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AD1D7-0E21-AA85-BCC2-8A2E853AF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9340-6122-60EF-1674-51AA04B8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4935C-0068-65F6-AC98-CD5F3FEA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E861C-B5FB-34F0-5AC9-894B4DC3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62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F98FBC-41CF-570F-5BC2-55F14AECA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BE006-32C0-801B-79D7-E4975BB36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E1917-C67B-EDA5-68EA-82F7CBDFA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5B1753-0B85-4EF1-9B97-C95DF378481D}" type="datetimeFigureOut">
              <a:rPr lang="en-IN" smtClean="0"/>
              <a:t>12-05-2024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7F31B-A12D-B478-A1E5-8089E7BEF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4F8CE-4F50-9878-DC8A-D416058A2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3DB1A-B302-4B62-8107-F2D17CF98D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001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E86A-FCD8-00E0-3433-2A0EB5D5A9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DA9AA-FF42-262E-0FA0-292DAC9EA5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4174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CF3681-B5B2-48B8-9310-A4E2CF03E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02" y="605965"/>
            <a:ext cx="10116233" cy="543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6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D964EB-250C-4467-9A7C-06CB204A3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896719"/>
            <a:ext cx="9239250" cy="5429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E1D8A3-3355-473A-BE07-7F26D695A9BA}"/>
              </a:ext>
            </a:extLst>
          </p:cNvPr>
          <p:cNvSpPr txBox="1"/>
          <p:nvPr/>
        </p:nvSpPr>
        <p:spPr>
          <a:xfrm>
            <a:off x="3668598" y="249523"/>
            <a:ext cx="4854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#</a:t>
            </a:r>
            <a:r>
              <a:rPr lang="en-IN" sz="4000" dirty="0" err="1"/>
              <a:t>AIForGood</a:t>
            </a:r>
            <a:endParaRPr lang="en-IN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EE6F73-4A7C-AB18-A3C1-2E2FB7ADC77F}"/>
              </a:ext>
            </a:extLst>
          </p:cNvPr>
          <p:cNvSpPr txBox="1"/>
          <p:nvPr/>
        </p:nvSpPr>
        <p:spPr>
          <a:xfrm>
            <a:off x="8151927" y="6423811"/>
            <a:ext cx="452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https://aiforgood.itu.int/gateway/</a:t>
            </a:r>
          </a:p>
        </p:txBody>
      </p:sp>
    </p:spTree>
    <p:extLst>
      <p:ext uri="{BB962C8B-B14F-4D97-AF65-F5344CB8AC3E}">
        <p14:creationId xmlns:p14="http://schemas.microsoft.com/office/powerpoint/2010/main" val="102800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7894A0-F207-4A7E-9E6B-5108DEEFA989}"/>
              </a:ext>
            </a:extLst>
          </p:cNvPr>
          <p:cNvSpPr txBox="1"/>
          <p:nvPr/>
        </p:nvSpPr>
        <p:spPr>
          <a:xfrm>
            <a:off x="1538189" y="329939"/>
            <a:ext cx="42986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#</a:t>
            </a:r>
            <a:r>
              <a:rPr lang="en-IN" sz="6600" b="1" dirty="0" err="1"/>
              <a:t>AIforALL</a:t>
            </a:r>
            <a:endParaRPr lang="en-IN" sz="6600" b="1" dirty="0"/>
          </a:p>
        </p:txBody>
      </p:sp>
      <p:pic>
        <p:nvPicPr>
          <p:cNvPr id="6146" name="Picture 2" descr="IBEF: Game Changers: Artificial Intelligence for Real Economic ...">
            <a:extLst>
              <a:ext uri="{FF2B5EF4-FFF2-40B4-BE49-F238E27FC236}">
                <a16:creationId xmlns:a16="http://schemas.microsoft.com/office/drawing/2014/main" id="{FB724E32-1B0A-4C22-8833-B4AA52204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7" y="1797999"/>
            <a:ext cx="8500866" cy="491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0389A0-3EB2-42F2-8F50-A9BDB0719337}"/>
              </a:ext>
            </a:extLst>
          </p:cNvPr>
          <p:cNvSpPr txBox="1"/>
          <p:nvPr/>
        </p:nvSpPr>
        <p:spPr>
          <a:xfrm>
            <a:off x="6303390" y="329939"/>
            <a:ext cx="45631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b="1" dirty="0"/>
              <a:t>#NitiAyog</a:t>
            </a:r>
          </a:p>
        </p:txBody>
      </p:sp>
    </p:spTree>
    <p:extLst>
      <p:ext uri="{BB962C8B-B14F-4D97-AF65-F5344CB8AC3E}">
        <p14:creationId xmlns:p14="http://schemas.microsoft.com/office/powerpoint/2010/main" val="2541405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7235A-0E9C-AD3E-6484-70730375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8823"/>
            <a:ext cx="10515600" cy="1325563"/>
          </a:xfrm>
        </p:spPr>
        <p:txBody>
          <a:bodyPr/>
          <a:lstStyle/>
          <a:p>
            <a:r>
              <a:rPr lang="en-IN" dirty="0"/>
              <a:t>Where to start with AI in your Organisation ?</a:t>
            </a:r>
          </a:p>
        </p:txBody>
      </p:sp>
    </p:spTree>
    <p:extLst>
      <p:ext uri="{BB962C8B-B14F-4D97-AF65-F5344CB8AC3E}">
        <p14:creationId xmlns:p14="http://schemas.microsoft.com/office/powerpoint/2010/main" val="2705766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3376-42D4-470E-9ABD-2017B94F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Take an organization selfie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7063D-74BA-43D1-B103-E25288B24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What is the current state of AI in your Organization / BU / Team</a:t>
            </a:r>
          </a:p>
          <a:p>
            <a:endParaRPr lang="en-IN" dirty="0"/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Clear and well-defined use cases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Right Data capturing processes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Tech capabilities to build AI models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Tech capabilities to deploy &amp; scale AI models ?</a:t>
            </a:r>
          </a:p>
          <a:p>
            <a:pPr marL="571500" indent="-571500">
              <a:buFont typeface="+mj-lt"/>
              <a:buAutoNum type="romanUcPeriod"/>
            </a:pPr>
            <a:r>
              <a:rPr lang="en-IN" dirty="0"/>
              <a:t>Promised value getting realized or not 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175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77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Where to start with AI in your Organisation ?</vt:lpstr>
      <vt:lpstr>Take an organization selfie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3</cp:revision>
  <dcterms:created xsi:type="dcterms:W3CDTF">2024-05-08T05:59:19Z</dcterms:created>
  <dcterms:modified xsi:type="dcterms:W3CDTF">2024-05-12T06:02:00Z</dcterms:modified>
</cp:coreProperties>
</file>