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593B6D-6552-4A81-83C1-2405CD4D4CF2}" v="6" dt="2024-12-29T19:48:10.4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9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hit Titiyal" userId="7f8383db-0f0d-4684-b53a-1370e66aeb82" providerId="ADAL" clId="{A9593B6D-6552-4A81-83C1-2405CD4D4CF2}"/>
    <pc:docChg chg="undo custSel addSld modSld">
      <pc:chgData name="Rohit Titiyal" userId="7f8383db-0f0d-4684-b53a-1370e66aeb82" providerId="ADAL" clId="{A9593B6D-6552-4A81-83C1-2405CD4D4CF2}" dt="2024-12-29T19:48:10.487" v="235" actId="115"/>
      <pc:docMkLst>
        <pc:docMk/>
      </pc:docMkLst>
      <pc:sldChg chg="addSp delSp modSp new mod setBg addAnim setClrOvrMap">
        <pc:chgData name="Rohit Titiyal" userId="7f8383db-0f0d-4684-b53a-1370e66aeb82" providerId="ADAL" clId="{A9593B6D-6552-4A81-83C1-2405CD4D4CF2}" dt="2024-12-29T19:48:10.487" v="235" actId="115"/>
        <pc:sldMkLst>
          <pc:docMk/>
          <pc:sldMk cId="2074285522" sldId="256"/>
        </pc:sldMkLst>
        <pc:spChg chg="mod">
          <ac:chgData name="Rohit Titiyal" userId="7f8383db-0f0d-4684-b53a-1370e66aeb82" providerId="ADAL" clId="{A9593B6D-6552-4A81-83C1-2405CD4D4CF2}" dt="2024-12-29T19:48:10.487" v="235" actId="115"/>
          <ac:spMkLst>
            <pc:docMk/>
            <pc:sldMk cId="2074285522" sldId="256"/>
            <ac:spMk id="2" creationId="{B7288A9D-7D05-2B5B-42E3-98F6FC592C2D}"/>
          </ac:spMkLst>
        </pc:spChg>
        <pc:spChg chg="mod">
          <ac:chgData name="Rohit Titiyal" userId="7f8383db-0f0d-4684-b53a-1370e66aeb82" providerId="ADAL" clId="{A9593B6D-6552-4A81-83C1-2405CD4D4CF2}" dt="2024-12-29T19:33:25.053" v="180" actId="26606"/>
          <ac:spMkLst>
            <pc:docMk/>
            <pc:sldMk cId="2074285522" sldId="256"/>
            <ac:spMk id="3" creationId="{8B71E4F6-C429-4EBD-42BC-3AD85B774F91}"/>
          </ac:spMkLst>
        </pc:spChg>
        <pc:spChg chg="add del">
          <ac:chgData name="Rohit Titiyal" userId="7f8383db-0f0d-4684-b53a-1370e66aeb82" providerId="ADAL" clId="{A9593B6D-6552-4A81-83C1-2405CD4D4CF2}" dt="2024-12-29T19:33:25.035" v="179" actId="26606"/>
          <ac:spMkLst>
            <pc:docMk/>
            <pc:sldMk cId="2074285522" sldId="256"/>
            <ac:spMk id="8" creationId="{1A3C89F8-0D2F-47FF-B903-151248265F47}"/>
          </ac:spMkLst>
        </pc:spChg>
        <pc:spChg chg="add">
          <ac:chgData name="Rohit Titiyal" userId="7f8383db-0f0d-4684-b53a-1370e66aeb82" providerId="ADAL" clId="{A9593B6D-6552-4A81-83C1-2405CD4D4CF2}" dt="2024-12-29T19:33:25.053" v="180" actId="26606"/>
          <ac:spMkLst>
            <pc:docMk/>
            <pc:sldMk cId="2074285522" sldId="256"/>
            <ac:spMk id="9" creationId="{71B2258F-86CA-4D4D-8270-BC05FCDEBFB3}"/>
          </ac:spMkLst>
        </pc:spChg>
        <pc:spChg chg="add del">
          <ac:chgData name="Rohit Titiyal" userId="7f8383db-0f0d-4684-b53a-1370e66aeb82" providerId="ADAL" clId="{A9593B6D-6552-4A81-83C1-2405CD4D4CF2}" dt="2024-12-29T19:33:25.035" v="179" actId="26606"/>
          <ac:spMkLst>
            <pc:docMk/>
            <pc:sldMk cId="2074285522" sldId="256"/>
            <ac:spMk id="10" creationId="{C5CB530E-515E-412C-9DF1-5F8FFBD6F383}"/>
          </ac:spMkLst>
        </pc:spChg>
        <pc:spChg chg="add del">
          <ac:chgData name="Rohit Titiyal" userId="7f8383db-0f0d-4684-b53a-1370e66aeb82" providerId="ADAL" clId="{A9593B6D-6552-4A81-83C1-2405CD4D4CF2}" dt="2024-12-29T19:33:25.035" v="179" actId="26606"/>
          <ac:spMkLst>
            <pc:docMk/>
            <pc:sldMk cId="2074285522" sldId="256"/>
            <ac:spMk id="12" creationId="{712D4376-A578-4FF1-94FC-245E7A6A489F}"/>
          </ac:spMkLst>
        </pc:spChg>
        <pc:spChg chg="add del">
          <ac:chgData name="Rohit Titiyal" userId="7f8383db-0f0d-4684-b53a-1370e66aeb82" providerId="ADAL" clId="{A9593B6D-6552-4A81-83C1-2405CD4D4CF2}" dt="2024-12-29T19:33:25.035" v="179" actId="26606"/>
          <ac:spMkLst>
            <pc:docMk/>
            <pc:sldMk cId="2074285522" sldId="256"/>
            <ac:spMk id="14" creationId="{AEA7509D-F04F-40CB-A0B3-EEF16499CC9F}"/>
          </ac:spMkLst>
        </pc:spChg>
        <pc:spChg chg="add del">
          <ac:chgData name="Rohit Titiyal" userId="7f8383db-0f0d-4684-b53a-1370e66aeb82" providerId="ADAL" clId="{A9593B6D-6552-4A81-83C1-2405CD4D4CF2}" dt="2024-12-29T19:33:25.035" v="179" actId="26606"/>
          <ac:spMkLst>
            <pc:docMk/>
            <pc:sldMk cId="2074285522" sldId="256"/>
            <ac:spMk id="18" creationId="{508BEF50-7B1E-49A4-BC19-5F4F1D755E64}"/>
          </ac:spMkLst>
        </pc:spChg>
        <pc:spChg chg="add del">
          <ac:chgData name="Rohit Titiyal" userId="7f8383db-0f0d-4684-b53a-1370e66aeb82" providerId="ADAL" clId="{A9593B6D-6552-4A81-83C1-2405CD4D4CF2}" dt="2024-12-29T19:33:25.035" v="179" actId="26606"/>
          <ac:spMkLst>
            <pc:docMk/>
            <pc:sldMk cId="2074285522" sldId="256"/>
            <ac:spMk id="20" creationId="{3FBAD350-5664-4811-A208-657FB882D350}"/>
          </ac:spMkLst>
        </pc:spChg>
        <pc:spChg chg="add del">
          <ac:chgData name="Rohit Titiyal" userId="7f8383db-0f0d-4684-b53a-1370e66aeb82" providerId="ADAL" clId="{A9593B6D-6552-4A81-83C1-2405CD4D4CF2}" dt="2024-12-29T19:33:25.035" v="179" actId="26606"/>
          <ac:spMkLst>
            <pc:docMk/>
            <pc:sldMk cId="2074285522" sldId="256"/>
            <ac:spMk id="22" creationId="{C39ADB8F-D187-49D7-BDCF-C1B6DC727068}"/>
          </ac:spMkLst>
        </pc:spChg>
        <pc:picChg chg="add">
          <ac:chgData name="Rohit Titiyal" userId="7f8383db-0f0d-4684-b53a-1370e66aeb82" providerId="ADAL" clId="{A9593B6D-6552-4A81-83C1-2405CD4D4CF2}" dt="2024-12-29T19:33:25.053" v="180" actId="26606"/>
          <ac:picMkLst>
            <pc:docMk/>
            <pc:sldMk cId="2074285522" sldId="256"/>
            <ac:picMk id="5" creationId="{4972FA5D-E271-4A61-B44B-F9E23BFC638E}"/>
          </ac:picMkLst>
        </pc:picChg>
        <pc:cxnChg chg="add del">
          <ac:chgData name="Rohit Titiyal" userId="7f8383db-0f0d-4684-b53a-1370e66aeb82" providerId="ADAL" clId="{A9593B6D-6552-4A81-83C1-2405CD4D4CF2}" dt="2024-12-29T19:33:25.035" v="179" actId="26606"/>
          <ac:cxnSpMkLst>
            <pc:docMk/>
            <pc:sldMk cId="2074285522" sldId="256"/>
            <ac:cxnSpMk id="16" creationId="{56020367-4FD5-4596-8E10-C5F095CD8DBF}"/>
          </ac:cxnSpMkLst>
        </pc:cxnChg>
      </pc:sldChg>
      <pc:sldChg chg="addSp delSp modSp new mod setBg">
        <pc:chgData name="Rohit Titiyal" userId="7f8383db-0f0d-4684-b53a-1370e66aeb82" providerId="ADAL" clId="{A9593B6D-6552-4A81-83C1-2405CD4D4CF2}" dt="2024-12-29T19:33:44.999" v="182" actId="26606"/>
        <pc:sldMkLst>
          <pc:docMk/>
          <pc:sldMk cId="3970028589" sldId="257"/>
        </pc:sldMkLst>
        <pc:spChg chg="mod">
          <ac:chgData name="Rohit Titiyal" userId="7f8383db-0f0d-4684-b53a-1370e66aeb82" providerId="ADAL" clId="{A9593B6D-6552-4A81-83C1-2405CD4D4CF2}" dt="2024-12-29T19:33:44.999" v="182" actId="26606"/>
          <ac:spMkLst>
            <pc:docMk/>
            <pc:sldMk cId="3970028589" sldId="257"/>
            <ac:spMk id="2" creationId="{21BCF537-685A-9623-D6D3-A479ED3D2BD4}"/>
          </ac:spMkLst>
        </pc:spChg>
        <pc:spChg chg="del mod">
          <ac:chgData name="Rohit Titiyal" userId="7f8383db-0f0d-4684-b53a-1370e66aeb82" providerId="ADAL" clId="{A9593B6D-6552-4A81-83C1-2405CD4D4CF2}" dt="2024-12-29T19:33:44.999" v="182" actId="26606"/>
          <ac:spMkLst>
            <pc:docMk/>
            <pc:sldMk cId="3970028589" sldId="257"/>
            <ac:spMk id="3" creationId="{C21AC1A6-5E6A-D0DC-7DFE-9EB34B5EB156}"/>
          </ac:spMkLst>
        </pc:spChg>
        <pc:spChg chg="add">
          <ac:chgData name="Rohit Titiyal" userId="7f8383db-0f0d-4684-b53a-1370e66aeb82" providerId="ADAL" clId="{A9593B6D-6552-4A81-83C1-2405CD4D4CF2}" dt="2024-12-29T19:33:44.999" v="182" actId="26606"/>
          <ac:spMkLst>
            <pc:docMk/>
            <pc:sldMk cId="3970028589" sldId="257"/>
            <ac:spMk id="9" creationId="{BACC6370-2D7E-4714-9D71-7542949D7D5D}"/>
          </ac:spMkLst>
        </pc:spChg>
        <pc:spChg chg="add">
          <ac:chgData name="Rohit Titiyal" userId="7f8383db-0f0d-4684-b53a-1370e66aeb82" providerId="ADAL" clId="{A9593B6D-6552-4A81-83C1-2405CD4D4CF2}" dt="2024-12-29T19:33:44.999" v="182" actId="26606"/>
          <ac:spMkLst>
            <pc:docMk/>
            <pc:sldMk cId="3970028589" sldId="257"/>
            <ac:spMk id="11" creationId="{256B2C21-A230-48C0-8DF1-C46611373C44}"/>
          </ac:spMkLst>
        </pc:spChg>
        <pc:spChg chg="add">
          <ac:chgData name="Rohit Titiyal" userId="7f8383db-0f0d-4684-b53a-1370e66aeb82" providerId="ADAL" clId="{A9593B6D-6552-4A81-83C1-2405CD4D4CF2}" dt="2024-12-29T19:33:44.999" v="182" actId="26606"/>
          <ac:spMkLst>
            <pc:docMk/>
            <pc:sldMk cId="3970028589" sldId="257"/>
            <ac:spMk id="13" creationId="{3847E18C-932D-4C95-AABA-FEC7C9499AD7}"/>
          </ac:spMkLst>
        </pc:spChg>
        <pc:spChg chg="add">
          <ac:chgData name="Rohit Titiyal" userId="7f8383db-0f0d-4684-b53a-1370e66aeb82" providerId="ADAL" clId="{A9593B6D-6552-4A81-83C1-2405CD4D4CF2}" dt="2024-12-29T19:33:44.999" v="182" actId="26606"/>
          <ac:spMkLst>
            <pc:docMk/>
            <pc:sldMk cId="3970028589" sldId="257"/>
            <ac:spMk id="15" creationId="{3150CB11-0C61-439E-910F-5787759E72A0}"/>
          </ac:spMkLst>
        </pc:spChg>
        <pc:spChg chg="add">
          <ac:chgData name="Rohit Titiyal" userId="7f8383db-0f0d-4684-b53a-1370e66aeb82" providerId="ADAL" clId="{A9593B6D-6552-4A81-83C1-2405CD4D4CF2}" dt="2024-12-29T19:33:44.999" v="182" actId="26606"/>
          <ac:spMkLst>
            <pc:docMk/>
            <pc:sldMk cId="3970028589" sldId="257"/>
            <ac:spMk id="17" creationId="{43F8A58B-5155-44CE-A5FF-7647B47D0A7A}"/>
          </ac:spMkLst>
        </pc:spChg>
        <pc:spChg chg="add">
          <ac:chgData name="Rohit Titiyal" userId="7f8383db-0f0d-4684-b53a-1370e66aeb82" providerId="ADAL" clId="{A9593B6D-6552-4A81-83C1-2405CD4D4CF2}" dt="2024-12-29T19:33:44.999" v="182" actId="26606"/>
          <ac:spMkLst>
            <pc:docMk/>
            <pc:sldMk cId="3970028589" sldId="257"/>
            <ac:spMk id="19" creationId="{443F2ACA-E6D6-4028-82DD-F03C262D5DE6}"/>
          </ac:spMkLst>
        </pc:spChg>
        <pc:graphicFrameChg chg="add">
          <ac:chgData name="Rohit Titiyal" userId="7f8383db-0f0d-4684-b53a-1370e66aeb82" providerId="ADAL" clId="{A9593B6D-6552-4A81-83C1-2405CD4D4CF2}" dt="2024-12-29T19:33:44.999" v="182" actId="26606"/>
          <ac:graphicFrameMkLst>
            <pc:docMk/>
            <pc:sldMk cId="3970028589" sldId="257"/>
            <ac:graphicFrameMk id="5" creationId="{B7D23B36-EA94-72A5-C55E-D0F055B0AABA}"/>
          </ac:graphicFrameMkLst>
        </pc:graphicFrameChg>
      </pc:sldChg>
      <pc:sldChg chg="addSp delSp modSp new mod setBg">
        <pc:chgData name="Rohit Titiyal" userId="7f8383db-0f0d-4684-b53a-1370e66aeb82" providerId="ADAL" clId="{A9593B6D-6552-4A81-83C1-2405CD4D4CF2}" dt="2024-12-29T19:33:58.936" v="183" actId="26606"/>
        <pc:sldMkLst>
          <pc:docMk/>
          <pc:sldMk cId="1972508083" sldId="258"/>
        </pc:sldMkLst>
        <pc:spChg chg="mod">
          <ac:chgData name="Rohit Titiyal" userId="7f8383db-0f0d-4684-b53a-1370e66aeb82" providerId="ADAL" clId="{A9593B6D-6552-4A81-83C1-2405CD4D4CF2}" dt="2024-12-29T19:33:58.936" v="183" actId="26606"/>
          <ac:spMkLst>
            <pc:docMk/>
            <pc:sldMk cId="1972508083" sldId="258"/>
            <ac:spMk id="2" creationId="{4BDFB8AB-7E4D-1852-E8D1-BD55C2FE11CB}"/>
          </ac:spMkLst>
        </pc:spChg>
        <pc:spChg chg="del mod">
          <ac:chgData name="Rohit Titiyal" userId="7f8383db-0f0d-4684-b53a-1370e66aeb82" providerId="ADAL" clId="{A9593B6D-6552-4A81-83C1-2405CD4D4CF2}" dt="2024-12-29T19:33:58.936" v="183" actId="26606"/>
          <ac:spMkLst>
            <pc:docMk/>
            <pc:sldMk cId="1972508083" sldId="258"/>
            <ac:spMk id="3" creationId="{32D0992F-2496-4A6A-544B-9A3CEF57E01B}"/>
          </ac:spMkLst>
        </pc:spChg>
        <pc:spChg chg="add">
          <ac:chgData name="Rohit Titiyal" userId="7f8383db-0f0d-4684-b53a-1370e66aeb82" providerId="ADAL" clId="{A9593B6D-6552-4A81-83C1-2405CD4D4CF2}" dt="2024-12-29T19:33:58.936" v="183" actId="26606"/>
          <ac:spMkLst>
            <pc:docMk/>
            <pc:sldMk cId="1972508083" sldId="258"/>
            <ac:spMk id="9" creationId="{BACC6370-2D7E-4714-9D71-7542949D7D5D}"/>
          </ac:spMkLst>
        </pc:spChg>
        <pc:spChg chg="add">
          <ac:chgData name="Rohit Titiyal" userId="7f8383db-0f0d-4684-b53a-1370e66aeb82" providerId="ADAL" clId="{A9593B6D-6552-4A81-83C1-2405CD4D4CF2}" dt="2024-12-29T19:33:58.936" v="183" actId="26606"/>
          <ac:spMkLst>
            <pc:docMk/>
            <pc:sldMk cId="1972508083" sldId="258"/>
            <ac:spMk id="11" creationId="{256B2C21-A230-48C0-8DF1-C46611373C44}"/>
          </ac:spMkLst>
        </pc:spChg>
        <pc:spChg chg="add">
          <ac:chgData name="Rohit Titiyal" userId="7f8383db-0f0d-4684-b53a-1370e66aeb82" providerId="ADAL" clId="{A9593B6D-6552-4A81-83C1-2405CD4D4CF2}" dt="2024-12-29T19:33:58.936" v="183" actId="26606"/>
          <ac:spMkLst>
            <pc:docMk/>
            <pc:sldMk cId="1972508083" sldId="258"/>
            <ac:spMk id="13" creationId="{3847E18C-932D-4C95-AABA-FEC7C9499AD7}"/>
          </ac:spMkLst>
        </pc:spChg>
        <pc:spChg chg="add">
          <ac:chgData name="Rohit Titiyal" userId="7f8383db-0f0d-4684-b53a-1370e66aeb82" providerId="ADAL" clId="{A9593B6D-6552-4A81-83C1-2405CD4D4CF2}" dt="2024-12-29T19:33:58.936" v="183" actId="26606"/>
          <ac:spMkLst>
            <pc:docMk/>
            <pc:sldMk cId="1972508083" sldId="258"/>
            <ac:spMk id="15" creationId="{3150CB11-0C61-439E-910F-5787759E72A0}"/>
          </ac:spMkLst>
        </pc:spChg>
        <pc:spChg chg="add">
          <ac:chgData name="Rohit Titiyal" userId="7f8383db-0f0d-4684-b53a-1370e66aeb82" providerId="ADAL" clId="{A9593B6D-6552-4A81-83C1-2405CD4D4CF2}" dt="2024-12-29T19:33:58.936" v="183" actId="26606"/>
          <ac:spMkLst>
            <pc:docMk/>
            <pc:sldMk cId="1972508083" sldId="258"/>
            <ac:spMk id="17" creationId="{43F8A58B-5155-44CE-A5FF-7647B47D0A7A}"/>
          </ac:spMkLst>
        </pc:spChg>
        <pc:spChg chg="add">
          <ac:chgData name="Rohit Titiyal" userId="7f8383db-0f0d-4684-b53a-1370e66aeb82" providerId="ADAL" clId="{A9593B6D-6552-4A81-83C1-2405CD4D4CF2}" dt="2024-12-29T19:33:58.936" v="183" actId="26606"/>
          <ac:spMkLst>
            <pc:docMk/>
            <pc:sldMk cId="1972508083" sldId="258"/>
            <ac:spMk id="19" creationId="{443F2ACA-E6D6-4028-82DD-F03C262D5DE6}"/>
          </ac:spMkLst>
        </pc:spChg>
        <pc:graphicFrameChg chg="add">
          <ac:chgData name="Rohit Titiyal" userId="7f8383db-0f0d-4684-b53a-1370e66aeb82" providerId="ADAL" clId="{A9593B6D-6552-4A81-83C1-2405CD4D4CF2}" dt="2024-12-29T19:33:58.936" v="183" actId="26606"/>
          <ac:graphicFrameMkLst>
            <pc:docMk/>
            <pc:sldMk cId="1972508083" sldId="258"/>
            <ac:graphicFrameMk id="5" creationId="{5112C0DA-E79E-A2F3-6A2B-3AB36C5915B7}"/>
          </ac:graphicFrameMkLst>
        </pc:graphicFrameChg>
      </pc:sldChg>
      <pc:sldChg chg="addSp delSp modSp new mod setBg">
        <pc:chgData name="Rohit Titiyal" userId="7f8383db-0f0d-4684-b53a-1370e66aeb82" providerId="ADAL" clId="{A9593B6D-6552-4A81-83C1-2405CD4D4CF2}" dt="2024-12-29T19:34:10.326" v="186" actId="26606"/>
        <pc:sldMkLst>
          <pc:docMk/>
          <pc:sldMk cId="3409444626" sldId="259"/>
        </pc:sldMkLst>
        <pc:spChg chg="del">
          <ac:chgData name="Rohit Titiyal" userId="7f8383db-0f0d-4684-b53a-1370e66aeb82" providerId="ADAL" clId="{A9593B6D-6552-4A81-83C1-2405CD4D4CF2}" dt="2024-12-29T19:34:10.326" v="186" actId="26606"/>
          <ac:spMkLst>
            <pc:docMk/>
            <pc:sldMk cId="3409444626" sldId="259"/>
            <ac:spMk id="2" creationId="{E9CB9DB2-86DD-9EBC-F305-64978CCE0633}"/>
          </ac:spMkLst>
        </pc:spChg>
        <pc:spChg chg="del">
          <ac:chgData name="Rohit Titiyal" userId="7f8383db-0f0d-4684-b53a-1370e66aeb82" providerId="ADAL" clId="{A9593B6D-6552-4A81-83C1-2405CD4D4CF2}" dt="2024-12-29T19:19:19.367" v="86" actId="931"/>
          <ac:spMkLst>
            <pc:docMk/>
            <pc:sldMk cId="3409444626" sldId="259"/>
            <ac:spMk id="3" creationId="{E016A00D-025E-6BC4-134D-B4CF25AC6CA3}"/>
          </ac:spMkLst>
        </pc:spChg>
        <pc:spChg chg="add">
          <ac:chgData name="Rohit Titiyal" userId="7f8383db-0f0d-4684-b53a-1370e66aeb82" providerId="ADAL" clId="{A9593B6D-6552-4A81-83C1-2405CD4D4CF2}" dt="2024-12-29T19:34:10.326" v="186" actId="26606"/>
          <ac:spMkLst>
            <pc:docMk/>
            <pc:sldMk cId="3409444626" sldId="259"/>
            <ac:spMk id="10" creationId="{E5093ECC-8BEB-4546-A80D-0B48876623DE}"/>
          </ac:spMkLst>
        </pc:spChg>
        <pc:picChg chg="add mod">
          <ac:chgData name="Rohit Titiyal" userId="7f8383db-0f0d-4684-b53a-1370e66aeb82" providerId="ADAL" clId="{A9593B6D-6552-4A81-83C1-2405CD4D4CF2}" dt="2024-12-29T19:34:10.326" v="186" actId="26606"/>
          <ac:picMkLst>
            <pc:docMk/>
            <pc:sldMk cId="3409444626" sldId="259"/>
            <ac:picMk id="5" creationId="{12C6A491-A32A-2D0C-DF84-6AFF8537404A}"/>
          </ac:picMkLst>
        </pc:picChg>
      </pc:sldChg>
      <pc:sldChg chg="addSp delSp modSp new mod setBg">
        <pc:chgData name="Rohit Titiyal" userId="7f8383db-0f0d-4684-b53a-1370e66aeb82" providerId="ADAL" clId="{A9593B6D-6552-4A81-83C1-2405CD4D4CF2}" dt="2024-12-29T19:34:03.183" v="184" actId="26606"/>
        <pc:sldMkLst>
          <pc:docMk/>
          <pc:sldMk cId="2244158695" sldId="260"/>
        </pc:sldMkLst>
        <pc:spChg chg="del">
          <ac:chgData name="Rohit Titiyal" userId="7f8383db-0f0d-4684-b53a-1370e66aeb82" providerId="ADAL" clId="{A9593B6D-6552-4A81-83C1-2405CD4D4CF2}" dt="2024-12-29T19:34:03.183" v="184" actId="26606"/>
          <ac:spMkLst>
            <pc:docMk/>
            <pc:sldMk cId="2244158695" sldId="260"/>
            <ac:spMk id="2" creationId="{7BAA4F54-86DE-B1B9-197F-B46C6AF62201}"/>
          </ac:spMkLst>
        </pc:spChg>
        <pc:spChg chg="del">
          <ac:chgData name="Rohit Titiyal" userId="7f8383db-0f0d-4684-b53a-1370e66aeb82" providerId="ADAL" clId="{A9593B6D-6552-4A81-83C1-2405CD4D4CF2}" dt="2024-12-29T19:20:55.052" v="90" actId="931"/>
          <ac:spMkLst>
            <pc:docMk/>
            <pc:sldMk cId="2244158695" sldId="260"/>
            <ac:spMk id="3" creationId="{6E767A60-C54A-3A02-8229-48B11DEB2705}"/>
          </ac:spMkLst>
        </pc:spChg>
        <pc:spChg chg="add">
          <ac:chgData name="Rohit Titiyal" userId="7f8383db-0f0d-4684-b53a-1370e66aeb82" providerId="ADAL" clId="{A9593B6D-6552-4A81-83C1-2405CD4D4CF2}" dt="2024-12-29T19:34:03.183" v="184" actId="26606"/>
          <ac:spMkLst>
            <pc:docMk/>
            <pc:sldMk cId="2244158695" sldId="260"/>
            <ac:spMk id="10" creationId="{AB8C311F-7253-4AED-9701-7FC0708C41C7}"/>
          </ac:spMkLst>
        </pc:spChg>
        <pc:spChg chg="add">
          <ac:chgData name="Rohit Titiyal" userId="7f8383db-0f0d-4684-b53a-1370e66aeb82" providerId="ADAL" clId="{A9593B6D-6552-4A81-83C1-2405CD4D4CF2}" dt="2024-12-29T19:34:03.183" v="184" actId="26606"/>
          <ac:spMkLst>
            <pc:docMk/>
            <pc:sldMk cId="2244158695" sldId="260"/>
            <ac:spMk id="12" creationId="{E2384209-CB15-4CDF-9D31-C44FD9A3F20D}"/>
          </ac:spMkLst>
        </pc:spChg>
        <pc:spChg chg="add">
          <ac:chgData name="Rohit Titiyal" userId="7f8383db-0f0d-4684-b53a-1370e66aeb82" providerId="ADAL" clId="{A9593B6D-6552-4A81-83C1-2405CD4D4CF2}" dt="2024-12-29T19:34:03.183" v="184" actId="26606"/>
          <ac:spMkLst>
            <pc:docMk/>
            <pc:sldMk cId="2244158695" sldId="260"/>
            <ac:spMk id="14" creationId="{2633B3B5-CC90-43F0-8714-D31D1F3F0209}"/>
          </ac:spMkLst>
        </pc:spChg>
        <pc:spChg chg="add">
          <ac:chgData name="Rohit Titiyal" userId="7f8383db-0f0d-4684-b53a-1370e66aeb82" providerId="ADAL" clId="{A9593B6D-6552-4A81-83C1-2405CD4D4CF2}" dt="2024-12-29T19:34:03.183" v="184" actId="26606"/>
          <ac:spMkLst>
            <pc:docMk/>
            <pc:sldMk cId="2244158695" sldId="260"/>
            <ac:spMk id="16" creationId="{A8D57A06-A426-446D-B02C-A2DC6B62E45E}"/>
          </ac:spMkLst>
        </pc:spChg>
        <pc:picChg chg="add mod">
          <ac:chgData name="Rohit Titiyal" userId="7f8383db-0f0d-4684-b53a-1370e66aeb82" providerId="ADAL" clId="{A9593B6D-6552-4A81-83C1-2405CD4D4CF2}" dt="2024-12-29T19:34:03.183" v="184" actId="26606"/>
          <ac:picMkLst>
            <pc:docMk/>
            <pc:sldMk cId="2244158695" sldId="260"/>
            <ac:picMk id="5" creationId="{CF3DAA42-D193-496C-1086-A867FBD49E3D}"/>
          </ac:picMkLst>
        </pc:picChg>
      </pc:sldChg>
      <pc:sldChg chg="addSp delSp modSp new mod setBg">
        <pc:chgData name="Rohit Titiyal" userId="7f8383db-0f0d-4684-b53a-1370e66aeb82" providerId="ADAL" clId="{A9593B6D-6552-4A81-83C1-2405CD4D4CF2}" dt="2024-12-29T19:34:06.091" v="185" actId="26606"/>
        <pc:sldMkLst>
          <pc:docMk/>
          <pc:sldMk cId="2309644035" sldId="261"/>
        </pc:sldMkLst>
        <pc:spChg chg="del">
          <ac:chgData name="Rohit Titiyal" userId="7f8383db-0f0d-4684-b53a-1370e66aeb82" providerId="ADAL" clId="{A9593B6D-6552-4A81-83C1-2405CD4D4CF2}" dt="2024-12-29T19:34:06.091" v="185" actId="26606"/>
          <ac:spMkLst>
            <pc:docMk/>
            <pc:sldMk cId="2309644035" sldId="261"/>
            <ac:spMk id="2" creationId="{02434B18-0C93-26A8-CB89-2D173EC14484}"/>
          </ac:spMkLst>
        </pc:spChg>
        <pc:spChg chg="del">
          <ac:chgData name="Rohit Titiyal" userId="7f8383db-0f0d-4684-b53a-1370e66aeb82" providerId="ADAL" clId="{A9593B6D-6552-4A81-83C1-2405CD4D4CF2}" dt="2024-12-29T19:21:13.761" v="98" actId="931"/>
          <ac:spMkLst>
            <pc:docMk/>
            <pc:sldMk cId="2309644035" sldId="261"/>
            <ac:spMk id="3" creationId="{FAF562C0-D49F-6F6B-08BD-A5B653398750}"/>
          </ac:spMkLst>
        </pc:spChg>
        <pc:spChg chg="add">
          <ac:chgData name="Rohit Titiyal" userId="7f8383db-0f0d-4684-b53a-1370e66aeb82" providerId="ADAL" clId="{A9593B6D-6552-4A81-83C1-2405CD4D4CF2}" dt="2024-12-29T19:34:06.091" v="185" actId="26606"/>
          <ac:spMkLst>
            <pc:docMk/>
            <pc:sldMk cId="2309644035" sldId="261"/>
            <ac:spMk id="10" creationId="{32BC26D8-82FB-445E-AA49-62A77D7C1EE0}"/>
          </ac:spMkLst>
        </pc:spChg>
        <pc:spChg chg="add">
          <ac:chgData name="Rohit Titiyal" userId="7f8383db-0f0d-4684-b53a-1370e66aeb82" providerId="ADAL" clId="{A9593B6D-6552-4A81-83C1-2405CD4D4CF2}" dt="2024-12-29T19:34:06.091" v="185" actId="26606"/>
          <ac:spMkLst>
            <pc:docMk/>
            <pc:sldMk cId="2309644035" sldId="261"/>
            <ac:spMk id="12" creationId="{CB44330D-EA18-4254-AA95-EB49948539B8}"/>
          </ac:spMkLst>
        </pc:spChg>
        <pc:picChg chg="add mod">
          <ac:chgData name="Rohit Titiyal" userId="7f8383db-0f0d-4684-b53a-1370e66aeb82" providerId="ADAL" clId="{A9593B6D-6552-4A81-83C1-2405CD4D4CF2}" dt="2024-12-29T19:34:06.091" v="185" actId="26606"/>
          <ac:picMkLst>
            <pc:docMk/>
            <pc:sldMk cId="2309644035" sldId="261"/>
            <ac:picMk id="5" creationId="{0CF01335-0765-F04C-0F9F-6BBD46E403B1}"/>
          </ac:picMkLst>
        </pc:picChg>
      </pc:sldChg>
      <pc:sldChg chg="modSp new mod">
        <pc:chgData name="Rohit Titiyal" userId="7f8383db-0f0d-4684-b53a-1370e66aeb82" providerId="ADAL" clId="{A9593B6D-6552-4A81-83C1-2405CD4D4CF2}" dt="2024-12-29T19:26:40.160" v="130" actId="20577"/>
        <pc:sldMkLst>
          <pc:docMk/>
          <pc:sldMk cId="3723958751" sldId="262"/>
        </pc:sldMkLst>
        <pc:spChg chg="mod">
          <ac:chgData name="Rohit Titiyal" userId="7f8383db-0f0d-4684-b53a-1370e66aeb82" providerId="ADAL" clId="{A9593B6D-6552-4A81-83C1-2405CD4D4CF2}" dt="2024-12-29T19:26:40.160" v="130" actId="20577"/>
          <ac:spMkLst>
            <pc:docMk/>
            <pc:sldMk cId="3723958751" sldId="262"/>
            <ac:spMk id="3" creationId="{CEFA0050-39D5-359B-A1CD-EA2020D00884}"/>
          </ac:spMkLst>
        </pc:spChg>
      </pc:sldChg>
      <pc:sldChg chg="addSp modSp new mod setBg">
        <pc:chgData name="Rohit Titiyal" userId="7f8383db-0f0d-4684-b53a-1370e66aeb82" providerId="ADAL" clId="{A9593B6D-6552-4A81-83C1-2405CD4D4CF2}" dt="2024-12-29T19:34:24.556" v="187" actId="26606"/>
        <pc:sldMkLst>
          <pc:docMk/>
          <pc:sldMk cId="3532898207" sldId="263"/>
        </pc:sldMkLst>
        <pc:spChg chg="mod">
          <ac:chgData name="Rohit Titiyal" userId="7f8383db-0f0d-4684-b53a-1370e66aeb82" providerId="ADAL" clId="{A9593B6D-6552-4A81-83C1-2405CD4D4CF2}" dt="2024-12-29T19:34:24.556" v="187" actId="26606"/>
          <ac:spMkLst>
            <pc:docMk/>
            <pc:sldMk cId="3532898207" sldId="263"/>
            <ac:spMk id="2" creationId="{322C4327-C8DA-99FA-AC69-CE77A3A87EF8}"/>
          </ac:spMkLst>
        </pc:spChg>
        <pc:spChg chg="mod">
          <ac:chgData name="Rohit Titiyal" userId="7f8383db-0f0d-4684-b53a-1370e66aeb82" providerId="ADAL" clId="{A9593B6D-6552-4A81-83C1-2405CD4D4CF2}" dt="2024-12-29T19:34:24.556" v="187" actId="26606"/>
          <ac:spMkLst>
            <pc:docMk/>
            <pc:sldMk cId="3532898207" sldId="263"/>
            <ac:spMk id="3" creationId="{409D32E5-F697-799A-A160-123E4D819FF8}"/>
          </ac:spMkLst>
        </pc:spChg>
        <pc:spChg chg="add">
          <ac:chgData name="Rohit Titiyal" userId="7f8383db-0f0d-4684-b53a-1370e66aeb82" providerId="ADAL" clId="{A9593B6D-6552-4A81-83C1-2405CD4D4CF2}" dt="2024-12-29T19:34:24.556" v="187" actId="26606"/>
          <ac:spMkLst>
            <pc:docMk/>
            <pc:sldMk cId="3532898207" sldId="263"/>
            <ac:spMk id="9" creationId="{C0763A76-9F1C-4FC5-82B7-DD475DA461B2}"/>
          </ac:spMkLst>
        </pc:spChg>
        <pc:spChg chg="add">
          <ac:chgData name="Rohit Titiyal" userId="7f8383db-0f0d-4684-b53a-1370e66aeb82" providerId="ADAL" clId="{A9593B6D-6552-4A81-83C1-2405CD4D4CF2}" dt="2024-12-29T19:34:24.556" v="187" actId="26606"/>
          <ac:spMkLst>
            <pc:docMk/>
            <pc:sldMk cId="3532898207" sldId="263"/>
            <ac:spMk id="11" creationId="{E81BF4F6-F2CF-4984-9D14-D6966D92F99F}"/>
          </ac:spMkLst>
        </pc:spChg>
        <pc:picChg chg="add">
          <ac:chgData name="Rohit Titiyal" userId="7f8383db-0f0d-4684-b53a-1370e66aeb82" providerId="ADAL" clId="{A9593B6D-6552-4A81-83C1-2405CD4D4CF2}" dt="2024-12-29T19:34:24.556" v="187" actId="26606"/>
          <ac:picMkLst>
            <pc:docMk/>
            <pc:sldMk cId="3532898207" sldId="263"/>
            <ac:picMk id="5" creationId="{1E672CFC-660E-61AA-CEC1-58D2B7B28D08}"/>
          </ac:picMkLst>
        </pc:picChg>
      </pc:sldChg>
      <pc:sldChg chg="addSp delSp modSp new mod setBg">
        <pc:chgData name="Rohit Titiyal" userId="7f8383db-0f0d-4684-b53a-1370e66aeb82" providerId="ADAL" clId="{A9593B6D-6552-4A81-83C1-2405CD4D4CF2}" dt="2024-12-29T19:34:35.235" v="188" actId="26606"/>
        <pc:sldMkLst>
          <pc:docMk/>
          <pc:sldMk cId="2070230543" sldId="264"/>
        </pc:sldMkLst>
        <pc:spChg chg="del">
          <ac:chgData name="Rohit Titiyal" userId="7f8383db-0f0d-4684-b53a-1370e66aeb82" providerId="ADAL" clId="{A9593B6D-6552-4A81-83C1-2405CD4D4CF2}" dt="2024-12-29T19:34:35.235" v="188" actId="26606"/>
          <ac:spMkLst>
            <pc:docMk/>
            <pc:sldMk cId="2070230543" sldId="264"/>
            <ac:spMk id="2" creationId="{0E4878C7-9228-F77D-55C9-39E91F9F470B}"/>
          </ac:spMkLst>
        </pc:spChg>
        <pc:spChg chg="del">
          <ac:chgData name="Rohit Titiyal" userId="7f8383db-0f0d-4684-b53a-1370e66aeb82" providerId="ADAL" clId="{A9593B6D-6552-4A81-83C1-2405CD4D4CF2}" dt="2024-12-29T19:29:27.878" v="173" actId="931"/>
          <ac:spMkLst>
            <pc:docMk/>
            <pc:sldMk cId="2070230543" sldId="264"/>
            <ac:spMk id="3" creationId="{CB562B52-4BD6-5F6A-B102-387BADF0920C}"/>
          </ac:spMkLst>
        </pc:spChg>
        <pc:spChg chg="add">
          <ac:chgData name="Rohit Titiyal" userId="7f8383db-0f0d-4684-b53a-1370e66aeb82" providerId="ADAL" clId="{A9593B6D-6552-4A81-83C1-2405CD4D4CF2}" dt="2024-12-29T19:34:35.235" v="188" actId="26606"/>
          <ac:spMkLst>
            <pc:docMk/>
            <pc:sldMk cId="2070230543" sldId="264"/>
            <ac:spMk id="10" creationId="{32BC26D8-82FB-445E-AA49-62A77D7C1EE0}"/>
          </ac:spMkLst>
        </pc:spChg>
        <pc:spChg chg="add">
          <ac:chgData name="Rohit Titiyal" userId="7f8383db-0f0d-4684-b53a-1370e66aeb82" providerId="ADAL" clId="{A9593B6D-6552-4A81-83C1-2405CD4D4CF2}" dt="2024-12-29T19:34:35.235" v="188" actId="26606"/>
          <ac:spMkLst>
            <pc:docMk/>
            <pc:sldMk cId="2070230543" sldId="264"/>
            <ac:spMk id="12" creationId="{CB44330D-EA18-4254-AA95-EB49948539B8}"/>
          </ac:spMkLst>
        </pc:spChg>
        <pc:picChg chg="add mod">
          <ac:chgData name="Rohit Titiyal" userId="7f8383db-0f0d-4684-b53a-1370e66aeb82" providerId="ADAL" clId="{A9593B6D-6552-4A81-83C1-2405CD4D4CF2}" dt="2024-12-29T19:34:35.235" v="188" actId="26606"/>
          <ac:picMkLst>
            <pc:docMk/>
            <pc:sldMk cId="2070230543" sldId="264"/>
            <ac:picMk id="5" creationId="{DD590A4A-2449-0421-9EE9-6EC30EC6F930}"/>
          </ac:picMkLst>
        </pc:picChg>
      </pc:sldChg>
      <pc:sldChg chg="modSp new mod">
        <pc:chgData name="Rohit Titiyal" userId="7f8383db-0f0d-4684-b53a-1370e66aeb82" providerId="ADAL" clId="{A9593B6D-6552-4A81-83C1-2405CD4D4CF2}" dt="2024-12-29T19:38:07.790" v="210" actId="27636"/>
        <pc:sldMkLst>
          <pc:docMk/>
          <pc:sldMk cId="4028349021" sldId="265"/>
        </pc:sldMkLst>
        <pc:spChg chg="mod">
          <ac:chgData name="Rohit Titiyal" userId="7f8383db-0f0d-4684-b53a-1370e66aeb82" providerId="ADAL" clId="{A9593B6D-6552-4A81-83C1-2405CD4D4CF2}" dt="2024-12-29T19:36:08.710" v="190"/>
          <ac:spMkLst>
            <pc:docMk/>
            <pc:sldMk cId="4028349021" sldId="265"/>
            <ac:spMk id="2" creationId="{CA26B216-4166-AC88-0ECE-DFEA7DD1DCAC}"/>
          </ac:spMkLst>
        </pc:spChg>
        <pc:spChg chg="mod">
          <ac:chgData name="Rohit Titiyal" userId="7f8383db-0f0d-4684-b53a-1370e66aeb82" providerId="ADAL" clId="{A9593B6D-6552-4A81-83C1-2405CD4D4CF2}" dt="2024-12-29T19:38:07.790" v="210" actId="27636"/>
          <ac:spMkLst>
            <pc:docMk/>
            <pc:sldMk cId="4028349021" sldId="265"/>
            <ac:spMk id="3" creationId="{53807C29-83DD-AB44-D5D9-7F86E3F60A49}"/>
          </ac:spMkLst>
        </pc:spChg>
      </pc:sldChg>
      <pc:sldChg chg="modSp new mod">
        <pc:chgData name="Rohit Titiyal" userId="7f8383db-0f0d-4684-b53a-1370e66aeb82" providerId="ADAL" clId="{A9593B6D-6552-4A81-83C1-2405CD4D4CF2}" dt="2024-12-29T19:38:50.017" v="217" actId="207"/>
        <pc:sldMkLst>
          <pc:docMk/>
          <pc:sldMk cId="2552774492" sldId="266"/>
        </pc:sldMkLst>
        <pc:spChg chg="mod">
          <ac:chgData name="Rohit Titiyal" userId="7f8383db-0f0d-4684-b53a-1370e66aeb82" providerId="ADAL" clId="{A9593B6D-6552-4A81-83C1-2405CD4D4CF2}" dt="2024-12-29T19:38:50.017" v="217" actId="207"/>
          <ac:spMkLst>
            <pc:docMk/>
            <pc:sldMk cId="2552774492" sldId="266"/>
            <ac:spMk id="3" creationId="{1FF99D39-3B73-EAC8-BC26-CBA71379AE79}"/>
          </ac:spMkLst>
        </pc:spChg>
      </pc:sldChg>
      <pc:sldChg chg="modSp new mod">
        <pc:chgData name="Rohit Titiyal" userId="7f8383db-0f0d-4684-b53a-1370e66aeb82" providerId="ADAL" clId="{A9593B6D-6552-4A81-83C1-2405CD4D4CF2}" dt="2024-12-29T19:47:57.361" v="233" actId="2711"/>
        <pc:sldMkLst>
          <pc:docMk/>
          <pc:sldMk cId="1219950222" sldId="267"/>
        </pc:sldMkLst>
        <pc:spChg chg="mod">
          <ac:chgData name="Rohit Titiyal" userId="7f8383db-0f0d-4684-b53a-1370e66aeb82" providerId="ADAL" clId="{A9593B6D-6552-4A81-83C1-2405CD4D4CF2}" dt="2024-12-29T19:47:57.361" v="233" actId="2711"/>
          <ac:spMkLst>
            <pc:docMk/>
            <pc:sldMk cId="1219950222" sldId="267"/>
            <ac:spMk id="2" creationId="{611A0F40-8853-575F-BE27-E590D94A79B9}"/>
          </ac:spMkLst>
        </pc:spChg>
        <pc:spChg chg="mod">
          <ac:chgData name="Rohit Titiyal" userId="7f8383db-0f0d-4684-b53a-1370e66aeb82" providerId="ADAL" clId="{A9593B6D-6552-4A81-83C1-2405CD4D4CF2}" dt="2024-12-29T19:40:33.196" v="232" actId="2711"/>
          <ac:spMkLst>
            <pc:docMk/>
            <pc:sldMk cId="1219950222" sldId="267"/>
            <ac:spMk id="3" creationId="{21279517-7817-261E-9CEF-A0311D275B1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2ECAE-642A-4F1F-B3D0-15F753D0FAE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71E33FCD-DAC7-4408-ABA9-4DE383A7CFDA}">
      <dgm:prSet/>
      <dgm:spPr/>
      <dgm:t>
        <a:bodyPr/>
        <a:lstStyle/>
        <a:p>
          <a:r>
            <a:rPr lang="en-US"/>
            <a:t>AHP was developed by Saaty (1977, 1980).</a:t>
          </a:r>
        </a:p>
      </dgm:t>
    </dgm:pt>
    <dgm:pt modelId="{28F1290C-68B2-4145-B2AF-559BC7649978}" type="parTrans" cxnId="{C726BBE3-4B6D-4D84-937C-5B69C05EF1E6}">
      <dgm:prSet/>
      <dgm:spPr/>
      <dgm:t>
        <a:bodyPr/>
        <a:lstStyle/>
        <a:p>
          <a:endParaRPr lang="en-US"/>
        </a:p>
      </dgm:t>
    </dgm:pt>
    <dgm:pt modelId="{A4F395FF-FC57-4892-A08A-8CA31FC3EB54}" type="sibTrans" cxnId="{C726BBE3-4B6D-4D84-937C-5B69C05EF1E6}">
      <dgm:prSet/>
      <dgm:spPr/>
      <dgm:t>
        <a:bodyPr/>
        <a:lstStyle/>
        <a:p>
          <a:endParaRPr lang="en-US"/>
        </a:p>
      </dgm:t>
    </dgm:pt>
    <dgm:pt modelId="{32041B30-07CC-4E28-A27F-27424F6BD2D8}">
      <dgm:prSet/>
      <dgm:spPr/>
      <dgm:t>
        <a:bodyPr/>
        <a:lstStyle/>
        <a:p>
          <a:r>
            <a:rPr lang="en-US"/>
            <a:t>To use AHP the user needs to complete four steps to obtain the ranking of the alternatives</a:t>
          </a:r>
        </a:p>
      </dgm:t>
    </dgm:pt>
    <dgm:pt modelId="{6DFF1761-7632-433F-81F5-E5D8F7D1F1F4}" type="parTrans" cxnId="{D5E4272C-E5C3-4A1B-ABCE-60108BF96C06}">
      <dgm:prSet/>
      <dgm:spPr/>
      <dgm:t>
        <a:bodyPr/>
        <a:lstStyle/>
        <a:p>
          <a:endParaRPr lang="en-US"/>
        </a:p>
      </dgm:t>
    </dgm:pt>
    <dgm:pt modelId="{CE4667A7-A0C4-4060-9B31-90C7F2F2AB20}" type="sibTrans" cxnId="{D5E4272C-E5C3-4A1B-ABCE-60108BF96C06}">
      <dgm:prSet/>
      <dgm:spPr/>
      <dgm:t>
        <a:bodyPr/>
        <a:lstStyle/>
        <a:p>
          <a:endParaRPr lang="en-US"/>
        </a:p>
      </dgm:t>
    </dgm:pt>
    <dgm:pt modelId="{49231DA2-094D-4DDB-A8DC-5F72F664A33F}">
      <dgm:prSet/>
      <dgm:spPr/>
      <dgm:t>
        <a:bodyPr/>
        <a:lstStyle/>
        <a:p>
          <a:r>
            <a:rPr lang="en-US"/>
            <a:t>The problem first has to be structured </a:t>
          </a:r>
        </a:p>
      </dgm:t>
    </dgm:pt>
    <dgm:pt modelId="{20D632F8-5F50-4F6A-A980-77E9CB7E3ECD}" type="parTrans" cxnId="{BDEBC00E-9862-44DA-8CB8-F1D54F856025}">
      <dgm:prSet/>
      <dgm:spPr/>
      <dgm:t>
        <a:bodyPr/>
        <a:lstStyle/>
        <a:p>
          <a:endParaRPr lang="en-US"/>
        </a:p>
      </dgm:t>
    </dgm:pt>
    <dgm:pt modelId="{25A46F45-846A-439B-8320-6274C798DF37}" type="sibTrans" cxnId="{BDEBC00E-9862-44DA-8CB8-F1D54F856025}">
      <dgm:prSet/>
      <dgm:spPr/>
      <dgm:t>
        <a:bodyPr/>
        <a:lstStyle/>
        <a:p>
          <a:endParaRPr lang="en-US"/>
        </a:p>
      </dgm:t>
    </dgm:pt>
    <dgm:pt modelId="{7725FB3D-AD90-4A35-88BA-18BD808C9E55}">
      <dgm:prSet/>
      <dgm:spPr/>
      <dgm:t>
        <a:bodyPr/>
        <a:lstStyle/>
        <a:p>
          <a:r>
            <a:rPr lang="en-US"/>
            <a:t>Scores – or priorities, as they are known in AHP – are calculated based on the pairwise comparisons provided by the user.</a:t>
          </a:r>
        </a:p>
      </dgm:t>
    </dgm:pt>
    <dgm:pt modelId="{17427C43-FD64-43AB-951A-330533ED7B0F}" type="parTrans" cxnId="{E5EF387A-3399-4178-BDC0-0276E4085A8C}">
      <dgm:prSet/>
      <dgm:spPr/>
      <dgm:t>
        <a:bodyPr/>
        <a:lstStyle/>
        <a:p>
          <a:endParaRPr lang="en-US"/>
        </a:p>
      </dgm:t>
    </dgm:pt>
    <dgm:pt modelId="{FBB40A3A-1130-46A1-BF63-498563CD9FC2}" type="sibTrans" cxnId="{E5EF387A-3399-4178-BDC0-0276E4085A8C}">
      <dgm:prSet/>
      <dgm:spPr/>
      <dgm:t>
        <a:bodyPr/>
        <a:lstStyle/>
        <a:p>
          <a:endParaRPr lang="en-US"/>
        </a:p>
      </dgm:t>
    </dgm:pt>
    <dgm:pt modelId="{50818CDC-10DB-4875-A86D-E4F6B2860FA9}">
      <dgm:prSet/>
      <dgm:spPr/>
      <dgm:t>
        <a:bodyPr/>
        <a:lstStyle/>
        <a:p>
          <a:r>
            <a:rPr lang="en-US"/>
            <a:t>A consistency check</a:t>
          </a:r>
        </a:p>
      </dgm:t>
    </dgm:pt>
    <dgm:pt modelId="{2549306D-EFB9-4D5D-A871-398FF6061BBB}" type="parTrans" cxnId="{649500F8-B3C1-4300-AF27-971EB0B30530}">
      <dgm:prSet/>
      <dgm:spPr/>
      <dgm:t>
        <a:bodyPr/>
        <a:lstStyle/>
        <a:p>
          <a:endParaRPr lang="en-US"/>
        </a:p>
      </dgm:t>
    </dgm:pt>
    <dgm:pt modelId="{4B22222C-7620-4682-8732-0F4711AE9848}" type="sibTrans" cxnId="{649500F8-B3C1-4300-AF27-971EB0B30530}">
      <dgm:prSet/>
      <dgm:spPr/>
      <dgm:t>
        <a:bodyPr/>
        <a:lstStyle/>
        <a:p>
          <a:endParaRPr lang="en-US"/>
        </a:p>
      </dgm:t>
    </dgm:pt>
    <dgm:pt modelId="{3A47B90A-247C-46EA-A1CA-4C92D4F227AD}">
      <dgm:prSet/>
      <dgm:spPr/>
      <dgm:t>
        <a:bodyPr/>
        <a:lstStyle/>
        <a:p>
          <a:r>
            <a:rPr lang="en-US"/>
            <a:t>A sensitivity analysis</a:t>
          </a:r>
        </a:p>
      </dgm:t>
    </dgm:pt>
    <dgm:pt modelId="{320AC087-6A6D-4B58-8A49-94C8B8245B12}" type="parTrans" cxnId="{3F8BF42B-C3A2-4436-8940-1E5872921A7F}">
      <dgm:prSet/>
      <dgm:spPr/>
      <dgm:t>
        <a:bodyPr/>
        <a:lstStyle/>
        <a:p>
          <a:endParaRPr lang="en-US"/>
        </a:p>
      </dgm:t>
    </dgm:pt>
    <dgm:pt modelId="{17AC9FA1-EB12-43B7-9787-4E2487BDD266}" type="sibTrans" cxnId="{3F8BF42B-C3A2-4436-8940-1E5872921A7F}">
      <dgm:prSet/>
      <dgm:spPr/>
      <dgm:t>
        <a:bodyPr/>
        <a:lstStyle/>
        <a:p>
          <a:endParaRPr lang="en-US"/>
        </a:p>
      </dgm:t>
    </dgm:pt>
    <dgm:pt modelId="{49311DC2-B918-4818-8181-96216B60B0C9}" type="pres">
      <dgm:prSet presAssocID="{E932ECAE-642A-4F1F-B3D0-15F753D0FAED}" presName="linear" presStyleCnt="0">
        <dgm:presLayoutVars>
          <dgm:animLvl val="lvl"/>
          <dgm:resizeHandles val="exact"/>
        </dgm:presLayoutVars>
      </dgm:prSet>
      <dgm:spPr/>
    </dgm:pt>
    <dgm:pt modelId="{A51E6246-6660-4EEB-9EB9-AD749EBD5D87}" type="pres">
      <dgm:prSet presAssocID="{71E33FCD-DAC7-4408-ABA9-4DE383A7CFDA}" presName="parentText" presStyleLbl="node1" presStyleIdx="0" presStyleCnt="2">
        <dgm:presLayoutVars>
          <dgm:chMax val="0"/>
          <dgm:bulletEnabled val="1"/>
        </dgm:presLayoutVars>
      </dgm:prSet>
      <dgm:spPr/>
    </dgm:pt>
    <dgm:pt modelId="{AC099D7A-D050-460B-B1D7-96964C0DE1EF}" type="pres">
      <dgm:prSet presAssocID="{A4F395FF-FC57-4892-A08A-8CA31FC3EB54}" presName="spacer" presStyleCnt="0"/>
      <dgm:spPr/>
    </dgm:pt>
    <dgm:pt modelId="{52504E0F-E86A-4D67-8862-39508899EB5C}" type="pres">
      <dgm:prSet presAssocID="{32041B30-07CC-4E28-A27F-27424F6BD2D8}" presName="parentText" presStyleLbl="node1" presStyleIdx="1" presStyleCnt="2">
        <dgm:presLayoutVars>
          <dgm:chMax val="0"/>
          <dgm:bulletEnabled val="1"/>
        </dgm:presLayoutVars>
      </dgm:prSet>
      <dgm:spPr/>
    </dgm:pt>
    <dgm:pt modelId="{CBB1A77B-A9C7-434E-8546-172065021E6C}" type="pres">
      <dgm:prSet presAssocID="{32041B30-07CC-4E28-A27F-27424F6BD2D8}" presName="childText" presStyleLbl="revTx" presStyleIdx="0" presStyleCnt="1">
        <dgm:presLayoutVars>
          <dgm:bulletEnabled val="1"/>
        </dgm:presLayoutVars>
      </dgm:prSet>
      <dgm:spPr/>
    </dgm:pt>
  </dgm:ptLst>
  <dgm:cxnLst>
    <dgm:cxn modelId="{E0356B0B-A828-4B7F-8771-C65D8101F1F4}" type="presOf" srcId="{49231DA2-094D-4DDB-A8DC-5F72F664A33F}" destId="{CBB1A77B-A9C7-434E-8546-172065021E6C}" srcOrd="0" destOrd="0" presId="urn:microsoft.com/office/officeart/2005/8/layout/vList2"/>
    <dgm:cxn modelId="{BDEBC00E-9862-44DA-8CB8-F1D54F856025}" srcId="{32041B30-07CC-4E28-A27F-27424F6BD2D8}" destId="{49231DA2-094D-4DDB-A8DC-5F72F664A33F}" srcOrd="0" destOrd="0" parTransId="{20D632F8-5F50-4F6A-A980-77E9CB7E3ECD}" sibTransId="{25A46F45-846A-439B-8320-6274C798DF37}"/>
    <dgm:cxn modelId="{AF2CB60F-65CB-4231-A0AE-C36FE19FB4FD}" type="presOf" srcId="{7725FB3D-AD90-4A35-88BA-18BD808C9E55}" destId="{CBB1A77B-A9C7-434E-8546-172065021E6C}" srcOrd="0" destOrd="1" presId="urn:microsoft.com/office/officeart/2005/8/layout/vList2"/>
    <dgm:cxn modelId="{BD163220-8E5C-4C2D-880B-129CDBDD0423}" type="presOf" srcId="{32041B30-07CC-4E28-A27F-27424F6BD2D8}" destId="{52504E0F-E86A-4D67-8862-39508899EB5C}" srcOrd="0" destOrd="0" presId="urn:microsoft.com/office/officeart/2005/8/layout/vList2"/>
    <dgm:cxn modelId="{187CB124-D0CE-4FB0-8A7A-4DACB6D8155C}" type="presOf" srcId="{E932ECAE-642A-4F1F-B3D0-15F753D0FAED}" destId="{49311DC2-B918-4818-8181-96216B60B0C9}" srcOrd="0" destOrd="0" presId="urn:microsoft.com/office/officeart/2005/8/layout/vList2"/>
    <dgm:cxn modelId="{3F8BF42B-C3A2-4436-8940-1E5872921A7F}" srcId="{32041B30-07CC-4E28-A27F-27424F6BD2D8}" destId="{3A47B90A-247C-46EA-A1CA-4C92D4F227AD}" srcOrd="3" destOrd="0" parTransId="{320AC087-6A6D-4B58-8A49-94C8B8245B12}" sibTransId="{17AC9FA1-EB12-43B7-9787-4E2487BDD266}"/>
    <dgm:cxn modelId="{D5E4272C-E5C3-4A1B-ABCE-60108BF96C06}" srcId="{E932ECAE-642A-4F1F-B3D0-15F753D0FAED}" destId="{32041B30-07CC-4E28-A27F-27424F6BD2D8}" srcOrd="1" destOrd="0" parTransId="{6DFF1761-7632-433F-81F5-E5D8F7D1F1F4}" sibTransId="{CE4667A7-A0C4-4060-9B31-90C7F2F2AB20}"/>
    <dgm:cxn modelId="{140E7F40-4A2C-4B84-8BEB-3ACED40C9081}" type="presOf" srcId="{3A47B90A-247C-46EA-A1CA-4C92D4F227AD}" destId="{CBB1A77B-A9C7-434E-8546-172065021E6C}" srcOrd="0" destOrd="3" presId="urn:microsoft.com/office/officeart/2005/8/layout/vList2"/>
    <dgm:cxn modelId="{172D904D-309E-4924-938F-ED24F26A8B40}" type="presOf" srcId="{50818CDC-10DB-4875-A86D-E4F6B2860FA9}" destId="{CBB1A77B-A9C7-434E-8546-172065021E6C}" srcOrd="0" destOrd="2" presId="urn:microsoft.com/office/officeart/2005/8/layout/vList2"/>
    <dgm:cxn modelId="{E5EF387A-3399-4178-BDC0-0276E4085A8C}" srcId="{32041B30-07CC-4E28-A27F-27424F6BD2D8}" destId="{7725FB3D-AD90-4A35-88BA-18BD808C9E55}" srcOrd="1" destOrd="0" parTransId="{17427C43-FD64-43AB-951A-330533ED7B0F}" sibTransId="{FBB40A3A-1130-46A1-BF63-498563CD9FC2}"/>
    <dgm:cxn modelId="{0D656392-3C97-4234-B6BC-7AB8EE40845B}" type="presOf" srcId="{71E33FCD-DAC7-4408-ABA9-4DE383A7CFDA}" destId="{A51E6246-6660-4EEB-9EB9-AD749EBD5D87}" srcOrd="0" destOrd="0" presId="urn:microsoft.com/office/officeart/2005/8/layout/vList2"/>
    <dgm:cxn modelId="{C726BBE3-4B6D-4D84-937C-5B69C05EF1E6}" srcId="{E932ECAE-642A-4F1F-B3D0-15F753D0FAED}" destId="{71E33FCD-DAC7-4408-ABA9-4DE383A7CFDA}" srcOrd="0" destOrd="0" parTransId="{28F1290C-68B2-4145-B2AF-559BC7649978}" sibTransId="{A4F395FF-FC57-4892-A08A-8CA31FC3EB54}"/>
    <dgm:cxn modelId="{649500F8-B3C1-4300-AF27-971EB0B30530}" srcId="{32041B30-07CC-4E28-A27F-27424F6BD2D8}" destId="{50818CDC-10DB-4875-A86D-E4F6B2860FA9}" srcOrd="2" destOrd="0" parTransId="{2549306D-EFB9-4D5D-A871-398FF6061BBB}" sibTransId="{4B22222C-7620-4682-8732-0F4711AE9848}"/>
    <dgm:cxn modelId="{D649BE3D-208E-4818-B3D7-E295062599B5}" type="presParOf" srcId="{49311DC2-B918-4818-8181-96216B60B0C9}" destId="{A51E6246-6660-4EEB-9EB9-AD749EBD5D87}" srcOrd="0" destOrd="0" presId="urn:microsoft.com/office/officeart/2005/8/layout/vList2"/>
    <dgm:cxn modelId="{DD1D3C82-BAEC-4A7B-A1CF-F3D7C773C527}" type="presParOf" srcId="{49311DC2-B918-4818-8181-96216B60B0C9}" destId="{AC099D7A-D050-460B-B1D7-96964C0DE1EF}" srcOrd="1" destOrd="0" presId="urn:microsoft.com/office/officeart/2005/8/layout/vList2"/>
    <dgm:cxn modelId="{F58006CA-0E40-493C-B2BB-43DD70EE8139}" type="presParOf" srcId="{49311DC2-B918-4818-8181-96216B60B0C9}" destId="{52504E0F-E86A-4D67-8862-39508899EB5C}" srcOrd="2" destOrd="0" presId="urn:microsoft.com/office/officeart/2005/8/layout/vList2"/>
    <dgm:cxn modelId="{C32F7F49-C488-4423-A773-FA99ACC102EA}" type="presParOf" srcId="{49311DC2-B918-4818-8181-96216B60B0C9}" destId="{CBB1A77B-A9C7-434E-8546-172065021E6C}"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64732A-0231-49A2-B3CF-C36E76E3C88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E319EAD-6AEE-46A8-BAF0-222540C4431B}">
      <dgm:prSet/>
      <dgm:spPr/>
      <dgm:t>
        <a:bodyPr/>
        <a:lstStyle/>
        <a:p>
          <a:r>
            <a:rPr lang="en-US"/>
            <a:t>Problems that require MCDA techniques are complex and, as a result, it is advantageous to break them down and solve one ‘sub-problem’ at a time.</a:t>
          </a:r>
        </a:p>
      </dgm:t>
    </dgm:pt>
    <dgm:pt modelId="{0B034AE8-56D5-4043-BBD5-59E6172BC9B8}" type="parTrans" cxnId="{68C17902-1E35-4450-B017-3F15C59C0E5E}">
      <dgm:prSet/>
      <dgm:spPr/>
      <dgm:t>
        <a:bodyPr/>
        <a:lstStyle/>
        <a:p>
          <a:endParaRPr lang="en-US"/>
        </a:p>
      </dgm:t>
    </dgm:pt>
    <dgm:pt modelId="{4BCBBDCF-541B-4945-922B-C806EC3F3671}" type="sibTrans" cxnId="{68C17902-1E35-4450-B017-3F15C59C0E5E}">
      <dgm:prSet/>
      <dgm:spPr/>
      <dgm:t>
        <a:bodyPr/>
        <a:lstStyle/>
        <a:p>
          <a:endParaRPr lang="en-US"/>
        </a:p>
      </dgm:t>
    </dgm:pt>
    <dgm:pt modelId="{722EB9F1-28FB-4164-B1AA-4C920A19D799}">
      <dgm:prSet/>
      <dgm:spPr/>
      <dgm:t>
        <a:bodyPr/>
        <a:lstStyle/>
        <a:p>
          <a:r>
            <a:rPr lang="en-US"/>
            <a:t>The problem structuring (The problem is structured according to a hierarchy)</a:t>
          </a:r>
        </a:p>
      </dgm:t>
    </dgm:pt>
    <dgm:pt modelId="{51B3CCCF-B433-43EC-BF71-200CAAAD20BB}" type="parTrans" cxnId="{0C323340-F178-48F8-AD1B-429ADC2976F6}">
      <dgm:prSet/>
      <dgm:spPr/>
      <dgm:t>
        <a:bodyPr/>
        <a:lstStyle/>
        <a:p>
          <a:endParaRPr lang="en-US"/>
        </a:p>
      </dgm:t>
    </dgm:pt>
    <dgm:pt modelId="{5B64F49C-3D89-47F7-B068-113B369CB278}" type="sibTrans" cxnId="{0C323340-F178-48F8-AD1B-429ADC2976F6}">
      <dgm:prSet/>
      <dgm:spPr/>
      <dgm:t>
        <a:bodyPr/>
        <a:lstStyle/>
        <a:p>
          <a:endParaRPr lang="en-US"/>
        </a:p>
      </dgm:t>
    </dgm:pt>
    <dgm:pt modelId="{E21D7906-F3E1-4B95-9534-8A26A65FD664}">
      <dgm:prSet/>
      <dgm:spPr/>
      <dgm:t>
        <a:bodyPr/>
        <a:lstStyle/>
        <a:p>
          <a:r>
            <a:rPr lang="en-US"/>
            <a:t>The elicitation of priorities through pairwise comparisons</a:t>
          </a:r>
        </a:p>
      </dgm:t>
    </dgm:pt>
    <dgm:pt modelId="{5DA206EA-E723-4B3D-9C28-4AD04FAC2EB2}" type="parTrans" cxnId="{21ABF034-4A3B-4A17-8598-0766C7D8A6BE}">
      <dgm:prSet/>
      <dgm:spPr/>
      <dgm:t>
        <a:bodyPr/>
        <a:lstStyle/>
        <a:p>
          <a:endParaRPr lang="en-US"/>
        </a:p>
      </dgm:t>
    </dgm:pt>
    <dgm:pt modelId="{AD67DB9B-FC49-43E7-A2C1-57A86ADBCA4C}" type="sibTrans" cxnId="{21ABF034-4A3B-4A17-8598-0766C7D8A6BE}">
      <dgm:prSet/>
      <dgm:spPr/>
      <dgm:t>
        <a:bodyPr/>
        <a:lstStyle/>
        <a:p>
          <a:endParaRPr lang="en-US"/>
        </a:p>
      </dgm:t>
    </dgm:pt>
    <dgm:pt modelId="{A5673987-927E-409A-B6A6-3A30358665FC}" type="pres">
      <dgm:prSet presAssocID="{B064732A-0231-49A2-B3CF-C36E76E3C889}" presName="linear" presStyleCnt="0">
        <dgm:presLayoutVars>
          <dgm:animLvl val="lvl"/>
          <dgm:resizeHandles val="exact"/>
        </dgm:presLayoutVars>
      </dgm:prSet>
      <dgm:spPr/>
    </dgm:pt>
    <dgm:pt modelId="{C9DB0EF9-D734-4DEF-9D5D-35D96894E289}" type="pres">
      <dgm:prSet presAssocID="{CE319EAD-6AEE-46A8-BAF0-222540C4431B}" presName="parentText" presStyleLbl="node1" presStyleIdx="0" presStyleCnt="1">
        <dgm:presLayoutVars>
          <dgm:chMax val="0"/>
          <dgm:bulletEnabled val="1"/>
        </dgm:presLayoutVars>
      </dgm:prSet>
      <dgm:spPr/>
    </dgm:pt>
    <dgm:pt modelId="{27E58F72-9FD1-4CF8-A8E6-B15707A83F3C}" type="pres">
      <dgm:prSet presAssocID="{CE319EAD-6AEE-46A8-BAF0-222540C4431B}" presName="childText" presStyleLbl="revTx" presStyleIdx="0" presStyleCnt="1">
        <dgm:presLayoutVars>
          <dgm:bulletEnabled val="1"/>
        </dgm:presLayoutVars>
      </dgm:prSet>
      <dgm:spPr/>
    </dgm:pt>
  </dgm:ptLst>
  <dgm:cxnLst>
    <dgm:cxn modelId="{68C17902-1E35-4450-B017-3F15C59C0E5E}" srcId="{B064732A-0231-49A2-B3CF-C36E76E3C889}" destId="{CE319EAD-6AEE-46A8-BAF0-222540C4431B}" srcOrd="0" destOrd="0" parTransId="{0B034AE8-56D5-4043-BBD5-59E6172BC9B8}" sibTransId="{4BCBBDCF-541B-4945-922B-C806EC3F3671}"/>
    <dgm:cxn modelId="{A583CA05-E882-44B6-83A6-A942FEF08291}" type="presOf" srcId="{B064732A-0231-49A2-B3CF-C36E76E3C889}" destId="{A5673987-927E-409A-B6A6-3A30358665FC}" srcOrd="0" destOrd="0" presId="urn:microsoft.com/office/officeart/2005/8/layout/vList2"/>
    <dgm:cxn modelId="{4F8CF124-36B2-4639-88E1-1448C636313C}" type="presOf" srcId="{CE319EAD-6AEE-46A8-BAF0-222540C4431B}" destId="{C9DB0EF9-D734-4DEF-9D5D-35D96894E289}" srcOrd="0" destOrd="0" presId="urn:microsoft.com/office/officeart/2005/8/layout/vList2"/>
    <dgm:cxn modelId="{21ABF034-4A3B-4A17-8598-0766C7D8A6BE}" srcId="{CE319EAD-6AEE-46A8-BAF0-222540C4431B}" destId="{E21D7906-F3E1-4B95-9534-8A26A65FD664}" srcOrd="1" destOrd="0" parTransId="{5DA206EA-E723-4B3D-9C28-4AD04FAC2EB2}" sibTransId="{AD67DB9B-FC49-43E7-A2C1-57A86ADBCA4C}"/>
    <dgm:cxn modelId="{0C323340-F178-48F8-AD1B-429ADC2976F6}" srcId="{CE319EAD-6AEE-46A8-BAF0-222540C4431B}" destId="{722EB9F1-28FB-4164-B1AA-4C920A19D799}" srcOrd="0" destOrd="0" parTransId="{51B3CCCF-B433-43EC-BF71-200CAAAD20BB}" sibTransId="{5B64F49C-3D89-47F7-B068-113B369CB278}"/>
    <dgm:cxn modelId="{15628958-0F82-453C-A8EF-51D76788C8C3}" type="presOf" srcId="{E21D7906-F3E1-4B95-9534-8A26A65FD664}" destId="{27E58F72-9FD1-4CF8-A8E6-B15707A83F3C}" srcOrd="0" destOrd="1" presId="urn:microsoft.com/office/officeart/2005/8/layout/vList2"/>
    <dgm:cxn modelId="{53CEB8BE-465B-4145-A691-E747F4589705}" type="presOf" srcId="{722EB9F1-28FB-4164-B1AA-4C920A19D799}" destId="{27E58F72-9FD1-4CF8-A8E6-B15707A83F3C}" srcOrd="0" destOrd="0" presId="urn:microsoft.com/office/officeart/2005/8/layout/vList2"/>
    <dgm:cxn modelId="{80375284-7FB9-4527-B1FD-DD510176CF7B}" type="presParOf" srcId="{A5673987-927E-409A-B6A6-3A30358665FC}" destId="{C9DB0EF9-D734-4DEF-9D5D-35D96894E289}" srcOrd="0" destOrd="0" presId="urn:microsoft.com/office/officeart/2005/8/layout/vList2"/>
    <dgm:cxn modelId="{1D3359D0-F174-4CE3-90B3-AD177CAD85C5}" type="presParOf" srcId="{A5673987-927E-409A-B6A6-3A30358665FC}" destId="{27E58F72-9FD1-4CF8-A8E6-B15707A83F3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E6246-6660-4EEB-9EB9-AD749EBD5D87}">
      <dsp:nvSpPr>
        <dsp:cNvPr id="0" name=""/>
        <dsp:cNvSpPr/>
      </dsp:nvSpPr>
      <dsp:spPr>
        <a:xfrm>
          <a:off x="0" y="48042"/>
          <a:ext cx="6666833" cy="156633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AHP was developed by Saaty (1977, 1980).</a:t>
          </a:r>
        </a:p>
      </dsp:txBody>
      <dsp:txXfrm>
        <a:off x="76462" y="124504"/>
        <a:ext cx="6513909" cy="1413413"/>
      </dsp:txXfrm>
    </dsp:sp>
    <dsp:sp modelId="{52504E0F-E86A-4D67-8862-39508899EB5C}">
      <dsp:nvSpPr>
        <dsp:cNvPr id="0" name=""/>
        <dsp:cNvSpPr/>
      </dsp:nvSpPr>
      <dsp:spPr>
        <a:xfrm>
          <a:off x="0" y="1695019"/>
          <a:ext cx="6666833" cy="1566337"/>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To use AHP the user needs to complete four steps to obtain the ranking of the alternatives</a:t>
          </a:r>
        </a:p>
      </dsp:txBody>
      <dsp:txXfrm>
        <a:off x="76462" y="1771481"/>
        <a:ext cx="6513909" cy="1413413"/>
      </dsp:txXfrm>
    </dsp:sp>
    <dsp:sp modelId="{CBB1A77B-A9C7-434E-8546-172065021E6C}">
      <dsp:nvSpPr>
        <dsp:cNvPr id="0" name=""/>
        <dsp:cNvSpPr/>
      </dsp:nvSpPr>
      <dsp:spPr>
        <a:xfrm>
          <a:off x="0" y="3261357"/>
          <a:ext cx="6666833" cy="2144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The problem first has to be structured </a:t>
          </a:r>
        </a:p>
        <a:p>
          <a:pPr marL="228600" lvl="1" indent="-228600" algn="l" defTabSz="977900">
            <a:lnSpc>
              <a:spcPct val="90000"/>
            </a:lnSpc>
            <a:spcBef>
              <a:spcPct val="0"/>
            </a:spcBef>
            <a:spcAft>
              <a:spcPct val="20000"/>
            </a:spcAft>
            <a:buChar char="•"/>
          </a:pPr>
          <a:r>
            <a:rPr lang="en-US" sz="2200" kern="1200"/>
            <a:t>Scores – or priorities, as they are known in AHP – are calculated based on the pairwise comparisons provided by the user.</a:t>
          </a:r>
        </a:p>
        <a:p>
          <a:pPr marL="228600" lvl="1" indent="-228600" algn="l" defTabSz="977900">
            <a:lnSpc>
              <a:spcPct val="90000"/>
            </a:lnSpc>
            <a:spcBef>
              <a:spcPct val="0"/>
            </a:spcBef>
            <a:spcAft>
              <a:spcPct val="20000"/>
            </a:spcAft>
            <a:buChar char="•"/>
          </a:pPr>
          <a:r>
            <a:rPr lang="en-US" sz="2200" kern="1200"/>
            <a:t>A consistency check</a:t>
          </a:r>
        </a:p>
        <a:p>
          <a:pPr marL="228600" lvl="1" indent="-228600" algn="l" defTabSz="977900">
            <a:lnSpc>
              <a:spcPct val="90000"/>
            </a:lnSpc>
            <a:spcBef>
              <a:spcPct val="0"/>
            </a:spcBef>
            <a:spcAft>
              <a:spcPct val="20000"/>
            </a:spcAft>
            <a:buChar char="•"/>
          </a:pPr>
          <a:r>
            <a:rPr lang="en-US" sz="2200" kern="1200"/>
            <a:t>A sensitivity analysis</a:t>
          </a:r>
        </a:p>
      </dsp:txBody>
      <dsp:txXfrm>
        <a:off x="0" y="3261357"/>
        <a:ext cx="6666833" cy="2144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DB0EF9-D734-4DEF-9D5D-35D96894E289}">
      <dsp:nvSpPr>
        <dsp:cNvPr id="0" name=""/>
        <dsp:cNvSpPr/>
      </dsp:nvSpPr>
      <dsp:spPr>
        <a:xfrm>
          <a:off x="0" y="14674"/>
          <a:ext cx="6666833" cy="32034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Problems that require MCDA techniques are complex and, as a result, it is advantageous to break them down and solve one ‘sub-problem’ at a time.</a:t>
          </a:r>
        </a:p>
      </dsp:txBody>
      <dsp:txXfrm>
        <a:off x="156380" y="171054"/>
        <a:ext cx="6354073" cy="2890700"/>
      </dsp:txXfrm>
    </dsp:sp>
    <dsp:sp modelId="{27E58F72-9FD1-4CF8-A8E6-B15707A83F3C}">
      <dsp:nvSpPr>
        <dsp:cNvPr id="0" name=""/>
        <dsp:cNvSpPr/>
      </dsp:nvSpPr>
      <dsp:spPr>
        <a:xfrm>
          <a:off x="0" y="3218135"/>
          <a:ext cx="6666833" cy="2221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a:t>The problem structuring (The problem is structured according to a hierarchy)</a:t>
          </a:r>
        </a:p>
        <a:p>
          <a:pPr marL="285750" lvl="1" indent="-285750" algn="l" defTabSz="1289050">
            <a:lnSpc>
              <a:spcPct val="90000"/>
            </a:lnSpc>
            <a:spcBef>
              <a:spcPct val="0"/>
            </a:spcBef>
            <a:spcAft>
              <a:spcPct val="20000"/>
            </a:spcAft>
            <a:buChar char="•"/>
          </a:pPr>
          <a:r>
            <a:rPr lang="en-US" sz="2900" kern="1200"/>
            <a:t>The elicitation of priorities through pairwise comparisons</a:t>
          </a:r>
        </a:p>
      </dsp:txBody>
      <dsp:txXfrm>
        <a:off x="0" y="3218135"/>
        <a:ext cx="6666833" cy="22211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D834E-AF25-43DD-3CE1-36EDAFF726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F5F12E9-0CEB-3BEF-70C9-560FCF44C2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9D058E0-AB05-3BC4-C97D-83C3D32B334C}"/>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4F3DCECB-0496-CE6C-FBD4-B1F40FA876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9F4407B-44DD-8ABB-C45F-574157D49192}"/>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89241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C9C3-71CA-B36D-FE24-2E7B6108EE6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19CD0AB-FBE5-BE13-380F-17A1061947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5E1E87-3F6A-3AE1-A1F9-583841B9934C}"/>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C9470A86-491D-FB4B-CCF3-F55E4832DE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62F8D8F-6BFC-8A3F-1811-2C82AD7EED23}"/>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743306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7A1A8-A3B1-E7C9-50E2-9A52029EF1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2766EE2-A6A7-A9D4-396A-AC58E039F1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768D23-E52F-E588-D6F7-FEB5CCCF08DE}"/>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7E932D89-10A5-1810-2B08-93D02F94555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F39BEA-C9FF-6D4F-25A3-D385BA094702}"/>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77037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86E03-70B0-1F16-C273-30B2E0E3FC2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D0CD779-1E25-2B59-CAA1-B148F57C3D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A6966D9-78DC-E139-8A6D-3B9318A012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0D3AA6E-505E-FDA5-6BDF-3936AF01915C}"/>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6" name="Footer Placeholder 5">
            <a:extLst>
              <a:ext uri="{FF2B5EF4-FFF2-40B4-BE49-F238E27FC236}">
                <a16:creationId xmlns:a16="http://schemas.microsoft.com/office/drawing/2014/main" id="{F8D9A826-A256-802C-8CB6-66DD36AC748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F7133D-FF2B-A746-8AB6-184B402C8094}"/>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117620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E4F0-C7F9-9C48-A6B8-DEB02D8F109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0E8F80-D8F5-31FE-E805-98A4A5C303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091A2-C43A-A1B1-CEDB-269E850B1C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E954BC2-6A64-1702-A828-B0AC4E3F80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BB78B-49B4-AFB1-3DC3-F1CDC908D2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0AFD9F1-4DDA-568C-A8FB-7B82F26FDAFF}"/>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8" name="Footer Placeholder 7">
            <a:extLst>
              <a:ext uri="{FF2B5EF4-FFF2-40B4-BE49-F238E27FC236}">
                <a16:creationId xmlns:a16="http://schemas.microsoft.com/office/drawing/2014/main" id="{A820C457-62EF-5E25-669A-82B409E8844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99A1EE0-B981-67A6-C9DC-4873E9E3843A}"/>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3136689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8737-29E9-11E2-E41C-08ACF188F4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FE36151-9F73-C3E3-C412-F1EAAE14FBEC}"/>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4" name="Footer Placeholder 3">
            <a:extLst>
              <a:ext uri="{FF2B5EF4-FFF2-40B4-BE49-F238E27FC236}">
                <a16:creationId xmlns:a16="http://schemas.microsoft.com/office/drawing/2014/main" id="{29288326-80A0-C431-872A-06889353E9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414A436-8415-9530-57ED-EA7F62F696AA}"/>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10221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D5C6EC-9EE5-6E43-3BED-314BAFD8BBA4}"/>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3" name="Footer Placeholder 2">
            <a:extLst>
              <a:ext uri="{FF2B5EF4-FFF2-40B4-BE49-F238E27FC236}">
                <a16:creationId xmlns:a16="http://schemas.microsoft.com/office/drawing/2014/main" id="{8F06BDB0-DF4B-09AC-B344-C590D2DD3A3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DADA890-392E-A762-A8F9-53277030D34E}"/>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583160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2E56-EE28-AC36-24C1-C2E915DF8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90D7FDE-5961-3D9A-FFFD-35E65A9BC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35FE21C-DFF3-ADC6-FC06-10CFF22EE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89CA8F-4352-98DE-14C6-C167B2E875E9}"/>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6" name="Footer Placeholder 5">
            <a:extLst>
              <a:ext uri="{FF2B5EF4-FFF2-40B4-BE49-F238E27FC236}">
                <a16:creationId xmlns:a16="http://schemas.microsoft.com/office/drawing/2014/main" id="{6CF035A8-AFE6-E1F2-8495-0B83F81B10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6B5505-F2F0-1A9B-30BF-93A7FCB25E34}"/>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33502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0514-B5C7-0AC8-EBA4-0CEB458794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367E0CA-9888-309B-EC3E-12B88DC1F0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6A0FADC-CE62-76E9-BA6B-241F63E5D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E05EAA-BFCD-FB1B-F03F-E50E9FEB45E8}"/>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6" name="Footer Placeholder 5">
            <a:extLst>
              <a:ext uri="{FF2B5EF4-FFF2-40B4-BE49-F238E27FC236}">
                <a16:creationId xmlns:a16="http://schemas.microsoft.com/office/drawing/2014/main" id="{B8D1B5FE-D77E-3A37-4622-FFEF48D9582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670FDC-FBD8-E40C-9536-173FFDD70D43}"/>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3514336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232D-E9E7-A386-DA0F-D342138E4A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E96D915-D718-91F3-E154-F01FFD1826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3CBF490-D612-0FEB-457C-9D6B02FAB633}"/>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B41C8017-D6D4-7927-BE67-5C50D305BE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6773F2-DFC1-608D-AFBB-06EA859D9BDD}"/>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419098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36CE0D-9901-97A1-4CB7-169BA031D9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3B06419-3FEE-5AA4-D10E-3DD187127F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F9CB81-1D5E-37A0-4953-9C3DA0A3C139}"/>
              </a:ext>
            </a:extLst>
          </p:cNvPr>
          <p:cNvSpPr>
            <a:spLocks noGrp="1"/>
          </p:cNvSpPr>
          <p:nvPr>
            <p:ph type="dt" sz="half" idx="10"/>
          </p:nvPr>
        </p:nvSpPr>
        <p:spPr/>
        <p:txBody>
          <a:body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8229A630-2A60-7DB6-41D7-A7E289DD31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2AE9C7-BED9-A4BB-8993-3CFE50F808DA}"/>
              </a:ext>
            </a:extLst>
          </p:cNvPr>
          <p:cNvSpPr>
            <a:spLocks noGrp="1"/>
          </p:cNvSpPr>
          <p:nvPr>
            <p:ph type="sldNum" sz="quarter" idx="12"/>
          </p:nvPr>
        </p:nvSpPr>
        <p:spPr/>
        <p:txBody>
          <a:bodyPr/>
          <a:lstStyle/>
          <a:p>
            <a:fld id="{5AFA28E8-5CFA-4F21-83EA-3D8414346CB8}" type="slidenum">
              <a:rPr lang="en-IN" smtClean="0"/>
              <a:t>‹#›</a:t>
            </a:fld>
            <a:endParaRPr lang="en-IN"/>
          </a:p>
        </p:txBody>
      </p:sp>
    </p:spTree>
    <p:extLst>
      <p:ext uri="{BB962C8B-B14F-4D97-AF65-F5344CB8AC3E}">
        <p14:creationId xmlns:p14="http://schemas.microsoft.com/office/powerpoint/2010/main" val="296689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53566A-95CD-C4B5-11D9-93AE7999C3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37C0259-24EB-5892-3419-5CECB5851C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840B9D-40AB-36F9-C9D1-440EFBC8D9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6317BB-14BB-4403-86F0-02BCC9D49A47}" type="datetimeFigureOut">
              <a:rPr lang="en-IN" smtClean="0"/>
              <a:t>30-12-2024</a:t>
            </a:fld>
            <a:endParaRPr lang="en-IN"/>
          </a:p>
        </p:txBody>
      </p:sp>
      <p:sp>
        <p:nvSpPr>
          <p:cNvPr id="5" name="Footer Placeholder 4">
            <a:extLst>
              <a:ext uri="{FF2B5EF4-FFF2-40B4-BE49-F238E27FC236}">
                <a16:creationId xmlns:a16="http://schemas.microsoft.com/office/drawing/2014/main" id="{DE024FB8-298F-83ED-6710-BB0F4DAE13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0990BD3-18BA-00BC-ACD0-1AEBC19FA2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FA28E8-5CFA-4F21-83EA-3D8414346CB8}" type="slidenum">
              <a:rPr lang="en-IN" smtClean="0"/>
              <a:t>‹#›</a:t>
            </a:fld>
            <a:endParaRPr lang="en-IN"/>
          </a:p>
        </p:txBody>
      </p:sp>
    </p:spTree>
    <p:extLst>
      <p:ext uri="{BB962C8B-B14F-4D97-AF65-F5344CB8AC3E}">
        <p14:creationId xmlns:p14="http://schemas.microsoft.com/office/powerpoint/2010/main" val="4157568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ins pinned on a white surface and connecting a black thread">
            <a:extLst>
              <a:ext uri="{FF2B5EF4-FFF2-40B4-BE49-F238E27FC236}">
                <a16:creationId xmlns:a16="http://schemas.microsoft.com/office/drawing/2014/main" id="{4972FA5D-E271-4A61-B44B-F9E23BFC638E}"/>
              </a:ext>
            </a:extLst>
          </p:cNvPr>
          <p:cNvPicPr>
            <a:picLocks noChangeAspect="1"/>
          </p:cNvPicPr>
          <p:nvPr/>
        </p:nvPicPr>
        <p:blipFill>
          <a:blip r:embed="rId2">
            <a:alphaModFix amt="50000"/>
          </a:blip>
          <a:srcRect t="12695" b="3035"/>
          <a:stretch/>
        </p:blipFill>
        <p:spPr>
          <a:xfrm>
            <a:off x="20" y="1"/>
            <a:ext cx="12191980" cy="6857999"/>
          </a:xfrm>
          <a:prstGeom prst="rect">
            <a:avLst/>
          </a:prstGeom>
        </p:spPr>
      </p:pic>
      <p:sp>
        <p:nvSpPr>
          <p:cNvPr id="2" name="Title 1">
            <a:extLst>
              <a:ext uri="{FF2B5EF4-FFF2-40B4-BE49-F238E27FC236}">
                <a16:creationId xmlns:a16="http://schemas.microsoft.com/office/drawing/2014/main" id="{B7288A9D-7D05-2B5B-42E3-98F6FC592C2D}"/>
              </a:ext>
            </a:extLst>
          </p:cNvPr>
          <p:cNvSpPr>
            <a:spLocks noGrp="1"/>
          </p:cNvSpPr>
          <p:nvPr>
            <p:ph type="ctrTitle"/>
          </p:nvPr>
        </p:nvSpPr>
        <p:spPr>
          <a:xfrm>
            <a:off x="1524000" y="1122362"/>
            <a:ext cx="9144000" cy="2900518"/>
          </a:xfrm>
        </p:spPr>
        <p:txBody>
          <a:bodyPr>
            <a:normAutofit/>
          </a:bodyPr>
          <a:lstStyle/>
          <a:p>
            <a:r>
              <a:rPr lang="en-IN" b="1" u="sng" dirty="0">
                <a:solidFill>
                  <a:srgbClr val="FFFFFF"/>
                </a:solidFill>
              </a:rPr>
              <a:t>Analytic hierarchy process (AHP)</a:t>
            </a:r>
            <a:br>
              <a:rPr lang="en-IN" b="1" u="sng" dirty="0">
                <a:solidFill>
                  <a:srgbClr val="FFFFFF"/>
                </a:solidFill>
              </a:rPr>
            </a:br>
            <a:endParaRPr lang="en-IN" b="1" u="sng" dirty="0">
              <a:solidFill>
                <a:srgbClr val="FFFFFF"/>
              </a:solidFill>
            </a:endParaRPr>
          </a:p>
        </p:txBody>
      </p:sp>
      <p:sp>
        <p:nvSpPr>
          <p:cNvPr id="3" name="Subtitle 2">
            <a:extLst>
              <a:ext uri="{FF2B5EF4-FFF2-40B4-BE49-F238E27FC236}">
                <a16:creationId xmlns:a16="http://schemas.microsoft.com/office/drawing/2014/main" id="{8B71E4F6-C429-4EBD-42BC-3AD85B774F91}"/>
              </a:ext>
            </a:extLst>
          </p:cNvPr>
          <p:cNvSpPr>
            <a:spLocks noGrp="1"/>
          </p:cNvSpPr>
          <p:nvPr>
            <p:ph type="subTitle" idx="1"/>
          </p:nvPr>
        </p:nvSpPr>
        <p:spPr>
          <a:xfrm>
            <a:off x="1524000" y="4159404"/>
            <a:ext cx="9144000" cy="1098395"/>
          </a:xfrm>
        </p:spPr>
        <p:txBody>
          <a:bodyPr>
            <a:normAutofit/>
          </a:bodyPr>
          <a:lstStyle/>
          <a:p>
            <a:endParaRPr lang="en-IN">
              <a:solidFill>
                <a:srgbClr val="FFFFFF"/>
              </a:solidFill>
            </a:endParaRPr>
          </a:p>
        </p:txBody>
      </p:sp>
    </p:spTree>
    <p:extLst>
      <p:ext uri="{BB962C8B-B14F-4D97-AF65-F5344CB8AC3E}">
        <p14:creationId xmlns:p14="http://schemas.microsoft.com/office/powerpoint/2010/main" val="20742855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BCF537-685A-9623-D6D3-A479ED3D2BD4}"/>
              </a:ext>
            </a:extLst>
          </p:cNvPr>
          <p:cNvSpPr>
            <a:spLocks noGrp="1"/>
          </p:cNvSpPr>
          <p:nvPr>
            <p:ph type="title"/>
          </p:nvPr>
        </p:nvSpPr>
        <p:spPr>
          <a:xfrm>
            <a:off x="586478" y="1683756"/>
            <a:ext cx="3115265" cy="2396359"/>
          </a:xfrm>
        </p:spPr>
        <p:txBody>
          <a:bodyPr anchor="b">
            <a:normAutofit/>
          </a:bodyPr>
          <a:lstStyle/>
          <a:p>
            <a:pPr algn="r"/>
            <a:r>
              <a:rPr lang="en-IN" sz="4000" b="1">
                <a:solidFill>
                  <a:srgbClr val="FFFFFF"/>
                </a:solidFill>
                <a:latin typeface="Times New Roman" panose="02020603050405020304" pitchFamily="18" charset="0"/>
                <a:cs typeface="Times New Roman" panose="02020603050405020304" pitchFamily="18" charset="0"/>
              </a:rPr>
              <a:t>Essential concepts of AHP</a:t>
            </a:r>
          </a:p>
        </p:txBody>
      </p:sp>
      <p:graphicFrame>
        <p:nvGraphicFramePr>
          <p:cNvPr id="5" name="Content Placeholder 2">
            <a:extLst>
              <a:ext uri="{FF2B5EF4-FFF2-40B4-BE49-F238E27FC236}">
                <a16:creationId xmlns:a16="http://schemas.microsoft.com/office/drawing/2014/main" id="{B7D23B36-EA94-72A5-C55E-D0F055B0AABA}"/>
              </a:ext>
            </a:extLst>
          </p:cNvPr>
          <p:cNvGraphicFramePr>
            <a:graphicFrameLocks noGrp="1"/>
          </p:cNvGraphicFramePr>
          <p:nvPr>
            <p:ph idx="1"/>
            <p:extLst>
              <p:ext uri="{D42A27DB-BD31-4B8C-83A1-F6EECF244321}">
                <p14:modId xmlns:p14="http://schemas.microsoft.com/office/powerpoint/2010/main" val="7696844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002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DFB8AB-7E4D-1852-E8D1-BD55C2FE11CB}"/>
              </a:ext>
            </a:extLst>
          </p:cNvPr>
          <p:cNvSpPr>
            <a:spLocks noGrp="1"/>
          </p:cNvSpPr>
          <p:nvPr>
            <p:ph type="title"/>
          </p:nvPr>
        </p:nvSpPr>
        <p:spPr>
          <a:xfrm>
            <a:off x="586478" y="1683756"/>
            <a:ext cx="3115265" cy="2396359"/>
          </a:xfrm>
        </p:spPr>
        <p:txBody>
          <a:bodyPr anchor="b">
            <a:normAutofit/>
          </a:bodyPr>
          <a:lstStyle/>
          <a:p>
            <a:pPr algn="r"/>
            <a:r>
              <a:rPr lang="en-IN" sz="4000" b="1">
                <a:solidFill>
                  <a:srgbClr val="FFFFFF"/>
                </a:solidFill>
                <a:latin typeface="Times New Roman" panose="02020603050405020304" pitchFamily="18" charset="0"/>
                <a:cs typeface="Times New Roman" panose="02020603050405020304" pitchFamily="18" charset="0"/>
              </a:rPr>
              <a:t>Problem structuring</a:t>
            </a:r>
          </a:p>
        </p:txBody>
      </p:sp>
      <p:graphicFrame>
        <p:nvGraphicFramePr>
          <p:cNvPr id="5" name="Content Placeholder 2">
            <a:extLst>
              <a:ext uri="{FF2B5EF4-FFF2-40B4-BE49-F238E27FC236}">
                <a16:creationId xmlns:a16="http://schemas.microsoft.com/office/drawing/2014/main" id="{5112C0DA-E79E-A2F3-6A2B-3AB36C5915B7}"/>
              </a:ext>
            </a:extLst>
          </p:cNvPr>
          <p:cNvGraphicFramePr>
            <a:graphicFrameLocks noGrp="1"/>
          </p:cNvGraphicFramePr>
          <p:nvPr>
            <p:ph idx="1"/>
            <p:extLst>
              <p:ext uri="{D42A27DB-BD31-4B8C-83A1-F6EECF244321}">
                <p14:modId xmlns:p14="http://schemas.microsoft.com/office/powerpoint/2010/main" val="183703217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2508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up of a text&#10;&#10;Description automatically generated">
            <a:extLst>
              <a:ext uri="{FF2B5EF4-FFF2-40B4-BE49-F238E27FC236}">
                <a16:creationId xmlns:a16="http://schemas.microsoft.com/office/drawing/2014/main" id="{CF3DAA42-D193-496C-1086-A867FBD49E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7606" y="457200"/>
            <a:ext cx="8676788" cy="5943600"/>
          </a:xfrm>
          <a:prstGeom prst="rect">
            <a:avLst/>
          </a:prstGeom>
        </p:spPr>
      </p:pic>
    </p:spTree>
    <p:extLst>
      <p:ext uri="{BB962C8B-B14F-4D97-AF65-F5344CB8AC3E}">
        <p14:creationId xmlns:p14="http://schemas.microsoft.com/office/powerpoint/2010/main" val="224415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up of a text&#10;&#10;Description automatically generated">
            <a:extLst>
              <a:ext uri="{FF2B5EF4-FFF2-40B4-BE49-F238E27FC236}">
                <a16:creationId xmlns:a16="http://schemas.microsoft.com/office/drawing/2014/main" id="{0CF01335-0765-F04C-0F9F-6BBD46E403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452457"/>
            <a:ext cx="10905066" cy="3953086"/>
          </a:xfrm>
          <a:prstGeom prst="rect">
            <a:avLst/>
          </a:prstGeom>
        </p:spPr>
      </p:pic>
    </p:spTree>
    <p:extLst>
      <p:ext uri="{BB962C8B-B14F-4D97-AF65-F5344CB8AC3E}">
        <p14:creationId xmlns:p14="http://schemas.microsoft.com/office/powerpoint/2010/main" val="2309644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5093ECC-8BEB-4546-A80D-0B4887662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agram of a shopping center&#10;&#10;Description automatically generated">
            <a:extLst>
              <a:ext uri="{FF2B5EF4-FFF2-40B4-BE49-F238E27FC236}">
                <a16:creationId xmlns:a16="http://schemas.microsoft.com/office/drawing/2014/main" id="{12C6A491-A32A-2D0C-DF84-6AFF8537404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857" r="1" b="1"/>
          <a:stretch/>
        </p:blipFill>
        <p:spPr>
          <a:xfrm>
            <a:off x="684575" y="685800"/>
            <a:ext cx="10821625" cy="5486400"/>
          </a:xfrm>
          <a:prstGeom prst="rect">
            <a:avLst/>
          </a:prstGeom>
        </p:spPr>
      </p:pic>
    </p:spTree>
    <p:extLst>
      <p:ext uri="{BB962C8B-B14F-4D97-AF65-F5344CB8AC3E}">
        <p14:creationId xmlns:p14="http://schemas.microsoft.com/office/powerpoint/2010/main" val="340944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66F2-7FD4-7F2C-D80F-227AE4EDD19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EFA0050-39D5-359B-A1CD-EA2020D0088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Each lower level is prioritized according to its immediate upper level.</a:t>
            </a:r>
          </a:p>
          <a:p>
            <a:r>
              <a:rPr lang="en-US" dirty="0">
                <a:latin typeface="Times New Roman" panose="02020603050405020304" pitchFamily="18" charset="0"/>
                <a:cs typeface="Times New Roman" panose="02020603050405020304" pitchFamily="18" charset="0"/>
              </a:rPr>
              <a:t>For example, in order to prioritize the criteria of level 2 with regard to the goal ‘location of a sports shop’, an appropriate question would be: ‘Which criterion is most important for choosing the location of the sports shop and to what extent?’</a:t>
            </a:r>
          </a:p>
          <a:p>
            <a:r>
              <a:rPr lang="en-US" dirty="0">
                <a:latin typeface="Times New Roman" panose="02020603050405020304" pitchFamily="18" charset="0"/>
                <a:cs typeface="Times New Roman" panose="02020603050405020304" pitchFamily="18" charset="0"/>
              </a:rPr>
              <a:t>On the other hand, the alternatives in level 3 must be prioritized with regard to each criterion in level 2.</a:t>
            </a:r>
          </a:p>
          <a:p>
            <a:r>
              <a:rPr lang="en-IN" dirty="0">
                <a:latin typeface="Times New Roman" panose="02020603050405020304" pitchFamily="18" charset="0"/>
                <a:cs typeface="Times New Roman" panose="02020603050405020304" pitchFamily="18" charset="0"/>
              </a:rPr>
              <a:t>An appropriate question would </a:t>
            </a:r>
            <a:r>
              <a:rPr lang="en-US" dirty="0">
                <a:latin typeface="Times New Roman" panose="02020603050405020304" pitchFamily="18" charset="0"/>
                <a:cs typeface="Times New Roman" panose="02020603050405020304" pitchFamily="18" charset="0"/>
              </a:rPr>
              <a:t>be: ‘Which alternative is preferable to fulfil the given criterion and to what extent?’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395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2C4327-C8DA-99FA-AC69-CE77A3A87EF8}"/>
              </a:ext>
            </a:extLst>
          </p:cNvPr>
          <p:cNvSpPr>
            <a:spLocks noGrp="1"/>
          </p:cNvSpPr>
          <p:nvPr>
            <p:ph type="title"/>
          </p:nvPr>
        </p:nvSpPr>
        <p:spPr>
          <a:xfrm>
            <a:off x="761803" y="350196"/>
            <a:ext cx="4646904" cy="1624520"/>
          </a:xfrm>
        </p:spPr>
        <p:txBody>
          <a:bodyPr anchor="ctr">
            <a:normAutofit/>
          </a:bodyPr>
          <a:lstStyle/>
          <a:p>
            <a:r>
              <a:rPr lang="en-IN" sz="4000">
                <a:latin typeface="Times New Roman" panose="02020603050405020304" pitchFamily="18" charset="0"/>
                <a:cs typeface="Times New Roman" panose="02020603050405020304" pitchFamily="18" charset="0"/>
              </a:rPr>
              <a:t>Priority calculation</a:t>
            </a:r>
          </a:p>
        </p:txBody>
      </p:sp>
      <p:sp>
        <p:nvSpPr>
          <p:cNvPr id="3" name="Content Placeholder 2">
            <a:extLst>
              <a:ext uri="{FF2B5EF4-FFF2-40B4-BE49-F238E27FC236}">
                <a16:creationId xmlns:a16="http://schemas.microsoft.com/office/drawing/2014/main" id="{409D32E5-F697-799A-A160-123E4D819FF8}"/>
              </a:ext>
            </a:extLst>
          </p:cNvPr>
          <p:cNvSpPr>
            <a:spLocks noGrp="1"/>
          </p:cNvSpPr>
          <p:nvPr>
            <p:ph idx="1"/>
          </p:nvPr>
        </p:nvSpPr>
        <p:spPr>
          <a:xfrm>
            <a:off x="761802" y="2743200"/>
            <a:ext cx="4646905" cy="3613149"/>
          </a:xfrm>
        </p:spPr>
        <p:txBody>
          <a:bodyPr anchor="ctr">
            <a:normAutofit/>
          </a:bodyPr>
          <a:lstStyle/>
          <a:p>
            <a:r>
              <a:rPr lang="en-US" sz="1900" b="1">
                <a:latin typeface="Times New Roman" panose="02020603050405020304" pitchFamily="18" charset="0"/>
                <a:cs typeface="Times New Roman" panose="02020603050405020304" pitchFamily="18" charset="0"/>
              </a:rPr>
              <a:t>Criteria priorities: </a:t>
            </a:r>
            <a:r>
              <a:rPr lang="en-US" sz="1900">
                <a:latin typeface="Times New Roman" panose="02020603050405020304" pitchFamily="18" charset="0"/>
                <a:cs typeface="Times New Roman" panose="02020603050405020304" pitchFamily="18" charset="0"/>
              </a:rPr>
              <a:t>Importance of each criterion (with respect to the top goal).</a:t>
            </a:r>
          </a:p>
          <a:p>
            <a:r>
              <a:rPr lang="en-US" sz="1900" b="1">
                <a:latin typeface="Times New Roman" panose="02020603050405020304" pitchFamily="18" charset="0"/>
                <a:cs typeface="Times New Roman" panose="02020603050405020304" pitchFamily="18" charset="0"/>
              </a:rPr>
              <a:t>Local alternative priorities:</a:t>
            </a:r>
            <a:r>
              <a:rPr lang="en-US" sz="1900">
                <a:latin typeface="Times New Roman" panose="02020603050405020304" pitchFamily="18" charset="0"/>
                <a:cs typeface="Times New Roman" panose="02020603050405020304" pitchFamily="18" charset="0"/>
              </a:rPr>
              <a:t> Importance of an alternative with respect to one specific criterion.</a:t>
            </a:r>
          </a:p>
          <a:p>
            <a:r>
              <a:rPr lang="en-US" sz="1900" b="1">
                <a:latin typeface="Times New Roman" panose="02020603050405020304" pitchFamily="18" charset="0"/>
                <a:cs typeface="Times New Roman" panose="02020603050405020304" pitchFamily="18" charset="0"/>
              </a:rPr>
              <a:t>Global alternative priorities: </a:t>
            </a:r>
            <a:r>
              <a:rPr lang="en-US" sz="1900">
                <a:latin typeface="Times New Roman" panose="02020603050405020304" pitchFamily="18" charset="0"/>
                <a:cs typeface="Times New Roman" panose="02020603050405020304" pitchFamily="18" charset="0"/>
              </a:rPr>
              <a:t>Priority criteria and local alternative priorities are intermediate results used to calculate the global alternative priorities. The global alternative priorities rank alternatives with respect to all criteria and consequently the overall goal.</a:t>
            </a:r>
            <a:endParaRPr lang="en-IN" sz="1900">
              <a:latin typeface="Times New Roman" panose="02020603050405020304" pitchFamily="18" charset="0"/>
              <a:cs typeface="Times New Roman" panose="02020603050405020304" pitchFamily="18" charset="0"/>
            </a:endParaRPr>
          </a:p>
        </p:txBody>
      </p:sp>
      <p:pic>
        <p:nvPicPr>
          <p:cNvPr id="5" name="Picture 4" descr="Drawings on colorful paper">
            <a:extLst>
              <a:ext uri="{FF2B5EF4-FFF2-40B4-BE49-F238E27FC236}">
                <a16:creationId xmlns:a16="http://schemas.microsoft.com/office/drawing/2014/main" id="{1E672CFC-660E-61AA-CEC1-58D2B7B28D08}"/>
              </a:ext>
            </a:extLst>
          </p:cNvPr>
          <p:cNvPicPr>
            <a:picLocks noChangeAspect="1"/>
          </p:cNvPicPr>
          <p:nvPr/>
        </p:nvPicPr>
        <p:blipFill>
          <a:blip r:embed="rId2"/>
          <a:srcRect l="10171" r="30428" b="-2"/>
          <a:stretch/>
        </p:blipFill>
        <p:spPr>
          <a:xfrm>
            <a:off x="6096000" y="1"/>
            <a:ext cx="6102825" cy="6858000"/>
          </a:xfrm>
          <a:prstGeom prst="rect">
            <a:avLst/>
          </a:prstGeom>
        </p:spPr>
      </p:pic>
    </p:spTree>
    <p:extLst>
      <p:ext uri="{BB962C8B-B14F-4D97-AF65-F5344CB8AC3E}">
        <p14:creationId xmlns:p14="http://schemas.microsoft.com/office/powerpoint/2010/main" val="353289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black text on a white background&#10;&#10;Description automatically generated">
            <a:extLst>
              <a:ext uri="{FF2B5EF4-FFF2-40B4-BE49-F238E27FC236}">
                <a16:creationId xmlns:a16="http://schemas.microsoft.com/office/drawing/2014/main" id="{DD590A4A-2449-0421-9EE9-6EC30EC6F9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798153"/>
            <a:ext cx="10905066" cy="5261694"/>
          </a:xfrm>
          <a:prstGeom prst="rect">
            <a:avLst/>
          </a:prstGeom>
        </p:spPr>
      </p:pic>
    </p:spTree>
    <p:extLst>
      <p:ext uri="{BB962C8B-B14F-4D97-AF65-F5344CB8AC3E}">
        <p14:creationId xmlns:p14="http://schemas.microsoft.com/office/powerpoint/2010/main" val="2070230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B216-4166-AC88-0ECE-DFEA7DD1DCAC}"/>
              </a:ext>
            </a:extLst>
          </p:cNvPr>
          <p:cNvSpPr>
            <a:spLocks noGrp="1"/>
          </p:cNvSpPr>
          <p:nvPr>
            <p:ph type="title"/>
          </p:nvPr>
        </p:nvSpPr>
        <p:spPr/>
        <p:txBody>
          <a:bodyPr/>
          <a:lstStyle/>
          <a:p>
            <a:r>
              <a:rPr lang="en-IN" dirty="0"/>
              <a:t>Consistency check</a:t>
            </a:r>
          </a:p>
        </p:txBody>
      </p:sp>
      <p:sp>
        <p:nvSpPr>
          <p:cNvPr id="3" name="Content Placeholder 2">
            <a:extLst>
              <a:ext uri="{FF2B5EF4-FFF2-40B4-BE49-F238E27FC236}">
                <a16:creationId xmlns:a16="http://schemas.microsoft.com/office/drawing/2014/main" id="{53807C29-83DD-AB44-D5D9-7F86E3F60A49}"/>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When the matrix is complete, a consistency check may be performed to detect possible contradictions in the entries.</a:t>
            </a:r>
          </a:p>
          <a:p>
            <a:r>
              <a:rPr lang="en-US" dirty="0">
                <a:latin typeface="Times New Roman" panose="02020603050405020304" pitchFamily="18" charset="0"/>
                <a:cs typeface="Times New Roman" panose="02020603050405020304" pitchFamily="18" charset="0"/>
              </a:rPr>
              <a:t>When several successive pairwise comparisons are presented, they may contradict each other.</a:t>
            </a:r>
          </a:p>
          <a:p>
            <a:pPr marL="1030288"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shopping </a:t>
            </a:r>
            <a:r>
              <a:rPr lang="en-US" dirty="0" err="1">
                <a:latin typeface="Times New Roman" panose="02020603050405020304" pitchFamily="18" charset="0"/>
                <a:cs typeface="Times New Roman" panose="02020603050405020304" pitchFamily="18" charset="0"/>
              </a:rPr>
              <a:t>centre</a:t>
            </a:r>
            <a:r>
              <a:rPr lang="en-US" dirty="0">
                <a:latin typeface="Times New Roman" panose="02020603050405020304" pitchFamily="18" charset="0"/>
                <a:cs typeface="Times New Roman" panose="02020603050405020304" pitchFamily="18" charset="0"/>
              </a:rPr>
              <a:t> is two times more visible than the city </a:t>
            </a:r>
            <a:r>
              <a:rPr lang="en-US" dirty="0" err="1">
                <a:latin typeface="Times New Roman" panose="02020603050405020304" pitchFamily="18" charset="0"/>
                <a:cs typeface="Times New Roman" panose="02020603050405020304" pitchFamily="18" charset="0"/>
              </a:rPr>
              <a:t>centre</a:t>
            </a:r>
            <a:r>
              <a:rPr lang="en-US" dirty="0">
                <a:latin typeface="Times New Roman" panose="02020603050405020304" pitchFamily="18" charset="0"/>
                <a:cs typeface="Times New Roman" panose="02020603050405020304" pitchFamily="18" charset="0"/>
              </a:rPr>
              <a:t>.</a:t>
            </a:r>
          </a:p>
          <a:p>
            <a:pPr marL="1030288"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city </a:t>
            </a:r>
            <a:r>
              <a:rPr lang="en-US" dirty="0" err="1">
                <a:latin typeface="Times New Roman" panose="02020603050405020304" pitchFamily="18" charset="0"/>
                <a:cs typeface="Times New Roman" panose="02020603050405020304" pitchFamily="18" charset="0"/>
              </a:rPr>
              <a:t>centre</a:t>
            </a:r>
            <a:r>
              <a:rPr lang="en-US" dirty="0">
                <a:latin typeface="Times New Roman" panose="02020603050405020304" pitchFamily="18" charset="0"/>
                <a:cs typeface="Times New Roman" panose="02020603050405020304" pitchFamily="18" charset="0"/>
              </a:rPr>
              <a:t> is three times more visible than the industrial area.</a:t>
            </a:r>
          </a:p>
          <a:p>
            <a:pPr marL="1030288"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industrial area is four times more visible than the shopping </a:t>
            </a:r>
            <a:r>
              <a:rPr lang="en-US" dirty="0" err="1">
                <a:latin typeface="Times New Roman" panose="02020603050405020304" pitchFamily="18" charset="0"/>
                <a:cs typeface="Times New Roman" panose="02020603050405020304" pitchFamily="18" charset="0"/>
              </a:rPr>
              <a:t>centre</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349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6F05-BE95-1F44-658D-158ECF7169B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FF99D39-3B73-EAC8-BC26-CBA71379AE79}"/>
              </a:ext>
            </a:extLst>
          </p:cNvPr>
          <p:cNvSpPr>
            <a:spLocks noGrp="1"/>
          </p:cNvSpPr>
          <p:nvPr>
            <p:ph idx="1"/>
          </p:nvPr>
        </p:nvSpPr>
        <p:spPr/>
        <p:txBody>
          <a:bodyPr/>
          <a:lstStyle/>
          <a:p>
            <a:r>
              <a:rPr lang="en-US" dirty="0"/>
              <a:t>AHP allows up to a </a:t>
            </a:r>
            <a:r>
              <a:rPr lang="en-US" b="1" dirty="0">
                <a:solidFill>
                  <a:srgbClr val="FF0000"/>
                </a:solidFill>
              </a:rPr>
              <a:t>10%</a:t>
            </a:r>
            <a:r>
              <a:rPr lang="en-US" dirty="0"/>
              <a:t> inconsistency compared to the average inconsistency</a:t>
            </a:r>
            <a:endParaRPr lang="en-IN" dirty="0"/>
          </a:p>
        </p:txBody>
      </p:sp>
    </p:spTree>
    <p:extLst>
      <p:ext uri="{BB962C8B-B14F-4D97-AF65-F5344CB8AC3E}">
        <p14:creationId xmlns:p14="http://schemas.microsoft.com/office/powerpoint/2010/main" val="2552774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A0F40-8853-575F-BE27-E590D94A79B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Sensitivity analysis</a:t>
            </a:r>
          </a:p>
        </p:txBody>
      </p:sp>
      <p:sp>
        <p:nvSpPr>
          <p:cNvPr id="3" name="Content Placeholder 2">
            <a:extLst>
              <a:ext uri="{FF2B5EF4-FFF2-40B4-BE49-F238E27FC236}">
                <a16:creationId xmlns:a16="http://schemas.microsoft.com/office/drawing/2014/main" id="{21279517-7817-261E-9CEF-A0311D275B1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last step of the decision process is the sensitivity analysis, where the input data is slightly modified to observe the impact on the results.</a:t>
            </a:r>
          </a:p>
          <a:p>
            <a:r>
              <a:rPr lang="en-US" dirty="0">
                <a:latin typeface="Times New Roman" panose="02020603050405020304" pitchFamily="18" charset="0"/>
                <a:cs typeface="Times New Roman" panose="02020603050405020304" pitchFamily="18" charset="0"/>
              </a:rPr>
              <a:t>These different scenarios may result in other rankings, and further discussion may be needed to reach a consensus. If the ranking does not change, the results are said to be robust – otherwise they are sensitive.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9950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458</Words>
  <Application>Microsoft Office PowerPoint</Application>
  <PresentationFormat>Widescreen</PresentationFormat>
  <Paragraphs>30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Times New Roman</vt:lpstr>
      <vt:lpstr>Wingdings</vt:lpstr>
      <vt:lpstr>Office Theme</vt:lpstr>
      <vt:lpstr>Analytic hierarchy process (AHP) </vt:lpstr>
      <vt:lpstr>Essential concepts of AHP</vt:lpstr>
      <vt:lpstr>Problem structuring</vt:lpstr>
      <vt:lpstr>PowerPoint Presentation</vt:lpstr>
      <vt:lpstr>PowerPoint Presentation</vt:lpstr>
      <vt:lpstr>PowerPoint Presentation</vt:lpstr>
      <vt:lpstr>PowerPoint Presentation</vt:lpstr>
      <vt:lpstr>Priority calculation</vt:lpstr>
      <vt:lpstr>PowerPoint Presentation</vt:lpstr>
      <vt:lpstr>Consistency check</vt:lpstr>
      <vt:lpstr>PowerPoint Presentation</vt:lpstr>
      <vt:lpstr>Sensitivity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Rohit Titiyal</dc:creator>
  <cp:lastModifiedBy>Rohit Titiyal</cp:lastModifiedBy>
  <cp:revision>1</cp:revision>
  <dcterms:created xsi:type="dcterms:W3CDTF">2024-12-29T19:10:16Z</dcterms:created>
  <dcterms:modified xsi:type="dcterms:W3CDTF">2024-12-29T19:48:12Z</dcterms:modified>
</cp:coreProperties>
</file>